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347" r:id="rId3"/>
    <p:sldId id="352" r:id="rId4"/>
    <p:sldId id="348" r:id="rId5"/>
    <p:sldId id="350" r:id="rId6"/>
    <p:sldId id="349" r:id="rId7"/>
    <p:sldId id="353" r:id="rId8"/>
    <p:sldId id="354" r:id="rId9"/>
    <p:sldId id="25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T Sans Narrow" panose="020B050602020302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3262F-230F-495D-B7AC-63261C139BF4}" v="37" dt="2024-11-01T16:57:14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597" autoAdjust="0"/>
  </p:normalViewPr>
  <p:slideViewPr>
    <p:cSldViewPr snapToGrid="0">
      <p:cViewPr varScale="1">
        <p:scale>
          <a:sx n="79" d="100"/>
          <a:sy n="79" d="100"/>
        </p:scale>
        <p:origin x="25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raj Saroday" userId="3a26ac0b3cfb4850" providerId="LiveId" clId="{3933262F-230F-495D-B7AC-63261C139BF4}"/>
    <pc:docChg chg="undo custSel addSld delSld modSld sldOrd">
      <pc:chgData name="Nagaraj Saroday" userId="3a26ac0b3cfb4850" providerId="LiveId" clId="{3933262F-230F-495D-B7AC-63261C139BF4}" dt="2024-11-02T10:23:28.527" v="246" actId="47"/>
      <pc:docMkLst>
        <pc:docMk/>
      </pc:docMkLst>
      <pc:sldChg chg="del">
        <pc:chgData name="Nagaraj Saroday" userId="3a26ac0b3cfb4850" providerId="LiveId" clId="{3933262F-230F-495D-B7AC-63261C139BF4}" dt="2024-11-01T15:50:51.364" v="0" actId="47"/>
        <pc:sldMkLst>
          <pc:docMk/>
          <pc:sldMk cId="0" sldId="258"/>
        </pc:sldMkLst>
      </pc:sldChg>
      <pc:sldChg chg="del">
        <pc:chgData name="Nagaraj Saroday" userId="3a26ac0b3cfb4850" providerId="LiveId" clId="{3933262F-230F-495D-B7AC-63261C139BF4}" dt="2024-11-02T10:23:24.803" v="245" actId="47"/>
        <pc:sldMkLst>
          <pc:docMk/>
          <pc:sldMk cId="0" sldId="259"/>
        </pc:sldMkLst>
      </pc:sldChg>
      <pc:sldChg chg="del">
        <pc:chgData name="Nagaraj Saroday" userId="3a26ac0b3cfb4850" providerId="LiveId" clId="{3933262F-230F-495D-B7AC-63261C139BF4}" dt="2024-11-02T10:23:28.527" v="246" actId="47"/>
        <pc:sldMkLst>
          <pc:docMk/>
          <pc:sldMk cId="0" sldId="260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75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76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77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78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79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80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81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82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83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84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85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86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87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88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89"/>
        </pc:sldMkLst>
      </pc:sldChg>
      <pc:sldChg chg="del">
        <pc:chgData name="Nagaraj Saroday" userId="3a26ac0b3cfb4850" providerId="LiveId" clId="{3933262F-230F-495D-B7AC-63261C139BF4}" dt="2024-11-02T07:04:15.867" v="242" actId="47"/>
        <pc:sldMkLst>
          <pc:docMk/>
          <pc:sldMk cId="0" sldId="290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291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292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293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294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295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296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297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298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299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00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01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02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03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04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05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06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07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08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09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10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11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12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13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14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15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16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17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18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19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20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21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22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23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24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25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26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27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28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29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30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31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32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33"/>
        </pc:sldMkLst>
      </pc:sldChg>
      <pc:sldChg chg="del">
        <pc:chgData name="Nagaraj Saroday" userId="3a26ac0b3cfb4850" providerId="LiveId" clId="{3933262F-230F-495D-B7AC-63261C139BF4}" dt="2024-11-02T09:44:40.674" v="244" actId="47"/>
        <pc:sldMkLst>
          <pc:docMk/>
          <pc:sldMk cId="0" sldId="334"/>
        </pc:sldMkLst>
      </pc:sldChg>
      <pc:sldChg chg="del">
        <pc:chgData name="Nagaraj Saroday" userId="3a26ac0b3cfb4850" providerId="LiveId" clId="{3933262F-230F-495D-B7AC-63261C139BF4}" dt="2024-11-02T07:04:38.688" v="243" actId="47"/>
        <pc:sldMkLst>
          <pc:docMk/>
          <pc:sldMk cId="0" sldId="335"/>
        </pc:sldMkLst>
      </pc:sldChg>
      <pc:sldChg chg="del">
        <pc:chgData name="Nagaraj Saroday" userId="3a26ac0b3cfb4850" providerId="LiveId" clId="{3933262F-230F-495D-B7AC-63261C139BF4}" dt="2024-11-02T07:04:38.688" v="243" actId="47"/>
        <pc:sldMkLst>
          <pc:docMk/>
          <pc:sldMk cId="0" sldId="336"/>
        </pc:sldMkLst>
      </pc:sldChg>
      <pc:sldChg chg="del">
        <pc:chgData name="Nagaraj Saroday" userId="3a26ac0b3cfb4850" providerId="LiveId" clId="{3933262F-230F-495D-B7AC-63261C139BF4}" dt="2024-11-02T07:04:38.688" v="243" actId="47"/>
        <pc:sldMkLst>
          <pc:docMk/>
          <pc:sldMk cId="0" sldId="337"/>
        </pc:sldMkLst>
      </pc:sldChg>
      <pc:sldChg chg="del">
        <pc:chgData name="Nagaraj Saroday" userId="3a26ac0b3cfb4850" providerId="LiveId" clId="{3933262F-230F-495D-B7AC-63261C139BF4}" dt="2024-11-02T07:04:38.688" v="243" actId="47"/>
        <pc:sldMkLst>
          <pc:docMk/>
          <pc:sldMk cId="0" sldId="338"/>
        </pc:sldMkLst>
      </pc:sldChg>
      <pc:sldChg chg="del">
        <pc:chgData name="Nagaraj Saroday" userId="3a26ac0b3cfb4850" providerId="LiveId" clId="{3933262F-230F-495D-B7AC-63261C139BF4}" dt="2024-11-02T07:04:38.688" v="243" actId="47"/>
        <pc:sldMkLst>
          <pc:docMk/>
          <pc:sldMk cId="0" sldId="339"/>
        </pc:sldMkLst>
      </pc:sldChg>
      <pc:sldChg chg="del">
        <pc:chgData name="Nagaraj Saroday" userId="3a26ac0b3cfb4850" providerId="LiveId" clId="{3933262F-230F-495D-B7AC-63261C139BF4}" dt="2024-11-02T07:04:38.688" v="243" actId="47"/>
        <pc:sldMkLst>
          <pc:docMk/>
          <pc:sldMk cId="0" sldId="340"/>
        </pc:sldMkLst>
      </pc:sldChg>
      <pc:sldChg chg="del">
        <pc:chgData name="Nagaraj Saroday" userId="3a26ac0b3cfb4850" providerId="LiveId" clId="{3933262F-230F-495D-B7AC-63261C139BF4}" dt="2024-11-02T07:04:38.688" v="243" actId="47"/>
        <pc:sldMkLst>
          <pc:docMk/>
          <pc:sldMk cId="0" sldId="341"/>
        </pc:sldMkLst>
      </pc:sldChg>
      <pc:sldChg chg="del">
        <pc:chgData name="Nagaraj Saroday" userId="3a26ac0b3cfb4850" providerId="LiveId" clId="{3933262F-230F-495D-B7AC-63261C139BF4}" dt="2024-11-02T07:04:38.688" v="243" actId="47"/>
        <pc:sldMkLst>
          <pc:docMk/>
          <pc:sldMk cId="0" sldId="342"/>
        </pc:sldMkLst>
      </pc:sldChg>
      <pc:sldChg chg="del">
        <pc:chgData name="Nagaraj Saroday" userId="3a26ac0b3cfb4850" providerId="LiveId" clId="{3933262F-230F-495D-B7AC-63261C139BF4}" dt="2024-11-02T07:04:38.688" v="243" actId="47"/>
        <pc:sldMkLst>
          <pc:docMk/>
          <pc:sldMk cId="0" sldId="343"/>
        </pc:sldMkLst>
      </pc:sldChg>
      <pc:sldChg chg="del">
        <pc:chgData name="Nagaraj Saroday" userId="3a26ac0b3cfb4850" providerId="LiveId" clId="{3933262F-230F-495D-B7AC-63261C139BF4}" dt="2024-11-02T07:04:38.688" v="243" actId="47"/>
        <pc:sldMkLst>
          <pc:docMk/>
          <pc:sldMk cId="0" sldId="344"/>
        </pc:sldMkLst>
      </pc:sldChg>
      <pc:sldChg chg="del">
        <pc:chgData name="Nagaraj Saroday" userId="3a26ac0b3cfb4850" providerId="LiveId" clId="{3933262F-230F-495D-B7AC-63261C139BF4}" dt="2024-11-02T07:04:38.688" v="243" actId="47"/>
        <pc:sldMkLst>
          <pc:docMk/>
          <pc:sldMk cId="0" sldId="345"/>
        </pc:sldMkLst>
      </pc:sldChg>
      <pc:sldChg chg="del">
        <pc:chgData name="Nagaraj Saroday" userId="3a26ac0b3cfb4850" providerId="LiveId" clId="{3933262F-230F-495D-B7AC-63261C139BF4}" dt="2024-11-02T07:04:38.688" v="243" actId="47"/>
        <pc:sldMkLst>
          <pc:docMk/>
          <pc:sldMk cId="0" sldId="346"/>
        </pc:sldMkLst>
      </pc:sldChg>
      <pc:sldChg chg="addSp modSp new mod ord modNotesTx">
        <pc:chgData name="Nagaraj Saroday" userId="3a26ac0b3cfb4850" providerId="LiveId" clId="{3933262F-230F-495D-B7AC-63261C139BF4}" dt="2024-11-01T16:09:52.097" v="38" actId="20577"/>
        <pc:sldMkLst>
          <pc:docMk/>
          <pc:sldMk cId="1600156892" sldId="347"/>
        </pc:sldMkLst>
        <pc:spChg chg="mod">
          <ac:chgData name="Nagaraj Saroday" userId="3a26ac0b3cfb4850" providerId="LiveId" clId="{3933262F-230F-495D-B7AC-63261C139BF4}" dt="2024-11-01T16:04:09.893" v="9" actId="14100"/>
          <ac:spMkLst>
            <pc:docMk/>
            <pc:sldMk cId="1600156892" sldId="347"/>
            <ac:spMk id="2" creationId="{F9B65A83-CB9E-2430-4156-9791348394AC}"/>
          </ac:spMkLst>
        </pc:spChg>
        <pc:spChg chg="mod">
          <ac:chgData name="Nagaraj Saroday" userId="3a26ac0b3cfb4850" providerId="LiveId" clId="{3933262F-230F-495D-B7AC-63261C139BF4}" dt="2024-11-01T16:04:17.184" v="11" actId="14100"/>
          <ac:spMkLst>
            <pc:docMk/>
            <pc:sldMk cId="1600156892" sldId="347"/>
            <ac:spMk id="3" creationId="{F1E5A976-B134-9938-F5CB-741001D0A6C9}"/>
          </ac:spMkLst>
        </pc:spChg>
        <pc:spChg chg="add mod">
          <ac:chgData name="Nagaraj Saroday" userId="3a26ac0b3cfb4850" providerId="LiveId" clId="{3933262F-230F-495D-B7AC-63261C139BF4}" dt="2024-11-01T16:09:21.554" v="31" actId="1076"/>
          <ac:spMkLst>
            <pc:docMk/>
            <pc:sldMk cId="1600156892" sldId="347"/>
            <ac:spMk id="5" creationId="{7E2F68DD-D5CA-BB05-7E2C-798F72054CA1}"/>
          </ac:spMkLst>
        </pc:spChg>
        <pc:spChg chg="add mod">
          <ac:chgData name="Nagaraj Saroday" userId="3a26ac0b3cfb4850" providerId="LiveId" clId="{3933262F-230F-495D-B7AC-63261C139BF4}" dt="2024-11-01T16:09:26.194" v="32" actId="1076"/>
          <ac:spMkLst>
            <pc:docMk/>
            <pc:sldMk cId="1600156892" sldId="347"/>
            <ac:spMk id="7" creationId="{3E4D4974-F560-A043-491C-7ECD5BA27E92}"/>
          </ac:spMkLst>
        </pc:spChg>
      </pc:sldChg>
      <pc:sldChg chg="addSp delSp modSp new mod">
        <pc:chgData name="Nagaraj Saroday" userId="3a26ac0b3cfb4850" providerId="LiveId" clId="{3933262F-230F-495D-B7AC-63261C139BF4}" dt="2024-11-01T16:46:44.814" v="204" actId="108"/>
        <pc:sldMkLst>
          <pc:docMk/>
          <pc:sldMk cId="2368717398" sldId="348"/>
        </pc:sldMkLst>
        <pc:spChg chg="mod">
          <ac:chgData name="Nagaraj Saroday" userId="3a26ac0b3cfb4850" providerId="LiveId" clId="{3933262F-230F-495D-B7AC-63261C139BF4}" dt="2024-11-01T16:10:35.966" v="40"/>
          <ac:spMkLst>
            <pc:docMk/>
            <pc:sldMk cId="2368717398" sldId="348"/>
            <ac:spMk id="2" creationId="{147A6E0F-E415-D83E-0FC8-5DC5CA5E114A}"/>
          </ac:spMkLst>
        </pc:spChg>
        <pc:spChg chg="del">
          <ac:chgData name="Nagaraj Saroday" userId="3a26ac0b3cfb4850" providerId="LiveId" clId="{3933262F-230F-495D-B7AC-63261C139BF4}" dt="2024-11-01T16:10:47.436" v="41"/>
          <ac:spMkLst>
            <pc:docMk/>
            <pc:sldMk cId="2368717398" sldId="348"/>
            <ac:spMk id="3" creationId="{508BC0B7-2266-3B24-B322-D412628CD93D}"/>
          </ac:spMkLst>
        </pc:spChg>
        <pc:spChg chg="add mod">
          <ac:chgData name="Nagaraj Saroday" userId="3a26ac0b3cfb4850" providerId="LiveId" clId="{3933262F-230F-495D-B7AC-63261C139BF4}" dt="2024-11-01T16:46:44.814" v="204" actId="108"/>
          <ac:spMkLst>
            <pc:docMk/>
            <pc:sldMk cId="2368717398" sldId="348"/>
            <ac:spMk id="4" creationId="{A4609B68-FF9C-1AB1-204C-C3349028BEDE}"/>
          </ac:spMkLst>
        </pc:spChg>
      </pc:sldChg>
      <pc:sldChg chg="addSp delSp modSp new mod modNotesTx">
        <pc:chgData name="Nagaraj Saroday" userId="3a26ac0b3cfb4850" providerId="LiveId" clId="{3933262F-230F-495D-B7AC-63261C139BF4}" dt="2024-11-01T16:16:35.202" v="53"/>
        <pc:sldMkLst>
          <pc:docMk/>
          <pc:sldMk cId="3028196764" sldId="349"/>
        </pc:sldMkLst>
        <pc:spChg chg="mod">
          <ac:chgData name="Nagaraj Saroday" userId="3a26ac0b3cfb4850" providerId="LiveId" clId="{3933262F-230F-495D-B7AC-63261C139BF4}" dt="2024-11-01T16:14:58.539" v="48"/>
          <ac:spMkLst>
            <pc:docMk/>
            <pc:sldMk cId="3028196764" sldId="349"/>
            <ac:spMk id="2" creationId="{5D54AD12-5CBD-59F3-FFA1-F0B92D78DE10}"/>
          </ac:spMkLst>
        </pc:spChg>
        <pc:spChg chg="del">
          <ac:chgData name="Nagaraj Saroday" userId="3a26ac0b3cfb4850" providerId="LiveId" clId="{3933262F-230F-495D-B7AC-63261C139BF4}" dt="2024-11-01T16:15:27.846" v="49"/>
          <ac:spMkLst>
            <pc:docMk/>
            <pc:sldMk cId="3028196764" sldId="349"/>
            <ac:spMk id="3" creationId="{94115B35-32CB-6552-2143-6C3A4E51D722}"/>
          </ac:spMkLst>
        </pc:spChg>
        <pc:spChg chg="add mod">
          <ac:chgData name="Nagaraj Saroday" userId="3a26ac0b3cfb4850" providerId="LiveId" clId="{3933262F-230F-495D-B7AC-63261C139BF4}" dt="2024-11-01T16:16:23.493" v="52" actId="403"/>
          <ac:spMkLst>
            <pc:docMk/>
            <pc:sldMk cId="3028196764" sldId="349"/>
            <ac:spMk id="4" creationId="{5D4B3A33-1480-2C75-10A9-6EF96010753F}"/>
          </ac:spMkLst>
        </pc:spChg>
      </pc:sldChg>
      <pc:sldChg chg="addSp delSp modSp add mod ord modNotesTx">
        <pc:chgData name="Nagaraj Saroday" userId="3a26ac0b3cfb4850" providerId="LiveId" clId="{3933262F-230F-495D-B7AC-63261C139BF4}" dt="2024-11-01T16:49:36.276" v="223"/>
        <pc:sldMkLst>
          <pc:docMk/>
          <pc:sldMk cId="2013418082" sldId="350"/>
        </pc:sldMkLst>
        <pc:spChg chg="mod">
          <ac:chgData name="Nagaraj Saroday" userId="3a26ac0b3cfb4850" providerId="LiveId" clId="{3933262F-230F-495D-B7AC-63261C139BF4}" dt="2024-11-01T16:18:38.030" v="70" actId="1076"/>
          <ac:spMkLst>
            <pc:docMk/>
            <pc:sldMk cId="2013418082" sldId="350"/>
            <ac:spMk id="2" creationId="{35761955-3CC8-48C1-A919-4627CC2BCD66}"/>
          </ac:spMkLst>
        </pc:spChg>
        <pc:spChg chg="add">
          <ac:chgData name="Nagaraj Saroday" userId="3a26ac0b3cfb4850" providerId="LiveId" clId="{3933262F-230F-495D-B7AC-63261C139BF4}" dt="2024-11-01T16:17:21.183" v="56"/>
          <ac:spMkLst>
            <pc:docMk/>
            <pc:sldMk cId="2013418082" sldId="350"/>
            <ac:spMk id="3" creationId="{F6468DA6-8D95-13CA-E96D-62F86E10A7F2}"/>
          </ac:spMkLst>
        </pc:spChg>
        <pc:spChg chg="del mod">
          <ac:chgData name="Nagaraj Saroday" userId="3a26ac0b3cfb4850" providerId="LiveId" clId="{3933262F-230F-495D-B7AC-63261C139BF4}" dt="2024-11-01T16:18:05.245" v="63" actId="478"/>
          <ac:spMkLst>
            <pc:docMk/>
            <pc:sldMk cId="2013418082" sldId="350"/>
            <ac:spMk id="4" creationId="{310C9328-AF40-A8E9-1057-00BA6762D327}"/>
          </ac:spMkLst>
        </pc:spChg>
        <pc:spChg chg="add mod">
          <ac:chgData name="Nagaraj Saroday" userId="3a26ac0b3cfb4850" providerId="LiveId" clId="{3933262F-230F-495D-B7AC-63261C139BF4}" dt="2024-11-01T16:17:47.254" v="58"/>
          <ac:spMkLst>
            <pc:docMk/>
            <pc:sldMk cId="2013418082" sldId="350"/>
            <ac:spMk id="5" creationId="{B42E4C7B-9B76-574E-C1DD-D3A9AE6A15EA}"/>
          </ac:spMkLst>
        </pc:spChg>
        <pc:spChg chg="add mod">
          <ac:chgData name="Nagaraj Saroday" userId="3a26ac0b3cfb4850" providerId="LiveId" clId="{3933262F-230F-495D-B7AC-63261C139BF4}" dt="2024-11-01T16:29:53.627" v="156" actId="1076"/>
          <ac:spMkLst>
            <pc:docMk/>
            <pc:sldMk cId="2013418082" sldId="350"/>
            <ac:spMk id="6" creationId="{06EA3E57-4224-3470-1A67-207D2147123A}"/>
          </ac:spMkLst>
        </pc:spChg>
        <pc:spChg chg="add del mod">
          <ac:chgData name="Nagaraj Saroday" userId="3a26ac0b3cfb4850" providerId="LiveId" clId="{3933262F-230F-495D-B7AC-63261C139BF4}" dt="2024-11-01T16:18:13.632" v="65" actId="478"/>
          <ac:spMkLst>
            <pc:docMk/>
            <pc:sldMk cId="2013418082" sldId="350"/>
            <ac:spMk id="7" creationId="{2B0E441F-8900-B569-78AF-12B8685BCBE5}"/>
          </ac:spMkLst>
        </pc:spChg>
        <pc:spChg chg="add del mod">
          <ac:chgData name="Nagaraj Saroday" userId="3a26ac0b3cfb4850" providerId="LiveId" clId="{3933262F-230F-495D-B7AC-63261C139BF4}" dt="2024-11-01T16:25:41.225" v="111" actId="478"/>
          <ac:spMkLst>
            <pc:docMk/>
            <pc:sldMk cId="2013418082" sldId="350"/>
            <ac:spMk id="9" creationId="{87D3C454-01E2-E1AB-B4A4-4AFBC3406102}"/>
          </ac:spMkLst>
        </pc:spChg>
        <pc:spChg chg="add mod">
          <ac:chgData name="Nagaraj Saroday" userId="3a26ac0b3cfb4850" providerId="LiveId" clId="{3933262F-230F-495D-B7AC-63261C139BF4}" dt="2024-11-01T16:30:40.796" v="174" actId="1076"/>
          <ac:spMkLst>
            <pc:docMk/>
            <pc:sldMk cId="2013418082" sldId="350"/>
            <ac:spMk id="11" creationId="{0F0D8E57-8A87-4BA8-06BE-9C67AF238392}"/>
          </ac:spMkLst>
        </pc:spChg>
        <pc:spChg chg="add del mod">
          <ac:chgData name="Nagaraj Saroday" userId="3a26ac0b3cfb4850" providerId="LiveId" clId="{3933262F-230F-495D-B7AC-63261C139BF4}" dt="2024-11-01T16:29:34.907" v="151" actId="478"/>
          <ac:spMkLst>
            <pc:docMk/>
            <pc:sldMk cId="2013418082" sldId="350"/>
            <ac:spMk id="12" creationId="{CFBA4074-E7FA-86C4-A9AF-1D14AA96AA60}"/>
          </ac:spMkLst>
        </pc:spChg>
        <pc:spChg chg="add mod">
          <ac:chgData name="Nagaraj Saroday" userId="3a26ac0b3cfb4850" providerId="LiveId" clId="{3933262F-230F-495D-B7AC-63261C139BF4}" dt="2024-11-01T16:30:37.665" v="173" actId="14100"/>
          <ac:spMkLst>
            <pc:docMk/>
            <pc:sldMk cId="2013418082" sldId="350"/>
            <ac:spMk id="14" creationId="{4479562E-EA28-1601-D3A0-DC796664F044}"/>
          </ac:spMkLst>
        </pc:spChg>
      </pc:sldChg>
      <pc:sldChg chg="add del">
        <pc:chgData name="Nagaraj Saroday" userId="3a26ac0b3cfb4850" providerId="LiveId" clId="{3933262F-230F-495D-B7AC-63261C139BF4}" dt="2024-11-01T16:49:33.496" v="221" actId="47"/>
        <pc:sldMkLst>
          <pc:docMk/>
          <pc:sldMk cId="1895750806" sldId="351"/>
        </pc:sldMkLst>
      </pc:sldChg>
      <pc:sldChg chg="addSp delSp modSp add mod ord">
        <pc:chgData name="Nagaraj Saroday" userId="3a26ac0b3cfb4850" providerId="LiveId" clId="{3933262F-230F-495D-B7AC-63261C139BF4}" dt="2024-11-02T06:02:34.779" v="241"/>
        <pc:sldMkLst>
          <pc:docMk/>
          <pc:sldMk cId="18561295" sldId="352"/>
        </pc:sldMkLst>
        <pc:spChg chg="mod">
          <ac:chgData name="Nagaraj Saroday" userId="3a26ac0b3cfb4850" providerId="LiveId" clId="{3933262F-230F-495D-B7AC-63261C139BF4}" dt="2024-11-01T16:44:38.555" v="177"/>
          <ac:spMkLst>
            <pc:docMk/>
            <pc:sldMk cId="18561295" sldId="352"/>
            <ac:spMk id="2" creationId="{C6C4D2C7-546D-77BD-14D6-FF53C006CD78}"/>
          </ac:spMkLst>
        </pc:spChg>
        <pc:spChg chg="del mod">
          <ac:chgData name="Nagaraj Saroday" userId="3a26ac0b3cfb4850" providerId="LiveId" clId="{3933262F-230F-495D-B7AC-63261C139BF4}" dt="2024-11-01T16:45:17.146" v="181" actId="478"/>
          <ac:spMkLst>
            <pc:docMk/>
            <pc:sldMk cId="18561295" sldId="352"/>
            <ac:spMk id="4" creationId="{D26214C8-E439-4F1A-FC79-EAB4D7443A68}"/>
          </ac:spMkLst>
        </pc:spChg>
        <pc:spChg chg="add mod">
          <ac:chgData name="Nagaraj Saroday" userId="3a26ac0b3cfb4850" providerId="LiveId" clId="{3933262F-230F-495D-B7AC-63261C139BF4}" dt="2024-11-01T16:47:14.812" v="208" actId="1076"/>
          <ac:spMkLst>
            <pc:docMk/>
            <pc:sldMk cId="18561295" sldId="352"/>
            <ac:spMk id="5" creationId="{E7D7D03A-9915-F5BF-CC9D-0AB02D7BE3B4}"/>
          </ac:spMkLst>
        </pc:spChg>
        <pc:spChg chg="add del mod">
          <ac:chgData name="Nagaraj Saroday" userId="3a26ac0b3cfb4850" providerId="LiveId" clId="{3933262F-230F-495D-B7AC-63261C139BF4}" dt="2024-11-01T16:45:17.146" v="181" actId="478"/>
          <ac:spMkLst>
            <pc:docMk/>
            <pc:sldMk cId="18561295" sldId="352"/>
            <ac:spMk id="6" creationId="{327E62C1-C738-233D-5EC3-A13D20001D43}"/>
          </ac:spMkLst>
        </pc:spChg>
        <pc:spChg chg="add del mod">
          <ac:chgData name="Nagaraj Saroday" userId="3a26ac0b3cfb4850" providerId="LiveId" clId="{3933262F-230F-495D-B7AC-63261C139BF4}" dt="2024-11-01T16:45:33.393" v="183"/>
          <ac:spMkLst>
            <pc:docMk/>
            <pc:sldMk cId="18561295" sldId="352"/>
            <ac:spMk id="7" creationId="{C79185F1-3AE2-9C70-EBCF-7323E49D94C4}"/>
          </ac:spMkLst>
        </pc:spChg>
        <pc:spChg chg="add mod">
          <ac:chgData name="Nagaraj Saroday" userId="3a26ac0b3cfb4850" providerId="LiveId" clId="{3933262F-230F-495D-B7AC-63261C139BF4}" dt="2024-11-01T16:47:09.711" v="207" actId="403"/>
          <ac:spMkLst>
            <pc:docMk/>
            <pc:sldMk cId="18561295" sldId="352"/>
            <ac:spMk id="8" creationId="{6E0FEDC7-B4B1-78E5-F50F-32EEE2B42E31}"/>
          </ac:spMkLst>
        </pc:spChg>
      </pc:sldChg>
      <pc:sldChg chg="addSp delSp modSp add mod">
        <pc:chgData name="Nagaraj Saroday" userId="3a26ac0b3cfb4850" providerId="LiveId" clId="{3933262F-230F-495D-B7AC-63261C139BF4}" dt="2024-11-01T16:49:16.047" v="220" actId="478"/>
        <pc:sldMkLst>
          <pc:docMk/>
          <pc:sldMk cId="2578839976" sldId="353"/>
        </pc:sldMkLst>
        <pc:spChg chg="mod">
          <ac:chgData name="Nagaraj Saroday" userId="3a26ac0b3cfb4850" providerId="LiveId" clId="{3933262F-230F-495D-B7AC-63261C139BF4}" dt="2024-11-01T16:48:01.175" v="210"/>
          <ac:spMkLst>
            <pc:docMk/>
            <pc:sldMk cId="2578839976" sldId="353"/>
            <ac:spMk id="2" creationId="{A30120C0-2B0A-9E39-3D28-508F9C50C440}"/>
          </ac:spMkLst>
        </pc:spChg>
        <pc:spChg chg="add mod">
          <ac:chgData name="Nagaraj Saroday" userId="3a26ac0b3cfb4850" providerId="LiveId" clId="{3933262F-230F-495D-B7AC-63261C139BF4}" dt="2024-11-01T16:48:56.640" v="218" actId="1076"/>
          <ac:spMkLst>
            <pc:docMk/>
            <pc:sldMk cId="2578839976" sldId="353"/>
            <ac:spMk id="3" creationId="{A9796ED2-895C-4579-954A-E01582CE359F}"/>
          </ac:spMkLst>
        </pc:spChg>
        <pc:spChg chg="del mod">
          <ac:chgData name="Nagaraj Saroday" userId="3a26ac0b3cfb4850" providerId="LiveId" clId="{3933262F-230F-495D-B7AC-63261C139BF4}" dt="2024-11-01T16:48:37.172" v="215" actId="478"/>
          <ac:spMkLst>
            <pc:docMk/>
            <pc:sldMk cId="2578839976" sldId="353"/>
            <ac:spMk id="6" creationId="{C0AF9FE5-0543-976A-F1E5-D1E83D56B117}"/>
          </ac:spMkLst>
        </pc:spChg>
        <pc:spChg chg="del">
          <ac:chgData name="Nagaraj Saroday" userId="3a26ac0b3cfb4850" providerId="LiveId" clId="{3933262F-230F-495D-B7AC-63261C139BF4}" dt="2024-11-01T16:49:16.047" v="220" actId="478"/>
          <ac:spMkLst>
            <pc:docMk/>
            <pc:sldMk cId="2578839976" sldId="353"/>
            <ac:spMk id="11" creationId="{71D57F9F-753D-9AB1-A58A-0CDAEECA4484}"/>
          </ac:spMkLst>
        </pc:spChg>
        <pc:spChg chg="del">
          <ac:chgData name="Nagaraj Saroday" userId="3a26ac0b3cfb4850" providerId="LiveId" clId="{3933262F-230F-495D-B7AC-63261C139BF4}" dt="2024-11-01T16:49:12.802" v="219" actId="478"/>
          <ac:spMkLst>
            <pc:docMk/>
            <pc:sldMk cId="2578839976" sldId="353"/>
            <ac:spMk id="14" creationId="{6BE66347-B8F3-62E7-5C1C-1265F7F49278}"/>
          </ac:spMkLst>
        </pc:spChg>
      </pc:sldChg>
      <pc:sldChg chg="modSp add mod">
        <pc:chgData name="Nagaraj Saroday" userId="3a26ac0b3cfb4850" providerId="LiveId" clId="{3933262F-230F-495D-B7AC-63261C139BF4}" dt="2024-11-01T16:57:25.669" v="239" actId="14100"/>
        <pc:sldMkLst>
          <pc:docMk/>
          <pc:sldMk cId="1920212232" sldId="354"/>
        </pc:sldMkLst>
        <pc:spChg chg="mod">
          <ac:chgData name="Nagaraj Saroday" userId="3a26ac0b3cfb4850" providerId="LiveId" clId="{3933262F-230F-495D-B7AC-63261C139BF4}" dt="2024-11-01T16:57:25.669" v="239" actId="14100"/>
          <ac:spMkLst>
            <pc:docMk/>
            <pc:sldMk cId="1920212232" sldId="354"/>
            <ac:spMk id="2" creationId="{89101F82-C600-6AD2-7A79-3181C35D94E4}"/>
          </ac:spMkLst>
        </pc:spChg>
        <pc:spChg chg="mod">
          <ac:chgData name="Nagaraj Saroday" userId="3a26ac0b3cfb4850" providerId="LiveId" clId="{3933262F-230F-495D-B7AC-63261C139BF4}" dt="2024-11-01T16:57:19.445" v="237" actId="403"/>
          <ac:spMkLst>
            <pc:docMk/>
            <pc:sldMk cId="1920212232" sldId="354"/>
            <ac:spMk id="3" creationId="{F334391F-7A0A-B175-6C67-8C239189C7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174c120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174c120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174c120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174c120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e134df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e134df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e41d33e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e41d33e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e41d33e2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e41d33e2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e41d33e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e41d33e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e41d33e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e41d33e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e41d33e2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e41d33e2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e41d33e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e41d33e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e41d33e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e41d33e2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presentation will introduce the concept of trees in data structures, highlighting their characteristics, types, and real-world applications.</a:t>
            </a:r>
          </a:p>
          <a:p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A tree is a data structure made up of nodes connected in a hierarchical manner.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 root node serves as the starting point, from which nodes branch out, making it different from linear structures like arrays.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523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e41d33e2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4e41d33e2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4e41d33e2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4e41d33e2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58E4A-524D-1452-2BE4-FEA65B9B0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D661C-B965-D25F-59CC-3E63840EF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431D98-75B2-BF2A-EB83-22D35E34D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Trees provide a structured and efficient way to store hierarchical data, making them crucial for various applications in computing.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Path from A to H</a:t>
            </a:r>
            <a:r>
              <a:rPr lang="en-US" dirty="0"/>
              <a:t>: A → B → D → G (length = 3 edges)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Height of node A</a:t>
            </a:r>
            <a:r>
              <a:rPr lang="en-US" dirty="0"/>
              <a:t>: 4 (the longest path A → B → D → 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Height of node D</a:t>
            </a:r>
            <a:r>
              <a:rPr lang="en-US" dirty="0"/>
              <a:t>: 2 (the longest path D → G or D → 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Depth of node G</a:t>
            </a:r>
            <a:r>
              <a:rPr lang="en-US" dirty="0"/>
              <a:t>: 3 (the path A → B → D → 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13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Trees provide a structured and efficient way to store hierarchical data, making them crucial for various applications in computing.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66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6ECC4-736C-EC16-FE30-6189A4803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12F392-0D5D-A5AE-8BD9-9E7C213CD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9A066-F8EF-7E00-C26C-1A7A9DAA7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Trees provide a structured and efficient way to store hierarchical data, making them crucial for various applications in computing.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Path from A to H</a:t>
            </a:r>
            <a:r>
              <a:rPr lang="en-US" dirty="0"/>
              <a:t>: A → B → D → G (length = 3 edges)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Height of node A</a:t>
            </a:r>
            <a:r>
              <a:rPr lang="en-US" dirty="0"/>
              <a:t>: 4 (the longest path A → B → D → 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Height of node D</a:t>
            </a:r>
            <a:r>
              <a:rPr lang="en-US" dirty="0"/>
              <a:t>: 2 (the longest path D → G or D → 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Depth of node G</a:t>
            </a:r>
            <a:r>
              <a:rPr lang="en-US" dirty="0"/>
              <a:t>: 3 (the path A → B → D → 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659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C7534-C778-1A41-37E1-2C2C5494E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CDBED7-625C-0A4B-3709-B6A96B068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7871B2-BBC9-BCD5-BDB3-BBC587A50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Trees provide a structured and efficient way to store hierarchical data, making them crucial for various applications in computing.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Path from A to H</a:t>
            </a:r>
            <a:r>
              <a:rPr lang="en-US" dirty="0"/>
              <a:t>: A → B → D → G (length = 3 edges)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Height of node A</a:t>
            </a:r>
            <a:r>
              <a:rPr lang="en-US" dirty="0"/>
              <a:t>: 4 (the longest path A → B → D → 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Height of node D</a:t>
            </a:r>
            <a:r>
              <a:rPr lang="en-US" dirty="0"/>
              <a:t>: 2 (the longest path D → G or D → 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Depth of node G</a:t>
            </a:r>
            <a:r>
              <a:rPr lang="en-US" dirty="0"/>
              <a:t>: 3 (the path A → B → D → 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836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bf8960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bf8960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174c120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174c120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174c120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174c120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131828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 Traversals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Tree Traversal: Process of visiting (checking and/or updating) each node in a tree data structure, exactly once.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Unlike linked lists, one-dimensional arrays etc., which are canonically traversed in linear order, trees may be traversed in multiple ways. They may be traversed in depth-first or breadth-first order.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three common ways to traverse them in depth-first order: in-order, pre-order and post-order.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051" y="1266325"/>
            <a:ext cx="3984249" cy="340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37825" y="1494900"/>
            <a:ext cx="4324200" cy="3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</a:rPr>
              <a:t>Check if the current node is empty / null.</a:t>
            </a:r>
            <a:endParaRPr dirty="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</a:endParaRPr>
          </a:p>
          <a:p>
            <a:pPr marL="9017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</a:rPr>
              <a:t>Display the data part of the root (or current node).</a:t>
            </a:r>
            <a:endParaRPr dirty="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</a:endParaRPr>
          </a:p>
          <a:p>
            <a:pPr marL="9017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</a:rPr>
              <a:t>Traverse the left subtree by recursively calling the pre-order function.</a:t>
            </a:r>
            <a:endParaRPr dirty="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</a:endParaRPr>
          </a:p>
          <a:p>
            <a:pPr marL="9017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</a:rPr>
              <a:t>Traverse the right subtree by recursively calling the pre-order function.</a:t>
            </a:r>
            <a:endParaRPr dirty="0">
              <a:solidFill>
                <a:srgbClr val="222222"/>
              </a:solidFill>
            </a:endParaRPr>
          </a:p>
          <a:p>
            <a:pPr marL="241300" marR="5080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22222"/>
                </a:solidFill>
              </a:rPr>
              <a:t>Pre-order</a:t>
            </a:r>
            <a:r>
              <a:rPr lang="en" dirty="0">
                <a:solidFill>
                  <a:srgbClr val="222222"/>
                </a:solidFill>
              </a:rPr>
              <a:t>: F, B, A, D, C, E, G, I, H.</a:t>
            </a:r>
            <a:endParaRPr dirty="0">
              <a:solidFill>
                <a:srgbClr val="222222"/>
              </a:solidFill>
            </a:endParaRPr>
          </a:p>
          <a:p>
            <a:pPr marL="215900" marR="2540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In-order Traversal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800" y="1266328"/>
            <a:ext cx="3803500" cy="324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57425" y="1266875"/>
            <a:ext cx="41553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Check if the current node is empty / null.</a:t>
            </a:r>
            <a:endParaRPr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</a:endParaRPr>
          </a:p>
          <a:p>
            <a:pPr marL="9017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Traverse the left subtree by recursively calling the in-order function.</a:t>
            </a:r>
            <a:endParaRPr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</a:endParaRPr>
          </a:p>
          <a:p>
            <a:pPr marL="9017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Display the data part of the root (or current node).</a:t>
            </a:r>
            <a:endParaRPr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</a:endParaRPr>
          </a:p>
          <a:p>
            <a:pPr marL="9017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Traverse the right subtree by recursively calling the in-order function.</a:t>
            </a:r>
            <a:endParaRPr>
              <a:solidFill>
                <a:srgbClr val="222222"/>
              </a:solidFill>
            </a:endParaRPr>
          </a:p>
          <a:p>
            <a:pPr marL="241300" marR="5080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22222"/>
                </a:solidFill>
              </a:rPr>
              <a:t>In-order</a:t>
            </a:r>
            <a:r>
              <a:rPr lang="en">
                <a:solidFill>
                  <a:srgbClr val="222222"/>
                </a:solidFill>
              </a:rPr>
              <a:t>: A, B, C, D, E, F, G, H, I.</a:t>
            </a:r>
            <a:endParaRPr>
              <a:solidFill>
                <a:srgbClr val="222222"/>
              </a:solidFill>
            </a:endParaRPr>
          </a:p>
          <a:p>
            <a:pPr marL="215900" marR="2540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Post-order Traversal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953" y="1266325"/>
            <a:ext cx="3867340" cy="33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557425" y="1266875"/>
            <a:ext cx="41553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Check if the current node is empty / null.</a:t>
            </a:r>
            <a:endParaRPr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</a:endParaRPr>
          </a:p>
          <a:p>
            <a:pPr marL="9017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Traverse the left subtree by recursively calling the post-order function.</a:t>
            </a:r>
            <a:endParaRPr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</a:endParaRPr>
          </a:p>
          <a:p>
            <a:pPr marL="9017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Traverse the right subtree by recursively calling the post-order function.</a:t>
            </a:r>
            <a:endParaRPr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</a:endParaRPr>
          </a:p>
          <a:p>
            <a:pPr marL="9017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Display the data part of the root (or current node).</a:t>
            </a:r>
            <a:endParaRPr>
              <a:solidFill>
                <a:srgbClr val="222222"/>
              </a:solidFill>
            </a:endParaRPr>
          </a:p>
          <a:p>
            <a:pPr marL="241300" marR="5080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22222"/>
                </a:solidFill>
              </a:rPr>
              <a:t>Post-order</a:t>
            </a:r>
            <a:r>
              <a:rPr lang="en">
                <a:solidFill>
                  <a:srgbClr val="222222"/>
                </a:solidFill>
              </a:rPr>
              <a:t>: A, C, E, D, B, H, I, G, F.</a:t>
            </a:r>
            <a:endParaRPr>
              <a:solidFill>
                <a:srgbClr val="222222"/>
              </a:solidFill>
            </a:endParaRPr>
          </a:p>
          <a:p>
            <a:pPr marL="215900" marR="2540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4780324" y="1427325"/>
            <a:ext cx="1030800" cy="873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1</a:t>
            </a:r>
            <a:endParaRPr sz="1800" b="1"/>
          </a:p>
        </p:txBody>
      </p:sp>
      <p:sp>
        <p:nvSpPr>
          <p:cNvPr id="133" name="Google Shape;133;p23"/>
          <p:cNvSpPr/>
          <p:nvPr/>
        </p:nvSpPr>
        <p:spPr>
          <a:xfrm>
            <a:off x="6215620" y="2300825"/>
            <a:ext cx="1030800" cy="873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</a:t>
            </a:r>
            <a:endParaRPr sz="1800" b="1"/>
          </a:p>
        </p:txBody>
      </p:sp>
      <p:sp>
        <p:nvSpPr>
          <p:cNvPr id="134" name="Google Shape;134;p23"/>
          <p:cNvSpPr/>
          <p:nvPr/>
        </p:nvSpPr>
        <p:spPr>
          <a:xfrm>
            <a:off x="3345028" y="2300825"/>
            <a:ext cx="1030800" cy="873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</a:t>
            </a:r>
            <a:endParaRPr sz="1800" b="1"/>
          </a:p>
        </p:txBody>
      </p:sp>
      <p:sp>
        <p:nvSpPr>
          <p:cNvPr id="135" name="Google Shape;135;p23"/>
          <p:cNvSpPr/>
          <p:nvPr/>
        </p:nvSpPr>
        <p:spPr>
          <a:xfrm>
            <a:off x="2314150" y="3476156"/>
            <a:ext cx="1030800" cy="873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  <p:sp>
        <p:nvSpPr>
          <p:cNvPr id="136" name="Google Shape;136;p23"/>
          <p:cNvSpPr/>
          <p:nvPr/>
        </p:nvSpPr>
        <p:spPr>
          <a:xfrm>
            <a:off x="4375906" y="3476156"/>
            <a:ext cx="1030800" cy="873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  <p:cxnSp>
        <p:nvCxnSpPr>
          <p:cNvPr id="137" name="Google Shape;137;p23"/>
          <p:cNvCxnSpPr>
            <a:endCxn id="134" idx="0"/>
          </p:cNvCxnSpPr>
          <p:nvPr/>
        </p:nvCxnSpPr>
        <p:spPr>
          <a:xfrm flipH="1">
            <a:off x="3860428" y="1954625"/>
            <a:ext cx="919800" cy="34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3"/>
          <p:cNvCxnSpPr>
            <a:stCxn id="134" idx="3"/>
            <a:endCxn id="135" idx="0"/>
          </p:cNvCxnSpPr>
          <p:nvPr/>
        </p:nvCxnSpPr>
        <p:spPr>
          <a:xfrm flipH="1">
            <a:off x="2829685" y="3046233"/>
            <a:ext cx="6663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3"/>
          <p:cNvCxnSpPr>
            <a:stCxn id="132" idx="6"/>
            <a:endCxn id="133" idx="0"/>
          </p:cNvCxnSpPr>
          <p:nvPr/>
        </p:nvCxnSpPr>
        <p:spPr>
          <a:xfrm>
            <a:off x="5811124" y="1863975"/>
            <a:ext cx="919800" cy="43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3"/>
          <p:cNvCxnSpPr>
            <a:stCxn id="134" idx="5"/>
            <a:endCxn id="136" idx="0"/>
          </p:cNvCxnSpPr>
          <p:nvPr/>
        </p:nvCxnSpPr>
        <p:spPr>
          <a:xfrm>
            <a:off x="4224871" y="3046233"/>
            <a:ext cx="6663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23"/>
          <p:cNvSpPr txBox="1"/>
          <p:nvPr/>
        </p:nvSpPr>
        <p:spPr>
          <a:xfrm>
            <a:off x="76000" y="12453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1,2,3,4,5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1</a:t>
            </a:r>
            <a:endParaRPr sz="1800" b="1"/>
          </a:p>
        </p:txBody>
      </p:sp>
      <p:sp>
        <p:nvSpPr>
          <p:cNvPr id="148" name="Google Shape;148;p24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</a:t>
            </a:r>
            <a:endParaRPr sz="1800" b="1"/>
          </a:p>
        </p:txBody>
      </p:sp>
      <p:sp>
        <p:nvSpPr>
          <p:cNvPr id="149" name="Google Shape;149;p24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</a:t>
            </a:r>
            <a:endParaRPr sz="1800" b="1"/>
          </a:p>
        </p:txBody>
      </p:sp>
      <p:sp>
        <p:nvSpPr>
          <p:cNvPr id="150" name="Google Shape;150;p24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  <p:sp>
        <p:nvSpPr>
          <p:cNvPr id="151" name="Google Shape;151;p24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  <p:cxnSp>
        <p:nvCxnSpPr>
          <p:cNvPr id="152" name="Google Shape;152;p24"/>
          <p:cNvCxnSpPr>
            <a:endCxn id="149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4"/>
          <p:cNvCxnSpPr>
            <a:stCxn id="149" idx="3"/>
            <a:endCxn id="150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4"/>
          <p:cNvCxnSpPr>
            <a:stCxn id="147" idx="6"/>
            <a:endCxn id="148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4"/>
          <p:cNvCxnSpPr>
            <a:stCxn id="149" idx="5"/>
            <a:endCxn id="151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4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24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4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4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4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4"/>
          <p:cNvSpPr/>
          <p:nvPr/>
        </p:nvSpPr>
        <p:spPr>
          <a:xfrm>
            <a:off x="368050" y="4020100"/>
            <a:ext cx="4008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1</a:t>
            </a:r>
            <a:endParaRPr sz="1800" b="1"/>
          </a:p>
        </p:txBody>
      </p:sp>
      <p:sp>
        <p:nvSpPr>
          <p:cNvPr id="162" name="Google Shape;162;p24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1</a:t>
            </a:r>
            <a:endParaRPr sz="1800" b="1"/>
          </a:p>
        </p:txBody>
      </p:sp>
      <p:sp>
        <p:nvSpPr>
          <p:cNvPr id="169" name="Google Shape;169;p25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</a:t>
            </a:r>
            <a:endParaRPr sz="1800" b="1"/>
          </a:p>
        </p:txBody>
      </p:sp>
      <p:sp>
        <p:nvSpPr>
          <p:cNvPr id="170" name="Google Shape;170;p25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</a:t>
            </a:r>
            <a:endParaRPr sz="1800" b="1"/>
          </a:p>
        </p:txBody>
      </p:sp>
      <p:sp>
        <p:nvSpPr>
          <p:cNvPr id="171" name="Google Shape;171;p25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  <p:sp>
        <p:nvSpPr>
          <p:cNvPr id="172" name="Google Shape;172;p25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  <p:cxnSp>
        <p:nvCxnSpPr>
          <p:cNvPr id="173" name="Google Shape;173;p25"/>
          <p:cNvCxnSpPr>
            <a:endCxn id="170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5"/>
          <p:cNvCxnSpPr>
            <a:stCxn id="170" idx="3"/>
            <a:endCxn id="171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5"/>
          <p:cNvCxnSpPr>
            <a:stCxn id="168" idx="6"/>
            <a:endCxn id="169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5"/>
          <p:cNvCxnSpPr>
            <a:stCxn id="170" idx="5"/>
            <a:endCxn id="172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25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" name="Google Shape;178;p25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5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5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5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5"/>
          <p:cNvSpPr/>
          <p:nvPr/>
        </p:nvSpPr>
        <p:spPr>
          <a:xfrm>
            <a:off x="4683875" y="1866425"/>
            <a:ext cx="4008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1</a:t>
            </a:r>
            <a:endParaRPr sz="1800" b="1"/>
          </a:p>
        </p:txBody>
      </p:sp>
      <p:sp>
        <p:nvSpPr>
          <p:cNvPr id="183" name="Google Shape;183;p25"/>
          <p:cNvSpPr/>
          <p:nvPr/>
        </p:nvSpPr>
        <p:spPr>
          <a:xfrm>
            <a:off x="5219500" y="1579375"/>
            <a:ext cx="303900" cy="1157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5651400" y="132582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</a:t>
            </a:r>
            <a:endParaRPr sz="1800" b="1"/>
          </a:p>
        </p:txBody>
      </p:sp>
      <p:sp>
        <p:nvSpPr>
          <p:cNvPr id="185" name="Google Shape;185;p25"/>
          <p:cNvSpPr/>
          <p:nvPr/>
        </p:nvSpPr>
        <p:spPr>
          <a:xfrm>
            <a:off x="5735900" y="2458150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</a:t>
            </a:r>
            <a:endParaRPr sz="18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1</a:t>
            </a:r>
            <a:endParaRPr sz="1800" b="1"/>
          </a:p>
        </p:txBody>
      </p:sp>
      <p:sp>
        <p:nvSpPr>
          <p:cNvPr id="192" name="Google Shape;192;p26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</a:t>
            </a:r>
            <a:endParaRPr sz="1800" b="1"/>
          </a:p>
        </p:txBody>
      </p:sp>
      <p:sp>
        <p:nvSpPr>
          <p:cNvPr id="193" name="Google Shape;193;p26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</a:t>
            </a:r>
            <a:endParaRPr sz="1800" b="1"/>
          </a:p>
        </p:txBody>
      </p:sp>
      <p:sp>
        <p:nvSpPr>
          <p:cNvPr id="194" name="Google Shape;194;p26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  <p:sp>
        <p:nvSpPr>
          <p:cNvPr id="195" name="Google Shape;195;p26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  <p:cxnSp>
        <p:nvCxnSpPr>
          <p:cNvPr id="196" name="Google Shape;196;p26"/>
          <p:cNvCxnSpPr>
            <a:endCxn id="193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>
            <a:stCxn id="193" idx="3"/>
            <a:endCxn id="194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>
            <a:stCxn id="191" idx="6"/>
            <a:endCxn id="192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6"/>
          <p:cNvCxnSpPr>
            <a:stCxn id="193" idx="5"/>
            <a:endCxn id="195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6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26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6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6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6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6"/>
          <p:cNvSpPr/>
          <p:nvPr/>
        </p:nvSpPr>
        <p:spPr>
          <a:xfrm>
            <a:off x="345100" y="4020100"/>
            <a:ext cx="4008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</a:t>
            </a:r>
            <a:endParaRPr sz="1800" b="1"/>
          </a:p>
        </p:txBody>
      </p:sp>
      <p:sp>
        <p:nvSpPr>
          <p:cNvPr id="206" name="Google Shape;206;p26"/>
          <p:cNvSpPr/>
          <p:nvPr/>
        </p:nvSpPr>
        <p:spPr>
          <a:xfrm>
            <a:off x="875125" y="4020100"/>
            <a:ext cx="4008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</a:t>
            </a:r>
            <a:endParaRPr sz="1800" b="1"/>
          </a:p>
        </p:txBody>
      </p:sp>
      <p:sp>
        <p:nvSpPr>
          <p:cNvPr id="207" name="Google Shape;207;p26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1</a:t>
            </a:r>
            <a:endParaRPr sz="1800" b="1"/>
          </a:p>
        </p:txBody>
      </p:sp>
      <p:sp>
        <p:nvSpPr>
          <p:cNvPr id="214" name="Google Shape;214;p27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</a:t>
            </a:r>
            <a:endParaRPr sz="1800" b="1"/>
          </a:p>
        </p:txBody>
      </p:sp>
      <p:sp>
        <p:nvSpPr>
          <p:cNvPr id="215" name="Google Shape;215;p27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</a:t>
            </a:r>
            <a:endParaRPr sz="1800" b="1"/>
          </a:p>
        </p:txBody>
      </p:sp>
      <p:sp>
        <p:nvSpPr>
          <p:cNvPr id="216" name="Google Shape;216;p27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  <p:sp>
        <p:nvSpPr>
          <p:cNvPr id="217" name="Google Shape;217;p27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  <p:cxnSp>
        <p:nvCxnSpPr>
          <p:cNvPr id="218" name="Google Shape;218;p27"/>
          <p:cNvCxnSpPr>
            <a:endCxn id="215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7"/>
          <p:cNvCxnSpPr>
            <a:stCxn id="215" idx="3"/>
            <a:endCxn id="216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7"/>
          <p:cNvCxnSpPr>
            <a:stCxn id="213" idx="6"/>
            <a:endCxn id="214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7"/>
          <p:cNvCxnSpPr>
            <a:stCxn id="215" idx="5"/>
            <a:endCxn id="217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27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27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27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7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7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7"/>
          <p:cNvSpPr/>
          <p:nvPr/>
        </p:nvSpPr>
        <p:spPr>
          <a:xfrm>
            <a:off x="345100" y="4028550"/>
            <a:ext cx="4008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</a:t>
            </a:r>
            <a:endParaRPr sz="1800" b="1"/>
          </a:p>
        </p:txBody>
      </p:sp>
      <p:sp>
        <p:nvSpPr>
          <p:cNvPr id="228" name="Google Shape;228;p27"/>
          <p:cNvSpPr/>
          <p:nvPr/>
        </p:nvSpPr>
        <p:spPr>
          <a:xfrm>
            <a:off x="4458225" y="1790575"/>
            <a:ext cx="4008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</a:t>
            </a:r>
            <a:endParaRPr sz="1800" b="1"/>
          </a:p>
        </p:txBody>
      </p:sp>
      <p:sp>
        <p:nvSpPr>
          <p:cNvPr id="229" name="Google Shape;229;p27"/>
          <p:cNvSpPr/>
          <p:nvPr/>
        </p:nvSpPr>
        <p:spPr>
          <a:xfrm>
            <a:off x="5219500" y="1579375"/>
            <a:ext cx="303900" cy="1157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5651400" y="132582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  <p:sp>
        <p:nvSpPr>
          <p:cNvPr id="231" name="Google Shape;231;p27"/>
          <p:cNvSpPr/>
          <p:nvPr/>
        </p:nvSpPr>
        <p:spPr>
          <a:xfrm>
            <a:off x="5735900" y="2458150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5A83-CB9E-2430-4156-97913483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a Tree?</a:t>
            </a:r>
            <a:br>
              <a:rPr lang="en-US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5A976-B134-9938-F5CB-741001D0A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15866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Definition</a:t>
            </a:r>
            <a:r>
              <a:rPr lang="en-US" dirty="0">
                <a:latin typeface="+mn-lt"/>
              </a:rPr>
              <a:t>: A hierarchical data structure with nodes arranged in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Rooted Structure</a:t>
            </a:r>
            <a:r>
              <a:rPr lang="en-US" dirty="0">
                <a:latin typeface="+mn-lt"/>
              </a:rPr>
              <a:t>: Starts with a root node and branches into child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Non-linear</a:t>
            </a:r>
            <a:r>
              <a:rPr lang="en-US" dirty="0">
                <a:latin typeface="+mn-lt"/>
              </a:rPr>
              <a:t>: Unlike arrays or linked lists, trees are non-linear and can represent complex relationships.</a:t>
            </a:r>
          </a:p>
          <a:p>
            <a:pPr marL="114300" indent="0">
              <a:buNone/>
            </a:pPr>
            <a:endParaRPr lang="en-IN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F68DD-D5CA-BB05-7E2C-798F72054CA1}"/>
              </a:ext>
            </a:extLst>
          </p:cNvPr>
          <p:cNvSpPr txBox="1"/>
          <p:nvPr/>
        </p:nvSpPr>
        <p:spPr>
          <a:xfrm>
            <a:off x="115824" y="3861411"/>
            <a:ext cx="24932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 Root</a:t>
            </a:r>
          </a:p>
          <a:p>
            <a:pPr algn="ctr"/>
            <a:r>
              <a:rPr lang="en-IN" dirty="0"/>
              <a:t> /    \</a:t>
            </a:r>
          </a:p>
          <a:p>
            <a:pPr algn="ctr"/>
            <a:r>
              <a:rPr lang="en-IN" dirty="0"/>
              <a:t>    Node1   Node2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D4974-F560-A043-491C-7ECD5BA27E92}"/>
              </a:ext>
            </a:extLst>
          </p:cNvPr>
          <p:cNvSpPr txBox="1"/>
          <p:nvPr/>
        </p:nvSpPr>
        <p:spPr>
          <a:xfrm>
            <a:off x="323088" y="304939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Diagram</a:t>
            </a:r>
            <a:r>
              <a:rPr lang="en-IN" dirty="0"/>
              <a:t>: Basic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1600156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1</a:t>
            </a:r>
            <a:endParaRPr sz="1800" b="1"/>
          </a:p>
        </p:txBody>
      </p:sp>
      <p:sp>
        <p:nvSpPr>
          <p:cNvPr id="238" name="Google Shape;238;p28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</a:t>
            </a:r>
            <a:endParaRPr sz="1800" b="1"/>
          </a:p>
        </p:txBody>
      </p:sp>
      <p:sp>
        <p:nvSpPr>
          <p:cNvPr id="239" name="Google Shape;239;p28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</a:t>
            </a:r>
            <a:endParaRPr sz="1800" b="1"/>
          </a:p>
        </p:txBody>
      </p:sp>
      <p:sp>
        <p:nvSpPr>
          <p:cNvPr id="240" name="Google Shape;240;p28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  <p:sp>
        <p:nvSpPr>
          <p:cNvPr id="241" name="Google Shape;241;p28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  <p:cxnSp>
        <p:nvCxnSpPr>
          <p:cNvPr id="242" name="Google Shape;242;p28"/>
          <p:cNvCxnSpPr>
            <a:endCxn id="239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8"/>
          <p:cNvCxnSpPr>
            <a:stCxn id="239" idx="3"/>
            <a:endCxn id="240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8"/>
          <p:cNvCxnSpPr>
            <a:stCxn id="237" idx="6"/>
            <a:endCxn id="238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8"/>
          <p:cNvCxnSpPr>
            <a:stCxn id="239" idx="5"/>
            <a:endCxn id="241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28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28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8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8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8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28"/>
          <p:cNvSpPr/>
          <p:nvPr/>
        </p:nvSpPr>
        <p:spPr>
          <a:xfrm>
            <a:off x="345100" y="4028550"/>
            <a:ext cx="4008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</a:t>
            </a:r>
            <a:endParaRPr sz="1800" b="1"/>
          </a:p>
        </p:txBody>
      </p:sp>
      <p:sp>
        <p:nvSpPr>
          <p:cNvPr id="252" name="Google Shape;252;p28"/>
          <p:cNvSpPr/>
          <p:nvPr/>
        </p:nvSpPr>
        <p:spPr>
          <a:xfrm>
            <a:off x="875125" y="4020100"/>
            <a:ext cx="4008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  <p:sp>
        <p:nvSpPr>
          <p:cNvPr id="253" name="Google Shape;253;p28"/>
          <p:cNvSpPr/>
          <p:nvPr/>
        </p:nvSpPr>
        <p:spPr>
          <a:xfrm>
            <a:off x="1396213" y="4020100"/>
            <a:ext cx="4008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  <p:sp>
        <p:nvSpPr>
          <p:cNvPr id="254" name="Google Shape;254;p28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1</a:t>
            </a:r>
            <a:endParaRPr sz="1800" b="1"/>
          </a:p>
        </p:txBody>
      </p:sp>
      <p:sp>
        <p:nvSpPr>
          <p:cNvPr id="261" name="Google Shape;261;p29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</a:t>
            </a:r>
            <a:endParaRPr sz="1800" b="1"/>
          </a:p>
        </p:txBody>
      </p:sp>
      <p:sp>
        <p:nvSpPr>
          <p:cNvPr id="262" name="Google Shape;262;p29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</a:t>
            </a:r>
            <a:endParaRPr sz="1800" b="1"/>
          </a:p>
        </p:txBody>
      </p:sp>
      <p:sp>
        <p:nvSpPr>
          <p:cNvPr id="263" name="Google Shape;263;p29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  <p:sp>
        <p:nvSpPr>
          <p:cNvPr id="264" name="Google Shape;264;p29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  <p:cxnSp>
        <p:nvCxnSpPr>
          <p:cNvPr id="265" name="Google Shape;265;p29"/>
          <p:cNvCxnSpPr>
            <a:endCxn id="262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9"/>
          <p:cNvCxnSpPr>
            <a:stCxn id="262" idx="3"/>
            <a:endCxn id="263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9"/>
          <p:cNvCxnSpPr>
            <a:stCxn id="260" idx="6"/>
            <a:endCxn id="261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9"/>
          <p:cNvCxnSpPr>
            <a:stCxn id="262" idx="5"/>
            <a:endCxn id="264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9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" name="Google Shape;270;p29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29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29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/>
          <p:nvPr/>
        </p:nvSpPr>
        <p:spPr>
          <a:xfrm>
            <a:off x="4371600" y="1832625"/>
            <a:ext cx="4008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</a:t>
            </a:r>
            <a:endParaRPr sz="1800" b="1"/>
          </a:p>
        </p:txBody>
      </p:sp>
      <p:sp>
        <p:nvSpPr>
          <p:cNvPr id="275" name="Google Shape;275;p29"/>
          <p:cNvSpPr/>
          <p:nvPr/>
        </p:nvSpPr>
        <p:spPr>
          <a:xfrm>
            <a:off x="359250" y="4028550"/>
            <a:ext cx="4008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  <p:sp>
        <p:nvSpPr>
          <p:cNvPr id="276" name="Google Shape;276;p29"/>
          <p:cNvSpPr/>
          <p:nvPr/>
        </p:nvSpPr>
        <p:spPr>
          <a:xfrm>
            <a:off x="875113" y="4020100"/>
            <a:ext cx="4008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  <p:sp>
        <p:nvSpPr>
          <p:cNvPr id="277" name="Google Shape;277;p29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1,2,3,4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1</a:t>
            </a:r>
            <a:endParaRPr sz="1800" b="1"/>
          </a:p>
        </p:txBody>
      </p:sp>
      <p:sp>
        <p:nvSpPr>
          <p:cNvPr id="284" name="Google Shape;284;p30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</a:t>
            </a:r>
            <a:endParaRPr sz="1800" b="1"/>
          </a:p>
        </p:txBody>
      </p:sp>
      <p:sp>
        <p:nvSpPr>
          <p:cNvPr id="285" name="Google Shape;285;p30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</a:t>
            </a:r>
            <a:endParaRPr sz="1800" b="1"/>
          </a:p>
        </p:txBody>
      </p:sp>
      <p:sp>
        <p:nvSpPr>
          <p:cNvPr id="286" name="Google Shape;286;p30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  <p:sp>
        <p:nvSpPr>
          <p:cNvPr id="287" name="Google Shape;287;p30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  <p:cxnSp>
        <p:nvCxnSpPr>
          <p:cNvPr id="288" name="Google Shape;288;p30"/>
          <p:cNvCxnSpPr>
            <a:endCxn id="285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0"/>
          <p:cNvCxnSpPr>
            <a:stCxn id="285" idx="3"/>
            <a:endCxn id="286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0"/>
          <p:cNvCxnSpPr>
            <a:stCxn id="283" idx="6"/>
            <a:endCxn id="284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0"/>
          <p:cNvCxnSpPr>
            <a:stCxn id="285" idx="5"/>
            <a:endCxn id="287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30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3" name="Google Shape;293;p30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30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30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30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30"/>
          <p:cNvSpPr/>
          <p:nvPr/>
        </p:nvSpPr>
        <p:spPr>
          <a:xfrm>
            <a:off x="4371600" y="1832625"/>
            <a:ext cx="4008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  <p:sp>
        <p:nvSpPr>
          <p:cNvPr id="298" name="Google Shape;298;p30"/>
          <p:cNvSpPr/>
          <p:nvPr/>
        </p:nvSpPr>
        <p:spPr>
          <a:xfrm>
            <a:off x="359250" y="4028550"/>
            <a:ext cx="4008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  <p:sp>
        <p:nvSpPr>
          <p:cNvPr id="299" name="Google Shape;299;p30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1,2,3,4,5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1</a:t>
            </a:r>
            <a:endParaRPr sz="1800" b="1"/>
          </a:p>
        </p:txBody>
      </p:sp>
      <p:sp>
        <p:nvSpPr>
          <p:cNvPr id="306" name="Google Shape;306;p31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</a:t>
            </a:r>
            <a:endParaRPr sz="1800" b="1"/>
          </a:p>
        </p:txBody>
      </p:sp>
      <p:sp>
        <p:nvSpPr>
          <p:cNvPr id="307" name="Google Shape;307;p31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</a:t>
            </a:r>
            <a:endParaRPr sz="1800" b="1"/>
          </a:p>
        </p:txBody>
      </p:sp>
      <p:sp>
        <p:nvSpPr>
          <p:cNvPr id="308" name="Google Shape;308;p31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  <p:sp>
        <p:nvSpPr>
          <p:cNvPr id="309" name="Google Shape;309;p31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  <p:cxnSp>
        <p:nvCxnSpPr>
          <p:cNvPr id="310" name="Google Shape;310;p31"/>
          <p:cNvCxnSpPr>
            <a:endCxn id="307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1"/>
          <p:cNvCxnSpPr>
            <a:stCxn id="307" idx="3"/>
            <a:endCxn id="308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31"/>
          <p:cNvCxnSpPr>
            <a:stCxn id="305" idx="6"/>
            <a:endCxn id="306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1"/>
          <p:cNvCxnSpPr>
            <a:stCxn id="307" idx="5"/>
            <a:endCxn id="309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31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31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31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1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1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31"/>
          <p:cNvSpPr/>
          <p:nvPr/>
        </p:nvSpPr>
        <p:spPr>
          <a:xfrm>
            <a:off x="4371600" y="1832625"/>
            <a:ext cx="400800" cy="54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6E18A-60E6-D0CF-28A3-CDCA6B661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D2C7-546D-77BD-14D6-FF53C006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Simple Tree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7D03A-9915-F5BF-CC9D-0AB02D7BE3B4}"/>
              </a:ext>
            </a:extLst>
          </p:cNvPr>
          <p:cNvSpPr txBox="1"/>
          <p:nvPr/>
        </p:nvSpPr>
        <p:spPr>
          <a:xfrm>
            <a:off x="3822192" y="1610234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      1</a:t>
            </a:r>
          </a:p>
          <a:p>
            <a:pPr algn="ctr"/>
            <a:r>
              <a:rPr lang="en-IN" dirty="0"/>
              <a:t>       / \</a:t>
            </a:r>
          </a:p>
          <a:p>
            <a:pPr algn="ctr"/>
            <a:r>
              <a:rPr lang="en-IN" dirty="0"/>
              <a:t>      2   3</a:t>
            </a:r>
          </a:p>
          <a:p>
            <a:pPr algn="ctr"/>
            <a:r>
              <a:rPr lang="en-IN" dirty="0"/>
              <a:t>     /  |   |  \</a:t>
            </a:r>
          </a:p>
          <a:p>
            <a:pPr algn="ctr"/>
            <a:r>
              <a:rPr lang="en-IN" dirty="0"/>
              <a:t>    4   5   6   7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E0FEDC7-B4B1-78E5-F50F-32EEE2B42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5812" y="1456346"/>
            <a:ext cx="36507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Root Node: 1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Leaf Nodes: 4, 5, 6, 7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Internal Nodes: 2, 3 </a:t>
            </a:r>
          </a:p>
        </p:txBody>
      </p:sp>
    </p:spTree>
    <p:extLst>
      <p:ext uri="{BB962C8B-B14F-4D97-AF65-F5344CB8AC3E}">
        <p14:creationId xmlns:p14="http://schemas.microsoft.com/office/powerpoint/2010/main" val="1856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6E0F-E415-D83E-0FC8-5DC5CA5E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a Tree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609B68-FF9C-1AB1-204C-C3349028B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9780" y="1479680"/>
            <a:ext cx="85234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Root Node: The topmost node in the tree.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Parent-Child Relationship: Each node can have one parent and multiple children.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Leaf Nodes: Nodes without children (at the "leaves" of the tree).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Height and Depth: Measures of the tree’s levels and distance from the root. </a:t>
            </a:r>
          </a:p>
        </p:txBody>
      </p:sp>
    </p:spTree>
    <p:extLst>
      <p:ext uri="{BB962C8B-B14F-4D97-AF65-F5344CB8AC3E}">
        <p14:creationId xmlns:p14="http://schemas.microsoft.com/office/powerpoint/2010/main" val="236871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EC7CB-6613-CB50-93DC-DC9B21B1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955-3CC8-48C1-A919-4627CC2B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</p:spPr>
        <p:txBody>
          <a:bodyPr/>
          <a:lstStyle/>
          <a:p>
            <a:r>
              <a:rPr lang="en-US" dirty="0"/>
              <a:t>Key Terms in Tree Structures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EA3E57-4224-3470-1A67-207D21471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6" y="707400"/>
            <a:ext cx="6198344" cy="263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lang="en-US" altLang="en-US" sz="1600" dirty="0">
                <a:solidFill>
                  <a:srgbClr val="222222"/>
                </a:solidFill>
                <a:highlight>
                  <a:srgbClr val="FFFFFF"/>
                </a:highlight>
                <a:ea typeface="Open Sans"/>
                <a:sym typeface="Open Sans"/>
              </a:rPr>
              <a:t>Root: The first (top) node of the tree.</a:t>
            </a:r>
          </a:p>
          <a:p>
            <a:pPr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lang="en-US" altLang="en-US" sz="1600" dirty="0">
                <a:solidFill>
                  <a:srgbClr val="222222"/>
                </a:solidFill>
                <a:highlight>
                  <a:srgbClr val="FFFFFF"/>
                </a:highlight>
                <a:ea typeface="Open Sans"/>
                <a:sym typeface="Open Sans"/>
              </a:rPr>
              <a:t>Node: Basic unit of the tree, containing data and links to other nodes.</a:t>
            </a:r>
          </a:p>
          <a:p>
            <a:pPr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lang="en-US" altLang="en-US" sz="1600" dirty="0">
                <a:solidFill>
                  <a:srgbClr val="222222"/>
                </a:solidFill>
                <a:highlight>
                  <a:srgbClr val="FFFFFF"/>
                </a:highlight>
                <a:ea typeface="Open Sans"/>
                <a:sym typeface="Open Sans"/>
              </a:rPr>
              <a:t>Edge: Connection between nodes (parent to child).</a:t>
            </a:r>
          </a:p>
          <a:p>
            <a:pPr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lang="en-US" altLang="en-US" sz="1600" dirty="0">
                <a:solidFill>
                  <a:srgbClr val="222222"/>
                </a:solidFill>
                <a:highlight>
                  <a:srgbClr val="FFFFFF"/>
                </a:highlight>
                <a:ea typeface="Open Sans"/>
                <a:sym typeface="Open Sans"/>
              </a:rPr>
              <a:t>Path: Sequence of nodes from one node to another.</a:t>
            </a:r>
          </a:p>
          <a:p>
            <a:pPr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lang="en-US" altLang="en-US" sz="1600" dirty="0">
                <a:solidFill>
                  <a:srgbClr val="222222"/>
                </a:solidFill>
                <a:highlight>
                  <a:srgbClr val="FFFFFF"/>
                </a:highlight>
                <a:ea typeface="Open Sans"/>
                <a:sym typeface="Open Sans"/>
              </a:rPr>
              <a:t>Height: Longest path from a node to a leaf.</a:t>
            </a:r>
          </a:p>
          <a:p>
            <a:pPr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lang="en-US" altLang="en-US" sz="1600" dirty="0">
                <a:solidFill>
                  <a:srgbClr val="222222"/>
                </a:solidFill>
                <a:highlight>
                  <a:srgbClr val="FFFFFF"/>
                </a:highlight>
                <a:ea typeface="Open Sans"/>
                <a:sym typeface="Open Sans"/>
              </a:rPr>
              <a:t>Depth: Distance of a node from the root.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0D8E57-8A87-4BA8-06BE-9C67AF238392}"/>
              </a:ext>
            </a:extLst>
          </p:cNvPr>
          <p:cNvSpPr txBox="1"/>
          <p:nvPr/>
        </p:nvSpPr>
        <p:spPr>
          <a:xfrm>
            <a:off x="6837361" y="1289654"/>
            <a:ext cx="15025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      A</a:t>
            </a:r>
          </a:p>
          <a:p>
            <a:pPr algn="ctr"/>
            <a:r>
              <a:rPr lang="pt-BR" dirty="0"/>
              <a:t>       / \</a:t>
            </a:r>
          </a:p>
          <a:p>
            <a:pPr algn="ctr"/>
            <a:r>
              <a:rPr lang="pt-BR" dirty="0"/>
              <a:t>        B   C</a:t>
            </a:r>
          </a:p>
          <a:p>
            <a:pPr algn="ctr"/>
            <a:r>
              <a:rPr lang="pt-BR" dirty="0"/>
              <a:t>       / \   \</a:t>
            </a:r>
          </a:p>
          <a:p>
            <a:pPr algn="ctr"/>
            <a:r>
              <a:rPr lang="pt-BR" dirty="0"/>
              <a:t>         D   E   F</a:t>
            </a:r>
          </a:p>
          <a:p>
            <a:pPr algn="ctr"/>
            <a:r>
              <a:rPr lang="pt-BR" dirty="0"/>
              <a:t>/ \</a:t>
            </a:r>
          </a:p>
          <a:p>
            <a:pPr algn="ctr"/>
            <a:r>
              <a:rPr lang="pt-BR" dirty="0"/>
              <a:t>  G   H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9562E-EA28-1601-D3A0-DC796664F044}"/>
              </a:ext>
            </a:extLst>
          </p:cNvPr>
          <p:cNvSpPr txBox="1"/>
          <p:nvPr/>
        </p:nvSpPr>
        <p:spPr>
          <a:xfrm>
            <a:off x="6427005" y="813861"/>
            <a:ext cx="2323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/>
              <a:t>Visualization of Tree</a:t>
            </a:r>
          </a:p>
        </p:txBody>
      </p:sp>
    </p:spTree>
    <p:extLst>
      <p:ext uri="{BB962C8B-B14F-4D97-AF65-F5344CB8AC3E}">
        <p14:creationId xmlns:p14="http://schemas.microsoft.com/office/powerpoint/2010/main" val="201341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AD12-5CBD-59F3-FFA1-F0B92D78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Trees in Data Structures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4B3A33-1480-2C75-10A9-6EF960107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948180"/>
            <a:ext cx="8520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Hierarchical Data Representation: Useful for representing real-world hierarchies (e.g., file systems, organization charts).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Efficient Operations: Support efficient searching, insertion, and deletion.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Flexible Structure: Easy to expand and modify as needed. </a:t>
            </a:r>
          </a:p>
        </p:txBody>
      </p:sp>
    </p:spTree>
    <p:extLst>
      <p:ext uri="{BB962C8B-B14F-4D97-AF65-F5344CB8AC3E}">
        <p14:creationId xmlns:p14="http://schemas.microsoft.com/office/powerpoint/2010/main" val="302819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EB893-122D-7420-C2C9-A8232125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20C0-2B0A-9E39-3D28-508F9C50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</p:spPr>
        <p:txBody>
          <a:bodyPr/>
          <a:lstStyle/>
          <a:p>
            <a:r>
              <a:rPr lang="en-IN" dirty="0"/>
              <a:t>Common Types of Trees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9796ED2-895C-4579-954A-E01582CE3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96" y="707400"/>
            <a:ext cx="7011856" cy="189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lang="en-US" altLang="en-US" sz="1600" dirty="0">
                <a:solidFill>
                  <a:srgbClr val="222222"/>
                </a:solidFill>
                <a:highlight>
                  <a:srgbClr val="FFFFFF"/>
                </a:highlight>
                <a:ea typeface="Open Sans"/>
              </a:rPr>
              <a:t>Binary Tree: Each node has at most 2 children.</a:t>
            </a:r>
          </a:p>
          <a:p>
            <a:pPr marL="285750" lvl="0" indent="-28575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lang="en-US" altLang="en-US" sz="1600" dirty="0">
                <a:solidFill>
                  <a:srgbClr val="222222"/>
                </a:solidFill>
                <a:highlight>
                  <a:srgbClr val="FFFFFF"/>
                </a:highlight>
                <a:ea typeface="Open Sans"/>
              </a:rPr>
              <a:t>Binary Search Tree (BST): Binary tree with sorted nodes for fast lookup.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rgbClr val="222222"/>
                </a:solidFill>
                <a:highlight>
                  <a:srgbClr val="FFFFFF"/>
                </a:highlight>
                <a:ea typeface="Open Sans"/>
              </a:rPr>
              <a:t>AVL Tree: A self-balancing binary search tree.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rgbClr val="222222"/>
                </a:solidFill>
                <a:highlight>
                  <a:srgbClr val="FFFFFF"/>
                </a:highlight>
                <a:ea typeface="Open Sans"/>
              </a:rPr>
              <a:t>B-tree: Used in databases, optimized for systems with slow storage.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rgbClr val="222222"/>
                </a:solidFill>
                <a:highlight>
                  <a:srgbClr val="FFFFFF"/>
                </a:highlight>
                <a:ea typeface="Open Sans"/>
              </a:rPr>
              <a:t>Heap: Complete binary tree used for efficient priority handling. </a:t>
            </a:r>
          </a:p>
        </p:txBody>
      </p:sp>
    </p:spTree>
    <p:extLst>
      <p:ext uri="{BB962C8B-B14F-4D97-AF65-F5344CB8AC3E}">
        <p14:creationId xmlns:p14="http://schemas.microsoft.com/office/powerpoint/2010/main" val="257883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4AC06-58BB-2A3B-B800-B6AD2836A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1F82-C600-6AD2-7A79-3181C35D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8" y="158496"/>
            <a:ext cx="3986784" cy="707400"/>
          </a:xfrm>
        </p:spPr>
        <p:txBody>
          <a:bodyPr/>
          <a:lstStyle/>
          <a:p>
            <a:r>
              <a:rPr lang="en-IN" dirty="0"/>
              <a:t>Applications of Trees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334391F-7A0A-B175-6C67-8C239189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48" y="1030067"/>
            <a:ext cx="8052204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ea typeface="Open Sans"/>
              </a:rPr>
              <a:t>File Systems: Organizing directories and files.HTML/XML Parsing: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ea typeface="Open Sans"/>
              </a:rPr>
              <a:t>Representing nested document structures.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ea typeface="Open Sans"/>
              </a:rPr>
              <a:t>Databases: B-trees for efficient data storage and retrieval.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ea typeface="Open Sans"/>
              </a:rPr>
              <a:t>AI/Game Development: Decision trees for strategic choices.</a:t>
            </a:r>
          </a:p>
        </p:txBody>
      </p:sp>
    </p:spTree>
    <p:extLst>
      <p:ext uri="{BB962C8B-B14F-4D97-AF65-F5344CB8AC3E}">
        <p14:creationId xmlns:p14="http://schemas.microsoft.com/office/powerpoint/2010/main" val="192021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11700" y="1207300"/>
            <a:ext cx="7896300" cy="3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lang="en" sz="2400" b="1" dirty="0">
                <a:solidFill>
                  <a:srgbClr val="222222"/>
                </a:solidFill>
                <a:highlight>
                  <a:srgbClr val="FFFFFF"/>
                </a:highlight>
              </a:rPr>
              <a:t>binary tree</a:t>
            </a: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</a:rPr>
              <a:t> is a tree data structure in which each node has at most two children, which are referred to as the </a:t>
            </a:r>
            <a:r>
              <a:rPr lang="en" sz="2400" i="1" dirty="0">
                <a:solidFill>
                  <a:srgbClr val="222222"/>
                </a:solidFill>
                <a:highlight>
                  <a:srgbClr val="FFFFFF"/>
                </a:highlight>
              </a:rPr>
              <a:t>left child</a:t>
            </a: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</a:rPr>
              <a:t> and the </a:t>
            </a:r>
            <a:r>
              <a:rPr lang="en" sz="2400" i="1" dirty="0">
                <a:solidFill>
                  <a:srgbClr val="222222"/>
                </a:solidFill>
                <a:highlight>
                  <a:srgbClr val="FFFFFF"/>
                </a:highlight>
              </a:rPr>
              <a:t>right child.</a:t>
            </a:r>
            <a:endParaRPr sz="2400"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675" y="2139175"/>
            <a:ext cx="3160525" cy="263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1200</Words>
  <Application>Microsoft Office PowerPoint</Application>
  <PresentationFormat>On-screen Show (16:9)</PresentationFormat>
  <Paragraphs>196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Open Sans</vt:lpstr>
      <vt:lpstr>PT Sans Narrow</vt:lpstr>
      <vt:lpstr>Tropic</vt:lpstr>
      <vt:lpstr>PowerPoint Presentation</vt:lpstr>
      <vt:lpstr>What is a Tree? </vt:lpstr>
      <vt:lpstr>Example of a Simple Tree</vt:lpstr>
      <vt:lpstr>Characteristics of a Tree</vt:lpstr>
      <vt:lpstr>Key Terms in Tree Structures</vt:lpstr>
      <vt:lpstr>Importance of Trees in Data Structures</vt:lpstr>
      <vt:lpstr>Common Types of Trees</vt:lpstr>
      <vt:lpstr>Applications of Trees</vt:lpstr>
      <vt:lpstr>Binary Tree</vt:lpstr>
      <vt:lpstr>Binary Tree Traversals</vt:lpstr>
      <vt:lpstr>Pre-order Traversal</vt:lpstr>
      <vt:lpstr>In-order Traversal</vt:lpstr>
      <vt:lpstr>Post-order Traversal</vt:lpstr>
      <vt:lpstr>Level-order Traversal</vt:lpstr>
      <vt:lpstr>Level-order traversal</vt:lpstr>
      <vt:lpstr>Level-order traversal</vt:lpstr>
      <vt:lpstr>Level-order traversal</vt:lpstr>
      <vt:lpstr>Level-order traversal</vt:lpstr>
      <vt:lpstr>Level-order traversal</vt:lpstr>
      <vt:lpstr>Level-order traversal</vt:lpstr>
      <vt:lpstr>Level-order traversal</vt:lpstr>
      <vt:lpstr>Level-order traversal</vt:lpstr>
      <vt:lpstr>Level-order traversal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Nagaraj Saroday</cp:lastModifiedBy>
  <cp:revision>1</cp:revision>
  <dcterms:modified xsi:type="dcterms:W3CDTF">2024-11-02T10:23:33Z</dcterms:modified>
</cp:coreProperties>
</file>