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6EB373-83E3-45B1-8FE6-1EE661C18B33}" v="54" dt="2024-11-04T05:12:00.963"/>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784" autoAdjust="0"/>
  </p:normalViewPr>
  <p:slideViewPr>
    <p:cSldViewPr snapToGrid="0">
      <p:cViewPr varScale="1">
        <p:scale>
          <a:sx n="78" d="100"/>
          <a:sy n="78" d="100"/>
        </p:scale>
        <p:origin x="18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araj Saroday" userId="3a26ac0b3cfb4850" providerId="LiveId" clId="{8A6EB373-83E3-45B1-8FE6-1EE661C18B33}"/>
    <pc:docChg chg="undo custSel addSld delSld modSld">
      <pc:chgData name="Nagaraj Saroday" userId="3a26ac0b3cfb4850" providerId="LiveId" clId="{8A6EB373-83E3-45B1-8FE6-1EE661C18B33}" dt="2024-11-04T05:12:48.995" v="719" actId="14100"/>
      <pc:docMkLst>
        <pc:docMk/>
      </pc:docMkLst>
      <pc:sldChg chg="addSp modSp mod setBg">
        <pc:chgData name="Nagaraj Saroday" userId="3a26ac0b3cfb4850" providerId="LiveId" clId="{8A6EB373-83E3-45B1-8FE6-1EE661C18B33}" dt="2024-11-03T18:31:30.507" v="679" actId="26606"/>
        <pc:sldMkLst>
          <pc:docMk/>
          <pc:sldMk cId="3879810155" sldId="256"/>
        </pc:sldMkLst>
        <pc:spChg chg="mod">
          <ac:chgData name="Nagaraj Saroday" userId="3a26ac0b3cfb4850" providerId="LiveId" clId="{8A6EB373-83E3-45B1-8FE6-1EE661C18B33}" dt="2024-11-03T18:31:30.507" v="679" actId="26606"/>
          <ac:spMkLst>
            <pc:docMk/>
            <pc:sldMk cId="3879810155" sldId="256"/>
            <ac:spMk id="2" creationId="{083E8038-F2EB-7531-32CB-398212F0CBDE}"/>
          </ac:spMkLst>
        </pc:spChg>
        <pc:spChg chg="mod">
          <ac:chgData name="Nagaraj Saroday" userId="3a26ac0b3cfb4850" providerId="LiveId" clId="{8A6EB373-83E3-45B1-8FE6-1EE661C18B33}" dt="2024-11-03T18:31:30.507" v="679" actId="26606"/>
          <ac:spMkLst>
            <pc:docMk/>
            <pc:sldMk cId="3879810155" sldId="256"/>
            <ac:spMk id="3" creationId="{D91198CE-72F1-2E42-84C6-C09A56429328}"/>
          </ac:spMkLst>
        </pc:spChg>
        <pc:spChg chg="add">
          <ac:chgData name="Nagaraj Saroday" userId="3a26ac0b3cfb4850" providerId="LiveId" clId="{8A6EB373-83E3-45B1-8FE6-1EE661C18B33}" dt="2024-11-03T18:31:30.507" v="679" actId="26606"/>
          <ac:spMkLst>
            <pc:docMk/>
            <pc:sldMk cId="3879810155" sldId="256"/>
            <ac:spMk id="8" creationId="{09588DA8-065E-4F6F-8EFD-43104AB2E0CF}"/>
          </ac:spMkLst>
        </pc:spChg>
        <pc:spChg chg="add">
          <ac:chgData name="Nagaraj Saroday" userId="3a26ac0b3cfb4850" providerId="LiveId" clId="{8A6EB373-83E3-45B1-8FE6-1EE661C18B33}" dt="2024-11-03T18:31:30.507" v="679" actId="26606"/>
          <ac:spMkLst>
            <pc:docMk/>
            <pc:sldMk cId="3879810155" sldId="256"/>
            <ac:spMk id="10" creationId="{C4285719-470E-454C-AF62-8323075F1F5B}"/>
          </ac:spMkLst>
        </pc:spChg>
        <pc:spChg chg="add">
          <ac:chgData name="Nagaraj Saroday" userId="3a26ac0b3cfb4850" providerId="LiveId" clId="{8A6EB373-83E3-45B1-8FE6-1EE661C18B33}" dt="2024-11-03T18:31:30.507" v="679" actId="26606"/>
          <ac:spMkLst>
            <pc:docMk/>
            <pc:sldMk cId="3879810155" sldId="256"/>
            <ac:spMk id="12" creationId="{CD9FE4EF-C4D8-49A0-B2FF-81D8DB7D8A24}"/>
          </ac:spMkLst>
        </pc:spChg>
        <pc:spChg chg="add">
          <ac:chgData name="Nagaraj Saroday" userId="3a26ac0b3cfb4850" providerId="LiveId" clId="{8A6EB373-83E3-45B1-8FE6-1EE661C18B33}" dt="2024-11-03T18:31:30.507" v="679" actId="26606"/>
          <ac:spMkLst>
            <pc:docMk/>
            <pc:sldMk cId="3879810155" sldId="256"/>
            <ac:spMk id="14" creationId="{4300840D-0A0B-4512-BACA-B439D5B9C57C}"/>
          </ac:spMkLst>
        </pc:spChg>
        <pc:spChg chg="add">
          <ac:chgData name="Nagaraj Saroday" userId="3a26ac0b3cfb4850" providerId="LiveId" clId="{8A6EB373-83E3-45B1-8FE6-1EE661C18B33}" dt="2024-11-03T18:31:30.507" v="679" actId="26606"/>
          <ac:spMkLst>
            <pc:docMk/>
            <pc:sldMk cId="3879810155" sldId="256"/>
            <ac:spMk id="16" creationId="{D2B78728-A580-49A7-84F9-6EF6F583ADE0}"/>
          </ac:spMkLst>
        </pc:spChg>
        <pc:spChg chg="add">
          <ac:chgData name="Nagaraj Saroday" userId="3a26ac0b3cfb4850" providerId="LiveId" clId="{8A6EB373-83E3-45B1-8FE6-1EE661C18B33}" dt="2024-11-03T18:31:30.507" v="679" actId="26606"/>
          <ac:spMkLst>
            <pc:docMk/>
            <pc:sldMk cId="3879810155" sldId="256"/>
            <ac:spMk id="18" creationId="{38FAA1A1-D861-433F-88FA-1E9D6FD31D11}"/>
          </ac:spMkLst>
        </pc:spChg>
        <pc:spChg chg="add">
          <ac:chgData name="Nagaraj Saroday" userId="3a26ac0b3cfb4850" providerId="LiveId" clId="{8A6EB373-83E3-45B1-8FE6-1EE661C18B33}" dt="2024-11-03T18:31:30.507" v="679" actId="26606"/>
          <ac:spMkLst>
            <pc:docMk/>
            <pc:sldMk cId="3879810155" sldId="256"/>
            <ac:spMk id="20" creationId="{8D71EDA1-87BF-4D5D-AB79-F346FD19278A}"/>
          </ac:spMkLst>
        </pc:spChg>
      </pc:sldChg>
      <pc:sldChg chg="addSp modSp mod setBg setClrOvrMap">
        <pc:chgData name="Nagaraj Saroday" userId="3a26ac0b3cfb4850" providerId="LiveId" clId="{8A6EB373-83E3-45B1-8FE6-1EE661C18B33}" dt="2024-11-03T18:31:35.862" v="680" actId="26606"/>
        <pc:sldMkLst>
          <pc:docMk/>
          <pc:sldMk cId="2608697010" sldId="257"/>
        </pc:sldMkLst>
        <pc:spChg chg="mod">
          <ac:chgData name="Nagaraj Saroday" userId="3a26ac0b3cfb4850" providerId="LiveId" clId="{8A6EB373-83E3-45B1-8FE6-1EE661C18B33}" dt="2024-11-03T18:31:35.862" v="680" actId="26606"/>
          <ac:spMkLst>
            <pc:docMk/>
            <pc:sldMk cId="2608697010" sldId="257"/>
            <ac:spMk id="2" creationId="{E2BEDED6-A2BB-3A08-CF6C-86623F4A0D64}"/>
          </ac:spMkLst>
        </pc:spChg>
        <pc:spChg chg="mod">
          <ac:chgData name="Nagaraj Saroday" userId="3a26ac0b3cfb4850" providerId="LiveId" clId="{8A6EB373-83E3-45B1-8FE6-1EE661C18B33}" dt="2024-11-03T18:31:35.862" v="680" actId="26606"/>
          <ac:spMkLst>
            <pc:docMk/>
            <pc:sldMk cId="2608697010" sldId="257"/>
            <ac:spMk id="4" creationId="{949E18D9-DFAA-C151-C727-64C4AF0800BC}"/>
          </ac:spMkLst>
        </pc:spChg>
        <pc:spChg chg="mod">
          <ac:chgData name="Nagaraj Saroday" userId="3a26ac0b3cfb4850" providerId="LiveId" clId="{8A6EB373-83E3-45B1-8FE6-1EE661C18B33}" dt="2024-11-03T18:31:35.862" v="680" actId="26606"/>
          <ac:spMkLst>
            <pc:docMk/>
            <pc:sldMk cId="2608697010" sldId="257"/>
            <ac:spMk id="6" creationId="{79F8845D-855A-89F9-8A7B-A7FE7A047211}"/>
          </ac:spMkLst>
        </pc:spChg>
        <pc:spChg chg="add">
          <ac:chgData name="Nagaraj Saroday" userId="3a26ac0b3cfb4850" providerId="LiveId" clId="{8A6EB373-83E3-45B1-8FE6-1EE661C18B33}" dt="2024-11-03T18:31:35.862" v="680" actId="26606"/>
          <ac:spMkLst>
            <pc:docMk/>
            <pc:sldMk cId="2608697010" sldId="257"/>
            <ac:spMk id="11" creationId="{4C608BEB-860E-4094-8511-78603564A75E}"/>
          </ac:spMkLst>
        </pc:spChg>
        <pc:cxnChg chg="add">
          <ac:chgData name="Nagaraj Saroday" userId="3a26ac0b3cfb4850" providerId="LiveId" clId="{8A6EB373-83E3-45B1-8FE6-1EE661C18B33}" dt="2024-11-03T18:31:35.862" v="680" actId="26606"/>
          <ac:cxnSpMkLst>
            <pc:docMk/>
            <pc:sldMk cId="2608697010" sldId="257"/>
            <ac:cxnSpMk id="13" creationId="{1F16A8D4-FE87-4604-88B2-394B5D1EB437}"/>
          </ac:cxnSpMkLst>
        </pc:cxnChg>
      </pc:sldChg>
      <pc:sldChg chg="addSp modSp mod setBg setClrOvrMap">
        <pc:chgData name="Nagaraj Saroday" userId="3a26ac0b3cfb4850" providerId="LiveId" clId="{8A6EB373-83E3-45B1-8FE6-1EE661C18B33}" dt="2024-11-03T18:31:41.033" v="681" actId="26606"/>
        <pc:sldMkLst>
          <pc:docMk/>
          <pc:sldMk cId="2178093896" sldId="258"/>
        </pc:sldMkLst>
        <pc:spChg chg="mod">
          <ac:chgData name="Nagaraj Saroday" userId="3a26ac0b3cfb4850" providerId="LiveId" clId="{8A6EB373-83E3-45B1-8FE6-1EE661C18B33}" dt="2024-11-03T18:31:41.033" v="681" actId="26606"/>
          <ac:spMkLst>
            <pc:docMk/>
            <pc:sldMk cId="2178093896" sldId="258"/>
            <ac:spMk id="2" creationId="{1461C821-0648-4EC6-2534-46930795070D}"/>
          </ac:spMkLst>
        </pc:spChg>
        <pc:spChg chg="mod">
          <ac:chgData name="Nagaraj Saroday" userId="3a26ac0b3cfb4850" providerId="LiveId" clId="{8A6EB373-83E3-45B1-8FE6-1EE661C18B33}" dt="2024-11-03T18:31:41.033" v="681" actId="26606"/>
          <ac:spMkLst>
            <pc:docMk/>
            <pc:sldMk cId="2178093896" sldId="258"/>
            <ac:spMk id="4" creationId="{07866403-A821-B9DD-CDF5-D9E6F742EAE4}"/>
          </ac:spMkLst>
        </pc:spChg>
        <pc:spChg chg="mod">
          <ac:chgData name="Nagaraj Saroday" userId="3a26ac0b3cfb4850" providerId="LiveId" clId="{8A6EB373-83E3-45B1-8FE6-1EE661C18B33}" dt="2024-11-03T18:31:41.033" v="681" actId="26606"/>
          <ac:spMkLst>
            <pc:docMk/>
            <pc:sldMk cId="2178093896" sldId="258"/>
            <ac:spMk id="5" creationId="{C5225722-62E9-B11B-05A1-33D71EF83891}"/>
          </ac:spMkLst>
        </pc:spChg>
        <pc:spChg chg="add">
          <ac:chgData name="Nagaraj Saroday" userId="3a26ac0b3cfb4850" providerId="LiveId" clId="{8A6EB373-83E3-45B1-8FE6-1EE661C18B33}" dt="2024-11-03T18:31:41.033" v="681" actId="26606"/>
          <ac:spMkLst>
            <pc:docMk/>
            <pc:sldMk cId="2178093896" sldId="258"/>
            <ac:spMk id="10" creationId="{4C608BEB-860E-4094-8511-78603564A75E}"/>
          </ac:spMkLst>
        </pc:spChg>
        <pc:cxnChg chg="add">
          <ac:chgData name="Nagaraj Saroday" userId="3a26ac0b3cfb4850" providerId="LiveId" clId="{8A6EB373-83E3-45B1-8FE6-1EE661C18B33}" dt="2024-11-03T18:31:41.033" v="681" actId="26606"/>
          <ac:cxnSpMkLst>
            <pc:docMk/>
            <pc:sldMk cId="2178093896" sldId="258"/>
            <ac:cxnSpMk id="12" creationId="{1F16A8D4-FE87-4604-88B2-394B5D1EB437}"/>
          </ac:cxnSpMkLst>
        </pc:cxnChg>
      </pc:sldChg>
      <pc:sldChg chg="addSp modSp mod setBg setClrOvrMap">
        <pc:chgData name="Nagaraj Saroday" userId="3a26ac0b3cfb4850" providerId="LiveId" clId="{8A6EB373-83E3-45B1-8FE6-1EE661C18B33}" dt="2024-11-04T05:12:00.962" v="711" actId="1076"/>
        <pc:sldMkLst>
          <pc:docMk/>
          <pc:sldMk cId="1187270067" sldId="259"/>
        </pc:sldMkLst>
        <pc:spChg chg="mod">
          <ac:chgData name="Nagaraj Saroday" userId="3a26ac0b3cfb4850" providerId="LiveId" clId="{8A6EB373-83E3-45B1-8FE6-1EE661C18B33}" dt="2024-11-03T18:31:52.310" v="682" actId="26606"/>
          <ac:spMkLst>
            <pc:docMk/>
            <pc:sldMk cId="1187270067" sldId="259"/>
            <ac:spMk id="2" creationId="{450676BF-89EB-7641-9591-F0552A599F24}"/>
          </ac:spMkLst>
        </pc:spChg>
        <pc:spChg chg="mod ord">
          <ac:chgData name="Nagaraj Saroday" userId="3a26ac0b3cfb4850" providerId="LiveId" clId="{8A6EB373-83E3-45B1-8FE6-1EE661C18B33}" dt="2024-11-04T05:12:00.962" v="711" actId="1076"/>
          <ac:spMkLst>
            <pc:docMk/>
            <pc:sldMk cId="1187270067" sldId="259"/>
            <ac:spMk id="3" creationId="{9D2541F5-FB8B-A5B6-51FE-47281C89CFBA}"/>
          </ac:spMkLst>
        </pc:spChg>
        <pc:spChg chg="add mod">
          <ac:chgData name="Nagaraj Saroday" userId="3a26ac0b3cfb4850" providerId="LiveId" clId="{8A6EB373-83E3-45B1-8FE6-1EE661C18B33}" dt="2024-11-03T18:31:52.310" v="682" actId="26606"/>
          <ac:spMkLst>
            <pc:docMk/>
            <pc:sldMk cId="1187270067" sldId="259"/>
            <ac:spMk id="7" creationId="{81173EAB-EB21-8CDA-CE24-DC0B772372D4}"/>
          </ac:spMkLst>
        </pc:spChg>
        <pc:spChg chg="add">
          <ac:chgData name="Nagaraj Saroday" userId="3a26ac0b3cfb4850" providerId="LiveId" clId="{8A6EB373-83E3-45B1-8FE6-1EE661C18B33}" dt="2024-11-03T18:31:52.310" v="682" actId="26606"/>
          <ac:spMkLst>
            <pc:docMk/>
            <pc:sldMk cId="1187270067" sldId="259"/>
            <ac:spMk id="12" creationId="{A8384FB5-9ADC-4DDC-881B-597D56F5B15D}"/>
          </ac:spMkLst>
        </pc:spChg>
        <pc:spChg chg="add">
          <ac:chgData name="Nagaraj Saroday" userId="3a26ac0b3cfb4850" providerId="LiveId" clId="{8A6EB373-83E3-45B1-8FE6-1EE661C18B33}" dt="2024-11-03T18:31:52.310" v="682" actId="26606"/>
          <ac:spMkLst>
            <pc:docMk/>
            <pc:sldMk cId="1187270067" sldId="259"/>
            <ac:spMk id="14" creationId="{91E5A9A7-95C6-4F4F-B00E-C82E07FE62EF}"/>
          </ac:spMkLst>
        </pc:spChg>
        <pc:spChg chg="add">
          <ac:chgData name="Nagaraj Saroday" userId="3a26ac0b3cfb4850" providerId="LiveId" clId="{8A6EB373-83E3-45B1-8FE6-1EE661C18B33}" dt="2024-11-03T18:31:52.310" v="682" actId="26606"/>
          <ac:spMkLst>
            <pc:docMk/>
            <pc:sldMk cId="1187270067" sldId="259"/>
            <ac:spMk id="16" creationId="{D07DD2DE-F619-49DD-B5E7-03A290FF4ED1}"/>
          </ac:spMkLst>
        </pc:spChg>
        <pc:spChg chg="add">
          <ac:chgData name="Nagaraj Saroday" userId="3a26ac0b3cfb4850" providerId="LiveId" clId="{8A6EB373-83E3-45B1-8FE6-1EE661C18B33}" dt="2024-11-03T18:31:52.310" v="682" actId="26606"/>
          <ac:spMkLst>
            <pc:docMk/>
            <pc:sldMk cId="1187270067" sldId="259"/>
            <ac:spMk id="18" creationId="{85149191-5F60-4A28-AAFF-039F96B0F3EC}"/>
          </ac:spMkLst>
        </pc:spChg>
        <pc:spChg chg="add">
          <ac:chgData name="Nagaraj Saroday" userId="3a26ac0b3cfb4850" providerId="LiveId" clId="{8A6EB373-83E3-45B1-8FE6-1EE661C18B33}" dt="2024-11-03T18:31:52.310" v="682" actId="26606"/>
          <ac:spMkLst>
            <pc:docMk/>
            <pc:sldMk cId="1187270067" sldId="259"/>
            <ac:spMk id="20" creationId="{F8260ED5-17F7-4158-B241-D51DD4CF1B7E}"/>
          </ac:spMkLst>
        </pc:spChg>
      </pc:sldChg>
      <pc:sldChg chg="addSp delSp modSp new mod setBg">
        <pc:chgData name="Nagaraj Saroday" userId="3a26ac0b3cfb4850" providerId="LiveId" clId="{8A6EB373-83E3-45B1-8FE6-1EE661C18B33}" dt="2024-11-03T18:31:57.789" v="683" actId="26606"/>
        <pc:sldMkLst>
          <pc:docMk/>
          <pc:sldMk cId="260101531" sldId="260"/>
        </pc:sldMkLst>
        <pc:spChg chg="del">
          <ac:chgData name="Nagaraj Saroday" userId="3a26ac0b3cfb4850" providerId="LiveId" clId="{8A6EB373-83E3-45B1-8FE6-1EE661C18B33}" dt="2024-10-29T08:18:17.594" v="19" actId="478"/>
          <ac:spMkLst>
            <pc:docMk/>
            <pc:sldMk cId="260101531" sldId="260"/>
            <ac:spMk id="2" creationId="{E811531C-165C-D797-5E63-7414613F9C97}"/>
          </ac:spMkLst>
        </pc:spChg>
        <pc:spChg chg="del">
          <ac:chgData name="Nagaraj Saroday" userId="3a26ac0b3cfb4850" providerId="LiveId" clId="{8A6EB373-83E3-45B1-8FE6-1EE661C18B33}" dt="2024-10-29T08:18:03.035" v="18"/>
          <ac:spMkLst>
            <pc:docMk/>
            <pc:sldMk cId="260101531" sldId="260"/>
            <ac:spMk id="3" creationId="{2B574475-7ACF-C5B8-5465-660AD437AAA9}"/>
          </ac:spMkLst>
        </pc:spChg>
        <pc:spChg chg="add mod">
          <ac:chgData name="Nagaraj Saroday" userId="3a26ac0b3cfb4850" providerId="LiveId" clId="{8A6EB373-83E3-45B1-8FE6-1EE661C18B33}" dt="2024-11-03T18:31:57.789" v="683" actId="26606"/>
          <ac:spMkLst>
            <pc:docMk/>
            <pc:sldMk cId="260101531" sldId="260"/>
            <ac:spMk id="5" creationId="{D4F57AC6-0D3F-9051-FF29-EA76DC7907EE}"/>
          </ac:spMkLst>
        </pc:spChg>
        <pc:spChg chg="add">
          <ac:chgData name="Nagaraj Saroday" userId="3a26ac0b3cfb4850" providerId="LiveId" clId="{8A6EB373-83E3-45B1-8FE6-1EE661C18B33}" dt="2024-11-03T18:31:57.789" v="683" actId="26606"/>
          <ac:spMkLst>
            <pc:docMk/>
            <pc:sldMk cId="260101531" sldId="260"/>
            <ac:spMk id="10" creationId="{A8384FB5-9ADC-4DDC-881B-597D56F5B15D}"/>
          </ac:spMkLst>
        </pc:spChg>
        <pc:spChg chg="add">
          <ac:chgData name="Nagaraj Saroday" userId="3a26ac0b3cfb4850" providerId="LiveId" clId="{8A6EB373-83E3-45B1-8FE6-1EE661C18B33}" dt="2024-11-03T18:31:57.789" v="683" actId="26606"/>
          <ac:spMkLst>
            <pc:docMk/>
            <pc:sldMk cId="260101531" sldId="260"/>
            <ac:spMk id="12" creationId="{91E5A9A7-95C6-4F4F-B00E-C82E07FE62EF}"/>
          </ac:spMkLst>
        </pc:spChg>
        <pc:spChg chg="add">
          <ac:chgData name="Nagaraj Saroday" userId="3a26ac0b3cfb4850" providerId="LiveId" clId="{8A6EB373-83E3-45B1-8FE6-1EE661C18B33}" dt="2024-11-03T18:31:57.789" v="683" actId="26606"/>
          <ac:spMkLst>
            <pc:docMk/>
            <pc:sldMk cId="260101531" sldId="260"/>
            <ac:spMk id="14" creationId="{D07DD2DE-F619-49DD-B5E7-03A290FF4ED1}"/>
          </ac:spMkLst>
        </pc:spChg>
        <pc:spChg chg="add">
          <ac:chgData name="Nagaraj Saroday" userId="3a26ac0b3cfb4850" providerId="LiveId" clId="{8A6EB373-83E3-45B1-8FE6-1EE661C18B33}" dt="2024-11-03T18:31:57.789" v="683" actId="26606"/>
          <ac:spMkLst>
            <pc:docMk/>
            <pc:sldMk cId="260101531" sldId="260"/>
            <ac:spMk id="16" creationId="{85149191-5F60-4A28-AAFF-039F96B0F3EC}"/>
          </ac:spMkLst>
        </pc:spChg>
        <pc:spChg chg="add">
          <ac:chgData name="Nagaraj Saroday" userId="3a26ac0b3cfb4850" providerId="LiveId" clId="{8A6EB373-83E3-45B1-8FE6-1EE661C18B33}" dt="2024-11-03T18:31:57.789" v="683" actId="26606"/>
          <ac:spMkLst>
            <pc:docMk/>
            <pc:sldMk cId="260101531" sldId="260"/>
            <ac:spMk id="18" creationId="{F8260ED5-17F7-4158-B241-D51DD4CF1B7E}"/>
          </ac:spMkLst>
        </pc:spChg>
        <pc:graphicFrameChg chg="add mod ord modGraphic">
          <ac:chgData name="Nagaraj Saroday" userId="3a26ac0b3cfb4850" providerId="LiveId" clId="{8A6EB373-83E3-45B1-8FE6-1EE661C18B33}" dt="2024-11-03T18:31:57.789" v="683" actId="26606"/>
          <ac:graphicFrameMkLst>
            <pc:docMk/>
            <pc:sldMk cId="260101531" sldId="260"/>
            <ac:graphicFrameMk id="4" creationId="{2CAA36CC-C629-4296-E5B9-272FA3FB3DC1}"/>
          </ac:graphicFrameMkLst>
        </pc:graphicFrameChg>
      </pc:sldChg>
      <pc:sldChg chg="addSp delSp modSp new mod setBg">
        <pc:chgData name="Nagaraj Saroday" userId="3a26ac0b3cfb4850" providerId="LiveId" clId="{8A6EB373-83E3-45B1-8FE6-1EE661C18B33}" dt="2024-11-04T05:12:48.995" v="719" actId="14100"/>
        <pc:sldMkLst>
          <pc:docMk/>
          <pc:sldMk cId="2001397068" sldId="261"/>
        </pc:sldMkLst>
        <pc:spChg chg="del">
          <ac:chgData name="Nagaraj Saroday" userId="3a26ac0b3cfb4850" providerId="LiveId" clId="{8A6EB373-83E3-45B1-8FE6-1EE661C18B33}" dt="2024-10-29T08:46:34.670" v="48" actId="478"/>
          <ac:spMkLst>
            <pc:docMk/>
            <pc:sldMk cId="2001397068" sldId="261"/>
            <ac:spMk id="2" creationId="{9640BEB7-3B06-A090-8EF7-2411F1A8025C}"/>
          </ac:spMkLst>
        </pc:spChg>
        <pc:spChg chg="mod">
          <ac:chgData name="Nagaraj Saroday" userId="3a26ac0b3cfb4850" providerId="LiveId" clId="{8A6EB373-83E3-45B1-8FE6-1EE661C18B33}" dt="2024-11-04T05:12:16.100" v="712" actId="21"/>
          <ac:spMkLst>
            <pc:docMk/>
            <pc:sldMk cId="2001397068" sldId="261"/>
            <ac:spMk id="3" creationId="{32E60F8A-9C44-B317-7940-32D26737A87D}"/>
          </ac:spMkLst>
        </pc:spChg>
        <pc:spChg chg="add mod">
          <ac:chgData name="Nagaraj Saroday" userId="3a26ac0b3cfb4850" providerId="LiveId" clId="{8A6EB373-83E3-45B1-8FE6-1EE661C18B33}" dt="2024-11-04T05:12:48.995" v="719" actId="14100"/>
          <ac:spMkLst>
            <pc:docMk/>
            <pc:sldMk cId="2001397068" sldId="261"/>
            <ac:spMk id="4" creationId="{8897865C-C877-BE76-8BE8-A7C16A31D7AE}"/>
          </ac:spMkLst>
        </pc:spChg>
        <pc:spChg chg="add">
          <ac:chgData name="Nagaraj Saroday" userId="3a26ac0b3cfb4850" providerId="LiveId" clId="{8A6EB373-83E3-45B1-8FE6-1EE661C18B33}" dt="2024-11-03T18:32:02.665" v="684" actId="26606"/>
          <ac:spMkLst>
            <pc:docMk/>
            <pc:sldMk cId="2001397068" sldId="261"/>
            <ac:spMk id="8" creationId="{09588DA8-065E-4F6F-8EFD-43104AB2E0CF}"/>
          </ac:spMkLst>
        </pc:spChg>
        <pc:spChg chg="add">
          <ac:chgData name="Nagaraj Saroday" userId="3a26ac0b3cfb4850" providerId="LiveId" clId="{8A6EB373-83E3-45B1-8FE6-1EE661C18B33}" dt="2024-11-03T18:32:02.665" v="684" actId="26606"/>
          <ac:spMkLst>
            <pc:docMk/>
            <pc:sldMk cId="2001397068" sldId="261"/>
            <ac:spMk id="10" creationId="{C4285719-470E-454C-AF62-8323075F1F5B}"/>
          </ac:spMkLst>
        </pc:spChg>
        <pc:spChg chg="add">
          <ac:chgData name="Nagaraj Saroday" userId="3a26ac0b3cfb4850" providerId="LiveId" clId="{8A6EB373-83E3-45B1-8FE6-1EE661C18B33}" dt="2024-11-03T18:32:02.665" v="684" actId="26606"/>
          <ac:spMkLst>
            <pc:docMk/>
            <pc:sldMk cId="2001397068" sldId="261"/>
            <ac:spMk id="12" creationId="{CD9FE4EF-C4D8-49A0-B2FF-81D8DB7D8A24}"/>
          </ac:spMkLst>
        </pc:spChg>
        <pc:spChg chg="add">
          <ac:chgData name="Nagaraj Saroday" userId="3a26ac0b3cfb4850" providerId="LiveId" clId="{8A6EB373-83E3-45B1-8FE6-1EE661C18B33}" dt="2024-11-03T18:32:02.665" v="684" actId="26606"/>
          <ac:spMkLst>
            <pc:docMk/>
            <pc:sldMk cId="2001397068" sldId="261"/>
            <ac:spMk id="14" creationId="{4300840D-0A0B-4512-BACA-B439D5B9C57C}"/>
          </ac:spMkLst>
        </pc:spChg>
        <pc:spChg chg="add">
          <ac:chgData name="Nagaraj Saroday" userId="3a26ac0b3cfb4850" providerId="LiveId" clId="{8A6EB373-83E3-45B1-8FE6-1EE661C18B33}" dt="2024-11-03T18:32:02.665" v="684" actId="26606"/>
          <ac:spMkLst>
            <pc:docMk/>
            <pc:sldMk cId="2001397068" sldId="261"/>
            <ac:spMk id="16" creationId="{D2B78728-A580-49A7-84F9-6EF6F583ADE0}"/>
          </ac:spMkLst>
        </pc:spChg>
        <pc:spChg chg="add">
          <ac:chgData name="Nagaraj Saroday" userId="3a26ac0b3cfb4850" providerId="LiveId" clId="{8A6EB373-83E3-45B1-8FE6-1EE661C18B33}" dt="2024-11-03T18:32:02.665" v="684" actId="26606"/>
          <ac:spMkLst>
            <pc:docMk/>
            <pc:sldMk cId="2001397068" sldId="261"/>
            <ac:spMk id="18" creationId="{38FAA1A1-D861-433F-88FA-1E9D6FD31D11}"/>
          </ac:spMkLst>
        </pc:spChg>
        <pc:spChg chg="add">
          <ac:chgData name="Nagaraj Saroday" userId="3a26ac0b3cfb4850" providerId="LiveId" clId="{8A6EB373-83E3-45B1-8FE6-1EE661C18B33}" dt="2024-11-03T18:32:02.665" v="684" actId="26606"/>
          <ac:spMkLst>
            <pc:docMk/>
            <pc:sldMk cId="2001397068" sldId="261"/>
            <ac:spMk id="20" creationId="{8D71EDA1-87BF-4D5D-AB79-F346FD19278A}"/>
          </ac:spMkLst>
        </pc:spChg>
      </pc:sldChg>
      <pc:sldChg chg="addSp delSp modSp new mod setBg">
        <pc:chgData name="Nagaraj Saroday" userId="3a26ac0b3cfb4850" providerId="LiveId" clId="{8A6EB373-83E3-45B1-8FE6-1EE661C18B33}" dt="2024-11-03T18:32:08.718" v="685" actId="26606"/>
        <pc:sldMkLst>
          <pc:docMk/>
          <pc:sldMk cId="49972590" sldId="262"/>
        </pc:sldMkLst>
        <pc:spChg chg="del">
          <ac:chgData name="Nagaraj Saroday" userId="3a26ac0b3cfb4850" providerId="LiveId" clId="{8A6EB373-83E3-45B1-8FE6-1EE661C18B33}" dt="2024-10-29T08:47:02.747" v="52" actId="478"/>
          <ac:spMkLst>
            <pc:docMk/>
            <pc:sldMk cId="49972590" sldId="262"/>
            <ac:spMk id="2" creationId="{EC1ACDDF-D009-8F7B-AC03-05F6B74B9BB9}"/>
          </ac:spMkLst>
        </pc:spChg>
        <pc:spChg chg="mod">
          <ac:chgData name="Nagaraj Saroday" userId="3a26ac0b3cfb4850" providerId="LiveId" clId="{8A6EB373-83E3-45B1-8FE6-1EE661C18B33}" dt="2024-11-03T18:32:08.718" v="685" actId="26606"/>
          <ac:spMkLst>
            <pc:docMk/>
            <pc:sldMk cId="49972590" sldId="262"/>
            <ac:spMk id="3" creationId="{A18CEC2A-3900-C3B0-D5E7-61B4006FE0C4}"/>
          </ac:spMkLst>
        </pc:spChg>
        <pc:spChg chg="add">
          <ac:chgData name="Nagaraj Saroday" userId="3a26ac0b3cfb4850" providerId="LiveId" clId="{8A6EB373-83E3-45B1-8FE6-1EE661C18B33}" dt="2024-11-03T18:32:08.718" v="685" actId="26606"/>
          <ac:spMkLst>
            <pc:docMk/>
            <pc:sldMk cId="49972590" sldId="262"/>
            <ac:spMk id="8" creationId="{09588DA8-065E-4F6F-8EFD-43104AB2E0CF}"/>
          </ac:spMkLst>
        </pc:spChg>
        <pc:spChg chg="add">
          <ac:chgData name="Nagaraj Saroday" userId="3a26ac0b3cfb4850" providerId="LiveId" clId="{8A6EB373-83E3-45B1-8FE6-1EE661C18B33}" dt="2024-11-03T18:32:08.718" v="685" actId="26606"/>
          <ac:spMkLst>
            <pc:docMk/>
            <pc:sldMk cId="49972590" sldId="262"/>
            <ac:spMk id="10" creationId="{C4285719-470E-454C-AF62-8323075F1F5B}"/>
          </ac:spMkLst>
        </pc:spChg>
        <pc:spChg chg="add">
          <ac:chgData name="Nagaraj Saroday" userId="3a26ac0b3cfb4850" providerId="LiveId" clId="{8A6EB373-83E3-45B1-8FE6-1EE661C18B33}" dt="2024-11-03T18:32:08.718" v="685" actId="26606"/>
          <ac:spMkLst>
            <pc:docMk/>
            <pc:sldMk cId="49972590" sldId="262"/>
            <ac:spMk id="12" creationId="{CD9FE4EF-C4D8-49A0-B2FF-81D8DB7D8A24}"/>
          </ac:spMkLst>
        </pc:spChg>
        <pc:spChg chg="add">
          <ac:chgData name="Nagaraj Saroday" userId="3a26ac0b3cfb4850" providerId="LiveId" clId="{8A6EB373-83E3-45B1-8FE6-1EE661C18B33}" dt="2024-11-03T18:32:08.718" v="685" actId="26606"/>
          <ac:spMkLst>
            <pc:docMk/>
            <pc:sldMk cId="49972590" sldId="262"/>
            <ac:spMk id="14" creationId="{4300840D-0A0B-4512-BACA-B439D5B9C57C}"/>
          </ac:spMkLst>
        </pc:spChg>
        <pc:spChg chg="add">
          <ac:chgData name="Nagaraj Saroday" userId="3a26ac0b3cfb4850" providerId="LiveId" clId="{8A6EB373-83E3-45B1-8FE6-1EE661C18B33}" dt="2024-11-03T18:32:08.718" v="685" actId="26606"/>
          <ac:spMkLst>
            <pc:docMk/>
            <pc:sldMk cId="49972590" sldId="262"/>
            <ac:spMk id="16" creationId="{D2B78728-A580-49A7-84F9-6EF6F583ADE0}"/>
          </ac:spMkLst>
        </pc:spChg>
        <pc:spChg chg="add">
          <ac:chgData name="Nagaraj Saroday" userId="3a26ac0b3cfb4850" providerId="LiveId" clId="{8A6EB373-83E3-45B1-8FE6-1EE661C18B33}" dt="2024-11-03T18:32:08.718" v="685" actId="26606"/>
          <ac:spMkLst>
            <pc:docMk/>
            <pc:sldMk cId="49972590" sldId="262"/>
            <ac:spMk id="18" creationId="{38FAA1A1-D861-433F-88FA-1E9D6FD31D11}"/>
          </ac:spMkLst>
        </pc:spChg>
        <pc:spChg chg="add">
          <ac:chgData name="Nagaraj Saroday" userId="3a26ac0b3cfb4850" providerId="LiveId" clId="{8A6EB373-83E3-45B1-8FE6-1EE661C18B33}" dt="2024-11-03T18:32:08.718" v="685" actId="26606"/>
          <ac:spMkLst>
            <pc:docMk/>
            <pc:sldMk cId="49972590" sldId="262"/>
            <ac:spMk id="20" creationId="{8D71EDA1-87BF-4D5D-AB79-F346FD19278A}"/>
          </ac:spMkLst>
        </pc:spChg>
      </pc:sldChg>
      <pc:sldChg chg="addSp modSp new mod setBg">
        <pc:chgData name="Nagaraj Saroday" userId="3a26ac0b3cfb4850" providerId="LiveId" clId="{8A6EB373-83E3-45B1-8FE6-1EE661C18B33}" dt="2024-11-03T18:32:16.278" v="686" actId="26606"/>
        <pc:sldMkLst>
          <pc:docMk/>
          <pc:sldMk cId="4229541224" sldId="263"/>
        </pc:sldMkLst>
        <pc:spChg chg="mod">
          <ac:chgData name="Nagaraj Saroday" userId="3a26ac0b3cfb4850" providerId="LiveId" clId="{8A6EB373-83E3-45B1-8FE6-1EE661C18B33}" dt="2024-11-03T18:32:16.278" v="686" actId="26606"/>
          <ac:spMkLst>
            <pc:docMk/>
            <pc:sldMk cId="4229541224" sldId="263"/>
            <ac:spMk id="2" creationId="{FDE88D64-BD08-9DDD-82D7-DA06B60D1D79}"/>
          </ac:spMkLst>
        </pc:spChg>
        <pc:spChg chg="mod">
          <ac:chgData name="Nagaraj Saroday" userId="3a26ac0b3cfb4850" providerId="LiveId" clId="{8A6EB373-83E3-45B1-8FE6-1EE661C18B33}" dt="2024-11-03T18:32:16.278" v="686" actId="26606"/>
          <ac:spMkLst>
            <pc:docMk/>
            <pc:sldMk cId="4229541224" sldId="263"/>
            <ac:spMk id="3" creationId="{B95C1EF1-D6CD-1D40-8D12-6FBA30985F06}"/>
          </ac:spMkLst>
        </pc:spChg>
        <pc:spChg chg="add">
          <ac:chgData name="Nagaraj Saroday" userId="3a26ac0b3cfb4850" providerId="LiveId" clId="{8A6EB373-83E3-45B1-8FE6-1EE661C18B33}" dt="2024-11-03T18:32:16.278" v="686" actId="26606"/>
          <ac:spMkLst>
            <pc:docMk/>
            <pc:sldMk cId="4229541224" sldId="263"/>
            <ac:spMk id="8" creationId="{09588DA8-065E-4F6F-8EFD-43104AB2E0CF}"/>
          </ac:spMkLst>
        </pc:spChg>
        <pc:spChg chg="add">
          <ac:chgData name="Nagaraj Saroday" userId="3a26ac0b3cfb4850" providerId="LiveId" clId="{8A6EB373-83E3-45B1-8FE6-1EE661C18B33}" dt="2024-11-03T18:32:16.278" v="686" actId="26606"/>
          <ac:spMkLst>
            <pc:docMk/>
            <pc:sldMk cId="4229541224" sldId="263"/>
            <ac:spMk id="10" creationId="{C4285719-470E-454C-AF62-8323075F1F5B}"/>
          </ac:spMkLst>
        </pc:spChg>
        <pc:spChg chg="add">
          <ac:chgData name="Nagaraj Saroday" userId="3a26ac0b3cfb4850" providerId="LiveId" clId="{8A6EB373-83E3-45B1-8FE6-1EE661C18B33}" dt="2024-11-03T18:32:16.278" v="686" actId="26606"/>
          <ac:spMkLst>
            <pc:docMk/>
            <pc:sldMk cId="4229541224" sldId="263"/>
            <ac:spMk id="12" creationId="{CD9FE4EF-C4D8-49A0-B2FF-81D8DB7D8A24}"/>
          </ac:spMkLst>
        </pc:spChg>
        <pc:spChg chg="add">
          <ac:chgData name="Nagaraj Saroday" userId="3a26ac0b3cfb4850" providerId="LiveId" clId="{8A6EB373-83E3-45B1-8FE6-1EE661C18B33}" dt="2024-11-03T18:32:16.278" v="686" actId="26606"/>
          <ac:spMkLst>
            <pc:docMk/>
            <pc:sldMk cId="4229541224" sldId="263"/>
            <ac:spMk id="14" creationId="{4300840D-0A0B-4512-BACA-B439D5B9C57C}"/>
          </ac:spMkLst>
        </pc:spChg>
        <pc:spChg chg="add">
          <ac:chgData name="Nagaraj Saroday" userId="3a26ac0b3cfb4850" providerId="LiveId" clId="{8A6EB373-83E3-45B1-8FE6-1EE661C18B33}" dt="2024-11-03T18:32:16.278" v="686" actId="26606"/>
          <ac:spMkLst>
            <pc:docMk/>
            <pc:sldMk cId="4229541224" sldId="263"/>
            <ac:spMk id="16" creationId="{D2B78728-A580-49A7-84F9-6EF6F583ADE0}"/>
          </ac:spMkLst>
        </pc:spChg>
        <pc:spChg chg="add">
          <ac:chgData name="Nagaraj Saroday" userId="3a26ac0b3cfb4850" providerId="LiveId" clId="{8A6EB373-83E3-45B1-8FE6-1EE661C18B33}" dt="2024-11-03T18:32:16.278" v="686" actId="26606"/>
          <ac:spMkLst>
            <pc:docMk/>
            <pc:sldMk cId="4229541224" sldId="263"/>
            <ac:spMk id="18" creationId="{38FAA1A1-D861-433F-88FA-1E9D6FD31D11}"/>
          </ac:spMkLst>
        </pc:spChg>
        <pc:spChg chg="add">
          <ac:chgData name="Nagaraj Saroday" userId="3a26ac0b3cfb4850" providerId="LiveId" clId="{8A6EB373-83E3-45B1-8FE6-1EE661C18B33}" dt="2024-11-03T18:32:16.278" v="686" actId="26606"/>
          <ac:spMkLst>
            <pc:docMk/>
            <pc:sldMk cId="4229541224" sldId="263"/>
            <ac:spMk id="20" creationId="{8D71EDA1-87BF-4D5D-AB79-F346FD19278A}"/>
          </ac:spMkLst>
        </pc:spChg>
      </pc:sldChg>
      <pc:sldChg chg="addSp delSp modSp new mod setBg">
        <pc:chgData name="Nagaraj Saroday" userId="3a26ac0b3cfb4850" providerId="LiveId" clId="{8A6EB373-83E3-45B1-8FE6-1EE661C18B33}" dt="2024-11-03T18:32:26.126" v="687" actId="26606"/>
        <pc:sldMkLst>
          <pc:docMk/>
          <pc:sldMk cId="1322195141" sldId="264"/>
        </pc:sldMkLst>
        <pc:spChg chg="mod">
          <ac:chgData name="Nagaraj Saroday" userId="3a26ac0b3cfb4850" providerId="LiveId" clId="{8A6EB373-83E3-45B1-8FE6-1EE661C18B33}" dt="2024-11-03T18:32:26.126" v="687" actId="26606"/>
          <ac:spMkLst>
            <pc:docMk/>
            <pc:sldMk cId="1322195141" sldId="264"/>
            <ac:spMk id="2" creationId="{B33F3C0E-CFB8-75B2-7C71-BC34BBFEACB0}"/>
          </ac:spMkLst>
        </pc:spChg>
        <pc:spChg chg="del">
          <ac:chgData name="Nagaraj Saroday" userId="3a26ac0b3cfb4850" providerId="LiveId" clId="{8A6EB373-83E3-45B1-8FE6-1EE661C18B33}" dt="2024-10-29T11:00:12.040" v="121"/>
          <ac:spMkLst>
            <pc:docMk/>
            <pc:sldMk cId="1322195141" sldId="264"/>
            <ac:spMk id="3" creationId="{D0CB4F8F-0F91-9757-AC2A-036541885D43}"/>
          </ac:spMkLst>
        </pc:spChg>
        <pc:spChg chg="add mod">
          <ac:chgData name="Nagaraj Saroday" userId="3a26ac0b3cfb4850" providerId="LiveId" clId="{8A6EB373-83E3-45B1-8FE6-1EE661C18B33}" dt="2024-11-03T18:32:26.126" v="687" actId="26606"/>
          <ac:spMkLst>
            <pc:docMk/>
            <pc:sldMk cId="1322195141" sldId="264"/>
            <ac:spMk id="4" creationId="{79BF0274-E7F0-CC29-4C1F-D9A2A64348A9}"/>
          </ac:spMkLst>
        </pc:spChg>
        <pc:spChg chg="add mod">
          <ac:chgData name="Nagaraj Saroday" userId="3a26ac0b3cfb4850" providerId="LiveId" clId="{8A6EB373-83E3-45B1-8FE6-1EE661C18B33}" dt="2024-11-03T18:32:26.126" v="687" actId="26606"/>
          <ac:spMkLst>
            <pc:docMk/>
            <pc:sldMk cId="1322195141" sldId="264"/>
            <ac:spMk id="6" creationId="{7D328C59-8292-4803-BCE7-D6A69EC3FA92}"/>
          </ac:spMkLst>
        </pc:spChg>
        <pc:spChg chg="add del">
          <ac:chgData name="Nagaraj Saroday" userId="3a26ac0b3cfb4850" providerId="LiveId" clId="{8A6EB373-83E3-45B1-8FE6-1EE661C18B33}" dt="2024-10-29T11:09:34.434" v="217" actId="26606"/>
          <ac:spMkLst>
            <pc:docMk/>
            <pc:sldMk cId="1322195141" sldId="264"/>
            <ac:spMk id="8" creationId="{8CA06CD6-90CA-4C45-856C-6771339E1E22}"/>
          </ac:spMkLst>
        </pc:spChg>
        <pc:spChg chg="add">
          <ac:chgData name="Nagaraj Saroday" userId="3a26ac0b3cfb4850" providerId="LiveId" clId="{8A6EB373-83E3-45B1-8FE6-1EE661C18B33}" dt="2024-11-03T18:32:26.126" v="687" actId="26606"/>
          <ac:spMkLst>
            <pc:docMk/>
            <pc:sldMk cId="1322195141" sldId="264"/>
            <ac:spMk id="10" creationId="{4C608BEB-860E-4094-8511-78603564A75E}"/>
          </ac:spMkLst>
        </pc:spChg>
        <pc:spChg chg="add del">
          <ac:chgData name="Nagaraj Saroday" userId="3a26ac0b3cfb4850" providerId="LiveId" clId="{8A6EB373-83E3-45B1-8FE6-1EE661C18B33}" dt="2024-10-29T11:09:18.824" v="214" actId="26606"/>
          <ac:spMkLst>
            <pc:docMk/>
            <pc:sldMk cId="1322195141" sldId="264"/>
            <ac:spMk id="11" creationId="{4C608BEB-860E-4094-8511-78603564A75E}"/>
          </ac:spMkLst>
        </pc:spChg>
        <pc:cxnChg chg="add del">
          <ac:chgData name="Nagaraj Saroday" userId="3a26ac0b3cfb4850" providerId="LiveId" clId="{8A6EB373-83E3-45B1-8FE6-1EE661C18B33}" dt="2024-10-29T11:09:34.434" v="217" actId="26606"/>
          <ac:cxnSpMkLst>
            <pc:docMk/>
            <pc:sldMk cId="1322195141" sldId="264"/>
            <ac:cxnSpMk id="9" creationId="{5021601D-2758-4B15-A31C-FDA184C51B3A}"/>
          </ac:cxnSpMkLst>
        </pc:cxnChg>
        <pc:cxnChg chg="add">
          <ac:chgData name="Nagaraj Saroday" userId="3a26ac0b3cfb4850" providerId="LiveId" clId="{8A6EB373-83E3-45B1-8FE6-1EE661C18B33}" dt="2024-11-03T18:32:26.126" v="687" actId="26606"/>
          <ac:cxnSpMkLst>
            <pc:docMk/>
            <pc:sldMk cId="1322195141" sldId="264"/>
            <ac:cxnSpMk id="12" creationId="{1F16A8D4-FE87-4604-88B2-394B5D1EB437}"/>
          </ac:cxnSpMkLst>
        </pc:cxnChg>
        <pc:cxnChg chg="add del">
          <ac:chgData name="Nagaraj Saroday" userId="3a26ac0b3cfb4850" providerId="LiveId" clId="{8A6EB373-83E3-45B1-8FE6-1EE661C18B33}" dt="2024-10-29T11:09:18.824" v="214" actId="26606"/>
          <ac:cxnSpMkLst>
            <pc:docMk/>
            <pc:sldMk cId="1322195141" sldId="264"/>
            <ac:cxnSpMk id="13" creationId="{1F16A8D4-FE87-4604-88B2-394B5D1EB437}"/>
          </ac:cxnSpMkLst>
        </pc:cxnChg>
      </pc:sldChg>
      <pc:sldChg chg="addSp delSp modSp add mod setBg">
        <pc:chgData name="Nagaraj Saroday" userId="3a26ac0b3cfb4850" providerId="LiveId" clId="{8A6EB373-83E3-45B1-8FE6-1EE661C18B33}" dt="2024-11-03T18:32:43.661" v="689" actId="26606"/>
        <pc:sldMkLst>
          <pc:docMk/>
          <pc:sldMk cId="2679011748" sldId="265"/>
        </pc:sldMkLst>
        <pc:spChg chg="mod">
          <ac:chgData name="Nagaraj Saroday" userId="3a26ac0b3cfb4850" providerId="LiveId" clId="{8A6EB373-83E3-45B1-8FE6-1EE661C18B33}" dt="2024-11-03T18:32:43.661" v="689" actId="26606"/>
          <ac:spMkLst>
            <pc:docMk/>
            <pc:sldMk cId="2679011748" sldId="265"/>
            <ac:spMk id="2" creationId="{7F5C2CB7-76A3-DD14-CE52-A180D9587B2A}"/>
          </ac:spMkLst>
        </pc:spChg>
        <pc:spChg chg="add del mod">
          <ac:chgData name="Nagaraj Saroday" userId="3a26ac0b3cfb4850" providerId="LiveId" clId="{8A6EB373-83E3-45B1-8FE6-1EE661C18B33}" dt="2024-10-29T11:04:56.707" v="179" actId="1076"/>
          <ac:spMkLst>
            <pc:docMk/>
            <pc:sldMk cId="2679011748" sldId="265"/>
            <ac:spMk id="3" creationId="{19E1CE4E-2C46-6CCD-2134-8101FE471EFC}"/>
          </ac:spMkLst>
        </pc:spChg>
        <pc:spChg chg="add del mod">
          <ac:chgData name="Nagaraj Saroday" userId="3a26ac0b3cfb4850" providerId="LiveId" clId="{8A6EB373-83E3-45B1-8FE6-1EE661C18B33}" dt="2024-10-29T11:05:10.266" v="185" actId="478"/>
          <ac:spMkLst>
            <pc:docMk/>
            <pc:sldMk cId="2679011748" sldId="265"/>
            <ac:spMk id="4" creationId="{D219D073-CF2A-82BD-7B63-6BC44F10B892}"/>
          </ac:spMkLst>
        </pc:spChg>
        <pc:spChg chg="add mod">
          <ac:chgData name="Nagaraj Saroday" userId="3a26ac0b3cfb4850" providerId="LiveId" clId="{8A6EB373-83E3-45B1-8FE6-1EE661C18B33}" dt="2024-10-29T11:04:38.605" v="174" actId="478"/>
          <ac:spMkLst>
            <pc:docMk/>
            <pc:sldMk cId="2679011748" sldId="265"/>
            <ac:spMk id="5" creationId="{C0A1F648-EDE6-4AF6-A1EF-74E392838C86}"/>
          </ac:spMkLst>
        </pc:spChg>
        <pc:spChg chg="mod">
          <ac:chgData name="Nagaraj Saroday" userId="3a26ac0b3cfb4850" providerId="LiveId" clId="{8A6EB373-83E3-45B1-8FE6-1EE661C18B33}" dt="2024-11-03T18:32:43.661" v="689" actId="26606"/>
          <ac:spMkLst>
            <pc:docMk/>
            <pc:sldMk cId="2679011748" sldId="265"/>
            <ac:spMk id="6" creationId="{F72C9283-077C-3573-B2EE-27348B701BF1}"/>
          </ac:spMkLst>
        </pc:spChg>
        <pc:spChg chg="add">
          <ac:chgData name="Nagaraj Saroday" userId="3a26ac0b3cfb4850" providerId="LiveId" clId="{8A6EB373-83E3-45B1-8FE6-1EE661C18B33}" dt="2024-10-29T11:05:02.259" v="183"/>
          <ac:spMkLst>
            <pc:docMk/>
            <pc:sldMk cId="2679011748" sldId="265"/>
            <ac:spMk id="7" creationId="{7E02E95D-16A5-1D9F-B67A-02C8C90E9A43}"/>
          </ac:spMkLst>
        </pc:spChg>
        <pc:spChg chg="add del mod">
          <ac:chgData name="Nagaraj Saroday" userId="3a26ac0b3cfb4850" providerId="LiveId" clId="{8A6EB373-83E3-45B1-8FE6-1EE661C18B33}" dt="2024-10-29T11:05:14.542" v="187" actId="478"/>
          <ac:spMkLst>
            <pc:docMk/>
            <pc:sldMk cId="2679011748" sldId="265"/>
            <ac:spMk id="8" creationId="{4024F881-41D6-5F81-6305-DBA8E49F1EFA}"/>
          </ac:spMkLst>
        </pc:spChg>
        <pc:spChg chg="add mod">
          <ac:chgData name="Nagaraj Saroday" userId="3a26ac0b3cfb4850" providerId="LiveId" clId="{8A6EB373-83E3-45B1-8FE6-1EE661C18B33}" dt="2024-11-03T18:32:43.661" v="689" actId="26606"/>
          <ac:spMkLst>
            <pc:docMk/>
            <pc:sldMk cId="2679011748" sldId="265"/>
            <ac:spMk id="9" creationId="{FDFB4C5F-12CE-3F8A-C6B0-1D6BBBB436C0}"/>
          </ac:spMkLst>
        </pc:spChg>
        <pc:spChg chg="add del">
          <ac:chgData name="Nagaraj Saroday" userId="3a26ac0b3cfb4850" providerId="LiveId" clId="{8A6EB373-83E3-45B1-8FE6-1EE661C18B33}" dt="2024-11-03T18:32:43.661" v="689" actId="26606"/>
          <ac:spMkLst>
            <pc:docMk/>
            <pc:sldMk cId="2679011748" sldId="265"/>
            <ac:spMk id="14" creationId="{09588DA8-065E-4F6F-8EFD-43104AB2E0CF}"/>
          </ac:spMkLst>
        </pc:spChg>
        <pc:spChg chg="add del">
          <ac:chgData name="Nagaraj Saroday" userId="3a26ac0b3cfb4850" providerId="LiveId" clId="{8A6EB373-83E3-45B1-8FE6-1EE661C18B33}" dt="2024-11-03T18:32:43.661" v="689" actId="26606"/>
          <ac:spMkLst>
            <pc:docMk/>
            <pc:sldMk cId="2679011748" sldId="265"/>
            <ac:spMk id="16" creationId="{C4285719-470E-454C-AF62-8323075F1F5B}"/>
          </ac:spMkLst>
        </pc:spChg>
        <pc:spChg chg="add del">
          <ac:chgData name="Nagaraj Saroday" userId="3a26ac0b3cfb4850" providerId="LiveId" clId="{8A6EB373-83E3-45B1-8FE6-1EE661C18B33}" dt="2024-11-03T18:32:43.661" v="689" actId="26606"/>
          <ac:spMkLst>
            <pc:docMk/>
            <pc:sldMk cId="2679011748" sldId="265"/>
            <ac:spMk id="18" creationId="{CD9FE4EF-C4D8-49A0-B2FF-81D8DB7D8A24}"/>
          </ac:spMkLst>
        </pc:spChg>
        <pc:spChg chg="add del">
          <ac:chgData name="Nagaraj Saroday" userId="3a26ac0b3cfb4850" providerId="LiveId" clId="{8A6EB373-83E3-45B1-8FE6-1EE661C18B33}" dt="2024-11-03T18:32:43.661" v="689" actId="26606"/>
          <ac:spMkLst>
            <pc:docMk/>
            <pc:sldMk cId="2679011748" sldId="265"/>
            <ac:spMk id="20" creationId="{4300840D-0A0B-4512-BACA-B439D5B9C57C}"/>
          </ac:spMkLst>
        </pc:spChg>
        <pc:spChg chg="add del">
          <ac:chgData name="Nagaraj Saroday" userId="3a26ac0b3cfb4850" providerId="LiveId" clId="{8A6EB373-83E3-45B1-8FE6-1EE661C18B33}" dt="2024-11-03T18:32:43.661" v="689" actId="26606"/>
          <ac:spMkLst>
            <pc:docMk/>
            <pc:sldMk cId="2679011748" sldId="265"/>
            <ac:spMk id="22" creationId="{D2B78728-A580-49A7-84F9-6EF6F583ADE0}"/>
          </ac:spMkLst>
        </pc:spChg>
        <pc:spChg chg="add del">
          <ac:chgData name="Nagaraj Saroday" userId="3a26ac0b3cfb4850" providerId="LiveId" clId="{8A6EB373-83E3-45B1-8FE6-1EE661C18B33}" dt="2024-11-03T18:32:43.661" v="689" actId="26606"/>
          <ac:spMkLst>
            <pc:docMk/>
            <pc:sldMk cId="2679011748" sldId="265"/>
            <ac:spMk id="24" creationId="{38FAA1A1-D861-433F-88FA-1E9D6FD31D11}"/>
          </ac:spMkLst>
        </pc:spChg>
        <pc:spChg chg="add del">
          <ac:chgData name="Nagaraj Saroday" userId="3a26ac0b3cfb4850" providerId="LiveId" clId="{8A6EB373-83E3-45B1-8FE6-1EE661C18B33}" dt="2024-11-03T18:32:43.661" v="689" actId="26606"/>
          <ac:spMkLst>
            <pc:docMk/>
            <pc:sldMk cId="2679011748" sldId="265"/>
            <ac:spMk id="26" creationId="{8D71EDA1-87BF-4D5D-AB79-F346FD19278A}"/>
          </ac:spMkLst>
        </pc:spChg>
      </pc:sldChg>
      <pc:sldChg chg="addSp delSp modSp new mod setBg">
        <pc:chgData name="Nagaraj Saroday" userId="3a26ac0b3cfb4850" providerId="LiveId" clId="{8A6EB373-83E3-45B1-8FE6-1EE661C18B33}" dt="2024-11-03T18:32:54.303" v="690" actId="26606"/>
        <pc:sldMkLst>
          <pc:docMk/>
          <pc:sldMk cId="425089509" sldId="266"/>
        </pc:sldMkLst>
        <pc:spChg chg="mod">
          <ac:chgData name="Nagaraj Saroday" userId="3a26ac0b3cfb4850" providerId="LiveId" clId="{8A6EB373-83E3-45B1-8FE6-1EE661C18B33}" dt="2024-11-03T18:32:54.303" v="690" actId="26606"/>
          <ac:spMkLst>
            <pc:docMk/>
            <pc:sldMk cId="425089509" sldId="266"/>
            <ac:spMk id="2" creationId="{B55F227B-09D3-5264-4916-F264905DB32C}"/>
          </ac:spMkLst>
        </pc:spChg>
        <pc:spChg chg="del">
          <ac:chgData name="Nagaraj Saroday" userId="3a26ac0b3cfb4850" providerId="LiveId" clId="{8A6EB373-83E3-45B1-8FE6-1EE661C18B33}" dt="2024-10-29T11:10:03.727" v="219"/>
          <ac:spMkLst>
            <pc:docMk/>
            <pc:sldMk cId="425089509" sldId="266"/>
            <ac:spMk id="3" creationId="{D667D721-2351-7886-0C2F-F28F0BBAD2BD}"/>
          </ac:spMkLst>
        </pc:spChg>
        <pc:spChg chg="add mod">
          <ac:chgData name="Nagaraj Saroday" userId="3a26ac0b3cfb4850" providerId="LiveId" clId="{8A6EB373-83E3-45B1-8FE6-1EE661C18B33}" dt="2024-11-03T18:32:54.303" v="690" actId="26606"/>
          <ac:spMkLst>
            <pc:docMk/>
            <pc:sldMk cId="425089509" sldId="266"/>
            <ac:spMk id="4" creationId="{4848061E-8265-D084-C07F-8C848B0FC092}"/>
          </ac:spMkLst>
        </pc:spChg>
        <pc:spChg chg="add mod">
          <ac:chgData name="Nagaraj Saroday" userId="3a26ac0b3cfb4850" providerId="LiveId" clId="{8A6EB373-83E3-45B1-8FE6-1EE661C18B33}" dt="2024-11-03T18:32:54.303" v="690" actId="26606"/>
          <ac:spMkLst>
            <pc:docMk/>
            <pc:sldMk cId="425089509" sldId="266"/>
            <ac:spMk id="6" creationId="{4C9496F4-C5D3-267B-FA31-80D35AB33C3A}"/>
          </ac:spMkLst>
        </pc:spChg>
        <pc:spChg chg="add">
          <ac:chgData name="Nagaraj Saroday" userId="3a26ac0b3cfb4850" providerId="LiveId" clId="{8A6EB373-83E3-45B1-8FE6-1EE661C18B33}" dt="2024-11-03T18:32:54.303" v="690" actId="26606"/>
          <ac:spMkLst>
            <pc:docMk/>
            <pc:sldMk cId="425089509" sldId="266"/>
            <ac:spMk id="11" creationId="{4C608BEB-860E-4094-8511-78603564A75E}"/>
          </ac:spMkLst>
        </pc:spChg>
        <pc:cxnChg chg="add">
          <ac:chgData name="Nagaraj Saroday" userId="3a26ac0b3cfb4850" providerId="LiveId" clId="{8A6EB373-83E3-45B1-8FE6-1EE661C18B33}" dt="2024-11-03T18:32:54.303" v="690" actId="26606"/>
          <ac:cxnSpMkLst>
            <pc:docMk/>
            <pc:sldMk cId="425089509" sldId="266"/>
            <ac:cxnSpMk id="13" creationId="{1F16A8D4-FE87-4604-88B2-394B5D1EB437}"/>
          </ac:cxnSpMkLst>
        </pc:cxnChg>
      </pc:sldChg>
      <pc:sldChg chg="addSp delSp modSp new mod setBg">
        <pc:chgData name="Nagaraj Saroday" userId="3a26ac0b3cfb4850" providerId="LiveId" clId="{8A6EB373-83E3-45B1-8FE6-1EE661C18B33}" dt="2024-11-03T18:33:18.540" v="700" actId="14100"/>
        <pc:sldMkLst>
          <pc:docMk/>
          <pc:sldMk cId="4215391983" sldId="267"/>
        </pc:sldMkLst>
        <pc:spChg chg="mod">
          <ac:chgData name="Nagaraj Saroday" userId="3a26ac0b3cfb4850" providerId="LiveId" clId="{8A6EB373-83E3-45B1-8FE6-1EE661C18B33}" dt="2024-11-03T18:33:02.959" v="691" actId="26606"/>
          <ac:spMkLst>
            <pc:docMk/>
            <pc:sldMk cId="4215391983" sldId="267"/>
            <ac:spMk id="2" creationId="{19728F77-88D9-89BF-9E34-AE0B90E15E9C}"/>
          </ac:spMkLst>
        </pc:spChg>
        <pc:spChg chg="del">
          <ac:chgData name="Nagaraj Saroday" userId="3a26ac0b3cfb4850" providerId="LiveId" clId="{8A6EB373-83E3-45B1-8FE6-1EE661C18B33}" dt="2024-10-29T11:29:50.443" v="287"/>
          <ac:spMkLst>
            <pc:docMk/>
            <pc:sldMk cId="4215391983" sldId="267"/>
            <ac:spMk id="3" creationId="{AC24A9D3-83AF-DE12-72F8-CB61573F276D}"/>
          </ac:spMkLst>
        </pc:spChg>
        <pc:spChg chg="add mod">
          <ac:chgData name="Nagaraj Saroday" userId="3a26ac0b3cfb4850" providerId="LiveId" clId="{8A6EB373-83E3-45B1-8FE6-1EE661C18B33}" dt="2024-11-03T18:33:02.959" v="691" actId="26606"/>
          <ac:spMkLst>
            <pc:docMk/>
            <pc:sldMk cId="4215391983" sldId="267"/>
            <ac:spMk id="4" creationId="{5840349B-42F9-E084-52C0-159AFDABE041}"/>
          </ac:spMkLst>
        </pc:spChg>
        <pc:spChg chg="add mod">
          <ac:chgData name="Nagaraj Saroday" userId="3a26ac0b3cfb4850" providerId="LiveId" clId="{8A6EB373-83E3-45B1-8FE6-1EE661C18B33}" dt="2024-11-03T18:33:18.540" v="700" actId="14100"/>
          <ac:spMkLst>
            <pc:docMk/>
            <pc:sldMk cId="4215391983" sldId="267"/>
            <ac:spMk id="6" creationId="{54A59B03-1B3C-6AA1-1CAE-ECCA610E1271}"/>
          </ac:spMkLst>
        </pc:spChg>
        <pc:spChg chg="add">
          <ac:chgData name="Nagaraj Saroday" userId="3a26ac0b3cfb4850" providerId="LiveId" clId="{8A6EB373-83E3-45B1-8FE6-1EE661C18B33}" dt="2024-11-03T18:33:02.959" v="691" actId="26606"/>
          <ac:spMkLst>
            <pc:docMk/>
            <pc:sldMk cId="4215391983" sldId="267"/>
            <ac:spMk id="11" creationId="{4C608BEB-860E-4094-8511-78603564A75E}"/>
          </ac:spMkLst>
        </pc:spChg>
        <pc:cxnChg chg="add">
          <ac:chgData name="Nagaraj Saroday" userId="3a26ac0b3cfb4850" providerId="LiveId" clId="{8A6EB373-83E3-45B1-8FE6-1EE661C18B33}" dt="2024-11-03T18:33:02.959" v="691" actId="26606"/>
          <ac:cxnSpMkLst>
            <pc:docMk/>
            <pc:sldMk cId="4215391983" sldId="267"/>
            <ac:cxnSpMk id="13" creationId="{1F16A8D4-FE87-4604-88B2-394B5D1EB437}"/>
          </ac:cxnSpMkLst>
        </pc:cxnChg>
      </pc:sldChg>
      <pc:sldChg chg="addSp delSp modSp new mod setBg">
        <pc:chgData name="Nagaraj Saroday" userId="3a26ac0b3cfb4850" providerId="LiveId" clId="{8A6EB373-83E3-45B1-8FE6-1EE661C18B33}" dt="2024-11-03T18:34:12.956" v="708" actId="26606"/>
        <pc:sldMkLst>
          <pc:docMk/>
          <pc:sldMk cId="998998471" sldId="268"/>
        </pc:sldMkLst>
        <pc:spChg chg="del">
          <ac:chgData name="Nagaraj Saroday" userId="3a26ac0b3cfb4850" providerId="LiveId" clId="{8A6EB373-83E3-45B1-8FE6-1EE661C18B33}" dt="2024-10-29T11:35:44.570" v="335" actId="478"/>
          <ac:spMkLst>
            <pc:docMk/>
            <pc:sldMk cId="998998471" sldId="268"/>
            <ac:spMk id="2" creationId="{6910991B-A803-3C16-F12F-D64E03059A33}"/>
          </ac:spMkLst>
        </pc:spChg>
        <pc:spChg chg="del">
          <ac:chgData name="Nagaraj Saroday" userId="3a26ac0b3cfb4850" providerId="LiveId" clId="{8A6EB373-83E3-45B1-8FE6-1EE661C18B33}" dt="2024-10-29T11:35:33.568" v="334"/>
          <ac:spMkLst>
            <pc:docMk/>
            <pc:sldMk cId="998998471" sldId="268"/>
            <ac:spMk id="3" creationId="{AAB9A975-51B2-0B40-3708-11FE74D16883}"/>
          </ac:spMkLst>
        </pc:spChg>
        <pc:spChg chg="add mod">
          <ac:chgData name="Nagaraj Saroday" userId="3a26ac0b3cfb4850" providerId="LiveId" clId="{8A6EB373-83E3-45B1-8FE6-1EE661C18B33}" dt="2024-11-03T18:34:12.956" v="708" actId="26606"/>
          <ac:spMkLst>
            <pc:docMk/>
            <pc:sldMk cId="998998471" sldId="268"/>
            <ac:spMk id="5" creationId="{04E6F18A-00CF-BFEF-99BF-A2F9AAFB8371}"/>
          </ac:spMkLst>
        </pc:spChg>
        <pc:spChg chg="add mod">
          <ac:chgData name="Nagaraj Saroday" userId="3a26ac0b3cfb4850" providerId="LiveId" clId="{8A6EB373-83E3-45B1-8FE6-1EE661C18B33}" dt="2024-11-03T18:34:12.956" v="708" actId="26606"/>
          <ac:spMkLst>
            <pc:docMk/>
            <pc:sldMk cId="998998471" sldId="268"/>
            <ac:spMk id="7" creationId="{D9FCADE5-9079-7468-2912-04671E00ECC0}"/>
          </ac:spMkLst>
        </pc:spChg>
        <pc:spChg chg="add del">
          <ac:chgData name="Nagaraj Saroday" userId="3a26ac0b3cfb4850" providerId="LiveId" clId="{8A6EB373-83E3-45B1-8FE6-1EE661C18B33}" dt="2024-11-03T18:34:09.914" v="705" actId="26606"/>
          <ac:spMkLst>
            <pc:docMk/>
            <pc:sldMk cId="998998471" sldId="268"/>
            <ac:spMk id="12" creationId="{2EB492CD-616E-47F8-933B-5E2D952A0593}"/>
          </ac:spMkLst>
        </pc:spChg>
        <pc:spChg chg="add del">
          <ac:chgData name="Nagaraj Saroday" userId="3a26ac0b3cfb4850" providerId="LiveId" clId="{8A6EB373-83E3-45B1-8FE6-1EE661C18B33}" dt="2024-11-03T18:34:09.914" v="705" actId="26606"/>
          <ac:spMkLst>
            <pc:docMk/>
            <pc:sldMk cId="998998471" sldId="268"/>
            <ac:spMk id="14" creationId="{59383CF9-23B5-4335-9B21-1791C4CF1C75}"/>
          </ac:spMkLst>
        </pc:spChg>
        <pc:spChg chg="add del">
          <ac:chgData name="Nagaraj Saroday" userId="3a26ac0b3cfb4850" providerId="LiveId" clId="{8A6EB373-83E3-45B1-8FE6-1EE661C18B33}" dt="2024-11-03T18:34:09.914" v="705" actId="26606"/>
          <ac:spMkLst>
            <pc:docMk/>
            <pc:sldMk cId="998998471" sldId="268"/>
            <ac:spMk id="16" creationId="{0007FE00-9498-4706-B255-6437B0252C02}"/>
          </ac:spMkLst>
        </pc:spChg>
        <pc:grpChg chg="add">
          <ac:chgData name="Nagaraj Saroday" userId="3a26ac0b3cfb4850" providerId="LiveId" clId="{8A6EB373-83E3-45B1-8FE6-1EE661C18B33}" dt="2024-11-03T18:34:12.956" v="708" actId="26606"/>
          <ac:grpSpMkLst>
            <pc:docMk/>
            <pc:sldMk cId="998998471" sldId="268"/>
            <ac:grpSpMk id="20" creationId="{6258F736-B256-8039-9DC6-F4E49A5C5AD5}"/>
          </ac:grpSpMkLst>
        </pc:grpChg>
        <pc:graphicFrameChg chg="add mod ord modGraphic">
          <ac:chgData name="Nagaraj Saroday" userId="3a26ac0b3cfb4850" providerId="LiveId" clId="{8A6EB373-83E3-45B1-8FE6-1EE661C18B33}" dt="2024-11-03T18:34:12.956" v="708" actId="26606"/>
          <ac:graphicFrameMkLst>
            <pc:docMk/>
            <pc:sldMk cId="998998471" sldId="268"/>
            <ac:graphicFrameMk id="4" creationId="{DC04A69B-7992-DBF9-E712-DC628AAD5460}"/>
          </ac:graphicFrameMkLst>
        </pc:graphicFrameChg>
        <pc:cxnChg chg="add del">
          <ac:chgData name="Nagaraj Saroday" userId="3a26ac0b3cfb4850" providerId="LiveId" clId="{8A6EB373-83E3-45B1-8FE6-1EE661C18B33}" dt="2024-11-03T18:34:12.905" v="707" actId="26606"/>
          <ac:cxnSpMkLst>
            <pc:docMk/>
            <pc:sldMk cId="998998471" sldId="268"/>
            <ac:cxnSpMk id="18" creationId="{1503BFE4-729B-D9D0-C17B-501E6AF1127A}"/>
          </ac:cxnSpMkLst>
        </pc:cxnChg>
      </pc:sldChg>
      <pc:sldChg chg="addSp delSp modSp new mod setBg modNotesTx">
        <pc:chgData name="Nagaraj Saroday" userId="3a26ac0b3cfb4850" providerId="LiveId" clId="{8A6EB373-83E3-45B1-8FE6-1EE661C18B33}" dt="2024-11-03T18:34:18.742" v="709" actId="26606"/>
        <pc:sldMkLst>
          <pc:docMk/>
          <pc:sldMk cId="2434622836" sldId="269"/>
        </pc:sldMkLst>
        <pc:spChg chg="mod">
          <ac:chgData name="Nagaraj Saroday" userId="3a26ac0b3cfb4850" providerId="LiveId" clId="{8A6EB373-83E3-45B1-8FE6-1EE661C18B33}" dt="2024-11-03T18:34:18.742" v="709" actId="26606"/>
          <ac:spMkLst>
            <pc:docMk/>
            <pc:sldMk cId="2434622836" sldId="269"/>
            <ac:spMk id="2" creationId="{AA2E7176-7F75-E6D1-AF1D-CA6D42FB05E2}"/>
          </ac:spMkLst>
        </pc:spChg>
        <pc:spChg chg="mod">
          <ac:chgData name="Nagaraj Saroday" userId="3a26ac0b3cfb4850" providerId="LiveId" clId="{8A6EB373-83E3-45B1-8FE6-1EE661C18B33}" dt="2024-11-03T18:34:18.742" v="709" actId="26606"/>
          <ac:spMkLst>
            <pc:docMk/>
            <pc:sldMk cId="2434622836" sldId="269"/>
            <ac:spMk id="3" creationId="{32BC7B47-85A8-FDEF-5418-9FAE736FFD8A}"/>
          </ac:spMkLst>
        </pc:spChg>
        <pc:spChg chg="add del mod">
          <ac:chgData name="Nagaraj Saroday" userId="3a26ac0b3cfb4850" providerId="LiveId" clId="{8A6EB373-83E3-45B1-8FE6-1EE661C18B33}" dt="2024-10-29T12:57:57.783" v="594"/>
          <ac:spMkLst>
            <pc:docMk/>
            <pc:sldMk cId="2434622836" sldId="269"/>
            <ac:spMk id="4" creationId="{C097893B-E6D6-82F1-CC49-1F93A42672DB}"/>
          </ac:spMkLst>
        </pc:spChg>
        <pc:spChg chg="add">
          <ac:chgData name="Nagaraj Saroday" userId="3a26ac0b3cfb4850" providerId="LiveId" clId="{8A6EB373-83E3-45B1-8FE6-1EE661C18B33}" dt="2024-11-03T18:34:18.742" v="709" actId="26606"/>
          <ac:spMkLst>
            <pc:docMk/>
            <pc:sldMk cId="2434622836" sldId="269"/>
            <ac:spMk id="8" creationId="{09588DA8-065E-4F6F-8EFD-43104AB2E0CF}"/>
          </ac:spMkLst>
        </pc:spChg>
        <pc:spChg chg="add">
          <ac:chgData name="Nagaraj Saroday" userId="3a26ac0b3cfb4850" providerId="LiveId" clId="{8A6EB373-83E3-45B1-8FE6-1EE661C18B33}" dt="2024-11-03T18:34:18.742" v="709" actId="26606"/>
          <ac:spMkLst>
            <pc:docMk/>
            <pc:sldMk cId="2434622836" sldId="269"/>
            <ac:spMk id="10" creationId="{C4285719-470E-454C-AF62-8323075F1F5B}"/>
          </ac:spMkLst>
        </pc:spChg>
        <pc:spChg chg="add">
          <ac:chgData name="Nagaraj Saroday" userId="3a26ac0b3cfb4850" providerId="LiveId" clId="{8A6EB373-83E3-45B1-8FE6-1EE661C18B33}" dt="2024-11-03T18:34:18.742" v="709" actId="26606"/>
          <ac:spMkLst>
            <pc:docMk/>
            <pc:sldMk cId="2434622836" sldId="269"/>
            <ac:spMk id="12" creationId="{CD9FE4EF-C4D8-49A0-B2FF-81D8DB7D8A24}"/>
          </ac:spMkLst>
        </pc:spChg>
        <pc:spChg chg="add">
          <ac:chgData name="Nagaraj Saroday" userId="3a26ac0b3cfb4850" providerId="LiveId" clId="{8A6EB373-83E3-45B1-8FE6-1EE661C18B33}" dt="2024-11-03T18:34:18.742" v="709" actId="26606"/>
          <ac:spMkLst>
            <pc:docMk/>
            <pc:sldMk cId="2434622836" sldId="269"/>
            <ac:spMk id="14" creationId="{4300840D-0A0B-4512-BACA-B439D5B9C57C}"/>
          </ac:spMkLst>
        </pc:spChg>
        <pc:spChg chg="add">
          <ac:chgData name="Nagaraj Saroday" userId="3a26ac0b3cfb4850" providerId="LiveId" clId="{8A6EB373-83E3-45B1-8FE6-1EE661C18B33}" dt="2024-11-03T18:34:18.742" v="709" actId="26606"/>
          <ac:spMkLst>
            <pc:docMk/>
            <pc:sldMk cId="2434622836" sldId="269"/>
            <ac:spMk id="16" creationId="{D2B78728-A580-49A7-84F9-6EF6F583ADE0}"/>
          </ac:spMkLst>
        </pc:spChg>
        <pc:spChg chg="add">
          <ac:chgData name="Nagaraj Saroday" userId="3a26ac0b3cfb4850" providerId="LiveId" clId="{8A6EB373-83E3-45B1-8FE6-1EE661C18B33}" dt="2024-11-03T18:34:18.742" v="709" actId="26606"/>
          <ac:spMkLst>
            <pc:docMk/>
            <pc:sldMk cId="2434622836" sldId="269"/>
            <ac:spMk id="18" creationId="{38FAA1A1-D861-433F-88FA-1E9D6FD31D11}"/>
          </ac:spMkLst>
        </pc:spChg>
        <pc:spChg chg="add">
          <ac:chgData name="Nagaraj Saroday" userId="3a26ac0b3cfb4850" providerId="LiveId" clId="{8A6EB373-83E3-45B1-8FE6-1EE661C18B33}" dt="2024-11-03T18:34:18.742" v="709" actId="26606"/>
          <ac:spMkLst>
            <pc:docMk/>
            <pc:sldMk cId="2434622836" sldId="269"/>
            <ac:spMk id="20" creationId="{8D71EDA1-87BF-4D5D-AB79-F346FD19278A}"/>
          </ac:spMkLst>
        </pc:spChg>
      </pc:sldChg>
      <pc:sldChg chg="addSp delSp modSp new mod setBg modNotesTx">
        <pc:chgData name="Nagaraj Saroday" userId="3a26ac0b3cfb4850" providerId="LiveId" clId="{8A6EB373-83E3-45B1-8FE6-1EE661C18B33}" dt="2024-11-03T18:34:24.124" v="710" actId="26606"/>
        <pc:sldMkLst>
          <pc:docMk/>
          <pc:sldMk cId="103908096" sldId="270"/>
        </pc:sldMkLst>
        <pc:spChg chg="mod">
          <ac:chgData name="Nagaraj Saroday" userId="3a26ac0b3cfb4850" providerId="LiveId" clId="{8A6EB373-83E3-45B1-8FE6-1EE661C18B33}" dt="2024-11-03T18:34:24.124" v="710" actId="26606"/>
          <ac:spMkLst>
            <pc:docMk/>
            <pc:sldMk cId="103908096" sldId="270"/>
            <ac:spMk id="2" creationId="{D8AFC8BC-3392-7BD9-AE2F-43E693F7D53D}"/>
          </ac:spMkLst>
        </pc:spChg>
        <pc:spChg chg="del">
          <ac:chgData name="Nagaraj Saroday" userId="3a26ac0b3cfb4850" providerId="LiveId" clId="{8A6EB373-83E3-45B1-8FE6-1EE661C18B33}" dt="2024-10-29T13:06:14.062" v="640"/>
          <ac:spMkLst>
            <pc:docMk/>
            <pc:sldMk cId="103908096" sldId="270"/>
            <ac:spMk id="3" creationId="{B8404C82-BF0B-1365-D4E7-38C9A55B1F5B}"/>
          </ac:spMkLst>
        </pc:spChg>
        <pc:spChg chg="add del mod">
          <ac:chgData name="Nagaraj Saroday" userId="3a26ac0b3cfb4850" providerId="LiveId" clId="{8A6EB373-83E3-45B1-8FE6-1EE661C18B33}" dt="2024-10-29T13:06:28.874" v="644" actId="478"/>
          <ac:spMkLst>
            <pc:docMk/>
            <pc:sldMk cId="103908096" sldId="270"/>
            <ac:spMk id="5" creationId="{90468D47-DCCA-5173-87D9-4FAB72A7AC23}"/>
          </ac:spMkLst>
        </pc:spChg>
        <pc:spChg chg="add">
          <ac:chgData name="Nagaraj Saroday" userId="3a26ac0b3cfb4850" providerId="LiveId" clId="{8A6EB373-83E3-45B1-8FE6-1EE661C18B33}" dt="2024-11-03T18:34:24.124" v="710" actId="26606"/>
          <ac:spMkLst>
            <pc:docMk/>
            <pc:sldMk cId="103908096" sldId="270"/>
            <ac:spMk id="9" creationId="{BACC6370-2D7E-4714-9D71-7542949D7D5D}"/>
          </ac:spMkLst>
        </pc:spChg>
        <pc:spChg chg="add">
          <ac:chgData name="Nagaraj Saroday" userId="3a26ac0b3cfb4850" providerId="LiveId" clId="{8A6EB373-83E3-45B1-8FE6-1EE661C18B33}" dt="2024-11-03T18:34:24.124" v="710" actId="26606"/>
          <ac:spMkLst>
            <pc:docMk/>
            <pc:sldMk cId="103908096" sldId="270"/>
            <ac:spMk id="11" creationId="{256B2C21-A230-48C0-8DF1-C46611373C44}"/>
          </ac:spMkLst>
        </pc:spChg>
        <pc:spChg chg="add">
          <ac:chgData name="Nagaraj Saroday" userId="3a26ac0b3cfb4850" providerId="LiveId" clId="{8A6EB373-83E3-45B1-8FE6-1EE661C18B33}" dt="2024-11-03T18:34:24.124" v="710" actId="26606"/>
          <ac:spMkLst>
            <pc:docMk/>
            <pc:sldMk cId="103908096" sldId="270"/>
            <ac:spMk id="13" creationId="{3847E18C-932D-4C95-AABA-FEC7C9499AD7}"/>
          </ac:spMkLst>
        </pc:spChg>
        <pc:spChg chg="add">
          <ac:chgData name="Nagaraj Saroday" userId="3a26ac0b3cfb4850" providerId="LiveId" clId="{8A6EB373-83E3-45B1-8FE6-1EE661C18B33}" dt="2024-11-03T18:34:24.124" v="710" actId="26606"/>
          <ac:spMkLst>
            <pc:docMk/>
            <pc:sldMk cId="103908096" sldId="270"/>
            <ac:spMk id="15" creationId="{3150CB11-0C61-439E-910F-5787759E72A0}"/>
          </ac:spMkLst>
        </pc:spChg>
        <pc:spChg chg="add">
          <ac:chgData name="Nagaraj Saroday" userId="3a26ac0b3cfb4850" providerId="LiveId" clId="{8A6EB373-83E3-45B1-8FE6-1EE661C18B33}" dt="2024-11-03T18:34:24.124" v="710" actId="26606"/>
          <ac:spMkLst>
            <pc:docMk/>
            <pc:sldMk cId="103908096" sldId="270"/>
            <ac:spMk id="17" creationId="{43F8A58B-5155-44CE-A5FF-7647B47D0A7A}"/>
          </ac:spMkLst>
        </pc:spChg>
        <pc:spChg chg="add">
          <ac:chgData name="Nagaraj Saroday" userId="3a26ac0b3cfb4850" providerId="LiveId" clId="{8A6EB373-83E3-45B1-8FE6-1EE661C18B33}" dt="2024-11-03T18:34:24.124" v="710" actId="26606"/>
          <ac:spMkLst>
            <pc:docMk/>
            <pc:sldMk cId="103908096" sldId="270"/>
            <ac:spMk id="19" creationId="{443F2ACA-E6D6-4028-82DD-F03C262D5DE6}"/>
          </ac:spMkLst>
        </pc:spChg>
        <pc:graphicFrameChg chg="add mod modGraphic">
          <ac:chgData name="Nagaraj Saroday" userId="3a26ac0b3cfb4850" providerId="LiveId" clId="{8A6EB373-83E3-45B1-8FE6-1EE661C18B33}" dt="2024-11-03T18:34:24.124" v="710" actId="26606"/>
          <ac:graphicFrameMkLst>
            <pc:docMk/>
            <pc:sldMk cId="103908096" sldId="270"/>
            <ac:graphicFrameMk id="4" creationId="{3F10199F-4C0D-F746-6D40-6DC877DBB276}"/>
          </ac:graphicFrameMkLst>
        </pc:graphicFrameChg>
      </pc:sldChg>
      <pc:sldChg chg="addSp delSp modSp new del mod">
        <pc:chgData name="Nagaraj Saroday" userId="3a26ac0b3cfb4850" providerId="LiveId" clId="{8A6EB373-83E3-45B1-8FE6-1EE661C18B33}" dt="2024-10-29T13:02:34.561" v="638" actId="2696"/>
        <pc:sldMkLst>
          <pc:docMk/>
          <pc:sldMk cId="3753677915" sldId="270"/>
        </pc:sldMkLst>
        <pc:spChg chg="del">
          <ac:chgData name="Nagaraj Saroday" userId="3a26ac0b3cfb4850" providerId="LiveId" clId="{8A6EB373-83E3-45B1-8FE6-1EE661C18B33}" dt="2024-10-29T12:46:04.928" v="461" actId="478"/>
          <ac:spMkLst>
            <pc:docMk/>
            <pc:sldMk cId="3753677915" sldId="270"/>
            <ac:spMk id="2" creationId="{22F6DB4B-2360-C4E9-3A49-A1AE95F2D9E0}"/>
          </ac:spMkLst>
        </pc:spChg>
        <pc:spChg chg="del mod">
          <ac:chgData name="Nagaraj Saroday" userId="3a26ac0b3cfb4850" providerId="LiveId" clId="{8A6EB373-83E3-45B1-8FE6-1EE661C18B33}" dt="2024-10-29T12:46:53.233" v="477" actId="478"/>
          <ac:spMkLst>
            <pc:docMk/>
            <pc:sldMk cId="3753677915" sldId="270"/>
            <ac:spMk id="3" creationId="{7EAC72FF-8118-28FC-2FE2-92AA5C5FD9A8}"/>
          </ac:spMkLst>
        </pc:spChg>
        <pc:spChg chg="add del mod">
          <ac:chgData name="Nagaraj Saroday" userId="3a26ac0b3cfb4850" providerId="LiveId" clId="{8A6EB373-83E3-45B1-8FE6-1EE661C18B33}" dt="2024-10-29T12:46:56.362" v="478" actId="478"/>
          <ac:spMkLst>
            <pc:docMk/>
            <pc:sldMk cId="3753677915" sldId="270"/>
            <ac:spMk id="5" creationId="{94A49599-AC1B-7B88-5D66-447DF2CBC5F1}"/>
          </ac:spMkLst>
        </pc:spChg>
        <pc:spChg chg="add del mod">
          <ac:chgData name="Nagaraj Saroday" userId="3a26ac0b3cfb4850" providerId="LiveId" clId="{8A6EB373-83E3-45B1-8FE6-1EE661C18B33}" dt="2024-10-29T12:53:10.552" v="484"/>
          <ac:spMkLst>
            <pc:docMk/>
            <pc:sldMk cId="3753677915" sldId="270"/>
            <ac:spMk id="6" creationId="{3E2A6988-FE87-F549-3F39-FD5B4CA03F80}"/>
          </ac:spMkLst>
        </pc:spChg>
        <pc:spChg chg="add mod">
          <ac:chgData name="Nagaraj Saroday" userId="3a26ac0b3cfb4850" providerId="LiveId" clId="{8A6EB373-83E3-45B1-8FE6-1EE661C18B33}" dt="2024-10-29T12:53:01.809" v="482" actId="1076"/>
          <ac:spMkLst>
            <pc:docMk/>
            <pc:sldMk cId="3753677915" sldId="270"/>
            <ac:spMk id="8" creationId="{BFE62A95-40D7-1D13-08CC-04B4EBB907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A9949-9FF5-4C2E-A7F8-1B598EDEDDB7}" type="datetimeFigureOut">
              <a:rPr lang="en-IN" smtClean="0"/>
              <a:t>04-11-2024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E011B8-65AA-41F9-AEA8-E1FE64471F23}" type="slidenum">
              <a:rPr lang="en-IN" smtClean="0"/>
              <a:t>‹#›</a:t>
            </a:fld>
            <a:endParaRPr lang="en-IN"/>
          </a:p>
        </p:txBody>
      </p:sp>
    </p:spTree>
    <p:extLst>
      <p:ext uri="{BB962C8B-B14F-4D97-AF65-F5344CB8AC3E}">
        <p14:creationId xmlns:p14="http://schemas.microsoft.com/office/powerpoint/2010/main" val="424329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Cache Implementation</a:t>
            </a:r>
          </a:p>
          <a:p>
            <a:pPr>
              <a:buFont typeface="Arial" panose="020B0604020202020204" pitchFamily="34" charset="0"/>
              <a:buChar char="•"/>
            </a:pPr>
            <a:r>
              <a:rPr lang="en-US" b="1" dirty="0"/>
              <a:t>Definition</a:t>
            </a:r>
            <a:r>
              <a:rPr lang="en-US" dirty="0"/>
              <a:t>: Cache is a storage layer that saves copies of frequently accessed data to speed up retrieval.</a:t>
            </a:r>
          </a:p>
          <a:p>
            <a:pPr>
              <a:buFont typeface="Arial" panose="020B0604020202020204" pitchFamily="34" charset="0"/>
              <a:buChar char="•"/>
            </a:pPr>
            <a:r>
              <a:rPr lang="en-US" b="1" dirty="0"/>
              <a:t>Importance</a:t>
            </a:r>
            <a:r>
              <a:rPr lang="en-US" dirty="0"/>
              <a:t>: Reduces latency and improves performance in applications.</a:t>
            </a:r>
          </a:p>
          <a:p>
            <a:pPr marL="742950" lvl="1" indent="-285750">
              <a:buFont typeface="Arial" panose="020B0604020202020204" pitchFamily="34" charset="0"/>
              <a:buChar char="•"/>
            </a:pPr>
            <a:endParaRPr lang="en-US" dirty="0"/>
          </a:p>
          <a:p>
            <a:r>
              <a:rPr lang="en-US" b="1" dirty="0"/>
              <a:t>Simple Cache Implementation Using Lists</a:t>
            </a:r>
          </a:p>
          <a:p>
            <a:pPr>
              <a:buFont typeface="Arial" panose="020B0604020202020204" pitchFamily="34" charset="0"/>
              <a:buChar char="•"/>
            </a:pPr>
            <a:r>
              <a:rPr lang="en-US" b="1" dirty="0"/>
              <a:t>Example</a:t>
            </a:r>
            <a:r>
              <a:rPr lang="en-US" dirty="0"/>
              <a:t>: Implementing an LRU (Least Recently Used) cache using a list.</a:t>
            </a:r>
          </a:p>
          <a:p>
            <a:pPr>
              <a:buFont typeface="Arial" panose="020B0604020202020204" pitchFamily="34" charset="0"/>
              <a:buChar char="•"/>
            </a:pPr>
            <a:r>
              <a:rPr lang="en-US" b="1" dirty="0"/>
              <a:t>Operations</a:t>
            </a:r>
            <a:r>
              <a:rPr lang="en-US" dirty="0"/>
              <a:t>:</a:t>
            </a:r>
          </a:p>
          <a:p>
            <a:pPr marL="742950" lvl="1" indent="-285750">
              <a:buFont typeface="Arial" panose="020B0604020202020204" pitchFamily="34" charset="0"/>
              <a:buChar char="•"/>
            </a:pPr>
            <a:r>
              <a:rPr lang="en-US" b="1" dirty="0"/>
              <a:t>Add Item</a:t>
            </a:r>
            <a:r>
              <a:rPr lang="en-US" dirty="0"/>
              <a:t>: Append to the end.</a:t>
            </a:r>
          </a:p>
          <a:p>
            <a:pPr marL="742950" lvl="1" indent="-285750">
              <a:buFont typeface="Arial" panose="020B0604020202020204" pitchFamily="34" charset="0"/>
              <a:buChar char="•"/>
            </a:pPr>
            <a:r>
              <a:rPr lang="en-US" b="1" dirty="0"/>
              <a:t>Retrieve Item</a:t>
            </a:r>
            <a:r>
              <a:rPr lang="en-US" dirty="0"/>
              <a:t>: Check if present; if so, move to the end (mark as recently used).</a:t>
            </a:r>
          </a:p>
          <a:p>
            <a:pPr marL="742950" lvl="1" indent="-285750">
              <a:buFont typeface="Arial" panose="020B0604020202020204" pitchFamily="34" charset="0"/>
              <a:buChar char="•"/>
            </a:pPr>
            <a:r>
              <a:rPr lang="en-US" b="1" dirty="0"/>
              <a:t>Eviction</a:t>
            </a:r>
            <a:r>
              <a:rPr lang="en-US" dirty="0"/>
              <a:t>: Remove the oldest item from the start.</a:t>
            </a:r>
          </a:p>
          <a:p>
            <a:pPr>
              <a:buFont typeface="Arial" panose="020B0604020202020204" pitchFamily="34" charset="0"/>
              <a:buChar char="•"/>
            </a:pPr>
            <a:r>
              <a:rPr lang="en-US" b="1" dirty="0"/>
              <a:t>Time Complexity</a:t>
            </a:r>
            <a:r>
              <a:rPr lang="en-US" dirty="0"/>
              <a:t>:</a:t>
            </a:r>
          </a:p>
          <a:p>
            <a:pPr marL="742950" lvl="1" indent="-285750">
              <a:buFont typeface="Arial" panose="020B0604020202020204" pitchFamily="34" charset="0"/>
              <a:buChar char="•"/>
            </a:pPr>
            <a:r>
              <a:rPr lang="en-US" b="1" dirty="0"/>
              <a:t>Access</a:t>
            </a:r>
            <a:r>
              <a:rPr lang="en-US" dirty="0"/>
              <a:t>: O(n) for searching.</a:t>
            </a:r>
          </a:p>
          <a:p>
            <a:pPr marL="742950" lvl="1" indent="-285750">
              <a:buFont typeface="Arial" panose="020B0604020202020204" pitchFamily="34" charset="0"/>
              <a:buChar char="•"/>
            </a:pPr>
            <a:r>
              <a:rPr lang="en-US" b="1" dirty="0"/>
              <a:t>Insertion/Deletion</a:t>
            </a:r>
            <a:r>
              <a:rPr lang="en-US" dirty="0"/>
              <a:t>: O(1) for append/remove at ends.</a:t>
            </a:r>
          </a:p>
          <a:p>
            <a:endParaRPr lang="en-IN" dirty="0"/>
          </a:p>
        </p:txBody>
      </p:sp>
      <p:sp>
        <p:nvSpPr>
          <p:cNvPr id="4" name="Slide Number Placeholder 3"/>
          <p:cNvSpPr>
            <a:spLocks noGrp="1"/>
          </p:cNvSpPr>
          <p:nvPr>
            <p:ph type="sldNum" sz="quarter" idx="5"/>
          </p:nvPr>
        </p:nvSpPr>
        <p:spPr/>
        <p:txBody>
          <a:bodyPr/>
          <a:lstStyle/>
          <a:p>
            <a:fld id="{C2E011B8-65AA-41F9-AEA8-E1FE64471F23}" type="slidenum">
              <a:rPr lang="en-IN" smtClean="0"/>
              <a:t>14</a:t>
            </a:fld>
            <a:endParaRPr lang="en-IN"/>
          </a:p>
        </p:txBody>
      </p:sp>
    </p:spTree>
    <p:extLst>
      <p:ext uri="{BB962C8B-B14F-4D97-AF65-F5344CB8AC3E}">
        <p14:creationId xmlns:p14="http://schemas.microsoft.com/office/powerpoint/2010/main" val="735866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a:buFont typeface="+mj-lt"/>
              <a:buAutoNum type="arabicPeriod"/>
            </a:pPr>
            <a:r>
              <a:rPr lang="en-US" b="1" dirty="0"/>
              <a:t>Time Complexity</a:t>
            </a:r>
            <a:r>
              <a:rPr lang="en-US" dirty="0"/>
              <a:t>:</a:t>
            </a:r>
          </a:p>
          <a:p>
            <a:pPr marL="742950" lvl="1" indent="-285750">
              <a:buFont typeface="+mj-lt"/>
              <a:buAutoNum type="arabicPeriod"/>
            </a:pPr>
            <a:r>
              <a:rPr lang="en-US" b="1" dirty="0" err="1"/>
              <a:t>Memoized</a:t>
            </a:r>
            <a:r>
              <a:rPr lang="en-US" b="1" dirty="0"/>
              <a:t> Version</a:t>
            </a:r>
            <a:r>
              <a:rPr lang="en-US" dirty="0"/>
              <a:t> has </a:t>
            </a:r>
            <a:r>
              <a:rPr lang="en-US" b="1" dirty="0"/>
              <a:t>linear time complexity</a:t>
            </a:r>
            <a:r>
              <a:rPr lang="en-US" dirty="0"/>
              <a:t> O(n)O(n)O(n), so it grows proportionally with n.</a:t>
            </a:r>
          </a:p>
          <a:p>
            <a:pPr marL="742950" lvl="1" indent="-285750">
              <a:buFont typeface="+mj-lt"/>
              <a:buAutoNum type="arabicPeriod"/>
            </a:pPr>
            <a:r>
              <a:rPr lang="en-US" b="1" dirty="0"/>
              <a:t>Non-</a:t>
            </a:r>
            <a:r>
              <a:rPr lang="en-US" b="1" dirty="0" err="1"/>
              <a:t>Memoized</a:t>
            </a:r>
            <a:r>
              <a:rPr lang="en-US" b="1" dirty="0"/>
              <a:t> Version</a:t>
            </a:r>
            <a:r>
              <a:rPr lang="en-US" dirty="0"/>
              <a:t> has </a:t>
            </a:r>
            <a:r>
              <a:rPr lang="en-US" b="1" dirty="0"/>
              <a:t>exponential time complexity</a:t>
            </a:r>
            <a:r>
              <a:rPr lang="en-US" dirty="0"/>
              <a:t> O(2n)O(2^n)O(2n), so each additional step doubles the calculations required, leading to extremely slow performance for large n.</a:t>
            </a:r>
          </a:p>
          <a:p>
            <a:pPr>
              <a:buFont typeface="+mj-lt"/>
              <a:buAutoNum type="arabicPeriod"/>
            </a:pPr>
            <a:r>
              <a:rPr lang="en-US" b="1" dirty="0"/>
              <a:t>Space Complexity</a:t>
            </a:r>
            <a:r>
              <a:rPr lang="en-US" dirty="0"/>
              <a:t>:</a:t>
            </a:r>
          </a:p>
          <a:p>
            <a:pPr marL="742950" lvl="1" indent="-285750">
              <a:buFont typeface="+mj-lt"/>
              <a:buAutoNum type="arabicPeriod"/>
            </a:pPr>
            <a:r>
              <a:rPr lang="en-US" dirty="0"/>
              <a:t>In the </a:t>
            </a:r>
            <a:r>
              <a:rPr lang="en-US" b="1" dirty="0" err="1"/>
              <a:t>memoized</a:t>
            </a:r>
            <a:r>
              <a:rPr lang="en-US" b="1" dirty="0"/>
              <a:t> version</a:t>
            </a:r>
            <a:r>
              <a:rPr lang="en-US" dirty="0"/>
              <a:t>, space complexity is O(n)O(n)O(n) due to the cache array.</a:t>
            </a:r>
          </a:p>
          <a:p>
            <a:pPr marL="742950" lvl="1" indent="-285750">
              <a:buFont typeface="+mj-lt"/>
              <a:buAutoNum type="arabicPeriod"/>
            </a:pPr>
            <a:r>
              <a:rPr lang="en-US" dirty="0"/>
              <a:t>In the </a:t>
            </a:r>
            <a:r>
              <a:rPr lang="en-US" b="1" dirty="0"/>
              <a:t>non-</a:t>
            </a:r>
            <a:r>
              <a:rPr lang="en-US" b="1" dirty="0" err="1"/>
              <a:t>memoized</a:t>
            </a:r>
            <a:r>
              <a:rPr lang="en-US" b="1" dirty="0"/>
              <a:t> version</a:t>
            </a:r>
            <a:r>
              <a:rPr lang="en-US" dirty="0"/>
              <a:t>, the space complexity is also O(n)O(n)O(n) because each recursive call adds a new layer to the call stack. However, since there is no caching, the call stack grows and shrinks dynamically.</a:t>
            </a:r>
          </a:p>
          <a:p>
            <a:pPr>
              <a:buFont typeface="+mj-lt"/>
              <a:buAutoNum type="arabicPeriod"/>
            </a:pPr>
            <a:r>
              <a:rPr lang="en-US" b="1" dirty="0"/>
              <a:t>Redundant Calculations</a:t>
            </a:r>
            <a:r>
              <a:rPr lang="en-US" dirty="0"/>
              <a:t>:</a:t>
            </a:r>
          </a:p>
          <a:p>
            <a:pPr marL="742950" lvl="1" indent="-285750">
              <a:buFont typeface="+mj-lt"/>
              <a:buAutoNum type="arabicPeriod"/>
            </a:pPr>
            <a:r>
              <a:rPr lang="en-US" b="1" dirty="0" err="1"/>
              <a:t>Memoized</a:t>
            </a:r>
            <a:r>
              <a:rPr lang="en-US" b="1" dirty="0"/>
              <a:t> version</a:t>
            </a:r>
            <a:r>
              <a:rPr lang="en-US" dirty="0"/>
              <a:t> avoids redundant calculations by storing previously computed Fibonacci numbers.</a:t>
            </a:r>
          </a:p>
          <a:p>
            <a:pPr marL="742950" lvl="1" indent="-285750">
              <a:buFont typeface="+mj-lt"/>
              <a:buAutoNum type="arabicPeriod"/>
            </a:pPr>
            <a:r>
              <a:rPr lang="en-US" b="1" dirty="0"/>
              <a:t>Non-</a:t>
            </a:r>
            <a:r>
              <a:rPr lang="en-US" b="1" dirty="0" err="1"/>
              <a:t>memoized</a:t>
            </a:r>
            <a:r>
              <a:rPr lang="en-US" b="1" dirty="0"/>
              <a:t> version</a:t>
            </a:r>
            <a:r>
              <a:rPr lang="en-US" dirty="0"/>
              <a:t> recalculates Fibonacci numbers multiple times, which results in excessive computations for large inputs.</a:t>
            </a:r>
          </a:p>
          <a:p>
            <a:pPr>
              <a:buFont typeface="+mj-lt"/>
              <a:buAutoNum type="arabicPeriod"/>
            </a:pPr>
            <a:r>
              <a:rPr lang="en-US" b="1" dirty="0"/>
              <a:t>Performance Impact</a:t>
            </a:r>
            <a:r>
              <a:rPr lang="en-US" dirty="0"/>
              <a:t>:</a:t>
            </a:r>
          </a:p>
          <a:p>
            <a:pPr marL="742950" lvl="1" indent="-285750">
              <a:buFont typeface="+mj-lt"/>
              <a:buAutoNum type="arabicPeriod"/>
            </a:pPr>
            <a:r>
              <a:rPr lang="en-US" dirty="0"/>
              <a:t>The </a:t>
            </a:r>
            <a:r>
              <a:rPr lang="en-US" b="1" dirty="0" err="1"/>
              <a:t>memoized</a:t>
            </a:r>
            <a:r>
              <a:rPr lang="en-US" b="1" dirty="0"/>
              <a:t> iterative version</a:t>
            </a:r>
            <a:r>
              <a:rPr lang="en-US" dirty="0"/>
              <a:t> is suitable for both small and large values of n because it’s efficient in terms of time and space.</a:t>
            </a:r>
          </a:p>
          <a:p>
            <a:pPr marL="742950" lvl="1" indent="-285750">
              <a:buFont typeface="+mj-lt"/>
              <a:buAutoNum type="arabicPeriod"/>
            </a:pPr>
            <a:r>
              <a:rPr lang="en-US" dirty="0"/>
              <a:t>The </a:t>
            </a:r>
            <a:r>
              <a:rPr lang="en-US" b="1" dirty="0"/>
              <a:t>non-</a:t>
            </a:r>
            <a:r>
              <a:rPr lang="en-US" b="1" dirty="0" err="1"/>
              <a:t>memoized</a:t>
            </a:r>
            <a:r>
              <a:rPr lang="en-US" b="1" dirty="0"/>
              <a:t> recursive version</a:t>
            </a:r>
            <a:r>
              <a:rPr lang="en-US" dirty="0"/>
              <a:t> quickly becomes impractical as n grows because it needs to recompute Fibonacci numbers over and over, consuming more CPU and memory.</a:t>
            </a:r>
          </a:p>
          <a:p>
            <a:endParaRPr lang="en-IN" dirty="0"/>
          </a:p>
        </p:txBody>
      </p:sp>
      <p:sp>
        <p:nvSpPr>
          <p:cNvPr id="4" name="Slide Number Placeholder 3"/>
          <p:cNvSpPr>
            <a:spLocks noGrp="1"/>
          </p:cNvSpPr>
          <p:nvPr>
            <p:ph type="sldNum" sz="quarter" idx="5"/>
          </p:nvPr>
        </p:nvSpPr>
        <p:spPr/>
        <p:txBody>
          <a:bodyPr/>
          <a:lstStyle/>
          <a:p>
            <a:fld id="{C2E011B8-65AA-41F9-AEA8-E1FE64471F23}" type="slidenum">
              <a:rPr lang="en-IN" smtClean="0"/>
              <a:t>15</a:t>
            </a:fld>
            <a:endParaRPr lang="en-IN"/>
          </a:p>
        </p:txBody>
      </p:sp>
    </p:spTree>
    <p:extLst>
      <p:ext uri="{BB962C8B-B14F-4D97-AF65-F5344CB8AC3E}">
        <p14:creationId xmlns:p14="http://schemas.microsoft.com/office/powerpoint/2010/main" val="1494656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60D6-E10D-51C0-70C2-30FCD3A933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292F7F-65FA-317C-A216-5B4C733AB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BE8AC8-26E3-AE9A-66F2-5A5077F6C692}"/>
              </a:ext>
            </a:extLst>
          </p:cNvPr>
          <p:cNvSpPr>
            <a:spLocks noGrp="1"/>
          </p:cNvSpPr>
          <p:nvPr>
            <p:ph type="dt" sz="half" idx="10"/>
          </p:nvPr>
        </p:nvSpPr>
        <p:spPr/>
        <p:txBody>
          <a:bodyPr/>
          <a:lstStyle/>
          <a:p>
            <a:fld id="{FE821C20-B0CD-4CD7-A8EA-7888414FDB7C}" type="datetimeFigureOut">
              <a:rPr lang="en-IN" smtClean="0"/>
              <a:t>04-11-2024</a:t>
            </a:fld>
            <a:endParaRPr lang="en-IN"/>
          </a:p>
        </p:txBody>
      </p:sp>
      <p:sp>
        <p:nvSpPr>
          <p:cNvPr id="5" name="Footer Placeholder 4">
            <a:extLst>
              <a:ext uri="{FF2B5EF4-FFF2-40B4-BE49-F238E27FC236}">
                <a16:creationId xmlns:a16="http://schemas.microsoft.com/office/drawing/2014/main" id="{4E1131A7-2AA7-8291-A5CC-9BA1C20BC3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1B6BF6-7FE0-7258-C7EB-3C993AE47E6D}"/>
              </a:ext>
            </a:extLst>
          </p:cNvPr>
          <p:cNvSpPr>
            <a:spLocks noGrp="1"/>
          </p:cNvSpPr>
          <p:nvPr>
            <p:ph type="sldNum" sz="quarter" idx="12"/>
          </p:nvPr>
        </p:nvSpPr>
        <p:spPr/>
        <p:txBody>
          <a:bodyPr/>
          <a:lstStyle/>
          <a:p>
            <a:fld id="{9F403316-35C7-495B-9C75-CF1AD442BB3E}" type="slidenum">
              <a:rPr lang="en-IN" smtClean="0"/>
              <a:t>‹#›</a:t>
            </a:fld>
            <a:endParaRPr lang="en-IN"/>
          </a:p>
        </p:txBody>
      </p:sp>
    </p:spTree>
    <p:extLst>
      <p:ext uri="{BB962C8B-B14F-4D97-AF65-F5344CB8AC3E}">
        <p14:creationId xmlns:p14="http://schemas.microsoft.com/office/powerpoint/2010/main" val="258003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9FDF-1B11-2278-F876-8684204657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275001-9A84-1E1D-68C5-EDBA03EEEC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B927E1-DACC-B4C8-3B2E-9CB6E9A220E8}"/>
              </a:ext>
            </a:extLst>
          </p:cNvPr>
          <p:cNvSpPr>
            <a:spLocks noGrp="1"/>
          </p:cNvSpPr>
          <p:nvPr>
            <p:ph type="dt" sz="half" idx="10"/>
          </p:nvPr>
        </p:nvSpPr>
        <p:spPr/>
        <p:txBody>
          <a:bodyPr/>
          <a:lstStyle/>
          <a:p>
            <a:fld id="{FE821C20-B0CD-4CD7-A8EA-7888414FDB7C}" type="datetimeFigureOut">
              <a:rPr lang="en-IN" smtClean="0"/>
              <a:t>04-11-2024</a:t>
            </a:fld>
            <a:endParaRPr lang="en-IN"/>
          </a:p>
        </p:txBody>
      </p:sp>
      <p:sp>
        <p:nvSpPr>
          <p:cNvPr id="5" name="Footer Placeholder 4">
            <a:extLst>
              <a:ext uri="{FF2B5EF4-FFF2-40B4-BE49-F238E27FC236}">
                <a16:creationId xmlns:a16="http://schemas.microsoft.com/office/drawing/2014/main" id="{BCE77FE2-14BA-3768-9445-0FF43689E7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D4DC93-F13A-387C-3989-10919950EDC1}"/>
              </a:ext>
            </a:extLst>
          </p:cNvPr>
          <p:cNvSpPr>
            <a:spLocks noGrp="1"/>
          </p:cNvSpPr>
          <p:nvPr>
            <p:ph type="sldNum" sz="quarter" idx="12"/>
          </p:nvPr>
        </p:nvSpPr>
        <p:spPr/>
        <p:txBody>
          <a:bodyPr/>
          <a:lstStyle/>
          <a:p>
            <a:fld id="{9F403316-35C7-495B-9C75-CF1AD442BB3E}" type="slidenum">
              <a:rPr lang="en-IN" smtClean="0"/>
              <a:t>‹#›</a:t>
            </a:fld>
            <a:endParaRPr lang="en-IN"/>
          </a:p>
        </p:txBody>
      </p:sp>
    </p:spTree>
    <p:extLst>
      <p:ext uri="{BB962C8B-B14F-4D97-AF65-F5344CB8AC3E}">
        <p14:creationId xmlns:p14="http://schemas.microsoft.com/office/powerpoint/2010/main" val="81358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0417D8-7D0B-F3FA-CBC4-60B6108F21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545B82-1772-4D14-CFF2-CE28D95039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3B5E57-3901-A49C-A0E0-90F9BB77E526}"/>
              </a:ext>
            </a:extLst>
          </p:cNvPr>
          <p:cNvSpPr>
            <a:spLocks noGrp="1"/>
          </p:cNvSpPr>
          <p:nvPr>
            <p:ph type="dt" sz="half" idx="10"/>
          </p:nvPr>
        </p:nvSpPr>
        <p:spPr/>
        <p:txBody>
          <a:bodyPr/>
          <a:lstStyle/>
          <a:p>
            <a:fld id="{FE821C20-B0CD-4CD7-A8EA-7888414FDB7C}" type="datetimeFigureOut">
              <a:rPr lang="en-IN" smtClean="0"/>
              <a:t>04-11-2024</a:t>
            </a:fld>
            <a:endParaRPr lang="en-IN"/>
          </a:p>
        </p:txBody>
      </p:sp>
      <p:sp>
        <p:nvSpPr>
          <p:cNvPr id="5" name="Footer Placeholder 4">
            <a:extLst>
              <a:ext uri="{FF2B5EF4-FFF2-40B4-BE49-F238E27FC236}">
                <a16:creationId xmlns:a16="http://schemas.microsoft.com/office/drawing/2014/main" id="{8910A531-318F-613F-A8A0-B838C76BF8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9A4990-DFBF-EEB2-0856-8E3E124FDD26}"/>
              </a:ext>
            </a:extLst>
          </p:cNvPr>
          <p:cNvSpPr>
            <a:spLocks noGrp="1"/>
          </p:cNvSpPr>
          <p:nvPr>
            <p:ph type="sldNum" sz="quarter" idx="12"/>
          </p:nvPr>
        </p:nvSpPr>
        <p:spPr/>
        <p:txBody>
          <a:bodyPr/>
          <a:lstStyle/>
          <a:p>
            <a:fld id="{9F403316-35C7-495B-9C75-CF1AD442BB3E}" type="slidenum">
              <a:rPr lang="en-IN" smtClean="0"/>
              <a:t>‹#›</a:t>
            </a:fld>
            <a:endParaRPr lang="en-IN"/>
          </a:p>
        </p:txBody>
      </p:sp>
    </p:spTree>
    <p:extLst>
      <p:ext uri="{BB962C8B-B14F-4D97-AF65-F5344CB8AC3E}">
        <p14:creationId xmlns:p14="http://schemas.microsoft.com/office/powerpoint/2010/main" val="659904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CF06-FFD6-9786-3ECA-077FA1EC46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501512-5E1F-CAB1-7C42-9631902463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AA046-20CE-5BBA-6456-0E7923A65C9A}"/>
              </a:ext>
            </a:extLst>
          </p:cNvPr>
          <p:cNvSpPr>
            <a:spLocks noGrp="1"/>
          </p:cNvSpPr>
          <p:nvPr>
            <p:ph type="dt" sz="half" idx="10"/>
          </p:nvPr>
        </p:nvSpPr>
        <p:spPr/>
        <p:txBody>
          <a:bodyPr/>
          <a:lstStyle/>
          <a:p>
            <a:fld id="{FE821C20-B0CD-4CD7-A8EA-7888414FDB7C}" type="datetimeFigureOut">
              <a:rPr lang="en-IN" smtClean="0"/>
              <a:t>04-11-2024</a:t>
            </a:fld>
            <a:endParaRPr lang="en-IN"/>
          </a:p>
        </p:txBody>
      </p:sp>
      <p:sp>
        <p:nvSpPr>
          <p:cNvPr id="5" name="Footer Placeholder 4">
            <a:extLst>
              <a:ext uri="{FF2B5EF4-FFF2-40B4-BE49-F238E27FC236}">
                <a16:creationId xmlns:a16="http://schemas.microsoft.com/office/drawing/2014/main" id="{A514DF3E-C8E5-7603-850C-7C7F77E67F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79A99C-AE48-8271-96D9-285BD42D0219}"/>
              </a:ext>
            </a:extLst>
          </p:cNvPr>
          <p:cNvSpPr>
            <a:spLocks noGrp="1"/>
          </p:cNvSpPr>
          <p:nvPr>
            <p:ph type="sldNum" sz="quarter" idx="12"/>
          </p:nvPr>
        </p:nvSpPr>
        <p:spPr/>
        <p:txBody>
          <a:bodyPr/>
          <a:lstStyle/>
          <a:p>
            <a:fld id="{9F403316-35C7-495B-9C75-CF1AD442BB3E}" type="slidenum">
              <a:rPr lang="en-IN" smtClean="0"/>
              <a:t>‹#›</a:t>
            </a:fld>
            <a:endParaRPr lang="en-IN"/>
          </a:p>
        </p:txBody>
      </p:sp>
    </p:spTree>
    <p:extLst>
      <p:ext uri="{BB962C8B-B14F-4D97-AF65-F5344CB8AC3E}">
        <p14:creationId xmlns:p14="http://schemas.microsoft.com/office/powerpoint/2010/main" val="368595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74C9B-1187-CCF2-060D-94AB55FA7D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FE90E8-82DF-263D-4A37-FA9958EC7F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08F553-3763-8832-AB53-455D81653751}"/>
              </a:ext>
            </a:extLst>
          </p:cNvPr>
          <p:cNvSpPr>
            <a:spLocks noGrp="1"/>
          </p:cNvSpPr>
          <p:nvPr>
            <p:ph type="dt" sz="half" idx="10"/>
          </p:nvPr>
        </p:nvSpPr>
        <p:spPr/>
        <p:txBody>
          <a:bodyPr/>
          <a:lstStyle/>
          <a:p>
            <a:fld id="{FE821C20-B0CD-4CD7-A8EA-7888414FDB7C}" type="datetimeFigureOut">
              <a:rPr lang="en-IN" smtClean="0"/>
              <a:t>04-11-2024</a:t>
            </a:fld>
            <a:endParaRPr lang="en-IN"/>
          </a:p>
        </p:txBody>
      </p:sp>
      <p:sp>
        <p:nvSpPr>
          <p:cNvPr id="5" name="Footer Placeholder 4">
            <a:extLst>
              <a:ext uri="{FF2B5EF4-FFF2-40B4-BE49-F238E27FC236}">
                <a16:creationId xmlns:a16="http://schemas.microsoft.com/office/drawing/2014/main" id="{9A9EE554-B2FA-A630-EE20-2EAEEED8E6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718090-18E0-2690-A4DF-2846D28FDF2B}"/>
              </a:ext>
            </a:extLst>
          </p:cNvPr>
          <p:cNvSpPr>
            <a:spLocks noGrp="1"/>
          </p:cNvSpPr>
          <p:nvPr>
            <p:ph type="sldNum" sz="quarter" idx="12"/>
          </p:nvPr>
        </p:nvSpPr>
        <p:spPr/>
        <p:txBody>
          <a:bodyPr/>
          <a:lstStyle/>
          <a:p>
            <a:fld id="{9F403316-35C7-495B-9C75-CF1AD442BB3E}" type="slidenum">
              <a:rPr lang="en-IN" smtClean="0"/>
              <a:t>‹#›</a:t>
            </a:fld>
            <a:endParaRPr lang="en-IN"/>
          </a:p>
        </p:txBody>
      </p:sp>
    </p:spTree>
    <p:extLst>
      <p:ext uri="{BB962C8B-B14F-4D97-AF65-F5344CB8AC3E}">
        <p14:creationId xmlns:p14="http://schemas.microsoft.com/office/powerpoint/2010/main" val="191612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63C99-BAC7-A298-28DD-B85C2DA718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20DE4D-EB09-AA00-4985-F5C8279A64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A96E66-2A2A-213F-B188-7B7A4408A3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F223FB-D795-ADD4-40B7-8C8A9B381014}"/>
              </a:ext>
            </a:extLst>
          </p:cNvPr>
          <p:cNvSpPr>
            <a:spLocks noGrp="1"/>
          </p:cNvSpPr>
          <p:nvPr>
            <p:ph type="dt" sz="half" idx="10"/>
          </p:nvPr>
        </p:nvSpPr>
        <p:spPr/>
        <p:txBody>
          <a:bodyPr/>
          <a:lstStyle/>
          <a:p>
            <a:fld id="{FE821C20-B0CD-4CD7-A8EA-7888414FDB7C}" type="datetimeFigureOut">
              <a:rPr lang="en-IN" smtClean="0"/>
              <a:t>04-11-2024</a:t>
            </a:fld>
            <a:endParaRPr lang="en-IN"/>
          </a:p>
        </p:txBody>
      </p:sp>
      <p:sp>
        <p:nvSpPr>
          <p:cNvPr id="6" name="Footer Placeholder 5">
            <a:extLst>
              <a:ext uri="{FF2B5EF4-FFF2-40B4-BE49-F238E27FC236}">
                <a16:creationId xmlns:a16="http://schemas.microsoft.com/office/drawing/2014/main" id="{897F3509-BF50-2A79-5498-067B0D79B3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02415D-ABAB-BC25-E857-E3088B82F5B2}"/>
              </a:ext>
            </a:extLst>
          </p:cNvPr>
          <p:cNvSpPr>
            <a:spLocks noGrp="1"/>
          </p:cNvSpPr>
          <p:nvPr>
            <p:ph type="sldNum" sz="quarter" idx="12"/>
          </p:nvPr>
        </p:nvSpPr>
        <p:spPr/>
        <p:txBody>
          <a:bodyPr/>
          <a:lstStyle/>
          <a:p>
            <a:fld id="{9F403316-35C7-495B-9C75-CF1AD442BB3E}" type="slidenum">
              <a:rPr lang="en-IN" smtClean="0"/>
              <a:t>‹#›</a:t>
            </a:fld>
            <a:endParaRPr lang="en-IN"/>
          </a:p>
        </p:txBody>
      </p:sp>
    </p:spTree>
    <p:extLst>
      <p:ext uri="{BB962C8B-B14F-4D97-AF65-F5344CB8AC3E}">
        <p14:creationId xmlns:p14="http://schemas.microsoft.com/office/powerpoint/2010/main" val="189410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AD6F6-E513-1542-04C3-9CE35E1299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CDB0CD-3030-EFB1-2808-29C5A8B86D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B8EB28-3B85-814F-1F6A-DDE5D6ACD8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4B3FDD-912F-3D5A-AC20-804D98B150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E2F07F-F43D-96E3-455E-1A42327ED9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F0A826-C7FA-1E78-128D-456D22DCEB18}"/>
              </a:ext>
            </a:extLst>
          </p:cNvPr>
          <p:cNvSpPr>
            <a:spLocks noGrp="1"/>
          </p:cNvSpPr>
          <p:nvPr>
            <p:ph type="dt" sz="half" idx="10"/>
          </p:nvPr>
        </p:nvSpPr>
        <p:spPr/>
        <p:txBody>
          <a:bodyPr/>
          <a:lstStyle/>
          <a:p>
            <a:fld id="{FE821C20-B0CD-4CD7-A8EA-7888414FDB7C}" type="datetimeFigureOut">
              <a:rPr lang="en-IN" smtClean="0"/>
              <a:t>04-11-2024</a:t>
            </a:fld>
            <a:endParaRPr lang="en-IN"/>
          </a:p>
        </p:txBody>
      </p:sp>
      <p:sp>
        <p:nvSpPr>
          <p:cNvPr id="8" name="Footer Placeholder 7">
            <a:extLst>
              <a:ext uri="{FF2B5EF4-FFF2-40B4-BE49-F238E27FC236}">
                <a16:creationId xmlns:a16="http://schemas.microsoft.com/office/drawing/2014/main" id="{0F536961-FD6B-C3BD-BFC7-08B5404FD1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2329CD-11D3-46DA-9202-8368BBC63A5E}"/>
              </a:ext>
            </a:extLst>
          </p:cNvPr>
          <p:cNvSpPr>
            <a:spLocks noGrp="1"/>
          </p:cNvSpPr>
          <p:nvPr>
            <p:ph type="sldNum" sz="quarter" idx="12"/>
          </p:nvPr>
        </p:nvSpPr>
        <p:spPr/>
        <p:txBody>
          <a:bodyPr/>
          <a:lstStyle/>
          <a:p>
            <a:fld id="{9F403316-35C7-495B-9C75-CF1AD442BB3E}" type="slidenum">
              <a:rPr lang="en-IN" smtClean="0"/>
              <a:t>‹#›</a:t>
            </a:fld>
            <a:endParaRPr lang="en-IN"/>
          </a:p>
        </p:txBody>
      </p:sp>
    </p:spTree>
    <p:extLst>
      <p:ext uri="{BB962C8B-B14F-4D97-AF65-F5344CB8AC3E}">
        <p14:creationId xmlns:p14="http://schemas.microsoft.com/office/powerpoint/2010/main" val="3773098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EF8C-1F53-932B-2288-36051ABE27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3B05A4-1952-E36A-9C00-A75271028696}"/>
              </a:ext>
            </a:extLst>
          </p:cNvPr>
          <p:cNvSpPr>
            <a:spLocks noGrp="1"/>
          </p:cNvSpPr>
          <p:nvPr>
            <p:ph type="dt" sz="half" idx="10"/>
          </p:nvPr>
        </p:nvSpPr>
        <p:spPr/>
        <p:txBody>
          <a:bodyPr/>
          <a:lstStyle/>
          <a:p>
            <a:fld id="{FE821C20-B0CD-4CD7-A8EA-7888414FDB7C}" type="datetimeFigureOut">
              <a:rPr lang="en-IN" smtClean="0"/>
              <a:t>04-11-2024</a:t>
            </a:fld>
            <a:endParaRPr lang="en-IN"/>
          </a:p>
        </p:txBody>
      </p:sp>
      <p:sp>
        <p:nvSpPr>
          <p:cNvPr id="4" name="Footer Placeholder 3">
            <a:extLst>
              <a:ext uri="{FF2B5EF4-FFF2-40B4-BE49-F238E27FC236}">
                <a16:creationId xmlns:a16="http://schemas.microsoft.com/office/drawing/2014/main" id="{62B2073E-6545-13FA-1D48-BF5DE7D186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4F8883-C440-8FF8-808F-4C705829F0DB}"/>
              </a:ext>
            </a:extLst>
          </p:cNvPr>
          <p:cNvSpPr>
            <a:spLocks noGrp="1"/>
          </p:cNvSpPr>
          <p:nvPr>
            <p:ph type="sldNum" sz="quarter" idx="12"/>
          </p:nvPr>
        </p:nvSpPr>
        <p:spPr/>
        <p:txBody>
          <a:bodyPr/>
          <a:lstStyle/>
          <a:p>
            <a:fld id="{9F403316-35C7-495B-9C75-CF1AD442BB3E}" type="slidenum">
              <a:rPr lang="en-IN" smtClean="0"/>
              <a:t>‹#›</a:t>
            </a:fld>
            <a:endParaRPr lang="en-IN"/>
          </a:p>
        </p:txBody>
      </p:sp>
    </p:spTree>
    <p:extLst>
      <p:ext uri="{BB962C8B-B14F-4D97-AF65-F5344CB8AC3E}">
        <p14:creationId xmlns:p14="http://schemas.microsoft.com/office/powerpoint/2010/main" val="1250851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07E9D-4255-7F61-6FBE-B5AC5C8CFD45}"/>
              </a:ext>
            </a:extLst>
          </p:cNvPr>
          <p:cNvSpPr>
            <a:spLocks noGrp="1"/>
          </p:cNvSpPr>
          <p:nvPr>
            <p:ph type="dt" sz="half" idx="10"/>
          </p:nvPr>
        </p:nvSpPr>
        <p:spPr/>
        <p:txBody>
          <a:bodyPr/>
          <a:lstStyle/>
          <a:p>
            <a:fld id="{FE821C20-B0CD-4CD7-A8EA-7888414FDB7C}" type="datetimeFigureOut">
              <a:rPr lang="en-IN" smtClean="0"/>
              <a:t>04-11-2024</a:t>
            </a:fld>
            <a:endParaRPr lang="en-IN"/>
          </a:p>
        </p:txBody>
      </p:sp>
      <p:sp>
        <p:nvSpPr>
          <p:cNvPr id="3" name="Footer Placeholder 2">
            <a:extLst>
              <a:ext uri="{FF2B5EF4-FFF2-40B4-BE49-F238E27FC236}">
                <a16:creationId xmlns:a16="http://schemas.microsoft.com/office/drawing/2014/main" id="{274C8E92-C192-A376-B594-CC3F1FCB30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20A315-8A78-D6B5-BE40-4B6FE6653765}"/>
              </a:ext>
            </a:extLst>
          </p:cNvPr>
          <p:cNvSpPr>
            <a:spLocks noGrp="1"/>
          </p:cNvSpPr>
          <p:nvPr>
            <p:ph type="sldNum" sz="quarter" idx="12"/>
          </p:nvPr>
        </p:nvSpPr>
        <p:spPr/>
        <p:txBody>
          <a:bodyPr/>
          <a:lstStyle/>
          <a:p>
            <a:fld id="{9F403316-35C7-495B-9C75-CF1AD442BB3E}" type="slidenum">
              <a:rPr lang="en-IN" smtClean="0"/>
              <a:t>‹#›</a:t>
            </a:fld>
            <a:endParaRPr lang="en-IN"/>
          </a:p>
        </p:txBody>
      </p:sp>
    </p:spTree>
    <p:extLst>
      <p:ext uri="{BB962C8B-B14F-4D97-AF65-F5344CB8AC3E}">
        <p14:creationId xmlns:p14="http://schemas.microsoft.com/office/powerpoint/2010/main" val="268554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75AC-F730-E33A-11A6-6521035C6E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D39399-E481-1D4C-9E0B-504E8DA003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EC7969-18FA-BE14-0A9A-516C0AEB8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311A14-8084-03CA-447B-7B17D0024087}"/>
              </a:ext>
            </a:extLst>
          </p:cNvPr>
          <p:cNvSpPr>
            <a:spLocks noGrp="1"/>
          </p:cNvSpPr>
          <p:nvPr>
            <p:ph type="dt" sz="half" idx="10"/>
          </p:nvPr>
        </p:nvSpPr>
        <p:spPr/>
        <p:txBody>
          <a:bodyPr/>
          <a:lstStyle/>
          <a:p>
            <a:fld id="{FE821C20-B0CD-4CD7-A8EA-7888414FDB7C}" type="datetimeFigureOut">
              <a:rPr lang="en-IN" smtClean="0"/>
              <a:t>04-11-2024</a:t>
            </a:fld>
            <a:endParaRPr lang="en-IN"/>
          </a:p>
        </p:txBody>
      </p:sp>
      <p:sp>
        <p:nvSpPr>
          <p:cNvPr id="6" name="Footer Placeholder 5">
            <a:extLst>
              <a:ext uri="{FF2B5EF4-FFF2-40B4-BE49-F238E27FC236}">
                <a16:creationId xmlns:a16="http://schemas.microsoft.com/office/drawing/2014/main" id="{FDE6E089-3155-DE73-070E-CEAB0C6704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C76EC9-4D86-F10B-70B8-A32327DEB9A9}"/>
              </a:ext>
            </a:extLst>
          </p:cNvPr>
          <p:cNvSpPr>
            <a:spLocks noGrp="1"/>
          </p:cNvSpPr>
          <p:nvPr>
            <p:ph type="sldNum" sz="quarter" idx="12"/>
          </p:nvPr>
        </p:nvSpPr>
        <p:spPr/>
        <p:txBody>
          <a:bodyPr/>
          <a:lstStyle/>
          <a:p>
            <a:fld id="{9F403316-35C7-495B-9C75-CF1AD442BB3E}" type="slidenum">
              <a:rPr lang="en-IN" smtClean="0"/>
              <a:t>‹#›</a:t>
            </a:fld>
            <a:endParaRPr lang="en-IN"/>
          </a:p>
        </p:txBody>
      </p:sp>
    </p:spTree>
    <p:extLst>
      <p:ext uri="{BB962C8B-B14F-4D97-AF65-F5344CB8AC3E}">
        <p14:creationId xmlns:p14="http://schemas.microsoft.com/office/powerpoint/2010/main" val="3142455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80EFD-50C9-4713-F7ED-C0A4CA673C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3903DA-7338-9B73-BEA1-8960EC35B2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21CC1E-2538-C053-2306-4C80FAD3D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ABC1E4-3163-024D-0241-F9FBFEEE89C5}"/>
              </a:ext>
            </a:extLst>
          </p:cNvPr>
          <p:cNvSpPr>
            <a:spLocks noGrp="1"/>
          </p:cNvSpPr>
          <p:nvPr>
            <p:ph type="dt" sz="half" idx="10"/>
          </p:nvPr>
        </p:nvSpPr>
        <p:spPr/>
        <p:txBody>
          <a:bodyPr/>
          <a:lstStyle/>
          <a:p>
            <a:fld id="{FE821C20-B0CD-4CD7-A8EA-7888414FDB7C}" type="datetimeFigureOut">
              <a:rPr lang="en-IN" smtClean="0"/>
              <a:t>04-11-2024</a:t>
            </a:fld>
            <a:endParaRPr lang="en-IN"/>
          </a:p>
        </p:txBody>
      </p:sp>
      <p:sp>
        <p:nvSpPr>
          <p:cNvPr id="6" name="Footer Placeholder 5">
            <a:extLst>
              <a:ext uri="{FF2B5EF4-FFF2-40B4-BE49-F238E27FC236}">
                <a16:creationId xmlns:a16="http://schemas.microsoft.com/office/drawing/2014/main" id="{478CF0D9-2570-986B-B318-C17FA96474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556A84-1C8D-602D-A9E9-7A7A367E1AA5}"/>
              </a:ext>
            </a:extLst>
          </p:cNvPr>
          <p:cNvSpPr>
            <a:spLocks noGrp="1"/>
          </p:cNvSpPr>
          <p:nvPr>
            <p:ph type="sldNum" sz="quarter" idx="12"/>
          </p:nvPr>
        </p:nvSpPr>
        <p:spPr/>
        <p:txBody>
          <a:bodyPr/>
          <a:lstStyle/>
          <a:p>
            <a:fld id="{9F403316-35C7-495B-9C75-CF1AD442BB3E}" type="slidenum">
              <a:rPr lang="en-IN" smtClean="0"/>
              <a:t>‹#›</a:t>
            </a:fld>
            <a:endParaRPr lang="en-IN"/>
          </a:p>
        </p:txBody>
      </p:sp>
    </p:spTree>
    <p:extLst>
      <p:ext uri="{BB962C8B-B14F-4D97-AF65-F5344CB8AC3E}">
        <p14:creationId xmlns:p14="http://schemas.microsoft.com/office/powerpoint/2010/main" val="337428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7014B-2EA3-CCDC-1D21-E591A59B30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21A3A1-8A66-7702-4C0D-5645EFE84D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738507-3CF9-ADEF-4B16-90084CAB20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E821C20-B0CD-4CD7-A8EA-7888414FDB7C}" type="datetimeFigureOut">
              <a:rPr lang="en-IN" smtClean="0"/>
              <a:t>04-11-2024</a:t>
            </a:fld>
            <a:endParaRPr lang="en-IN"/>
          </a:p>
        </p:txBody>
      </p:sp>
      <p:sp>
        <p:nvSpPr>
          <p:cNvPr id="5" name="Footer Placeholder 4">
            <a:extLst>
              <a:ext uri="{FF2B5EF4-FFF2-40B4-BE49-F238E27FC236}">
                <a16:creationId xmlns:a16="http://schemas.microsoft.com/office/drawing/2014/main" id="{1F893926-BD53-5F8A-9D38-8BB1529FB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59557B2-0EC4-5E22-A8AD-992FB05A9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403316-35C7-495B-9C75-CF1AD442BB3E}" type="slidenum">
              <a:rPr lang="en-IN" smtClean="0"/>
              <a:t>‹#›</a:t>
            </a:fld>
            <a:endParaRPr lang="en-IN"/>
          </a:p>
        </p:txBody>
      </p:sp>
    </p:spTree>
    <p:extLst>
      <p:ext uri="{BB962C8B-B14F-4D97-AF65-F5344CB8AC3E}">
        <p14:creationId xmlns:p14="http://schemas.microsoft.com/office/powerpoint/2010/main" val="2569868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E8038-F2EB-7531-32CB-398212F0CBDE}"/>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Introduction Arrays, List  and Tuples in Python</a:t>
            </a:r>
          </a:p>
        </p:txBody>
      </p:sp>
      <p:sp>
        <p:nvSpPr>
          <p:cNvPr id="3" name="Subtitle 2">
            <a:extLst>
              <a:ext uri="{FF2B5EF4-FFF2-40B4-BE49-F238E27FC236}">
                <a16:creationId xmlns:a16="http://schemas.microsoft.com/office/drawing/2014/main" id="{D91198CE-72F1-2E42-84C6-C09A56429328}"/>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indent="-228600" algn="l">
              <a:buFont typeface="Arial" panose="020B0604020202020204" pitchFamily="34" charset="0"/>
              <a:buChar char="•"/>
            </a:pPr>
            <a:r>
              <a:rPr lang="en-US" sz="2000" b="1"/>
              <a:t>Objective</a:t>
            </a:r>
            <a:r>
              <a:rPr lang="en-US" sz="2000"/>
              <a:t>: Understand fundamental data structures — Arrays, Lists, and Tuples.</a:t>
            </a:r>
          </a:p>
          <a:p>
            <a:pPr indent="-228600" algn="l">
              <a:buFont typeface="Arial" panose="020B0604020202020204" pitchFamily="34" charset="0"/>
              <a:buChar char="•"/>
            </a:pPr>
            <a:r>
              <a:rPr lang="en-US" sz="2000" b="1"/>
              <a:t>Importance</a:t>
            </a:r>
            <a:r>
              <a:rPr lang="en-US" sz="2000"/>
              <a:t>: Essential for data organization, manipulation, and optimization.</a:t>
            </a:r>
          </a:p>
          <a:p>
            <a:pPr indent="-228600" algn="l">
              <a:buFont typeface="Arial" panose="020B0604020202020204" pitchFamily="34" charset="0"/>
              <a:buChar char="•"/>
            </a:pPr>
            <a:r>
              <a:rPr lang="en-US" sz="2000" b="1"/>
              <a:t>Types</a:t>
            </a:r>
            <a:r>
              <a:rPr lang="en-US" sz="2000"/>
              <a:t>:</a:t>
            </a:r>
          </a:p>
          <a:p>
            <a:pPr marL="742950" lvl="1" indent="-228600" algn="l">
              <a:buFont typeface="Arial" panose="020B0604020202020204" pitchFamily="34" charset="0"/>
              <a:buChar char="•"/>
            </a:pPr>
            <a:r>
              <a:rPr lang="en-US" b="1"/>
              <a:t>Arrays</a:t>
            </a:r>
            <a:r>
              <a:rPr lang="en-US"/>
              <a:t>: Homogeneous, fixed-type data structure.</a:t>
            </a:r>
          </a:p>
          <a:p>
            <a:pPr marL="742950" lvl="1" indent="-228600" algn="l">
              <a:buFont typeface="Arial" panose="020B0604020202020204" pitchFamily="34" charset="0"/>
              <a:buChar char="•"/>
            </a:pPr>
            <a:r>
              <a:rPr lang="en-US" b="1"/>
              <a:t>Lists</a:t>
            </a:r>
            <a:r>
              <a:rPr lang="en-US"/>
              <a:t>: Flexible, mutable, and versatile data structure.</a:t>
            </a:r>
          </a:p>
          <a:p>
            <a:pPr marL="742950" lvl="1" indent="-228600" algn="l">
              <a:buFont typeface="Arial" panose="020B0604020202020204" pitchFamily="34" charset="0"/>
              <a:buChar char="•"/>
            </a:pPr>
            <a:r>
              <a:rPr lang="en-US" b="1"/>
              <a:t>Tuples</a:t>
            </a:r>
            <a:r>
              <a:rPr lang="en-US"/>
              <a:t>: Immutable sequence used for fixed collections.</a:t>
            </a:r>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3879810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0B3BD-5115-EBF2-5E3C-91F7FCA7BC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5C2CB7-76A3-DD14-CE52-A180D9587B2A}"/>
              </a:ext>
            </a:extLst>
          </p:cNvPr>
          <p:cNvSpPr>
            <a:spLocks noGrp="1"/>
          </p:cNvSpPr>
          <p:nvPr>
            <p:ph type="title"/>
          </p:nvPr>
        </p:nvSpPr>
        <p:spPr>
          <a:xfrm>
            <a:off x="163945" y="189634"/>
            <a:ext cx="6864928" cy="549275"/>
          </a:xfrm>
        </p:spPr>
        <p:txBody>
          <a:bodyPr>
            <a:normAutofit/>
          </a:bodyPr>
          <a:lstStyle/>
          <a:p>
            <a:pPr marL="0" marR="0" lvl="0" indent="0" defTabSz="914400" rtl="0" eaLnBrk="0" fontAlgn="base" latinLnBrk="0" hangingPunct="0">
              <a:lnSpc>
                <a:spcPct val="100000"/>
              </a:lnSpc>
              <a:spcBef>
                <a:spcPct val="0"/>
              </a:spcBef>
              <a:spcAft>
                <a:spcPct val="0"/>
              </a:spcAft>
              <a:tabLst/>
            </a:pPr>
            <a:r>
              <a:rPr lang="en-US" sz="2800" b="1">
                <a:latin typeface="Calibri" panose="020F0502020204030204" pitchFamily="34" charset="0"/>
                <a:cs typeface="Calibri" panose="020F0502020204030204" pitchFamily="34" charset="0"/>
              </a:rPr>
              <a:t>Slicing in Arrays, Lists, and Tuples</a:t>
            </a:r>
            <a:endPar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72C9283-077C-3573-B2EE-27348B701BF1}"/>
              </a:ext>
            </a:extLst>
          </p:cNvPr>
          <p:cNvSpPr txBox="1"/>
          <p:nvPr/>
        </p:nvSpPr>
        <p:spPr>
          <a:xfrm>
            <a:off x="5715000" y="944615"/>
            <a:ext cx="6313055" cy="5324535"/>
          </a:xfrm>
          <a:prstGeom prst="rect">
            <a:avLst/>
          </a:prstGeom>
          <a:noFill/>
        </p:spPr>
        <p:txBody>
          <a:bodyPr wrap="square">
            <a:spAutoFit/>
          </a:bodyPr>
          <a:lstStyle/>
          <a:p>
            <a:r>
              <a:rPr kumimoji="0" lang="en-US" alt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Sample Code</a:t>
            </a:r>
            <a:endParaRPr lang="en-US" sz="2000" b="0">
              <a:solidFill>
                <a:srgbClr val="C586C0"/>
              </a:solidFill>
              <a:effectLst/>
              <a:latin typeface="Calibri" panose="020F0502020204030204" pitchFamily="34" charset="0"/>
              <a:cs typeface="Calibri" panose="020F0502020204030204" pitchFamily="34" charset="0"/>
            </a:endParaRPr>
          </a:p>
          <a:p>
            <a:endParaRPr lang="en-US" sz="2000">
              <a:solidFill>
                <a:srgbClr val="C586C0"/>
              </a:solidFill>
              <a:latin typeface="Calibri" panose="020F0502020204030204" pitchFamily="34" charset="0"/>
              <a:cs typeface="Calibri" panose="020F0502020204030204" pitchFamily="34" charset="0"/>
            </a:endParaRPr>
          </a:p>
          <a:p>
            <a:r>
              <a:rPr lang="en-US" sz="2000" b="0">
                <a:solidFill>
                  <a:srgbClr val="C586C0"/>
                </a:solidFill>
                <a:effectLst/>
                <a:latin typeface="Calibri" panose="020F0502020204030204" pitchFamily="34" charset="0"/>
                <a:cs typeface="Calibri" panose="020F0502020204030204" pitchFamily="34" charset="0"/>
              </a:rPr>
              <a:t>import</a:t>
            </a:r>
            <a:r>
              <a:rPr lang="en-US" sz="2000" b="0">
                <a:solidFill>
                  <a:srgbClr val="CCCCCC"/>
                </a:solidFill>
                <a:effectLst/>
                <a:latin typeface="Calibri" panose="020F0502020204030204" pitchFamily="34" charset="0"/>
                <a:cs typeface="Calibri" panose="020F0502020204030204" pitchFamily="34" charset="0"/>
              </a:rPr>
              <a:t> </a:t>
            </a:r>
            <a:r>
              <a:rPr lang="en-US" sz="2000" b="0">
                <a:solidFill>
                  <a:srgbClr val="4EC9B0"/>
                </a:solidFill>
                <a:effectLst/>
                <a:latin typeface="Calibri" panose="020F0502020204030204" pitchFamily="34" charset="0"/>
                <a:cs typeface="Calibri" panose="020F0502020204030204" pitchFamily="34" charset="0"/>
              </a:rPr>
              <a:t>array</a:t>
            </a:r>
            <a:endParaRPr lang="en-US" sz="2000" b="0">
              <a:solidFill>
                <a:srgbClr val="CCCCCC"/>
              </a:solidFill>
              <a:effectLst/>
              <a:latin typeface="Calibri" panose="020F0502020204030204" pitchFamily="34" charset="0"/>
              <a:cs typeface="Calibri" panose="020F0502020204030204" pitchFamily="34" charset="0"/>
            </a:endParaRPr>
          </a:p>
          <a:p>
            <a:r>
              <a:rPr lang="en-US" sz="2000" b="0">
                <a:solidFill>
                  <a:srgbClr val="6A9955"/>
                </a:solidFill>
                <a:effectLst/>
                <a:latin typeface="Calibri" panose="020F0502020204030204" pitchFamily="34" charset="0"/>
                <a:cs typeface="Calibri" panose="020F0502020204030204" pitchFamily="34" charset="0"/>
              </a:rPr>
              <a:t># Array</a:t>
            </a:r>
            <a:endParaRPr lang="en-US" sz="2000" b="0">
              <a:solidFill>
                <a:srgbClr val="CCCCCC"/>
              </a:solidFill>
              <a:effectLst/>
              <a:latin typeface="Calibri" panose="020F0502020204030204" pitchFamily="34" charset="0"/>
              <a:cs typeface="Calibri" panose="020F0502020204030204" pitchFamily="34" charset="0"/>
            </a:endParaRPr>
          </a:p>
          <a:p>
            <a:r>
              <a:rPr lang="en-US" sz="2000" b="0">
                <a:solidFill>
                  <a:srgbClr val="9CDCFE"/>
                </a:solidFill>
                <a:effectLst/>
                <a:latin typeface="Calibri" panose="020F0502020204030204" pitchFamily="34" charset="0"/>
                <a:cs typeface="Calibri" panose="020F0502020204030204" pitchFamily="34" charset="0"/>
              </a:rPr>
              <a:t>arr</a:t>
            </a:r>
            <a:r>
              <a:rPr lang="en-US" sz="2000" b="0">
                <a:solidFill>
                  <a:srgbClr val="CCCCCC"/>
                </a:solidFill>
                <a:effectLst/>
                <a:latin typeface="Calibri" panose="020F0502020204030204" pitchFamily="34" charset="0"/>
                <a:cs typeface="Calibri" panose="020F0502020204030204" pitchFamily="34" charset="0"/>
              </a:rPr>
              <a:t> </a:t>
            </a:r>
            <a:r>
              <a:rPr lang="en-US" sz="2000" b="0">
                <a:solidFill>
                  <a:srgbClr val="D4D4D4"/>
                </a:solidFill>
                <a:effectLst/>
                <a:latin typeface="Calibri" panose="020F0502020204030204" pitchFamily="34" charset="0"/>
                <a:cs typeface="Calibri" panose="020F0502020204030204" pitchFamily="34" charset="0"/>
              </a:rPr>
              <a:t>=</a:t>
            </a:r>
            <a:r>
              <a:rPr lang="en-US" sz="2000" b="0">
                <a:solidFill>
                  <a:srgbClr val="CCCCCC"/>
                </a:solidFill>
                <a:effectLst/>
                <a:latin typeface="Calibri" panose="020F0502020204030204" pitchFamily="34" charset="0"/>
                <a:cs typeface="Calibri" panose="020F0502020204030204" pitchFamily="34" charset="0"/>
              </a:rPr>
              <a:t> </a:t>
            </a:r>
            <a:r>
              <a:rPr lang="en-US" sz="2000" b="0">
                <a:solidFill>
                  <a:srgbClr val="4EC9B0"/>
                </a:solidFill>
                <a:effectLst/>
                <a:latin typeface="Calibri" panose="020F0502020204030204" pitchFamily="34" charset="0"/>
                <a:cs typeface="Calibri" panose="020F0502020204030204" pitchFamily="34" charset="0"/>
              </a:rPr>
              <a:t>array</a:t>
            </a:r>
            <a:r>
              <a:rPr lang="en-US" sz="2000" b="0">
                <a:solidFill>
                  <a:srgbClr val="CCCCCC"/>
                </a:solidFill>
                <a:effectLst/>
                <a:latin typeface="Calibri" panose="020F0502020204030204" pitchFamily="34" charset="0"/>
                <a:cs typeface="Calibri" panose="020F0502020204030204" pitchFamily="34" charset="0"/>
              </a:rPr>
              <a:t>.</a:t>
            </a:r>
            <a:r>
              <a:rPr lang="en-US" sz="2000" b="0">
                <a:solidFill>
                  <a:srgbClr val="4EC9B0"/>
                </a:solidFill>
                <a:effectLst/>
                <a:latin typeface="Calibri" panose="020F0502020204030204" pitchFamily="34" charset="0"/>
                <a:cs typeface="Calibri" panose="020F0502020204030204" pitchFamily="34" charset="0"/>
              </a:rPr>
              <a:t>array</a:t>
            </a:r>
            <a:r>
              <a:rPr lang="en-US" sz="2000" b="0">
                <a:solidFill>
                  <a:srgbClr val="CCCCCC"/>
                </a:solidFill>
                <a:effectLst/>
                <a:latin typeface="Calibri" panose="020F0502020204030204" pitchFamily="34" charset="0"/>
                <a:cs typeface="Calibri" panose="020F0502020204030204" pitchFamily="34" charset="0"/>
              </a:rPr>
              <a:t>(</a:t>
            </a:r>
            <a:r>
              <a:rPr lang="en-US" sz="2000" b="0">
                <a:solidFill>
                  <a:srgbClr val="CE9178"/>
                </a:solidFill>
                <a:effectLst/>
                <a:latin typeface="Calibri" panose="020F0502020204030204" pitchFamily="34" charset="0"/>
                <a:cs typeface="Calibri" panose="020F0502020204030204" pitchFamily="34" charset="0"/>
              </a:rPr>
              <a:t>'i'</a:t>
            </a:r>
            <a:r>
              <a:rPr lang="en-US" sz="2000" b="0">
                <a:solidFill>
                  <a:srgbClr val="CCCCCC"/>
                </a:solidFill>
                <a:effectLst/>
                <a:latin typeface="Calibri" panose="020F0502020204030204" pitchFamily="34" charset="0"/>
                <a:cs typeface="Calibri" panose="020F0502020204030204" pitchFamily="34" charset="0"/>
              </a:rPr>
              <a:t>, [</a:t>
            </a:r>
            <a:r>
              <a:rPr lang="en-US" sz="2000" b="0">
                <a:solidFill>
                  <a:srgbClr val="B5CEA8"/>
                </a:solidFill>
                <a:effectLst/>
                <a:latin typeface="Calibri" panose="020F0502020204030204" pitchFamily="34" charset="0"/>
                <a:cs typeface="Calibri" panose="020F0502020204030204" pitchFamily="34" charset="0"/>
              </a:rPr>
              <a:t>10</a:t>
            </a:r>
            <a:r>
              <a:rPr lang="en-US" sz="2000" b="0">
                <a:solidFill>
                  <a:srgbClr val="CCCCCC"/>
                </a:solidFill>
                <a:effectLst/>
                <a:latin typeface="Calibri" panose="020F0502020204030204" pitchFamily="34" charset="0"/>
                <a:cs typeface="Calibri" panose="020F0502020204030204" pitchFamily="34" charset="0"/>
              </a:rPr>
              <a:t>, </a:t>
            </a:r>
            <a:r>
              <a:rPr lang="en-US" sz="2000" b="0">
                <a:solidFill>
                  <a:srgbClr val="B5CEA8"/>
                </a:solidFill>
                <a:effectLst/>
                <a:latin typeface="Calibri" panose="020F0502020204030204" pitchFamily="34" charset="0"/>
                <a:cs typeface="Calibri" panose="020F0502020204030204" pitchFamily="34" charset="0"/>
              </a:rPr>
              <a:t>20</a:t>
            </a:r>
            <a:r>
              <a:rPr lang="en-US" sz="2000" b="0">
                <a:solidFill>
                  <a:srgbClr val="CCCCCC"/>
                </a:solidFill>
                <a:effectLst/>
                <a:latin typeface="Calibri" panose="020F0502020204030204" pitchFamily="34" charset="0"/>
                <a:cs typeface="Calibri" panose="020F0502020204030204" pitchFamily="34" charset="0"/>
              </a:rPr>
              <a:t>, </a:t>
            </a:r>
            <a:r>
              <a:rPr lang="en-US" sz="2000" b="0">
                <a:solidFill>
                  <a:srgbClr val="B5CEA8"/>
                </a:solidFill>
                <a:effectLst/>
                <a:latin typeface="Calibri" panose="020F0502020204030204" pitchFamily="34" charset="0"/>
                <a:cs typeface="Calibri" panose="020F0502020204030204" pitchFamily="34" charset="0"/>
              </a:rPr>
              <a:t>30</a:t>
            </a:r>
            <a:r>
              <a:rPr lang="en-US" sz="2000" b="0">
                <a:solidFill>
                  <a:srgbClr val="CCCCCC"/>
                </a:solidFill>
                <a:effectLst/>
                <a:latin typeface="Calibri" panose="020F0502020204030204" pitchFamily="34" charset="0"/>
                <a:cs typeface="Calibri" panose="020F0502020204030204" pitchFamily="34" charset="0"/>
              </a:rPr>
              <a:t>, </a:t>
            </a:r>
            <a:r>
              <a:rPr lang="en-US" sz="2000" b="0">
                <a:solidFill>
                  <a:srgbClr val="B5CEA8"/>
                </a:solidFill>
                <a:effectLst/>
                <a:latin typeface="Calibri" panose="020F0502020204030204" pitchFamily="34" charset="0"/>
                <a:cs typeface="Calibri" panose="020F0502020204030204" pitchFamily="34" charset="0"/>
              </a:rPr>
              <a:t>40</a:t>
            </a:r>
            <a:r>
              <a:rPr lang="en-US" sz="2000" b="0">
                <a:solidFill>
                  <a:srgbClr val="CCCCCC"/>
                </a:solidFill>
                <a:effectLst/>
                <a:latin typeface="Calibri" panose="020F0502020204030204" pitchFamily="34" charset="0"/>
                <a:cs typeface="Calibri" panose="020F0502020204030204" pitchFamily="34" charset="0"/>
              </a:rPr>
              <a:t>, </a:t>
            </a:r>
            <a:r>
              <a:rPr lang="en-US" sz="2000" b="0">
                <a:solidFill>
                  <a:srgbClr val="B5CEA8"/>
                </a:solidFill>
                <a:effectLst/>
                <a:latin typeface="Calibri" panose="020F0502020204030204" pitchFamily="34" charset="0"/>
                <a:cs typeface="Calibri" panose="020F0502020204030204" pitchFamily="34" charset="0"/>
              </a:rPr>
              <a:t>50</a:t>
            </a:r>
            <a:r>
              <a:rPr lang="en-US" sz="2000" b="0">
                <a:solidFill>
                  <a:srgbClr val="CCCCCC"/>
                </a:solidFill>
                <a:effectLst/>
                <a:latin typeface="Calibri" panose="020F0502020204030204" pitchFamily="34" charset="0"/>
                <a:cs typeface="Calibri" panose="020F0502020204030204" pitchFamily="34" charset="0"/>
              </a:rPr>
              <a:t>])</a:t>
            </a:r>
          </a:p>
          <a:p>
            <a:r>
              <a:rPr lang="en-US" sz="2000" b="0">
                <a:solidFill>
                  <a:srgbClr val="DCDCAA"/>
                </a:solidFill>
                <a:effectLst/>
                <a:latin typeface="Calibri" panose="020F0502020204030204" pitchFamily="34" charset="0"/>
                <a:cs typeface="Calibri" panose="020F0502020204030204" pitchFamily="34" charset="0"/>
              </a:rPr>
              <a:t>print</a:t>
            </a:r>
            <a:r>
              <a:rPr lang="en-US" sz="2000" b="0">
                <a:solidFill>
                  <a:srgbClr val="CCCCCC"/>
                </a:solidFill>
                <a:effectLst/>
                <a:latin typeface="Calibri" panose="020F0502020204030204" pitchFamily="34" charset="0"/>
                <a:cs typeface="Calibri" panose="020F0502020204030204" pitchFamily="34" charset="0"/>
              </a:rPr>
              <a:t>(</a:t>
            </a:r>
            <a:r>
              <a:rPr lang="en-US" sz="2000" b="0">
                <a:solidFill>
                  <a:srgbClr val="9CDCFE"/>
                </a:solidFill>
                <a:effectLst/>
                <a:latin typeface="Calibri" panose="020F0502020204030204" pitchFamily="34" charset="0"/>
                <a:cs typeface="Calibri" panose="020F0502020204030204" pitchFamily="34" charset="0"/>
              </a:rPr>
              <a:t>arr</a:t>
            </a:r>
            <a:r>
              <a:rPr lang="en-US" sz="2000" b="0">
                <a:solidFill>
                  <a:srgbClr val="CCCCCC"/>
                </a:solidFill>
                <a:effectLst/>
                <a:latin typeface="Calibri" panose="020F0502020204030204" pitchFamily="34" charset="0"/>
                <a:cs typeface="Calibri" panose="020F0502020204030204" pitchFamily="34" charset="0"/>
              </a:rPr>
              <a:t>[</a:t>
            </a:r>
            <a:r>
              <a:rPr lang="en-US" sz="2000" b="0">
                <a:solidFill>
                  <a:srgbClr val="B5CEA8"/>
                </a:solidFill>
                <a:effectLst/>
                <a:latin typeface="Calibri" panose="020F0502020204030204" pitchFamily="34" charset="0"/>
                <a:cs typeface="Calibri" panose="020F0502020204030204" pitchFamily="34" charset="0"/>
              </a:rPr>
              <a:t>1</a:t>
            </a:r>
            <a:r>
              <a:rPr lang="en-US" sz="2000" b="0">
                <a:solidFill>
                  <a:srgbClr val="CCCCCC"/>
                </a:solidFill>
                <a:effectLst/>
                <a:latin typeface="Calibri" panose="020F0502020204030204" pitchFamily="34" charset="0"/>
                <a:cs typeface="Calibri" panose="020F0502020204030204" pitchFamily="34" charset="0"/>
              </a:rPr>
              <a:t>:</a:t>
            </a:r>
            <a:r>
              <a:rPr lang="en-US" sz="2000" b="0">
                <a:solidFill>
                  <a:srgbClr val="B5CEA8"/>
                </a:solidFill>
                <a:effectLst/>
                <a:latin typeface="Calibri" panose="020F0502020204030204" pitchFamily="34" charset="0"/>
                <a:cs typeface="Calibri" panose="020F0502020204030204" pitchFamily="34" charset="0"/>
              </a:rPr>
              <a:t>4</a:t>
            </a:r>
            <a:r>
              <a:rPr lang="en-US" sz="2000" b="0">
                <a:solidFill>
                  <a:srgbClr val="CCCCCC"/>
                </a:solidFill>
                <a:effectLst/>
                <a:latin typeface="Calibri" panose="020F0502020204030204" pitchFamily="34" charset="0"/>
                <a:cs typeface="Calibri" panose="020F0502020204030204" pitchFamily="34" charset="0"/>
              </a:rPr>
              <a:t>])  </a:t>
            </a:r>
          </a:p>
          <a:p>
            <a:r>
              <a:rPr lang="en-US" sz="2000" b="0">
                <a:solidFill>
                  <a:srgbClr val="6A9955"/>
                </a:solidFill>
                <a:effectLst/>
                <a:latin typeface="Calibri" panose="020F0502020204030204" pitchFamily="34" charset="0"/>
                <a:cs typeface="Calibri" panose="020F0502020204030204" pitchFamily="34" charset="0"/>
              </a:rPr>
              <a:t># Output: array('i', [20, 30, 40])</a:t>
            </a:r>
            <a:endParaRPr lang="en-US" sz="2000" b="0">
              <a:solidFill>
                <a:srgbClr val="CCCCCC"/>
              </a:solidFill>
              <a:effectLst/>
              <a:latin typeface="Calibri" panose="020F0502020204030204" pitchFamily="34" charset="0"/>
              <a:cs typeface="Calibri" panose="020F0502020204030204" pitchFamily="34" charset="0"/>
            </a:endParaRPr>
          </a:p>
          <a:p>
            <a:br>
              <a:rPr lang="en-US" sz="2000" b="0">
                <a:solidFill>
                  <a:srgbClr val="CCCCCC"/>
                </a:solidFill>
                <a:effectLst/>
                <a:latin typeface="Calibri" panose="020F0502020204030204" pitchFamily="34" charset="0"/>
                <a:cs typeface="Calibri" panose="020F0502020204030204" pitchFamily="34" charset="0"/>
              </a:rPr>
            </a:br>
            <a:r>
              <a:rPr lang="en-US" sz="2000" b="0">
                <a:solidFill>
                  <a:srgbClr val="6A9955"/>
                </a:solidFill>
                <a:effectLst/>
                <a:latin typeface="Calibri" panose="020F0502020204030204" pitchFamily="34" charset="0"/>
                <a:cs typeface="Calibri" panose="020F0502020204030204" pitchFamily="34" charset="0"/>
              </a:rPr>
              <a:t># List</a:t>
            </a:r>
            <a:endParaRPr lang="en-US" sz="2000" b="0">
              <a:solidFill>
                <a:srgbClr val="CCCCCC"/>
              </a:solidFill>
              <a:effectLst/>
              <a:latin typeface="Calibri" panose="020F0502020204030204" pitchFamily="34" charset="0"/>
              <a:cs typeface="Calibri" panose="020F0502020204030204" pitchFamily="34" charset="0"/>
            </a:endParaRPr>
          </a:p>
          <a:p>
            <a:r>
              <a:rPr lang="en-US" sz="2000" b="0">
                <a:solidFill>
                  <a:srgbClr val="9CDCFE"/>
                </a:solidFill>
                <a:effectLst/>
                <a:latin typeface="Calibri" panose="020F0502020204030204" pitchFamily="34" charset="0"/>
                <a:cs typeface="Calibri" panose="020F0502020204030204" pitchFamily="34" charset="0"/>
              </a:rPr>
              <a:t>my_list</a:t>
            </a:r>
            <a:r>
              <a:rPr lang="en-US" sz="2000" b="0">
                <a:solidFill>
                  <a:srgbClr val="CCCCCC"/>
                </a:solidFill>
                <a:effectLst/>
                <a:latin typeface="Calibri" panose="020F0502020204030204" pitchFamily="34" charset="0"/>
                <a:cs typeface="Calibri" panose="020F0502020204030204" pitchFamily="34" charset="0"/>
              </a:rPr>
              <a:t> </a:t>
            </a:r>
            <a:r>
              <a:rPr lang="en-US" sz="2000" b="0">
                <a:solidFill>
                  <a:srgbClr val="D4D4D4"/>
                </a:solidFill>
                <a:effectLst/>
                <a:latin typeface="Calibri" panose="020F0502020204030204" pitchFamily="34" charset="0"/>
                <a:cs typeface="Calibri" panose="020F0502020204030204" pitchFamily="34" charset="0"/>
              </a:rPr>
              <a:t>=</a:t>
            </a:r>
            <a:r>
              <a:rPr lang="en-US" sz="2000" b="0">
                <a:solidFill>
                  <a:srgbClr val="CCCCCC"/>
                </a:solidFill>
                <a:effectLst/>
                <a:latin typeface="Calibri" panose="020F0502020204030204" pitchFamily="34" charset="0"/>
                <a:cs typeface="Calibri" panose="020F0502020204030204" pitchFamily="34" charset="0"/>
              </a:rPr>
              <a:t> [</a:t>
            </a:r>
            <a:r>
              <a:rPr lang="en-US" sz="2000" b="0">
                <a:solidFill>
                  <a:srgbClr val="B5CEA8"/>
                </a:solidFill>
                <a:effectLst/>
                <a:latin typeface="Calibri" panose="020F0502020204030204" pitchFamily="34" charset="0"/>
                <a:cs typeface="Calibri" panose="020F0502020204030204" pitchFamily="34" charset="0"/>
              </a:rPr>
              <a:t>1</a:t>
            </a:r>
            <a:r>
              <a:rPr lang="en-US" sz="2000" b="0">
                <a:solidFill>
                  <a:srgbClr val="CCCCCC"/>
                </a:solidFill>
                <a:effectLst/>
                <a:latin typeface="Calibri" panose="020F0502020204030204" pitchFamily="34" charset="0"/>
                <a:cs typeface="Calibri" panose="020F0502020204030204" pitchFamily="34" charset="0"/>
              </a:rPr>
              <a:t>, </a:t>
            </a:r>
            <a:r>
              <a:rPr lang="en-US" sz="2000" b="0">
                <a:solidFill>
                  <a:srgbClr val="B5CEA8"/>
                </a:solidFill>
                <a:effectLst/>
                <a:latin typeface="Calibri" panose="020F0502020204030204" pitchFamily="34" charset="0"/>
                <a:cs typeface="Calibri" panose="020F0502020204030204" pitchFamily="34" charset="0"/>
              </a:rPr>
              <a:t>2</a:t>
            </a:r>
            <a:r>
              <a:rPr lang="en-US" sz="2000" b="0">
                <a:solidFill>
                  <a:srgbClr val="CCCCCC"/>
                </a:solidFill>
                <a:effectLst/>
                <a:latin typeface="Calibri" panose="020F0502020204030204" pitchFamily="34" charset="0"/>
                <a:cs typeface="Calibri" panose="020F0502020204030204" pitchFamily="34" charset="0"/>
              </a:rPr>
              <a:t>, </a:t>
            </a:r>
            <a:r>
              <a:rPr lang="en-US" sz="2000" b="0">
                <a:solidFill>
                  <a:srgbClr val="B5CEA8"/>
                </a:solidFill>
                <a:effectLst/>
                <a:latin typeface="Calibri" panose="020F0502020204030204" pitchFamily="34" charset="0"/>
                <a:cs typeface="Calibri" panose="020F0502020204030204" pitchFamily="34" charset="0"/>
              </a:rPr>
              <a:t>3</a:t>
            </a:r>
            <a:r>
              <a:rPr lang="en-US" sz="2000" b="0">
                <a:solidFill>
                  <a:srgbClr val="CCCCCC"/>
                </a:solidFill>
                <a:effectLst/>
                <a:latin typeface="Calibri" panose="020F0502020204030204" pitchFamily="34" charset="0"/>
                <a:cs typeface="Calibri" panose="020F0502020204030204" pitchFamily="34" charset="0"/>
              </a:rPr>
              <a:t>, </a:t>
            </a:r>
            <a:r>
              <a:rPr lang="en-US" sz="2000" b="0">
                <a:solidFill>
                  <a:srgbClr val="B5CEA8"/>
                </a:solidFill>
                <a:effectLst/>
                <a:latin typeface="Calibri" panose="020F0502020204030204" pitchFamily="34" charset="0"/>
                <a:cs typeface="Calibri" panose="020F0502020204030204" pitchFamily="34" charset="0"/>
              </a:rPr>
              <a:t>4</a:t>
            </a:r>
            <a:r>
              <a:rPr lang="en-US" sz="2000" b="0">
                <a:solidFill>
                  <a:srgbClr val="CCCCCC"/>
                </a:solidFill>
                <a:effectLst/>
                <a:latin typeface="Calibri" panose="020F0502020204030204" pitchFamily="34" charset="0"/>
                <a:cs typeface="Calibri" panose="020F0502020204030204" pitchFamily="34" charset="0"/>
              </a:rPr>
              <a:t>, </a:t>
            </a:r>
            <a:r>
              <a:rPr lang="en-US" sz="2000" b="0">
                <a:solidFill>
                  <a:srgbClr val="B5CEA8"/>
                </a:solidFill>
                <a:effectLst/>
                <a:latin typeface="Calibri" panose="020F0502020204030204" pitchFamily="34" charset="0"/>
                <a:cs typeface="Calibri" panose="020F0502020204030204" pitchFamily="34" charset="0"/>
              </a:rPr>
              <a:t>5</a:t>
            </a:r>
            <a:r>
              <a:rPr lang="en-US" sz="2000" b="0">
                <a:solidFill>
                  <a:srgbClr val="CCCCCC"/>
                </a:solidFill>
                <a:effectLst/>
                <a:latin typeface="Calibri" panose="020F0502020204030204" pitchFamily="34" charset="0"/>
                <a:cs typeface="Calibri" panose="020F0502020204030204" pitchFamily="34" charset="0"/>
              </a:rPr>
              <a:t>]</a:t>
            </a:r>
          </a:p>
          <a:p>
            <a:r>
              <a:rPr lang="en-US" sz="2000" b="0">
                <a:solidFill>
                  <a:srgbClr val="DCDCAA"/>
                </a:solidFill>
                <a:effectLst/>
                <a:latin typeface="Calibri" panose="020F0502020204030204" pitchFamily="34" charset="0"/>
                <a:cs typeface="Calibri" panose="020F0502020204030204" pitchFamily="34" charset="0"/>
              </a:rPr>
              <a:t>print</a:t>
            </a:r>
            <a:r>
              <a:rPr lang="en-US" sz="2000" b="0">
                <a:solidFill>
                  <a:srgbClr val="CCCCCC"/>
                </a:solidFill>
                <a:effectLst/>
                <a:latin typeface="Calibri" panose="020F0502020204030204" pitchFamily="34" charset="0"/>
                <a:cs typeface="Calibri" panose="020F0502020204030204" pitchFamily="34" charset="0"/>
              </a:rPr>
              <a:t>(</a:t>
            </a:r>
            <a:r>
              <a:rPr lang="en-US" sz="2000" b="0">
                <a:solidFill>
                  <a:srgbClr val="9CDCFE"/>
                </a:solidFill>
                <a:effectLst/>
                <a:latin typeface="Calibri" panose="020F0502020204030204" pitchFamily="34" charset="0"/>
                <a:cs typeface="Calibri" panose="020F0502020204030204" pitchFamily="34" charset="0"/>
              </a:rPr>
              <a:t>my_list</a:t>
            </a:r>
            <a:r>
              <a:rPr lang="en-US" sz="2000" b="0">
                <a:solidFill>
                  <a:srgbClr val="CCCCCC"/>
                </a:solidFill>
                <a:effectLst/>
                <a:latin typeface="Calibri" panose="020F0502020204030204" pitchFamily="34" charset="0"/>
                <a:cs typeface="Calibri" panose="020F0502020204030204" pitchFamily="34" charset="0"/>
              </a:rPr>
              <a:t>[</a:t>
            </a:r>
            <a:r>
              <a:rPr lang="en-US" sz="2000" b="0">
                <a:solidFill>
                  <a:srgbClr val="B5CEA8"/>
                </a:solidFill>
                <a:effectLst/>
                <a:latin typeface="Calibri" panose="020F0502020204030204" pitchFamily="34" charset="0"/>
                <a:cs typeface="Calibri" panose="020F0502020204030204" pitchFamily="34" charset="0"/>
              </a:rPr>
              <a:t>1</a:t>
            </a:r>
            <a:r>
              <a:rPr lang="en-US" sz="2000" b="0">
                <a:solidFill>
                  <a:srgbClr val="CCCCCC"/>
                </a:solidFill>
                <a:effectLst/>
                <a:latin typeface="Calibri" panose="020F0502020204030204" pitchFamily="34" charset="0"/>
                <a:cs typeface="Calibri" panose="020F0502020204030204" pitchFamily="34" charset="0"/>
              </a:rPr>
              <a:t>:</a:t>
            </a:r>
            <a:r>
              <a:rPr lang="en-US" sz="2000" b="0">
                <a:solidFill>
                  <a:srgbClr val="B5CEA8"/>
                </a:solidFill>
                <a:effectLst/>
                <a:latin typeface="Calibri" panose="020F0502020204030204" pitchFamily="34" charset="0"/>
                <a:cs typeface="Calibri" panose="020F0502020204030204" pitchFamily="34" charset="0"/>
              </a:rPr>
              <a:t>4</a:t>
            </a:r>
            <a:r>
              <a:rPr lang="en-US" sz="2000" b="0">
                <a:solidFill>
                  <a:srgbClr val="CCCCCC"/>
                </a:solidFill>
                <a:effectLst/>
                <a:latin typeface="Calibri" panose="020F0502020204030204" pitchFamily="34" charset="0"/>
                <a:cs typeface="Calibri" panose="020F0502020204030204" pitchFamily="34" charset="0"/>
              </a:rPr>
              <a:t>])  </a:t>
            </a:r>
          </a:p>
          <a:p>
            <a:r>
              <a:rPr lang="en-US" sz="2000" b="0">
                <a:solidFill>
                  <a:srgbClr val="6A9955"/>
                </a:solidFill>
                <a:effectLst/>
                <a:latin typeface="Calibri" panose="020F0502020204030204" pitchFamily="34" charset="0"/>
                <a:cs typeface="Calibri" panose="020F0502020204030204" pitchFamily="34" charset="0"/>
              </a:rPr>
              <a:t># Output: [2, 3, 4]</a:t>
            </a:r>
            <a:endParaRPr lang="en-US" sz="2000" b="0">
              <a:solidFill>
                <a:srgbClr val="CCCCCC"/>
              </a:solidFill>
              <a:effectLst/>
              <a:latin typeface="Calibri" panose="020F0502020204030204" pitchFamily="34" charset="0"/>
              <a:cs typeface="Calibri" panose="020F0502020204030204" pitchFamily="34" charset="0"/>
            </a:endParaRPr>
          </a:p>
          <a:p>
            <a:br>
              <a:rPr lang="en-US" sz="2000" b="0">
                <a:solidFill>
                  <a:srgbClr val="CCCCCC"/>
                </a:solidFill>
                <a:effectLst/>
                <a:latin typeface="Calibri" panose="020F0502020204030204" pitchFamily="34" charset="0"/>
                <a:cs typeface="Calibri" panose="020F0502020204030204" pitchFamily="34" charset="0"/>
              </a:rPr>
            </a:br>
            <a:r>
              <a:rPr lang="en-US" sz="2000" b="0">
                <a:solidFill>
                  <a:srgbClr val="6A9955"/>
                </a:solidFill>
                <a:effectLst/>
                <a:latin typeface="Calibri" panose="020F0502020204030204" pitchFamily="34" charset="0"/>
                <a:cs typeface="Calibri" panose="020F0502020204030204" pitchFamily="34" charset="0"/>
              </a:rPr>
              <a:t># Tuple</a:t>
            </a:r>
            <a:endParaRPr lang="en-US" sz="2000" b="0">
              <a:solidFill>
                <a:srgbClr val="CCCCCC"/>
              </a:solidFill>
              <a:effectLst/>
              <a:latin typeface="Calibri" panose="020F0502020204030204" pitchFamily="34" charset="0"/>
              <a:cs typeface="Calibri" panose="020F0502020204030204" pitchFamily="34" charset="0"/>
            </a:endParaRPr>
          </a:p>
          <a:p>
            <a:r>
              <a:rPr lang="en-US" sz="2000" b="0">
                <a:solidFill>
                  <a:srgbClr val="9CDCFE"/>
                </a:solidFill>
                <a:effectLst/>
                <a:latin typeface="Calibri" panose="020F0502020204030204" pitchFamily="34" charset="0"/>
                <a:cs typeface="Calibri" panose="020F0502020204030204" pitchFamily="34" charset="0"/>
              </a:rPr>
              <a:t>my_tuple</a:t>
            </a:r>
            <a:r>
              <a:rPr lang="en-US" sz="2000" b="0">
                <a:solidFill>
                  <a:srgbClr val="CCCCCC"/>
                </a:solidFill>
                <a:effectLst/>
                <a:latin typeface="Calibri" panose="020F0502020204030204" pitchFamily="34" charset="0"/>
                <a:cs typeface="Calibri" panose="020F0502020204030204" pitchFamily="34" charset="0"/>
              </a:rPr>
              <a:t> </a:t>
            </a:r>
            <a:r>
              <a:rPr lang="en-US" sz="2000" b="0">
                <a:solidFill>
                  <a:srgbClr val="D4D4D4"/>
                </a:solidFill>
                <a:effectLst/>
                <a:latin typeface="Calibri" panose="020F0502020204030204" pitchFamily="34" charset="0"/>
                <a:cs typeface="Calibri" panose="020F0502020204030204" pitchFamily="34" charset="0"/>
              </a:rPr>
              <a:t>=</a:t>
            </a:r>
            <a:r>
              <a:rPr lang="en-US" sz="2000" b="0">
                <a:solidFill>
                  <a:srgbClr val="CCCCCC"/>
                </a:solidFill>
                <a:effectLst/>
                <a:latin typeface="Calibri" panose="020F0502020204030204" pitchFamily="34" charset="0"/>
                <a:cs typeface="Calibri" panose="020F0502020204030204" pitchFamily="34" charset="0"/>
              </a:rPr>
              <a:t> (</a:t>
            </a:r>
            <a:r>
              <a:rPr lang="en-US" sz="2000" b="0">
                <a:solidFill>
                  <a:srgbClr val="B5CEA8"/>
                </a:solidFill>
                <a:effectLst/>
                <a:latin typeface="Calibri" panose="020F0502020204030204" pitchFamily="34" charset="0"/>
                <a:cs typeface="Calibri" panose="020F0502020204030204" pitchFamily="34" charset="0"/>
              </a:rPr>
              <a:t>10</a:t>
            </a:r>
            <a:r>
              <a:rPr lang="en-US" sz="2000" b="0">
                <a:solidFill>
                  <a:srgbClr val="CCCCCC"/>
                </a:solidFill>
                <a:effectLst/>
                <a:latin typeface="Calibri" panose="020F0502020204030204" pitchFamily="34" charset="0"/>
                <a:cs typeface="Calibri" panose="020F0502020204030204" pitchFamily="34" charset="0"/>
              </a:rPr>
              <a:t>, </a:t>
            </a:r>
            <a:r>
              <a:rPr lang="en-US" sz="2000" b="0">
                <a:solidFill>
                  <a:srgbClr val="B5CEA8"/>
                </a:solidFill>
                <a:effectLst/>
                <a:latin typeface="Calibri" panose="020F0502020204030204" pitchFamily="34" charset="0"/>
                <a:cs typeface="Calibri" panose="020F0502020204030204" pitchFamily="34" charset="0"/>
              </a:rPr>
              <a:t>20</a:t>
            </a:r>
            <a:r>
              <a:rPr lang="en-US" sz="2000" b="0">
                <a:solidFill>
                  <a:srgbClr val="CCCCCC"/>
                </a:solidFill>
                <a:effectLst/>
                <a:latin typeface="Calibri" panose="020F0502020204030204" pitchFamily="34" charset="0"/>
                <a:cs typeface="Calibri" panose="020F0502020204030204" pitchFamily="34" charset="0"/>
              </a:rPr>
              <a:t>, </a:t>
            </a:r>
            <a:r>
              <a:rPr lang="en-US" sz="2000" b="0">
                <a:solidFill>
                  <a:srgbClr val="B5CEA8"/>
                </a:solidFill>
                <a:effectLst/>
                <a:latin typeface="Calibri" panose="020F0502020204030204" pitchFamily="34" charset="0"/>
                <a:cs typeface="Calibri" panose="020F0502020204030204" pitchFamily="34" charset="0"/>
              </a:rPr>
              <a:t>30</a:t>
            </a:r>
            <a:r>
              <a:rPr lang="en-US" sz="2000" b="0">
                <a:solidFill>
                  <a:srgbClr val="CCCCCC"/>
                </a:solidFill>
                <a:effectLst/>
                <a:latin typeface="Calibri" panose="020F0502020204030204" pitchFamily="34" charset="0"/>
                <a:cs typeface="Calibri" panose="020F0502020204030204" pitchFamily="34" charset="0"/>
              </a:rPr>
              <a:t>, </a:t>
            </a:r>
            <a:r>
              <a:rPr lang="en-US" sz="2000" b="0">
                <a:solidFill>
                  <a:srgbClr val="B5CEA8"/>
                </a:solidFill>
                <a:effectLst/>
                <a:latin typeface="Calibri" panose="020F0502020204030204" pitchFamily="34" charset="0"/>
                <a:cs typeface="Calibri" panose="020F0502020204030204" pitchFamily="34" charset="0"/>
              </a:rPr>
              <a:t>40</a:t>
            </a:r>
            <a:r>
              <a:rPr lang="en-US" sz="2000" b="0">
                <a:solidFill>
                  <a:srgbClr val="CCCCCC"/>
                </a:solidFill>
                <a:effectLst/>
                <a:latin typeface="Calibri" panose="020F0502020204030204" pitchFamily="34" charset="0"/>
                <a:cs typeface="Calibri" panose="020F0502020204030204" pitchFamily="34" charset="0"/>
              </a:rPr>
              <a:t>)</a:t>
            </a:r>
          </a:p>
          <a:p>
            <a:r>
              <a:rPr lang="en-US" sz="2000" b="0">
                <a:solidFill>
                  <a:srgbClr val="DCDCAA"/>
                </a:solidFill>
                <a:effectLst/>
                <a:latin typeface="Calibri" panose="020F0502020204030204" pitchFamily="34" charset="0"/>
                <a:cs typeface="Calibri" panose="020F0502020204030204" pitchFamily="34" charset="0"/>
              </a:rPr>
              <a:t>print</a:t>
            </a:r>
            <a:r>
              <a:rPr lang="en-US" sz="2000" b="0">
                <a:solidFill>
                  <a:srgbClr val="CCCCCC"/>
                </a:solidFill>
                <a:effectLst/>
                <a:latin typeface="Calibri" panose="020F0502020204030204" pitchFamily="34" charset="0"/>
                <a:cs typeface="Calibri" panose="020F0502020204030204" pitchFamily="34" charset="0"/>
              </a:rPr>
              <a:t>(</a:t>
            </a:r>
            <a:r>
              <a:rPr lang="en-US" sz="2000" b="0">
                <a:solidFill>
                  <a:srgbClr val="9CDCFE"/>
                </a:solidFill>
                <a:effectLst/>
                <a:latin typeface="Calibri" panose="020F0502020204030204" pitchFamily="34" charset="0"/>
                <a:cs typeface="Calibri" panose="020F0502020204030204" pitchFamily="34" charset="0"/>
              </a:rPr>
              <a:t>my_tuple</a:t>
            </a:r>
            <a:r>
              <a:rPr lang="en-US" sz="2000" b="0">
                <a:solidFill>
                  <a:srgbClr val="CCCCCC"/>
                </a:solidFill>
                <a:effectLst/>
                <a:latin typeface="Calibri" panose="020F0502020204030204" pitchFamily="34" charset="0"/>
                <a:cs typeface="Calibri" panose="020F0502020204030204" pitchFamily="34" charset="0"/>
              </a:rPr>
              <a:t>[</a:t>
            </a:r>
            <a:r>
              <a:rPr lang="en-US" sz="2000" b="0">
                <a:solidFill>
                  <a:srgbClr val="B5CEA8"/>
                </a:solidFill>
                <a:effectLst/>
                <a:latin typeface="Calibri" panose="020F0502020204030204" pitchFamily="34" charset="0"/>
                <a:cs typeface="Calibri" panose="020F0502020204030204" pitchFamily="34" charset="0"/>
              </a:rPr>
              <a:t>1</a:t>
            </a:r>
            <a:r>
              <a:rPr lang="en-US" sz="2000" b="0">
                <a:solidFill>
                  <a:srgbClr val="CCCCCC"/>
                </a:solidFill>
                <a:effectLst/>
                <a:latin typeface="Calibri" panose="020F0502020204030204" pitchFamily="34" charset="0"/>
                <a:cs typeface="Calibri" panose="020F0502020204030204" pitchFamily="34" charset="0"/>
              </a:rPr>
              <a:t>:</a:t>
            </a:r>
            <a:r>
              <a:rPr lang="en-US" sz="2000" b="0">
                <a:solidFill>
                  <a:srgbClr val="B5CEA8"/>
                </a:solidFill>
                <a:effectLst/>
                <a:latin typeface="Calibri" panose="020F0502020204030204" pitchFamily="34" charset="0"/>
                <a:cs typeface="Calibri" panose="020F0502020204030204" pitchFamily="34" charset="0"/>
              </a:rPr>
              <a:t>3</a:t>
            </a:r>
            <a:r>
              <a:rPr lang="en-US" sz="2000" b="0">
                <a:solidFill>
                  <a:srgbClr val="CCCCCC"/>
                </a:solidFill>
                <a:effectLst/>
                <a:latin typeface="Calibri" panose="020F0502020204030204" pitchFamily="34" charset="0"/>
                <a:cs typeface="Calibri" panose="020F0502020204030204" pitchFamily="34" charset="0"/>
              </a:rPr>
              <a:t>])  </a:t>
            </a:r>
          </a:p>
          <a:p>
            <a:r>
              <a:rPr lang="en-US" sz="2000" b="0">
                <a:solidFill>
                  <a:srgbClr val="6A9955"/>
                </a:solidFill>
                <a:effectLst/>
                <a:latin typeface="Calibri" panose="020F0502020204030204" pitchFamily="34" charset="0"/>
                <a:cs typeface="Calibri" panose="020F0502020204030204" pitchFamily="34" charset="0"/>
              </a:rPr>
              <a:t># Output: (20, 30)</a:t>
            </a:r>
            <a:endParaRPr lang="en-US" sz="2000" b="0" dirty="0">
              <a:solidFill>
                <a:srgbClr val="CCCCCC"/>
              </a:solidFill>
              <a:effectLst/>
              <a:latin typeface="Calibri" panose="020F0502020204030204" pitchFamily="34" charset="0"/>
              <a:cs typeface="Calibri" panose="020F0502020204030204" pitchFamily="34" charset="0"/>
            </a:endParaRPr>
          </a:p>
        </p:txBody>
      </p:sp>
      <p:sp>
        <p:nvSpPr>
          <p:cNvPr id="9" name="Rectangle 3">
            <a:extLst>
              <a:ext uri="{FF2B5EF4-FFF2-40B4-BE49-F238E27FC236}">
                <a16:creationId xmlns:a16="http://schemas.microsoft.com/office/drawing/2014/main" id="{FDFB4C5F-12CE-3F8A-C6B0-1D6BBBB436C0}"/>
              </a:ext>
            </a:extLst>
          </p:cNvPr>
          <p:cNvSpPr>
            <a:spLocks noChangeArrowheads="1"/>
          </p:cNvSpPr>
          <p:nvPr/>
        </p:nvSpPr>
        <p:spPr bwMode="auto">
          <a:xfrm rot="10800000" flipV="1">
            <a:off x="163945" y="987066"/>
            <a:ext cx="5551055" cy="189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Definition</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 Extract a portion of the structure.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Syntax</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 structure[start:end:step]</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Time Complexity</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 O(k), where k is the length of the slice. </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9011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5F227B-09D3-5264-4916-F264905DB32C}"/>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kumimoji="0" lang="en-US" altLang="en-US" sz="4000" b="1" i="0" u="none" strike="noStrike" kern="1200" cap="none" normalizeH="0" baseline="0">
                <a:ln>
                  <a:noFill/>
                </a:ln>
                <a:solidFill>
                  <a:srgbClr val="FFFFFF"/>
                </a:solidFill>
                <a:effectLst/>
                <a:latin typeface="+mj-lt"/>
                <a:ea typeface="+mj-ea"/>
                <a:cs typeface="+mj-cs"/>
              </a:rPr>
              <a:t>Insertion in Arrays and Lists</a:t>
            </a:r>
            <a:endParaRPr lang="en-US" sz="4000" kern="1200">
              <a:solidFill>
                <a:srgbClr val="FFFFFF"/>
              </a:solidFill>
              <a:latin typeface="+mj-lt"/>
              <a:ea typeface="+mj-ea"/>
              <a:cs typeface="+mj-cs"/>
            </a:endParaRPr>
          </a:p>
        </p:txBody>
      </p:sp>
      <p:sp>
        <p:nvSpPr>
          <p:cNvPr id="4" name="Rectangle 1">
            <a:extLst>
              <a:ext uri="{FF2B5EF4-FFF2-40B4-BE49-F238E27FC236}">
                <a16:creationId xmlns:a16="http://schemas.microsoft.com/office/drawing/2014/main" id="{4848061E-8265-D084-C07F-8C848B0FC092}"/>
              </a:ext>
            </a:extLst>
          </p:cNvPr>
          <p:cNvSpPr>
            <a:spLocks noGrp="1" noChangeArrowheads="1"/>
          </p:cNvSpPr>
          <p:nvPr>
            <p:ph idx="1"/>
          </p:nvPr>
        </p:nvSpPr>
        <p:spPr bwMode="auto">
          <a:xfrm>
            <a:off x="4380855" y="1412489"/>
            <a:ext cx="3427283" cy="436384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fontAlgn="base">
              <a:spcBef>
                <a:spcPct val="0"/>
              </a:spcBef>
              <a:spcAft>
                <a:spcPts val="600"/>
              </a:spcAft>
              <a:buClrTx/>
              <a:buSzTx/>
              <a:tabLst/>
            </a:pPr>
            <a:r>
              <a:rPr kumimoji="0" lang="en-US" altLang="en-US" sz="2000" b="0" i="0" u="none" strike="noStrike" cap="none" normalizeH="0" baseline="0">
                <a:ln>
                  <a:noFill/>
                </a:ln>
                <a:effectLst/>
              </a:rPr>
              <a:t>Add a new element at a specific position.</a:t>
            </a:r>
          </a:p>
          <a:p>
            <a:pPr marL="0" marR="0" lvl="0" fontAlgn="base">
              <a:spcBef>
                <a:spcPct val="0"/>
              </a:spcBef>
              <a:spcAft>
                <a:spcPts val="600"/>
              </a:spcAft>
              <a:buClrTx/>
              <a:buSzTx/>
              <a:tabLst/>
            </a:pPr>
            <a:r>
              <a:rPr kumimoji="0" lang="en-US" altLang="en-US" sz="2000" b="1" i="0" u="none" strike="noStrike" cap="none" normalizeH="0" baseline="0">
                <a:ln>
                  <a:noFill/>
                </a:ln>
                <a:effectLst/>
              </a:rPr>
              <a:t>Array Insertion</a:t>
            </a:r>
            <a:r>
              <a:rPr kumimoji="0" lang="en-US" altLang="en-US" sz="2000" b="0" i="0" u="none" strike="noStrike" cap="none" normalizeH="0" baseline="0">
                <a:ln>
                  <a:noFill/>
                </a:ln>
                <a:effectLst/>
              </a:rPr>
              <a:t>:</a:t>
            </a:r>
          </a:p>
          <a:p>
            <a:pPr marL="457200" marR="0" lvl="1" fontAlgn="base">
              <a:spcBef>
                <a:spcPct val="0"/>
              </a:spcBef>
              <a:spcAft>
                <a:spcPts val="600"/>
              </a:spcAft>
              <a:buClrTx/>
              <a:buSzTx/>
              <a:tabLst/>
            </a:pPr>
            <a:r>
              <a:rPr kumimoji="0" lang="en-US" altLang="en-US" sz="2000" b="1" i="0" u="none" strike="noStrike" cap="none" normalizeH="0" baseline="0">
                <a:ln>
                  <a:noFill/>
                </a:ln>
                <a:effectLst/>
              </a:rPr>
              <a:t>Method</a:t>
            </a:r>
            <a:r>
              <a:rPr kumimoji="0" lang="en-US" altLang="en-US" sz="2000" b="0" i="0" u="none" strike="noStrike" cap="none" normalizeH="0" baseline="0">
                <a:ln>
                  <a:noFill/>
                </a:ln>
                <a:effectLst/>
              </a:rPr>
              <a:t>: .insert(index, value) or .append(value) (end).</a:t>
            </a:r>
          </a:p>
          <a:p>
            <a:pPr marL="457200" marR="0" lvl="1" fontAlgn="base">
              <a:spcBef>
                <a:spcPct val="0"/>
              </a:spcBef>
              <a:spcAft>
                <a:spcPts val="600"/>
              </a:spcAft>
              <a:buClrTx/>
              <a:buSzTx/>
              <a:tabLst/>
            </a:pPr>
            <a:r>
              <a:rPr kumimoji="0" lang="en-US" altLang="en-US" sz="2000" b="1" i="0" u="none" strike="noStrike" cap="none" normalizeH="0" baseline="0">
                <a:ln>
                  <a:noFill/>
                </a:ln>
                <a:effectLst/>
              </a:rPr>
              <a:t>Complexity</a:t>
            </a:r>
            <a:r>
              <a:rPr kumimoji="0" lang="en-US" altLang="en-US" sz="2000" b="0" i="0" u="none" strike="noStrike" cap="none" normalizeH="0" baseline="0">
                <a:ln>
                  <a:noFill/>
                </a:ln>
                <a:effectLst/>
              </a:rPr>
              <a:t>: O(n) for insert, O(1) for append.</a:t>
            </a:r>
          </a:p>
          <a:p>
            <a:pPr marL="0" marR="0" lvl="0" fontAlgn="base">
              <a:spcBef>
                <a:spcPct val="0"/>
              </a:spcBef>
              <a:spcAft>
                <a:spcPts val="600"/>
              </a:spcAft>
              <a:buClrTx/>
              <a:buSzTx/>
              <a:tabLst/>
            </a:pPr>
            <a:r>
              <a:rPr kumimoji="0" lang="en-US" altLang="en-US" sz="2000" b="1" i="0" u="none" strike="noStrike" cap="none" normalizeH="0" baseline="0">
                <a:ln>
                  <a:noFill/>
                </a:ln>
                <a:effectLst/>
              </a:rPr>
              <a:t>List Insertion</a:t>
            </a:r>
            <a:r>
              <a:rPr kumimoji="0" lang="en-US" altLang="en-US" sz="2000" b="0" i="0" u="none" strike="noStrike" cap="none" normalizeH="0" baseline="0">
                <a:ln>
                  <a:noFill/>
                </a:ln>
                <a:effectLst/>
              </a:rPr>
              <a:t>:</a:t>
            </a:r>
          </a:p>
          <a:p>
            <a:pPr marL="457200" marR="0" lvl="1" fontAlgn="base">
              <a:spcBef>
                <a:spcPct val="0"/>
              </a:spcBef>
              <a:spcAft>
                <a:spcPts val="600"/>
              </a:spcAft>
              <a:buClrTx/>
              <a:buSzTx/>
              <a:tabLst/>
            </a:pPr>
            <a:r>
              <a:rPr kumimoji="0" lang="en-US" altLang="en-US" sz="2000" b="1" i="0" u="none" strike="noStrike" cap="none" normalizeH="0" baseline="0">
                <a:ln>
                  <a:noFill/>
                </a:ln>
                <a:effectLst/>
              </a:rPr>
              <a:t>Method</a:t>
            </a:r>
            <a:r>
              <a:rPr kumimoji="0" lang="en-US" altLang="en-US" sz="2000" b="0" i="0" u="none" strike="noStrike" cap="none" normalizeH="0" baseline="0">
                <a:ln>
                  <a:noFill/>
                </a:ln>
                <a:effectLst/>
              </a:rPr>
              <a:t>: .insert(index, value) or .append(value).</a:t>
            </a:r>
          </a:p>
          <a:p>
            <a:pPr marL="457200" marR="0" lvl="1" fontAlgn="base">
              <a:spcBef>
                <a:spcPct val="0"/>
              </a:spcBef>
              <a:spcAft>
                <a:spcPts val="600"/>
              </a:spcAft>
              <a:buClrTx/>
              <a:buSzTx/>
              <a:tabLst/>
            </a:pPr>
            <a:r>
              <a:rPr kumimoji="0" lang="en-US" altLang="en-US" sz="2000" b="1" i="0" u="none" strike="noStrike" cap="none" normalizeH="0" baseline="0">
                <a:ln>
                  <a:noFill/>
                </a:ln>
                <a:effectLst/>
              </a:rPr>
              <a:t>Complexity</a:t>
            </a:r>
            <a:r>
              <a:rPr kumimoji="0" lang="en-US" altLang="en-US" sz="2000" b="0" i="0" u="none" strike="noStrike" cap="none" normalizeH="0" baseline="0">
                <a:ln>
                  <a:noFill/>
                </a:ln>
                <a:effectLst/>
              </a:rPr>
              <a:t>: O(n) for insert, O(1) for append.</a:t>
            </a:r>
          </a:p>
          <a:p>
            <a:pPr marL="0" marR="0" lvl="0" fontAlgn="base">
              <a:spcBef>
                <a:spcPct val="0"/>
              </a:spcBef>
              <a:spcAft>
                <a:spcPts val="600"/>
              </a:spcAft>
              <a:buClrTx/>
              <a:buSzTx/>
              <a:tabLst/>
            </a:pPr>
            <a:endParaRPr kumimoji="0" lang="en-US" altLang="en-US" sz="2000" b="0" i="0" u="none" strike="noStrike" cap="none" normalizeH="0" baseline="0">
              <a:ln>
                <a:noFill/>
              </a:ln>
              <a:effectLst/>
            </a:endParaRPr>
          </a:p>
        </p:txBody>
      </p:sp>
      <p:cxnSp>
        <p:nvCxnSpPr>
          <p:cNvPr id="13" name="Straight Connector 12">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C9496F4-C5D3-267B-FA31-80D35AB33C3A}"/>
              </a:ext>
            </a:extLst>
          </p:cNvPr>
          <p:cNvSpPr txBox="1"/>
          <p:nvPr/>
        </p:nvSpPr>
        <p:spPr>
          <a:xfrm>
            <a:off x="8451604" y="1412489"/>
            <a:ext cx="3197701"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kumimoji="0" lang="en-US" altLang="en-US" sz="1300" b="1" i="0" u="none" strike="noStrike" cap="none" normalizeH="0" baseline="0">
                <a:ln>
                  <a:noFill/>
                </a:ln>
                <a:effectLst/>
              </a:rPr>
              <a:t>Sample Code</a:t>
            </a:r>
            <a:endParaRPr lang="en-US" sz="1300" b="0">
              <a:effectLst/>
            </a:endParaRPr>
          </a:p>
          <a:p>
            <a:pPr indent="-228600">
              <a:lnSpc>
                <a:spcPct val="90000"/>
              </a:lnSpc>
              <a:spcAft>
                <a:spcPts val="600"/>
              </a:spcAft>
              <a:buFont typeface="Arial" panose="020B0604020202020204" pitchFamily="34" charset="0"/>
              <a:buChar char="•"/>
            </a:pPr>
            <a:endParaRPr lang="en-US" sz="1300" b="0">
              <a:effectLst/>
            </a:endParaRPr>
          </a:p>
          <a:p>
            <a:pPr indent="-228600">
              <a:lnSpc>
                <a:spcPct val="90000"/>
              </a:lnSpc>
              <a:spcAft>
                <a:spcPts val="600"/>
              </a:spcAft>
              <a:buFont typeface="Arial" panose="020B0604020202020204" pitchFamily="34" charset="0"/>
              <a:buChar char="•"/>
            </a:pPr>
            <a:r>
              <a:rPr lang="en-US" sz="1300" b="0">
                <a:effectLst/>
              </a:rPr>
              <a:t>import array</a:t>
            </a:r>
          </a:p>
          <a:p>
            <a:pPr indent="-228600">
              <a:lnSpc>
                <a:spcPct val="90000"/>
              </a:lnSpc>
              <a:spcAft>
                <a:spcPts val="600"/>
              </a:spcAft>
              <a:buFont typeface="Arial" panose="020B0604020202020204" pitchFamily="34" charset="0"/>
              <a:buChar char="•"/>
            </a:pPr>
            <a:r>
              <a:rPr lang="en-US" sz="1300" b="0">
                <a:effectLst/>
              </a:rPr>
              <a:t># Array</a:t>
            </a:r>
          </a:p>
          <a:p>
            <a:pPr indent="-228600">
              <a:lnSpc>
                <a:spcPct val="90000"/>
              </a:lnSpc>
              <a:spcAft>
                <a:spcPts val="600"/>
              </a:spcAft>
              <a:buFont typeface="Arial" panose="020B0604020202020204" pitchFamily="34" charset="0"/>
              <a:buChar char="•"/>
            </a:pPr>
            <a:r>
              <a:rPr lang="en-US" sz="1300" b="0">
                <a:effectLst/>
              </a:rPr>
              <a:t>arr = array.array('i', [10, 20, 30])</a:t>
            </a:r>
          </a:p>
          <a:p>
            <a:pPr indent="-228600">
              <a:lnSpc>
                <a:spcPct val="90000"/>
              </a:lnSpc>
              <a:spcAft>
                <a:spcPts val="600"/>
              </a:spcAft>
              <a:buFont typeface="Arial" panose="020B0604020202020204" pitchFamily="34" charset="0"/>
              <a:buChar char="•"/>
            </a:pPr>
            <a:r>
              <a:rPr lang="en-US" sz="1300" b="0">
                <a:effectLst/>
              </a:rPr>
              <a:t>arr.insert(1, 15)  </a:t>
            </a:r>
          </a:p>
          <a:p>
            <a:pPr indent="-228600">
              <a:lnSpc>
                <a:spcPct val="90000"/>
              </a:lnSpc>
              <a:spcAft>
                <a:spcPts val="600"/>
              </a:spcAft>
              <a:buFont typeface="Arial" panose="020B0604020202020204" pitchFamily="34" charset="0"/>
              <a:buChar char="•"/>
            </a:pPr>
            <a:r>
              <a:rPr lang="en-US" sz="1300" b="0">
                <a:effectLst/>
              </a:rPr>
              <a:t># Output: array('i', [10, 15, 20, 30])</a:t>
            </a:r>
          </a:p>
          <a:p>
            <a:pPr indent="-228600">
              <a:lnSpc>
                <a:spcPct val="90000"/>
              </a:lnSpc>
              <a:spcAft>
                <a:spcPts val="600"/>
              </a:spcAft>
              <a:buFont typeface="Arial" panose="020B0604020202020204" pitchFamily="34" charset="0"/>
              <a:buChar char="•"/>
            </a:pPr>
            <a:br>
              <a:rPr lang="en-US" sz="1300" b="0">
                <a:effectLst/>
              </a:rPr>
            </a:br>
            <a:r>
              <a:rPr lang="en-US" sz="1300" b="0">
                <a:effectLst/>
              </a:rPr>
              <a:t># List</a:t>
            </a:r>
          </a:p>
          <a:p>
            <a:pPr indent="-228600">
              <a:lnSpc>
                <a:spcPct val="90000"/>
              </a:lnSpc>
              <a:spcAft>
                <a:spcPts val="600"/>
              </a:spcAft>
              <a:buFont typeface="Arial" panose="020B0604020202020204" pitchFamily="34" charset="0"/>
              <a:buChar char="•"/>
            </a:pPr>
            <a:r>
              <a:rPr lang="en-US" sz="1300" b="0">
                <a:effectLst/>
              </a:rPr>
              <a:t>my_list = [1, 2, 3]</a:t>
            </a:r>
          </a:p>
          <a:p>
            <a:pPr indent="-228600">
              <a:lnSpc>
                <a:spcPct val="90000"/>
              </a:lnSpc>
              <a:spcAft>
                <a:spcPts val="600"/>
              </a:spcAft>
              <a:buFont typeface="Arial" panose="020B0604020202020204" pitchFamily="34" charset="0"/>
              <a:buChar char="•"/>
            </a:pPr>
            <a:r>
              <a:rPr lang="en-US" sz="1300" b="0">
                <a:effectLst/>
              </a:rPr>
              <a:t>my_list.insert(1, "new")  </a:t>
            </a:r>
          </a:p>
          <a:p>
            <a:pPr indent="-228600">
              <a:lnSpc>
                <a:spcPct val="90000"/>
              </a:lnSpc>
              <a:spcAft>
                <a:spcPts val="600"/>
              </a:spcAft>
              <a:buFont typeface="Arial" panose="020B0604020202020204" pitchFamily="34" charset="0"/>
              <a:buChar char="•"/>
            </a:pPr>
            <a:r>
              <a:rPr lang="en-US" sz="1300" b="0">
                <a:effectLst/>
              </a:rPr>
              <a:t># Output: [1, "new", 2, 3]</a:t>
            </a:r>
          </a:p>
          <a:p>
            <a:pPr indent="-228600">
              <a:lnSpc>
                <a:spcPct val="90000"/>
              </a:lnSpc>
              <a:spcAft>
                <a:spcPts val="600"/>
              </a:spcAft>
              <a:buFont typeface="Arial" panose="020B0604020202020204" pitchFamily="34" charset="0"/>
              <a:buChar char="•"/>
            </a:pPr>
            <a:endParaRPr lang="en-US" sz="1300" b="0">
              <a:effectLst/>
            </a:endParaRPr>
          </a:p>
          <a:p>
            <a:pPr indent="-228600">
              <a:lnSpc>
                <a:spcPct val="90000"/>
              </a:lnSpc>
              <a:spcAft>
                <a:spcPts val="600"/>
              </a:spcAft>
              <a:buFont typeface="Arial" panose="020B0604020202020204" pitchFamily="34" charset="0"/>
              <a:buChar char="•"/>
            </a:pPr>
            <a:r>
              <a:rPr lang="en-US" sz="1300" b="0">
                <a:effectLst/>
              </a:rPr>
              <a:t>my_list.append(4)         </a:t>
            </a:r>
          </a:p>
          <a:p>
            <a:pPr indent="-228600">
              <a:lnSpc>
                <a:spcPct val="90000"/>
              </a:lnSpc>
              <a:spcAft>
                <a:spcPts val="600"/>
              </a:spcAft>
              <a:buFont typeface="Arial" panose="020B0604020202020204" pitchFamily="34" charset="0"/>
              <a:buChar char="•"/>
            </a:pPr>
            <a:r>
              <a:rPr lang="en-US" sz="1300" b="0">
                <a:effectLst/>
              </a:rPr>
              <a:t># Output: [1, "new", 2, 3, 4]</a:t>
            </a:r>
          </a:p>
          <a:p>
            <a:pPr indent="-228600">
              <a:lnSpc>
                <a:spcPct val="90000"/>
              </a:lnSpc>
              <a:spcAft>
                <a:spcPts val="600"/>
              </a:spcAft>
              <a:buFont typeface="Arial" panose="020B0604020202020204" pitchFamily="34" charset="0"/>
              <a:buChar char="•"/>
            </a:pPr>
            <a:br>
              <a:rPr lang="en-US" sz="1300" b="0">
                <a:effectLst/>
              </a:rPr>
            </a:br>
            <a:endParaRPr lang="en-US" sz="1300" b="0">
              <a:effectLst/>
            </a:endParaRPr>
          </a:p>
        </p:txBody>
      </p:sp>
    </p:spTree>
    <p:extLst>
      <p:ext uri="{BB962C8B-B14F-4D97-AF65-F5344CB8AC3E}">
        <p14:creationId xmlns:p14="http://schemas.microsoft.com/office/powerpoint/2010/main" val="42508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728F77-88D9-89BF-9E34-AE0B90E15E9C}"/>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kumimoji="0" lang="en-US" altLang="en-US" sz="4000" b="1" i="0" u="none" strike="noStrike" kern="1200" cap="none" normalizeH="0" baseline="0">
                <a:ln>
                  <a:noFill/>
                </a:ln>
                <a:solidFill>
                  <a:srgbClr val="FFFFFF"/>
                </a:solidFill>
                <a:effectLst/>
                <a:latin typeface="+mj-lt"/>
                <a:ea typeface="+mj-ea"/>
                <a:cs typeface="+mj-cs"/>
              </a:rPr>
              <a:t>Deletion in Arrays and Lists</a:t>
            </a:r>
            <a:endParaRPr lang="en-US" sz="4000" kern="1200">
              <a:solidFill>
                <a:srgbClr val="FFFFFF"/>
              </a:solidFill>
              <a:latin typeface="+mj-lt"/>
              <a:ea typeface="+mj-ea"/>
              <a:cs typeface="+mj-cs"/>
            </a:endParaRPr>
          </a:p>
        </p:txBody>
      </p:sp>
      <p:sp>
        <p:nvSpPr>
          <p:cNvPr id="4" name="Rectangle 1">
            <a:extLst>
              <a:ext uri="{FF2B5EF4-FFF2-40B4-BE49-F238E27FC236}">
                <a16:creationId xmlns:a16="http://schemas.microsoft.com/office/drawing/2014/main" id="{5840349B-42F9-E084-52C0-159AFDABE041}"/>
              </a:ext>
            </a:extLst>
          </p:cNvPr>
          <p:cNvSpPr>
            <a:spLocks noGrp="1" noChangeArrowheads="1"/>
          </p:cNvSpPr>
          <p:nvPr>
            <p:ph idx="1"/>
          </p:nvPr>
        </p:nvSpPr>
        <p:spPr bwMode="auto">
          <a:xfrm>
            <a:off x="4380855" y="1412489"/>
            <a:ext cx="3427283" cy="436384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fontAlgn="base">
              <a:spcBef>
                <a:spcPct val="0"/>
              </a:spcBef>
              <a:spcAft>
                <a:spcPts val="600"/>
              </a:spcAft>
              <a:buClrTx/>
              <a:buSzTx/>
              <a:tabLst/>
            </a:pPr>
            <a:r>
              <a:rPr kumimoji="0" lang="en-US" altLang="en-US" sz="1900" b="0" i="0" u="none" strike="noStrike" cap="none" normalizeH="0" baseline="0" dirty="0">
                <a:ln>
                  <a:noFill/>
                </a:ln>
                <a:effectLst/>
              </a:rPr>
              <a:t>Remove an element by index or value.</a:t>
            </a:r>
          </a:p>
          <a:p>
            <a:pPr marL="0" marR="0" lvl="0" fontAlgn="base">
              <a:spcBef>
                <a:spcPct val="0"/>
              </a:spcBef>
              <a:spcAft>
                <a:spcPts val="600"/>
              </a:spcAft>
              <a:buClrTx/>
              <a:buSzTx/>
              <a:tabLst/>
            </a:pPr>
            <a:r>
              <a:rPr kumimoji="0" lang="en-US" altLang="en-US" sz="1900" b="1" i="0" u="none" strike="noStrike" cap="none" normalizeH="0" baseline="0" dirty="0">
                <a:ln>
                  <a:noFill/>
                </a:ln>
                <a:effectLst/>
              </a:rPr>
              <a:t>Array Deletion</a:t>
            </a:r>
            <a:r>
              <a:rPr kumimoji="0" lang="en-US" altLang="en-US" sz="1900" b="0" i="0" u="none" strike="noStrike" cap="none" normalizeH="0" baseline="0" dirty="0">
                <a:ln>
                  <a:noFill/>
                </a:ln>
                <a:effectLst/>
              </a:rPr>
              <a:t>:</a:t>
            </a:r>
          </a:p>
          <a:p>
            <a:pPr marL="457200" marR="0" lvl="1" fontAlgn="base">
              <a:spcBef>
                <a:spcPct val="0"/>
              </a:spcBef>
              <a:spcAft>
                <a:spcPts val="600"/>
              </a:spcAft>
              <a:buClrTx/>
              <a:buSzTx/>
              <a:tabLst/>
            </a:pPr>
            <a:r>
              <a:rPr kumimoji="0" lang="en-US" altLang="en-US" sz="1900" b="1" i="0" u="none" strike="noStrike" cap="none" normalizeH="0" baseline="0" dirty="0">
                <a:ln>
                  <a:noFill/>
                </a:ln>
                <a:effectLst/>
              </a:rPr>
              <a:t>Method</a:t>
            </a:r>
            <a:r>
              <a:rPr kumimoji="0" lang="en-US" altLang="en-US" sz="1900" b="0" i="0" u="none" strike="noStrike" cap="none" normalizeH="0" baseline="0" dirty="0">
                <a:ln>
                  <a:noFill/>
                </a:ln>
                <a:effectLst/>
              </a:rPr>
              <a:t>: .remove(value) or .pop(index).</a:t>
            </a:r>
          </a:p>
          <a:p>
            <a:pPr marL="457200" marR="0" lvl="1" fontAlgn="base">
              <a:spcBef>
                <a:spcPct val="0"/>
              </a:spcBef>
              <a:spcAft>
                <a:spcPts val="600"/>
              </a:spcAft>
              <a:buClrTx/>
              <a:buSzTx/>
              <a:tabLst/>
            </a:pPr>
            <a:r>
              <a:rPr kumimoji="0" lang="en-US" altLang="en-US" sz="1900" b="1" i="0" u="none" strike="noStrike" cap="none" normalizeH="0" baseline="0" dirty="0">
                <a:ln>
                  <a:noFill/>
                </a:ln>
                <a:effectLst/>
              </a:rPr>
              <a:t>Complexity</a:t>
            </a:r>
            <a:r>
              <a:rPr kumimoji="0" lang="en-US" altLang="en-US" sz="1900" b="0" i="0" u="none" strike="noStrike" cap="none" normalizeH="0" baseline="0" dirty="0">
                <a:ln>
                  <a:noFill/>
                </a:ln>
                <a:effectLst/>
              </a:rPr>
              <a:t>: O(n) as elements are shifted.</a:t>
            </a:r>
          </a:p>
          <a:p>
            <a:pPr marL="0" marR="0" lvl="0" fontAlgn="base">
              <a:spcBef>
                <a:spcPct val="0"/>
              </a:spcBef>
              <a:spcAft>
                <a:spcPts val="600"/>
              </a:spcAft>
              <a:buClrTx/>
              <a:buSzTx/>
              <a:tabLst/>
            </a:pPr>
            <a:r>
              <a:rPr kumimoji="0" lang="en-US" altLang="en-US" sz="1900" b="1" i="0" u="none" strike="noStrike" cap="none" normalizeH="0" baseline="0" dirty="0">
                <a:ln>
                  <a:noFill/>
                </a:ln>
                <a:effectLst/>
              </a:rPr>
              <a:t>List Deletion</a:t>
            </a:r>
            <a:r>
              <a:rPr kumimoji="0" lang="en-US" altLang="en-US" sz="1900" b="0" i="0" u="none" strike="noStrike" cap="none" normalizeH="0" baseline="0" dirty="0">
                <a:ln>
                  <a:noFill/>
                </a:ln>
                <a:effectLst/>
              </a:rPr>
              <a:t>:</a:t>
            </a:r>
          </a:p>
          <a:p>
            <a:pPr marL="457200" marR="0" lvl="1" fontAlgn="base">
              <a:spcBef>
                <a:spcPct val="0"/>
              </a:spcBef>
              <a:spcAft>
                <a:spcPts val="600"/>
              </a:spcAft>
              <a:buClrTx/>
              <a:buSzTx/>
              <a:tabLst/>
            </a:pPr>
            <a:r>
              <a:rPr kumimoji="0" lang="en-US" altLang="en-US" sz="1900" b="1" i="0" u="none" strike="noStrike" cap="none" normalizeH="0" baseline="0" dirty="0">
                <a:ln>
                  <a:noFill/>
                </a:ln>
                <a:effectLst/>
              </a:rPr>
              <a:t>Method</a:t>
            </a:r>
            <a:r>
              <a:rPr kumimoji="0" lang="en-US" altLang="en-US" sz="1900" b="0" i="0" u="none" strike="noStrike" cap="none" normalizeH="0" baseline="0" dirty="0">
                <a:ln>
                  <a:noFill/>
                </a:ln>
                <a:effectLst/>
              </a:rPr>
              <a:t>: .remove(value), .pop(index), or del list[index].</a:t>
            </a:r>
          </a:p>
          <a:p>
            <a:pPr marL="457200" marR="0" lvl="1" fontAlgn="base">
              <a:spcBef>
                <a:spcPct val="0"/>
              </a:spcBef>
              <a:spcAft>
                <a:spcPts val="600"/>
              </a:spcAft>
              <a:buClrTx/>
              <a:buSzTx/>
              <a:tabLst/>
            </a:pPr>
            <a:r>
              <a:rPr kumimoji="0" lang="en-US" altLang="en-US" sz="1900" b="1" i="0" u="none" strike="noStrike" cap="none" normalizeH="0" baseline="0" dirty="0">
                <a:ln>
                  <a:noFill/>
                </a:ln>
                <a:effectLst/>
              </a:rPr>
              <a:t>Complexity</a:t>
            </a:r>
            <a:r>
              <a:rPr kumimoji="0" lang="en-US" altLang="en-US" sz="1900" b="0" i="0" u="none" strike="noStrike" cap="none" normalizeH="0" baseline="0" dirty="0">
                <a:ln>
                  <a:noFill/>
                </a:ln>
                <a:effectLst/>
              </a:rPr>
              <a:t>: O(n) for removal by value, O(1) for pop() at the end.</a:t>
            </a:r>
          </a:p>
          <a:p>
            <a:pPr marL="0" marR="0" lvl="0" fontAlgn="base">
              <a:spcBef>
                <a:spcPct val="0"/>
              </a:spcBef>
              <a:spcAft>
                <a:spcPts val="600"/>
              </a:spcAft>
              <a:buClrTx/>
              <a:buSzTx/>
              <a:tabLst/>
            </a:pPr>
            <a:endParaRPr kumimoji="0" lang="en-US" altLang="en-US" sz="1900" b="0" i="0" u="none" strike="noStrike" cap="none" normalizeH="0" baseline="0" dirty="0">
              <a:ln>
                <a:noFill/>
              </a:ln>
              <a:effectLst/>
            </a:endParaRPr>
          </a:p>
        </p:txBody>
      </p:sp>
      <p:cxnSp>
        <p:nvCxnSpPr>
          <p:cNvPr id="13" name="Straight Connector 12">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4A59B03-1B3C-6AA1-1CAE-ECCA610E1271}"/>
              </a:ext>
            </a:extLst>
          </p:cNvPr>
          <p:cNvSpPr txBox="1"/>
          <p:nvPr/>
        </p:nvSpPr>
        <p:spPr>
          <a:xfrm>
            <a:off x="8451604" y="1412489"/>
            <a:ext cx="3197701" cy="4363844"/>
          </a:xfrm>
          <a:prstGeom prst="rect">
            <a:avLst/>
          </a:prstGeom>
        </p:spPr>
        <p:txBody>
          <a:bodyPr vert="horz" lIns="91440" tIns="45720" rIns="91440" bIns="45720" rtlCol="0">
            <a:normAutofit fontScale="92500" lnSpcReduction="10000"/>
          </a:bodyPr>
          <a:lstStyle/>
          <a:p>
            <a:pPr marR="0" lvl="0" fontAlgn="auto">
              <a:lnSpc>
                <a:spcPct val="90000"/>
              </a:lnSpc>
              <a:spcBef>
                <a:spcPts val="0"/>
              </a:spcBef>
              <a:spcAft>
                <a:spcPts val="600"/>
              </a:spcAft>
              <a:buClrTx/>
              <a:buSzTx/>
              <a:tabLst/>
              <a:defRPr/>
            </a:pPr>
            <a:r>
              <a:rPr kumimoji="0" lang="en-US" altLang="en-US" sz="1100" b="1" i="0" u="none" strike="noStrike" cap="none" spc="0" normalizeH="0" baseline="0" noProof="0" dirty="0">
                <a:ln>
                  <a:noFill/>
                </a:ln>
                <a:effectLst/>
                <a:uLnTx/>
                <a:uFillTx/>
              </a:rPr>
              <a:t>Sample Code</a:t>
            </a:r>
          </a:p>
          <a:p>
            <a:pPr marR="0" lvl="0" fontAlgn="auto">
              <a:lnSpc>
                <a:spcPct val="90000"/>
              </a:lnSpc>
              <a:spcBef>
                <a:spcPts val="0"/>
              </a:spcBef>
              <a:spcAft>
                <a:spcPts val="600"/>
              </a:spcAft>
              <a:buClrTx/>
              <a:buSzTx/>
              <a:tabLst/>
              <a:defRPr/>
            </a:pPr>
            <a:endParaRPr lang="en-US" sz="1100" b="1" dirty="0"/>
          </a:p>
          <a:p>
            <a:pPr>
              <a:lnSpc>
                <a:spcPct val="90000"/>
              </a:lnSpc>
              <a:spcAft>
                <a:spcPts val="600"/>
              </a:spcAft>
            </a:pPr>
            <a:r>
              <a:rPr lang="en-US" sz="1100" b="0" dirty="0">
                <a:effectLst/>
              </a:rPr>
              <a:t>import array</a:t>
            </a:r>
          </a:p>
          <a:p>
            <a:pPr>
              <a:lnSpc>
                <a:spcPct val="90000"/>
              </a:lnSpc>
              <a:spcAft>
                <a:spcPts val="600"/>
              </a:spcAft>
            </a:pPr>
            <a:r>
              <a:rPr lang="en-US" sz="1100" b="0" dirty="0">
                <a:effectLst/>
              </a:rPr>
              <a:t># Array</a:t>
            </a:r>
          </a:p>
          <a:p>
            <a:pPr>
              <a:lnSpc>
                <a:spcPct val="90000"/>
              </a:lnSpc>
              <a:spcAft>
                <a:spcPts val="600"/>
              </a:spcAft>
            </a:pPr>
            <a:r>
              <a:rPr lang="en-US" sz="1100" b="0" dirty="0" err="1">
                <a:effectLst/>
              </a:rPr>
              <a:t>arr</a:t>
            </a:r>
            <a:r>
              <a:rPr lang="en-US" sz="1100" b="0" dirty="0">
                <a:effectLst/>
              </a:rPr>
              <a:t> = </a:t>
            </a:r>
            <a:r>
              <a:rPr lang="en-US" sz="1100" b="0" dirty="0" err="1">
                <a:effectLst/>
              </a:rPr>
              <a:t>array.array</a:t>
            </a:r>
            <a:r>
              <a:rPr lang="en-US" sz="1100" b="0" dirty="0">
                <a:effectLst/>
              </a:rPr>
              <a:t>('</a:t>
            </a:r>
            <a:r>
              <a:rPr lang="en-US" sz="1100" b="0" dirty="0" err="1">
                <a:effectLst/>
              </a:rPr>
              <a:t>i</a:t>
            </a:r>
            <a:r>
              <a:rPr lang="en-US" sz="1100" b="0" dirty="0">
                <a:effectLst/>
              </a:rPr>
              <a:t>', [10, 20, 30])</a:t>
            </a:r>
          </a:p>
          <a:p>
            <a:pPr>
              <a:lnSpc>
                <a:spcPct val="90000"/>
              </a:lnSpc>
              <a:spcAft>
                <a:spcPts val="600"/>
              </a:spcAft>
            </a:pPr>
            <a:endParaRPr lang="en-US" sz="1100" b="0" dirty="0">
              <a:effectLst/>
            </a:endParaRPr>
          </a:p>
          <a:p>
            <a:pPr>
              <a:lnSpc>
                <a:spcPct val="90000"/>
              </a:lnSpc>
              <a:spcAft>
                <a:spcPts val="600"/>
              </a:spcAft>
            </a:pPr>
            <a:r>
              <a:rPr lang="en-US" sz="1100" b="0" dirty="0" err="1">
                <a:effectLst/>
              </a:rPr>
              <a:t>arr.remove</a:t>
            </a:r>
            <a:r>
              <a:rPr lang="en-US" sz="1100" b="0" dirty="0">
                <a:effectLst/>
              </a:rPr>
              <a:t>(20)   </a:t>
            </a:r>
          </a:p>
          <a:p>
            <a:pPr>
              <a:lnSpc>
                <a:spcPct val="90000"/>
              </a:lnSpc>
              <a:spcAft>
                <a:spcPts val="600"/>
              </a:spcAft>
            </a:pPr>
            <a:r>
              <a:rPr lang="en-US" sz="1100" b="0" dirty="0">
                <a:effectLst/>
              </a:rPr>
              <a:t># Output: array('</a:t>
            </a:r>
            <a:r>
              <a:rPr lang="en-US" sz="1100" b="0" dirty="0" err="1">
                <a:effectLst/>
              </a:rPr>
              <a:t>i</a:t>
            </a:r>
            <a:r>
              <a:rPr lang="en-US" sz="1100" b="0" dirty="0">
                <a:effectLst/>
              </a:rPr>
              <a:t>', [10, 30])</a:t>
            </a:r>
          </a:p>
          <a:p>
            <a:pPr>
              <a:lnSpc>
                <a:spcPct val="90000"/>
              </a:lnSpc>
              <a:spcAft>
                <a:spcPts val="600"/>
              </a:spcAft>
            </a:pPr>
            <a:endParaRPr lang="en-US" sz="1100" b="0" dirty="0">
              <a:effectLst/>
            </a:endParaRPr>
          </a:p>
          <a:p>
            <a:pPr>
              <a:lnSpc>
                <a:spcPct val="90000"/>
              </a:lnSpc>
              <a:spcAft>
                <a:spcPts val="600"/>
              </a:spcAft>
            </a:pPr>
            <a:r>
              <a:rPr lang="en-US" sz="1100" b="0" dirty="0" err="1">
                <a:effectLst/>
              </a:rPr>
              <a:t>arr.pop</a:t>
            </a:r>
            <a:r>
              <a:rPr lang="en-US" sz="1100" b="0" dirty="0">
                <a:effectLst/>
              </a:rPr>
              <a:t>(1)       </a:t>
            </a:r>
          </a:p>
          <a:p>
            <a:pPr>
              <a:lnSpc>
                <a:spcPct val="90000"/>
              </a:lnSpc>
              <a:spcAft>
                <a:spcPts val="600"/>
              </a:spcAft>
            </a:pPr>
            <a:r>
              <a:rPr lang="en-US" sz="1100" b="0" dirty="0">
                <a:effectLst/>
              </a:rPr>
              <a:t># Output: array('</a:t>
            </a:r>
            <a:r>
              <a:rPr lang="en-US" sz="1100" b="0" dirty="0" err="1">
                <a:effectLst/>
              </a:rPr>
              <a:t>i</a:t>
            </a:r>
            <a:r>
              <a:rPr lang="en-US" sz="1100" b="0" dirty="0">
                <a:effectLst/>
              </a:rPr>
              <a:t>', [10])</a:t>
            </a:r>
          </a:p>
          <a:p>
            <a:pPr>
              <a:lnSpc>
                <a:spcPct val="90000"/>
              </a:lnSpc>
              <a:spcAft>
                <a:spcPts val="600"/>
              </a:spcAft>
            </a:pPr>
            <a:br>
              <a:rPr lang="en-US" sz="1100" b="0" dirty="0">
                <a:effectLst/>
              </a:rPr>
            </a:br>
            <a:r>
              <a:rPr lang="en-US" sz="1100" b="0" dirty="0">
                <a:effectLst/>
              </a:rPr>
              <a:t># List</a:t>
            </a:r>
          </a:p>
          <a:p>
            <a:pPr>
              <a:lnSpc>
                <a:spcPct val="90000"/>
              </a:lnSpc>
              <a:spcAft>
                <a:spcPts val="600"/>
              </a:spcAft>
            </a:pPr>
            <a:r>
              <a:rPr lang="en-US" sz="1100" b="0" dirty="0" err="1">
                <a:effectLst/>
              </a:rPr>
              <a:t>my_list</a:t>
            </a:r>
            <a:r>
              <a:rPr lang="en-US" sz="1100" b="0" dirty="0">
                <a:effectLst/>
              </a:rPr>
              <a:t> = [1, 2, 3, 4]</a:t>
            </a:r>
          </a:p>
          <a:p>
            <a:pPr>
              <a:lnSpc>
                <a:spcPct val="90000"/>
              </a:lnSpc>
              <a:spcAft>
                <a:spcPts val="600"/>
              </a:spcAft>
            </a:pPr>
            <a:r>
              <a:rPr lang="en-US" sz="1100" b="0" dirty="0" err="1">
                <a:effectLst/>
              </a:rPr>
              <a:t>my_list.remove</a:t>
            </a:r>
            <a:r>
              <a:rPr lang="en-US" sz="1100" b="0" dirty="0">
                <a:effectLst/>
              </a:rPr>
              <a:t>(2)  </a:t>
            </a:r>
          </a:p>
          <a:p>
            <a:pPr>
              <a:lnSpc>
                <a:spcPct val="90000"/>
              </a:lnSpc>
              <a:spcAft>
                <a:spcPts val="600"/>
              </a:spcAft>
            </a:pPr>
            <a:r>
              <a:rPr lang="en-US" sz="1100" b="0" dirty="0">
                <a:effectLst/>
              </a:rPr>
              <a:t># Output: [1, 3, 4]</a:t>
            </a:r>
          </a:p>
          <a:p>
            <a:pPr>
              <a:lnSpc>
                <a:spcPct val="90000"/>
              </a:lnSpc>
              <a:spcAft>
                <a:spcPts val="600"/>
              </a:spcAft>
            </a:pPr>
            <a:r>
              <a:rPr lang="en-US" sz="1100" b="0" dirty="0" err="1">
                <a:effectLst/>
              </a:rPr>
              <a:t>my_list.pop</a:t>
            </a:r>
            <a:r>
              <a:rPr lang="en-US" sz="1100" b="0" dirty="0">
                <a:effectLst/>
              </a:rPr>
              <a:t>(1)     </a:t>
            </a:r>
          </a:p>
          <a:p>
            <a:pPr>
              <a:lnSpc>
                <a:spcPct val="90000"/>
              </a:lnSpc>
              <a:spcAft>
                <a:spcPts val="600"/>
              </a:spcAft>
            </a:pPr>
            <a:r>
              <a:rPr lang="en-US" sz="1100" b="0" dirty="0">
                <a:effectLst/>
              </a:rPr>
              <a:t># Output: [1, 4]</a:t>
            </a:r>
          </a:p>
          <a:p>
            <a:pPr>
              <a:lnSpc>
                <a:spcPct val="90000"/>
              </a:lnSpc>
              <a:spcAft>
                <a:spcPts val="600"/>
              </a:spcAft>
            </a:pPr>
            <a:r>
              <a:rPr lang="en-US" sz="1100" b="0" dirty="0">
                <a:effectLst/>
              </a:rPr>
              <a:t>del </a:t>
            </a:r>
            <a:r>
              <a:rPr lang="en-US" sz="1100" b="0" dirty="0" err="1">
                <a:effectLst/>
              </a:rPr>
              <a:t>my_list</a:t>
            </a:r>
            <a:r>
              <a:rPr lang="en-US" sz="1100" b="0" dirty="0">
                <a:effectLst/>
              </a:rPr>
              <a:t>[0]     </a:t>
            </a:r>
          </a:p>
          <a:p>
            <a:pPr>
              <a:lnSpc>
                <a:spcPct val="90000"/>
              </a:lnSpc>
              <a:spcAft>
                <a:spcPts val="600"/>
              </a:spcAft>
            </a:pPr>
            <a:r>
              <a:rPr lang="en-US" sz="1100" b="0" dirty="0">
                <a:effectLst/>
              </a:rPr>
              <a:t># Output: [4]</a:t>
            </a:r>
          </a:p>
          <a:p>
            <a:pPr>
              <a:lnSpc>
                <a:spcPct val="90000"/>
              </a:lnSpc>
              <a:spcAft>
                <a:spcPts val="600"/>
              </a:spcAft>
            </a:pPr>
            <a:br>
              <a:rPr lang="en-US" sz="1100" b="0" dirty="0">
                <a:effectLst/>
              </a:rPr>
            </a:br>
            <a:endParaRPr lang="en-US" sz="1100" b="0" dirty="0">
              <a:effectLst/>
            </a:endParaRPr>
          </a:p>
          <a:p>
            <a:pPr marR="0" lvl="0" fontAlgn="auto">
              <a:lnSpc>
                <a:spcPct val="90000"/>
              </a:lnSpc>
              <a:spcBef>
                <a:spcPts val="0"/>
              </a:spcBef>
              <a:spcAft>
                <a:spcPts val="600"/>
              </a:spcAft>
              <a:buClrTx/>
              <a:buSzTx/>
              <a:tabLst/>
              <a:defRPr/>
            </a:pPr>
            <a:endParaRPr kumimoji="0" lang="en-US" sz="1100" b="0" i="0" u="none" strike="noStrike" cap="none" spc="0" normalizeH="0" baseline="0" noProof="0" dirty="0">
              <a:ln>
                <a:noFill/>
              </a:ln>
              <a:effectLst/>
              <a:uLnTx/>
              <a:uFillTx/>
            </a:endParaRPr>
          </a:p>
        </p:txBody>
      </p:sp>
    </p:spTree>
    <p:extLst>
      <p:ext uri="{BB962C8B-B14F-4D97-AF65-F5344CB8AC3E}">
        <p14:creationId xmlns:p14="http://schemas.microsoft.com/office/powerpoint/2010/main" val="4215391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04E6F18A-00CF-BFEF-99BF-A2F9AAFB8371}"/>
              </a:ext>
            </a:extLst>
          </p:cNvPr>
          <p:cNvSpPr>
            <a:spLocks noChangeArrowheads="1"/>
          </p:cNvSpPr>
          <p:nvPr/>
        </p:nvSpPr>
        <p:spPr bwMode="auto">
          <a:xfrm>
            <a:off x="876693" y="741391"/>
            <a:ext cx="3455821" cy="161620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lnSpc>
                <a:spcPct val="90000"/>
              </a:lnSpc>
              <a:spcBef>
                <a:spcPct val="0"/>
              </a:spcBef>
              <a:spcAft>
                <a:spcPts val="600"/>
              </a:spcAft>
              <a:buClrTx/>
              <a:buSzTx/>
              <a:tabLst/>
            </a:pPr>
            <a:r>
              <a:rPr kumimoji="0" lang="en-US" altLang="en-US" sz="3200" b="1" i="0" u="none" strike="noStrike" kern="1200" cap="none" normalizeH="0" baseline="0">
                <a:ln>
                  <a:noFill/>
                </a:ln>
                <a:solidFill>
                  <a:schemeClr val="tx1"/>
                </a:solidFill>
                <a:effectLst/>
                <a:latin typeface="+mj-lt"/>
                <a:ea typeface="+mj-ea"/>
                <a:cs typeface="+mj-cs"/>
              </a:rPr>
              <a:t>Operations Summary</a:t>
            </a:r>
          </a:p>
        </p:txBody>
      </p:sp>
      <p:sp>
        <p:nvSpPr>
          <p:cNvPr id="7" name="TextBox 6">
            <a:extLst>
              <a:ext uri="{FF2B5EF4-FFF2-40B4-BE49-F238E27FC236}">
                <a16:creationId xmlns:a16="http://schemas.microsoft.com/office/drawing/2014/main" id="{D9FCADE5-9079-7468-2912-04671E00ECC0}"/>
              </a:ext>
            </a:extLst>
          </p:cNvPr>
          <p:cNvSpPr txBox="1"/>
          <p:nvPr/>
        </p:nvSpPr>
        <p:spPr>
          <a:xfrm>
            <a:off x="876693" y="2533476"/>
            <a:ext cx="3455821"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b="1"/>
              <a:t>Key Takeaways</a:t>
            </a:r>
          </a:p>
          <a:p>
            <a:pPr indent="-228600">
              <a:lnSpc>
                <a:spcPct val="90000"/>
              </a:lnSpc>
              <a:spcAft>
                <a:spcPts val="600"/>
              </a:spcAft>
              <a:buFont typeface="Arial" panose="020B0604020202020204" pitchFamily="34" charset="0"/>
              <a:buChar char="•"/>
            </a:pPr>
            <a:endParaRPr lang="en-US" sz="1700" b="1"/>
          </a:p>
          <a:p>
            <a:pPr indent="-228600">
              <a:lnSpc>
                <a:spcPct val="90000"/>
              </a:lnSpc>
              <a:spcAft>
                <a:spcPts val="600"/>
              </a:spcAft>
              <a:buFont typeface="Arial" panose="020B0604020202020204" pitchFamily="34" charset="0"/>
              <a:buChar char="•"/>
            </a:pPr>
            <a:r>
              <a:rPr lang="en-US" sz="1700" b="1"/>
              <a:t>Arrays</a:t>
            </a:r>
            <a:r>
              <a:rPr lang="en-US" sz="1700"/>
              <a:t>: Suitable for homogeneous data, supports indexing and specific insert/delete operations.</a:t>
            </a:r>
          </a:p>
          <a:p>
            <a:pPr indent="-228600">
              <a:lnSpc>
                <a:spcPct val="90000"/>
              </a:lnSpc>
              <a:spcAft>
                <a:spcPts val="600"/>
              </a:spcAft>
              <a:buFont typeface="Arial" panose="020B0604020202020204" pitchFamily="34" charset="0"/>
              <a:buChar char="•"/>
            </a:pPr>
            <a:r>
              <a:rPr lang="en-US" sz="1700" b="1"/>
              <a:t>Lists</a:t>
            </a:r>
            <a:r>
              <a:rPr lang="en-US" sz="1700"/>
              <a:t>: Highly flexible, allowing various data types and mutability.</a:t>
            </a:r>
          </a:p>
          <a:p>
            <a:pPr indent="-228600">
              <a:lnSpc>
                <a:spcPct val="90000"/>
              </a:lnSpc>
              <a:spcAft>
                <a:spcPts val="600"/>
              </a:spcAft>
              <a:buFont typeface="Arial" panose="020B0604020202020204" pitchFamily="34" charset="0"/>
              <a:buChar char="•"/>
            </a:pPr>
            <a:r>
              <a:rPr lang="en-US" sz="1700" b="1"/>
              <a:t>Tuples</a:t>
            </a:r>
            <a:r>
              <a:rPr lang="en-US" sz="1700"/>
              <a:t>: Immutable, ideal for fixed collections needing fast access.</a:t>
            </a:r>
          </a:p>
        </p:txBody>
      </p:sp>
      <p:grpSp>
        <p:nvGrpSpPr>
          <p:cNvPr id="20" name="Group 1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3" name="Rectangle 12">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Content Placeholder 3">
            <a:extLst>
              <a:ext uri="{FF2B5EF4-FFF2-40B4-BE49-F238E27FC236}">
                <a16:creationId xmlns:a16="http://schemas.microsoft.com/office/drawing/2014/main" id="{DC04A69B-7992-DBF9-E712-DC628AAD5460}"/>
              </a:ext>
            </a:extLst>
          </p:cNvPr>
          <p:cNvGraphicFramePr>
            <a:graphicFrameLocks noGrp="1"/>
          </p:cNvGraphicFramePr>
          <p:nvPr>
            <p:ph idx="1"/>
            <p:extLst>
              <p:ext uri="{D42A27DB-BD31-4B8C-83A1-F6EECF244321}">
                <p14:modId xmlns:p14="http://schemas.microsoft.com/office/powerpoint/2010/main" val="3344442825"/>
              </p:ext>
            </p:extLst>
          </p:nvPr>
        </p:nvGraphicFramePr>
        <p:xfrm>
          <a:off x="4987672" y="2063927"/>
          <a:ext cx="6389348" cy="2739458"/>
        </p:xfrm>
        <a:graphic>
          <a:graphicData uri="http://schemas.openxmlformats.org/drawingml/2006/table">
            <a:tbl>
              <a:tblPr>
                <a:tableStyleId>{ED083AE6-46FA-4A59-8FB0-9F97EB10719F}</a:tableStyleId>
              </a:tblPr>
              <a:tblGrid>
                <a:gridCol w="1410494">
                  <a:extLst>
                    <a:ext uri="{9D8B030D-6E8A-4147-A177-3AD203B41FA5}">
                      <a16:colId xmlns:a16="http://schemas.microsoft.com/office/drawing/2014/main" val="3090614098"/>
                    </a:ext>
                  </a:extLst>
                </a:gridCol>
                <a:gridCol w="1709443">
                  <a:extLst>
                    <a:ext uri="{9D8B030D-6E8A-4147-A177-3AD203B41FA5}">
                      <a16:colId xmlns:a16="http://schemas.microsoft.com/office/drawing/2014/main" val="2010968741"/>
                    </a:ext>
                  </a:extLst>
                </a:gridCol>
                <a:gridCol w="1709443">
                  <a:extLst>
                    <a:ext uri="{9D8B030D-6E8A-4147-A177-3AD203B41FA5}">
                      <a16:colId xmlns:a16="http://schemas.microsoft.com/office/drawing/2014/main" val="3442315814"/>
                    </a:ext>
                  </a:extLst>
                </a:gridCol>
                <a:gridCol w="1559968">
                  <a:extLst>
                    <a:ext uri="{9D8B030D-6E8A-4147-A177-3AD203B41FA5}">
                      <a16:colId xmlns:a16="http://schemas.microsoft.com/office/drawing/2014/main" val="4246793596"/>
                    </a:ext>
                  </a:extLst>
                </a:gridCol>
              </a:tblGrid>
              <a:tr h="430486">
                <a:tc>
                  <a:txBody>
                    <a:bodyPr/>
                    <a:lstStyle/>
                    <a:p>
                      <a:r>
                        <a:rPr lang="en-IN" sz="1900"/>
                        <a:t>Operation</a:t>
                      </a:r>
                    </a:p>
                  </a:txBody>
                  <a:tcPr marL="97838" marR="97838" marT="48919" marB="48919" anchor="ctr"/>
                </a:tc>
                <a:tc>
                  <a:txBody>
                    <a:bodyPr/>
                    <a:lstStyle/>
                    <a:p>
                      <a:r>
                        <a:rPr lang="en-IN" sz="1900"/>
                        <a:t>Array</a:t>
                      </a:r>
                    </a:p>
                  </a:txBody>
                  <a:tcPr marL="97838" marR="97838" marT="48919" marB="48919" anchor="ctr"/>
                </a:tc>
                <a:tc>
                  <a:txBody>
                    <a:bodyPr/>
                    <a:lstStyle/>
                    <a:p>
                      <a:r>
                        <a:rPr lang="en-IN" sz="1900"/>
                        <a:t>List</a:t>
                      </a:r>
                    </a:p>
                  </a:txBody>
                  <a:tcPr marL="97838" marR="97838" marT="48919" marB="48919" anchor="ctr"/>
                </a:tc>
                <a:tc>
                  <a:txBody>
                    <a:bodyPr/>
                    <a:lstStyle/>
                    <a:p>
                      <a:r>
                        <a:rPr lang="en-IN" sz="1900"/>
                        <a:t>Tuple</a:t>
                      </a:r>
                    </a:p>
                  </a:txBody>
                  <a:tcPr marL="97838" marR="97838" marT="48919" marB="48919" anchor="ctr"/>
                </a:tc>
                <a:extLst>
                  <a:ext uri="{0D108BD9-81ED-4DB2-BD59-A6C34878D82A}">
                    <a16:rowId xmlns:a16="http://schemas.microsoft.com/office/drawing/2014/main" val="2016403777"/>
                  </a:ext>
                </a:extLst>
              </a:tr>
              <a:tr h="430486">
                <a:tc>
                  <a:txBody>
                    <a:bodyPr/>
                    <a:lstStyle/>
                    <a:p>
                      <a:r>
                        <a:rPr lang="en-IN" sz="1900" b="1"/>
                        <a:t>Indexing</a:t>
                      </a:r>
                      <a:endParaRPr lang="en-IN" sz="1900"/>
                    </a:p>
                  </a:txBody>
                  <a:tcPr marL="97838" marR="97838" marT="48919" marB="48919" anchor="ctr"/>
                </a:tc>
                <a:tc>
                  <a:txBody>
                    <a:bodyPr/>
                    <a:lstStyle/>
                    <a:p>
                      <a:r>
                        <a:rPr lang="en-IN" sz="1900"/>
                        <a:t>O(1)</a:t>
                      </a:r>
                    </a:p>
                  </a:txBody>
                  <a:tcPr marL="97838" marR="97838" marT="48919" marB="48919" anchor="ctr"/>
                </a:tc>
                <a:tc>
                  <a:txBody>
                    <a:bodyPr/>
                    <a:lstStyle/>
                    <a:p>
                      <a:r>
                        <a:rPr lang="en-IN" sz="1900"/>
                        <a:t>O(1)</a:t>
                      </a:r>
                    </a:p>
                  </a:txBody>
                  <a:tcPr marL="97838" marR="97838" marT="48919" marB="48919" anchor="ctr"/>
                </a:tc>
                <a:tc>
                  <a:txBody>
                    <a:bodyPr/>
                    <a:lstStyle/>
                    <a:p>
                      <a:r>
                        <a:rPr lang="en-IN" sz="1900"/>
                        <a:t>O(1)</a:t>
                      </a:r>
                    </a:p>
                  </a:txBody>
                  <a:tcPr marL="97838" marR="97838" marT="48919" marB="48919" anchor="ctr"/>
                </a:tc>
                <a:extLst>
                  <a:ext uri="{0D108BD9-81ED-4DB2-BD59-A6C34878D82A}">
                    <a16:rowId xmlns:a16="http://schemas.microsoft.com/office/drawing/2014/main" val="647731849"/>
                  </a:ext>
                </a:extLst>
              </a:tr>
              <a:tr h="430486">
                <a:tc>
                  <a:txBody>
                    <a:bodyPr/>
                    <a:lstStyle/>
                    <a:p>
                      <a:r>
                        <a:rPr lang="en-IN" sz="1900" b="1"/>
                        <a:t>Slicing</a:t>
                      </a:r>
                      <a:endParaRPr lang="en-IN" sz="1900"/>
                    </a:p>
                  </a:txBody>
                  <a:tcPr marL="97838" marR="97838" marT="48919" marB="48919" anchor="ctr"/>
                </a:tc>
                <a:tc>
                  <a:txBody>
                    <a:bodyPr/>
                    <a:lstStyle/>
                    <a:p>
                      <a:r>
                        <a:rPr lang="en-IN" sz="1900"/>
                        <a:t>O(k)</a:t>
                      </a:r>
                    </a:p>
                  </a:txBody>
                  <a:tcPr marL="97838" marR="97838" marT="48919" marB="48919" anchor="ctr"/>
                </a:tc>
                <a:tc>
                  <a:txBody>
                    <a:bodyPr/>
                    <a:lstStyle/>
                    <a:p>
                      <a:r>
                        <a:rPr lang="en-IN" sz="1900"/>
                        <a:t>O(k)</a:t>
                      </a:r>
                    </a:p>
                  </a:txBody>
                  <a:tcPr marL="97838" marR="97838" marT="48919" marB="48919" anchor="ctr"/>
                </a:tc>
                <a:tc>
                  <a:txBody>
                    <a:bodyPr/>
                    <a:lstStyle/>
                    <a:p>
                      <a:r>
                        <a:rPr lang="en-IN" sz="1900"/>
                        <a:t>O(k)</a:t>
                      </a:r>
                    </a:p>
                  </a:txBody>
                  <a:tcPr marL="97838" marR="97838" marT="48919" marB="48919" anchor="ctr"/>
                </a:tc>
                <a:extLst>
                  <a:ext uri="{0D108BD9-81ED-4DB2-BD59-A6C34878D82A}">
                    <a16:rowId xmlns:a16="http://schemas.microsoft.com/office/drawing/2014/main" val="2453969413"/>
                  </a:ext>
                </a:extLst>
              </a:tr>
              <a:tr h="724000">
                <a:tc>
                  <a:txBody>
                    <a:bodyPr/>
                    <a:lstStyle/>
                    <a:p>
                      <a:r>
                        <a:rPr lang="en-IN" sz="1900" b="1"/>
                        <a:t>Insertion</a:t>
                      </a:r>
                      <a:endParaRPr lang="en-IN" sz="1900"/>
                    </a:p>
                  </a:txBody>
                  <a:tcPr marL="97838" marR="97838" marT="48919" marB="48919" anchor="ctr"/>
                </a:tc>
                <a:tc>
                  <a:txBody>
                    <a:bodyPr/>
                    <a:lstStyle/>
                    <a:p>
                      <a:r>
                        <a:rPr lang="pt-BR" sz="1900"/>
                        <a:t>O(n) insert, O(1) append</a:t>
                      </a:r>
                    </a:p>
                  </a:txBody>
                  <a:tcPr marL="97838" marR="97838" marT="48919" marB="48919" anchor="ctr"/>
                </a:tc>
                <a:tc>
                  <a:txBody>
                    <a:bodyPr/>
                    <a:lstStyle/>
                    <a:p>
                      <a:r>
                        <a:rPr lang="pt-BR" sz="1900"/>
                        <a:t>O(n) insert, O(1) append</a:t>
                      </a:r>
                    </a:p>
                  </a:txBody>
                  <a:tcPr marL="97838" marR="97838" marT="48919" marB="48919" anchor="ctr"/>
                </a:tc>
                <a:tc>
                  <a:txBody>
                    <a:bodyPr/>
                    <a:lstStyle/>
                    <a:p>
                      <a:r>
                        <a:rPr lang="en-IN" sz="1900" b="1"/>
                        <a:t>Not Supported</a:t>
                      </a:r>
                      <a:endParaRPr lang="en-IN" sz="1900"/>
                    </a:p>
                  </a:txBody>
                  <a:tcPr marL="97838" marR="97838" marT="48919" marB="48919" anchor="ctr"/>
                </a:tc>
                <a:extLst>
                  <a:ext uri="{0D108BD9-81ED-4DB2-BD59-A6C34878D82A}">
                    <a16:rowId xmlns:a16="http://schemas.microsoft.com/office/drawing/2014/main" val="343409619"/>
                  </a:ext>
                </a:extLst>
              </a:tr>
              <a:tr h="724000">
                <a:tc>
                  <a:txBody>
                    <a:bodyPr/>
                    <a:lstStyle/>
                    <a:p>
                      <a:r>
                        <a:rPr lang="en-IN" sz="1900" b="1"/>
                        <a:t>Deletion</a:t>
                      </a:r>
                      <a:endParaRPr lang="en-IN" sz="1900"/>
                    </a:p>
                  </a:txBody>
                  <a:tcPr marL="97838" marR="97838" marT="48919" marB="48919" anchor="ctr"/>
                </a:tc>
                <a:tc>
                  <a:txBody>
                    <a:bodyPr/>
                    <a:lstStyle/>
                    <a:p>
                      <a:r>
                        <a:rPr lang="en-IN" sz="1900"/>
                        <a:t>O(n)</a:t>
                      </a:r>
                    </a:p>
                  </a:txBody>
                  <a:tcPr marL="97838" marR="97838" marT="48919" marB="48919" anchor="ctr"/>
                </a:tc>
                <a:tc>
                  <a:txBody>
                    <a:bodyPr/>
                    <a:lstStyle/>
                    <a:p>
                      <a:r>
                        <a:rPr lang="en-IN" sz="1900"/>
                        <a:t>O(n)</a:t>
                      </a:r>
                    </a:p>
                  </a:txBody>
                  <a:tcPr marL="97838" marR="97838" marT="48919" marB="48919" anchor="ctr"/>
                </a:tc>
                <a:tc>
                  <a:txBody>
                    <a:bodyPr/>
                    <a:lstStyle/>
                    <a:p>
                      <a:r>
                        <a:rPr lang="en-IN" sz="1900" b="1"/>
                        <a:t>Not Supported</a:t>
                      </a:r>
                      <a:endParaRPr lang="en-IN" sz="1900"/>
                    </a:p>
                  </a:txBody>
                  <a:tcPr marL="97838" marR="97838" marT="48919" marB="48919" anchor="ctr"/>
                </a:tc>
                <a:extLst>
                  <a:ext uri="{0D108BD9-81ED-4DB2-BD59-A6C34878D82A}">
                    <a16:rowId xmlns:a16="http://schemas.microsoft.com/office/drawing/2014/main" val="2875444345"/>
                  </a:ext>
                </a:extLst>
              </a:tr>
            </a:tbl>
          </a:graphicData>
        </a:graphic>
      </p:graphicFrame>
    </p:spTree>
    <p:extLst>
      <p:ext uri="{BB962C8B-B14F-4D97-AF65-F5344CB8AC3E}">
        <p14:creationId xmlns:p14="http://schemas.microsoft.com/office/powerpoint/2010/main" val="998998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2E7176-7F75-E6D1-AF1D-CA6D42FB05E2}"/>
              </a:ext>
            </a:extLst>
          </p:cNvPr>
          <p:cNvSpPr>
            <a:spLocks noGrp="1"/>
          </p:cNvSpPr>
          <p:nvPr>
            <p:ph type="title"/>
          </p:nvPr>
        </p:nvSpPr>
        <p:spPr>
          <a:xfrm>
            <a:off x="466722" y="586855"/>
            <a:ext cx="3201366" cy="3387497"/>
          </a:xfrm>
        </p:spPr>
        <p:txBody>
          <a:bodyPr anchor="b">
            <a:normAutofit/>
          </a:bodyPr>
          <a:lstStyle/>
          <a:p>
            <a:pPr algn="r"/>
            <a:r>
              <a:rPr lang="en-US" sz="2500" b="1">
                <a:solidFill>
                  <a:srgbClr val="FFFFFF"/>
                </a:solidFill>
              </a:rPr>
              <a:t>Simple Fibonacci Application using Memoization(Cache) Technics</a:t>
            </a:r>
            <a:endParaRPr lang="en-IN" sz="2500" b="1">
              <a:solidFill>
                <a:srgbClr val="FFFFFF"/>
              </a:solidFill>
            </a:endParaRPr>
          </a:p>
        </p:txBody>
      </p:sp>
      <p:sp>
        <p:nvSpPr>
          <p:cNvPr id="3" name="Content Placeholder 2">
            <a:extLst>
              <a:ext uri="{FF2B5EF4-FFF2-40B4-BE49-F238E27FC236}">
                <a16:creationId xmlns:a16="http://schemas.microsoft.com/office/drawing/2014/main" id="{32BC7B47-85A8-FDEF-5418-9FAE736FFD8A}"/>
              </a:ext>
            </a:extLst>
          </p:cNvPr>
          <p:cNvSpPr>
            <a:spLocks noGrp="1"/>
          </p:cNvSpPr>
          <p:nvPr>
            <p:ph idx="1"/>
          </p:nvPr>
        </p:nvSpPr>
        <p:spPr>
          <a:xfrm>
            <a:off x="4810259" y="649480"/>
            <a:ext cx="6555347" cy="5546047"/>
          </a:xfrm>
        </p:spPr>
        <p:txBody>
          <a:bodyPr anchor="ctr">
            <a:normAutofit/>
          </a:bodyPr>
          <a:lstStyle/>
          <a:p>
            <a:r>
              <a:rPr lang="en-US" sz="1400"/>
              <a:t>This Fibonacci function uses a technique known as dynamic programming with memoization (or caching) to efficiently calculate the Fibonacci sequence. Let’s break down how it applies memoization:</a:t>
            </a:r>
          </a:p>
          <a:p>
            <a:endParaRPr lang="en-US" sz="1400"/>
          </a:p>
          <a:p>
            <a:pPr marL="342900" indent="-342900">
              <a:buFont typeface="+mj-lt"/>
              <a:buAutoNum type="arabicPeriod"/>
            </a:pPr>
            <a:r>
              <a:rPr lang="en-US" sz="1400"/>
              <a:t>Caching Results:</a:t>
            </a:r>
          </a:p>
          <a:p>
            <a:pPr lvl="1"/>
            <a:r>
              <a:rPr lang="en-US" sz="1400"/>
              <a:t>The cache list stores previously computed Fibonacci numbers to avoid redundant calculations. Specifically, cache[i] represents the Fibonacci number at position i.</a:t>
            </a:r>
          </a:p>
          <a:p>
            <a:pPr lvl="1"/>
            <a:r>
              <a:rPr lang="en-US" sz="1400"/>
              <a:t>By storing these values in the cache, the function avoids recalculating Fibonacci numbers for the same input multiple times, which would be inefficient.</a:t>
            </a:r>
          </a:p>
          <a:p>
            <a:pPr marL="342900" indent="-342900">
              <a:buFont typeface="+mj-lt"/>
              <a:buAutoNum type="arabicPeriod"/>
            </a:pPr>
            <a:r>
              <a:rPr lang="en-US" sz="1400"/>
              <a:t>Iterative Calculation:</a:t>
            </a:r>
          </a:p>
          <a:p>
            <a:pPr lvl="1"/>
            <a:r>
              <a:rPr lang="en-US" sz="1400"/>
              <a:t>The code uses an iterative approach to populate the cache, filling in each Fibonacci number from 2 up to n using the relation:</a:t>
            </a:r>
          </a:p>
          <a:p>
            <a:pPr lvl="1"/>
            <a:r>
              <a:rPr lang="it-IT" sz="1400"/>
              <a:t>cache[i]=cache[i−1]+cache[i−2]</a:t>
            </a:r>
          </a:p>
          <a:p>
            <a:pPr lvl="1"/>
            <a:r>
              <a:rPr lang="en-US" sz="1400"/>
              <a:t>This avoids the exponential time complexity of a recursive solution without caching and reduces it to linear time complexity, 𝑂(𝑛).</a:t>
            </a:r>
          </a:p>
          <a:p>
            <a:pPr marL="342900" indent="-342900">
              <a:buFont typeface="+mj-lt"/>
              <a:buAutoNum type="arabicPeriod"/>
            </a:pPr>
            <a:r>
              <a:rPr lang="en-US" sz="1400"/>
              <a:t>Memoization Effect:</a:t>
            </a:r>
          </a:p>
          <a:p>
            <a:pPr lvl="1"/>
            <a:r>
              <a:rPr lang="en-US" sz="1400"/>
              <a:t>By storing previously computed values in cache, the function essentially memorizes the results of subproblems, allowing it to access them in constant time, 𝑂(1).This is often referred to as tabulation (a form of bottom-up dynamic programming), where the table of results is filled in progressively.</a:t>
            </a:r>
            <a:endParaRPr lang="en-IN" sz="1400"/>
          </a:p>
          <a:p>
            <a:endParaRPr lang="en-IN" sz="1400"/>
          </a:p>
          <a:p>
            <a:endParaRPr lang="en-IN" sz="1400"/>
          </a:p>
        </p:txBody>
      </p:sp>
    </p:spTree>
    <p:extLst>
      <p:ext uri="{BB962C8B-B14F-4D97-AF65-F5344CB8AC3E}">
        <p14:creationId xmlns:p14="http://schemas.microsoft.com/office/powerpoint/2010/main" val="2434622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FC8BC-3392-7BD9-AE2F-43E693F7D53D}"/>
              </a:ext>
            </a:extLst>
          </p:cNvPr>
          <p:cNvSpPr>
            <a:spLocks noGrp="1"/>
          </p:cNvSpPr>
          <p:nvPr>
            <p:ph type="title"/>
          </p:nvPr>
        </p:nvSpPr>
        <p:spPr>
          <a:xfrm>
            <a:off x="586478" y="1683756"/>
            <a:ext cx="3115265" cy="2396359"/>
          </a:xfrm>
        </p:spPr>
        <p:txBody>
          <a:bodyPr anchor="b">
            <a:normAutofit/>
          </a:bodyPr>
          <a:lstStyle/>
          <a:p>
            <a:pPr algn="r"/>
            <a:r>
              <a:rPr kumimoji="0" lang="en-US" altLang="en-US" sz="2200" b="0" i="0" u="none" strike="noStrike" cap="none" normalizeH="0" baseline="0">
                <a:ln>
                  <a:noFill/>
                </a:ln>
                <a:solidFill>
                  <a:srgbClr val="FFFFFF"/>
                </a:solidFill>
                <a:effectLst/>
                <a:latin typeface="Arial" panose="020B0604020202020204" pitchFamily="34" charset="0"/>
              </a:rPr>
              <a:t>Comparison of the </a:t>
            </a:r>
            <a:r>
              <a:rPr kumimoji="0" lang="en-US" altLang="en-US" sz="2200" b="1" i="0" u="none" strike="noStrike" cap="none" normalizeH="0" baseline="0">
                <a:ln>
                  <a:noFill/>
                </a:ln>
                <a:solidFill>
                  <a:srgbClr val="FFFFFF"/>
                </a:solidFill>
                <a:effectLst/>
                <a:latin typeface="Arial" panose="020B0604020202020204" pitchFamily="34" charset="0"/>
              </a:rPr>
              <a:t>memoized iterative</a:t>
            </a:r>
            <a:r>
              <a:rPr kumimoji="0" lang="en-US" altLang="en-US" sz="2200" b="0" i="0" u="none" strike="noStrike" cap="none" normalizeH="0" baseline="0">
                <a:ln>
                  <a:noFill/>
                </a:ln>
                <a:solidFill>
                  <a:srgbClr val="FFFFFF"/>
                </a:solidFill>
                <a:effectLst/>
                <a:latin typeface="Arial" panose="020B0604020202020204" pitchFamily="34" charset="0"/>
              </a:rPr>
              <a:t> versus the </a:t>
            </a:r>
            <a:r>
              <a:rPr kumimoji="0" lang="en-US" altLang="en-US" sz="2200" b="1" i="0" u="none" strike="noStrike" cap="none" normalizeH="0" baseline="0">
                <a:ln>
                  <a:noFill/>
                </a:ln>
                <a:solidFill>
                  <a:srgbClr val="FFFFFF"/>
                </a:solidFill>
                <a:effectLst/>
                <a:latin typeface="Arial" panose="020B0604020202020204" pitchFamily="34" charset="0"/>
              </a:rPr>
              <a:t>non-memoized recursive</a:t>
            </a:r>
            <a:r>
              <a:rPr kumimoji="0" lang="en-US" altLang="en-US" sz="2200" b="0" i="0" u="none" strike="noStrike" cap="none" normalizeH="0" baseline="0">
                <a:ln>
                  <a:noFill/>
                </a:ln>
                <a:solidFill>
                  <a:srgbClr val="FFFFFF"/>
                </a:solidFill>
                <a:effectLst/>
                <a:latin typeface="Arial" panose="020B0604020202020204" pitchFamily="34" charset="0"/>
              </a:rPr>
              <a:t> version of the Fibonacci function</a:t>
            </a:r>
            <a:endParaRPr lang="en-IN" sz="2200">
              <a:solidFill>
                <a:srgbClr val="FFFFFF"/>
              </a:solidFill>
            </a:endParaRPr>
          </a:p>
        </p:txBody>
      </p:sp>
      <p:graphicFrame>
        <p:nvGraphicFramePr>
          <p:cNvPr id="4" name="Content Placeholder 3">
            <a:extLst>
              <a:ext uri="{FF2B5EF4-FFF2-40B4-BE49-F238E27FC236}">
                <a16:creationId xmlns:a16="http://schemas.microsoft.com/office/drawing/2014/main" id="{3F10199F-4C0D-F746-6D40-6DC877DBB276}"/>
              </a:ext>
            </a:extLst>
          </p:cNvPr>
          <p:cNvGraphicFramePr>
            <a:graphicFrameLocks noGrp="1"/>
          </p:cNvGraphicFramePr>
          <p:nvPr>
            <p:ph idx="1"/>
            <p:extLst>
              <p:ext uri="{D42A27DB-BD31-4B8C-83A1-F6EECF244321}">
                <p14:modId xmlns:p14="http://schemas.microsoft.com/office/powerpoint/2010/main" val="3962943596"/>
              </p:ext>
            </p:extLst>
          </p:nvPr>
        </p:nvGraphicFramePr>
        <p:xfrm>
          <a:off x="4905143" y="750440"/>
          <a:ext cx="6666653" cy="5453923"/>
        </p:xfrm>
        <a:graphic>
          <a:graphicData uri="http://schemas.openxmlformats.org/drawingml/2006/table">
            <a:tbl>
              <a:tblPr>
                <a:tableStyleId>{5940675A-B579-460E-94D1-54222C63F5DA}</a:tableStyleId>
              </a:tblPr>
              <a:tblGrid>
                <a:gridCol w="2124180">
                  <a:extLst>
                    <a:ext uri="{9D8B030D-6E8A-4147-A177-3AD203B41FA5}">
                      <a16:colId xmlns:a16="http://schemas.microsoft.com/office/drawing/2014/main" val="3948398507"/>
                    </a:ext>
                  </a:extLst>
                </a:gridCol>
                <a:gridCol w="2237904">
                  <a:extLst>
                    <a:ext uri="{9D8B030D-6E8A-4147-A177-3AD203B41FA5}">
                      <a16:colId xmlns:a16="http://schemas.microsoft.com/office/drawing/2014/main" val="1326828242"/>
                    </a:ext>
                  </a:extLst>
                </a:gridCol>
                <a:gridCol w="2304569">
                  <a:extLst>
                    <a:ext uri="{9D8B030D-6E8A-4147-A177-3AD203B41FA5}">
                      <a16:colId xmlns:a16="http://schemas.microsoft.com/office/drawing/2014/main" val="26720902"/>
                    </a:ext>
                  </a:extLst>
                </a:gridCol>
              </a:tblGrid>
              <a:tr h="485158">
                <a:tc>
                  <a:txBody>
                    <a:bodyPr/>
                    <a:lstStyle/>
                    <a:p>
                      <a:r>
                        <a:rPr lang="en-IN" sz="1300"/>
                        <a:t>Aspect</a:t>
                      </a:r>
                    </a:p>
                  </a:txBody>
                  <a:tcPr marL="53477" marR="53477" marT="26739" marB="26739" anchor="ctr"/>
                </a:tc>
                <a:tc>
                  <a:txBody>
                    <a:bodyPr/>
                    <a:lstStyle/>
                    <a:p>
                      <a:r>
                        <a:rPr lang="en-IN" sz="1300"/>
                        <a:t>Memoized Iterative Version</a:t>
                      </a:r>
                    </a:p>
                  </a:txBody>
                  <a:tcPr marL="53477" marR="53477" marT="26739" marB="26739" anchor="ctr"/>
                </a:tc>
                <a:tc>
                  <a:txBody>
                    <a:bodyPr/>
                    <a:lstStyle/>
                    <a:p>
                      <a:r>
                        <a:rPr lang="en-IN" sz="1300"/>
                        <a:t>Non-Memoized Recursive Version</a:t>
                      </a:r>
                    </a:p>
                  </a:txBody>
                  <a:tcPr marL="53477" marR="53477" marT="26739" marB="26739" anchor="ctr"/>
                </a:tc>
                <a:extLst>
                  <a:ext uri="{0D108BD9-81ED-4DB2-BD59-A6C34878D82A}">
                    <a16:rowId xmlns:a16="http://schemas.microsoft.com/office/drawing/2014/main" val="550954588"/>
                  </a:ext>
                </a:extLst>
              </a:tr>
              <a:tr h="485158">
                <a:tc>
                  <a:txBody>
                    <a:bodyPr/>
                    <a:lstStyle/>
                    <a:p>
                      <a:r>
                        <a:rPr lang="en-IN" sz="1300" b="1"/>
                        <a:t>Approach</a:t>
                      </a:r>
                      <a:endParaRPr lang="en-IN" sz="1300"/>
                    </a:p>
                  </a:txBody>
                  <a:tcPr marL="53477" marR="53477" marT="26739" marB="26739" anchor="ctr"/>
                </a:tc>
                <a:tc>
                  <a:txBody>
                    <a:bodyPr/>
                    <a:lstStyle/>
                    <a:p>
                      <a:r>
                        <a:rPr lang="en-US" sz="1300"/>
                        <a:t>Iterative with dynamic programming (bottom-up)</a:t>
                      </a:r>
                    </a:p>
                  </a:txBody>
                  <a:tcPr marL="53477" marR="53477" marT="26739" marB="26739" anchor="ctr"/>
                </a:tc>
                <a:tc>
                  <a:txBody>
                    <a:bodyPr/>
                    <a:lstStyle/>
                    <a:p>
                      <a:r>
                        <a:rPr lang="en-IN" sz="1300"/>
                        <a:t>Recursive without memoization</a:t>
                      </a:r>
                    </a:p>
                  </a:txBody>
                  <a:tcPr marL="53477" marR="53477" marT="26739" marB="26739" anchor="ctr"/>
                </a:tc>
                <a:extLst>
                  <a:ext uri="{0D108BD9-81ED-4DB2-BD59-A6C34878D82A}">
                    <a16:rowId xmlns:a16="http://schemas.microsoft.com/office/drawing/2014/main" val="2504472085"/>
                  </a:ext>
                </a:extLst>
              </a:tr>
              <a:tr h="284377">
                <a:tc>
                  <a:txBody>
                    <a:bodyPr/>
                    <a:lstStyle/>
                    <a:p>
                      <a:r>
                        <a:rPr lang="en-IN" sz="1300" b="1"/>
                        <a:t>Time Complexity</a:t>
                      </a:r>
                      <a:endParaRPr lang="en-IN" sz="1300"/>
                    </a:p>
                  </a:txBody>
                  <a:tcPr marL="53477" marR="53477" marT="26739" marB="26739" anchor="ctr"/>
                </a:tc>
                <a:tc>
                  <a:txBody>
                    <a:bodyPr/>
                    <a:lstStyle/>
                    <a:p>
                      <a:r>
                        <a:rPr lang="pt-BR" sz="1300"/>
                        <a:t>O(n)</a:t>
                      </a:r>
                    </a:p>
                  </a:txBody>
                  <a:tcPr marL="53477" marR="53477" marT="26739" marB="26739" anchor="ctr"/>
                </a:tc>
                <a:tc>
                  <a:txBody>
                    <a:bodyPr/>
                    <a:lstStyle/>
                    <a:p>
                      <a:r>
                        <a:rPr lang="pt-BR" sz="1300"/>
                        <a:t>O(2^n)</a:t>
                      </a:r>
                    </a:p>
                  </a:txBody>
                  <a:tcPr marL="53477" marR="53477" marT="26739" marB="26739" anchor="ctr"/>
                </a:tc>
                <a:extLst>
                  <a:ext uri="{0D108BD9-81ED-4DB2-BD59-A6C34878D82A}">
                    <a16:rowId xmlns:a16="http://schemas.microsoft.com/office/drawing/2014/main" val="1726989161"/>
                  </a:ext>
                </a:extLst>
              </a:tr>
              <a:tr h="284377">
                <a:tc>
                  <a:txBody>
                    <a:bodyPr/>
                    <a:lstStyle/>
                    <a:p>
                      <a:r>
                        <a:rPr lang="en-IN" sz="1300" b="1"/>
                        <a:t>Space Complexity</a:t>
                      </a:r>
                      <a:endParaRPr lang="en-IN" sz="1300"/>
                    </a:p>
                  </a:txBody>
                  <a:tcPr marL="53477" marR="53477" marT="26739" marB="26739" anchor="ctr"/>
                </a:tc>
                <a:tc>
                  <a:txBody>
                    <a:bodyPr/>
                    <a:lstStyle/>
                    <a:p>
                      <a:r>
                        <a:rPr lang="pt-BR" sz="1300"/>
                        <a:t>O(n) due to caching array</a:t>
                      </a:r>
                    </a:p>
                  </a:txBody>
                  <a:tcPr marL="53477" marR="53477" marT="26739" marB="26739" anchor="ctr"/>
                </a:tc>
                <a:tc>
                  <a:txBody>
                    <a:bodyPr/>
                    <a:lstStyle/>
                    <a:p>
                      <a:r>
                        <a:rPr lang="pt-BR" sz="1300"/>
                        <a:t>O(n) due to recursion stack</a:t>
                      </a:r>
                    </a:p>
                  </a:txBody>
                  <a:tcPr marL="53477" marR="53477" marT="26739" marB="26739" anchor="ctr"/>
                </a:tc>
                <a:extLst>
                  <a:ext uri="{0D108BD9-81ED-4DB2-BD59-A6C34878D82A}">
                    <a16:rowId xmlns:a16="http://schemas.microsoft.com/office/drawing/2014/main" val="3725843687"/>
                  </a:ext>
                </a:extLst>
              </a:tr>
              <a:tr h="685939">
                <a:tc>
                  <a:txBody>
                    <a:bodyPr/>
                    <a:lstStyle/>
                    <a:p>
                      <a:r>
                        <a:rPr lang="en-IN" sz="1300" b="1"/>
                        <a:t>Redundant Calculations</a:t>
                      </a:r>
                      <a:endParaRPr lang="en-IN" sz="1300"/>
                    </a:p>
                  </a:txBody>
                  <a:tcPr marL="53477" marR="53477" marT="26739" marB="26739" anchor="ctr"/>
                </a:tc>
                <a:tc>
                  <a:txBody>
                    <a:bodyPr/>
                    <a:lstStyle/>
                    <a:p>
                      <a:r>
                        <a:rPr lang="en-US" sz="1300"/>
                        <a:t>None (each Fibonacci number is calculated once and cached)</a:t>
                      </a:r>
                    </a:p>
                  </a:txBody>
                  <a:tcPr marL="53477" marR="53477" marT="26739" marB="26739" anchor="ctr"/>
                </a:tc>
                <a:tc>
                  <a:txBody>
                    <a:bodyPr/>
                    <a:lstStyle/>
                    <a:p>
                      <a:r>
                        <a:rPr lang="en-US" sz="1300"/>
                        <a:t>Many (each Fibonacci number is recalculated multiple times)</a:t>
                      </a:r>
                    </a:p>
                  </a:txBody>
                  <a:tcPr marL="53477" marR="53477" marT="26739" marB="26739" anchor="ctr"/>
                </a:tc>
                <a:extLst>
                  <a:ext uri="{0D108BD9-81ED-4DB2-BD59-A6C34878D82A}">
                    <a16:rowId xmlns:a16="http://schemas.microsoft.com/office/drawing/2014/main" val="1288250577"/>
                  </a:ext>
                </a:extLst>
              </a:tr>
              <a:tr h="685939">
                <a:tc>
                  <a:txBody>
                    <a:bodyPr/>
                    <a:lstStyle/>
                    <a:p>
                      <a:r>
                        <a:rPr lang="en-IN" sz="1300" b="1"/>
                        <a:t>Efficiency</a:t>
                      </a:r>
                      <a:endParaRPr lang="en-IN" sz="1300"/>
                    </a:p>
                  </a:txBody>
                  <a:tcPr marL="53477" marR="53477" marT="26739" marB="26739" anchor="ctr"/>
                </a:tc>
                <a:tc>
                  <a:txBody>
                    <a:bodyPr/>
                    <a:lstStyle/>
                    <a:p>
                      <a:r>
                        <a:rPr lang="en-US" sz="1300"/>
                        <a:t>Highly efficient even for large values of nnn</a:t>
                      </a:r>
                    </a:p>
                  </a:txBody>
                  <a:tcPr marL="53477" marR="53477" marT="26739" marB="26739" anchor="ctr"/>
                </a:tc>
                <a:tc>
                  <a:txBody>
                    <a:bodyPr/>
                    <a:lstStyle/>
                    <a:p>
                      <a:r>
                        <a:rPr lang="en-US" sz="1300"/>
                        <a:t>Inefficient for large values of nnn due to exponential growth</a:t>
                      </a:r>
                    </a:p>
                  </a:txBody>
                  <a:tcPr marL="53477" marR="53477" marT="26739" marB="26739" anchor="ctr"/>
                </a:tc>
                <a:extLst>
                  <a:ext uri="{0D108BD9-81ED-4DB2-BD59-A6C34878D82A}">
                    <a16:rowId xmlns:a16="http://schemas.microsoft.com/office/drawing/2014/main" val="934826669"/>
                  </a:ext>
                </a:extLst>
              </a:tr>
              <a:tr h="485158">
                <a:tc>
                  <a:txBody>
                    <a:bodyPr/>
                    <a:lstStyle/>
                    <a:p>
                      <a:r>
                        <a:rPr lang="en-IN" sz="1300" b="1"/>
                        <a:t>Example with n = 10</a:t>
                      </a:r>
                      <a:endParaRPr lang="en-IN" sz="1300"/>
                    </a:p>
                  </a:txBody>
                  <a:tcPr marL="53477" marR="53477" marT="26739" marB="26739" anchor="ctr"/>
                </a:tc>
                <a:tc>
                  <a:txBody>
                    <a:bodyPr/>
                    <a:lstStyle/>
                    <a:p>
                      <a:r>
                        <a:rPr lang="it-IT" sz="1300"/>
                        <a:t>Computes fibonacci(10) in 10 steps</a:t>
                      </a:r>
                    </a:p>
                  </a:txBody>
                  <a:tcPr marL="53477" marR="53477" marT="26739" marB="26739" anchor="ctr"/>
                </a:tc>
                <a:tc>
                  <a:txBody>
                    <a:bodyPr/>
                    <a:lstStyle/>
                    <a:p>
                      <a:r>
                        <a:rPr lang="it-IT" sz="1300"/>
                        <a:t>Computes fibonacci(10) in 177 steps</a:t>
                      </a:r>
                    </a:p>
                  </a:txBody>
                  <a:tcPr marL="53477" marR="53477" marT="26739" marB="26739" anchor="ctr"/>
                </a:tc>
                <a:extLst>
                  <a:ext uri="{0D108BD9-81ED-4DB2-BD59-A6C34878D82A}">
                    <a16:rowId xmlns:a16="http://schemas.microsoft.com/office/drawing/2014/main" val="3642306382"/>
                  </a:ext>
                </a:extLst>
              </a:tr>
              <a:tr h="685939">
                <a:tc>
                  <a:txBody>
                    <a:bodyPr/>
                    <a:lstStyle/>
                    <a:p>
                      <a:r>
                        <a:rPr lang="en-IN" sz="1300" b="1"/>
                        <a:t>Suitability</a:t>
                      </a:r>
                      <a:endParaRPr lang="en-IN" sz="1300"/>
                    </a:p>
                  </a:txBody>
                  <a:tcPr marL="53477" marR="53477" marT="26739" marB="26739" anchor="ctr"/>
                </a:tc>
                <a:tc>
                  <a:txBody>
                    <a:bodyPr/>
                    <a:lstStyle/>
                    <a:p>
                      <a:r>
                        <a:rPr lang="en-US" sz="1300"/>
                        <a:t>Best suited for large values of n, due to reduced complexity</a:t>
                      </a:r>
                    </a:p>
                  </a:txBody>
                  <a:tcPr marL="53477" marR="53477" marT="26739" marB="26739" anchor="ctr"/>
                </a:tc>
                <a:tc>
                  <a:txBody>
                    <a:bodyPr/>
                    <a:lstStyle/>
                    <a:p>
                      <a:r>
                        <a:rPr lang="en-US" sz="1300"/>
                        <a:t>Only suitable for small values of n due to high redundancy</a:t>
                      </a:r>
                    </a:p>
                  </a:txBody>
                  <a:tcPr marL="53477" marR="53477" marT="26739" marB="26739" anchor="ctr"/>
                </a:tc>
                <a:extLst>
                  <a:ext uri="{0D108BD9-81ED-4DB2-BD59-A6C34878D82A}">
                    <a16:rowId xmlns:a16="http://schemas.microsoft.com/office/drawing/2014/main" val="3344707756"/>
                  </a:ext>
                </a:extLst>
              </a:tr>
              <a:tr h="685939">
                <a:tc>
                  <a:txBody>
                    <a:bodyPr/>
                    <a:lstStyle/>
                    <a:p>
                      <a:r>
                        <a:rPr lang="en-IN" sz="1300" b="1"/>
                        <a:t>Implementation Style</a:t>
                      </a:r>
                      <a:endParaRPr lang="en-IN" sz="1300"/>
                    </a:p>
                  </a:txBody>
                  <a:tcPr marL="53477" marR="53477" marT="26739" marB="26739" anchor="ctr"/>
                </a:tc>
                <a:tc>
                  <a:txBody>
                    <a:bodyPr/>
                    <a:lstStyle/>
                    <a:p>
                      <a:r>
                        <a:rPr lang="en-US" sz="1300"/>
                        <a:t>Uses an iterative loop with a cache to store previous results</a:t>
                      </a:r>
                    </a:p>
                  </a:txBody>
                  <a:tcPr marL="53477" marR="53477" marT="26739" marB="26739" anchor="ctr"/>
                </a:tc>
                <a:tc>
                  <a:txBody>
                    <a:bodyPr/>
                    <a:lstStyle/>
                    <a:p>
                      <a:r>
                        <a:rPr lang="en-US" sz="1300"/>
                        <a:t>Uses pure recursion without caching</a:t>
                      </a:r>
                    </a:p>
                  </a:txBody>
                  <a:tcPr marL="53477" marR="53477" marT="26739" marB="26739" anchor="ctr"/>
                </a:tc>
                <a:extLst>
                  <a:ext uri="{0D108BD9-81ED-4DB2-BD59-A6C34878D82A}">
                    <a16:rowId xmlns:a16="http://schemas.microsoft.com/office/drawing/2014/main" val="3742656317"/>
                  </a:ext>
                </a:extLst>
              </a:tr>
              <a:tr h="685939">
                <a:tc>
                  <a:txBody>
                    <a:bodyPr/>
                    <a:lstStyle/>
                    <a:p>
                      <a:r>
                        <a:rPr lang="en-IN" sz="1300" b="1"/>
                        <a:t>Performance Impact</a:t>
                      </a:r>
                      <a:endParaRPr lang="en-IN" sz="1300"/>
                    </a:p>
                  </a:txBody>
                  <a:tcPr marL="53477" marR="53477" marT="26739" marB="26739" anchor="ctr"/>
                </a:tc>
                <a:tc>
                  <a:txBody>
                    <a:bodyPr/>
                    <a:lstStyle/>
                    <a:p>
                      <a:r>
                        <a:rPr lang="en-US" sz="1300"/>
                        <a:t>Performs well even with constraints; low memory and CPU usage</a:t>
                      </a:r>
                    </a:p>
                  </a:txBody>
                  <a:tcPr marL="53477" marR="53477" marT="26739" marB="26739" anchor="ctr"/>
                </a:tc>
                <a:tc>
                  <a:txBody>
                    <a:bodyPr/>
                    <a:lstStyle/>
                    <a:p>
                      <a:r>
                        <a:rPr lang="en-US" sz="1300"/>
                        <a:t>Consumes a lot of CPU and memory for large values</a:t>
                      </a:r>
                    </a:p>
                  </a:txBody>
                  <a:tcPr marL="53477" marR="53477" marT="26739" marB="26739" anchor="ctr"/>
                </a:tc>
                <a:extLst>
                  <a:ext uri="{0D108BD9-81ED-4DB2-BD59-A6C34878D82A}">
                    <a16:rowId xmlns:a16="http://schemas.microsoft.com/office/drawing/2014/main" val="1943093744"/>
                  </a:ext>
                </a:extLst>
              </a:tr>
            </a:tbl>
          </a:graphicData>
        </a:graphic>
      </p:graphicFrame>
    </p:spTree>
    <p:extLst>
      <p:ext uri="{BB962C8B-B14F-4D97-AF65-F5344CB8AC3E}">
        <p14:creationId xmlns:p14="http://schemas.microsoft.com/office/powerpoint/2010/main" val="10390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BEDED6-A2BB-3A08-CF6C-86623F4A0D64}"/>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b="1" kern="1200">
                <a:solidFill>
                  <a:srgbClr val="FFFFFF"/>
                </a:solidFill>
                <a:latin typeface="+mj-lt"/>
                <a:ea typeface="+mj-ea"/>
                <a:cs typeface="+mj-cs"/>
              </a:rPr>
              <a:t>Arrays</a:t>
            </a:r>
          </a:p>
        </p:txBody>
      </p:sp>
      <p:sp>
        <p:nvSpPr>
          <p:cNvPr id="4" name="Rectangle 1">
            <a:extLst>
              <a:ext uri="{FF2B5EF4-FFF2-40B4-BE49-F238E27FC236}">
                <a16:creationId xmlns:a16="http://schemas.microsoft.com/office/drawing/2014/main" id="{949E18D9-DFAA-C151-C727-64C4AF0800BC}"/>
              </a:ext>
            </a:extLst>
          </p:cNvPr>
          <p:cNvSpPr>
            <a:spLocks noGrp="1" noChangeArrowheads="1"/>
          </p:cNvSpPr>
          <p:nvPr>
            <p:ph idx="1"/>
          </p:nvPr>
        </p:nvSpPr>
        <p:spPr bwMode="auto">
          <a:xfrm>
            <a:off x="4380855" y="1412489"/>
            <a:ext cx="3427283" cy="436384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fontAlgn="base">
              <a:spcBef>
                <a:spcPct val="0"/>
              </a:spcBef>
              <a:spcAft>
                <a:spcPts val="600"/>
              </a:spcAft>
              <a:buClrTx/>
              <a:buSzTx/>
              <a:tabLst/>
            </a:pPr>
            <a:r>
              <a:rPr kumimoji="0" lang="en-US" altLang="en-US" sz="1700" b="1" i="0" u="none" strike="noStrike" cap="none" normalizeH="0" baseline="0">
                <a:ln>
                  <a:noFill/>
                </a:ln>
                <a:effectLst/>
              </a:rPr>
              <a:t>Definition</a:t>
            </a:r>
            <a:r>
              <a:rPr kumimoji="0" lang="en-US" altLang="en-US" sz="1700" b="0" i="0" u="none" strike="noStrike" cap="none" normalizeH="0" baseline="0">
                <a:ln>
                  <a:noFill/>
                </a:ln>
                <a:effectLst/>
              </a:rPr>
              <a:t>: Ordered collection of elements of the same data type.</a:t>
            </a:r>
          </a:p>
          <a:p>
            <a:pPr marL="0" marR="0" lvl="0" fontAlgn="base">
              <a:spcBef>
                <a:spcPct val="0"/>
              </a:spcBef>
              <a:spcAft>
                <a:spcPts val="600"/>
              </a:spcAft>
              <a:buClrTx/>
              <a:buSzTx/>
              <a:tabLst/>
            </a:pPr>
            <a:endParaRPr kumimoji="0" lang="en-US" altLang="en-US" sz="1700" b="0" i="0" u="none" strike="noStrike" cap="none" normalizeH="0" baseline="0">
              <a:ln>
                <a:noFill/>
              </a:ln>
              <a:effectLst/>
            </a:endParaRPr>
          </a:p>
          <a:p>
            <a:pPr marL="0" marR="0" lvl="0" fontAlgn="base">
              <a:spcBef>
                <a:spcPct val="0"/>
              </a:spcBef>
              <a:spcAft>
                <a:spcPts val="600"/>
              </a:spcAft>
              <a:buClrTx/>
              <a:buSzTx/>
              <a:tabLst/>
            </a:pPr>
            <a:r>
              <a:rPr kumimoji="0" lang="en-US" altLang="en-US" sz="1700" b="1" i="0" u="none" strike="noStrike" cap="none" normalizeH="0" baseline="0">
                <a:ln>
                  <a:noFill/>
                </a:ln>
                <a:effectLst/>
              </a:rPr>
              <a:t>Characteristics</a:t>
            </a:r>
            <a:r>
              <a:rPr kumimoji="0" lang="en-US" altLang="en-US" sz="1700" b="0" i="0" u="none" strike="noStrike" cap="none" normalizeH="0" baseline="0">
                <a:ln>
                  <a:noFill/>
                </a:ln>
                <a:effectLst/>
              </a:rPr>
              <a:t>:</a:t>
            </a:r>
          </a:p>
          <a:p>
            <a:pPr marL="457200" marR="0" lvl="1" fontAlgn="base">
              <a:spcBef>
                <a:spcPct val="0"/>
              </a:spcBef>
              <a:spcAft>
                <a:spcPts val="600"/>
              </a:spcAft>
              <a:buClrTx/>
              <a:buSzTx/>
              <a:tabLst/>
            </a:pPr>
            <a:r>
              <a:rPr kumimoji="0" lang="en-US" altLang="en-US" sz="1700" b="0" i="0" u="none" strike="noStrike" cap="none" normalizeH="0" baseline="0">
                <a:ln>
                  <a:noFill/>
                </a:ln>
                <a:effectLst/>
              </a:rPr>
              <a:t>Homogeneous (all elements must be of the same type).</a:t>
            </a:r>
          </a:p>
          <a:p>
            <a:pPr marL="457200" marR="0" lvl="1" fontAlgn="base">
              <a:spcBef>
                <a:spcPct val="0"/>
              </a:spcBef>
              <a:spcAft>
                <a:spcPts val="600"/>
              </a:spcAft>
              <a:buClrTx/>
              <a:buSzTx/>
              <a:tabLst/>
            </a:pPr>
            <a:r>
              <a:rPr kumimoji="0" lang="en-US" altLang="en-US" sz="1700" b="0" i="0" u="none" strike="noStrike" cap="none" normalizeH="0" baseline="0">
                <a:ln>
                  <a:noFill/>
                </a:ln>
                <a:effectLst/>
              </a:rPr>
              <a:t>Efficient for mathematical and scientific computations.</a:t>
            </a:r>
            <a:endParaRPr lang="en-US" altLang="en-US" sz="1700"/>
          </a:p>
          <a:p>
            <a:pPr marL="457200" marR="0" lvl="1" fontAlgn="base">
              <a:spcBef>
                <a:spcPct val="0"/>
              </a:spcBef>
              <a:spcAft>
                <a:spcPts val="600"/>
              </a:spcAft>
              <a:buClrTx/>
              <a:buSzTx/>
              <a:tabLst/>
            </a:pPr>
            <a:endParaRPr kumimoji="0" lang="en-US" altLang="en-US" sz="1700" b="0" i="0" u="none" strike="noStrike" cap="none" normalizeH="0" baseline="0">
              <a:ln>
                <a:noFill/>
              </a:ln>
              <a:effectLst/>
            </a:endParaRPr>
          </a:p>
          <a:p>
            <a:pPr marL="0" marR="0" lvl="0" fontAlgn="base">
              <a:spcBef>
                <a:spcPct val="0"/>
              </a:spcBef>
              <a:spcAft>
                <a:spcPts val="600"/>
              </a:spcAft>
              <a:buClrTx/>
              <a:buSzTx/>
              <a:tabLst/>
            </a:pPr>
            <a:r>
              <a:rPr kumimoji="0" lang="en-US" altLang="en-US" sz="1700" b="1" i="0" u="none" strike="noStrike" cap="none" normalizeH="0" baseline="0">
                <a:ln>
                  <a:noFill/>
                </a:ln>
                <a:effectLst/>
              </a:rPr>
              <a:t>Operations</a:t>
            </a:r>
            <a:r>
              <a:rPr kumimoji="0" lang="en-US" altLang="en-US" sz="1700" b="0" i="0" u="none" strike="noStrike" cap="none" normalizeH="0" baseline="0">
                <a:ln>
                  <a:noFill/>
                </a:ln>
                <a:effectLst/>
              </a:rPr>
              <a:t>:</a:t>
            </a:r>
          </a:p>
          <a:p>
            <a:pPr marL="457200" marR="0" lvl="1" fontAlgn="base">
              <a:spcBef>
                <a:spcPct val="0"/>
              </a:spcBef>
              <a:spcAft>
                <a:spcPts val="600"/>
              </a:spcAft>
              <a:buClrTx/>
              <a:buSzTx/>
              <a:tabLst/>
            </a:pPr>
            <a:r>
              <a:rPr kumimoji="0" lang="en-US" altLang="en-US" sz="1700" i="0" u="none" strike="noStrike" cap="none" normalizeH="0" baseline="0">
                <a:ln>
                  <a:noFill/>
                </a:ln>
                <a:effectLst/>
              </a:rPr>
              <a:t>Access by Index: O(1)</a:t>
            </a:r>
          </a:p>
          <a:p>
            <a:pPr marL="457200" marR="0" lvl="1" fontAlgn="base">
              <a:spcBef>
                <a:spcPct val="0"/>
              </a:spcBef>
              <a:spcAft>
                <a:spcPts val="600"/>
              </a:spcAft>
              <a:buClrTx/>
              <a:buSzTx/>
              <a:tabLst/>
            </a:pPr>
            <a:r>
              <a:rPr kumimoji="0" lang="en-US" altLang="en-US" sz="1700" i="0" u="none" strike="noStrike" cap="none" normalizeH="0" baseline="0">
                <a:ln>
                  <a:noFill/>
                </a:ln>
                <a:effectLst/>
              </a:rPr>
              <a:t>Insert/Delete at End: O(1)</a:t>
            </a:r>
          </a:p>
          <a:p>
            <a:pPr marL="457200" marR="0" lvl="1" fontAlgn="base">
              <a:spcBef>
                <a:spcPct val="0"/>
              </a:spcBef>
              <a:spcAft>
                <a:spcPts val="600"/>
              </a:spcAft>
              <a:buClrTx/>
              <a:buSzTx/>
              <a:tabLst/>
            </a:pPr>
            <a:r>
              <a:rPr kumimoji="0" lang="en-US" altLang="en-US" sz="1700" i="0" u="none" strike="noStrike" cap="none" normalizeH="0" baseline="0">
                <a:ln>
                  <a:noFill/>
                </a:ln>
                <a:effectLst/>
              </a:rPr>
              <a:t>Insert/Delete by Index: O(n)</a:t>
            </a:r>
          </a:p>
          <a:p>
            <a:pPr marL="0" marR="0" lvl="0" fontAlgn="base">
              <a:spcBef>
                <a:spcPct val="0"/>
              </a:spcBef>
              <a:spcAft>
                <a:spcPts val="600"/>
              </a:spcAft>
              <a:buClrTx/>
              <a:buSzTx/>
              <a:tabLst/>
            </a:pPr>
            <a:endParaRPr kumimoji="0" lang="en-US" altLang="en-US" sz="1700" b="0" i="0" u="none" strike="noStrike" cap="none" normalizeH="0" baseline="0">
              <a:ln>
                <a:noFill/>
              </a:ln>
              <a:effectLst/>
            </a:endParaRPr>
          </a:p>
        </p:txBody>
      </p:sp>
      <p:cxnSp>
        <p:nvCxnSpPr>
          <p:cNvPr id="13" name="Straight Connector 12">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9F8845D-855A-89F9-8A7B-A7FE7A047211}"/>
              </a:ext>
            </a:extLst>
          </p:cNvPr>
          <p:cNvSpPr txBox="1"/>
          <p:nvPr/>
        </p:nvSpPr>
        <p:spPr>
          <a:xfrm>
            <a:off x="8451604" y="1412489"/>
            <a:ext cx="3197701"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t>Sample Code </a:t>
            </a:r>
          </a:p>
          <a:p>
            <a:pPr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r>
              <a:rPr lang="en-US" sz="2000" b="0">
                <a:effectLst/>
              </a:rPr>
              <a:t>import array</a:t>
            </a:r>
          </a:p>
          <a:p>
            <a:pPr indent="-228600">
              <a:lnSpc>
                <a:spcPct val="90000"/>
              </a:lnSpc>
              <a:spcAft>
                <a:spcPts val="600"/>
              </a:spcAft>
              <a:buFont typeface="Arial" panose="020B0604020202020204" pitchFamily="34" charset="0"/>
              <a:buChar char="•"/>
            </a:pPr>
            <a:r>
              <a:rPr lang="en-US" sz="2000" b="0">
                <a:effectLst/>
              </a:rPr>
              <a:t>arr = array.array('i', [1, 2, 3, 4])</a:t>
            </a:r>
          </a:p>
          <a:p>
            <a:pPr indent="-228600">
              <a:lnSpc>
                <a:spcPct val="90000"/>
              </a:lnSpc>
              <a:spcAft>
                <a:spcPts val="600"/>
              </a:spcAft>
              <a:buFont typeface="Arial" panose="020B0604020202020204" pitchFamily="34" charset="0"/>
              <a:buChar char="•"/>
            </a:pPr>
            <a:r>
              <a:rPr lang="en-US" sz="2000" b="0">
                <a:effectLst/>
              </a:rPr>
              <a:t>arr.append(5)  # Adds 5 to the array</a:t>
            </a:r>
          </a:p>
          <a:p>
            <a:pPr indent="-228600">
              <a:lnSpc>
                <a:spcPct val="90000"/>
              </a:lnSpc>
              <a:spcAft>
                <a:spcPts val="600"/>
              </a:spcAft>
              <a:buFont typeface="Arial" panose="020B0604020202020204" pitchFamily="34" charset="0"/>
              <a:buChar char="•"/>
            </a:pPr>
            <a:r>
              <a:rPr lang="en-US" sz="2000" b="0">
                <a:effectLst/>
              </a:rPr>
              <a:t>print(f'Array: {arr}')</a:t>
            </a:r>
          </a:p>
          <a:p>
            <a:pPr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endParaRPr lang="en-US" sz="2000" b="1"/>
          </a:p>
        </p:txBody>
      </p:sp>
    </p:spTree>
    <p:extLst>
      <p:ext uri="{BB962C8B-B14F-4D97-AF65-F5344CB8AC3E}">
        <p14:creationId xmlns:p14="http://schemas.microsoft.com/office/powerpoint/2010/main" val="2608697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61C821-0648-4EC6-2534-46930795070D}"/>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altLang="en-US" sz="4000" b="1" kern="1200">
                <a:solidFill>
                  <a:srgbClr val="FFFFFF"/>
                </a:solidFill>
                <a:latin typeface="+mj-lt"/>
                <a:ea typeface="+mj-ea"/>
                <a:cs typeface="+mj-cs"/>
              </a:rPr>
              <a:t>Lists</a:t>
            </a:r>
            <a:endParaRPr lang="en-US" sz="4000" b="1" kern="1200">
              <a:solidFill>
                <a:srgbClr val="FFFFFF"/>
              </a:solidFill>
              <a:latin typeface="+mj-lt"/>
              <a:ea typeface="+mj-ea"/>
              <a:cs typeface="+mj-cs"/>
            </a:endParaRPr>
          </a:p>
        </p:txBody>
      </p:sp>
      <p:sp>
        <p:nvSpPr>
          <p:cNvPr id="4" name="Rectangle 1">
            <a:extLst>
              <a:ext uri="{FF2B5EF4-FFF2-40B4-BE49-F238E27FC236}">
                <a16:creationId xmlns:a16="http://schemas.microsoft.com/office/drawing/2014/main" id="{07866403-A821-B9DD-CDF5-D9E6F742EAE4}"/>
              </a:ext>
            </a:extLst>
          </p:cNvPr>
          <p:cNvSpPr>
            <a:spLocks noGrp="1" noChangeArrowheads="1"/>
          </p:cNvSpPr>
          <p:nvPr>
            <p:ph idx="1"/>
          </p:nvPr>
        </p:nvSpPr>
        <p:spPr bwMode="auto">
          <a:xfrm>
            <a:off x="4380855" y="1412489"/>
            <a:ext cx="3427283" cy="436384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fontAlgn="base">
              <a:spcBef>
                <a:spcPct val="0"/>
              </a:spcBef>
              <a:spcAft>
                <a:spcPts val="600"/>
              </a:spcAft>
              <a:buClrTx/>
              <a:buSzTx/>
              <a:tabLst/>
            </a:pPr>
            <a:r>
              <a:rPr kumimoji="0" lang="en-US" altLang="en-US" sz="1400" b="1" i="0" u="none" strike="noStrike" cap="none" normalizeH="0" baseline="0">
                <a:ln>
                  <a:noFill/>
                </a:ln>
                <a:effectLst/>
              </a:rPr>
              <a:t>Definition</a:t>
            </a:r>
            <a:r>
              <a:rPr kumimoji="0" lang="en-US" altLang="en-US" sz="1400" b="0" i="0" u="none" strike="noStrike" cap="none" normalizeH="0" baseline="0">
                <a:ln>
                  <a:noFill/>
                </a:ln>
                <a:effectLst/>
              </a:rPr>
              <a:t>: Dynamic, ordered collection of elements (heterogeneous).</a:t>
            </a:r>
          </a:p>
          <a:p>
            <a:pPr marL="0" marR="0" lvl="0" fontAlgn="base">
              <a:spcBef>
                <a:spcPct val="0"/>
              </a:spcBef>
              <a:spcAft>
                <a:spcPts val="600"/>
              </a:spcAft>
              <a:buClrTx/>
              <a:buSzTx/>
              <a:tabLst/>
            </a:pPr>
            <a:endParaRPr kumimoji="0" lang="en-US" altLang="en-US" sz="1400" b="0" i="0" u="none" strike="noStrike" cap="none" normalizeH="0" baseline="0">
              <a:ln>
                <a:noFill/>
              </a:ln>
              <a:effectLst/>
            </a:endParaRPr>
          </a:p>
          <a:p>
            <a:pPr marL="0" marR="0" lvl="0" fontAlgn="base">
              <a:spcBef>
                <a:spcPct val="0"/>
              </a:spcBef>
              <a:spcAft>
                <a:spcPts val="600"/>
              </a:spcAft>
              <a:buClrTx/>
              <a:buSzTx/>
              <a:tabLst/>
            </a:pPr>
            <a:r>
              <a:rPr kumimoji="0" lang="en-US" altLang="en-US" sz="1400" b="1" i="0" u="none" strike="noStrike" cap="none" normalizeH="0" baseline="0">
                <a:ln>
                  <a:noFill/>
                </a:ln>
                <a:effectLst/>
              </a:rPr>
              <a:t>Characteristics</a:t>
            </a:r>
            <a:r>
              <a:rPr kumimoji="0" lang="en-US" altLang="en-US" sz="1400" b="0" i="0" u="none" strike="noStrike" cap="none" normalizeH="0" baseline="0">
                <a:ln>
                  <a:noFill/>
                </a:ln>
                <a:effectLst/>
              </a:rPr>
              <a:t>:</a:t>
            </a:r>
          </a:p>
          <a:p>
            <a:pPr marL="457200" marR="0" lvl="1" fontAlgn="base">
              <a:spcBef>
                <a:spcPct val="0"/>
              </a:spcBef>
              <a:spcAft>
                <a:spcPts val="600"/>
              </a:spcAft>
              <a:buClrTx/>
              <a:buSzTx/>
              <a:tabLst/>
            </a:pPr>
            <a:r>
              <a:rPr kumimoji="0" lang="en-US" altLang="en-US" sz="1400" b="0" i="0" u="none" strike="noStrike" cap="none" normalizeH="0" baseline="0">
                <a:ln>
                  <a:noFill/>
                </a:ln>
                <a:effectLst/>
              </a:rPr>
              <a:t>Mutable (can be changed after creation).</a:t>
            </a:r>
          </a:p>
          <a:p>
            <a:pPr marL="457200" marR="0" lvl="1" fontAlgn="base">
              <a:spcBef>
                <a:spcPct val="0"/>
              </a:spcBef>
              <a:spcAft>
                <a:spcPts val="600"/>
              </a:spcAft>
              <a:buClrTx/>
              <a:buSzTx/>
              <a:tabLst/>
            </a:pPr>
            <a:r>
              <a:rPr kumimoji="0" lang="en-US" altLang="en-US" sz="1400" b="0" i="0" u="none" strike="noStrike" cap="none" normalizeH="0" baseline="0">
                <a:ln>
                  <a:noFill/>
                </a:ln>
                <a:effectLst/>
              </a:rPr>
              <a:t>Can store multiple data types in a single list.</a:t>
            </a:r>
          </a:p>
          <a:p>
            <a:pPr marL="457200" marR="0" lvl="1" fontAlgn="base">
              <a:spcBef>
                <a:spcPct val="0"/>
              </a:spcBef>
              <a:spcAft>
                <a:spcPts val="600"/>
              </a:spcAft>
              <a:buClrTx/>
              <a:buSzTx/>
              <a:tabLst/>
            </a:pPr>
            <a:r>
              <a:rPr kumimoji="0" lang="en-US" altLang="en-US" sz="1400" b="0" i="0" u="none" strike="noStrike" cap="none" normalizeH="0" baseline="0">
                <a:ln>
                  <a:noFill/>
                </a:ln>
                <a:effectLst/>
              </a:rPr>
              <a:t>Supports advanced methods (e.g., slicing, comprehensions).</a:t>
            </a:r>
          </a:p>
          <a:p>
            <a:pPr marL="457200" marR="0" lvl="1" fontAlgn="base">
              <a:spcBef>
                <a:spcPct val="0"/>
              </a:spcBef>
              <a:spcAft>
                <a:spcPts val="600"/>
              </a:spcAft>
              <a:buClrTx/>
              <a:buSzTx/>
              <a:tabLst/>
            </a:pPr>
            <a:endParaRPr kumimoji="0" lang="en-US" altLang="en-US" sz="1400" b="0" i="0" u="none" strike="noStrike" cap="none" normalizeH="0" baseline="0">
              <a:ln>
                <a:noFill/>
              </a:ln>
              <a:effectLst/>
            </a:endParaRPr>
          </a:p>
          <a:p>
            <a:pPr marL="0" marR="0" lvl="0" fontAlgn="base">
              <a:spcBef>
                <a:spcPct val="0"/>
              </a:spcBef>
              <a:spcAft>
                <a:spcPts val="600"/>
              </a:spcAft>
              <a:buClrTx/>
              <a:buSzTx/>
              <a:tabLst/>
            </a:pPr>
            <a:r>
              <a:rPr kumimoji="0" lang="en-US" altLang="en-US" sz="1400" b="1" i="0" u="none" strike="noStrike" cap="none" normalizeH="0" baseline="0">
                <a:ln>
                  <a:noFill/>
                </a:ln>
                <a:effectLst/>
              </a:rPr>
              <a:t>Operations</a:t>
            </a:r>
            <a:r>
              <a:rPr kumimoji="0" lang="en-US" altLang="en-US" sz="1400" b="0" i="0" u="none" strike="noStrike" cap="none" normalizeH="0" baseline="0">
                <a:ln>
                  <a:noFill/>
                </a:ln>
                <a:effectLst/>
              </a:rPr>
              <a:t>:</a:t>
            </a:r>
          </a:p>
          <a:p>
            <a:pPr marL="457200" marR="0" lvl="1" fontAlgn="base">
              <a:spcBef>
                <a:spcPct val="0"/>
              </a:spcBef>
              <a:spcAft>
                <a:spcPts val="600"/>
              </a:spcAft>
              <a:buClrTx/>
              <a:buSzTx/>
              <a:tabLst/>
            </a:pPr>
            <a:r>
              <a:rPr kumimoji="0" lang="en-US" altLang="en-US" sz="1400" b="1" i="0" u="none" strike="noStrike" cap="none" normalizeH="0" baseline="0">
                <a:ln>
                  <a:noFill/>
                </a:ln>
                <a:effectLst/>
              </a:rPr>
              <a:t>Access by Index</a:t>
            </a:r>
            <a:r>
              <a:rPr kumimoji="0" lang="en-US" altLang="en-US" sz="1400" b="0" i="0" u="none" strike="noStrike" cap="none" normalizeH="0" baseline="0">
                <a:ln>
                  <a:noFill/>
                </a:ln>
                <a:effectLst/>
              </a:rPr>
              <a:t>: O(1)</a:t>
            </a:r>
          </a:p>
          <a:p>
            <a:pPr marL="457200" marR="0" lvl="1" fontAlgn="base">
              <a:spcBef>
                <a:spcPct val="0"/>
              </a:spcBef>
              <a:spcAft>
                <a:spcPts val="600"/>
              </a:spcAft>
              <a:buClrTx/>
              <a:buSzTx/>
              <a:tabLst/>
            </a:pPr>
            <a:r>
              <a:rPr kumimoji="0" lang="en-US" altLang="en-US" sz="1400" b="1" i="0" u="none" strike="noStrike" cap="none" normalizeH="0" baseline="0">
                <a:ln>
                  <a:noFill/>
                </a:ln>
                <a:effectLst/>
              </a:rPr>
              <a:t>Insert/Delete at End</a:t>
            </a:r>
            <a:r>
              <a:rPr kumimoji="0" lang="en-US" altLang="en-US" sz="1400" b="0" i="0" u="none" strike="noStrike" cap="none" normalizeH="0" baseline="0">
                <a:ln>
                  <a:noFill/>
                </a:ln>
                <a:effectLst/>
              </a:rPr>
              <a:t>: O(1)</a:t>
            </a:r>
          </a:p>
          <a:p>
            <a:pPr marL="457200" marR="0" lvl="1" fontAlgn="base">
              <a:spcBef>
                <a:spcPct val="0"/>
              </a:spcBef>
              <a:spcAft>
                <a:spcPts val="600"/>
              </a:spcAft>
              <a:buClrTx/>
              <a:buSzTx/>
              <a:tabLst/>
            </a:pPr>
            <a:r>
              <a:rPr kumimoji="0" lang="en-US" altLang="en-US" sz="1400" b="1" i="0" u="none" strike="noStrike" cap="none" normalizeH="0" baseline="0">
                <a:ln>
                  <a:noFill/>
                </a:ln>
                <a:effectLst/>
              </a:rPr>
              <a:t>Insert/Delete by Index</a:t>
            </a:r>
            <a:r>
              <a:rPr kumimoji="0" lang="en-US" altLang="en-US" sz="1400" b="0" i="0" u="none" strike="noStrike" cap="none" normalizeH="0" baseline="0">
                <a:ln>
                  <a:noFill/>
                </a:ln>
                <a:effectLst/>
              </a:rPr>
              <a:t>: O(n)</a:t>
            </a:r>
          </a:p>
          <a:p>
            <a:pPr marL="0" marR="0" lvl="0" fontAlgn="base">
              <a:spcBef>
                <a:spcPct val="0"/>
              </a:spcBef>
              <a:spcAft>
                <a:spcPts val="600"/>
              </a:spcAft>
              <a:buClrTx/>
              <a:buSzTx/>
              <a:tabLst/>
            </a:pPr>
            <a:endParaRPr kumimoji="0" lang="en-US" altLang="en-US" sz="1400" b="0" i="0" u="none" strike="noStrike" cap="none" normalizeH="0" baseline="0">
              <a:ln>
                <a:noFill/>
              </a:ln>
              <a:effectLst/>
            </a:endParaRPr>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C5225722-62E9-B11B-05A1-33D71EF83891}"/>
              </a:ext>
            </a:extLst>
          </p:cNvPr>
          <p:cNvSpPr txBox="1">
            <a:spLocks noChangeArrowheads="1"/>
          </p:cNvSpPr>
          <p:nvPr/>
        </p:nvSpPr>
        <p:spPr bwMode="auto">
          <a:xfrm>
            <a:off x="8451604" y="1412489"/>
            <a:ext cx="3197701" cy="436384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2000" b="1"/>
              <a:t>Sample Code </a:t>
            </a:r>
          </a:p>
          <a:p>
            <a:pPr marL="0"/>
            <a:endParaRPr lang="en-US" sz="2000" b="0">
              <a:effectLst/>
            </a:endParaRPr>
          </a:p>
          <a:p>
            <a:pPr marL="0"/>
            <a:endParaRPr lang="en-US" sz="2000"/>
          </a:p>
          <a:p>
            <a:pPr marL="0"/>
            <a:r>
              <a:rPr lang="en-US" sz="2000" b="0">
                <a:effectLst/>
              </a:rPr>
              <a:t>my_list = [1, "hello", 3.5]</a:t>
            </a:r>
          </a:p>
          <a:p>
            <a:pPr marL="0"/>
            <a:r>
              <a:rPr lang="en-US" sz="2000" b="0">
                <a:effectLst/>
              </a:rPr>
              <a:t>print(f'My List: {my_list}')</a:t>
            </a:r>
          </a:p>
          <a:p>
            <a:pPr marL="0"/>
            <a:r>
              <a:rPr lang="en-US" sz="2000" b="0">
                <a:effectLst/>
              </a:rPr>
              <a:t>my_list.append("new element")</a:t>
            </a:r>
          </a:p>
          <a:p>
            <a:pPr marL="0"/>
            <a:r>
              <a:rPr lang="en-US" sz="2000" b="0">
                <a:effectLst/>
              </a:rPr>
              <a:t>my_list[1] = "world"  # Modify element at index 1</a:t>
            </a:r>
          </a:p>
          <a:p>
            <a:pPr marL="0"/>
            <a:r>
              <a:rPr lang="en-US" sz="2000" b="0">
                <a:effectLst/>
              </a:rPr>
              <a:t>print(f'List after addition: {my_list}')</a:t>
            </a:r>
          </a:p>
        </p:txBody>
      </p:sp>
    </p:spTree>
    <p:extLst>
      <p:ext uri="{BB962C8B-B14F-4D97-AF65-F5344CB8AC3E}">
        <p14:creationId xmlns:p14="http://schemas.microsoft.com/office/powerpoint/2010/main" val="217809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8013B4-7101-AC0D-9C13-8EFE8D0D06B2}"/>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50676BF-89EB-7641-9591-F0552A599F2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altLang="en-US" sz="4000" b="1" kern="1200">
                <a:solidFill>
                  <a:srgbClr val="FFFFFF"/>
                </a:solidFill>
                <a:latin typeface="+mj-lt"/>
                <a:ea typeface="+mj-ea"/>
                <a:cs typeface="+mj-cs"/>
              </a:rPr>
              <a:t>Tuples</a:t>
            </a:r>
            <a:endParaRPr lang="en-US" sz="4000" b="1" kern="1200">
              <a:solidFill>
                <a:srgbClr val="FFFFFF"/>
              </a:solidFill>
              <a:latin typeface="+mj-lt"/>
              <a:ea typeface="+mj-ea"/>
              <a:cs typeface="+mj-cs"/>
            </a:endParaRPr>
          </a:p>
        </p:txBody>
      </p:sp>
      <p:sp>
        <p:nvSpPr>
          <p:cNvPr id="7" name="TextBox 6">
            <a:extLst>
              <a:ext uri="{FF2B5EF4-FFF2-40B4-BE49-F238E27FC236}">
                <a16:creationId xmlns:a16="http://schemas.microsoft.com/office/drawing/2014/main" id="{81173EAB-EB21-8CDA-CE24-DC0B772372D4}"/>
              </a:ext>
            </a:extLst>
          </p:cNvPr>
          <p:cNvSpPr txBox="1"/>
          <p:nvPr/>
        </p:nvSpPr>
        <p:spPr>
          <a:xfrm>
            <a:off x="660042" y="806824"/>
            <a:ext cx="2919738" cy="1494117"/>
          </a:xfrm>
          <a:prstGeom prst="rect">
            <a:avLst/>
          </a:prstGeom>
        </p:spPr>
        <p:txBody>
          <a:bodyPr vert="horz" lIns="91440" tIns="45720" rIns="91440" bIns="45720" rtlCol="0" anchor="b">
            <a:normAutofit/>
          </a:bodyPr>
          <a:lstStyle/>
          <a:p>
            <a:pPr>
              <a:lnSpc>
                <a:spcPct val="90000"/>
              </a:lnSpc>
              <a:spcBef>
                <a:spcPts val="1000"/>
              </a:spcBef>
            </a:pPr>
            <a:r>
              <a:rPr lang="en-US" sz="1900" b="1" kern="1200">
                <a:solidFill>
                  <a:srgbClr val="FFFFFF"/>
                </a:solidFill>
                <a:latin typeface="+mn-lt"/>
                <a:ea typeface="+mn-ea"/>
                <a:cs typeface="+mn-cs"/>
              </a:rPr>
              <a:t>Sample Code </a:t>
            </a:r>
          </a:p>
          <a:p>
            <a:pPr>
              <a:lnSpc>
                <a:spcPct val="90000"/>
              </a:lnSpc>
              <a:spcBef>
                <a:spcPts val="1000"/>
              </a:spcBef>
            </a:pPr>
            <a:r>
              <a:rPr lang="en-US" sz="1900" b="0" kern="1200">
                <a:solidFill>
                  <a:srgbClr val="FFFFFF"/>
                </a:solidFill>
                <a:effectLst/>
                <a:latin typeface="+mn-lt"/>
                <a:ea typeface="+mn-ea"/>
                <a:cs typeface="+mn-cs"/>
              </a:rPr>
              <a:t>my_tuple = (1, 2, "hello")</a:t>
            </a:r>
          </a:p>
          <a:p>
            <a:pPr>
              <a:lnSpc>
                <a:spcPct val="90000"/>
              </a:lnSpc>
              <a:spcBef>
                <a:spcPts val="1000"/>
              </a:spcBef>
            </a:pPr>
            <a:r>
              <a:rPr lang="en-US" sz="1900" b="0" kern="1200">
                <a:solidFill>
                  <a:srgbClr val="FFFFFF"/>
                </a:solidFill>
                <a:effectLst/>
                <a:latin typeface="+mn-lt"/>
                <a:ea typeface="+mn-ea"/>
                <a:cs typeface="+mn-cs"/>
              </a:rPr>
              <a:t>print(my_tuple[0])  # Access element at index 0</a:t>
            </a:r>
          </a:p>
        </p:txBody>
      </p:sp>
      <p:sp>
        <p:nvSpPr>
          <p:cNvPr id="3" name="Rectangle 1">
            <a:extLst>
              <a:ext uri="{FF2B5EF4-FFF2-40B4-BE49-F238E27FC236}">
                <a16:creationId xmlns:a16="http://schemas.microsoft.com/office/drawing/2014/main" id="{9D2541F5-FB8B-A5B6-51FE-47281C89CFBA}"/>
              </a:ext>
            </a:extLst>
          </p:cNvPr>
          <p:cNvSpPr>
            <a:spLocks noChangeArrowheads="1"/>
          </p:cNvSpPr>
          <p:nvPr/>
        </p:nvSpPr>
        <p:spPr bwMode="auto">
          <a:xfrm>
            <a:off x="5297971" y="704998"/>
            <a:ext cx="5739897"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Ordered, immutable sequence of elements.</a:t>
            </a:r>
          </a:p>
          <a:p>
            <a:pPr marL="0" marR="0" lvl="0" indent="0" algn="l" defTabSz="914400" rtl="0" eaLnBrk="0" fontAlgn="base" latinLnBrk="0" hangingPunct="0">
              <a:lnSpc>
                <a:spcPct val="100000"/>
              </a:lnSpc>
              <a:spcBef>
                <a:spcPct val="0"/>
              </a:spcBef>
              <a:spcAft>
                <a:spcPts val="60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Characteristics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742950" lvl="1" indent="-285750" eaLnBrk="0" fontAlgn="base" hangingPunct="0">
              <a:spcBef>
                <a:spcPct val="0"/>
              </a:spcBef>
              <a:spcAft>
                <a:spcPts val="60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Immutable (cannot be modified after creation).</a:t>
            </a:r>
          </a:p>
          <a:p>
            <a:pPr marL="742950" lvl="1" indent="-285750" eaLnBrk="0" fontAlgn="base" hangingPunct="0">
              <a:spcBef>
                <a:spcPct val="0"/>
              </a:spcBef>
              <a:spcAft>
                <a:spcPts val="60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Typically used to store related data (like coordinates).</a:t>
            </a:r>
          </a:p>
          <a:p>
            <a:pPr marL="742950" lvl="1" indent="-285750" eaLnBrk="0" fontAlgn="base" hangingPunct="0">
              <a:spcBef>
                <a:spcPct val="0"/>
              </a:spcBef>
              <a:spcAft>
                <a:spcPts val="60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Faster than lists due to immutability.</a:t>
            </a:r>
          </a:p>
          <a:p>
            <a:pPr marL="742950" lvl="1" indent="-285750" eaLnBrk="0" fontAlgn="base" hangingPunct="0">
              <a:spcBef>
                <a:spcPct val="0"/>
              </a:spcBef>
              <a:spcAft>
                <a:spcPts val="600"/>
              </a:spcAft>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Operations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Access by Index</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a:ln>
                  <a:noFill/>
                </a:ln>
                <a:solidFill>
                  <a:schemeClr val="tx1"/>
                </a:solidFill>
                <a:effectLst/>
                <a:latin typeface="Arial Unicode MS" panose="020B0604020202020204" pitchFamily="34" charset="-128"/>
              </a:rPr>
              <a:t>O(1)</a:t>
            </a:r>
            <a:endParaRPr kumimoji="0" lang="en-US" altLang="en-US" sz="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Concatenation</a:t>
            </a:r>
            <a:r>
              <a:rPr kumimoji="0" lang="en-US" altLang="en-US" sz="1800" b="0" i="0" u="none" strike="noStrike" cap="none" normalizeH="0" baseline="0" dirty="0">
                <a:ln>
                  <a:noFill/>
                </a:ln>
                <a:solidFill>
                  <a:schemeClr val="tx1"/>
                </a:solidFill>
                <a:effectLst/>
                <a:latin typeface="Arial" panose="020B0604020202020204" pitchFamily="34" charset="0"/>
              </a:rPr>
              <a:t>: Creates a new tuple, as they are immutable.</a:t>
            </a:r>
          </a:p>
          <a:p>
            <a:pPr marL="0" marR="0" lvl="0" indent="0" algn="l" defTabSz="914400" rtl="0" eaLnBrk="0" fontAlgn="base" latinLnBrk="0" hangingPunct="0">
              <a:lnSpc>
                <a:spcPct val="100000"/>
              </a:lnSpc>
              <a:spcBef>
                <a:spcPct val="0"/>
              </a:spcBef>
              <a:spcAft>
                <a:spcPts val="60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7270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Rectangle 1">
            <a:extLst>
              <a:ext uri="{FF2B5EF4-FFF2-40B4-BE49-F238E27FC236}">
                <a16:creationId xmlns:a16="http://schemas.microsoft.com/office/drawing/2014/main" id="{D4F57AC6-0D3F-9051-FF29-EA76DC7907EE}"/>
              </a:ext>
            </a:extLst>
          </p:cNvPr>
          <p:cNvSpPr>
            <a:spLocks noChangeArrowheads="1"/>
          </p:cNvSpPr>
          <p:nvPr/>
        </p:nvSpPr>
        <p:spPr bwMode="auto">
          <a:xfrm>
            <a:off x="660041" y="2767106"/>
            <a:ext cx="2880828" cy="307190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0" fontAlgn="base">
              <a:lnSpc>
                <a:spcPct val="90000"/>
              </a:lnSpc>
              <a:spcBef>
                <a:spcPct val="0"/>
              </a:spcBef>
              <a:spcAft>
                <a:spcPts val="600"/>
              </a:spcAft>
              <a:buClrTx/>
              <a:buSzTx/>
              <a:tabLst/>
            </a:pPr>
            <a:r>
              <a:rPr kumimoji="0" lang="en-US" altLang="en-US" sz="4000" b="1" i="0" u="none" strike="noStrike" kern="1200" cap="none" normalizeH="0" baseline="0">
                <a:ln>
                  <a:noFill/>
                </a:ln>
                <a:solidFill>
                  <a:srgbClr val="FFFFFF"/>
                </a:solidFill>
                <a:effectLst/>
                <a:latin typeface="+mj-lt"/>
                <a:ea typeface="+mj-ea"/>
                <a:cs typeface="+mj-cs"/>
              </a:rPr>
              <a:t>Comparing Arrays, Lists, and Tuples</a:t>
            </a:r>
          </a:p>
        </p:txBody>
      </p:sp>
      <p:graphicFrame>
        <p:nvGraphicFramePr>
          <p:cNvPr id="4" name="Content Placeholder 3">
            <a:extLst>
              <a:ext uri="{FF2B5EF4-FFF2-40B4-BE49-F238E27FC236}">
                <a16:creationId xmlns:a16="http://schemas.microsoft.com/office/drawing/2014/main" id="{2CAA36CC-C629-4296-E5B9-272FA3FB3DC1}"/>
              </a:ext>
            </a:extLst>
          </p:cNvPr>
          <p:cNvGraphicFramePr>
            <a:graphicFrameLocks noGrp="1"/>
          </p:cNvGraphicFramePr>
          <p:nvPr>
            <p:ph idx="1"/>
            <p:extLst>
              <p:ext uri="{D42A27DB-BD31-4B8C-83A1-F6EECF244321}">
                <p14:modId xmlns:p14="http://schemas.microsoft.com/office/powerpoint/2010/main" val="3866393914"/>
              </p:ext>
            </p:extLst>
          </p:nvPr>
        </p:nvGraphicFramePr>
        <p:xfrm>
          <a:off x="4502428" y="1824619"/>
          <a:ext cx="7225749" cy="3208765"/>
        </p:xfrm>
        <a:graphic>
          <a:graphicData uri="http://schemas.openxmlformats.org/drawingml/2006/table">
            <a:tbl>
              <a:tblPr>
                <a:solidFill>
                  <a:schemeClr val="bg1"/>
                </a:solidFill>
              </a:tblPr>
              <a:tblGrid>
                <a:gridCol w="1617970">
                  <a:extLst>
                    <a:ext uri="{9D8B030D-6E8A-4147-A177-3AD203B41FA5}">
                      <a16:colId xmlns:a16="http://schemas.microsoft.com/office/drawing/2014/main" val="1466980122"/>
                    </a:ext>
                  </a:extLst>
                </a:gridCol>
                <a:gridCol w="1794175">
                  <a:extLst>
                    <a:ext uri="{9D8B030D-6E8A-4147-A177-3AD203B41FA5}">
                      <a16:colId xmlns:a16="http://schemas.microsoft.com/office/drawing/2014/main" val="1523110349"/>
                    </a:ext>
                  </a:extLst>
                </a:gridCol>
                <a:gridCol w="1952216">
                  <a:extLst>
                    <a:ext uri="{9D8B030D-6E8A-4147-A177-3AD203B41FA5}">
                      <a16:colId xmlns:a16="http://schemas.microsoft.com/office/drawing/2014/main" val="1120522146"/>
                    </a:ext>
                  </a:extLst>
                </a:gridCol>
                <a:gridCol w="1861388">
                  <a:extLst>
                    <a:ext uri="{9D8B030D-6E8A-4147-A177-3AD203B41FA5}">
                      <a16:colId xmlns:a16="http://schemas.microsoft.com/office/drawing/2014/main" val="2424419841"/>
                    </a:ext>
                  </a:extLst>
                </a:gridCol>
              </a:tblGrid>
              <a:tr h="495266">
                <a:tc>
                  <a:txBody>
                    <a:bodyPr/>
                    <a:lstStyle/>
                    <a:p>
                      <a:r>
                        <a:rPr lang="en-IN" sz="1600" b="1" cap="none" spc="0">
                          <a:solidFill>
                            <a:schemeClr val="tx1"/>
                          </a:solidFill>
                        </a:rPr>
                        <a:t>Feature</a:t>
                      </a:r>
                    </a:p>
                  </a:txBody>
                  <a:tcPr marL="136024" marR="104634" marT="104634" marB="10463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r>
                        <a:rPr lang="en-IN" sz="1600" cap="none" spc="0">
                          <a:solidFill>
                            <a:schemeClr val="tx1"/>
                          </a:solidFill>
                        </a:rPr>
                        <a:t>Array</a:t>
                      </a:r>
                    </a:p>
                  </a:txBody>
                  <a:tcPr marL="136024" marR="104634" marT="104634" marB="10463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r>
                        <a:rPr lang="en-IN" sz="1600" cap="none" spc="0">
                          <a:solidFill>
                            <a:schemeClr val="tx1"/>
                          </a:solidFill>
                        </a:rPr>
                        <a:t>List</a:t>
                      </a:r>
                    </a:p>
                  </a:txBody>
                  <a:tcPr marL="136024" marR="104634" marT="104634" marB="10463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r>
                        <a:rPr lang="en-IN" sz="1600" cap="none" spc="0">
                          <a:solidFill>
                            <a:schemeClr val="tx1"/>
                          </a:solidFill>
                        </a:rPr>
                        <a:t>Tuple</a:t>
                      </a:r>
                    </a:p>
                  </a:txBody>
                  <a:tcPr marL="136024" marR="104634" marT="104634" marB="10463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284919787"/>
                  </a:ext>
                </a:extLst>
              </a:tr>
              <a:tr h="495266">
                <a:tc>
                  <a:txBody>
                    <a:bodyPr/>
                    <a:lstStyle/>
                    <a:p>
                      <a:r>
                        <a:rPr lang="en-IN" sz="1600" b="1" cap="none" spc="0">
                          <a:solidFill>
                            <a:schemeClr val="tx1"/>
                          </a:solidFill>
                        </a:rPr>
                        <a:t>Mutability</a:t>
                      </a:r>
                      <a:endParaRPr lang="en-IN" sz="1600" cap="none" spc="0">
                        <a:solidFill>
                          <a:schemeClr val="tx1"/>
                        </a:solidFill>
                      </a:endParaRPr>
                    </a:p>
                  </a:txBody>
                  <a:tcPr marL="136024" marR="104634" marT="104634" marB="10463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IN" sz="1600" cap="none" spc="0">
                          <a:solidFill>
                            <a:schemeClr val="tx1"/>
                          </a:solidFill>
                        </a:rPr>
                        <a:t>Mutable</a:t>
                      </a:r>
                    </a:p>
                  </a:txBody>
                  <a:tcPr marL="136024" marR="104634" marT="104634" marB="10463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IN" sz="1600" cap="none" spc="0">
                          <a:solidFill>
                            <a:schemeClr val="tx1"/>
                          </a:solidFill>
                        </a:rPr>
                        <a:t>Mutable</a:t>
                      </a:r>
                    </a:p>
                  </a:txBody>
                  <a:tcPr marL="136024" marR="104634" marT="104634" marB="10463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IN" sz="1600" cap="none" spc="0">
                          <a:solidFill>
                            <a:schemeClr val="tx1"/>
                          </a:solidFill>
                        </a:rPr>
                        <a:t>Immutable</a:t>
                      </a:r>
                    </a:p>
                  </a:txBody>
                  <a:tcPr marL="136024" marR="104634" marT="104634" marB="10463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723039102"/>
                  </a:ext>
                </a:extLst>
              </a:tr>
              <a:tr h="739411">
                <a:tc>
                  <a:txBody>
                    <a:bodyPr/>
                    <a:lstStyle/>
                    <a:p>
                      <a:r>
                        <a:rPr lang="en-IN" sz="1600" b="1" cap="none" spc="0">
                          <a:solidFill>
                            <a:schemeClr val="tx1"/>
                          </a:solidFill>
                        </a:rPr>
                        <a:t>Data Type</a:t>
                      </a:r>
                      <a:endParaRPr lang="en-IN" sz="1600" cap="none" spc="0">
                        <a:solidFill>
                          <a:schemeClr val="tx1"/>
                        </a:solidFill>
                      </a:endParaRPr>
                    </a:p>
                  </a:txBody>
                  <a:tcPr marL="136024" marR="104634" marT="104634" marB="10463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IN" sz="1600" cap="none" spc="0">
                          <a:solidFill>
                            <a:schemeClr val="tx1"/>
                          </a:solidFill>
                        </a:rPr>
                        <a:t>Single (homogeneous)</a:t>
                      </a:r>
                    </a:p>
                  </a:txBody>
                  <a:tcPr marL="136024" marR="104634" marT="104634" marB="10463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IN" sz="1600" cap="none" spc="0">
                          <a:solidFill>
                            <a:schemeClr val="tx1"/>
                          </a:solidFill>
                        </a:rPr>
                        <a:t>Multiple (heterogeneous)</a:t>
                      </a:r>
                    </a:p>
                  </a:txBody>
                  <a:tcPr marL="136024" marR="104634" marT="104634" marB="10463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IN" sz="1600" cap="none" spc="0">
                          <a:solidFill>
                            <a:schemeClr val="tx1"/>
                          </a:solidFill>
                        </a:rPr>
                        <a:t>Multiple (heterogeneous)</a:t>
                      </a:r>
                    </a:p>
                  </a:txBody>
                  <a:tcPr marL="136024" marR="104634" marT="104634" marB="10463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276504883"/>
                  </a:ext>
                </a:extLst>
              </a:tr>
              <a:tr h="739411">
                <a:tc>
                  <a:txBody>
                    <a:bodyPr/>
                    <a:lstStyle/>
                    <a:p>
                      <a:r>
                        <a:rPr lang="en-IN" sz="1600" b="1" cap="none" spc="0">
                          <a:solidFill>
                            <a:schemeClr val="tx1"/>
                          </a:solidFill>
                        </a:rPr>
                        <a:t>Usage</a:t>
                      </a:r>
                      <a:endParaRPr lang="en-IN" sz="1600" cap="none" spc="0">
                        <a:solidFill>
                          <a:schemeClr val="tx1"/>
                        </a:solidFill>
                      </a:endParaRPr>
                    </a:p>
                  </a:txBody>
                  <a:tcPr marL="136024" marR="104634" marT="104634" marB="10463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IN" sz="1600" cap="none" spc="0">
                          <a:solidFill>
                            <a:schemeClr val="tx1"/>
                          </a:solidFill>
                        </a:rPr>
                        <a:t>Numeric data, fixed type</a:t>
                      </a:r>
                    </a:p>
                  </a:txBody>
                  <a:tcPr marL="136024" marR="104634" marT="104634" marB="10463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IN" sz="1600" cap="none" spc="0">
                          <a:solidFill>
                            <a:schemeClr val="tx1"/>
                          </a:solidFill>
                        </a:rPr>
                        <a:t>General-purpose, flexible</a:t>
                      </a:r>
                    </a:p>
                  </a:txBody>
                  <a:tcPr marL="136024" marR="104634" marT="104634" marB="10463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IN" sz="1600" cap="none" spc="0">
                          <a:solidFill>
                            <a:schemeClr val="tx1"/>
                          </a:solidFill>
                        </a:rPr>
                        <a:t>Fixed, read-only collections</a:t>
                      </a:r>
                    </a:p>
                  </a:txBody>
                  <a:tcPr marL="136024" marR="104634" marT="104634" marB="10463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331267315"/>
                  </a:ext>
                </a:extLst>
              </a:tr>
              <a:tr h="739411">
                <a:tc>
                  <a:txBody>
                    <a:bodyPr/>
                    <a:lstStyle/>
                    <a:p>
                      <a:r>
                        <a:rPr lang="en-IN" sz="1600" b="1" cap="none" spc="0">
                          <a:solidFill>
                            <a:schemeClr val="tx1"/>
                          </a:solidFill>
                        </a:rPr>
                        <a:t>Performance</a:t>
                      </a:r>
                      <a:endParaRPr lang="en-IN" sz="1600" cap="none" spc="0">
                        <a:solidFill>
                          <a:schemeClr val="tx1"/>
                        </a:solidFill>
                      </a:endParaRPr>
                    </a:p>
                  </a:txBody>
                  <a:tcPr marL="136024" marR="104634" marT="104634" marB="10463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r>
                        <a:rPr lang="en-IN" sz="1600" cap="none" spc="0">
                          <a:solidFill>
                            <a:schemeClr val="tx1"/>
                          </a:solidFill>
                        </a:rPr>
                        <a:t>Faster for numerical tasks</a:t>
                      </a:r>
                    </a:p>
                  </a:txBody>
                  <a:tcPr marL="136024" marR="104634" marT="104634" marB="10463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r>
                        <a:rPr lang="en-IN" sz="1600" cap="none" spc="0">
                          <a:solidFill>
                            <a:schemeClr val="tx1"/>
                          </a:solidFill>
                        </a:rPr>
                        <a:t>Slower due to flexibility</a:t>
                      </a:r>
                    </a:p>
                  </a:txBody>
                  <a:tcPr marL="136024" marR="104634" marT="104634" marB="10463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r>
                        <a:rPr lang="en-IN" sz="1600" cap="none" spc="0">
                          <a:solidFill>
                            <a:schemeClr val="tx1"/>
                          </a:solidFill>
                        </a:rPr>
                        <a:t>Faster for fixed collections</a:t>
                      </a:r>
                    </a:p>
                  </a:txBody>
                  <a:tcPr marL="136024" marR="104634" marT="104634" marB="10463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extLst>
                  <a:ext uri="{0D108BD9-81ED-4DB2-BD59-A6C34878D82A}">
                    <a16:rowId xmlns:a16="http://schemas.microsoft.com/office/drawing/2014/main" val="854664905"/>
                  </a:ext>
                </a:extLst>
              </a:tr>
            </a:tbl>
          </a:graphicData>
        </a:graphic>
      </p:graphicFrame>
    </p:spTree>
    <p:extLst>
      <p:ext uri="{BB962C8B-B14F-4D97-AF65-F5344CB8AC3E}">
        <p14:creationId xmlns:p14="http://schemas.microsoft.com/office/powerpoint/2010/main" val="26010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E60F8A-9C44-B317-7940-32D26737A87D}"/>
              </a:ext>
            </a:extLst>
          </p:cNvPr>
          <p:cNvSpPr>
            <a:spLocks noGrp="1"/>
          </p:cNvSpPr>
          <p:nvPr>
            <p:ph idx="1"/>
          </p:nvPr>
        </p:nvSpPr>
        <p:spPr>
          <a:xfrm>
            <a:off x="4810259" y="649480"/>
            <a:ext cx="6555347" cy="5546047"/>
          </a:xfrm>
        </p:spPr>
        <p:txBody>
          <a:bodyPr anchor="ctr">
            <a:normAutofit/>
          </a:bodyPr>
          <a:lstStyle/>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Use Arrays</a:t>
            </a:r>
            <a:r>
              <a:rPr lang="en-US" sz="20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When working with numeric data.</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When memory efficiency and homogeneity are critical.</a:t>
            </a:r>
          </a:p>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Use Lists</a:t>
            </a:r>
            <a:r>
              <a:rPr lang="en-US" sz="20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For general-purpose, flexible storage.</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When elements need to be added/removed frequently.</a:t>
            </a:r>
          </a:p>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Use Tuples</a:t>
            </a:r>
            <a:r>
              <a:rPr lang="en-US" sz="20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When immutability is needed.</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For read-only or fixed-size collections.</a:t>
            </a:r>
          </a:p>
          <a:p>
            <a:pPr marL="0" indent="0">
              <a:buNone/>
            </a:pPr>
            <a:endParaRPr lang="en-IN" sz="20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897865C-C877-BE76-8BE8-A7C16A31D7AE}"/>
              </a:ext>
            </a:extLst>
          </p:cNvPr>
          <p:cNvSpPr txBox="1"/>
          <p:nvPr/>
        </p:nvSpPr>
        <p:spPr>
          <a:xfrm>
            <a:off x="157549" y="1250994"/>
            <a:ext cx="3166419" cy="867930"/>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2800" b="1" i="0" u="none" strike="noStrike" kern="1200" cap="none" spc="0" normalizeH="0" baseline="0" noProof="0" dirty="0">
                <a:ln>
                  <a:noFill/>
                </a:ln>
                <a:solidFill>
                  <a:schemeClr val="bg1"/>
                </a:solidFill>
                <a:effectLst/>
                <a:uLnTx/>
                <a:uFillTx/>
                <a:latin typeface="Calibri" panose="020F0502020204030204" pitchFamily="34" charset="0"/>
                <a:ea typeface="+mn-ea"/>
                <a:cs typeface="Calibri" panose="020F0502020204030204" pitchFamily="34" charset="0"/>
              </a:rPr>
              <a:t>Choosing the Right Data Structure</a:t>
            </a:r>
          </a:p>
        </p:txBody>
      </p:sp>
    </p:spTree>
    <p:extLst>
      <p:ext uri="{BB962C8B-B14F-4D97-AF65-F5344CB8AC3E}">
        <p14:creationId xmlns:p14="http://schemas.microsoft.com/office/powerpoint/2010/main" val="200139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8CEC2A-3900-C3B0-D5E7-61B4006FE0C4}"/>
              </a:ext>
            </a:extLst>
          </p:cNvPr>
          <p:cNvSpPr>
            <a:spLocks noGrp="1"/>
          </p:cNvSpPr>
          <p:nvPr>
            <p:ph idx="1"/>
          </p:nvPr>
        </p:nvSpPr>
        <p:spPr>
          <a:xfrm>
            <a:off x="4810259" y="649480"/>
            <a:ext cx="6555347" cy="5546047"/>
          </a:xfrm>
        </p:spPr>
        <p:txBody>
          <a:bodyPr anchor="ctr">
            <a:normAutofit/>
          </a:bodyPr>
          <a:lstStyle/>
          <a:p>
            <a:r>
              <a:rPr lang="en-IN" sz="2000" b="1"/>
              <a:t>Summary</a:t>
            </a:r>
          </a:p>
          <a:p>
            <a:pPr>
              <a:buFont typeface="Arial" panose="020B0604020202020204" pitchFamily="34" charset="0"/>
              <a:buChar char="•"/>
            </a:pPr>
            <a:r>
              <a:rPr lang="en-IN" sz="2000" b="1"/>
              <a:t>Arrays</a:t>
            </a:r>
            <a:r>
              <a:rPr lang="en-IN" sz="2000"/>
              <a:t>: Efficient for homogeneous data with frequent updates.</a:t>
            </a:r>
          </a:p>
          <a:p>
            <a:pPr>
              <a:buFont typeface="Arial" panose="020B0604020202020204" pitchFamily="34" charset="0"/>
              <a:buChar char="•"/>
            </a:pPr>
            <a:r>
              <a:rPr lang="en-IN" sz="2000" b="1"/>
              <a:t>Lists</a:t>
            </a:r>
            <a:r>
              <a:rPr lang="en-IN" sz="2000"/>
              <a:t>: Most versatile, allowing mixed types and mutability.</a:t>
            </a:r>
          </a:p>
          <a:p>
            <a:pPr>
              <a:buFont typeface="Arial" panose="020B0604020202020204" pitchFamily="34" charset="0"/>
              <a:buChar char="•"/>
            </a:pPr>
            <a:r>
              <a:rPr lang="en-IN" sz="2000" b="1"/>
              <a:t>Tuples</a:t>
            </a:r>
            <a:r>
              <a:rPr lang="en-IN" sz="2000"/>
              <a:t>: Immutable, fast for read-only collections.</a:t>
            </a:r>
          </a:p>
          <a:p>
            <a:pPr>
              <a:buFont typeface="Arial" panose="020B0604020202020204" pitchFamily="34" charset="0"/>
              <a:buChar char="•"/>
            </a:pPr>
            <a:r>
              <a:rPr lang="en-IN" sz="2000" b="1"/>
              <a:t>Tip</a:t>
            </a:r>
            <a:r>
              <a:rPr lang="en-IN" sz="2000"/>
              <a:t>: Choose based on mutability needs, data type consistency, and intended usage.</a:t>
            </a:r>
          </a:p>
          <a:p>
            <a:endParaRPr lang="en-IN" sz="2000"/>
          </a:p>
        </p:txBody>
      </p:sp>
    </p:spTree>
    <p:extLst>
      <p:ext uri="{BB962C8B-B14F-4D97-AF65-F5344CB8AC3E}">
        <p14:creationId xmlns:p14="http://schemas.microsoft.com/office/powerpoint/2010/main" val="49972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E88D64-BD08-9DDD-82D7-DA06B60D1D79}"/>
              </a:ext>
            </a:extLst>
          </p:cNvPr>
          <p:cNvSpPr>
            <a:spLocks noGrp="1"/>
          </p:cNvSpPr>
          <p:nvPr>
            <p:ph type="title"/>
          </p:nvPr>
        </p:nvSpPr>
        <p:spPr>
          <a:xfrm>
            <a:off x="466722" y="586855"/>
            <a:ext cx="3201366" cy="3387497"/>
          </a:xfrm>
        </p:spPr>
        <p:txBody>
          <a:bodyPr anchor="b">
            <a:normAutofit/>
          </a:bodyPr>
          <a:lstStyle/>
          <a:p>
            <a:pPr algn="r"/>
            <a:r>
              <a:rPr lang="en-IN" sz="4000" b="1">
                <a:solidFill>
                  <a:srgbClr val="FFFFFF"/>
                </a:solidFill>
                <a:latin typeface="Calibri" panose="020F0502020204030204" pitchFamily="34" charset="0"/>
                <a:cs typeface="Calibri" panose="020F0502020204030204" pitchFamily="34" charset="0"/>
              </a:rPr>
              <a:t>Operations on Arrays, Lists, and Tuples</a:t>
            </a:r>
          </a:p>
        </p:txBody>
      </p:sp>
      <p:sp>
        <p:nvSpPr>
          <p:cNvPr id="3" name="Content Placeholder 2">
            <a:extLst>
              <a:ext uri="{FF2B5EF4-FFF2-40B4-BE49-F238E27FC236}">
                <a16:creationId xmlns:a16="http://schemas.microsoft.com/office/drawing/2014/main" id="{B95C1EF1-D6CD-1D40-8D12-6FBA30985F06}"/>
              </a:ext>
            </a:extLst>
          </p:cNvPr>
          <p:cNvSpPr>
            <a:spLocks noGrp="1"/>
          </p:cNvSpPr>
          <p:nvPr>
            <p:ph idx="1"/>
          </p:nvPr>
        </p:nvSpPr>
        <p:spPr>
          <a:xfrm>
            <a:off x="4810259" y="649480"/>
            <a:ext cx="6555347" cy="5546047"/>
          </a:xfrm>
        </p:spPr>
        <p:txBody>
          <a:bodyPr anchor="ctr">
            <a:normAutofit/>
          </a:bodyPr>
          <a:lstStyle/>
          <a:p>
            <a:pPr>
              <a:buFont typeface="Arial" panose="020B0604020202020204" pitchFamily="34" charset="0"/>
              <a:buChar char="•"/>
            </a:pPr>
            <a:r>
              <a:rPr lang="en-IN" sz="2000" b="1">
                <a:latin typeface="Calibri" panose="020F0502020204030204" pitchFamily="34" charset="0"/>
                <a:cs typeface="Calibri" panose="020F0502020204030204" pitchFamily="34" charset="0"/>
              </a:rPr>
              <a:t>Objective</a:t>
            </a:r>
            <a:r>
              <a:rPr lang="en-IN" sz="2000">
                <a:latin typeface="Calibri" panose="020F0502020204030204" pitchFamily="34" charset="0"/>
                <a:cs typeface="Calibri" panose="020F0502020204030204" pitchFamily="34" charset="0"/>
              </a:rPr>
              <a:t>: Explore fundamental operations — indexing, slicing, insertion, and deletion.</a:t>
            </a:r>
          </a:p>
          <a:p>
            <a:pPr>
              <a:buFont typeface="Arial" panose="020B0604020202020204" pitchFamily="34" charset="0"/>
              <a:buChar char="•"/>
            </a:pPr>
            <a:r>
              <a:rPr lang="en-IN" sz="2000" b="1">
                <a:latin typeface="Calibri" panose="020F0502020204030204" pitchFamily="34" charset="0"/>
                <a:cs typeface="Calibri" panose="020F0502020204030204" pitchFamily="34" charset="0"/>
              </a:rPr>
              <a:t>Focus</a:t>
            </a:r>
            <a:r>
              <a:rPr lang="en-IN" sz="200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IN" sz="2000" b="1">
                <a:latin typeface="Calibri" panose="020F0502020204030204" pitchFamily="34" charset="0"/>
                <a:cs typeface="Calibri" panose="020F0502020204030204" pitchFamily="34" charset="0"/>
              </a:rPr>
              <a:t>Indexing</a:t>
            </a:r>
            <a:r>
              <a:rPr lang="en-IN" sz="2000">
                <a:latin typeface="Calibri" panose="020F0502020204030204" pitchFamily="34" charset="0"/>
                <a:cs typeface="Calibri" panose="020F0502020204030204" pitchFamily="34" charset="0"/>
              </a:rPr>
              <a:t>: Access specific elements.</a:t>
            </a:r>
          </a:p>
          <a:p>
            <a:pPr marL="742950" lvl="1" indent="-285750">
              <a:buFont typeface="Arial" panose="020B0604020202020204" pitchFamily="34" charset="0"/>
              <a:buChar char="•"/>
            </a:pPr>
            <a:r>
              <a:rPr lang="en-IN" sz="2000" b="1">
                <a:latin typeface="Calibri" panose="020F0502020204030204" pitchFamily="34" charset="0"/>
                <a:cs typeface="Calibri" panose="020F0502020204030204" pitchFamily="34" charset="0"/>
              </a:rPr>
              <a:t>Slicing</a:t>
            </a:r>
            <a:r>
              <a:rPr lang="en-IN" sz="2000">
                <a:latin typeface="Calibri" panose="020F0502020204030204" pitchFamily="34" charset="0"/>
                <a:cs typeface="Calibri" panose="020F0502020204030204" pitchFamily="34" charset="0"/>
              </a:rPr>
              <a:t>: Extract sub-sequences.</a:t>
            </a:r>
          </a:p>
          <a:p>
            <a:pPr marL="742950" lvl="1" indent="-285750">
              <a:buFont typeface="Arial" panose="020B0604020202020204" pitchFamily="34" charset="0"/>
              <a:buChar char="•"/>
            </a:pPr>
            <a:r>
              <a:rPr lang="en-IN" sz="2000" b="1">
                <a:latin typeface="Calibri" panose="020F0502020204030204" pitchFamily="34" charset="0"/>
                <a:cs typeface="Calibri" panose="020F0502020204030204" pitchFamily="34" charset="0"/>
              </a:rPr>
              <a:t>Insertion &amp; Deletion</a:t>
            </a:r>
            <a:r>
              <a:rPr lang="en-IN" sz="2000">
                <a:latin typeface="Calibri" panose="020F0502020204030204" pitchFamily="34" charset="0"/>
                <a:cs typeface="Calibri" panose="020F0502020204030204" pitchFamily="34" charset="0"/>
              </a:rPr>
              <a:t>: Modify structure (where applicable).</a:t>
            </a:r>
          </a:p>
          <a:p>
            <a:pPr marL="0" indent="0">
              <a:buNone/>
            </a:pPr>
            <a:endParaRPr lang="en-IN"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9541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3F3C0E-CFB8-75B2-7C71-BC34BBFEACB0}"/>
              </a:ext>
            </a:extLst>
          </p:cNvPr>
          <p:cNvSpPr>
            <a:spLocks noGrp="1"/>
          </p:cNvSpPr>
          <p:nvPr>
            <p:ph type="title"/>
          </p:nvPr>
        </p:nvSpPr>
        <p:spPr>
          <a:xfrm>
            <a:off x="838200" y="1412488"/>
            <a:ext cx="2899189" cy="4363844"/>
          </a:xfrm>
        </p:spPr>
        <p:txBody>
          <a:bodyPr vert="horz" lIns="91440" tIns="45720" rIns="91440" bIns="45720" rtlCol="0" anchor="t">
            <a:normAutofit/>
          </a:bodyPr>
          <a:lstStyle/>
          <a:p>
            <a:pPr marL="0" marR="0" lvl="0" indent="0" fontAlgn="base">
              <a:spcAft>
                <a:spcPct val="0"/>
              </a:spcAft>
              <a:tabLst/>
            </a:pPr>
            <a:r>
              <a:rPr kumimoji="0" lang="en-US" altLang="en-US" sz="4000" b="1" i="0" u="none" strike="noStrike" kern="1200" cap="none" normalizeH="0" baseline="0">
                <a:ln>
                  <a:noFill/>
                </a:ln>
                <a:solidFill>
                  <a:srgbClr val="FFFFFF"/>
                </a:solidFill>
                <a:effectLst/>
                <a:latin typeface="+mj-lt"/>
                <a:ea typeface="+mj-ea"/>
                <a:cs typeface="+mj-cs"/>
              </a:rPr>
              <a:t>Indexing in Arrays, Lists, and Tuples</a:t>
            </a:r>
          </a:p>
        </p:txBody>
      </p:sp>
      <p:sp>
        <p:nvSpPr>
          <p:cNvPr id="4" name="Rectangle 1">
            <a:extLst>
              <a:ext uri="{FF2B5EF4-FFF2-40B4-BE49-F238E27FC236}">
                <a16:creationId xmlns:a16="http://schemas.microsoft.com/office/drawing/2014/main" id="{79BF0274-E7F0-CC29-4C1F-D9A2A64348A9}"/>
              </a:ext>
            </a:extLst>
          </p:cNvPr>
          <p:cNvSpPr>
            <a:spLocks noGrp="1" noChangeArrowheads="1"/>
          </p:cNvSpPr>
          <p:nvPr>
            <p:ph idx="1"/>
          </p:nvPr>
        </p:nvSpPr>
        <p:spPr bwMode="auto">
          <a:xfrm>
            <a:off x="4380855" y="1412489"/>
            <a:ext cx="3427283" cy="436384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fontAlgn="base">
              <a:spcBef>
                <a:spcPct val="0"/>
              </a:spcBef>
              <a:spcAft>
                <a:spcPts val="600"/>
              </a:spcAft>
              <a:buClrTx/>
              <a:buSzTx/>
              <a:tabLst/>
            </a:pPr>
            <a:r>
              <a:rPr kumimoji="0" lang="en-US" altLang="en-US" sz="2000" b="1" i="0" u="none" strike="noStrike" cap="none" normalizeH="0" baseline="0">
                <a:ln>
                  <a:noFill/>
                </a:ln>
                <a:effectLst/>
              </a:rPr>
              <a:t>Definition</a:t>
            </a:r>
            <a:r>
              <a:rPr kumimoji="0" lang="en-US" altLang="en-US" sz="2000" b="0" i="0" u="none" strike="noStrike" cap="none" normalizeH="0" baseline="0">
                <a:ln>
                  <a:noFill/>
                </a:ln>
                <a:effectLst/>
              </a:rPr>
              <a:t>: Access an element at a specific position.</a:t>
            </a:r>
          </a:p>
          <a:p>
            <a:pPr marL="0" marR="0" lvl="0" fontAlgn="base">
              <a:spcBef>
                <a:spcPct val="0"/>
              </a:spcBef>
              <a:spcAft>
                <a:spcPts val="600"/>
              </a:spcAft>
              <a:buClrTx/>
              <a:buSzTx/>
              <a:tabLst/>
            </a:pPr>
            <a:r>
              <a:rPr kumimoji="0" lang="en-US" altLang="en-US" sz="2000" b="1" i="0" u="none" strike="noStrike" cap="none" normalizeH="0" baseline="0">
                <a:ln>
                  <a:noFill/>
                </a:ln>
                <a:effectLst/>
              </a:rPr>
              <a:t>Syntax</a:t>
            </a:r>
            <a:r>
              <a:rPr kumimoji="0" lang="en-US" altLang="en-US" sz="2000" b="0" i="0" u="none" strike="noStrike" cap="none" normalizeH="0" baseline="0">
                <a:ln>
                  <a:noFill/>
                </a:ln>
                <a:effectLst/>
              </a:rPr>
              <a:t>: structure[index]</a:t>
            </a:r>
          </a:p>
          <a:p>
            <a:pPr marL="0" marR="0" lvl="0" fontAlgn="base">
              <a:spcBef>
                <a:spcPct val="0"/>
              </a:spcBef>
              <a:spcAft>
                <a:spcPts val="600"/>
              </a:spcAft>
              <a:buClrTx/>
              <a:buSzTx/>
              <a:tabLst/>
            </a:pPr>
            <a:r>
              <a:rPr kumimoji="0" lang="en-US" altLang="en-US" sz="2000" b="1" i="0" u="none" strike="noStrike" cap="none" normalizeH="0" baseline="0">
                <a:ln>
                  <a:noFill/>
                </a:ln>
                <a:effectLst/>
              </a:rPr>
              <a:t>Time Complexity</a:t>
            </a:r>
            <a:r>
              <a:rPr kumimoji="0" lang="en-US" altLang="en-US" sz="2000" b="0" i="0" u="none" strike="noStrike" cap="none" normalizeH="0" baseline="0">
                <a:ln>
                  <a:noFill/>
                </a:ln>
                <a:effectLst/>
              </a:rPr>
              <a:t>: O(1) for direct access.</a:t>
            </a:r>
          </a:p>
          <a:p>
            <a:pPr marL="0" marR="0" lvl="0" fontAlgn="base">
              <a:spcBef>
                <a:spcPct val="0"/>
              </a:spcBef>
              <a:spcAft>
                <a:spcPts val="600"/>
              </a:spcAft>
              <a:buClrTx/>
              <a:buSzTx/>
              <a:tabLst/>
            </a:pPr>
            <a:endParaRPr kumimoji="0" lang="en-US" altLang="en-US" sz="2000" b="0" i="0" u="none" strike="noStrike" cap="none" normalizeH="0" baseline="0">
              <a:ln>
                <a:noFill/>
              </a:ln>
              <a:effectLst/>
            </a:endParaRPr>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D328C59-8292-4803-BCE7-D6A69EC3FA92}"/>
              </a:ext>
            </a:extLst>
          </p:cNvPr>
          <p:cNvSpPr txBox="1"/>
          <p:nvPr/>
        </p:nvSpPr>
        <p:spPr>
          <a:xfrm>
            <a:off x="8451604" y="1412489"/>
            <a:ext cx="3197701"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kumimoji="0" lang="en-US" altLang="en-US" sz="1300" b="1" i="0" u="none" strike="noStrike" cap="none" normalizeH="0" baseline="0">
                <a:ln>
                  <a:noFill/>
                </a:ln>
                <a:effectLst/>
              </a:rPr>
              <a:t>Sample Code</a:t>
            </a:r>
            <a:endParaRPr lang="en-US" sz="1300" b="0">
              <a:effectLst/>
            </a:endParaRPr>
          </a:p>
          <a:p>
            <a:pPr indent="-228600">
              <a:lnSpc>
                <a:spcPct val="90000"/>
              </a:lnSpc>
              <a:spcAft>
                <a:spcPts val="600"/>
              </a:spcAft>
              <a:buFont typeface="Arial" panose="020B0604020202020204" pitchFamily="34" charset="0"/>
              <a:buChar char="•"/>
            </a:pPr>
            <a:endParaRPr lang="en-US" sz="1300"/>
          </a:p>
          <a:p>
            <a:pPr indent="-228600">
              <a:lnSpc>
                <a:spcPct val="90000"/>
              </a:lnSpc>
              <a:spcAft>
                <a:spcPts val="600"/>
              </a:spcAft>
              <a:buFont typeface="Arial" panose="020B0604020202020204" pitchFamily="34" charset="0"/>
              <a:buChar char="•"/>
            </a:pPr>
            <a:r>
              <a:rPr lang="en-US" sz="1300" b="0">
                <a:effectLst/>
              </a:rPr>
              <a:t>import array</a:t>
            </a:r>
          </a:p>
          <a:p>
            <a:pPr indent="-228600">
              <a:lnSpc>
                <a:spcPct val="90000"/>
              </a:lnSpc>
              <a:spcAft>
                <a:spcPts val="600"/>
              </a:spcAft>
              <a:buFont typeface="Arial" panose="020B0604020202020204" pitchFamily="34" charset="0"/>
              <a:buChar char="•"/>
            </a:pPr>
            <a:r>
              <a:rPr lang="en-US" sz="1300" b="0">
                <a:effectLst/>
              </a:rPr>
              <a:t># Array</a:t>
            </a:r>
          </a:p>
          <a:p>
            <a:pPr indent="-228600">
              <a:lnSpc>
                <a:spcPct val="90000"/>
              </a:lnSpc>
              <a:spcAft>
                <a:spcPts val="600"/>
              </a:spcAft>
              <a:buFont typeface="Arial" panose="020B0604020202020204" pitchFamily="34" charset="0"/>
              <a:buChar char="•"/>
            </a:pPr>
            <a:r>
              <a:rPr lang="en-US" sz="1300" b="0">
                <a:effectLst/>
              </a:rPr>
              <a:t>arr = array.array('i', [10, 20, 30])</a:t>
            </a:r>
          </a:p>
          <a:p>
            <a:pPr indent="-228600">
              <a:lnSpc>
                <a:spcPct val="90000"/>
              </a:lnSpc>
              <a:spcAft>
                <a:spcPts val="600"/>
              </a:spcAft>
              <a:buFont typeface="Arial" panose="020B0604020202020204" pitchFamily="34" charset="0"/>
              <a:buChar char="•"/>
            </a:pPr>
            <a:r>
              <a:rPr lang="en-US" sz="1300" b="0">
                <a:effectLst/>
              </a:rPr>
              <a:t>print(arr[1])  </a:t>
            </a:r>
          </a:p>
          <a:p>
            <a:pPr indent="-228600">
              <a:lnSpc>
                <a:spcPct val="90000"/>
              </a:lnSpc>
              <a:spcAft>
                <a:spcPts val="600"/>
              </a:spcAft>
              <a:buFont typeface="Arial" panose="020B0604020202020204" pitchFamily="34" charset="0"/>
              <a:buChar char="•"/>
            </a:pPr>
            <a:r>
              <a:rPr lang="en-US" sz="1300" b="0">
                <a:effectLst/>
              </a:rPr>
              <a:t># Output: 20</a:t>
            </a:r>
          </a:p>
          <a:p>
            <a:pPr indent="-228600">
              <a:lnSpc>
                <a:spcPct val="90000"/>
              </a:lnSpc>
              <a:spcAft>
                <a:spcPts val="600"/>
              </a:spcAft>
              <a:buFont typeface="Arial" panose="020B0604020202020204" pitchFamily="34" charset="0"/>
              <a:buChar char="•"/>
            </a:pPr>
            <a:br>
              <a:rPr lang="en-US" sz="1300" b="0">
                <a:effectLst/>
              </a:rPr>
            </a:br>
            <a:r>
              <a:rPr lang="en-US" sz="1300" b="0">
                <a:effectLst/>
              </a:rPr>
              <a:t># List</a:t>
            </a:r>
          </a:p>
          <a:p>
            <a:pPr indent="-228600">
              <a:lnSpc>
                <a:spcPct val="90000"/>
              </a:lnSpc>
              <a:spcAft>
                <a:spcPts val="600"/>
              </a:spcAft>
              <a:buFont typeface="Arial" panose="020B0604020202020204" pitchFamily="34" charset="0"/>
              <a:buChar char="•"/>
            </a:pPr>
            <a:r>
              <a:rPr lang="en-US" sz="1300" b="0">
                <a:effectLst/>
              </a:rPr>
              <a:t>my_list = [10, "hello", 30.5]</a:t>
            </a:r>
          </a:p>
          <a:p>
            <a:pPr indent="-228600">
              <a:lnSpc>
                <a:spcPct val="90000"/>
              </a:lnSpc>
              <a:spcAft>
                <a:spcPts val="600"/>
              </a:spcAft>
              <a:buFont typeface="Arial" panose="020B0604020202020204" pitchFamily="34" charset="0"/>
              <a:buChar char="•"/>
            </a:pPr>
            <a:r>
              <a:rPr lang="en-US" sz="1300" b="0">
                <a:effectLst/>
              </a:rPr>
              <a:t>print(my_list[1])  </a:t>
            </a:r>
          </a:p>
          <a:p>
            <a:pPr indent="-228600">
              <a:lnSpc>
                <a:spcPct val="90000"/>
              </a:lnSpc>
              <a:spcAft>
                <a:spcPts val="600"/>
              </a:spcAft>
              <a:buFont typeface="Arial" panose="020B0604020202020204" pitchFamily="34" charset="0"/>
              <a:buChar char="•"/>
            </a:pPr>
            <a:r>
              <a:rPr lang="en-US" sz="1300" b="0">
                <a:effectLst/>
              </a:rPr>
              <a:t># Output: hello</a:t>
            </a:r>
          </a:p>
          <a:p>
            <a:pPr indent="-228600">
              <a:lnSpc>
                <a:spcPct val="90000"/>
              </a:lnSpc>
              <a:spcAft>
                <a:spcPts val="600"/>
              </a:spcAft>
              <a:buFont typeface="Arial" panose="020B0604020202020204" pitchFamily="34" charset="0"/>
              <a:buChar char="•"/>
            </a:pPr>
            <a:br>
              <a:rPr lang="en-US" sz="1300" b="0">
                <a:effectLst/>
              </a:rPr>
            </a:br>
            <a:r>
              <a:rPr lang="en-US" sz="1300" b="0">
                <a:effectLst/>
              </a:rPr>
              <a:t># Tuple</a:t>
            </a:r>
          </a:p>
          <a:p>
            <a:pPr indent="-228600">
              <a:lnSpc>
                <a:spcPct val="90000"/>
              </a:lnSpc>
              <a:spcAft>
                <a:spcPts val="600"/>
              </a:spcAft>
              <a:buFont typeface="Arial" panose="020B0604020202020204" pitchFamily="34" charset="0"/>
              <a:buChar char="•"/>
            </a:pPr>
            <a:r>
              <a:rPr lang="en-US" sz="1300" b="0">
                <a:effectLst/>
              </a:rPr>
              <a:t>my_tuple = (10, 20, "world")</a:t>
            </a:r>
          </a:p>
          <a:p>
            <a:pPr indent="-228600">
              <a:lnSpc>
                <a:spcPct val="90000"/>
              </a:lnSpc>
              <a:spcAft>
                <a:spcPts val="600"/>
              </a:spcAft>
              <a:buFont typeface="Arial" panose="020B0604020202020204" pitchFamily="34" charset="0"/>
              <a:buChar char="•"/>
            </a:pPr>
            <a:r>
              <a:rPr lang="en-US" sz="1300" b="0">
                <a:effectLst/>
              </a:rPr>
              <a:t>print(my_tuple[2])  </a:t>
            </a:r>
          </a:p>
          <a:p>
            <a:pPr indent="-228600">
              <a:lnSpc>
                <a:spcPct val="90000"/>
              </a:lnSpc>
              <a:spcAft>
                <a:spcPts val="600"/>
              </a:spcAft>
              <a:buFont typeface="Arial" panose="020B0604020202020204" pitchFamily="34" charset="0"/>
              <a:buChar char="•"/>
            </a:pPr>
            <a:r>
              <a:rPr lang="en-US" sz="1300" b="0">
                <a:effectLst/>
              </a:rPr>
              <a:t># Output: world</a:t>
            </a:r>
          </a:p>
        </p:txBody>
      </p:sp>
    </p:spTree>
    <p:extLst>
      <p:ext uri="{BB962C8B-B14F-4D97-AF65-F5344CB8AC3E}">
        <p14:creationId xmlns:p14="http://schemas.microsoft.com/office/powerpoint/2010/main" val="1322195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430</TotalTime>
  <Words>2138</Words>
  <Application>Microsoft Office PowerPoint</Application>
  <PresentationFormat>Widescreen</PresentationFormat>
  <Paragraphs>286</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 Unicode MS</vt:lpstr>
      <vt:lpstr>Aptos</vt:lpstr>
      <vt:lpstr>Aptos Display</vt:lpstr>
      <vt:lpstr>Arial</vt:lpstr>
      <vt:lpstr>Calibri</vt:lpstr>
      <vt:lpstr>Office Theme</vt:lpstr>
      <vt:lpstr>Introduction Arrays, List  and Tuples in Python</vt:lpstr>
      <vt:lpstr>Arrays</vt:lpstr>
      <vt:lpstr>Lists</vt:lpstr>
      <vt:lpstr>Tuples</vt:lpstr>
      <vt:lpstr>PowerPoint Presentation</vt:lpstr>
      <vt:lpstr>PowerPoint Presentation</vt:lpstr>
      <vt:lpstr>PowerPoint Presentation</vt:lpstr>
      <vt:lpstr>Operations on Arrays, Lists, and Tuples</vt:lpstr>
      <vt:lpstr>Indexing in Arrays, Lists, and Tuples</vt:lpstr>
      <vt:lpstr>Slicing in Arrays, Lists, and Tuples</vt:lpstr>
      <vt:lpstr>Insertion in Arrays and Lists</vt:lpstr>
      <vt:lpstr>Deletion in Arrays and Lists</vt:lpstr>
      <vt:lpstr>PowerPoint Presentation</vt:lpstr>
      <vt:lpstr>Simple Fibonacci Application using Memoization(Cache) Technics</vt:lpstr>
      <vt:lpstr>Comparison of the memoized iterative versus the non-memoized recursive version of the Fibonacci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Nagaraj Saroday</dc:creator>
  <cp:lastModifiedBy>Nagaraj Saroday</cp:lastModifiedBy>
  <cp:revision>1</cp:revision>
  <dcterms:created xsi:type="dcterms:W3CDTF">2024-10-29T06:13:04Z</dcterms:created>
  <dcterms:modified xsi:type="dcterms:W3CDTF">2024-11-04T05:12:49Z</dcterms:modified>
</cp:coreProperties>
</file>