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7" r:id="rId2"/>
    <p:sldId id="362" r:id="rId3"/>
    <p:sldId id="363" r:id="rId4"/>
    <p:sldId id="364" r:id="rId5"/>
    <p:sldId id="366" r:id="rId6"/>
    <p:sldId id="367" r:id="rId7"/>
    <p:sldId id="258" r:id="rId8"/>
    <p:sldId id="259" r:id="rId9"/>
    <p:sldId id="260" r:id="rId10"/>
    <p:sldId id="264" r:id="rId11"/>
    <p:sldId id="368" r:id="rId12"/>
    <p:sldId id="262" r:id="rId13"/>
    <p:sldId id="369" r:id="rId14"/>
    <p:sldId id="266" r:id="rId15"/>
    <p:sldId id="267" r:id="rId16"/>
    <p:sldId id="370" r:id="rId17"/>
    <p:sldId id="268" r:id="rId18"/>
    <p:sldId id="269" r:id="rId19"/>
    <p:sldId id="270" r:id="rId20"/>
    <p:sldId id="271" r:id="rId21"/>
    <p:sldId id="272" r:id="rId22"/>
    <p:sldId id="371" r:id="rId23"/>
    <p:sldId id="372" r:id="rId24"/>
    <p:sldId id="274" r:id="rId25"/>
    <p:sldId id="275" r:id="rId26"/>
    <p:sldId id="308" r:id="rId27"/>
    <p:sldId id="309" r:id="rId28"/>
    <p:sldId id="310" r:id="rId29"/>
    <p:sldId id="311" r:id="rId30"/>
    <p:sldId id="312" r:id="rId31"/>
    <p:sldId id="313" r:id="rId32"/>
    <p:sldId id="314" r:id="rId33"/>
    <p:sldId id="327" r:id="rId34"/>
    <p:sldId id="328" r:id="rId35"/>
    <p:sldId id="329" r:id="rId36"/>
    <p:sldId id="330" r:id="rId37"/>
    <p:sldId id="331" r:id="rId38"/>
    <p:sldId id="332" r:id="rId39"/>
    <p:sldId id="333" r:id="rId40"/>
    <p:sldId id="334" r:id="rId41"/>
    <p:sldId id="335" r:id="rId42"/>
    <p:sldId id="336" r:id="rId43"/>
    <p:sldId id="337" r:id="rId44"/>
    <p:sldId id="338" r:id="rId45"/>
    <p:sldId id="339" r:id="rId46"/>
    <p:sldId id="340" r:id="rId47"/>
    <p:sldId id="341" r:id="rId48"/>
    <p:sldId id="342" r:id="rId49"/>
    <p:sldId id="343" r:id="rId50"/>
    <p:sldId id="344" r:id="rId51"/>
    <p:sldId id="345" r:id="rId52"/>
    <p:sldId id="346" r:id="rId53"/>
    <p:sldId id="347" r:id="rId54"/>
    <p:sldId id="348" r:id="rId55"/>
    <p:sldId id="349" r:id="rId56"/>
    <p:sldId id="350" r:id="rId57"/>
    <p:sldId id="351" r:id="rId58"/>
    <p:sldId id="352" r:id="rId59"/>
    <p:sldId id="353" r:id="rId60"/>
    <p:sldId id="354" r:id="rId61"/>
    <p:sldId id="355" r:id="rId62"/>
    <p:sldId id="356" r:id="rId63"/>
    <p:sldId id="357" r:id="rId64"/>
    <p:sldId id="358" r:id="rId65"/>
    <p:sldId id="359" r:id="rId66"/>
    <p:sldId id="360" r:id="rId67"/>
    <p:sldId id="361"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C6341B-3816-4FEA-B2E5-B3D4DC17F367}" v="29" dt="2024-10-31T15:03:03.5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616" autoAdjust="0"/>
  </p:normalViewPr>
  <p:slideViewPr>
    <p:cSldViewPr snapToGrid="0">
      <p:cViewPr varScale="1">
        <p:scale>
          <a:sx n="89" d="100"/>
          <a:sy n="89" d="100"/>
        </p:scale>
        <p:origin x="14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garaj Saroday" userId="3a26ac0b3cfb4850" providerId="LiveId" clId="{DDC6341B-3816-4FEA-B2E5-B3D4DC17F367}"/>
    <pc:docChg chg="undo custSel addSld delSld modSld sldOrd">
      <pc:chgData name="Nagaraj Saroday" userId="3a26ac0b3cfb4850" providerId="LiveId" clId="{DDC6341B-3816-4FEA-B2E5-B3D4DC17F367}" dt="2024-11-03T15:56:28.680" v="194" actId="47"/>
      <pc:docMkLst>
        <pc:docMk/>
      </pc:docMkLst>
      <pc:sldChg chg="del ord modNotes">
        <pc:chgData name="Nagaraj Saroday" userId="3a26ac0b3cfb4850" providerId="LiveId" clId="{DDC6341B-3816-4FEA-B2E5-B3D4DC17F367}" dt="2024-10-31T12:36:46.819" v="31" actId="47"/>
        <pc:sldMkLst>
          <pc:docMk/>
          <pc:sldMk cId="0" sldId="261"/>
        </pc:sldMkLst>
      </pc:sldChg>
      <pc:sldChg chg="ord modNotes">
        <pc:chgData name="Nagaraj Saroday" userId="3a26ac0b3cfb4850" providerId="LiveId" clId="{DDC6341B-3816-4FEA-B2E5-B3D4DC17F367}" dt="2024-10-31T12:36:43.606" v="30"/>
        <pc:sldMkLst>
          <pc:docMk/>
          <pc:sldMk cId="0" sldId="262"/>
        </pc:sldMkLst>
      </pc:sldChg>
      <pc:sldChg chg="del">
        <pc:chgData name="Nagaraj Saroday" userId="3a26ac0b3cfb4850" providerId="LiveId" clId="{DDC6341B-3816-4FEA-B2E5-B3D4DC17F367}" dt="2024-10-31T12:37:01.419" v="32" actId="47"/>
        <pc:sldMkLst>
          <pc:docMk/>
          <pc:sldMk cId="0" sldId="265"/>
        </pc:sldMkLst>
      </pc:sldChg>
      <pc:sldChg chg="del">
        <pc:chgData name="Nagaraj Saroday" userId="3a26ac0b3cfb4850" providerId="LiveId" clId="{DDC6341B-3816-4FEA-B2E5-B3D4DC17F367}" dt="2024-10-31T14:22:21.389" v="94" actId="47"/>
        <pc:sldMkLst>
          <pc:docMk/>
          <pc:sldMk cId="0" sldId="273"/>
        </pc:sldMkLst>
      </pc:sldChg>
      <pc:sldChg chg="del">
        <pc:chgData name="Nagaraj Saroday" userId="3a26ac0b3cfb4850" providerId="LiveId" clId="{DDC6341B-3816-4FEA-B2E5-B3D4DC17F367}" dt="2024-11-03T15:55:20.398" v="190" actId="47"/>
        <pc:sldMkLst>
          <pc:docMk/>
          <pc:sldMk cId="0" sldId="276"/>
        </pc:sldMkLst>
      </pc:sldChg>
      <pc:sldChg chg="del">
        <pc:chgData name="Nagaraj Saroday" userId="3a26ac0b3cfb4850" providerId="LiveId" clId="{DDC6341B-3816-4FEA-B2E5-B3D4DC17F367}" dt="2024-11-03T15:55:20.398" v="190" actId="47"/>
        <pc:sldMkLst>
          <pc:docMk/>
          <pc:sldMk cId="0" sldId="277"/>
        </pc:sldMkLst>
      </pc:sldChg>
      <pc:sldChg chg="del">
        <pc:chgData name="Nagaraj Saroday" userId="3a26ac0b3cfb4850" providerId="LiveId" clId="{DDC6341B-3816-4FEA-B2E5-B3D4DC17F367}" dt="2024-11-03T15:55:20.398" v="190" actId="47"/>
        <pc:sldMkLst>
          <pc:docMk/>
          <pc:sldMk cId="0" sldId="278"/>
        </pc:sldMkLst>
      </pc:sldChg>
      <pc:sldChg chg="del">
        <pc:chgData name="Nagaraj Saroday" userId="3a26ac0b3cfb4850" providerId="LiveId" clId="{DDC6341B-3816-4FEA-B2E5-B3D4DC17F367}" dt="2024-11-03T15:55:20.398" v="190" actId="47"/>
        <pc:sldMkLst>
          <pc:docMk/>
          <pc:sldMk cId="0" sldId="279"/>
        </pc:sldMkLst>
      </pc:sldChg>
      <pc:sldChg chg="del">
        <pc:chgData name="Nagaraj Saroday" userId="3a26ac0b3cfb4850" providerId="LiveId" clId="{DDC6341B-3816-4FEA-B2E5-B3D4DC17F367}" dt="2024-11-03T15:55:20.398" v="190" actId="47"/>
        <pc:sldMkLst>
          <pc:docMk/>
          <pc:sldMk cId="0" sldId="280"/>
        </pc:sldMkLst>
      </pc:sldChg>
      <pc:sldChg chg="del">
        <pc:chgData name="Nagaraj Saroday" userId="3a26ac0b3cfb4850" providerId="LiveId" clId="{DDC6341B-3816-4FEA-B2E5-B3D4DC17F367}" dt="2024-11-03T15:55:20.398" v="190" actId="47"/>
        <pc:sldMkLst>
          <pc:docMk/>
          <pc:sldMk cId="0" sldId="281"/>
        </pc:sldMkLst>
      </pc:sldChg>
      <pc:sldChg chg="del">
        <pc:chgData name="Nagaraj Saroday" userId="3a26ac0b3cfb4850" providerId="LiveId" clId="{DDC6341B-3816-4FEA-B2E5-B3D4DC17F367}" dt="2024-11-03T15:55:20.398" v="190" actId="47"/>
        <pc:sldMkLst>
          <pc:docMk/>
          <pc:sldMk cId="0" sldId="282"/>
        </pc:sldMkLst>
      </pc:sldChg>
      <pc:sldChg chg="del">
        <pc:chgData name="Nagaraj Saroday" userId="3a26ac0b3cfb4850" providerId="LiveId" clId="{DDC6341B-3816-4FEA-B2E5-B3D4DC17F367}" dt="2024-11-03T15:55:20.398" v="190" actId="47"/>
        <pc:sldMkLst>
          <pc:docMk/>
          <pc:sldMk cId="0" sldId="283"/>
        </pc:sldMkLst>
      </pc:sldChg>
      <pc:sldChg chg="del">
        <pc:chgData name="Nagaraj Saroday" userId="3a26ac0b3cfb4850" providerId="LiveId" clId="{DDC6341B-3816-4FEA-B2E5-B3D4DC17F367}" dt="2024-11-03T15:55:20.398" v="190" actId="47"/>
        <pc:sldMkLst>
          <pc:docMk/>
          <pc:sldMk cId="0" sldId="284"/>
        </pc:sldMkLst>
      </pc:sldChg>
      <pc:sldChg chg="del">
        <pc:chgData name="Nagaraj Saroday" userId="3a26ac0b3cfb4850" providerId="LiveId" clId="{DDC6341B-3816-4FEA-B2E5-B3D4DC17F367}" dt="2024-11-03T15:55:20.398" v="190" actId="47"/>
        <pc:sldMkLst>
          <pc:docMk/>
          <pc:sldMk cId="0" sldId="285"/>
        </pc:sldMkLst>
      </pc:sldChg>
      <pc:sldChg chg="del">
        <pc:chgData name="Nagaraj Saroday" userId="3a26ac0b3cfb4850" providerId="LiveId" clId="{DDC6341B-3816-4FEA-B2E5-B3D4DC17F367}" dt="2024-11-03T15:55:20.398" v="190" actId="47"/>
        <pc:sldMkLst>
          <pc:docMk/>
          <pc:sldMk cId="0" sldId="286"/>
        </pc:sldMkLst>
      </pc:sldChg>
      <pc:sldChg chg="del">
        <pc:chgData name="Nagaraj Saroday" userId="3a26ac0b3cfb4850" providerId="LiveId" clId="{DDC6341B-3816-4FEA-B2E5-B3D4DC17F367}" dt="2024-11-03T15:55:20.398" v="190" actId="47"/>
        <pc:sldMkLst>
          <pc:docMk/>
          <pc:sldMk cId="0" sldId="287"/>
        </pc:sldMkLst>
      </pc:sldChg>
      <pc:sldChg chg="del">
        <pc:chgData name="Nagaraj Saroday" userId="3a26ac0b3cfb4850" providerId="LiveId" clId="{DDC6341B-3816-4FEA-B2E5-B3D4DC17F367}" dt="2024-11-03T15:55:20.398" v="190" actId="47"/>
        <pc:sldMkLst>
          <pc:docMk/>
          <pc:sldMk cId="0" sldId="288"/>
        </pc:sldMkLst>
      </pc:sldChg>
      <pc:sldChg chg="del">
        <pc:chgData name="Nagaraj Saroday" userId="3a26ac0b3cfb4850" providerId="LiveId" clId="{DDC6341B-3816-4FEA-B2E5-B3D4DC17F367}" dt="2024-11-03T15:55:20.398" v="190" actId="47"/>
        <pc:sldMkLst>
          <pc:docMk/>
          <pc:sldMk cId="0" sldId="289"/>
        </pc:sldMkLst>
      </pc:sldChg>
      <pc:sldChg chg="del">
        <pc:chgData name="Nagaraj Saroday" userId="3a26ac0b3cfb4850" providerId="LiveId" clId="{DDC6341B-3816-4FEA-B2E5-B3D4DC17F367}" dt="2024-11-03T15:55:20.398" v="190" actId="47"/>
        <pc:sldMkLst>
          <pc:docMk/>
          <pc:sldMk cId="0" sldId="290"/>
        </pc:sldMkLst>
      </pc:sldChg>
      <pc:sldChg chg="del">
        <pc:chgData name="Nagaraj Saroday" userId="3a26ac0b3cfb4850" providerId="LiveId" clId="{DDC6341B-3816-4FEA-B2E5-B3D4DC17F367}" dt="2024-11-03T15:55:20.398" v="190" actId="47"/>
        <pc:sldMkLst>
          <pc:docMk/>
          <pc:sldMk cId="0" sldId="291"/>
        </pc:sldMkLst>
      </pc:sldChg>
      <pc:sldChg chg="del">
        <pc:chgData name="Nagaraj Saroday" userId="3a26ac0b3cfb4850" providerId="LiveId" clId="{DDC6341B-3816-4FEA-B2E5-B3D4DC17F367}" dt="2024-11-03T15:55:20.398" v="190" actId="47"/>
        <pc:sldMkLst>
          <pc:docMk/>
          <pc:sldMk cId="0" sldId="292"/>
        </pc:sldMkLst>
      </pc:sldChg>
      <pc:sldChg chg="del">
        <pc:chgData name="Nagaraj Saroday" userId="3a26ac0b3cfb4850" providerId="LiveId" clId="{DDC6341B-3816-4FEA-B2E5-B3D4DC17F367}" dt="2024-11-03T15:55:20.398" v="190" actId="47"/>
        <pc:sldMkLst>
          <pc:docMk/>
          <pc:sldMk cId="0" sldId="293"/>
        </pc:sldMkLst>
      </pc:sldChg>
      <pc:sldChg chg="del">
        <pc:chgData name="Nagaraj Saroday" userId="3a26ac0b3cfb4850" providerId="LiveId" clId="{DDC6341B-3816-4FEA-B2E5-B3D4DC17F367}" dt="2024-11-03T15:55:20.398" v="190" actId="47"/>
        <pc:sldMkLst>
          <pc:docMk/>
          <pc:sldMk cId="0" sldId="294"/>
        </pc:sldMkLst>
      </pc:sldChg>
      <pc:sldChg chg="del">
        <pc:chgData name="Nagaraj Saroday" userId="3a26ac0b3cfb4850" providerId="LiveId" clId="{DDC6341B-3816-4FEA-B2E5-B3D4DC17F367}" dt="2024-11-03T15:55:20.398" v="190" actId="47"/>
        <pc:sldMkLst>
          <pc:docMk/>
          <pc:sldMk cId="0" sldId="295"/>
        </pc:sldMkLst>
      </pc:sldChg>
      <pc:sldChg chg="del">
        <pc:chgData name="Nagaraj Saroday" userId="3a26ac0b3cfb4850" providerId="LiveId" clId="{DDC6341B-3816-4FEA-B2E5-B3D4DC17F367}" dt="2024-11-03T15:55:20.398" v="190" actId="47"/>
        <pc:sldMkLst>
          <pc:docMk/>
          <pc:sldMk cId="0" sldId="296"/>
        </pc:sldMkLst>
      </pc:sldChg>
      <pc:sldChg chg="del">
        <pc:chgData name="Nagaraj Saroday" userId="3a26ac0b3cfb4850" providerId="LiveId" clId="{DDC6341B-3816-4FEA-B2E5-B3D4DC17F367}" dt="2024-11-03T15:55:20.398" v="190" actId="47"/>
        <pc:sldMkLst>
          <pc:docMk/>
          <pc:sldMk cId="0" sldId="297"/>
        </pc:sldMkLst>
      </pc:sldChg>
      <pc:sldChg chg="del">
        <pc:chgData name="Nagaraj Saroday" userId="3a26ac0b3cfb4850" providerId="LiveId" clId="{DDC6341B-3816-4FEA-B2E5-B3D4DC17F367}" dt="2024-11-03T15:55:20.398" v="190" actId="47"/>
        <pc:sldMkLst>
          <pc:docMk/>
          <pc:sldMk cId="0" sldId="298"/>
        </pc:sldMkLst>
      </pc:sldChg>
      <pc:sldChg chg="del">
        <pc:chgData name="Nagaraj Saroday" userId="3a26ac0b3cfb4850" providerId="LiveId" clId="{DDC6341B-3816-4FEA-B2E5-B3D4DC17F367}" dt="2024-11-03T15:55:20.398" v="190" actId="47"/>
        <pc:sldMkLst>
          <pc:docMk/>
          <pc:sldMk cId="0" sldId="299"/>
        </pc:sldMkLst>
      </pc:sldChg>
      <pc:sldChg chg="del">
        <pc:chgData name="Nagaraj Saroday" userId="3a26ac0b3cfb4850" providerId="LiveId" clId="{DDC6341B-3816-4FEA-B2E5-B3D4DC17F367}" dt="2024-11-03T15:55:20.398" v="190" actId="47"/>
        <pc:sldMkLst>
          <pc:docMk/>
          <pc:sldMk cId="0" sldId="300"/>
        </pc:sldMkLst>
      </pc:sldChg>
      <pc:sldChg chg="del">
        <pc:chgData name="Nagaraj Saroday" userId="3a26ac0b3cfb4850" providerId="LiveId" clId="{DDC6341B-3816-4FEA-B2E5-B3D4DC17F367}" dt="2024-11-03T15:55:20.398" v="190" actId="47"/>
        <pc:sldMkLst>
          <pc:docMk/>
          <pc:sldMk cId="0" sldId="301"/>
        </pc:sldMkLst>
      </pc:sldChg>
      <pc:sldChg chg="del">
        <pc:chgData name="Nagaraj Saroday" userId="3a26ac0b3cfb4850" providerId="LiveId" clId="{DDC6341B-3816-4FEA-B2E5-B3D4DC17F367}" dt="2024-11-03T15:55:20.398" v="190" actId="47"/>
        <pc:sldMkLst>
          <pc:docMk/>
          <pc:sldMk cId="0" sldId="302"/>
        </pc:sldMkLst>
      </pc:sldChg>
      <pc:sldChg chg="del">
        <pc:chgData name="Nagaraj Saroday" userId="3a26ac0b3cfb4850" providerId="LiveId" clId="{DDC6341B-3816-4FEA-B2E5-B3D4DC17F367}" dt="2024-11-03T15:55:20.398" v="190" actId="47"/>
        <pc:sldMkLst>
          <pc:docMk/>
          <pc:sldMk cId="0" sldId="303"/>
        </pc:sldMkLst>
      </pc:sldChg>
      <pc:sldChg chg="del">
        <pc:chgData name="Nagaraj Saroday" userId="3a26ac0b3cfb4850" providerId="LiveId" clId="{DDC6341B-3816-4FEA-B2E5-B3D4DC17F367}" dt="2024-11-03T15:55:20.398" v="190" actId="47"/>
        <pc:sldMkLst>
          <pc:docMk/>
          <pc:sldMk cId="0" sldId="304"/>
        </pc:sldMkLst>
      </pc:sldChg>
      <pc:sldChg chg="del">
        <pc:chgData name="Nagaraj Saroday" userId="3a26ac0b3cfb4850" providerId="LiveId" clId="{DDC6341B-3816-4FEA-B2E5-B3D4DC17F367}" dt="2024-11-03T15:55:20.398" v="190" actId="47"/>
        <pc:sldMkLst>
          <pc:docMk/>
          <pc:sldMk cId="0" sldId="305"/>
        </pc:sldMkLst>
      </pc:sldChg>
      <pc:sldChg chg="del">
        <pc:chgData name="Nagaraj Saroday" userId="3a26ac0b3cfb4850" providerId="LiveId" clId="{DDC6341B-3816-4FEA-B2E5-B3D4DC17F367}" dt="2024-11-03T15:55:20.398" v="190" actId="47"/>
        <pc:sldMkLst>
          <pc:docMk/>
          <pc:sldMk cId="0" sldId="306"/>
        </pc:sldMkLst>
      </pc:sldChg>
      <pc:sldChg chg="del">
        <pc:chgData name="Nagaraj Saroday" userId="3a26ac0b3cfb4850" providerId="LiveId" clId="{DDC6341B-3816-4FEA-B2E5-B3D4DC17F367}" dt="2024-11-03T15:55:20.398" v="190" actId="47"/>
        <pc:sldMkLst>
          <pc:docMk/>
          <pc:sldMk cId="0" sldId="307"/>
        </pc:sldMkLst>
      </pc:sldChg>
      <pc:sldChg chg="del">
        <pc:chgData name="Nagaraj Saroday" userId="3a26ac0b3cfb4850" providerId="LiveId" clId="{DDC6341B-3816-4FEA-B2E5-B3D4DC17F367}" dt="2024-11-03T15:56:05.330" v="191" actId="47"/>
        <pc:sldMkLst>
          <pc:docMk/>
          <pc:sldMk cId="0" sldId="315"/>
        </pc:sldMkLst>
      </pc:sldChg>
      <pc:sldChg chg="del">
        <pc:chgData name="Nagaraj Saroday" userId="3a26ac0b3cfb4850" providerId="LiveId" clId="{DDC6341B-3816-4FEA-B2E5-B3D4DC17F367}" dt="2024-11-03T15:56:05.330" v="191" actId="47"/>
        <pc:sldMkLst>
          <pc:docMk/>
          <pc:sldMk cId="0" sldId="316"/>
        </pc:sldMkLst>
      </pc:sldChg>
      <pc:sldChg chg="del">
        <pc:chgData name="Nagaraj Saroday" userId="3a26ac0b3cfb4850" providerId="LiveId" clId="{DDC6341B-3816-4FEA-B2E5-B3D4DC17F367}" dt="2024-11-03T15:56:05.330" v="191" actId="47"/>
        <pc:sldMkLst>
          <pc:docMk/>
          <pc:sldMk cId="0" sldId="317"/>
        </pc:sldMkLst>
      </pc:sldChg>
      <pc:sldChg chg="del">
        <pc:chgData name="Nagaraj Saroday" userId="3a26ac0b3cfb4850" providerId="LiveId" clId="{DDC6341B-3816-4FEA-B2E5-B3D4DC17F367}" dt="2024-11-03T15:56:05.330" v="191" actId="47"/>
        <pc:sldMkLst>
          <pc:docMk/>
          <pc:sldMk cId="0" sldId="318"/>
        </pc:sldMkLst>
      </pc:sldChg>
      <pc:sldChg chg="del">
        <pc:chgData name="Nagaraj Saroday" userId="3a26ac0b3cfb4850" providerId="LiveId" clId="{DDC6341B-3816-4FEA-B2E5-B3D4DC17F367}" dt="2024-11-03T15:56:05.330" v="191" actId="47"/>
        <pc:sldMkLst>
          <pc:docMk/>
          <pc:sldMk cId="0" sldId="319"/>
        </pc:sldMkLst>
      </pc:sldChg>
      <pc:sldChg chg="del">
        <pc:chgData name="Nagaraj Saroday" userId="3a26ac0b3cfb4850" providerId="LiveId" clId="{DDC6341B-3816-4FEA-B2E5-B3D4DC17F367}" dt="2024-11-03T15:56:05.330" v="191" actId="47"/>
        <pc:sldMkLst>
          <pc:docMk/>
          <pc:sldMk cId="0" sldId="320"/>
        </pc:sldMkLst>
      </pc:sldChg>
      <pc:sldChg chg="add del">
        <pc:chgData name="Nagaraj Saroday" userId="3a26ac0b3cfb4850" providerId="LiveId" clId="{DDC6341B-3816-4FEA-B2E5-B3D4DC17F367}" dt="2024-11-03T15:56:28.680" v="194" actId="47"/>
        <pc:sldMkLst>
          <pc:docMk/>
          <pc:sldMk cId="0" sldId="321"/>
        </pc:sldMkLst>
      </pc:sldChg>
      <pc:sldChg chg="add del">
        <pc:chgData name="Nagaraj Saroday" userId="3a26ac0b3cfb4850" providerId="LiveId" clId="{DDC6341B-3816-4FEA-B2E5-B3D4DC17F367}" dt="2024-11-03T15:56:28.680" v="194" actId="47"/>
        <pc:sldMkLst>
          <pc:docMk/>
          <pc:sldMk cId="0" sldId="322"/>
        </pc:sldMkLst>
      </pc:sldChg>
      <pc:sldChg chg="add del">
        <pc:chgData name="Nagaraj Saroday" userId="3a26ac0b3cfb4850" providerId="LiveId" clId="{DDC6341B-3816-4FEA-B2E5-B3D4DC17F367}" dt="2024-11-03T15:56:28.680" v="194" actId="47"/>
        <pc:sldMkLst>
          <pc:docMk/>
          <pc:sldMk cId="0" sldId="323"/>
        </pc:sldMkLst>
      </pc:sldChg>
      <pc:sldChg chg="add del">
        <pc:chgData name="Nagaraj Saroday" userId="3a26ac0b3cfb4850" providerId="LiveId" clId="{DDC6341B-3816-4FEA-B2E5-B3D4DC17F367}" dt="2024-11-03T15:56:28.680" v="194" actId="47"/>
        <pc:sldMkLst>
          <pc:docMk/>
          <pc:sldMk cId="0" sldId="324"/>
        </pc:sldMkLst>
      </pc:sldChg>
      <pc:sldChg chg="add del">
        <pc:chgData name="Nagaraj Saroday" userId="3a26ac0b3cfb4850" providerId="LiveId" clId="{DDC6341B-3816-4FEA-B2E5-B3D4DC17F367}" dt="2024-11-03T15:56:28.680" v="194" actId="47"/>
        <pc:sldMkLst>
          <pc:docMk/>
          <pc:sldMk cId="0" sldId="325"/>
        </pc:sldMkLst>
      </pc:sldChg>
      <pc:sldChg chg="add del">
        <pc:chgData name="Nagaraj Saroday" userId="3a26ac0b3cfb4850" providerId="LiveId" clId="{DDC6341B-3816-4FEA-B2E5-B3D4DC17F367}" dt="2024-11-03T15:56:28.680" v="194" actId="47"/>
        <pc:sldMkLst>
          <pc:docMk/>
          <pc:sldMk cId="0" sldId="326"/>
        </pc:sldMkLst>
      </pc:sldChg>
      <pc:sldChg chg="add del">
        <pc:chgData name="Nagaraj Saroday" userId="3a26ac0b3cfb4850" providerId="LiveId" clId="{DDC6341B-3816-4FEA-B2E5-B3D4DC17F367}" dt="2024-11-03T15:56:19.835" v="193" actId="47"/>
        <pc:sldMkLst>
          <pc:docMk/>
          <pc:sldMk cId="0" sldId="327"/>
        </pc:sldMkLst>
      </pc:sldChg>
      <pc:sldChg chg="modSp mod">
        <pc:chgData name="Nagaraj Saroday" userId="3a26ac0b3cfb4850" providerId="LiveId" clId="{DDC6341B-3816-4FEA-B2E5-B3D4DC17F367}" dt="2024-11-01T05:24:43.952" v="189" actId="1076"/>
        <pc:sldMkLst>
          <pc:docMk/>
          <pc:sldMk cId="0" sldId="366"/>
        </pc:sldMkLst>
        <pc:spChg chg="mod">
          <ac:chgData name="Nagaraj Saroday" userId="3a26ac0b3cfb4850" providerId="LiveId" clId="{DDC6341B-3816-4FEA-B2E5-B3D4DC17F367}" dt="2024-11-01T05:24:34.152" v="186" actId="1076"/>
          <ac:spMkLst>
            <pc:docMk/>
            <pc:sldMk cId="0" sldId="366"/>
            <ac:spMk id="187" creationId="{00000000-0000-0000-0000-000000000000}"/>
          </ac:spMkLst>
        </pc:spChg>
        <pc:picChg chg="mod">
          <ac:chgData name="Nagaraj Saroday" userId="3a26ac0b3cfb4850" providerId="LiveId" clId="{DDC6341B-3816-4FEA-B2E5-B3D4DC17F367}" dt="2024-11-01T05:24:32.125" v="185" actId="1076"/>
          <ac:picMkLst>
            <pc:docMk/>
            <pc:sldMk cId="0" sldId="366"/>
            <ac:picMk id="184" creationId="{00000000-0000-0000-0000-000000000000}"/>
          </ac:picMkLst>
        </pc:picChg>
        <pc:picChg chg="mod">
          <ac:chgData name="Nagaraj Saroday" userId="3a26ac0b3cfb4850" providerId="LiveId" clId="{DDC6341B-3816-4FEA-B2E5-B3D4DC17F367}" dt="2024-11-01T05:24:43.952" v="189" actId="1076"/>
          <ac:picMkLst>
            <pc:docMk/>
            <pc:sldMk cId="0" sldId="366"/>
            <ac:picMk id="185" creationId="{00000000-0000-0000-0000-000000000000}"/>
          </ac:picMkLst>
        </pc:picChg>
      </pc:sldChg>
      <pc:sldChg chg="modSp mod">
        <pc:chgData name="Nagaraj Saroday" userId="3a26ac0b3cfb4850" providerId="LiveId" clId="{DDC6341B-3816-4FEA-B2E5-B3D4DC17F367}" dt="2024-10-31T12:34:46.549" v="26" actId="1076"/>
        <pc:sldMkLst>
          <pc:docMk/>
          <pc:sldMk cId="2721399216" sldId="368"/>
        </pc:sldMkLst>
        <pc:spChg chg="mod">
          <ac:chgData name="Nagaraj Saroday" userId="3a26ac0b3cfb4850" providerId="LiveId" clId="{DDC6341B-3816-4FEA-B2E5-B3D4DC17F367}" dt="2024-10-31T12:34:46.549" v="26" actId="1076"/>
          <ac:spMkLst>
            <pc:docMk/>
            <pc:sldMk cId="2721399216" sldId="368"/>
            <ac:spMk id="14" creationId="{775444D1-9C05-31E4-7334-F9A95083A9F2}"/>
          </ac:spMkLst>
        </pc:spChg>
      </pc:sldChg>
      <pc:sldChg chg="modSp add mod modNotesTx">
        <pc:chgData name="Nagaraj Saroday" userId="3a26ac0b3cfb4850" providerId="LiveId" clId="{DDC6341B-3816-4FEA-B2E5-B3D4DC17F367}" dt="2024-10-31T13:05:05.487" v="47" actId="6549"/>
        <pc:sldMkLst>
          <pc:docMk/>
          <pc:sldMk cId="2350945067" sldId="369"/>
        </pc:sldMkLst>
        <pc:spChg chg="mod">
          <ac:chgData name="Nagaraj Saroday" userId="3a26ac0b3cfb4850" providerId="LiveId" clId="{DDC6341B-3816-4FEA-B2E5-B3D4DC17F367}" dt="2024-10-31T12:25:07.142" v="2" actId="113"/>
          <ac:spMkLst>
            <pc:docMk/>
            <pc:sldMk cId="2350945067" sldId="369"/>
            <ac:spMk id="6" creationId="{19D4A66A-AE02-F71F-C35D-D06D11202F96}"/>
          </ac:spMkLst>
        </pc:spChg>
        <pc:spChg chg="mod">
          <ac:chgData name="Nagaraj Saroday" userId="3a26ac0b3cfb4850" providerId="LiveId" clId="{DDC6341B-3816-4FEA-B2E5-B3D4DC17F367}" dt="2024-10-31T12:34:34.931" v="25" actId="6549"/>
          <ac:spMkLst>
            <pc:docMk/>
            <pc:sldMk cId="2350945067" sldId="369"/>
            <ac:spMk id="10" creationId="{1133B32A-FA8B-C51C-D480-2D954D866D34}"/>
          </ac:spMkLst>
        </pc:spChg>
        <pc:spChg chg="mod">
          <ac:chgData name="Nagaraj Saroday" userId="3a26ac0b3cfb4850" providerId="LiveId" clId="{DDC6341B-3816-4FEA-B2E5-B3D4DC17F367}" dt="2024-10-31T12:34:11.068" v="21" actId="1076"/>
          <ac:spMkLst>
            <pc:docMk/>
            <pc:sldMk cId="2350945067" sldId="369"/>
            <ac:spMk id="14" creationId="{40C651E1-B034-7458-4E21-3B078DEA861E}"/>
          </ac:spMkLst>
        </pc:spChg>
      </pc:sldChg>
      <pc:sldChg chg="modSp mod modNotesTx">
        <pc:chgData name="Nagaraj Saroday" userId="3a26ac0b3cfb4850" providerId="LiveId" clId="{DDC6341B-3816-4FEA-B2E5-B3D4DC17F367}" dt="2024-10-31T13:09:51.819" v="73" actId="403"/>
        <pc:sldMkLst>
          <pc:docMk/>
          <pc:sldMk cId="727288274" sldId="370"/>
        </pc:sldMkLst>
        <pc:spChg chg="mod">
          <ac:chgData name="Nagaraj Saroday" userId="3a26ac0b3cfb4850" providerId="LiveId" clId="{DDC6341B-3816-4FEA-B2E5-B3D4DC17F367}" dt="2024-10-31T12:56:21.736" v="33"/>
          <ac:spMkLst>
            <pc:docMk/>
            <pc:sldMk cId="727288274" sldId="370"/>
            <ac:spMk id="6" creationId="{774FFD20-F109-8AF6-118B-7113DD575F59}"/>
          </ac:spMkLst>
        </pc:spChg>
        <pc:spChg chg="mod">
          <ac:chgData name="Nagaraj Saroday" userId="3a26ac0b3cfb4850" providerId="LiveId" clId="{DDC6341B-3816-4FEA-B2E5-B3D4DC17F367}" dt="2024-10-31T13:09:51.819" v="73" actId="403"/>
          <ac:spMkLst>
            <pc:docMk/>
            <pc:sldMk cId="727288274" sldId="370"/>
            <ac:spMk id="10" creationId="{DEDBA598-1D77-2F80-A54C-C856B341E8B8}"/>
          </ac:spMkLst>
        </pc:spChg>
        <pc:spChg chg="mod">
          <ac:chgData name="Nagaraj Saroday" userId="3a26ac0b3cfb4850" providerId="LiveId" clId="{DDC6341B-3816-4FEA-B2E5-B3D4DC17F367}" dt="2024-10-31T13:08:01.028" v="64" actId="14100"/>
          <ac:spMkLst>
            <pc:docMk/>
            <pc:sldMk cId="727288274" sldId="370"/>
            <ac:spMk id="14" creationId="{1797C0CB-4153-4781-BFDA-64051143F014}"/>
          </ac:spMkLst>
        </pc:spChg>
      </pc:sldChg>
      <pc:sldChg chg="addSp delSp modSp add mod ord modNotesTx">
        <pc:chgData name="Nagaraj Saroday" userId="3a26ac0b3cfb4850" providerId="LiveId" clId="{DDC6341B-3816-4FEA-B2E5-B3D4DC17F367}" dt="2024-10-31T15:03:15.608" v="166" actId="1076"/>
        <pc:sldMkLst>
          <pc:docMk/>
          <pc:sldMk cId="3325442625" sldId="371"/>
        </pc:sldMkLst>
        <pc:spChg chg="add mod">
          <ac:chgData name="Nagaraj Saroday" userId="3a26ac0b3cfb4850" providerId="LiveId" clId="{DDC6341B-3816-4FEA-B2E5-B3D4DC17F367}" dt="2024-10-31T15:03:07.427" v="165" actId="1076"/>
          <ac:spMkLst>
            <pc:docMk/>
            <pc:sldMk cId="3325442625" sldId="371"/>
            <ac:spMk id="2" creationId="{6323E7E2-2B0F-BF32-0020-C881FBC384AA}"/>
          </ac:spMkLst>
        </pc:spChg>
        <pc:spChg chg="mod">
          <ac:chgData name="Nagaraj Saroday" userId="3a26ac0b3cfb4850" providerId="LiveId" clId="{DDC6341B-3816-4FEA-B2E5-B3D4DC17F367}" dt="2024-10-31T14:51:15.187" v="109" actId="2711"/>
          <ac:spMkLst>
            <pc:docMk/>
            <pc:sldMk cId="3325442625" sldId="371"/>
            <ac:spMk id="6" creationId="{BBBABCA2-9425-4572-A89F-FA84B27E3BF2}"/>
          </ac:spMkLst>
        </pc:spChg>
        <pc:spChg chg="del mod">
          <ac:chgData name="Nagaraj Saroday" userId="3a26ac0b3cfb4850" providerId="LiveId" clId="{DDC6341B-3816-4FEA-B2E5-B3D4DC17F367}" dt="2024-10-31T15:03:00.865" v="163" actId="478"/>
          <ac:spMkLst>
            <pc:docMk/>
            <pc:sldMk cId="3325442625" sldId="371"/>
            <ac:spMk id="10" creationId="{1FA84E75-DBCC-0D4B-E247-BFFC26E09506}"/>
          </ac:spMkLst>
        </pc:spChg>
        <pc:spChg chg="mod">
          <ac:chgData name="Nagaraj Saroday" userId="3a26ac0b3cfb4850" providerId="LiveId" clId="{DDC6341B-3816-4FEA-B2E5-B3D4DC17F367}" dt="2024-10-31T15:03:15.608" v="166" actId="1076"/>
          <ac:spMkLst>
            <pc:docMk/>
            <pc:sldMk cId="3325442625" sldId="371"/>
            <ac:spMk id="14" creationId="{DB12CD74-D516-7443-7224-73370B96E284}"/>
          </ac:spMkLst>
        </pc:spChg>
      </pc:sldChg>
      <pc:sldChg chg="addSp delSp modSp add mod modNotesTx">
        <pc:chgData name="Nagaraj Saroday" userId="3a26ac0b3cfb4850" providerId="LiveId" clId="{DDC6341B-3816-4FEA-B2E5-B3D4DC17F367}" dt="2024-10-31T15:06:58.371" v="182"/>
        <pc:sldMkLst>
          <pc:docMk/>
          <pc:sldMk cId="2353781495" sldId="372"/>
        </pc:sldMkLst>
        <pc:spChg chg="add">
          <ac:chgData name="Nagaraj Saroday" userId="3a26ac0b3cfb4850" providerId="LiveId" clId="{DDC6341B-3816-4FEA-B2E5-B3D4DC17F367}" dt="2024-10-31T14:56:43.963" v="121"/>
          <ac:spMkLst>
            <pc:docMk/>
            <pc:sldMk cId="2353781495" sldId="372"/>
            <ac:spMk id="2" creationId="{3300D92F-5749-638F-64EA-96F9F47DC92D}"/>
          </ac:spMkLst>
        </pc:spChg>
        <pc:spChg chg="add mod">
          <ac:chgData name="Nagaraj Saroday" userId="3a26ac0b3cfb4850" providerId="LiveId" clId="{DDC6341B-3816-4FEA-B2E5-B3D4DC17F367}" dt="2024-10-31T15:06:17.594" v="181" actId="14100"/>
          <ac:spMkLst>
            <pc:docMk/>
            <pc:sldMk cId="2353781495" sldId="372"/>
            <ac:spMk id="4" creationId="{9D4742C7-D52D-C5AB-AACB-35EAE5AA84EC}"/>
          </ac:spMkLst>
        </pc:spChg>
        <pc:spChg chg="mod">
          <ac:chgData name="Nagaraj Saroday" userId="3a26ac0b3cfb4850" providerId="LiveId" clId="{DDC6341B-3816-4FEA-B2E5-B3D4DC17F367}" dt="2024-10-31T14:56:34.084" v="120" actId="20577"/>
          <ac:spMkLst>
            <pc:docMk/>
            <pc:sldMk cId="2353781495" sldId="372"/>
            <ac:spMk id="6" creationId="{91FD9911-69A8-0C93-B480-D002346BB6EE}"/>
          </ac:spMkLst>
        </pc:spChg>
        <pc:spChg chg="del mod">
          <ac:chgData name="Nagaraj Saroday" userId="3a26ac0b3cfb4850" providerId="LiveId" clId="{DDC6341B-3816-4FEA-B2E5-B3D4DC17F367}" dt="2024-10-31T15:02:56.479" v="162" actId="21"/>
          <ac:spMkLst>
            <pc:docMk/>
            <pc:sldMk cId="2353781495" sldId="372"/>
            <ac:spMk id="10" creationId="{51D79534-81D2-51E6-F6A9-340D870ACEC3}"/>
          </ac:spMkLst>
        </pc:spChg>
        <pc:spChg chg="mod">
          <ac:chgData name="Nagaraj Saroday" userId="3a26ac0b3cfb4850" providerId="LiveId" clId="{DDC6341B-3816-4FEA-B2E5-B3D4DC17F367}" dt="2024-10-31T15:01:22.824" v="138" actId="14100"/>
          <ac:spMkLst>
            <pc:docMk/>
            <pc:sldMk cId="2353781495" sldId="372"/>
            <ac:spMk id="14" creationId="{9DF332D4-96FF-BA54-0AC0-520136CB4D0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999CA-3D49-4111-AE2B-B585F048C09B}" type="datetimeFigureOut">
              <a:rPr lang="en-IN" smtClean="0"/>
              <a:t>03-11-2024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B4BFE-3073-4C70-A57F-AAB97DA0185F}" type="slidenum">
              <a:rPr lang="en-IN" smtClean="0"/>
              <a:t>‹#›</a:t>
            </a:fld>
            <a:endParaRPr lang="en-IN"/>
          </a:p>
        </p:txBody>
      </p:sp>
    </p:spTree>
    <p:extLst>
      <p:ext uri="{BB962C8B-B14F-4D97-AF65-F5344CB8AC3E}">
        <p14:creationId xmlns:p14="http://schemas.microsoft.com/office/powerpoint/2010/main" val="3131931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f011d8806_0_10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f011d8806_0_10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Prepending to an Empty List</a:t>
            </a:r>
            <a:r>
              <a:rPr lang="en-US" dirty="0"/>
              <a:t>:</a:t>
            </a:r>
          </a:p>
          <a:p>
            <a:pPr marL="628650" lvl="1" indent="-171450">
              <a:buFont typeface="Arial" panose="020B0604020202020204" pitchFamily="34" charset="0"/>
              <a:buChar char="•"/>
            </a:pPr>
            <a:r>
              <a:rPr lang="en-US" dirty="0"/>
              <a:t>When the list is empty, </a:t>
            </a:r>
            <a:r>
              <a:rPr lang="en-US" dirty="0" err="1"/>
              <a:t>self.head</a:t>
            </a:r>
            <a:r>
              <a:rPr lang="en-US" dirty="0"/>
              <a:t> is None.</a:t>
            </a:r>
          </a:p>
          <a:p>
            <a:pPr marL="742950" lvl="1" indent="-285750">
              <a:buFont typeface="Arial" panose="020B0604020202020204" pitchFamily="34" charset="0"/>
              <a:buChar char="•"/>
            </a:pPr>
            <a:r>
              <a:rPr lang="en-US" b="1" dirty="0"/>
              <a:t>Step-by-Step</a:t>
            </a:r>
            <a:r>
              <a:rPr lang="en-US" dirty="0"/>
              <a:t>:</a:t>
            </a:r>
          </a:p>
          <a:p>
            <a:pPr marL="1143000" lvl="2" indent="-228600">
              <a:buFont typeface="Arial" panose="020B0604020202020204" pitchFamily="34" charset="0"/>
              <a:buChar char="•"/>
            </a:pPr>
            <a:r>
              <a:rPr lang="en-US" dirty="0"/>
              <a:t>The new node is created with data (e.g., "A").</a:t>
            </a:r>
          </a:p>
          <a:p>
            <a:pPr marL="1143000" lvl="2" indent="-228600">
              <a:buFont typeface="Arial" panose="020B0604020202020204" pitchFamily="34" charset="0"/>
              <a:buChar char="•"/>
            </a:pPr>
            <a:r>
              <a:rPr lang="en-US" dirty="0" err="1"/>
              <a:t>new_node.next</a:t>
            </a:r>
            <a:r>
              <a:rPr lang="en-US" dirty="0"/>
              <a:t> is set to </a:t>
            </a:r>
            <a:r>
              <a:rPr lang="en-US" dirty="0" err="1"/>
              <a:t>self.head</a:t>
            </a:r>
            <a:r>
              <a:rPr lang="en-US" dirty="0"/>
              <a:t>, which is currently None since the list has no elements.</a:t>
            </a:r>
          </a:p>
          <a:p>
            <a:pPr marL="1143000" lvl="2" indent="-228600">
              <a:buFont typeface="Arial" panose="020B0604020202020204" pitchFamily="34" charset="0"/>
              <a:buChar char="•"/>
            </a:pPr>
            <a:r>
              <a:rPr lang="en-US" dirty="0" err="1"/>
              <a:t>self.head</a:t>
            </a:r>
            <a:r>
              <a:rPr lang="en-US" dirty="0"/>
              <a:t> is updated to </a:t>
            </a:r>
            <a:r>
              <a:rPr lang="en-US" dirty="0" err="1"/>
              <a:t>new_node</a:t>
            </a:r>
            <a:r>
              <a:rPr lang="en-US" dirty="0"/>
              <a:t>, making this new node the head (and only node) of the list.</a:t>
            </a:r>
          </a:p>
          <a:p>
            <a:pPr marL="742950" lvl="1" indent="-285750">
              <a:buFont typeface="Arial" panose="020B0604020202020204" pitchFamily="34" charset="0"/>
              <a:buChar char="•"/>
            </a:pPr>
            <a:r>
              <a:rPr lang="en-US" b="1" dirty="0"/>
              <a:t>Result</a:t>
            </a:r>
            <a:r>
              <a:rPr lang="en-US" dirty="0"/>
              <a:t>: The list now contains a single node with the data "A".</a:t>
            </a:r>
          </a:p>
          <a:p>
            <a:pPr marL="628650" lvl="1" indent="-171450">
              <a:buFont typeface="Arial" panose="020B0604020202020204" pitchFamily="34" charset="0"/>
              <a:buChar char="•"/>
            </a:pPr>
            <a:r>
              <a:rPr lang="en-US" b="1" dirty="0"/>
              <a:t>Example</a:t>
            </a:r>
            <a:r>
              <a:rPr lang="en-US" dirty="0"/>
              <a:t>:</a:t>
            </a:r>
          </a:p>
          <a:p>
            <a:pPr marL="914400" lvl="2" indent="0">
              <a:buFont typeface="Arial" panose="020B0604020202020204" pitchFamily="34" charset="0"/>
              <a:buNone/>
            </a:pPr>
            <a:r>
              <a:rPr lang="en-US" dirty="0" err="1"/>
              <a:t>llist</a:t>
            </a:r>
            <a:r>
              <a:rPr lang="en-US" dirty="0"/>
              <a:t> = LinkedList()  # Empty list</a:t>
            </a:r>
          </a:p>
          <a:p>
            <a:pPr marL="914400" lvl="2" indent="0">
              <a:buFont typeface="Arial" panose="020B0604020202020204" pitchFamily="34" charset="0"/>
              <a:buNone/>
            </a:pPr>
            <a:r>
              <a:rPr lang="en-US" dirty="0" err="1"/>
              <a:t>llist.prepend</a:t>
            </a:r>
            <a:r>
              <a:rPr lang="en-US" dirty="0"/>
              <a:t>("A")    # "A" becomes the head</a:t>
            </a:r>
          </a:p>
          <a:p>
            <a:pPr marL="914400" lvl="2" indent="0">
              <a:buFont typeface="Arial" panose="020B0604020202020204" pitchFamily="34" charset="0"/>
              <a:buNone/>
            </a:pPr>
            <a:r>
              <a:rPr lang="en-US" dirty="0"/>
              <a:t># Result: A</a:t>
            </a:r>
          </a:p>
          <a:p>
            <a:pPr marL="171450" indent="-171450">
              <a:buFont typeface="Arial" panose="020B0604020202020204" pitchFamily="34" charset="0"/>
              <a:buChar char="•"/>
            </a:pPr>
            <a:endParaRPr lang="en-IN" dirty="0"/>
          </a:p>
          <a:p>
            <a:pPr marL="171450" indent="-171450">
              <a:buFont typeface="Arial" panose="020B0604020202020204" pitchFamily="34" charset="0"/>
              <a:buChar char="•"/>
            </a:pPr>
            <a:r>
              <a:rPr lang="en-US" b="1" dirty="0"/>
              <a:t>Prepending to a Non-Empty List</a:t>
            </a:r>
            <a:r>
              <a:rPr lang="en-US" dirty="0"/>
              <a:t>:</a:t>
            </a:r>
          </a:p>
          <a:p>
            <a:pPr marL="628650" lvl="1" indent="-171450">
              <a:buFont typeface="Arial" panose="020B0604020202020204" pitchFamily="34" charset="0"/>
              <a:buChar char="•"/>
            </a:pPr>
            <a:r>
              <a:rPr lang="en-US" dirty="0"/>
              <a:t>When the list already has nodes, </a:t>
            </a:r>
            <a:r>
              <a:rPr lang="en-US" dirty="0" err="1"/>
              <a:t>self.head</a:t>
            </a:r>
            <a:r>
              <a:rPr lang="en-US" dirty="0"/>
              <a:t> points to the current first node.</a:t>
            </a:r>
          </a:p>
          <a:p>
            <a:pPr marL="171450" indent="-171450">
              <a:buFont typeface="Arial" panose="020B0604020202020204" pitchFamily="34" charset="0"/>
              <a:buChar char="•"/>
            </a:pPr>
            <a:r>
              <a:rPr lang="en-US" b="1" dirty="0"/>
              <a:t>Step-by-Step</a:t>
            </a:r>
            <a:r>
              <a:rPr lang="en-US" dirty="0"/>
              <a:t>:</a:t>
            </a:r>
          </a:p>
          <a:p>
            <a:pPr marL="1085850" lvl="2" indent="-171450">
              <a:buFont typeface="Arial" panose="020B0604020202020204" pitchFamily="34" charset="0"/>
              <a:buChar char="•"/>
            </a:pPr>
            <a:r>
              <a:rPr lang="en-US" dirty="0"/>
              <a:t>A new node is created with data.</a:t>
            </a:r>
          </a:p>
          <a:p>
            <a:pPr marL="1085850" lvl="2" indent="-171450">
              <a:buFont typeface="Arial" panose="020B0604020202020204" pitchFamily="34" charset="0"/>
              <a:buChar char="•"/>
            </a:pPr>
            <a:r>
              <a:rPr lang="en-US" dirty="0" err="1"/>
              <a:t>new_node.next</a:t>
            </a:r>
            <a:r>
              <a:rPr lang="en-US" dirty="0"/>
              <a:t> is set to </a:t>
            </a:r>
            <a:r>
              <a:rPr lang="en-US" dirty="0" err="1"/>
              <a:t>self.head</a:t>
            </a:r>
            <a:r>
              <a:rPr lang="en-US" dirty="0"/>
              <a:t>, which now points to the first node.</a:t>
            </a:r>
          </a:p>
          <a:p>
            <a:pPr marL="1085850" lvl="2" indent="-171450">
              <a:buFont typeface="Arial" panose="020B0604020202020204" pitchFamily="34" charset="0"/>
              <a:buChar char="•"/>
            </a:pPr>
            <a:r>
              <a:rPr lang="en-US" dirty="0" err="1"/>
              <a:t>self.head</a:t>
            </a:r>
            <a:r>
              <a:rPr lang="en-US" dirty="0"/>
              <a:t> is updated to </a:t>
            </a:r>
            <a:r>
              <a:rPr lang="en-US" dirty="0" err="1"/>
              <a:t>new_node</a:t>
            </a:r>
            <a:r>
              <a:rPr lang="en-US" dirty="0"/>
              <a:t>, so this new node becomes the new head, followed by the existing nodes.</a:t>
            </a:r>
          </a:p>
          <a:p>
            <a:pPr marL="628650" lvl="1" indent="-171450">
              <a:buFont typeface="Arial" panose="020B0604020202020204" pitchFamily="34" charset="0"/>
              <a:buChar char="•"/>
            </a:pPr>
            <a:r>
              <a:rPr lang="en-US" b="1" dirty="0"/>
              <a:t>Result</a:t>
            </a:r>
            <a:r>
              <a:rPr lang="en-US" dirty="0"/>
              <a:t>: The new node is added to the start of the list, and all previous nodes shift down by one position.</a:t>
            </a:r>
          </a:p>
          <a:p>
            <a:pPr marL="628650" lvl="1" indent="-171450">
              <a:buFont typeface="Arial" panose="020B0604020202020204" pitchFamily="34" charset="0"/>
              <a:buChar char="•"/>
            </a:pPr>
            <a:r>
              <a:rPr lang="en-IN" b="1" dirty="0"/>
              <a:t>Example</a:t>
            </a:r>
            <a:r>
              <a:rPr lang="en-IN" dirty="0"/>
              <a:t>:</a:t>
            </a:r>
            <a:endParaRPr lang="en-US" dirty="0"/>
          </a:p>
          <a:p>
            <a:pPr marL="914400" lvl="2" indent="0">
              <a:buFont typeface="Arial" panose="020B0604020202020204" pitchFamily="34" charset="0"/>
              <a:buNone/>
            </a:pPr>
            <a:r>
              <a:rPr lang="en-US" dirty="0" err="1"/>
              <a:t>llist.prepend</a:t>
            </a:r>
            <a:r>
              <a:rPr lang="en-US" dirty="0"/>
              <a:t>("B")    # "B" becomes the new head, followed by "A"</a:t>
            </a:r>
          </a:p>
          <a:p>
            <a:pPr marL="914400" lvl="2" indent="0">
              <a:buFont typeface="Arial" panose="020B0604020202020204" pitchFamily="34" charset="0"/>
              <a:buNone/>
            </a:pPr>
            <a:r>
              <a:rPr lang="en-US" dirty="0"/>
              <a:t># Result: B → A</a:t>
            </a:r>
          </a:p>
          <a:p>
            <a:endParaRPr lang="en-IN" dirty="0"/>
          </a:p>
        </p:txBody>
      </p:sp>
      <p:sp>
        <p:nvSpPr>
          <p:cNvPr id="4" name="Slide Number Placeholder 3"/>
          <p:cNvSpPr>
            <a:spLocks noGrp="1"/>
          </p:cNvSpPr>
          <p:nvPr>
            <p:ph type="sldNum" sz="quarter" idx="5"/>
          </p:nvPr>
        </p:nvSpPr>
        <p:spPr/>
        <p:txBody>
          <a:bodyPr/>
          <a:lstStyle/>
          <a:p>
            <a:fld id="{D4AB4BFE-3073-4C70-A57F-AAB97DA0185F}" type="slidenum">
              <a:rPr lang="en-IN" smtClean="0"/>
              <a:t>11</a:t>
            </a:fld>
            <a:endParaRPr lang="en-IN"/>
          </a:p>
        </p:txBody>
      </p:sp>
    </p:spTree>
    <p:extLst>
      <p:ext uri="{BB962C8B-B14F-4D97-AF65-F5344CB8AC3E}">
        <p14:creationId xmlns:p14="http://schemas.microsoft.com/office/powerpoint/2010/main" val="1017632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f011d8806_0_9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f011d8806_0_9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9AF653-EA1C-6F3E-BE34-A3BC7F6425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C8E8C9-E6EF-3A27-4E7B-50106FF47E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84A67D-F3E9-3D8D-1B36-6C4F57270348}"/>
              </a:ext>
            </a:extLst>
          </p:cNvPr>
          <p:cNvSpPr>
            <a:spLocks noGrp="1"/>
          </p:cNvSpPr>
          <p:nvPr>
            <p:ph type="body" idx="1"/>
          </p:nvPr>
        </p:nvSpPr>
        <p:spPr/>
        <p:txBody>
          <a:bodyPr/>
          <a:lstStyle/>
          <a:p>
            <a:r>
              <a:rPr lang="en-US" b="1" dirty="0"/>
              <a:t>Explanation of Appending to an Empty List and Non-Empty List</a:t>
            </a:r>
            <a:r>
              <a:rPr lang="en-US" dirty="0"/>
              <a:t>:</a:t>
            </a:r>
          </a:p>
          <a:p>
            <a:pPr>
              <a:buFont typeface="+mj-lt"/>
              <a:buAutoNum type="arabicPeriod"/>
            </a:pPr>
            <a:r>
              <a:rPr lang="en-US" b="1" dirty="0"/>
              <a:t>Appending to an Empty List</a:t>
            </a:r>
            <a:r>
              <a:rPr lang="en-US" dirty="0"/>
              <a:t>:</a:t>
            </a:r>
          </a:p>
          <a:p>
            <a:pPr marL="742950" lvl="1" indent="-285750">
              <a:buFont typeface="+mj-lt"/>
              <a:buAutoNum type="arabicPeriod"/>
            </a:pPr>
            <a:r>
              <a:rPr lang="en-US" dirty="0"/>
              <a:t>When the list is empty, </a:t>
            </a:r>
            <a:r>
              <a:rPr lang="en-US" dirty="0" err="1"/>
              <a:t>self.head</a:t>
            </a:r>
            <a:r>
              <a:rPr lang="en-US" dirty="0"/>
              <a:t> is None.</a:t>
            </a:r>
          </a:p>
          <a:p>
            <a:pPr marL="742950" lvl="1" indent="-285750">
              <a:buFont typeface="+mj-lt"/>
              <a:buAutoNum type="arabicPeriod"/>
            </a:pPr>
            <a:r>
              <a:rPr lang="en-US" b="1" dirty="0"/>
              <a:t>Step-by-Step</a:t>
            </a:r>
            <a:r>
              <a:rPr lang="en-US" dirty="0"/>
              <a:t>:</a:t>
            </a:r>
          </a:p>
          <a:p>
            <a:pPr marL="1143000" lvl="2" indent="-228600">
              <a:buFont typeface="+mj-lt"/>
              <a:buAutoNum type="arabicPeriod"/>
            </a:pPr>
            <a:r>
              <a:rPr lang="en-US" dirty="0"/>
              <a:t>A new node is created with the provided data (e.g., "A").</a:t>
            </a:r>
          </a:p>
          <a:p>
            <a:pPr marL="1143000" lvl="2" indent="-228600">
              <a:buFont typeface="+mj-lt"/>
              <a:buAutoNum type="arabicPeriod"/>
            </a:pPr>
            <a:r>
              <a:rPr lang="en-US" dirty="0"/>
              <a:t>The code checks if </a:t>
            </a:r>
            <a:r>
              <a:rPr lang="en-US" dirty="0" err="1"/>
              <a:t>self.head</a:t>
            </a:r>
            <a:r>
              <a:rPr lang="en-US" dirty="0"/>
              <a:t> is None. Since it is, </a:t>
            </a:r>
            <a:r>
              <a:rPr lang="en-US" dirty="0" err="1"/>
              <a:t>self.head</a:t>
            </a:r>
            <a:r>
              <a:rPr lang="en-US" dirty="0"/>
              <a:t> is updated to point to this new node.</a:t>
            </a:r>
          </a:p>
          <a:p>
            <a:pPr marL="742950" lvl="1" indent="-285750">
              <a:buFont typeface="+mj-lt"/>
              <a:buAutoNum type="arabicPeriod"/>
            </a:pPr>
            <a:r>
              <a:rPr lang="en-US" b="1" dirty="0"/>
              <a:t>Result</a:t>
            </a:r>
            <a:r>
              <a:rPr lang="en-US" dirty="0"/>
              <a:t>: The new node becomes the only element in the list, making it the head.</a:t>
            </a:r>
          </a:p>
          <a:p>
            <a:pPr>
              <a:buFont typeface="+mj-lt"/>
              <a:buAutoNum type="arabicPeriod"/>
            </a:pPr>
            <a:r>
              <a:rPr lang="en-US" b="1" dirty="0"/>
              <a:t>Appending to a Non-Empty List</a:t>
            </a:r>
            <a:r>
              <a:rPr lang="en-US" dirty="0"/>
              <a:t>:</a:t>
            </a:r>
          </a:p>
          <a:p>
            <a:pPr marL="742950" lvl="1" indent="-285750">
              <a:buFont typeface="+mj-lt"/>
              <a:buAutoNum type="arabicPeriod"/>
            </a:pPr>
            <a:r>
              <a:rPr lang="en-US" dirty="0"/>
              <a:t>When the list already contains nodes, </a:t>
            </a:r>
            <a:r>
              <a:rPr lang="en-US" dirty="0" err="1"/>
              <a:t>self.head</a:t>
            </a:r>
            <a:r>
              <a:rPr lang="en-US" dirty="0"/>
              <a:t> points to the current first node.</a:t>
            </a:r>
          </a:p>
          <a:p>
            <a:pPr marL="742950" lvl="1" indent="-285750">
              <a:buFont typeface="+mj-lt"/>
              <a:buAutoNum type="arabicPeriod"/>
            </a:pPr>
            <a:r>
              <a:rPr lang="en-US" b="1" dirty="0"/>
              <a:t>Step-by-Step</a:t>
            </a:r>
            <a:r>
              <a:rPr lang="en-US" dirty="0"/>
              <a:t>:</a:t>
            </a:r>
          </a:p>
          <a:p>
            <a:pPr marL="1143000" lvl="2" indent="-228600">
              <a:buFont typeface="+mj-lt"/>
              <a:buAutoNum type="arabicPeriod"/>
            </a:pPr>
            <a:r>
              <a:rPr lang="en-US" dirty="0"/>
              <a:t>A new node is created with data.</a:t>
            </a:r>
          </a:p>
          <a:p>
            <a:pPr marL="1143000" lvl="2" indent="-228600">
              <a:buFont typeface="+mj-lt"/>
              <a:buAutoNum type="arabicPeriod"/>
            </a:pPr>
            <a:r>
              <a:rPr lang="en-US" dirty="0"/>
              <a:t>The code checks if </a:t>
            </a:r>
            <a:r>
              <a:rPr lang="en-US" dirty="0" err="1"/>
              <a:t>self.head</a:t>
            </a:r>
            <a:r>
              <a:rPr lang="en-US" dirty="0"/>
              <a:t> is None (it isn't in this case).</a:t>
            </a:r>
          </a:p>
          <a:p>
            <a:pPr marL="1143000" lvl="2" indent="-228600">
              <a:buFont typeface="+mj-lt"/>
              <a:buAutoNum type="arabicPeriod"/>
            </a:pPr>
            <a:r>
              <a:rPr lang="en-US" dirty="0"/>
              <a:t>The code traverses the list starting from </a:t>
            </a:r>
            <a:r>
              <a:rPr lang="en-US" dirty="0" err="1"/>
              <a:t>self.head</a:t>
            </a:r>
            <a:r>
              <a:rPr lang="en-US" dirty="0"/>
              <a:t> until it finds the last node (where </a:t>
            </a:r>
            <a:r>
              <a:rPr lang="en-US" dirty="0" err="1"/>
              <a:t>last_node.next</a:t>
            </a:r>
            <a:r>
              <a:rPr lang="en-US" dirty="0"/>
              <a:t> is None).</a:t>
            </a:r>
          </a:p>
          <a:p>
            <a:pPr marL="1143000" lvl="2" indent="-228600">
              <a:buFont typeface="+mj-lt"/>
              <a:buAutoNum type="arabicPeriod"/>
            </a:pPr>
            <a:r>
              <a:rPr lang="en-US" dirty="0"/>
              <a:t>Finally, it sets </a:t>
            </a:r>
            <a:r>
              <a:rPr lang="en-US" dirty="0" err="1"/>
              <a:t>last_node.next</a:t>
            </a:r>
            <a:r>
              <a:rPr lang="en-US" dirty="0"/>
              <a:t> to the new node, effectively adding it at the end of the list.</a:t>
            </a:r>
          </a:p>
          <a:p>
            <a:pPr marL="742950" lvl="1" indent="-285750">
              <a:buFont typeface="+mj-lt"/>
              <a:buAutoNum type="arabicPeriod"/>
            </a:pPr>
            <a:r>
              <a:rPr lang="en-US" b="1" dirty="0"/>
              <a:t>Result</a:t>
            </a:r>
            <a:r>
              <a:rPr lang="en-US" dirty="0"/>
              <a:t>: The new node is appended at the end of the list.</a:t>
            </a:r>
          </a:p>
          <a:p>
            <a:endParaRPr lang="en-US" dirty="0"/>
          </a:p>
          <a:p>
            <a:r>
              <a:rPr lang="en-US" dirty="0"/>
              <a:t>The append operation is an O(n) operation for non-empty lists, where n is the number of nodes in the list, as it requires traversing the entire list to reach the end. However, it efficiently adds nodes when the list is empty, making it an essential operation for managing linked lists.</a:t>
            </a:r>
          </a:p>
          <a:p>
            <a:endParaRPr lang="en-IN" dirty="0"/>
          </a:p>
        </p:txBody>
      </p:sp>
      <p:sp>
        <p:nvSpPr>
          <p:cNvPr id="4" name="Slide Number Placeholder 3">
            <a:extLst>
              <a:ext uri="{FF2B5EF4-FFF2-40B4-BE49-F238E27FC236}">
                <a16:creationId xmlns:a16="http://schemas.microsoft.com/office/drawing/2014/main" id="{AE288B65-9CC5-029E-5F6E-0C01A1975532}"/>
              </a:ext>
            </a:extLst>
          </p:cNvPr>
          <p:cNvSpPr>
            <a:spLocks noGrp="1"/>
          </p:cNvSpPr>
          <p:nvPr>
            <p:ph type="sldNum" sz="quarter" idx="5"/>
          </p:nvPr>
        </p:nvSpPr>
        <p:spPr/>
        <p:txBody>
          <a:bodyPr/>
          <a:lstStyle/>
          <a:p>
            <a:fld id="{D4AB4BFE-3073-4C70-A57F-AAB97DA0185F}" type="slidenum">
              <a:rPr lang="en-IN" smtClean="0"/>
              <a:t>13</a:t>
            </a:fld>
            <a:endParaRPr lang="en-IN"/>
          </a:p>
        </p:txBody>
      </p:sp>
    </p:spTree>
    <p:extLst>
      <p:ext uri="{BB962C8B-B14F-4D97-AF65-F5344CB8AC3E}">
        <p14:creationId xmlns:p14="http://schemas.microsoft.com/office/powerpoint/2010/main" val="3073594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f05feb595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f05feb595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f05feb595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f05feb59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6A9356-E3CC-9B54-18C1-91A2616B0A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B12FA3-D743-2B81-352A-642FAD3184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6E0F03-8338-A6AD-4BB2-25511A6D28DC}"/>
              </a:ext>
            </a:extLst>
          </p:cNvPr>
          <p:cNvSpPr>
            <a:spLocks noGrp="1"/>
          </p:cNvSpPr>
          <p:nvPr>
            <p:ph type="body" idx="1"/>
          </p:nvPr>
        </p:nvSpPr>
        <p:spPr/>
        <p:txBody>
          <a:bodyPr/>
          <a:lstStyle/>
          <a:p>
            <a:r>
              <a:rPr lang="en-US" b="1" dirty="0"/>
              <a:t>Explanation of Inserting After a Node</a:t>
            </a:r>
            <a:r>
              <a:rPr lang="en-US" dirty="0"/>
              <a:t>:</a:t>
            </a:r>
          </a:p>
          <a:p>
            <a:pPr>
              <a:buFont typeface="+mj-lt"/>
              <a:buAutoNum type="arabicPeriod"/>
            </a:pPr>
            <a:r>
              <a:rPr lang="en-US" b="1" dirty="0"/>
              <a:t>Inserting After a Specified Node</a:t>
            </a:r>
            <a:r>
              <a:rPr lang="en-US" dirty="0"/>
              <a:t>:</a:t>
            </a:r>
          </a:p>
          <a:p>
            <a:pPr marL="742950" lvl="1" indent="-285750">
              <a:buFont typeface="+mj-lt"/>
              <a:buAutoNum type="arabicPeriod"/>
            </a:pPr>
            <a:r>
              <a:rPr lang="en-US" dirty="0"/>
              <a:t>The </a:t>
            </a:r>
            <a:r>
              <a:rPr lang="en-US" dirty="0" err="1"/>
              <a:t>insert_after_node</a:t>
            </a:r>
            <a:r>
              <a:rPr lang="en-US" dirty="0"/>
              <a:t> method allows us to insert a new node after a specific existing node in the list.</a:t>
            </a:r>
          </a:p>
          <a:p>
            <a:pPr marL="742950" lvl="1" indent="-285750">
              <a:buFont typeface="+mj-lt"/>
              <a:buAutoNum type="arabicPeriod"/>
            </a:pPr>
            <a:r>
              <a:rPr lang="en-US" b="1" dirty="0"/>
              <a:t>Step-by-Step</a:t>
            </a:r>
            <a:r>
              <a:rPr lang="en-US" dirty="0"/>
              <a:t>:</a:t>
            </a:r>
          </a:p>
          <a:p>
            <a:pPr marL="1143000" lvl="2" indent="-228600">
              <a:buFont typeface="+mj-lt"/>
              <a:buAutoNum type="arabicPeriod"/>
            </a:pPr>
            <a:r>
              <a:rPr lang="en-US" dirty="0"/>
              <a:t>The method first checks if the prev_node (the node after which we want to insert) is valid (not None).</a:t>
            </a:r>
          </a:p>
          <a:p>
            <a:pPr marL="1143000" lvl="2" indent="-228600">
              <a:buFont typeface="+mj-lt"/>
              <a:buAutoNum type="arabicPeriod"/>
            </a:pPr>
            <a:r>
              <a:rPr lang="en-US" dirty="0"/>
              <a:t>If prev_node is None, an error message is printed, and the operation is aborted.</a:t>
            </a:r>
          </a:p>
          <a:p>
            <a:pPr marL="1143000" lvl="2" indent="-228600">
              <a:buFont typeface="+mj-lt"/>
              <a:buAutoNum type="arabicPeriod"/>
            </a:pPr>
            <a:r>
              <a:rPr lang="en-US" dirty="0"/>
              <a:t>If valid, a new node is created with the specified data.</a:t>
            </a:r>
          </a:p>
          <a:p>
            <a:pPr marL="1143000" lvl="2" indent="-228600">
              <a:buFont typeface="+mj-lt"/>
              <a:buAutoNum type="arabicPeriod"/>
            </a:pPr>
            <a:r>
              <a:rPr lang="en-US" dirty="0"/>
              <a:t>The new node's next is linked to the next of the prev_node, which ensures that the new node points to what was originally the next node of prev_node.</a:t>
            </a:r>
          </a:p>
          <a:p>
            <a:pPr marL="1143000" lvl="2" indent="-228600">
              <a:buFont typeface="+mj-lt"/>
              <a:buAutoNum type="arabicPeriod"/>
            </a:pPr>
            <a:r>
              <a:rPr lang="en-US" dirty="0"/>
              <a:t>Finally, the next of prev_node is updated to point to the new node, completing the insertion.</a:t>
            </a:r>
          </a:p>
          <a:p>
            <a:pPr>
              <a:buFont typeface="+mj-lt"/>
              <a:buAutoNum type="arabicPeriod"/>
            </a:pPr>
            <a:r>
              <a:rPr lang="en-US" b="1" dirty="0"/>
              <a:t>Considerations</a:t>
            </a:r>
            <a:r>
              <a:rPr lang="en-US" dirty="0"/>
              <a:t>:</a:t>
            </a:r>
          </a:p>
          <a:p>
            <a:pPr marL="742950" lvl="1" indent="-285750">
              <a:buFont typeface="+mj-lt"/>
              <a:buAutoNum type="arabicPeriod"/>
            </a:pPr>
            <a:r>
              <a:rPr lang="en-US" dirty="0"/>
              <a:t>If the prev_node is the last node in the list, the new node will simply be added to the end.</a:t>
            </a:r>
          </a:p>
          <a:p>
            <a:pPr marL="742950" lvl="1" indent="-285750">
              <a:buFont typeface="+mj-lt"/>
              <a:buAutoNum type="arabicPeriod"/>
            </a:pPr>
            <a:r>
              <a:rPr lang="en-US" dirty="0"/>
              <a:t>If the list is empty or prev_node is not found, the insertion cannot occur.</a:t>
            </a:r>
          </a:p>
          <a:p>
            <a:r>
              <a:rPr lang="en-US" dirty="0"/>
              <a:t>The </a:t>
            </a:r>
            <a:r>
              <a:rPr lang="en-US" dirty="0" err="1"/>
              <a:t>insert_after_node</a:t>
            </a:r>
            <a:r>
              <a:rPr lang="en-US" dirty="0"/>
              <a:t> operation is a flexible way to manage the order of nodes in the linked list, allowing for easy adjustments to the sequence of nodes based on existing nodes in the list.</a:t>
            </a:r>
          </a:p>
          <a:p>
            <a:endParaRPr lang="en-IN" dirty="0"/>
          </a:p>
        </p:txBody>
      </p:sp>
      <p:sp>
        <p:nvSpPr>
          <p:cNvPr id="4" name="Slide Number Placeholder 3">
            <a:extLst>
              <a:ext uri="{FF2B5EF4-FFF2-40B4-BE49-F238E27FC236}">
                <a16:creationId xmlns:a16="http://schemas.microsoft.com/office/drawing/2014/main" id="{C24BF83E-3616-A3C5-E8A8-9A3064DEF966}"/>
              </a:ext>
            </a:extLst>
          </p:cNvPr>
          <p:cNvSpPr>
            <a:spLocks noGrp="1"/>
          </p:cNvSpPr>
          <p:nvPr>
            <p:ph type="sldNum" sz="quarter" idx="5"/>
          </p:nvPr>
        </p:nvSpPr>
        <p:spPr/>
        <p:txBody>
          <a:bodyPr/>
          <a:lstStyle/>
          <a:p>
            <a:fld id="{D4AB4BFE-3073-4C70-A57F-AAB97DA0185F}" type="slidenum">
              <a:rPr lang="en-IN" smtClean="0"/>
              <a:t>16</a:t>
            </a:fld>
            <a:endParaRPr lang="en-IN"/>
          </a:p>
        </p:txBody>
      </p:sp>
    </p:spTree>
    <p:extLst>
      <p:ext uri="{BB962C8B-B14F-4D97-AF65-F5344CB8AC3E}">
        <p14:creationId xmlns:p14="http://schemas.microsoft.com/office/powerpoint/2010/main" val="2266967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f05feb595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f05feb59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f05feb595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f05feb595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f05feb595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2f05feb595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r>
              <a:rPr dirty="0"/>
              <a:t>Read slide.</a:t>
            </a:r>
          </a:p>
          <a:p>
            <a:r>
              <a:rPr dirty="0"/>
              <a:t>Below is an example of a singly linked list containing arbitrary data. Notice that every node has a pointer to the next node. Also notice that the last node points to null meaning there are no more nodes after this point. The last node always has a null reference as its next node, in the following slides I will omit this for simplicity.</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f05feb595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2f05feb595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f05feb595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2f05feb595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EA324B-F340-79C4-5D71-E18844B30D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AC951D-C110-77D0-44BE-28556D0EEB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3088BA-2D26-1FEA-285B-C5A40BCA4575}"/>
              </a:ext>
            </a:extLst>
          </p:cNvPr>
          <p:cNvSpPr>
            <a:spLocks noGrp="1"/>
          </p:cNvSpPr>
          <p:nvPr>
            <p:ph type="body" idx="1"/>
          </p:nvPr>
        </p:nvSpPr>
        <p:spPr/>
        <p:txBody>
          <a:bodyPr/>
          <a:lstStyle/>
          <a:p>
            <a:r>
              <a:rPr lang="en-US" b="1" dirty="0"/>
              <a:t>Explanation of the Delete Operation:</a:t>
            </a:r>
          </a:p>
          <a:p>
            <a:pPr>
              <a:buFont typeface="+mj-lt"/>
              <a:buAutoNum type="arabicPeriod"/>
            </a:pPr>
            <a:r>
              <a:rPr lang="en-US" b="1" dirty="0"/>
              <a:t>Delete Node Method</a:t>
            </a:r>
            <a:r>
              <a:rPr lang="en-US" dirty="0"/>
              <a:t>:</a:t>
            </a:r>
          </a:p>
          <a:p>
            <a:pPr marL="742950" lvl="1" indent="-285750">
              <a:buFont typeface="+mj-lt"/>
              <a:buAutoNum type="arabicPeriod"/>
            </a:pPr>
            <a:r>
              <a:rPr lang="en-US" dirty="0"/>
              <a:t>This method removes a node containing the specified key from the linked list.</a:t>
            </a:r>
          </a:p>
          <a:p>
            <a:pPr>
              <a:buFont typeface="+mj-lt"/>
              <a:buAutoNum type="arabicPeriod"/>
            </a:pPr>
            <a:r>
              <a:rPr lang="en-US" b="1" dirty="0"/>
              <a:t>Step 1: Check Head Node</a:t>
            </a:r>
            <a:r>
              <a:rPr lang="en-US" dirty="0"/>
              <a:t>:</a:t>
            </a:r>
          </a:p>
          <a:p>
            <a:pPr marL="742950" lvl="1" indent="-285750">
              <a:buFont typeface="+mj-lt"/>
              <a:buAutoNum type="arabicPeriod"/>
            </a:pPr>
            <a:r>
              <a:rPr lang="en-US" dirty="0"/>
              <a:t>The method starts by checking if the list is empty or if the head node contains the key.</a:t>
            </a:r>
          </a:p>
          <a:p>
            <a:pPr marL="742950" lvl="1" indent="-285750">
              <a:buFont typeface="+mj-lt"/>
              <a:buAutoNum type="arabicPeriod"/>
            </a:pPr>
            <a:r>
              <a:rPr lang="en-US" dirty="0"/>
              <a:t>If the head node matches the key, the head is updated to the next node. This effectively removes the head from the list.</a:t>
            </a:r>
          </a:p>
          <a:p>
            <a:pPr>
              <a:buFont typeface="+mj-lt"/>
              <a:buAutoNum type="arabicPeriod"/>
            </a:pPr>
            <a:r>
              <a:rPr lang="en-US" b="1" dirty="0"/>
              <a:t>Step 2: Traverse the List</a:t>
            </a:r>
            <a:r>
              <a:rPr lang="en-US" dirty="0"/>
              <a:t>:</a:t>
            </a:r>
          </a:p>
          <a:p>
            <a:pPr marL="742950" lvl="1" indent="-285750">
              <a:buFont typeface="+mj-lt"/>
              <a:buAutoNum type="arabicPeriod"/>
            </a:pPr>
            <a:r>
              <a:rPr lang="en-US" dirty="0"/>
              <a:t>If the head does not contain the key, the method enters a while loop to traverse the linked list.</a:t>
            </a:r>
          </a:p>
          <a:p>
            <a:pPr marL="742950" lvl="1" indent="-285750">
              <a:buFont typeface="+mj-lt"/>
              <a:buAutoNum type="arabicPeriod"/>
            </a:pPr>
            <a:r>
              <a:rPr lang="en-US" dirty="0"/>
              <a:t>It maintains a reference to the previous node (prev) while moving through the list with cur_node.</a:t>
            </a:r>
          </a:p>
          <a:p>
            <a:pPr marL="742950" lvl="1" indent="-285750">
              <a:buFont typeface="+mj-lt"/>
              <a:buAutoNum type="arabicPeriod"/>
            </a:pPr>
            <a:r>
              <a:rPr lang="en-US" b="1" dirty="0"/>
              <a:t>Step 3: Key Not Found</a:t>
            </a:r>
            <a:r>
              <a:rPr lang="en-US" dirty="0"/>
              <a:t>:</a:t>
            </a:r>
          </a:p>
          <a:p>
            <a:pPr marL="1143000" lvl="2" indent="-228600">
              <a:buFont typeface="+mj-lt"/>
              <a:buAutoNum type="arabicPeriod"/>
            </a:pPr>
            <a:r>
              <a:rPr lang="en-US" dirty="0"/>
              <a:t>If the loop completes and </a:t>
            </a:r>
            <a:r>
              <a:rPr lang="en-US" dirty="0" err="1"/>
              <a:t>cur_node</a:t>
            </a:r>
            <a:r>
              <a:rPr lang="en-US" dirty="0"/>
              <a:t> is None, it means the node with the specified key was not found in the list.</a:t>
            </a:r>
          </a:p>
          <a:p>
            <a:pPr marL="1143000" lvl="2" indent="-228600">
              <a:buFont typeface="+mj-lt"/>
              <a:buAutoNum type="arabicPeriod"/>
            </a:pPr>
            <a:r>
              <a:rPr lang="en-US" dirty="0"/>
              <a:t>In this case, the method exits without making any changes.</a:t>
            </a:r>
          </a:p>
          <a:p>
            <a:pPr marL="742950" lvl="1" indent="-285750">
              <a:buFont typeface="+mj-lt"/>
              <a:buAutoNum type="arabicPeriod"/>
            </a:pPr>
            <a:r>
              <a:rPr lang="en-US" b="1" dirty="0"/>
              <a:t>Step 4: Unlink the Node</a:t>
            </a:r>
            <a:r>
              <a:rPr lang="en-US" dirty="0"/>
              <a:t>:</a:t>
            </a:r>
          </a:p>
          <a:p>
            <a:pPr marL="1143000" lvl="2" indent="-228600">
              <a:buFont typeface="+mj-lt"/>
              <a:buAutoNum type="arabicPeriod"/>
            </a:pPr>
            <a:r>
              <a:rPr lang="en-US" dirty="0"/>
              <a:t>If the node to be deleted is found, the method updates the next pointer of the prev node to skip over cur_node.</a:t>
            </a:r>
          </a:p>
          <a:p>
            <a:pPr marL="1143000" lvl="2" indent="-228600">
              <a:buFont typeface="+mj-lt"/>
              <a:buAutoNum type="arabicPeriod"/>
            </a:pPr>
            <a:r>
              <a:rPr lang="en-US" dirty="0"/>
              <a:t>This effectively removes </a:t>
            </a:r>
            <a:r>
              <a:rPr lang="en-US" dirty="0" err="1"/>
              <a:t>cur_node</a:t>
            </a:r>
            <a:r>
              <a:rPr lang="en-US" dirty="0"/>
              <a:t> from the list.</a:t>
            </a:r>
          </a:p>
        </p:txBody>
      </p:sp>
      <p:sp>
        <p:nvSpPr>
          <p:cNvPr id="4" name="Slide Number Placeholder 3">
            <a:extLst>
              <a:ext uri="{FF2B5EF4-FFF2-40B4-BE49-F238E27FC236}">
                <a16:creationId xmlns:a16="http://schemas.microsoft.com/office/drawing/2014/main" id="{FF6720E0-12C7-E99E-BC3C-96659FB00346}"/>
              </a:ext>
            </a:extLst>
          </p:cNvPr>
          <p:cNvSpPr>
            <a:spLocks noGrp="1"/>
          </p:cNvSpPr>
          <p:nvPr>
            <p:ph type="sldNum" sz="quarter" idx="5"/>
          </p:nvPr>
        </p:nvSpPr>
        <p:spPr/>
        <p:txBody>
          <a:bodyPr/>
          <a:lstStyle/>
          <a:p>
            <a:fld id="{D4AB4BFE-3073-4C70-A57F-AAB97DA0185F}" type="slidenum">
              <a:rPr lang="en-IN" smtClean="0"/>
              <a:t>22</a:t>
            </a:fld>
            <a:endParaRPr lang="en-IN"/>
          </a:p>
        </p:txBody>
      </p:sp>
    </p:spTree>
    <p:extLst>
      <p:ext uri="{BB962C8B-B14F-4D97-AF65-F5344CB8AC3E}">
        <p14:creationId xmlns:p14="http://schemas.microsoft.com/office/powerpoint/2010/main" val="35017277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5726D-1C15-D46A-EC6B-CAD4FF378F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F09D9C-117D-8446-0B26-588AB5E9B4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F0F4CA-0722-72F9-A3F3-DD4DF35EC1D0}"/>
              </a:ext>
            </a:extLst>
          </p:cNvPr>
          <p:cNvSpPr>
            <a:spLocks noGrp="1"/>
          </p:cNvSpPr>
          <p:nvPr>
            <p:ph type="body" idx="1"/>
          </p:nvPr>
        </p:nvSpPr>
        <p:spPr/>
        <p:txBody>
          <a:bodyPr/>
          <a:lstStyle/>
          <a:p>
            <a:r>
              <a:rPr lang="en-US" b="1" dirty="0"/>
              <a:t>Explanation of the Delete at Position Operation:</a:t>
            </a:r>
          </a:p>
          <a:p>
            <a:pPr>
              <a:buFont typeface="+mj-lt"/>
              <a:buAutoNum type="arabicPeriod"/>
            </a:pPr>
            <a:r>
              <a:rPr lang="en-US" b="1" dirty="0"/>
              <a:t>Delete Node at Position Method</a:t>
            </a:r>
            <a:r>
              <a:rPr lang="en-US" dirty="0"/>
              <a:t>:</a:t>
            </a:r>
          </a:p>
          <a:p>
            <a:pPr marL="742950" lvl="1" indent="-285750">
              <a:buFont typeface="+mj-lt"/>
              <a:buAutoNum type="arabicPeriod"/>
            </a:pPr>
            <a:r>
              <a:rPr lang="en-US" dirty="0"/>
              <a:t>This method removes a node from the linked list at the specified pos (position).</a:t>
            </a:r>
          </a:p>
          <a:p>
            <a:pPr>
              <a:buFont typeface="+mj-lt"/>
              <a:buAutoNum type="arabicPeriod"/>
            </a:pPr>
            <a:r>
              <a:rPr lang="en-US" b="1" dirty="0"/>
              <a:t>Step 1: Check Position Zero (Head Node)</a:t>
            </a:r>
            <a:r>
              <a:rPr lang="en-US" dirty="0"/>
              <a:t>:</a:t>
            </a:r>
          </a:p>
          <a:p>
            <a:pPr marL="742950" lvl="1" indent="-285750">
              <a:buFont typeface="+mj-lt"/>
              <a:buAutoNum type="arabicPeriod"/>
            </a:pPr>
            <a:r>
              <a:rPr lang="en-US" dirty="0"/>
              <a:t>The method first checks if the position is 0. If it is, the head node is removed by updating the head to point to the next node.</a:t>
            </a:r>
          </a:p>
          <a:p>
            <a:pPr>
              <a:buFont typeface="+mj-lt"/>
              <a:buAutoNum type="arabicPeriod"/>
            </a:pPr>
            <a:r>
              <a:rPr lang="en-US" b="1" dirty="0"/>
              <a:t>Step 2: Traverse the List</a:t>
            </a:r>
            <a:r>
              <a:rPr lang="en-US" dirty="0"/>
              <a:t>:</a:t>
            </a:r>
          </a:p>
          <a:p>
            <a:pPr marL="742950" lvl="1" indent="-285750">
              <a:buFont typeface="+mj-lt"/>
              <a:buAutoNum type="arabicPeriod"/>
            </a:pPr>
            <a:r>
              <a:rPr lang="en-US" dirty="0"/>
              <a:t>If the position is not 0, the method enters a while loop to traverse the linked list.</a:t>
            </a:r>
          </a:p>
          <a:p>
            <a:pPr marL="742950" lvl="1" indent="-285750">
              <a:buFont typeface="+mj-lt"/>
              <a:buAutoNum type="arabicPeriod"/>
            </a:pPr>
            <a:r>
              <a:rPr lang="en-US" dirty="0"/>
              <a:t>It keeps track of the current node (cur_node) and the previous node (prev) as it moves to the specified position.</a:t>
            </a:r>
          </a:p>
          <a:p>
            <a:pPr marL="742950" lvl="1" indent="-285750">
              <a:buFont typeface="+mj-lt"/>
              <a:buAutoNum type="arabicPeriod"/>
            </a:pPr>
            <a:r>
              <a:rPr lang="en-US" b="1" dirty="0"/>
              <a:t>Step 3: Position Out of Bounds</a:t>
            </a:r>
            <a:r>
              <a:rPr lang="en-US" dirty="0"/>
              <a:t>:</a:t>
            </a:r>
          </a:p>
          <a:p>
            <a:pPr marL="1143000" lvl="2" indent="-228600">
              <a:buFont typeface="+mj-lt"/>
              <a:buAutoNum type="arabicPeriod"/>
            </a:pPr>
            <a:r>
              <a:rPr lang="en-US" dirty="0"/>
              <a:t>If the loop completes and cur_node is None, it means the specified position exceeds the length of the list.</a:t>
            </a:r>
          </a:p>
          <a:p>
            <a:pPr marL="1143000" lvl="2" indent="-228600">
              <a:buFont typeface="+mj-lt"/>
              <a:buAutoNum type="arabicPeriod"/>
            </a:pPr>
            <a:r>
              <a:rPr lang="en-US" dirty="0"/>
              <a:t>In this case, the method exits without making any changes.</a:t>
            </a:r>
          </a:p>
          <a:p>
            <a:pPr marL="742950" lvl="1" indent="-285750">
              <a:buFont typeface="+mj-lt"/>
              <a:buAutoNum type="arabicPeriod"/>
            </a:pPr>
            <a:r>
              <a:rPr lang="en-US" b="1" dirty="0"/>
              <a:t>Step 4: Unlink the Node</a:t>
            </a:r>
            <a:r>
              <a:rPr lang="en-US" dirty="0"/>
              <a:t>:</a:t>
            </a:r>
          </a:p>
          <a:p>
            <a:pPr marL="1143000" lvl="2" indent="-228600">
              <a:buFont typeface="+mj-lt"/>
              <a:buAutoNum type="arabicPeriod"/>
            </a:pPr>
            <a:r>
              <a:rPr lang="en-US" dirty="0"/>
              <a:t>If the node at the specified position is found, the method updates the next pointer of the prev node to skip over cur_node.</a:t>
            </a:r>
          </a:p>
          <a:p>
            <a:pPr marL="1143000" lvl="2" indent="-228600">
              <a:buFont typeface="+mj-lt"/>
              <a:buAutoNum type="arabicPeriod"/>
            </a:pPr>
            <a:r>
              <a:rPr lang="en-US" dirty="0"/>
              <a:t>This effectively removes cur_node from the list.</a:t>
            </a:r>
          </a:p>
        </p:txBody>
      </p:sp>
      <p:sp>
        <p:nvSpPr>
          <p:cNvPr id="4" name="Slide Number Placeholder 3">
            <a:extLst>
              <a:ext uri="{FF2B5EF4-FFF2-40B4-BE49-F238E27FC236}">
                <a16:creationId xmlns:a16="http://schemas.microsoft.com/office/drawing/2014/main" id="{058B3E12-999F-0395-4CED-41563B22B9E3}"/>
              </a:ext>
            </a:extLst>
          </p:cNvPr>
          <p:cNvSpPr>
            <a:spLocks noGrp="1"/>
          </p:cNvSpPr>
          <p:nvPr>
            <p:ph type="sldNum" sz="quarter" idx="5"/>
          </p:nvPr>
        </p:nvSpPr>
        <p:spPr/>
        <p:txBody>
          <a:bodyPr/>
          <a:lstStyle/>
          <a:p>
            <a:fld id="{D4AB4BFE-3073-4C70-A57F-AAB97DA0185F}" type="slidenum">
              <a:rPr lang="en-IN" smtClean="0"/>
              <a:t>23</a:t>
            </a:fld>
            <a:endParaRPr lang="en-IN"/>
          </a:p>
        </p:txBody>
      </p:sp>
    </p:spTree>
    <p:extLst>
      <p:ext uri="{BB962C8B-B14F-4D97-AF65-F5344CB8AC3E}">
        <p14:creationId xmlns:p14="http://schemas.microsoft.com/office/powerpoint/2010/main" val="12104021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2f05feb595_0_3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2f05feb595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2f05feb595_0_3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2f05feb595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
        <p:cNvGrpSpPr/>
        <p:nvPr/>
      </p:nvGrpSpPr>
      <p:grpSpPr>
        <a:xfrm>
          <a:off x="0" y="0"/>
          <a:ext cx="0" cy="0"/>
          <a:chOff x="0" y="0"/>
          <a:chExt cx="0" cy="0"/>
        </a:xfrm>
      </p:grpSpPr>
      <p:sp>
        <p:nvSpPr>
          <p:cNvPr id="1534" name="Google Shape;1534;g306352e80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5" name="Google Shape;1535;g306352e8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306352e807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0" name="Google Shape;1540;g306352e80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9"/>
        <p:cNvGrpSpPr/>
        <p:nvPr/>
      </p:nvGrpSpPr>
      <p:grpSpPr>
        <a:xfrm>
          <a:off x="0" y="0"/>
          <a:ext cx="0" cy="0"/>
          <a:chOff x="0" y="0"/>
          <a:chExt cx="0" cy="0"/>
        </a:xfrm>
      </p:grpSpPr>
      <p:sp>
        <p:nvSpPr>
          <p:cNvPr id="1560" name="Google Shape;1560;g306352e807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1" name="Google Shape;1561;g306352e807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8"/>
        <p:cNvGrpSpPr/>
        <p:nvPr/>
      </p:nvGrpSpPr>
      <p:grpSpPr>
        <a:xfrm>
          <a:off x="0" y="0"/>
          <a:ext cx="0" cy="0"/>
          <a:chOff x="0" y="0"/>
          <a:chExt cx="0" cy="0"/>
        </a:xfrm>
      </p:grpSpPr>
      <p:sp>
        <p:nvSpPr>
          <p:cNvPr id="1579" name="Google Shape;1579;g306352e807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0" name="Google Shape;1580;g306352e807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a:spLocks noGrp="1" noRot="1" noChangeAspect="1"/>
          </p:cNvSpPr>
          <p:nvPr>
            <p:ph type="sldImg"/>
          </p:nvPr>
        </p:nvSpPr>
        <p:spPr>
          <a:prstGeom prst="rect">
            <a:avLst/>
          </a:prstGeom>
        </p:spPr>
        <p:txBody>
          <a:bodyPr/>
          <a:lstStyle/>
          <a:p>
            <a:endParaRPr/>
          </a:p>
        </p:txBody>
      </p:sp>
      <p:sp>
        <p:nvSpPr>
          <p:cNvPr id="164" name="Shape 164"/>
          <p:cNvSpPr>
            <a:spLocks noGrp="1"/>
          </p:cNvSpPr>
          <p:nvPr>
            <p:ph type="body" sz="quarter" idx="1"/>
          </p:nvPr>
        </p:nvSpPr>
        <p:spPr>
          <a:prstGeom prst="rect">
            <a:avLst/>
          </a:prstGeom>
        </p:spPr>
        <p:txBody>
          <a:bodyPr/>
          <a:lstStyle/>
          <a:p>
            <a:r>
              <a:t>So now that we know what a linked list is where are they actually used? </a:t>
            </a:r>
          </a:p>
          <a:p>
            <a:endParaRPr/>
          </a:p>
          <a:p>
            <a:r>
              <a:t>One of the places you will almost always see linked lists is in the implementation of Abstract Data Types such as Lists, Stacks and Queues because of the great time complexity of adding and removing elements.</a:t>
            </a:r>
          </a:p>
          <a:p>
            <a:endParaRPr/>
          </a:p>
          <a:p>
            <a:r>
              <a:t>You can also use a linked list to create a circular list by making the pointer of the last node point to the first node. Circular linked lists are seen in things like modelling repeated event cycles like having a Round Robin ordering on a bunch of elements, or even representing corners of a polygons, so definitely some useful uses there.</a:t>
            </a:r>
          </a:p>
          <a:p>
            <a:endParaRPr/>
          </a:p>
          <a:p>
            <a:r>
              <a:t>Linked lists are also often used to model real world objects such as a line of train carts, that could be useful.</a:t>
            </a:r>
          </a:p>
          <a:p>
            <a:endParaRPr/>
          </a:p>
          <a:p>
            <a:r>
              <a:t>Now moving on to some more advanced examples we have linked lists being heavily used in hash table separate chaining algorithm and used in the implementation of adjacency lists for graphs, we’ll get to those in a later video.</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7"/>
        <p:cNvGrpSpPr/>
        <p:nvPr/>
      </p:nvGrpSpPr>
      <p:grpSpPr>
        <a:xfrm>
          <a:off x="0" y="0"/>
          <a:ext cx="0" cy="0"/>
          <a:chOff x="0" y="0"/>
          <a:chExt cx="0" cy="0"/>
        </a:xfrm>
      </p:grpSpPr>
      <p:sp>
        <p:nvSpPr>
          <p:cNvPr id="1598" name="Google Shape;1598;g306352e807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9" name="Google Shape;1599;g306352e807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0"/>
        <p:cNvGrpSpPr/>
        <p:nvPr/>
      </p:nvGrpSpPr>
      <p:grpSpPr>
        <a:xfrm>
          <a:off x="0" y="0"/>
          <a:ext cx="0" cy="0"/>
          <a:chOff x="0" y="0"/>
          <a:chExt cx="0" cy="0"/>
        </a:xfrm>
      </p:grpSpPr>
      <p:sp>
        <p:nvSpPr>
          <p:cNvPr id="1621" name="Google Shape;1621;g306352e807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2" name="Google Shape;1622;g306352e807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306352e807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5" name="Google Shape;1645;g306352e807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0922538a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0922538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8"/>
        <p:cNvGrpSpPr/>
        <p:nvPr/>
      </p:nvGrpSpPr>
      <p:grpSpPr>
        <a:xfrm>
          <a:off x="0" y="0"/>
          <a:ext cx="0" cy="0"/>
          <a:chOff x="0" y="0"/>
          <a:chExt cx="0" cy="0"/>
        </a:xfrm>
      </p:grpSpPr>
      <p:sp>
        <p:nvSpPr>
          <p:cNvPr id="1899" name="Google Shape;1899;g30922538ac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0" name="Google Shape;1900;g30922538a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4"/>
        <p:cNvGrpSpPr/>
        <p:nvPr/>
      </p:nvGrpSpPr>
      <p:grpSpPr>
        <a:xfrm>
          <a:off x="0" y="0"/>
          <a:ext cx="0" cy="0"/>
          <a:chOff x="0" y="0"/>
          <a:chExt cx="0" cy="0"/>
        </a:xfrm>
      </p:grpSpPr>
      <p:sp>
        <p:nvSpPr>
          <p:cNvPr id="1935" name="Google Shape;1935;g30922538a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6" name="Google Shape;1936;g30922538a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9"/>
        <p:cNvGrpSpPr/>
        <p:nvPr/>
      </p:nvGrpSpPr>
      <p:grpSpPr>
        <a:xfrm>
          <a:off x="0" y="0"/>
          <a:ext cx="0" cy="0"/>
          <a:chOff x="0" y="0"/>
          <a:chExt cx="0" cy="0"/>
        </a:xfrm>
      </p:grpSpPr>
      <p:sp>
        <p:nvSpPr>
          <p:cNvPr id="1940" name="Google Shape;1940;g330b5c4398_0_7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1" name="Google Shape;1941;g330b5c4398_0_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7"/>
        <p:cNvGrpSpPr/>
        <p:nvPr/>
      </p:nvGrpSpPr>
      <p:grpSpPr>
        <a:xfrm>
          <a:off x="0" y="0"/>
          <a:ext cx="0" cy="0"/>
          <a:chOff x="0" y="0"/>
          <a:chExt cx="0" cy="0"/>
        </a:xfrm>
      </p:grpSpPr>
      <p:sp>
        <p:nvSpPr>
          <p:cNvPr id="1978" name="Google Shape;1978;g330b5c4398_0_5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9" name="Google Shape;1979;g330b5c4398_0_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Google Shape;1999;g330b5c4398_0_6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0" name="Google Shape;2000;g330b5c4398_0_6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3"/>
        <p:cNvGrpSpPr/>
        <p:nvPr/>
      </p:nvGrpSpPr>
      <p:grpSpPr>
        <a:xfrm>
          <a:off x="0" y="0"/>
          <a:ext cx="0" cy="0"/>
          <a:chOff x="0" y="0"/>
          <a:chExt cx="0" cy="0"/>
        </a:xfrm>
      </p:grpSpPr>
      <p:sp>
        <p:nvSpPr>
          <p:cNvPr id="2024" name="Google Shape;2024;g330b5c439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5" name="Google Shape;2025;g330b5c43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a:spLocks noGrp="1" noRot="1" noChangeAspect="1"/>
          </p:cNvSpPr>
          <p:nvPr>
            <p:ph type="sldImg"/>
          </p:nvPr>
        </p:nvSpPr>
        <p:spPr>
          <a:prstGeom prst="rect">
            <a:avLst/>
          </a:prstGeom>
        </p:spPr>
        <p:txBody>
          <a:bodyPr/>
          <a:lstStyle/>
          <a:p>
            <a:endParaRPr/>
          </a:p>
        </p:txBody>
      </p:sp>
      <p:sp>
        <p:nvSpPr>
          <p:cNvPr id="181" name="Shape 181"/>
          <p:cNvSpPr>
            <a:spLocks noGrp="1"/>
          </p:cNvSpPr>
          <p:nvPr>
            <p:ph type="body" sz="quarter" idx="1"/>
          </p:nvPr>
        </p:nvSpPr>
        <p:spPr>
          <a:prstGeom prst="rect">
            <a:avLst/>
          </a:prstGeom>
        </p:spPr>
        <p:txBody>
          <a:bodyPr/>
          <a:lstStyle/>
          <a:p>
            <a:r>
              <a:t>Now lets talk about some terminology surrounding linked lists. The first thing you need to know is that when creating a linked list we always need to maintain a reference to the head of the linked list because we need somewhere to start when traversing the list. We also give a name to the last element in the linked list we call it the tail of the list. Then there are also the nodes themselves which contains pointers (also called references) to the next node depending on your programming language. You should also know that the nodes are usually represented as structs or classes when actually implemented, this will get clear once we look at some source code.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2"/>
        <p:cNvGrpSpPr/>
        <p:nvPr/>
      </p:nvGrpSpPr>
      <p:grpSpPr>
        <a:xfrm>
          <a:off x="0" y="0"/>
          <a:ext cx="0" cy="0"/>
          <a:chOff x="0" y="0"/>
          <a:chExt cx="0" cy="0"/>
        </a:xfrm>
      </p:grpSpPr>
      <p:sp>
        <p:nvSpPr>
          <p:cNvPr id="2063" name="Google Shape;2063;g330b5c4398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4" name="Google Shape;2064;g330b5c4398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1"/>
        <p:cNvGrpSpPr/>
        <p:nvPr/>
      </p:nvGrpSpPr>
      <p:grpSpPr>
        <a:xfrm>
          <a:off x="0" y="0"/>
          <a:ext cx="0" cy="0"/>
          <a:chOff x="0" y="0"/>
          <a:chExt cx="0" cy="0"/>
        </a:xfrm>
      </p:grpSpPr>
      <p:sp>
        <p:nvSpPr>
          <p:cNvPr id="2102" name="Google Shape;2102;g330b5c4398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3" name="Google Shape;2103;g330b5c4398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2"/>
        <p:cNvGrpSpPr/>
        <p:nvPr/>
      </p:nvGrpSpPr>
      <p:grpSpPr>
        <a:xfrm>
          <a:off x="0" y="0"/>
          <a:ext cx="0" cy="0"/>
          <a:chOff x="0" y="0"/>
          <a:chExt cx="0" cy="0"/>
        </a:xfrm>
      </p:grpSpPr>
      <p:sp>
        <p:nvSpPr>
          <p:cNvPr id="2143" name="Google Shape;2143;g330b5c4398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4" name="Google Shape;2144;g330b5c4398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3"/>
        <p:cNvGrpSpPr/>
        <p:nvPr/>
      </p:nvGrpSpPr>
      <p:grpSpPr>
        <a:xfrm>
          <a:off x="0" y="0"/>
          <a:ext cx="0" cy="0"/>
          <a:chOff x="0" y="0"/>
          <a:chExt cx="0" cy="0"/>
        </a:xfrm>
      </p:grpSpPr>
      <p:sp>
        <p:nvSpPr>
          <p:cNvPr id="2184" name="Google Shape;2184;g330b5c4398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5" name="Google Shape;2185;g330b5c4398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6"/>
        <p:cNvGrpSpPr/>
        <p:nvPr/>
      </p:nvGrpSpPr>
      <p:grpSpPr>
        <a:xfrm>
          <a:off x="0" y="0"/>
          <a:ext cx="0" cy="0"/>
          <a:chOff x="0" y="0"/>
          <a:chExt cx="0" cy="0"/>
        </a:xfrm>
      </p:grpSpPr>
      <p:sp>
        <p:nvSpPr>
          <p:cNvPr id="2227" name="Google Shape;2227;g330b5c4398_0_1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8" name="Google Shape;2228;g330b5c4398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1"/>
        <p:cNvGrpSpPr/>
        <p:nvPr/>
      </p:nvGrpSpPr>
      <p:grpSpPr>
        <a:xfrm>
          <a:off x="0" y="0"/>
          <a:ext cx="0" cy="0"/>
          <a:chOff x="0" y="0"/>
          <a:chExt cx="0" cy="0"/>
        </a:xfrm>
      </p:grpSpPr>
      <p:sp>
        <p:nvSpPr>
          <p:cNvPr id="2232" name="Google Shape;2232;g330b5c4398_0_7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3" name="Google Shape;2233;g330b5c4398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9"/>
        <p:cNvGrpSpPr/>
        <p:nvPr/>
      </p:nvGrpSpPr>
      <p:grpSpPr>
        <a:xfrm>
          <a:off x="0" y="0"/>
          <a:ext cx="0" cy="0"/>
          <a:chOff x="0" y="0"/>
          <a:chExt cx="0" cy="0"/>
        </a:xfrm>
      </p:grpSpPr>
      <p:sp>
        <p:nvSpPr>
          <p:cNvPr id="2270" name="Google Shape;2270;g330b5c4398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1" name="Google Shape;2271;g330b5c4398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6"/>
        <p:cNvGrpSpPr/>
        <p:nvPr/>
      </p:nvGrpSpPr>
      <p:grpSpPr>
        <a:xfrm>
          <a:off x="0" y="0"/>
          <a:ext cx="0" cy="0"/>
          <a:chOff x="0" y="0"/>
          <a:chExt cx="0" cy="0"/>
        </a:xfrm>
      </p:grpSpPr>
      <p:sp>
        <p:nvSpPr>
          <p:cNvPr id="2287" name="Google Shape;2287;g330b5c4398_0_6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8" name="Google Shape;2288;g330b5c4398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7"/>
        <p:cNvGrpSpPr/>
        <p:nvPr/>
      </p:nvGrpSpPr>
      <p:grpSpPr>
        <a:xfrm>
          <a:off x="0" y="0"/>
          <a:ext cx="0" cy="0"/>
          <a:chOff x="0" y="0"/>
          <a:chExt cx="0" cy="0"/>
        </a:xfrm>
      </p:grpSpPr>
      <p:sp>
        <p:nvSpPr>
          <p:cNvPr id="2308" name="Google Shape;2308;g330b5c4398_0_6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9" name="Google Shape;2309;g330b5c4398_0_6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2"/>
        <p:cNvGrpSpPr/>
        <p:nvPr/>
      </p:nvGrpSpPr>
      <p:grpSpPr>
        <a:xfrm>
          <a:off x="0" y="0"/>
          <a:ext cx="0" cy="0"/>
          <a:chOff x="0" y="0"/>
          <a:chExt cx="0" cy="0"/>
        </a:xfrm>
      </p:grpSpPr>
      <p:sp>
        <p:nvSpPr>
          <p:cNvPr id="2343" name="Google Shape;2343;g330b5c4398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4" name="Google Shape;2344;g330b5c4398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noRot="1" noChangeAspect="1"/>
          </p:cNvSpPr>
          <p:nvPr>
            <p:ph type="sldImg"/>
          </p:nvPr>
        </p:nvSpPr>
        <p:spPr>
          <a:prstGeom prst="rect">
            <a:avLst/>
          </a:prstGeom>
        </p:spPr>
        <p:txBody>
          <a:bodyPr/>
          <a:lstStyle/>
          <a:p>
            <a:endParaRPr/>
          </a:p>
        </p:txBody>
      </p:sp>
      <p:sp>
        <p:nvSpPr>
          <p:cNvPr id="189" name="Shape 189"/>
          <p:cNvSpPr>
            <a:spLocks noGrp="1"/>
          </p:cNvSpPr>
          <p:nvPr>
            <p:ph type="body" sz="quarter" idx="1"/>
          </p:nvPr>
        </p:nvSpPr>
        <p:spPr>
          <a:prstGeom prst="rect">
            <a:avLst/>
          </a:prstGeom>
        </p:spPr>
        <p:txBody>
          <a:bodyPr/>
          <a:lstStyle/>
          <a:p>
            <a:r>
              <a:t>Concerning linked lists there are two types of linked lists we usually have, those are singly linked lists which contain only one reference to the next node in the list, and doubly linked lists which contain two pointers, one pointer to the previous node and the other to the next node. This is not to say we cannot create triply or quadruply linked lists, but I wouldn’t know where to place the additional pointers. </a:t>
            </a:r>
          </a:p>
          <a:p>
            <a:endParaRPr/>
          </a:p>
          <a:p>
            <a:r>
              <a:t>In both implementations of the singly and the doubly linked lists I recommend you always maintain a reference to the head and the tail so that you can do operations such as adding and removing elements more quickly.</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7"/>
        <p:cNvGrpSpPr/>
        <p:nvPr/>
      </p:nvGrpSpPr>
      <p:grpSpPr>
        <a:xfrm>
          <a:off x="0" y="0"/>
          <a:ext cx="0" cy="0"/>
          <a:chOff x="0" y="0"/>
          <a:chExt cx="0" cy="0"/>
        </a:xfrm>
      </p:grpSpPr>
      <p:sp>
        <p:nvSpPr>
          <p:cNvPr id="2378" name="Google Shape;2378;g330b5c4398_0_3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9" name="Google Shape;2379;g330b5c4398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2"/>
        <p:cNvGrpSpPr/>
        <p:nvPr/>
      </p:nvGrpSpPr>
      <p:grpSpPr>
        <a:xfrm>
          <a:off x="0" y="0"/>
          <a:ext cx="0" cy="0"/>
          <a:chOff x="0" y="0"/>
          <a:chExt cx="0" cy="0"/>
        </a:xfrm>
      </p:grpSpPr>
      <p:sp>
        <p:nvSpPr>
          <p:cNvPr id="2413" name="Google Shape;2413;g330b5c4398_0_5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4" name="Google Shape;2414;g330b5c4398_0_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9"/>
        <p:cNvGrpSpPr/>
        <p:nvPr/>
      </p:nvGrpSpPr>
      <p:grpSpPr>
        <a:xfrm>
          <a:off x="0" y="0"/>
          <a:ext cx="0" cy="0"/>
          <a:chOff x="0" y="0"/>
          <a:chExt cx="0" cy="0"/>
        </a:xfrm>
      </p:grpSpPr>
      <p:sp>
        <p:nvSpPr>
          <p:cNvPr id="2450" name="Google Shape;2450;g330b5c4398_0_5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1" name="Google Shape;2451;g330b5c4398_0_5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8"/>
        <p:cNvGrpSpPr/>
        <p:nvPr/>
      </p:nvGrpSpPr>
      <p:grpSpPr>
        <a:xfrm>
          <a:off x="0" y="0"/>
          <a:ext cx="0" cy="0"/>
          <a:chOff x="0" y="0"/>
          <a:chExt cx="0" cy="0"/>
        </a:xfrm>
      </p:grpSpPr>
      <p:sp>
        <p:nvSpPr>
          <p:cNvPr id="2489" name="Google Shape;2489;g330b5c4398_0_7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0" name="Google Shape;2490;g330b5c4398_0_7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3"/>
        <p:cNvGrpSpPr/>
        <p:nvPr/>
      </p:nvGrpSpPr>
      <p:grpSpPr>
        <a:xfrm>
          <a:off x="0" y="0"/>
          <a:ext cx="0" cy="0"/>
          <a:chOff x="0" y="0"/>
          <a:chExt cx="0" cy="0"/>
        </a:xfrm>
      </p:grpSpPr>
      <p:sp>
        <p:nvSpPr>
          <p:cNvPr id="2494" name="Google Shape;2494;g330b5c4398_0_7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5" name="Google Shape;2495;g330b5c4398_0_7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7"/>
        <p:cNvGrpSpPr/>
        <p:nvPr/>
      </p:nvGrpSpPr>
      <p:grpSpPr>
        <a:xfrm>
          <a:off x="0" y="0"/>
          <a:ext cx="0" cy="0"/>
          <a:chOff x="0" y="0"/>
          <a:chExt cx="0" cy="0"/>
        </a:xfrm>
      </p:grpSpPr>
      <p:sp>
        <p:nvSpPr>
          <p:cNvPr id="2508" name="Google Shape;2508;g330b5c4398_0_9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9" name="Google Shape;2509;g330b5c4398_0_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5"/>
        <p:cNvGrpSpPr/>
        <p:nvPr/>
      </p:nvGrpSpPr>
      <p:grpSpPr>
        <a:xfrm>
          <a:off x="0" y="0"/>
          <a:ext cx="0" cy="0"/>
          <a:chOff x="0" y="0"/>
          <a:chExt cx="0" cy="0"/>
        </a:xfrm>
      </p:grpSpPr>
      <p:sp>
        <p:nvSpPr>
          <p:cNvPr id="2516" name="Google Shape;2516;g330b5c4398_0_9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7" name="Google Shape;2517;g330b5c4398_0_9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5"/>
        <p:cNvGrpSpPr/>
        <p:nvPr/>
      </p:nvGrpSpPr>
      <p:grpSpPr>
        <a:xfrm>
          <a:off x="0" y="0"/>
          <a:ext cx="0" cy="0"/>
          <a:chOff x="0" y="0"/>
          <a:chExt cx="0" cy="0"/>
        </a:xfrm>
      </p:grpSpPr>
      <p:sp>
        <p:nvSpPr>
          <p:cNvPr id="2536" name="Google Shape;2536;g330b5c4398_0_8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7" name="Google Shape;2537;g330b5c4398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9"/>
        <p:cNvGrpSpPr/>
        <p:nvPr/>
      </p:nvGrpSpPr>
      <p:grpSpPr>
        <a:xfrm>
          <a:off x="0" y="0"/>
          <a:ext cx="0" cy="0"/>
          <a:chOff x="0" y="0"/>
          <a:chExt cx="0" cy="0"/>
        </a:xfrm>
      </p:grpSpPr>
      <p:sp>
        <p:nvSpPr>
          <p:cNvPr id="2550" name="Google Shape;2550;g330b5c4398_0_9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1" name="Google Shape;2551;g330b5c4398_0_9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6"/>
        <p:cNvGrpSpPr/>
        <p:nvPr/>
      </p:nvGrpSpPr>
      <p:grpSpPr>
        <a:xfrm>
          <a:off x="0" y="0"/>
          <a:ext cx="0" cy="0"/>
          <a:chOff x="0" y="0"/>
          <a:chExt cx="0" cy="0"/>
        </a:xfrm>
      </p:grpSpPr>
      <p:sp>
        <p:nvSpPr>
          <p:cNvPr id="2587" name="Google Shape;2587;g330b5c4398_0_8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8" name="Google Shape;2588;g330b5c4398_0_8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a:spLocks noGrp="1" noRot="1" noChangeAspect="1"/>
          </p:cNvSpPr>
          <p:nvPr>
            <p:ph type="sldImg"/>
          </p:nvPr>
        </p:nvSpPr>
        <p:spPr>
          <a:prstGeom prst="rect">
            <a:avLst/>
          </a:prstGeom>
        </p:spPr>
        <p:txBody>
          <a:bodyPr/>
          <a:lstStyle/>
          <a:p>
            <a:endParaRPr/>
          </a:p>
        </p:txBody>
      </p:sp>
      <p:sp>
        <p:nvSpPr>
          <p:cNvPr id="198" name="Shape 198"/>
          <p:cNvSpPr>
            <a:spLocks noGrp="1"/>
          </p:cNvSpPr>
          <p:nvPr>
            <p:ph type="body" sz="quarter" idx="1"/>
          </p:nvPr>
        </p:nvSpPr>
        <p:spPr>
          <a:prstGeom prst="rect">
            <a:avLst/>
          </a:prstGeom>
        </p:spPr>
        <p:txBody>
          <a:bodyPr/>
          <a:lstStyle/>
          <a:p>
            <a:r>
              <a:t>There are tradeoffs we need to talk about between singly and doubly linked lists. </a:t>
            </a:r>
          </a:p>
          <a:p>
            <a:endParaRPr/>
          </a:p>
          <a:p>
            <a:r>
              <a:t>If we look at the singly linked list we observe that it uses less memory, why? Well, pointers to nodes can actually use up a lot of memory if your running on a 64 bit machine, references use 8bytes and on a 32bit machine 4 bytes each. So having a singly linked list means you only need one pointer not two hence twice as much memory is saved.</a:t>
            </a:r>
          </a:p>
          <a:p>
            <a:endParaRPr/>
          </a:p>
          <a:p>
            <a:r>
              <a:t>A downside however, is that you cannot access previous elements because you do not have access to them, you would need to start at the head of the list and traverse the whole list until you found the previous element you were looking for.</a:t>
            </a:r>
          </a:p>
          <a:p>
            <a:endParaRPr/>
          </a:p>
          <a:p>
            <a:r>
              <a:t>Concerning doubly linked lists, a great pro is that having having access to the tail you can easily traverse the list backwards. Also, if you have a reference to a node you want to remove you can remove it in constant time and patch the hole you just created in your list because you have access to the next and previous nodes. You cannot do this with a singly linked list because removing a node somewhere in the middle severs the list in two. </a:t>
            </a:r>
          </a:p>
          <a:p>
            <a:endParaRPr/>
          </a:p>
          <a:p>
            <a:r>
              <a:t>A downside to the doubly linked list however is that is does use up twice the amount of memory because of the two pointers it holds for each node.</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p:cNvGrpSpPr/>
        <p:nvPr/>
      </p:nvGrpSpPr>
      <p:grpSpPr>
        <a:xfrm>
          <a:off x="0" y="0"/>
          <a:ext cx="0" cy="0"/>
          <a:chOff x="0" y="0"/>
          <a:chExt cx="0" cy="0"/>
        </a:xfrm>
      </p:grpSpPr>
      <p:sp>
        <p:nvSpPr>
          <p:cNvPr id="2618" name="Google Shape;2618;g330b5c4398_0_9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330b5c4398_0_9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4"/>
        <p:cNvGrpSpPr/>
        <p:nvPr/>
      </p:nvGrpSpPr>
      <p:grpSpPr>
        <a:xfrm>
          <a:off x="0" y="0"/>
          <a:ext cx="0" cy="0"/>
          <a:chOff x="0" y="0"/>
          <a:chExt cx="0" cy="0"/>
        </a:xfrm>
      </p:grpSpPr>
      <p:sp>
        <p:nvSpPr>
          <p:cNvPr id="2655" name="Google Shape;2655;g330b5c4398_0_10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6" name="Google Shape;2656;g330b5c4398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5"/>
        <p:cNvGrpSpPr/>
        <p:nvPr/>
      </p:nvGrpSpPr>
      <p:grpSpPr>
        <a:xfrm>
          <a:off x="0" y="0"/>
          <a:ext cx="0" cy="0"/>
          <a:chOff x="0" y="0"/>
          <a:chExt cx="0" cy="0"/>
        </a:xfrm>
      </p:grpSpPr>
      <p:sp>
        <p:nvSpPr>
          <p:cNvPr id="2686" name="Google Shape;2686;g330b5c4398_0_10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7" name="Google Shape;2687;g330b5c4398_0_1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0"/>
        <p:cNvGrpSpPr/>
        <p:nvPr/>
      </p:nvGrpSpPr>
      <p:grpSpPr>
        <a:xfrm>
          <a:off x="0" y="0"/>
          <a:ext cx="0" cy="0"/>
          <a:chOff x="0" y="0"/>
          <a:chExt cx="0" cy="0"/>
        </a:xfrm>
      </p:grpSpPr>
      <p:sp>
        <p:nvSpPr>
          <p:cNvPr id="2691" name="Google Shape;2691;g330b5c4398_0_10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2" name="Google Shape;2692;g330b5c4398_0_1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3"/>
        <p:cNvGrpSpPr/>
        <p:nvPr/>
      </p:nvGrpSpPr>
      <p:grpSpPr>
        <a:xfrm>
          <a:off x="0" y="0"/>
          <a:ext cx="0" cy="0"/>
          <a:chOff x="0" y="0"/>
          <a:chExt cx="0" cy="0"/>
        </a:xfrm>
      </p:grpSpPr>
      <p:sp>
        <p:nvSpPr>
          <p:cNvPr id="2724" name="Google Shape;2724;g330b5c4398_0_1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5" name="Google Shape;2725;g330b5c4398_0_1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6"/>
        <p:cNvGrpSpPr/>
        <p:nvPr/>
      </p:nvGrpSpPr>
      <p:grpSpPr>
        <a:xfrm>
          <a:off x="0" y="0"/>
          <a:ext cx="0" cy="0"/>
          <a:chOff x="0" y="0"/>
          <a:chExt cx="0" cy="0"/>
        </a:xfrm>
      </p:grpSpPr>
      <p:sp>
        <p:nvSpPr>
          <p:cNvPr id="2757" name="Google Shape;2757;g330b5c4398_0_1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8" name="Google Shape;2758;g330b5c4398_0_1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9"/>
        <p:cNvGrpSpPr/>
        <p:nvPr/>
      </p:nvGrpSpPr>
      <p:grpSpPr>
        <a:xfrm>
          <a:off x="0" y="0"/>
          <a:ext cx="0" cy="0"/>
          <a:chOff x="0" y="0"/>
          <a:chExt cx="0" cy="0"/>
        </a:xfrm>
      </p:grpSpPr>
      <p:sp>
        <p:nvSpPr>
          <p:cNvPr id="2790" name="Google Shape;2790;g330b5c4398_0_1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1" name="Google Shape;2791;g330b5c4398_0_1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2"/>
        <p:cNvGrpSpPr/>
        <p:nvPr/>
      </p:nvGrpSpPr>
      <p:grpSpPr>
        <a:xfrm>
          <a:off x="0" y="0"/>
          <a:ext cx="0" cy="0"/>
          <a:chOff x="0" y="0"/>
          <a:chExt cx="0" cy="0"/>
        </a:xfrm>
      </p:grpSpPr>
      <p:sp>
        <p:nvSpPr>
          <p:cNvPr id="2823" name="Google Shape;2823;g330b5c4398_0_1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4" name="Google Shape;2824;g330b5c4398_0_1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f011d8806_0_8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f011d8806_0_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f011d8806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f011d8806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f011d8806_0_1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f011d8806_0_1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ACB97-FDCD-A95A-31B1-D5D0823EF1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7268D05-E6C7-768E-79CF-53773D1D97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56A2C6B-AC44-D6C2-C3A0-130B9930DC2E}"/>
              </a:ext>
            </a:extLst>
          </p:cNvPr>
          <p:cNvSpPr>
            <a:spLocks noGrp="1"/>
          </p:cNvSpPr>
          <p:nvPr>
            <p:ph type="dt" sz="half" idx="10"/>
          </p:nvPr>
        </p:nvSpPr>
        <p:spPr/>
        <p:txBody>
          <a:bodyPr/>
          <a:lstStyle/>
          <a:p>
            <a:fld id="{74E8DE10-2382-41C9-BB72-4EC49A5497FE}" type="datetimeFigureOut">
              <a:rPr lang="en-IN" smtClean="0"/>
              <a:t>03-11-2024</a:t>
            </a:fld>
            <a:endParaRPr lang="en-IN"/>
          </a:p>
        </p:txBody>
      </p:sp>
      <p:sp>
        <p:nvSpPr>
          <p:cNvPr id="5" name="Footer Placeholder 4">
            <a:extLst>
              <a:ext uri="{FF2B5EF4-FFF2-40B4-BE49-F238E27FC236}">
                <a16:creationId xmlns:a16="http://schemas.microsoft.com/office/drawing/2014/main" id="{592FCD0A-25B0-A6F9-CA24-BB629D4FC8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D6579D-0CEC-D551-EF5A-84DC6E7BA03A}"/>
              </a:ext>
            </a:extLst>
          </p:cNvPr>
          <p:cNvSpPr>
            <a:spLocks noGrp="1"/>
          </p:cNvSpPr>
          <p:nvPr>
            <p:ph type="sldNum" sz="quarter" idx="12"/>
          </p:nvPr>
        </p:nvSpPr>
        <p:spPr/>
        <p:txBody>
          <a:bodyPr/>
          <a:lstStyle/>
          <a:p>
            <a:fld id="{8C803E62-33DC-4188-9668-9DED3BF50E3C}" type="slidenum">
              <a:rPr lang="en-IN" smtClean="0"/>
              <a:t>‹#›</a:t>
            </a:fld>
            <a:endParaRPr lang="en-IN"/>
          </a:p>
        </p:txBody>
      </p:sp>
    </p:spTree>
    <p:extLst>
      <p:ext uri="{BB962C8B-B14F-4D97-AF65-F5344CB8AC3E}">
        <p14:creationId xmlns:p14="http://schemas.microsoft.com/office/powerpoint/2010/main" val="2090390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6B7F8-4D7E-B5BB-BB1D-BD9BEB2E73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CF46CA-FD81-366A-8615-91CB344F5B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80B38F-EEEB-050C-4E68-106E1F5E7F88}"/>
              </a:ext>
            </a:extLst>
          </p:cNvPr>
          <p:cNvSpPr>
            <a:spLocks noGrp="1"/>
          </p:cNvSpPr>
          <p:nvPr>
            <p:ph type="dt" sz="half" idx="10"/>
          </p:nvPr>
        </p:nvSpPr>
        <p:spPr/>
        <p:txBody>
          <a:bodyPr/>
          <a:lstStyle/>
          <a:p>
            <a:fld id="{74E8DE10-2382-41C9-BB72-4EC49A5497FE}" type="datetimeFigureOut">
              <a:rPr lang="en-IN" smtClean="0"/>
              <a:t>03-11-2024</a:t>
            </a:fld>
            <a:endParaRPr lang="en-IN"/>
          </a:p>
        </p:txBody>
      </p:sp>
      <p:sp>
        <p:nvSpPr>
          <p:cNvPr id="5" name="Footer Placeholder 4">
            <a:extLst>
              <a:ext uri="{FF2B5EF4-FFF2-40B4-BE49-F238E27FC236}">
                <a16:creationId xmlns:a16="http://schemas.microsoft.com/office/drawing/2014/main" id="{ABC80917-969D-6C37-462B-67EFEE3B74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73DA79-83B8-6A73-1470-B13E23C1B3BF}"/>
              </a:ext>
            </a:extLst>
          </p:cNvPr>
          <p:cNvSpPr>
            <a:spLocks noGrp="1"/>
          </p:cNvSpPr>
          <p:nvPr>
            <p:ph type="sldNum" sz="quarter" idx="12"/>
          </p:nvPr>
        </p:nvSpPr>
        <p:spPr/>
        <p:txBody>
          <a:bodyPr/>
          <a:lstStyle/>
          <a:p>
            <a:fld id="{8C803E62-33DC-4188-9668-9DED3BF50E3C}" type="slidenum">
              <a:rPr lang="en-IN" smtClean="0"/>
              <a:t>‹#›</a:t>
            </a:fld>
            <a:endParaRPr lang="en-IN"/>
          </a:p>
        </p:txBody>
      </p:sp>
    </p:spTree>
    <p:extLst>
      <p:ext uri="{BB962C8B-B14F-4D97-AF65-F5344CB8AC3E}">
        <p14:creationId xmlns:p14="http://schemas.microsoft.com/office/powerpoint/2010/main" val="3987281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AB019E-EA5D-7E09-36E8-C315A4C010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96451D-F5E3-0A39-01E7-BF4E506F82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DA4003-B51A-62EC-F324-FD6B2056449F}"/>
              </a:ext>
            </a:extLst>
          </p:cNvPr>
          <p:cNvSpPr>
            <a:spLocks noGrp="1"/>
          </p:cNvSpPr>
          <p:nvPr>
            <p:ph type="dt" sz="half" idx="10"/>
          </p:nvPr>
        </p:nvSpPr>
        <p:spPr/>
        <p:txBody>
          <a:bodyPr/>
          <a:lstStyle/>
          <a:p>
            <a:fld id="{74E8DE10-2382-41C9-BB72-4EC49A5497FE}" type="datetimeFigureOut">
              <a:rPr lang="en-IN" smtClean="0"/>
              <a:t>03-11-2024</a:t>
            </a:fld>
            <a:endParaRPr lang="en-IN"/>
          </a:p>
        </p:txBody>
      </p:sp>
      <p:sp>
        <p:nvSpPr>
          <p:cNvPr id="5" name="Footer Placeholder 4">
            <a:extLst>
              <a:ext uri="{FF2B5EF4-FFF2-40B4-BE49-F238E27FC236}">
                <a16:creationId xmlns:a16="http://schemas.microsoft.com/office/drawing/2014/main" id="{3E9F394B-F4C3-B790-7E40-4FFC55B81E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0613FA-7AC5-C734-B2ED-402E1001C41E}"/>
              </a:ext>
            </a:extLst>
          </p:cNvPr>
          <p:cNvSpPr>
            <a:spLocks noGrp="1"/>
          </p:cNvSpPr>
          <p:nvPr>
            <p:ph type="sldNum" sz="quarter" idx="12"/>
          </p:nvPr>
        </p:nvSpPr>
        <p:spPr/>
        <p:txBody>
          <a:bodyPr/>
          <a:lstStyle/>
          <a:p>
            <a:fld id="{8C803E62-33DC-4188-9668-9DED3BF50E3C}" type="slidenum">
              <a:rPr lang="en-IN" smtClean="0"/>
              <a:t>‹#›</a:t>
            </a:fld>
            <a:endParaRPr lang="en-IN"/>
          </a:p>
        </p:txBody>
      </p:sp>
    </p:spTree>
    <p:extLst>
      <p:ext uri="{BB962C8B-B14F-4D97-AF65-F5344CB8AC3E}">
        <p14:creationId xmlns:p14="http://schemas.microsoft.com/office/powerpoint/2010/main" val="1093466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6" name="Google Shape;26;p4"/>
          <p:cNvSpPr/>
          <p:nvPr/>
        </p:nvSpPr>
        <p:spPr>
          <a:xfrm>
            <a:off x="-100" y="6727600"/>
            <a:ext cx="12192000" cy="1304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4"/>
          <p:cNvSpPr txBox="1">
            <a:spLocks noGrp="1"/>
          </p:cNvSpPr>
          <p:nvPr>
            <p:ph type="title"/>
          </p:nvPr>
        </p:nvSpPr>
        <p:spPr>
          <a:xfrm>
            <a:off x="415600" y="593367"/>
            <a:ext cx="11360800" cy="9432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415600" y="1688433"/>
            <a:ext cx="11360800" cy="44036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9" name="Google Shape;2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28845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21"/>
        <p:cNvGrpSpPr/>
        <p:nvPr/>
      </p:nvGrpSpPr>
      <p:grpSpPr>
        <a:xfrm>
          <a:off x="0" y="0"/>
          <a:ext cx="0" cy="0"/>
          <a:chOff x="0" y="0"/>
          <a:chExt cx="0" cy="0"/>
        </a:xfrm>
      </p:grpSpPr>
      <p:sp>
        <p:nvSpPr>
          <p:cNvPr id="22" name="Google Shape;22;p3"/>
          <p:cNvSpPr/>
          <p:nvPr/>
        </p:nvSpPr>
        <p:spPr>
          <a:xfrm>
            <a:off x="-67" y="3429200"/>
            <a:ext cx="12192000" cy="3428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 name="Google Shape;23;p3"/>
          <p:cNvSpPr txBox="1">
            <a:spLocks noGrp="1"/>
          </p:cNvSpPr>
          <p:nvPr>
            <p:ph type="title"/>
          </p:nvPr>
        </p:nvSpPr>
        <p:spPr>
          <a:xfrm>
            <a:off x="415600" y="1086400"/>
            <a:ext cx="11428400" cy="125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22959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17" name="Title Text"/>
          <p:cNvSpPr>
            <a:spLocks noGrp="1"/>
          </p:cNvSpPr>
          <p:nvPr>
            <p:ph type="title"/>
          </p:nvPr>
        </p:nvSpPr>
        <p:spPr>
          <a:prstGeom prst="rect">
            <a:avLst/>
          </a:prstGeom>
        </p:spPr>
        <p:txBody>
          <a:bodyPr/>
          <a:lstStyle>
            <a:lvl1pPr>
              <a:defRPr>
                <a:latin typeface="Helvetica"/>
                <a:ea typeface="Helvetica"/>
                <a:cs typeface="Helvetica"/>
                <a:sym typeface="Helvetica"/>
              </a:defRPr>
            </a:lvl1pPr>
          </a:lstStyle>
          <a:p>
            <a:r>
              <a:t>Title Text</a:t>
            </a:r>
          </a:p>
        </p:txBody>
      </p:sp>
      <p:sp>
        <p:nvSpPr>
          <p:cNvPr id="118" name="Slide Number"/>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93321780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B3F02-B489-6049-9694-65F7B4071E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290DBD-4F76-5809-8A90-956FA3A26B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B187CB-48EF-7211-E692-BCAE7E90B54A}"/>
              </a:ext>
            </a:extLst>
          </p:cNvPr>
          <p:cNvSpPr>
            <a:spLocks noGrp="1"/>
          </p:cNvSpPr>
          <p:nvPr>
            <p:ph type="dt" sz="half" idx="10"/>
          </p:nvPr>
        </p:nvSpPr>
        <p:spPr/>
        <p:txBody>
          <a:bodyPr/>
          <a:lstStyle/>
          <a:p>
            <a:fld id="{74E8DE10-2382-41C9-BB72-4EC49A5497FE}" type="datetimeFigureOut">
              <a:rPr lang="en-IN" smtClean="0"/>
              <a:t>03-11-2024</a:t>
            </a:fld>
            <a:endParaRPr lang="en-IN"/>
          </a:p>
        </p:txBody>
      </p:sp>
      <p:sp>
        <p:nvSpPr>
          <p:cNvPr id="5" name="Footer Placeholder 4">
            <a:extLst>
              <a:ext uri="{FF2B5EF4-FFF2-40B4-BE49-F238E27FC236}">
                <a16:creationId xmlns:a16="http://schemas.microsoft.com/office/drawing/2014/main" id="{D1CBC078-FA03-6308-B499-C0E823C795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13752E-B59E-E1D2-DE51-F447B58BCB61}"/>
              </a:ext>
            </a:extLst>
          </p:cNvPr>
          <p:cNvSpPr>
            <a:spLocks noGrp="1"/>
          </p:cNvSpPr>
          <p:nvPr>
            <p:ph type="sldNum" sz="quarter" idx="12"/>
          </p:nvPr>
        </p:nvSpPr>
        <p:spPr/>
        <p:txBody>
          <a:bodyPr/>
          <a:lstStyle/>
          <a:p>
            <a:fld id="{8C803E62-33DC-4188-9668-9DED3BF50E3C}" type="slidenum">
              <a:rPr lang="en-IN" smtClean="0"/>
              <a:t>‹#›</a:t>
            </a:fld>
            <a:endParaRPr lang="en-IN"/>
          </a:p>
        </p:txBody>
      </p:sp>
    </p:spTree>
    <p:extLst>
      <p:ext uri="{BB962C8B-B14F-4D97-AF65-F5344CB8AC3E}">
        <p14:creationId xmlns:p14="http://schemas.microsoft.com/office/powerpoint/2010/main" val="3369715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5FB6D-ACAD-5008-04F3-A6FD6EB7EC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E7EF66C-5E65-837A-A6AE-7E32741C511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6B7EFC-1870-8B7A-1CBD-A3CCFC1F2F5E}"/>
              </a:ext>
            </a:extLst>
          </p:cNvPr>
          <p:cNvSpPr>
            <a:spLocks noGrp="1"/>
          </p:cNvSpPr>
          <p:nvPr>
            <p:ph type="dt" sz="half" idx="10"/>
          </p:nvPr>
        </p:nvSpPr>
        <p:spPr/>
        <p:txBody>
          <a:bodyPr/>
          <a:lstStyle/>
          <a:p>
            <a:fld id="{74E8DE10-2382-41C9-BB72-4EC49A5497FE}" type="datetimeFigureOut">
              <a:rPr lang="en-IN" smtClean="0"/>
              <a:t>03-11-2024</a:t>
            </a:fld>
            <a:endParaRPr lang="en-IN"/>
          </a:p>
        </p:txBody>
      </p:sp>
      <p:sp>
        <p:nvSpPr>
          <p:cNvPr id="5" name="Footer Placeholder 4">
            <a:extLst>
              <a:ext uri="{FF2B5EF4-FFF2-40B4-BE49-F238E27FC236}">
                <a16:creationId xmlns:a16="http://schemas.microsoft.com/office/drawing/2014/main" id="{F55A6381-82F2-A857-20CF-03065B9B4A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D28114-BBF9-2778-A38C-CB6CF78A57D2}"/>
              </a:ext>
            </a:extLst>
          </p:cNvPr>
          <p:cNvSpPr>
            <a:spLocks noGrp="1"/>
          </p:cNvSpPr>
          <p:nvPr>
            <p:ph type="sldNum" sz="quarter" idx="12"/>
          </p:nvPr>
        </p:nvSpPr>
        <p:spPr/>
        <p:txBody>
          <a:bodyPr/>
          <a:lstStyle/>
          <a:p>
            <a:fld id="{8C803E62-33DC-4188-9668-9DED3BF50E3C}" type="slidenum">
              <a:rPr lang="en-IN" smtClean="0"/>
              <a:t>‹#›</a:t>
            </a:fld>
            <a:endParaRPr lang="en-IN"/>
          </a:p>
        </p:txBody>
      </p:sp>
    </p:spTree>
    <p:extLst>
      <p:ext uri="{BB962C8B-B14F-4D97-AF65-F5344CB8AC3E}">
        <p14:creationId xmlns:p14="http://schemas.microsoft.com/office/powerpoint/2010/main" val="1428038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59E6-5627-3453-BD60-DF8504AB7D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265552-2ECC-0D3F-1061-DEB624D1C7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442F53D-1D52-4962-C177-0D33F19597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BEE04AF-7310-7478-AA9A-F34CEECCD3A9}"/>
              </a:ext>
            </a:extLst>
          </p:cNvPr>
          <p:cNvSpPr>
            <a:spLocks noGrp="1"/>
          </p:cNvSpPr>
          <p:nvPr>
            <p:ph type="dt" sz="half" idx="10"/>
          </p:nvPr>
        </p:nvSpPr>
        <p:spPr/>
        <p:txBody>
          <a:bodyPr/>
          <a:lstStyle/>
          <a:p>
            <a:fld id="{74E8DE10-2382-41C9-BB72-4EC49A5497FE}" type="datetimeFigureOut">
              <a:rPr lang="en-IN" smtClean="0"/>
              <a:t>03-11-2024</a:t>
            </a:fld>
            <a:endParaRPr lang="en-IN"/>
          </a:p>
        </p:txBody>
      </p:sp>
      <p:sp>
        <p:nvSpPr>
          <p:cNvPr id="6" name="Footer Placeholder 5">
            <a:extLst>
              <a:ext uri="{FF2B5EF4-FFF2-40B4-BE49-F238E27FC236}">
                <a16:creationId xmlns:a16="http://schemas.microsoft.com/office/drawing/2014/main" id="{BCC64AE1-D0F1-E249-DE63-3176596009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FD8157-929C-144B-93CA-DE22AF803214}"/>
              </a:ext>
            </a:extLst>
          </p:cNvPr>
          <p:cNvSpPr>
            <a:spLocks noGrp="1"/>
          </p:cNvSpPr>
          <p:nvPr>
            <p:ph type="sldNum" sz="quarter" idx="12"/>
          </p:nvPr>
        </p:nvSpPr>
        <p:spPr/>
        <p:txBody>
          <a:bodyPr/>
          <a:lstStyle/>
          <a:p>
            <a:fld id="{8C803E62-33DC-4188-9668-9DED3BF50E3C}" type="slidenum">
              <a:rPr lang="en-IN" smtClean="0"/>
              <a:t>‹#›</a:t>
            </a:fld>
            <a:endParaRPr lang="en-IN"/>
          </a:p>
        </p:txBody>
      </p:sp>
    </p:spTree>
    <p:extLst>
      <p:ext uri="{BB962C8B-B14F-4D97-AF65-F5344CB8AC3E}">
        <p14:creationId xmlns:p14="http://schemas.microsoft.com/office/powerpoint/2010/main" val="1343400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00317-89ED-ED6F-7A25-65DD78AE95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E54B66-ECBF-D253-040E-894BD149D3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79B248-056C-CE62-9C1D-80EA26E6E3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855DC1-81F7-F3EB-7F70-6519FA9F3E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FFB455-4670-4B17-8690-DE215B45CD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B754328-E6E8-4583-AD4F-7530F5C3EC37}"/>
              </a:ext>
            </a:extLst>
          </p:cNvPr>
          <p:cNvSpPr>
            <a:spLocks noGrp="1"/>
          </p:cNvSpPr>
          <p:nvPr>
            <p:ph type="dt" sz="half" idx="10"/>
          </p:nvPr>
        </p:nvSpPr>
        <p:spPr/>
        <p:txBody>
          <a:bodyPr/>
          <a:lstStyle/>
          <a:p>
            <a:fld id="{74E8DE10-2382-41C9-BB72-4EC49A5497FE}" type="datetimeFigureOut">
              <a:rPr lang="en-IN" smtClean="0"/>
              <a:t>03-11-2024</a:t>
            </a:fld>
            <a:endParaRPr lang="en-IN"/>
          </a:p>
        </p:txBody>
      </p:sp>
      <p:sp>
        <p:nvSpPr>
          <p:cNvPr id="8" name="Footer Placeholder 7">
            <a:extLst>
              <a:ext uri="{FF2B5EF4-FFF2-40B4-BE49-F238E27FC236}">
                <a16:creationId xmlns:a16="http://schemas.microsoft.com/office/drawing/2014/main" id="{815E520B-0446-606F-1B36-D896D9BBA89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BBAE55F-662B-08B7-7FF4-DCA4222AC1F4}"/>
              </a:ext>
            </a:extLst>
          </p:cNvPr>
          <p:cNvSpPr>
            <a:spLocks noGrp="1"/>
          </p:cNvSpPr>
          <p:nvPr>
            <p:ph type="sldNum" sz="quarter" idx="12"/>
          </p:nvPr>
        </p:nvSpPr>
        <p:spPr/>
        <p:txBody>
          <a:bodyPr/>
          <a:lstStyle/>
          <a:p>
            <a:fld id="{8C803E62-33DC-4188-9668-9DED3BF50E3C}" type="slidenum">
              <a:rPr lang="en-IN" smtClean="0"/>
              <a:t>‹#›</a:t>
            </a:fld>
            <a:endParaRPr lang="en-IN"/>
          </a:p>
        </p:txBody>
      </p:sp>
    </p:spTree>
    <p:extLst>
      <p:ext uri="{BB962C8B-B14F-4D97-AF65-F5344CB8AC3E}">
        <p14:creationId xmlns:p14="http://schemas.microsoft.com/office/powerpoint/2010/main" val="295872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FA434-EE85-E0BD-72F2-89854D7997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9846FBD-D773-0D65-C299-0FEBE6FD0CE1}"/>
              </a:ext>
            </a:extLst>
          </p:cNvPr>
          <p:cNvSpPr>
            <a:spLocks noGrp="1"/>
          </p:cNvSpPr>
          <p:nvPr>
            <p:ph type="dt" sz="half" idx="10"/>
          </p:nvPr>
        </p:nvSpPr>
        <p:spPr/>
        <p:txBody>
          <a:bodyPr/>
          <a:lstStyle/>
          <a:p>
            <a:fld id="{74E8DE10-2382-41C9-BB72-4EC49A5497FE}" type="datetimeFigureOut">
              <a:rPr lang="en-IN" smtClean="0"/>
              <a:t>03-11-2024</a:t>
            </a:fld>
            <a:endParaRPr lang="en-IN"/>
          </a:p>
        </p:txBody>
      </p:sp>
      <p:sp>
        <p:nvSpPr>
          <p:cNvPr id="4" name="Footer Placeholder 3">
            <a:extLst>
              <a:ext uri="{FF2B5EF4-FFF2-40B4-BE49-F238E27FC236}">
                <a16:creationId xmlns:a16="http://schemas.microsoft.com/office/drawing/2014/main" id="{290A234E-F661-DA99-5696-5963E6CFB69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9B91CD9-ABD8-BF51-B20B-DF497744C2B8}"/>
              </a:ext>
            </a:extLst>
          </p:cNvPr>
          <p:cNvSpPr>
            <a:spLocks noGrp="1"/>
          </p:cNvSpPr>
          <p:nvPr>
            <p:ph type="sldNum" sz="quarter" idx="12"/>
          </p:nvPr>
        </p:nvSpPr>
        <p:spPr/>
        <p:txBody>
          <a:bodyPr/>
          <a:lstStyle/>
          <a:p>
            <a:fld id="{8C803E62-33DC-4188-9668-9DED3BF50E3C}" type="slidenum">
              <a:rPr lang="en-IN" smtClean="0"/>
              <a:t>‹#›</a:t>
            </a:fld>
            <a:endParaRPr lang="en-IN"/>
          </a:p>
        </p:txBody>
      </p:sp>
    </p:spTree>
    <p:extLst>
      <p:ext uri="{BB962C8B-B14F-4D97-AF65-F5344CB8AC3E}">
        <p14:creationId xmlns:p14="http://schemas.microsoft.com/office/powerpoint/2010/main" val="1943612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7A4C45-8917-240A-C234-7074F769657D}"/>
              </a:ext>
            </a:extLst>
          </p:cNvPr>
          <p:cNvSpPr>
            <a:spLocks noGrp="1"/>
          </p:cNvSpPr>
          <p:nvPr>
            <p:ph type="dt" sz="half" idx="10"/>
          </p:nvPr>
        </p:nvSpPr>
        <p:spPr/>
        <p:txBody>
          <a:bodyPr/>
          <a:lstStyle/>
          <a:p>
            <a:fld id="{74E8DE10-2382-41C9-BB72-4EC49A5497FE}" type="datetimeFigureOut">
              <a:rPr lang="en-IN" smtClean="0"/>
              <a:t>03-11-2024</a:t>
            </a:fld>
            <a:endParaRPr lang="en-IN"/>
          </a:p>
        </p:txBody>
      </p:sp>
      <p:sp>
        <p:nvSpPr>
          <p:cNvPr id="3" name="Footer Placeholder 2">
            <a:extLst>
              <a:ext uri="{FF2B5EF4-FFF2-40B4-BE49-F238E27FC236}">
                <a16:creationId xmlns:a16="http://schemas.microsoft.com/office/drawing/2014/main" id="{0C562E8B-C3B5-0E90-A99F-FD1EF8E115E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9D0C299-9393-F608-00C8-A601666CECB1}"/>
              </a:ext>
            </a:extLst>
          </p:cNvPr>
          <p:cNvSpPr>
            <a:spLocks noGrp="1"/>
          </p:cNvSpPr>
          <p:nvPr>
            <p:ph type="sldNum" sz="quarter" idx="12"/>
          </p:nvPr>
        </p:nvSpPr>
        <p:spPr/>
        <p:txBody>
          <a:bodyPr/>
          <a:lstStyle/>
          <a:p>
            <a:fld id="{8C803E62-33DC-4188-9668-9DED3BF50E3C}" type="slidenum">
              <a:rPr lang="en-IN" smtClean="0"/>
              <a:t>‹#›</a:t>
            </a:fld>
            <a:endParaRPr lang="en-IN"/>
          </a:p>
        </p:txBody>
      </p:sp>
    </p:spTree>
    <p:extLst>
      <p:ext uri="{BB962C8B-B14F-4D97-AF65-F5344CB8AC3E}">
        <p14:creationId xmlns:p14="http://schemas.microsoft.com/office/powerpoint/2010/main" val="2551369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66542-4938-2E96-D50D-76F5A32D97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115F227-AB6B-F6B7-F0D0-1D4D03BA0B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574CCB3-AE88-01C4-00A5-ACB6D97574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CE3D64-C1DE-F60B-0BC8-4F35BB2E3743}"/>
              </a:ext>
            </a:extLst>
          </p:cNvPr>
          <p:cNvSpPr>
            <a:spLocks noGrp="1"/>
          </p:cNvSpPr>
          <p:nvPr>
            <p:ph type="dt" sz="half" idx="10"/>
          </p:nvPr>
        </p:nvSpPr>
        <p:spPr/>
        <p:txBody>
          <a:bodyPr/>
          <a:lstStyle/>
          <a:p>
            <a:fld id="{74E8DE10-2382-41C9-BB72-4EC49A5497FE}" type="datetimeFigureOut">
              <a:rPr lang="en-IN" smtClean="0"/>
              <a:t>03-11-2024</a:t>
            </a:fld>
            <a:endParaRPr lang="en-IN"/>
          </a:p>
        </p:txBody>
      </p:sp>
      <p:sp>
        <p:nvSpPr>
          <p:cNvPr id="6" name="Footer Placeholder 5">
            <a:extLst>
              <a:ext uri="{FF2B5EF4-FFF2-40B4-BE49-F238E27FC236}">
                <a16:creationId xmlns:a16="http://schemas.microsoft.com/office/drawing/2014/main" id="{90A949EB-E72E-1FB5-1D04-11797D5318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F04B8D-18E9-FEEC-4D76-079BCCD72E22}"/>
              </a:ext>
            </a:extLst>
          </p:cNvPr>
          <p:cNvSpPr>
            <a:spLocks noGrp="1"/>
          </p:cNvSpPr>
          <p:nvPr>
            <p:ph type="sldNum" sz="quarter" idx="12"/>
          </p:nvPr>
        </p:nvSpPr>
        <p:spPr/>
        <p:txBody>
          <a:bodyPr/>
          <a:lstStyle/>
          <a:p>
            <a:fld id="{8C803E62-33DC-4188-9668-9DED3BF50E3C}" type="slidenum">
              <a:rPr lang="en-IN" smtClean="0"/>
              <a:t>‹#›</a:t>
            </a:fld>
            <a:endParaRPr lang="en-IN"/>
          </a:p>
        </p:txBody>
      </p:sp>
    </p:spTree>
    <p:extLst>
      <p:ext uri="{BB962C8B-B14F-4D97-AF65-F5344CB8AC3E}">
        <p14:creationId xmlns:p14="http://schemas.microsoft.com/office/powerpoint/2010/main" val="973377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28BC-D79A-6EE7-715D-B199D7584D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48F63E9-A3D9-2817-8740-F34B519F8B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72B478-A2BD-D84D-D79D-0E37407DCF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9FBFAF-0DB9-336C-F213-2F58DE0E8D19}"/>
              </a:ext>
            </a:extLst>
          </p:cNvPr>
          <p:cNvSpPr>
            <a:spLocks noGrp="1"/>
          </p:cNvSpPr>
          <p:nvPr>
            <p:ph type="dt" sz="half" idx="10"/>
          </p:nvPr>
        </p:nvSpPr>
        <p:spPr/>
        <p:txBody>
          <a:bodyPr/>
          <a:lstStyle/>
          <a:p>
            <a:fld id="{74E8DE10-2382-41C9-BB72-4EC49A5497FE}" type="datetimeFigureOut">
              <a:rPr lang="en-IN" smtClean="0"/>
              <a:t>03-11-2024</a:t>
            </a:fld>
            <a:endParaRPr lang="en-IN"/>
          </a:p>
        </p:txBody>
      </p:sp>
      <p:sp>
        <p:nvSpPr>
          <p:cNvPr id="6" name="Footer Placeholder 5">
            <a:extLst>
              <a:ext uri="{FF2B5EF4-FFF2-40B4-BE49-F238E27FC236}">
                <a16:creationId xmlns:a16="http://schemas.microsoft.com/office/drawing/2014/main" id="{6C04B51C-A51B-1D99-E9C4-81243F15C2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137AED-B2BF-06A1-B45E-E036D4B237BB}"/>
              </a:ext>
            </a:extLst>
          </p:cNvPr>
          <p:cNvSpPr>
            <a:spLocks noGrp="1"/>
          </p:cNvSpPr>
          <p:nvPr>
            <p:ph type="sldNum" sz="quarter" idx="12"/>
          </p:nvPr>
        </p:nvSpPr>
        <p:spPr/>
        <p:txBody>
          <a:bodyPr/>
          <a:lstStyle/>
          <a:p>
            <a:fld id="{8C803E62-33DC-4188-9668-9DED3BF50E3C}" type="slidenum">
              <a:rPr lang="en-IN" smtClean="0"/>
              <a:t>‹#›</a:t>
            </a:fld>
            <a:endParaRPr lang="en-IN"/>
          </a:p>
        </p:txBody>
      </p:sp>
    </p:spTree>
    <p:extLst>
      <p:ext uri="{BB962C8B-B14F-4D97-AF65-F5344CB8AC3E}">
        <p14:creationId xmlns:p14="http://schemas.microsoft.com/office/powerpoint/2010/main" val="1176966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2D01A-EDB5-92A4-0466-D89710166E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995234-C397-2058-595C-D297B4B6C6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EF01D2-C54A-B563-C259-420E29525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4E8DE10-2382-41C9-BB72-4EC49A5497FE}" type="datetimeFigureOut">
              <a:rPr lang="en-IN" smtClean="0"/>
              <a:t>03-11-2024</a:t>
            </a:fld>
            <a:endParaRPr lang="en-IN"/>
          </a:p>
        </p:txBody>
      </p:sp>
      <p:sp>
        <p:nvSpPr>
          <p:cNvPr id="5" name="Footer Placeholder 4">
            <a:extLst>
              <a:ext uri="{FF2B5EF4-FFF2-40B4-BE49-F238E27FC236}">
                <a16:creationId xmlns:a16="http://schemas.microsoft.com/office/drawing/2014/main" id="{CBB68833-98B3-A6D6-2F16-71751344A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8A39AE8-A8DA-A4CA-4470-6AF479DD4D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C803E62-33DC-4188-9668-9DED3BF50E3C}" type="slidenum">
              <a:rPr lang="en-IN" smtClean="0"/>
              <a:t>‹#›</a:t>
            </a:fld>
            <a:endParaRPr lang="en-IN"/>
          </a:p>
        </p:txBody>
      </p:sp>
    </p:spTree>
    <p:extLst>
      <p:ext uri="{BB962C8B-B14F-4D97-AF65-F5344CB8AC3E}">
        <p14:creationId xmlns:p14="http://schemas.microsoft.com/office/powerpoint/2010/main" val="1890345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subTitle" idx="1"/>
          </p:nvPr>
        </p:nvSpPr>
        <p:spPr>
          <a:xfrm>
            <a:off x="2849633" y="3800052"/>
            <a:ext cx="6494000" cy="1056800"/>
          </a:xfrm>
          <a:prstGeom prst="rect">
            <a:avLst/>
          </a:prstGeom>
        </p:spPr>
        <p:txBody>
          <a:bodyPr spcFirstLastPara="1" vert="horz" wrap="square" lIns="121900" tIns="121900" rIns="121900" bIns="121900" rtlCol="0" anchor="t" anchorCtr="0">
            <a:noAutofit/>
          </a:bodyPr>
          <a:lstStyle/>
          <a:p>
            <a:pPr>
              <a:spcBef>
                <a:spcPts val="0"/>
              </a:spcBef>
            </a:pPr>
            <a:r>
              <a:rPr lang="en" dirty="0"/>
              <a:t>Introduction</a:t>
            </a:r>
            <a:endParaRPr dirty="0"/>
          </a:p>
        </p:txBody>
      </p:sp>
      <p:sp>
        <p:nvSpPr>
          <p:cNvPr id="67" name="Google Shape;67;p13"/>
          <p:cNvSpPr txBox="1">
            <a:spLocks noGrp="1"/>
          </p:cNvSpPr>
          <p:nvPr>
            <p:ph type="subTitle" idx="1"/>
          </p:nvPr>
        </p:nvSpPr>
        <p:spPr>
          <a:xfrm>
            <a:off x="2849633" y="1757719"/>
            <a:ext cx="6494000" cy="1056800"/>
          </a:xfrm>
          <a:prstGeom prst="rect">
            <a:avLst/>
          </a:prstGeom>
        </p:spPr>
        <p:txBody>
          <a:bodyPr spcFirstLastPara="1" vert="horz" wrap="square" lIns="121900" tIns="121900" rIns="121900" bIns="121900" rtlCol="0" anchor="t" anchorCtr="0">
            <a:noAutofit/>
          </a:bodyPr>
          <a:lstStyle/>
          <a:p>
            <a:pPr>
              <a:spcBef>
                <a:spcPts val="0"/>
              </a:spcBef>
            </a:pPr>
            <a:r>
              <a:rPr lang="en" dirty="0"/>
              <a:t>Linked Lists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0"/>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Singly Linked List: Prepend</a:t>
            </a:r>
            <a:endParaRPr/>
          </a:p>
        </p:txBody>
      </p:sp>
      <p:sp>
        <p:nvSpPr>
          <p:cNvPr id="194" name="Google Shape;194;p20"/>
          <p:cNvSpPr/>
          <p:nvPr/>
        </p:nvSpPr>
        <p:spPr>
          <a:xfrm>
            <a:off x="185984" y="1853433"/>
            <a:ext cx="976400" cy="1556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A</a:t>
            </a:r>
            <a:endParaRPr sz="4000" b="1">
              <a:latin typeface="PT Sans Narrow"/>
              <a:ea typeface="PT Sans Narrow"/>
              <a:cs typeface="PT Sans Narrow"/>
              <a:sym typeface="PT Sans Narrow"/>
            </a:endParaRPr>
          </a:p>
        </p:txBody>
      </p:sp>
      <p:cxnSp>
        <p:nvCxnSpPr>
          <p:cNvPr id="195" name="Google Shape;195;p20"/>
          <p:cNvCxnSpPr>
            <a:stCxn id="194" idx="0"/>
            <a:endCxn id="194" idx="2"/>
          </p:cNvCxnSpPr>
          <p:nvPr/>
        </p:nvCxnSpPr>
        <p:spPr>
          <a:xfrm>
            <a:off x="674184" y="1853433"/>
            <a:ext cx="0" cy="1556800"/>
          </a:xfrm>
          <a:prstGeom prst="straightConnector1">
            <a:avLst/>
          </a:prstGeom>
          <a:noFill/>
          <a:ln w="9525" cap="flat" cmpd="sng">
            <a:solidFill>
              <a:schemeClr val="dk2"/>
            </a:solidFill>
            <a:prstDash val="solid"/>
            <a:round/>
            <a:headEnd type="none" w="med" len="med"/>
            <a:tailEnd type="none" w="med" len="med"/>
          </a:ln>
        </p:spPr>
      </p:cxnSp>
      <p:sp>
        <p:nvSpPr>
          <p:cNvPr id="196" name="Google Shape;196;p20"/>
          <p:cNvSpPr/>
          <p:nvPr/>
        </p:nvSpPr>
        <p:spPr>
          <a:xfrm>
            <a:off x="2011717" y="1853433"/>
            <a:ext cx="976400" cy="1556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B</a:t>
            </a:r>
            <a:endParaRPr sz="2400" b="1"/>
          </a:p>
        </p:txBody>
      </p:sp>
      <p:cxnSp>
        <p:nvCxnSpPr>
          <p:cNvPr id="197" name="Google Shape;197;p20"/>
          <p:cNvCxnSpPr>
            <a:stCxn id="196" idx="0"/>
            <a:endCxn id="196" idx="2"/>
          </p:cNvCxnSpPr>
          <p:nvPr/>
        </p:nvCxnSpPr>
        <p:spPr>
          <a:xfrm>
            <a:off x="2499917" y="1853433"/>
            <a:ext cx="0" cy="1556800"/>
          </a:xfrm>
          <a:prstGeom prst="straightConnector1">
            <a:avLst/>
          </a:prstGeom>
          <a:noFill/>
          <a:ln w="9525" cap="flat" cmpd="sng">
            <a:solidFill>
              <a:schemeClr val="dk2"/>
            </a:solidFill>
            <a:prstDash val="solid"/>
            <a:round/>
            <a:headEnd type="none" w="med" len="med"/>
            <a:tailEnd type="none" w="med" len="med"/>
          </a:ln>
        </p:spPr>
      </p:cxnSp>
      <p:sp>
        <p:nvSpPr>
          <p:cNvPr id="198" name="Google Shape;198;p20"/>
          <p:cNvSpPr/>
          <p:nvPr/>
        </p:nvSpPr>
        <p:spPr>
          <a:xfrm>
            <a:off x="3837475" y="1853433"/>
            <a:ext cx="976400" cy="1556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C</a:t>
            </a:r>
            <a:endParaRPr sz="2400" b="1"/>
          </a:p>
        </p:txBody>
      </p:sp>
      <p:cxnSp>
        <p:nvCxnSpPr>
          <p:cNvPr id="199" name="Google Shape;199;p20"/>
          <p:cNvCxnSpPr>
            <a:stCxn id="198" idx="0"/>
            <a:endCxn id="198" idx="2"/>
          </p:cNvCxnSpPr>
          <p:nvPr/>
        </p:nvCxnSpPr>
        <p:spPr>
          <a:xfrm>
            <a:off x="4325675" y="1853433"/>
            <a:ext cx="0" cy="1556800"/>
          </a:xfrm>
          <a:prstGeom prst="straightConnector1">
            <a:avLst/>
          </a:prstGeom>
          <a:noFill/>
          <a:ln w="9525" cap="flat" cmpd="sng">
            <a:solidFill>
              <a:schemeClr val="dk2"/>
            </a:solidFill>
            <a:prstDash val="solid"/>
            <a:round/>
            <a:headEnd type="none" w="med" len="med"/>
            <a:tailEnd type="none" w="med" len="med"/>
          </a:ln>
        </p:spPr>
      </p:cxnSp>
      <p:sp>
        <p:nvSpPr>
          <p:cNvPr id="200" name="Google Shape;200;p20"/>
          <p:cNvSpPr/>
          <p:nvPr/>
        </p:nvSpPr>
        <p:spPr>
          <a:xfrm>
            <a:off x="5663220" y="1853433"/>
            <a:ext cx="976400" cy="1556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D</a:t>
            </a:r>
            <a:endParaRPr sz="2400" b="1"/>
          </a:p>
        </p:txBody>
      </p:sp>
      <p:cxnSp>
        <p:nvCxnSpPr>
          <p:cNvPr id="201" name="Google Shape;201;p20"/>
          <p:cNvCxnSpPr>
            <a:stCxn id="200" idx="0"/>
            <a:endCxn id="200" idx="2"/>
          </p:cNvCxnSpPr>
          <p:nvPr/>
        </p:nvCxnSpPr>
        <p:spPr>
          <a:xfrm>
            <a:off x="6151420" y="1853433"/>
            <a:ext cx="0" cy="1556800"/>
          </a:xfrm>
          <a:prstGeom prst="straightConnector1">
            <a:avLst/>
          </a:prstGeom>
          <a:noFill/>
          <a:ln w="9525" cap="flat" cmpd="sng">
            <a:solidFill>
              <a:schemeClr val="dk2"/>
            </a:solidFill>
            <a:prstDash val="solid"/>
            <a:round/>
            <a:headEnd type="none" w="med" len="med"/>
            <a:tailEnd type="none" w="med" len="med"/>
          </a:ln>
        </p:spPr>
      </p:cxnSp>
      <p:cxnSp>
        <p:nvCxnSpPr>
          <p:cNvPr id="202" name="Google Shape;202;p20"/>
          <p:cNvCxnSpPr>
            <a:stCxn id="194" idx="3"/>
            <a:endCxn id="196" idx="1"/>
          </p:cNvCxnSpPr>
          <p:nvPr/>
        </p:nvCxnSpPr>
        <p:spPr>
          <a:xfrm>
            <a:off x="1162384" y="2631833"/>
            <a:ext cx="849200" cy="0"/>
          </a:xfrm>
          <a:prstGeom prst="straightConnector1">
            <a:avLst/>
          </a:prstGeom>
          <a:noFill/>
          <a:ln w="9525" cap="flat" cmpd="sng">
            <a:solidFill>
              <a:schemeClr val="dk2"/>
            </a:solidFill>
            <a:prstDash val="solid"/>
            <a:round/>
            <a:headEnd type="none" w="med" len="med"/>
            <a:tailEnd type="triangle" w="med" len="med"/>
          </a:ln>
        </p:spPr>
      </p:cxnSp>
      <p:cxnSp>
        <p:nvCxnSpPr>
          <p:cNvPr id="203" name="Google Shape;203;p20"/>
          <p:cNvCxnSpPr/>
          <p:nvPr/>
        </p:nvCxnSpPr>
        <p:spPr>
          <a:xfrm>
            <a:off x="2987975" y="2631760"/>
            <a:ext cx="849600" cy="0"/>
          </a:xfrm>
          <a:prstGeom prst="straightConnector1">
            <a:avLst/>
          </a:prstGeom>
          <a:noFill/>
          <a:ln w="9525" cap="flat" cmpd="sng">
            <a:solidFill>
              <a:schemeClr val="dk2"/>
            </a:solidFill>
            <a:prstDash val="solid"/>
            <a:round/>
            <a:headEnd type="none" w="med" len="med"/>
            <a:tailEnd type="triangle" w="med" len="med"/>
          </a:ln>
        </p:spPr>
      </p:cxnSp>
      <p:cxnSp>
        <p:nvCxnSpPr>
          <p:cNvPr id="204" name="Google Shape;204;p20"/>
          <p:cNvCxnSpPr/>
          <p:nvPr/>
        </p:nvCxnSpPr>
        <p:spPr>
          <a:xfrm>
            <a:off x="4813720" y="2631760"/>
            <a:ext cx="849600" cy="0"/>
          </a:xfrm>
          <a:prstGeom prst="straightConnector1">
            <a:avLst/>
          </a:prstGeom>
          <a:noFill/>
          <a:ln w="9525" cap="flat" cmpd="sng">
            <a:solidFill>
              <a:schemeClr val="dk2"/>
            </a:solidFill>
            <a:prstDash val="solid"/>
            <a:round/>
            <a:headEnd type="none" w="med" len="med"/>
            <a:tailEnd type="triangle" w="med" len="med"/>
          </a:ln>
        </p:spPr>
      </p:cxnSp>
      <p:cxnSp>
        <p:nvCxnSpPr>
          <p:cNvPr id="205" name="Google Shape;205;p20"/>
          <p:cNvCxnSpPr/>
          <p:nvPr/>
        </p:nvCxnSpPr>
        <p:spPr>
          <a:xfrm>
            <a:off x="6639488" y="2631760"/>
            <a:ext cx="849600" cy="0"/>
          </a:xfrm>
          <a:prstGeom prst="straightConnector1">
            <a:avLst/>
          </a:prstGeom>
          <a:noFill/>
          <a:ln w="9525" cap="flat" cmpd="sng">
            <a:solidFill>
              <a:schemeClr val="dk2"/>
            </a:solidFill>
            <a:prstDash val="solid"/>
            <a:round/>
            <a:headEnd type="none" w="med" len="med"/>
            <a:tailEnd type="triangle" w="med" len="med"/>
          </a:ln>
        </p:spPr>
      </p:cxnSp>
      <p:sp>
        <p:nvSpPr>
          <p:cNvPr id="206" name="Google Shape;206;p20"/>
          <p:cNvSpPr/>
          <p:nvPr/>
        </p:nvSpPr>
        <p:spPr>
          <a:xfrm>
            <a:off x="7548956" y="2059185"/>
            <a:ext cx="654800" cy="11448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07" name="Google Shape;207;p20"/>
          <p:cNvCxnSpPr/>
          <p:nvPr/>
        </p:nvCxnSpPr>
        <p:spPr>
          <a:xfrm>
            <a:off x="8803033" y="1708267"/>
            <a:ext cx="0" cy="2052800"/>
          </a:xfrm>
          <a:prstGeom prst="straightConnector1">
            <a:avLst/>
          </a:prstGeom>
          <a:noFill/>
          <a:ln w="9525" cap="flat" cmpd="sng">
            <a:solidFill>
              <a:schemeClr val="dk2"/>
            </a:solidFill>
            <a:prstDash val="solid"/>
            <a:round/>
            <a:headEnd type="none" w="med" len="med"/>
            <a:tailEnd type="none" w="med" len="med"/>
          </a:ln>
        </p:spPr>
      </p:cxnSp>
      <p:cxnSp>
        <p:nvCxnSpPr>
          <p:cNvPr id="208" name="Google Shape;208;p20"/>
          <p:cNvCxnSpPr/>
          <p:nvPr/>
        </p:nvCxnSpPr>
        <p:spPr>
          <a:xfrm>
            <a:off x="124000" y="3719600"/>
            <a:ext cx="12068000" cy="13600"/>
          </a:xfrm>
          <a:prstGeom prst="straightConnector1">
            <a:avLst/>
          </a:prstGeom>
          <a:noFill/>
          <a:ln w="9525" cap="flat" cmpd="sng">
            <a:solidFill>
              <a:schemeClr val="dk2"/>
            </a:solidFill>
            <a:prstDash val="solid"/>
            <a:round/>
            <a:headEnd type="none" w="med" len="med"/>
            <a:tailEnd type="none" w="med" len="med"/>
          </a:ln>
        </p:spPr>
      </p:cxnSp>
      <p:sp>
        <p:nvSpPr>
          <p:cNvPr id="209" name="Google Shape;209;p20"/>
          <p:cNvSpPr/>
          <p:nvPr/>
        </p:nvSpPr>
        <p:spPr>
          <a:xfrm>
            <a:off x="9802953" y="1708267"/>
            <a:ext cx="976400" cy="1556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E</a:t>
            </a:r>
            <a:endParaRPr sz="2400" b="1"/>
          </a:p>
        </p:txBody>
      </p:sp>
      <p:cxnSp>
        <p:nvCxnSpPr>
          <p:cNvPr id="210" name="Google Shape;210;p20"/>
          <p:cNvCxnSpPr>
            <a:stCxn id="209" idx="0"/>
            <a:endCxn id="209" idx="2"/>
          </p:cNvCxnSpPr>
          <p:nvPr/>
        </p:nvCxnSpPr>
        <p:spPr>
          <a:xfrm>
            <a:off x="10291153" y="1708267"/>
            <a:ext cx="0" cy="1556800"/>
          </a:xfrm>
          <a:prstGeom prst="straightConnector1">
            <a:avLst/>
          </a:prstGeom>
          <a:noFill/>
          <a:ln w="9525" cap="flat" cmpd="sng">
            <a:solidFill>
              <a:schemeClr val="dk2"/>
            </a:solidFill>
            <a:prstDash val="solid"/>
            <a:round/>
            <a:headEnd type="none" w="med" len="med"/>
            <a:tailEnd type="none" w="med" len="med"/>
          </a:ln>
        </p:spPr>
      </p:cxnSp>
      <p:sp>
        <p:nvSpPr>
          <p:cNvPr id="211" name="Google Shape;211;p20"/>
          <p:cNvSpPr/>
          <p:nvPr/>
        </p:nvSpPr>
        <p:spPr>
          <a:xfrm>
            <a:off x="2011717" y="4495033"/>
            <a:ext cx="976400" cy="1556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A</a:t>
            </a:r>
            <a:endParaRPr sz="4000" b="1">
              <a:latin typeface="PT Sans Narrow"/>
              <a:ea typeface="PT Sans Narrow"/>
              <a:cs typeface="PT Sans Narrow"/>
              <a:sym typeface="PT Sans Narrow"/>
            </a:endParaRPr>
          </a:p>
        </p:txBody>
      </p:sp>
      <p:cxnSp>
        <p:nvCxnSpPr>
          <p:cNvPr id="212" name="Google Shape;212;p20"/>
          <p:cNvCxnSpPr>
            <a:stCxn id="211" idx="0"/>
            <a:endCxn id="211" idx="2"/>
          </p:cNvCxnSpPr>
          <p:nvPr/>
        </p:nvCxnSpPr>
        <p:spPr>
          <a:xfrm>
            <a:off x="2499917" y="4495033"/>
            <a:ext cx="0" cy="1556800"/>
          </a:xfrm>
          <a:prstGeom prst="straightConnector1">
            <a:avLst/>
          </a:prstGeom>
          <a:noFill/>
          <a:ln w="9525" cap="flat" cmpd="sng">
            <a:solidFill>
              <a:schemeClr val="dk2"/>
            </a:solidFill>
            <a:prstDash val="solid"/>
            <a:round/>
            <a:headEnd type="none" w="med" len="med"/>
            <a:tailEnd type="none" w="med" len="med"/>
          </a:ln>
        </p:spPr>
      </p:cxnSp>
      <p:sp>
        <p:nvSpPr>
          <p:cNvPr id="213" name="Google Shape;213;p20"/>
          <p:cNvSpPr/>
          <p:nvPr/>
        </p:nvSpPr>
        <p:spPr>
          <a:xfrm>
            <a:off x="3837451" y="4495033"/>
            <a:ext cx="976400" cy="1556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B</a:t>
            </a:r>
            <a:endParaRPr sz="2400" b="1"/>
          </a:p>
        </p:txBody>
      </p:sp>
      <p:cxnSp>
        <p:nvCxnSpPr>
          <p:cNvPr id="214" name="Google Shape;214;p20"/>
          <p:cNvCxnSpPr>
            <a:stCxn id="213" idx="0"/>
            <a:endCxn id="213" idx="2"/>
          </p:cNvCxnSpPr>
          <p:nvPr/>
        </p:nvCxnSpPr>
        <p:spPr>
          <a:xfrm>
            <a:off x="4325651" y="4495033"/>
            <a:ext cx="0" cy="1556800"/>
          </a:xfrm>
          <a:prstGeom prst="straightConnector1">
            <a:avLst/>
          </a:prstGeom>
          <a:noFill/>
          <a:ln w="9525" cap="flat" cmpd="sng">
            <a:solidFill>
              <a:schemeClr val="dk2"/>
            </a:solidFill>
            <a:prstDash val="solid"/>
            <a:round/>
            <a:headEnd type="none" w="med" len="med"/>
            <a:tailEnd type="none" w="med" len="med"/>
          </a:ln>
        </p:spPr>
      </p:cxnSp>
      <p:sp>
        <p:nvSpPr>
          <p:cNvPr id="215" name="Google Shape;215;p20"/>
          <p:cNvSpPr/>
          <p:nvPr/>
        </p:nvSpPr>
        <p:spPr>
          <a:xfrm>
            <a:off x="5663208" y="4495033"/>
            <a:ext cx="976400" cy="1556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C</a:t>
            </a:r>
            <a:endParaRPr sz="2400" b="1"/>
          </a:p>
        </p:txBody>
      </p:sp>
      <p:cxnSp>
        <p:nvCxnSpPr>
          <p:cNvPr id="216" name="Google Shape;216;p20"/>
          <p:cNvCxnSpPr>
            <a:stCxn id="215" idx="0"/>
            <a:endCxn id="215" idx="2"/>
          </p:cNvCxnSpPr>
          <p:nvPr/>
        </p:nvCxnSpPr>
        <p:spPr>
          <a:xfrm>
            <a:off x="6151408" y="4495033"/>
            <a:ext cx="0" cy="1556800"/>
          </a:xfrm>
          <a:prstGeom prst="straightConnector1">
            <a:avLst/>
          </a:prstGeom>
          <a:noFill/>
          <a:ln w="9525" cap="flat" cmpd="sng">
            <a:solidFill>
              <a:schemeClr val="dk2"/>
            </a:solidFill>
            <a:prstDash val="solid"/>
            <a:round/>
            <a:headEnd type="none" w="med" len="med"/>
            <a:tailEnd type="none" w="med" len="med"/>
          </a:ln>
        </p:spPr>
      </p:cxnSp>
      <p:sp>
        <p:nvSpPr>
          <p:cNvPr id="217" name="Google Shape;217;p20"/>
          <p:cNvSpPr/>
          <p:nvPr/>
        </p:nvSpPr>
        <p:spPr>
          <a:xfrm>
            <a:off x="7488953" y="4495033"/>
            <a:ext cx="976400" cy="1556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D</a:t>
            </a:r>
            <a:endParaRPr sz="2400" b="1"/>
          </a:p>
        </p:txBody>
      </p:sp>
      <p:cxnSp>
        <p:nvCxnSpPr>
          <p:cNvPr id="218" name="Google Shape;218;p20"/>
          <p:cNvCxnSpPr>
            <a:stCxn id="217" idx="0"/>
            <a:endCxn id="217" idx="2"/>
          </p:cNvCxnSpPr>
          <p:nvPr/>
        </p:nvCxnSpPr>
        <p:spPr>
          <a:xfrm>
            <a:off x="7977153" y="4495033"/>
            <a:ext cx="0" cy="1556800"/>
          </a:xfrm>
          <a:prstGeom prst="straightConnector1">
            <a:avLst/>
          </a:prstGeom>
          <a:noFill/>
          <a:ln w="9525" cap="flat" cmpd="sng">
            <a:solidFill>
              <a:schemeClr val="dk2"/>
            </a:solidFill>
            <a:prstDash val="solid"/>
            <a:round/>
            <a:headEnd type="none" w="med" len="med"/>
            <a:tailEnd type="none" w="med" len="med"/>
          </a:ln>
        </p:spPr>
      </p:cxnSp>
      <p:cxnSp>
        <p:nvCxnSpPr>
          <p:cNvPr id="219" name="Google Shape;219;p20"/>
          <p:cNvCxnSpPr>
            <a:stCxn id="211" idx="3"/>
            <a:endCxn id="213" idx="1"/>
          </p:cNvCxnSpPr>
          <p:nvPr/>
        </p:nvCxnSpPr>
        <p:spPr>
          <a:xfrm>
            <a:off x="2988117" y="5273433"/>
            <a:ext cx="849200" cy="0"/>
          </a:xfrm>
          <a:prstGeom prst="straightConnector1">
            <a:avLst/>
          </a:prstGeom>
          <a:noFill/>
          <a:ln w="9525" cap="flat" cmpd="sng">
            <a:solidFill>
              <a:schemeClr val="dk2"/>
            </a:solidFill>
            <a:prstDash val="solid"/>
            <a:round/>
            <a:headEnd type="none" w="med" len="med"/>
            <a:tailEnd type="triangle" w="med" len="med"/>
          </a:ln>
        </p:spPr>
      </p:cxnSp>
      <p:cxnSp>
        <p:nvCxnSpPr>
          <p:cNvPr id="220" name="Google Shape;220;p20"/>
          <p:cNvCxnSpPr/>
          <p:nvPr/>
        </p:nvCxnSpPr>
        <p:spPr>
          <a:xfrm>
            <a:off x="4813708" y="5273360"/>
            <a:ext cx="849600" cy="0"/>
          </a:xfrm>
          <a:prstGeom prst="straightConnector1">
            <a:avLst/>
          </a:prstGeom>
          <a:noFill/>
          <a:ln w="9525" cap="flat" cmpd="sng">
            <a:solidFill>
              <a:schemeClr val="dk2"/>
            </a:solidFill>
            <a:prstDash val="solid"/>
            <a:round/>
            <a:headEnd type="none" w="med" len="med"/>
            <a:tailEnd type="triangle" w="med" len="med"/>
          </a:ln>
        </p:spPr>
      </p:cxnSp>
      <p:cxnSp>
        <p:nvCxnSpPr>
          <p:cNvPr id="221" name="Google Shape;221;p20"/>
          <p:cNvCxnSpPr/>
          <p:nvPr/>
        </p:nvCxnSpPr>
        <p:spPr>
          <a:xfrm>
            <a:off x="6639453" y="5273360"/>
            <a:ext cx="849600" cy="0"/>
          </a:xfrm>
          <a:prstGeom prst="straightConnector1">
            <a:avLst/>
          </a:prstGeom>
          <a:noFill/>
          <a:ln w="9525" cap="flat" cmpd="sng">
            <a:solidFill>
              <a:schemeClr val="dk2"/>
            </a:solidFill>
            <a:prstDash val="solid"/>
            <a:round/>
            <a:headEnd type="none" w="med" len="med"/>
            <a:tailEnd type="triangle" w="med" len="med"/>
          </a:ln>
        </p:spPr>
      </p:cxnSp>
      <p:cxnSp>
        <p:nvCxnSpPr>
          <p:cNvPr id="222" name="Google Shape;222;p20"/>
          <p:cNvCxnSpPr/>
          <p:nvPr/>
        </p:nvCxnSpPr>
        <p:spPr>
          <a:xfrm>
            <a:off x="8465221" y="5273360"/>
            <a:ext cx="849600" cy="0"/>
          </a:xfrm>
          <a:prstGeom prst="straightConnector1">
            <a:avLst/>
          </a:prstGeom>
          <a:noFill/>
          <a:ln w="9525" cap="flat" cmpd="sng">
            <a:solidFill>
              <a:schemeClr val="dk2"/>
            </a:solidFill>
            <a:prstDash val="solid"/>
            <a:round/>
            <a:headEnd type="none" w="med" len="med"/>
            <a:tailEnd type="triangle" w="med" len="med"/>
          </a:ln>
        </p:spPr>
      </p:cxnSp>
      <p:sp>
        <p:nvSpPr>
          <p:cNvPr id="223" name="Google Shape;223;p20"/>
          <p:cNvSpPr/>
          <p:nvPr/>
        </p:nvSpPr>
        <p:spPr>
          <a:xfrm>
            <a:off x="9374689" y="4700785"/>
            <a:ext cx="654800" cy="11448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24" name="Google Shape;224;p20"/>
          <p:cNvCxnSpPr/>
          <p:nvPr/>
        </p:nvCxnSpPr>
        <p:spPr>
          <a:xfrm>
            <a:off x="1162517" y="5273433"/>
            <a:ext cx="849200" cy="0"/>
          </a:xfrm>
          <a:prstGeom prst="straightConnector1">
            <a:avLst/>
          </a:prstGeom>
          <a:noFill/>
          <a:ln w="9525" cap="flat" cmpd="sng">
            <a:solidFill>
              <a:schemeClr val="dk2"/>
            </a:solidFill>
            <a:prstDash val="solid"/>
            <a:round/>
            <a:headEnd type="none" w="med" len="med"/>
            <a:tailEnd type="triangle" w="med" len="med"/>
          </a:ln>
        </p:spPr>
      </p:cxnSp>
      <p:sp>
        <p:nvSpPr>
          <p:cNvPr id="225" name="Google Shape;225;p20"/>
          <p:cNvSpPr/>
          <p:nvPr/>
        </p:nvSpPr>
        <p:spPr>
          <a:xfrm>
            <a:off x="185987" y="4494800"/>
            <a:ext cx="976400" cy="1556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E</a:t>
            </a:r>
            <a:endParaRPr sz="2400" b="1"/>
          </a:p>
        </p:txBody>
      </p:sp>
      <p:cxnSp>
        <p:nvCxnSpPr>
          <p:cNvPr id="226" name="Google Shape;226;p20"/>
          <p:cNvCxnSpPr>
            <a:stCxn id="225" idx="0"/>
            <a:endCxn id="225" idx="2"/>
          </p:cNvCxnSpPr>
          <p:nvPr/>
        </p:nvCxnSpPr>
        <p:spPr>
          <a:xfrm>
            <a:off x="674187" y="4494800"/>
            <a:ext cx="0" cy="15568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6B2504A6-2F0A-530D-4B28-226AF521ECE0}"/>
              </a:ext>
            </a:extLst>
          </p:cNvPr>
          <p:cNvSpPr>
            <a:spLocks noGrp="1" noChangeArrowheads="1"/>
          </p:cNvSpPr>
          <p:nvPr>
            <p:ph type="body" idx="1"/>
          </p:nvPr>
        </p:nvSpPr>
        <p:spPr bwMode="auto">
          <a:xfrm>
            <a:off x="153775" y="167532"/>
            <a:ext cx="831597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Prepend Operation – Adding a Node at the Beginning</a:t>
            </a:r>
          </a:p>
        </p:txBody>
      </p:sp>
      <p:sp>
        <p:nvSpPr>
          <p:cNvPr id="10" name="TextBox 9">
            <a:extLst>
              <a:ext uri="{FF2B5EF4-FFF2-40B4-BE49-F238E27FC236}">
                <a16:creationId xmlns:a16="http://schemas.microsoft.com/office/drawing/2014/main" id="{BCDBCC18-AC52-EABC-B4D2-BB08AA92323A}"/>
              </a:ext>
            </a:extLst>
          </p:cNvPr>
          <p:cNvSpPr txBox="1"/>
          <p:nvPr/>
        </p:nvSpPr>
        <p:spPr>
          <a:xfrm>
            <a:off x="7269562" y="1149368"/>
            <a:ext cx="4451383" cy="2352952"/>
          </a:xfrm>
          <a:prstGeom prst="rect">
            <a:avLst/>
          </a:prstGeom>
          <a:noFill/>
        </p:spPr>
        <p:txBody>
          <a:bodyPr wrap="square">
            <a:spAutoFit/>
          </a:bodyPr>
          <a:lstStyle/>
          <a:p>
            <a:pPr>
              <a:lnSpc>
                <a:spcPct val="150000"/>
              </a:lnSpc>
            </a:pPr>
            <a:r>
              <a:rPr lang="en-US" sz="2000" b="0" dirty="0">
                <a:solidFill>
                  <a:srgbClr val="569CD6"/>
                </a:solidFill>
                <a:effectLst/>
                <a:latin typeface="Calibri" panose="020F0502020204030204" pitchFamily="34" charset="0"/>
                <a:cs typeface="Calibri" panose="020F0502020204030204" pitchFamily="34" charset="0"/>
              </a:rPr>
              <a:t>#Code sample</a:t>
            </a:r>
          </a:p>
          <a:p>
            <a:pPr>
              <a:lnSpc>
                <a:spcPct val="150000"/>
              </a:lnSpc>
            </a:pPr>
            <a:r>
              <a:rPr lang="en-US" sz="2000" b="0" dirty="0">
                <a:solidFill>
                  <a:srgbClr val="569CD6"/>
                </a:solidFill>
                <a:effectLst/>
                <a:latin typeface="Calibri" panose="020F0502020204030204" pitchFamily="34" charset="0"/>
                <a:cs typeface="Calibri" panose="020F0502020204030204" pitchFamily="34" charset="0"/>
              </a:rPr>
              <a:t>def</a:t>
            </a:r>
            <a:r>
              <a:rPr lang="en-US" sz="2000" b="0" dirty="0">
                <a:solidFill>
                  <a:srgbClr val="CCCCCC"/>
                </a:solidFill>
                <a:effectLst/>
                <a:latin typeface="Calibri" panose="020F0502020204030204" pitchFamily="34" charset="0"/>
                <a:cs typeface="Calibri" panose="020F0502020204030204" pitchFamily="34" charset="0"/>
              </a:rPr>
              <a:t> </a:t>
            </a:r>
            <a:r>
              <a:rPr lang="en-US" sz="2000" b="0" dirty="0">
                <a:solidFill>
                  <a:srgbClr val="DCDCAA"/>
                </a:solidFill>
                <a:effectLst/>
                <a:latin typeface="Calibri" panose="020F0502020204030204" pitchFamily="34" charset="0"/>
                <a:cs typeface="Calibri" panose="020F0502020204030204" pitchFamily="34" charset="0"/>
              </a:rPr>
              <a:t>prepend</a:t>
            </a:r>
            <a:r>
              <a:rPr lang="en-US" sz="2000" b="0" dirty="0">
                <a:solidFill>
                  <a:srgbClr val="CCCCCC"/>
                </a:solidFill>
                <a:effectLst/>
                <a:latin typeface="Calibri" panose="020F0502020204030204" pitchFamily="34" charset="0"/>
                <a:cs typeface="Calibri" panose="020F0502020204030204" pitchFamily="34" charset="0"/>
              </a:rPr>
              <a:t>(</a:t>
            </a:r>
            <a:r>
              <a:rPr lang="en-US" sz="2000" b="0" dirty="0">
                <a:solidFill>
                  <a:srgbClr val="9CDCFE"/>
                </a:solidFill>
                <a:effectLst/>
                <a:latin typeface="Calibri" panose="020F0502020204030204" pitchFamily="34" charset="0"/>
                <a:cs typeface="Calibri" panose="020F0502020204030204" pitchFamily="34" charset="0"/>
              </a:rPr>
              <a:t>self</a:t>
            </a:r>
            <a:r>
              <a:rPr lang="en-US" sz="2000" b="0" dirty="0">
                <a:solidFill>
                  <a:srgbClr val="CCCCCC"/>
                </a:solidFill>
                <a:effectLst/>
                <a:latin typeface="Calibri" panose="020F0502020204030204" pitchFamily="34" charset="0"/>
                <a:cs typeface="Calibri" panose="020F0502020204030204" pitchFamily="34" charset="0"/>
              </a:rPr>
              <a:t>, </a:t>
            </a:r>
            <a:r>
              <a:rPr lang="en-US" sz="2000" b="0" dirty="0">
                <a:solidFill>
                  <a:srgbClr val="9CDCFE"/>
                </a:solidFill>
                <a:effectLst/>
                <a:latin typeface="Calibri" panose="020F0502020204030204" pitchFamily="34" charset="0"/>
                <a:cs typeface="Calibri" panose="020F0502020204030204" pitchFamily="34" charset="0"/>
              </a:rPr>
              <a:t>data</a:t>
            </a:r>
            <a:r>
              <a:rPr lang="en-US" sz="2000" b="0" dirty="0">
                <a:solidFill>
                  <a:srgbClr val="CCCCCC"/>
                </a:solidFill>
                <a:effectLst/>
                <a:latin typeface="Calibri" panose="020F0502020204030204" pitchFamily="34" charset="0"/>
                <a:cs typeface="Calibri" panose="020F0502020204030204" pitchFamily="34" charset="0"/>
              </a:rPr>
              <a:t>):</a:t>
            </a:r>
          </a:p>
          <a:p>
            <a:pPr>
              <a:lnSpc>
                <a:spcPct val="150000"/>
              </a:lnSpc>
            </a:pPr>
            <a:r>
              <a:rPr lang="en-US" sz="2000" b="0" dirty="0">
                <a:solidFill>
                  <a:srgbClr val="CCCCCC"/>
                </a:solidFill>
                <a:effectLst/>
                <a:latin typeface="Calibri" panose="020F0502020204030204" pitchFamily="34" charset="0"/>
                <a:cs typeface="Calibri" panose="020F0502020204030204" pitchFamily="34" charset="0"/>
              </a:rPr>
              <a:t>        </a:t>
            </a:r>
            <a:r>
              <a:rPr lang="en-US" sz="2000" b="0" dirty="0" err="1">
                <a:solidFill>
                  <a:srgbClr val="9CDCFE"/>
                </a:solidFill>
                <a:effectLst/>
                <a:latin typeface="Calibri" panose="020F0502020204030204" pitchFamily="34" charset="0"/>
                <a:cs typeface="Calibri" panose="020F0502020204030204" pitchFamily="34" charset="0"/>
              </a:rPr>
              <a:t>new_node</a:t>
            </a:r>
            <a:r>
              <a:rPr lang="en-US" sz="2000" b="0" dirty="0">
                <a:solidFill>
                  <a:srgbClr val="CCCCCC"/>
                </a:solidFill>
                <a:effectLst/>
                <a:latin typeface="Calibri" panose="020F0502020204030204" pitchFamily="34" charset="0"/>
                <a:cs typeface="Calibri" panose="020F0502020204030204" pitchFamily="34" charset="0"/>
              </a:rPr>
              <a:t> </a:t>
            </a:r>
            <a:r>
              <a:rPr lang="en-US" sz="2000" b="0" dirty="0">
                <a:solidFill>
                  <a:srgbClr val="D4D4D4"/>
                </a:solidFill>
                <a:effectLst/>
                <a:latin typeface="Calibri" panose="020F0502020204030204" pitchFamily="34" charset="0"/>
                <a:cs typeface="Calibri" panose="020F0502020204030204" pitchFamily="34" charset="0"/>
              </a:rPr>
              <a:t>=</a:t>
            </a:r>
            <a:r>
              <a:rPr lang="en-US" sz="2000" b="0" dirty="0">
                <a:solidFill>
                  <a:srgbClr val="CCCCCC"/>
                </a:solidFill>
                <a:effectLst/>
                <a:latin typeface="Calibri" panose="020F0502020204030204" pitchFamily="34" charset="0"/>
                <a:cs typeface="Calibri" panose="020F0502020204030204" pitchFamily="34" charset="0"/>
              </a:rPr>
              <a:t> </a:t>
            </a:r>
            <a:r>
              <a:rPr lang="en-US" sz="2000" b="0" dirty="0">
                <a:solidFill>
                  <a:srgbClr val="4EC9B0"/>
                </a:solidFill>
                <a:effectLst/>
                <a:latin typeface="Calibri" panose="020F0502020204030204" pitchFamily="34" charset="0"/>
                <a:cs typeface="Calibri" panose="020F0502020204030204" pitchFamily="34" charset="0"/>
              </a:rPr>
              <a:t>Node</a:t>
            </a:r>
            <a:r>
              <a:rPr lang="en-US" sz="2000" b="0" dirty="0">
                <a:solidFill>
                  <a:srgbClr val="CCCCCC"/>
                </a:solidFill>
                <a:effectLst/>
                <a:latin typeface="Calibri" panose="020F0502020204030204" pitchFamily="34" charset="0"/>
                <a:cs typeface="Calibri" panose="020F0502020204030204" pitchFamily="34" charset="0"/>
              </a:rPr>
              <a:t>(</a:t>
            </a:r>
            <a:r>
              <a:rPr lang="en-US" sz="2000" b="0" dirty="0">
                <a:solidFill>
                  <a:srgbClr val="9CDCFE"/>
                </a:solidFill>
                <a:effectLst/>
                <a:latin typeface="Calibri" panose="020F0502020204030204" pitchFamily="34" charset="0"/>
                <a:cs typeface="Calibri" panose="020F0502020204030204" pitchFamily="34" charset="0"/>
              </a:rPr>
              <a:t>data</a:t>
            </a:r>
            <a:r>
              <a:rPr lang="en-US" sz="2000" b="0" dirty="0">
                <a:solidFill>
                  <a:srgbClr val="CCCCCC"/>
                </a:solidFill>
                <a:effectLst/>
                <a:latin typeface="Calibri" panose="020F0502020204030204" pitchFamily="34" charset="0"/>
                <a:cs typeface="Calibri" panose="020F0502020204030204" pitchFamily="34" charset="0"/>
              </a:rPr>
              <a:t>)</a:t>
            </a:r>
          </a:p>
          <a:p>
            <a:pPr>
              <a:lnSpc>
                <a:spcPct val="150000"/>
              </a:lnSpc>
            </a:pPr>
            <a:r>
              <a:rPr lang="en-US" sz="2000" b="0" dirty="0">
                <a:solidFill>
                  <a:srgbClr val="CCCCCC"/>
                </a:solidFill>
                <a:effectLst/>
                <a:latin typeface="Calibri" panose="020F0502020204030204" pitchFamily="34" charset="0"/>
                <a:cs typeface="Calibri" panose="020F0502020204030204" pitchFamily="34" charset="0"/>
              </a:rPr>
              <a:t>        </a:t>
            </a:r>
            <a:r>
              <a:rPr lang="en-US" sz="2000" b="0" dirty="0" err="1">
                <a:solidFill>
                  <a:srgbClr val="9CDCFE"/>
                </a:solidFill>
                <a:effectLst/>
                <a:latin typeface="Calibri" panose="020F0502020204030204" pitchFamily="34" charset="0"/>
                <a:cs typeface="Calibri" panose="020F0502020204030204" pitchFamily="34" charset="0"/>
              </a:rPr>
              <a:t>new_node</a:t>
            </a:r>
            <a:r>
              <a:rPr lang="en-US" sz="2000" b="0" dirty="0" err="1">
                <a:solidFill>
                  <a:srgbClr val="CCCCCC"/>
                </a:solidFill>
                <a:effectLst/>
                <a:latin typeface="Calibri" panose="020F0502020204030204" pitchFamily="34" charset="0"/>
                <a:cs typeface="Calibri" panose="020F0502020204030204" pitchFamily="34" charset="0"/>
              </a:rPr>
              <a:t>.</a:t>
            </a:r>
            <a:r>
              <a:rPr lang="en-US" sz="2000" b="0" dirty="0" err="1">
                <a:solidFill>
                  <a:srgbClr val="9CDCFE"/>
                </a:solidFill>
                <a:effectLst/>
                <a:latin typeface="Calibri" panose="020F0502020204030204" pitchFamily="34" charset="0"/>
                <a:cs typeface="Calibri" panose="020F0502020204030204" pitchFamily="34" charset="0"/>
              </a:rPr>
              <a:t>next</a:t>
            </a:r>
            <a:r>
              <a:rPr lang="en-US" sz="2000" b="0" dirty="0">
                <a:solidFill>
                  <a:srgbClr val="CCCCCC"/>
                </a:solidFill>
                <a:effectLst/>
                <a:latin typeface="Calibri" panose="020F0502020204030204" pitchFamily="34" charset="0"/>
                <a:cs typeface="Calibri" panose="020F0502020204030204" pitchFamily="34" charset="0"/>
              </a:rPr>
              <a:t> </a:t>
            </a:r>
            <a:r>
              <a:rPr lang="en-US" sz="2000" b="0" dirty="0">
                <a:solidFill>
                  <a:srgbClr val="D4D4D4"/>
                </a:solidFill>
                <a:effectLst/>
                <a:latin typeface="Calibri" panose="020F0502020204030204" pitchFamily="34" charset="0"/>
                <a:cs typeface="Calibri" panose="020F0502020204030204" pitchFamily="34" charset="0"/>
              </a:rPr>
              <a:t>=</a:t>
            </a:r>
            <a:r>
              <a:rPr lang="en-US" sz="2000" b="0" dirty="0">
                <a:solidFill>
                  <a:srgbClr val="CCCCCC"/>
                </a:solidFill>
                <a:effectLst/>
                <a:latin typeface="Calibri" panose="020F0502020204030204" pitchFamily="34" charset="0"/>
                <a:cs typeface="Calibri" panose="020F0502020204030204" pitchFamily="34" charset="0"/>
              </a:rPr>
              <a:t> </a:t>
            </a:r>
            <a:r>
              <a:rPr lang="en-US" sz="2000" b="0" dirty="0" err="1">
                <a:solidFill>
                  <a:srgbClr val="9CDCFE"/>
                </a:solidFill>
                <a:effectLst/>
                <a:latin typeface="Calibri" panose="020F0502020204030204" pitchFamily="34" charset="0"/>
                <a:cs typeface="Calibri" panose="020F0502020204030204" pitchFamily="34" charset="0"/>
              </a:rPr>
              <a:t>self</a:t>
            </a:r>
            <a:r>
              <a:rPr lang="en-US" sz="2000" b="0" dirty="0" err="1">
                <a:solidFill>
                  <a:srgbClr val="CCCCCC"/>
                </a:solidFill>
                <a:effectLst/>
                <a:latin typeface="Calibri" panose="020F0502020204030204" pitchFamily="34" charset="0"/>
                <a:cs typeface="Calibri" panose="020F0502020204030204" pitchFamily="34" charset="0"/>
              </a:rPr>
              <a:t>.</a:t>
            </a:r>
            <a:r>
              <a:rPr lang="en-US" sz="2000" b="0" dirty="0" err="1">
                <a:solidFill>
                  <a:srgbClr val="9CDCFE"/>
                </a:solidFill>
                <a:effectLst/>
                <a:latin typeface="Calibri" panose="020F0502020204030204" pitchFamily="34" charset="0"/>
                <a:cs typeface="Calibri" panose="020F0502020204030204" pitchFamily="34" charset="0"/>
              </a:rPr>
              <a:t>head</a:t>
            </a:r>
            <a:endParaRPr lang="en-US" sz="2000" b="0" dirty="0">
              <a:solidFill>
                <a:srgbClr val="CCCCCC"/>
              </a:solidFill>
              <a:effectLst/>
              <a:latin typeface="Calibri" panose="020F0502020204030204" pitchFamily="34" charset="0"/>
              <a:cs typeface="Calibri" panose="020F0502020204030204" pitchFamily="34" charset="0"/>
            </a:endParaRPr>
          </a:p>
          <a:p>
            <a:pPr>
              <a:lnSpc>
                <a:spcPct val="150000"/>
              </a:lnSpc>
            </a:pPr>
            <a:r>
              <a:rPr lang="en-US" sz="2000" b="0" dirty="0">
                <a:solidFill>
                  <a:srgbClr val="CCCCCC"/>
                </a:solidFill>
                <a:effectLst/>
                <a:latin typeface="Calibri" panose="020F0502020204030204" pitchFamily="34" charset="0"/>
                <a:cs typeface="Calibri" panose="020F0502020204030204" pitchFamily="34" charset="0"/>
              </a:rPr>
              <a:t>        </a:t>
            </a:r>
            <a:r>
              <a:rPr lang="en-US" sz="2000" b="0" dirty="0" err="1">
                <a:solidFill>
                  <a:srgbClr val="9CDCFE"/>
                </a:solidFill>
                <a:effectLst/>
                <a:latin typeface="Calibri" panose="020F0502020204030204" pitchFamily="34" charset="0"/>
                <a:cs typeface="Calibri" panose="020F0502020204030204" pitchFamily="34" charset="0"/>
              </a:rPr>
              <a:t>self</a:t>
            </a:r>
            <a:r>
              <a:rPr lang="en-US" sz="2000" b="0" dirty="0" err="1">
                <a:solidFill>
                  <a:srgbClr val="CCCCCC"/>
                </a:solidFill>
                <a:effectLst/>
                <a:latin typeface="Calibri" panose="020F0502020204030204" pitchFamily="34" charset="0"/>
                <a:cs typeface="Calibri" panose="020F0502020204030204" pitchFamily="34" charset="0"/>
              </a:rPr>
              <a:t>.</a:t>
            </a:r>
            <a:r>
              <a:rPr lang="en-US" sz="2000" b="0" dirty="0" err="1">
                <a:solidFill>
                  <a:srgbClr val="9CDCFE"/>
                </a:solidFill>
                <a:effectLst/>
                <a:latin typeface="Calibri" panose="020F0502020204030204" pitchFamily="34" charset="0"/>
                <a:cs typeface="Calibri" panose="020F0502020204030204" pitchFamily="34" charset="0"/>
              </a:rPr>
              <a:t>head</a:t>
            </a:r>
            <a:r>
              <a:rPr lang="en-US" sz="2000" b="0" dirty="0">
                <a:solidFill>
                  <a:srgbClr val="CCCCCC"/>
                </a:solidFill>
                <a:effectLst/>
                <a:latin typeface="Calibri" panose="020F0502020204030204" pitchFamily="34" charset="0"/>
                <a:cs typeface="Calibri" panose="020F0502020204030204" pitchFamily="34" charset="0"/>
              </a:rPr>
              <a:t> </a:t>
            </a:r>
            <a:r>
              <a:rPr lang="en-US" sz="2000" b="0" dirty="0">
                <a:solidFill>
                  <a:srgbClr val="D4D4D4"/>
                </a:solidFill>
                <a:effectLst/>
                <a:latin typeface="Calibri" panose="020F0502020204030204" pitchFamily="34" charset="0"/>
                <a:cs typeface="Calibri" panose="020F0502020204030204" pitchFamily="34" charset="0"/>
              </a:rPr>
              <a:t>=</a:t>
            </a:r>
            <a:r>
              <a:rPr lang="en-US" sz="2000" b="0" dirty="0">
                <a:solidFill>
                  <a:srgbClr val="CCCCCC"/>
                </a:solidFill>
                <a:effectLst/>
                <a:latin typeface="Calibri" panose="020F0502020204030204" pitchFamily="34" charset="0"/>
                <a:cs typeface="Calibri" panose="020F0502020204030204" pitchFamily="34" charset="0"/>
              </a:rPr>
              <a:t> </a:t>
            </a:r>
            <a:r>
              <a:rPr lang="en-US" sz="2000" b="0" dirty="0" err="1">
                <a:solidFill>
                  <a:srgbClr val="9CDCFE"/>
                </a:solidFill>
                <a:effectLst/>
                <a:latin typeface="Calibri" panose="020F0502020204030204" pitchFamily="34" charset="0"/>
                <a:cs typeface="Calibri" panose="020F0502020204030204" pitchFamily="34" charset="0"/>
              </a:rPr>
              <a:t>new_node</a:t>
            </a:r>
            <a:endParaRPr lang="en-US" sz="2000" b="0" dirty="0">
              <a:solidFill>
                <a:srgbClr val="CCCCCC"/>
              </a:solidFill>
              <a:effectLst/>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775444D1-9C05-31E4-7334-F9A95083A9F2}"/>
              </a:ext>
            </a:extLst>
          </p:cNvPr>
          <p:cNvSpPr txBox="1"/>
          <p:nvPr/>
        </p:nvSpPr>
        <p:spPr>
          <a:xfrm>
            <a:off x="244674" y="895143"/>
            <a:ext cx="6056745" cy="4199611"/>
          </a:xfrm>
          <a:prstGeom prst="rect">
            <a:avLst/>
          </a:prstGeom>
          <a:noFill/>
        </p:spPr>
        <p:txBody>
          <a:bodyPr wrap="square">
            <a:spAutoFit/>
          </a:bodyPr>
          <a:lstStyle/>
          <a:p>
            <a:pPr>
              <a:lnSpc>
                <a:spcPct val="150000"/>
              </a:lnSpc>
            </a:pPr>
            <a:r>
              <a:rPr lang="en-US" sz="2000" b="1" dirty="0">
                <a:latin typeface="Calibri" panose="020F0502020204030204" pitchFamily="34" charset="0"/>
                <a:cs typeface="Calibri" panose="020F0502020204030204" pitchFamily="34" charset="0"/>
              </a:rPr>
              <a:t>Definition</a:t>
            </a:r>
            <a:r>
              <a:rPr lang="en-US" sz="2000" dirty="0">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The prepend operation adds a new node to the beginning of the linked list.</a:t>
            </a:r>
          </a:p>
          <a:p>
            <a:pPr marL="742950" lvl="1" indent="-28575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If the list is empty, this new node becomes the head.</a:t>
            </a:r>
          </a:p>
          <a:p>
            <a:pPr marL="742950" lvl="1" indent="-28575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If the list already has elements, the new node points to the current head, then becomes the new head.</a:t>
            </a:r>
            <a:endParaRPr lang="en-IN" sz="2000" dirty="0">
              <a:latin typeface="Calibri" panose="020F0502020204030204" pitchFamily="34" charset="0"/>
              <a:cs typeface="Calibri" panose="020F0502020204030204" pitchFamily="34" charset="0"/>
            </a:endParaRPr>
          </a:p>
          <a:p>
            <a:pPr>
              <a:lnSpc>
                <a:spcPct val="150000"/>
              </a:lnSpc>
            </a:pP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21399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Singly Linked List: Append </a:t>
            </a:r>
            <a:endParaRPr/>
          </a:p>
        </p:txBody>
      </p:sp>
      <p:sp>
        <p:nvSpPr>
          <p:cNvPr id="134" name="Google Shape;134;p18"/>
          <p:cNvSpPr/>
          <p:nvPr/>
        </p:nvSpPr>
        <p:spPr>
          <a:xfrm>
            <a:off x="185984" y="1853433"/>
            <a:ext cx="976400" cy="1556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A</a:t>
            </a:r>
            <a:endParaRPr sz="4000" b="1">
              <a:latin typeface="PT Sans Narrow"/>
              <a:ea typeface="PT Sans Narrow"/>
              <a:cs typeface="PT Sans Narrow"/>
              <a:sym typeface="PT Sans Narrow"/>
            </a:endParaRPr>
          </a:p>
        </p:txBody>
      </p:sp>
      <p:cxnSp>
        <p:nvCxnSpPr>
          <p:cNvPr id="135" name="Google Shape;135;p18"/>
          <p:cNvCxnSpPr>
            <a:stCxn id="134" idx="0"/>
            <a:endCxn id="134" idx="2"/>
          </p:cNvCxnSpPr>
          <p:nvPr/>
        </p:nvCxnSpPr>
        <p:spPr>
          <a:xfrm>
            <a:off x="674184" y="1853433"/>
            <a:ext cx="0" cy="1556800"/>
          </a:xfrm>
          <a:prstGeom prst="straightConnector1">
            <a:avLst/>
          </a:prstGeom>
          <a:noFill/>
          <a:ln w="9525" cap="flat" cmpd="sng">
            <a:solidFill>
              <a:schemeClr val="dk2"/>
            </a:solidFill>
            <a:prstDash val="solid"/>
            <a:round/>
            <a:headEnd type="none" w="med" len="med"/>
            <a:tailEnd type="none" w="med" len="med"/>
          </a:ln>
        </p:spPr>
      </p:cxnSp>
      <p:sp>
        <p:nvSpPr>
          <p:cNvPr id="136" name="Google Shape;136;p18"/>
          <p:cNvSpPr/>
          <p:nvPr/>
        </p:nvSpPr>
        <p:spPr>
          <a:xfrm>
            <a:off x="2011717" y="1853433"/>
            <a:ext cx="976400" cy="1556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B</a:t>
            </a:r>
            <a:endParaRPr sz="2400" b="1"/>
          </a:p>
        </p:txBody>
      </p:sp>
      <p:cxnSp>
        <p:nvCxnSpPr>
          <p:cNvPr id="137" name="Google Shape;137;p18"/>
          <p:cNvCxnSpPr>
            <a:stCxn id="136" idx="0"/>
            <a:endCxn id="136" idx="2"/>
          </p:cNvCxnSpPr>
          <p:nvPr/>
        </p:nvCxnSpPr>
        <p:spPr>
          <a:xfrm>
            <a:off x="2499917" y="1853433"/>
            <a:ext cx="0" cy="1556800"/>
          </a:xfrm>
          <a:prstGeom prst="straightConnector1">
            <a:avLst/>
          </a:prstGeom>
          <a:noFill/>
          <a:ln w="9525" cap="flat" cmpd="sng">
            <a:solidFill>
              <a:schemeClr val="dk2"/>
            </a:solidFill>
            <a:prstDash val="solid"/>
            <a:round/>
            <a:headEnd type="none" w="med" len="med"/>
            <a:tailEnd type="none" w="med" len="med"/>
          </a:ln>
        </p:spPr>
      </p:cxnSp>
      <p:sp>
        <p:nvSpPr>
          <p:cNvPr id="138" name="Google Shape;138;p18"/>
          <p:cNvSpPr/>
          <p:nvPr/>
        </p:nvSpPr>
        <p:spPr>
          <a:xfrm>
            <a:off x="3837475" y="1853433"/>
            <a:ext cx="976400" cy="1556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C</a:t>
            </a:r>
            <a:endParaRPr sz="2400" b="1"/>
          </a:p>
        </p:txBody>
      </p:sp>
      <p:cxnSp>
        <p:nvCxnSpPr>
          <p:cNvPr id="139" name="Google Shape;139;p18"/>
          <p:cNvCxnSpPr>
            <a:stCxn id="138" idx="0"/>
            <a:endCxn id="138" idx="2"/>
          </p:cNvCxnSpPr>
          <p:nvPr/>
        </p:nvCxnSpPr>
        <p:spPr>
          <a:xfrm>
            <a:off x="4325675" y="1853433"/>
            <a:ext cx="0" cy="1556800"/>
          </a:xfrm>
          <a:prstGeom prst="straightConnector1">
            <a:avLst/>
          </a:prstGeom>
          <a:noFill/>
          <a:ln w="9525" cap="flat" cmpd="sng">
            <a:solidFill>
              <a:schemeClr val="dk2"/>
            </a:solidFill>
            <a:prstDash val="solid"/>
            <a:round/>
            <a:headEnd type="none" w="med" len="med"/>
            <a:tailEnd type="none" w="med" len="med"/>
          </a:ln>
        </p:spPr>
      </p:cxnSp>
      <p:sp>
        <p:nvSpPr>
          <p:cNvPr id="140" name="Google Shape;140;p18"/>
          <p:cNvSpPr/>
          <p:nvPr/>
        </p:nvSpPr>
        <p:spPr>
          <a:xfrm>
            <a:off x="5663220" y="1853433"/>
            <a:ext cx="976400" cy="1556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D</a:t>
            </a:r>
            <a:endParaRPr sz="2400" b="1"/>
          </a:p>
        </p:txBody>
      </p:sp>
      <p:cxnSp>
        <p:nvCxnSpPr>
          <p:cNvPr id="141" name="Google Shape;141;p18"/>
          <p:cNvCxnSpPr>
            <a:stCxn id="140" idx="0"/>
            <a:endCxn id="140" idx="2"/>
          </p:cNvCxnSpPr>
          <p:nvPr/>
        </p:nvCxnSpPr>
        <p:spPr>
          <a:xfrm>
            <a:off x="6151420" y="1853433"/>
            <a:ext cx="0" cy="1556800"/>
          </a:xfrm>
          <a:prstGeom prst="straightConnector1">
            <a:avLst/>
          </a:prstGeom>
          <a:noFill/>
          <a:ln w="9525" cap="flat" cmpd="sng">
            <a:solidFill>
              <a:schemeClr val="dk2"/>
            </a:solidFill>
            <a:prstDash val="solid"/>
            <a:round/>
            <a:headEnd type="none" w="med" len="med"/>
            <a:tailEnd type="none" w="med" len="med"/>
          </a:ln>
        </p:spPr>
      </p:cxnSp>
      <p:cxnSp>
        <p:nvCxnSpPr>
          <p:cNvPr id="142" name="Google Shape;142;p18"/>
          <p:cNvCxnSpPr>
            <a:stCxn id="134" idx="3"/>
            <a:endCxn id="136" idx="1"/>
          </p:cNvCxnSpPr>
          <p:nvPr/>
        </p:nvCxnSpPr>
        <p:spPr>
          <a:xfrm>
            <a:off x="1162384" y="2631833"/>
            <a:ext cx="849200" cy="0"/>
          </a:xfrm>
          <a:prstGeom prst="straightConnector1">
            <a:avLst/>
          </a:prstGeom>
          <a:noFill/>
          <a:ln w="9525" cap="flat" cmpd="sng">
            <a:solidFill>
              <a:schemeClr val="dk2"/>
            </a:solidFill>
            <a:prstDash val="solid"/>
            <a:round/>
            <a:headEnd type="none" w="med" len="med"/>
            <a:tailEnd type="triangle" w="med" len="med"/>
          </a:ln>
        </p:spPr>
      </p:cxnSp>
      <p:cxnSp>
        <p:nvCxnSpPr>
          <p:cNvPr id="143" name="Google Shape;143;p18"/>
          <p:cNvCxnSpPr/>
          <p:nvPr/>
        </p:nvCxnSpPr>
        <p:spPr>
          <a:xfrm>
            <a:off x="2987975" y="2631760"/>
            <a:ext cx="849600" cy="0"/>
          </a:xfrm>
          <a:prstGeom prst="straightConnector1">
            <a:avLst/>
          </a:prstGeom>
          <a:noFill/>
          <a:ln w="9525" cap="flat" cmpd="sng">
            <a:solidFill>
              <a:schemeClr val="dk2"/>
            </a:solidFill>
            <a:prstDash val="solid"/>
            <a:round/>
            <a:headEnd type="none" w="med" len="med"/>
            <a:tailEnd type="triangle" w="med" len="med"/>
          </a:ln>
        </p:spPr>
      </p:cxnSp>
      <p:cxnSp>
        <p:nvCxnSpPr>
          <p:cNvPr id="144" name="Google Shape;144;p18"/>
          <p:cNvCxnSpPr/>
          <p:nvPr/>
        </p:nvCxnSpPr>
        <p:spPr>
          <a:xfrm>
            <a:off x="4813720" y="2631760"/>
            <a:ext cx="849600" cy="0"/>
          </a:xfrm>
          <a:prstGeom prst="straightConnector1">
            <a:avLst/>
          </a:prstGeom>
          <a:noFill/>
          <a:ln w="9525" cap="flat" cmpd="sng">
            <a:solidFill>
              <a:schemeClr val="dk2"/>
            </a:solidFill>
            <a:prstDash val="solid"/>
            <a:round/>
            <a:headEnd type="none" w="med" len="med"/>
            <a:tailEnd type="triangle" w="med" len="med"/>
          </a:ln>
        </p:spPr>
      </p:cxnSp>
      <p:cxnSp>
        <p:nvCxnSpPr>
          <p:cNvPr id="145" name="Google Shape;145;p18"/>
          <p:cNvCxnSpPr/>
          <p:nvPr/>
        </p:nvCxnSpPr>
        <p:spPr>
          <a:xfrm>
            <a:off x="6639488" y="2631760"/>
            <a:ext cx="849600" cy="0"/>
          </a:xfrm>
          <a:prstGeom prst="straightConnector1">
            <a:avLst/>
          </a:prstGeom>
          <a:noFill/>
          <a:ln w="9525" cap="flat" cmpd="sng">
            <a:solidFill>
              <a:schemeClr val="dk2"/>
            </a:solidFill>
            <a:prstDash val="solid"/>
            <a:round/>
            <a:headEnd type="none" w="med" len="med"/>
            <a:tailEnd type="triangle" w="med" len="med"/>
          </a:ln>
        </p:spPr>
      </p:cxnSp>
      <p:sp>
        <p:nvSpPr>
          <p:cNvPr id="146" name="Google Shape;146;p18"/>
          <p:cNvSpPr/>
          <p:nvPr/>
        </p:nvSpPr>
        <p:spPr>
          <a:xfrm>
            <a:off x="7548956" y="2059185"/>
            <a:ext cx="654800" cy="11448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147" name="Google Shape;147;p18"/>
          <p:cNvCxnSpPr/>
          <p:nvPr/>
        </p:nvCxnSpPr>
        <p:spPr>
          <a:xfrm>
            <a:off x="8803033" y="1708267"/>
            <a:ext cx="0" cy="2052800"/>
          </a:xfrm>
          <a:prstGeom prst="straightConnector1">
            <a:avLst/>
          </a:prstGeom>
          <a:noFill/>
          <a:ln w="9525" cap="flat" cmpd="sng">
            <a:solidFill>
              <a:schemeClr val="dk2"/>
            </a:solidFill>
            <a:prstDash val="solid"/>
            <a:round/>
            <a:headEnd type="none" w="med" len="med"/>
            <a:tailEnd type="none" w="med" len="med"/>
          </a:ln>
        </p:spPr>
      </p:cxnSp>
      <p:sp>
        <p:nvSpPr>
          <p:cNvPr id="148" name="Google Shape;148;p18"/>
          <p:cNvSpPr/>
          <p:nvPr/>
        </p:nvSpPr>
        <p:spPr>
          <a:xfrm>
            <a:off x="7488987" y="4357200"/>
            <a:ext cx="976400" cy="1556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E</a:t>
            </a:r>
            <a:endParaRPr sz="2400" b="1"/>
          </a:p>
        </p:txBody>
      </p:sp>
      <p:cxnSp>
        <p:nvCxnSpPr>
          <p:cNvPr id="149" name="Google Shape;149;p18"/>
          <p:cNvCxnSpPr>
            <a:stCxn id="148" idx="0"/>
            <a:endCxn id="148" idx="2"/>
          </p:cNvCxnSpPr>
          <p:nvPr/>
        </p:nvCxnSpPr>
        <p:spPr>
          <a:xfrm>
            <a:off x="7977187" y="4357200"/>
            <a:ext cx="0" cy="1556800"/>
          </a:xfrm>
          <a:prstGeom prst="straightConnector1">
            <a:avLst/>
          </a:prstGeom>
          <a:noFill/>
          <a:ln w="9525" cap="flat" cmpd="sng">
            <a:solidFill>
              <a:schemeClr val="dk2"/>
            </a:solidFill>
            <a:prstDash val="solid"/>
            <a:round/>
            <a:headEnd type="none" w="med" len="med"/>
            <a:tailEnd type="none" w="med" len="med"/>
          </a:ln>
        </p:spPr>
      </p:cxnSp>
      <p:cxnSp>
        <p:nvCxnSpPr>
          <p:cNvPr id="150" name="Google Shape;150;p18"/>
          <p:cNvCxnSpPr/>
          <p:nvPr/>
        </p:nvCxnSpPr>
        <p:spPr>
          <a:xfrm>
            <a:off x="124000" y="3719600"/>
            <a:ext cx="12068000" cy="13600"/>
          </a:xfrm>
          <a:prstGeom prst="straightConnector1">
            <a:avLst/>
          </a:prstGeom>
          <a:noFill/>
          <a:ln w="9525" cap="flat" cmpd="sng">
            <a:solidFill>
              <a:schemeClr val="dk2"/>
            </a:solidFill>
            <a:prstDash val="solid"/>
            <a:round/>
            <a:headEnd type="none" w="med" len="med"/>
            <a:tailEnd type="none" w="med" len="med"/>
          </a:ln>
        </p:spPr>
      </p:cxnSp>
      <p:sp>
        <p:nvSpPr>
          <p:cNvPr id="151" name="Google Shape;151;p18"/>
          <p:cNvSpPr/>
          <p:nvPr/>
        </p:nvSpPr>
        <p:spPr>
          <a:xfrm>
            <a:off x="185984" y="4357267"/>
            <a:ext cx="976400" cy="1556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A</a:t>
            </a:r>
            <a:endParaRPr sz="4000" b="1">
              <a:latin typeface="PT Sans Narrow"/>
              <a:ea typeface="PT Sans Narrow"/>
              <a:cs typeface="PT Sans Narrow"/>
              <a:sym typeface="PT Sans Narrow"/>
            </a:endParaRPr>
          </a:p>
        </p:txBody>
      </p:sp>
      <p:cxnSp>
        <p:nvCxnSpPr>
          <p:cNvPr id="152" name="Google Shape;152;p18"/>
          <p:cNvCxnSpPr>
            <a:stCxn id="151" idx="0"/>
            <a:endCxn id="151" idx="2"/>
          </p:cNvCxnSpPr>
          <p:nvPr/>
        </p:nvCxnSpPr>
        <p:spPr>
          <a:xfrm>
            <a:off x="674184" y="4357267"/>
            <a:ext cx="0" cy="1556800"/>
          </a:xfrm>
          <a:prstGeom prst="straightConnector1">
            <a:avLst/>
          </a:prstGeom>
          <a:noFill/>
          <a:ln w="9525" cap="flat" cmpd="sng">
            <a:solidFill>
              <a:schemeClr val="dk2"/>
            </a:solidFill>
            <a:prstDash val="solid"/>
            <a:round/>
            <a:headEnd type="none" w="med" len="med"/>
            <a:tailEnd type="none" w="med" len="med"/>
          </a:ln>
        </p:spPr>
      </p:cxnSp>
      <p:sp>
        <p:nvSpPr>
          <p:cNvPr id="153" name="Google Shape;153;p18"/>
          <p:cNvSpPr/>
          <p:nvPr/>
        </p:nvSpPr>
        <p:spPr>
          <a:xfrm>
            <a:off x="2011717" y="4357267"/>
            <a:ext cx="976400" cy="1556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B</a:t>
            </a:r>
            <a:endParaRPr sz="2400" b="1"/>
          </a:p>
        </p:txBody>
      </p:sp>
      <p:cxnSp>
        <p:nvCxnSpPr>
          <p:cNvPr id="154" name="Google Shape;154;p18"/>
          <p:cNvCxnSpPr>
            <a:stCxn id="153" idx="0"/>
            <a:endCxn id="153" idx="2"/>
          </p:cNvCxnSpPr>
          <p:nvPr/>
        </p:nvCxnSpPr>
        <p:spPr>
          <a:xfrm>
            <a:off x="2499917" y="4357267"/>
            <a:ext cx="0" cy="1556800"/>
          </a:xfrm>
          <a:prstGeom prst="straightConnector1">
            <a:avLst/>
          </a:prstGeom>
          <a:noFill/>
          <a:ln w="9525" cap="flat" cmpd="sng">
            <a:solidFill>
              <a:schemeClr val="dk2"/>
            </a:solidFill>
            <a:prstDash val="solid"/>
            <a:round/>
            <a:headEnd type="none" w="med" len="med"/>
            <a:tailEnd type="none" w="med" len="med"/>
          </a:ln>
        </p:spPr>
      </p:cxnSp>
      <p:sp>
        <p:nvSpPr>
          <p:cNvPr id="155" name="Google Shape;155;p18"/>
          <p:cNvSpPr/>
          <p:nvPr/>
        </p:nvSpPr>
        <p:spPr>
          <a:xfrm>
            <a:off x="3837475" y="4357267"/>
            <a:ext cx="976400" cy="1556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C</a:t>
            </a:r>
            <a:endParaRPr sz="2400" b="1"/>
          </a:p>
        </p:txBody>
      </p:sp>
      <p:cxnSp>
        <p:nvCxnSpPr>
          <p:cNvPr id="156" name="Google Shape;156;p18"/>
          <p:cNvCxnSpPr>
            <a:stCxn id="155" idx="0"/>
            <a:endCxn id="155" idx="2"/>
          </p:cNvCxnSpPr>
          <p:nvPr/>
        </p:nvCxnSpPr>
        <p:spPr>
          <a:xfrm>
            <a:off x="4325675" y="4357267"/>
            <a:ext cx="0" cy="1556800"/>
          </a:xfrm>
          <a:prstGeom prst="straightConnector1">
            <a:avLst/>
          </a:prstGeom>
          <a:noFill/>
          <a:ln w="9525" cap="flat" cmpd="sng">
            <a:solidFill>
              <a:schemeClr val="dk2"/>
            </a:solidFill>
            <a:prstDash val="solid"/>
            <a:round/>
            <a:headEnd type="none" w="med" len="med"/>
            <a:tailEnd type="none" w="med" len="med"/>
          </a:ln>
        </p:spPr>
      </p:cxnSp>
      <p:sp>
        <p:nvSpPr>
          <p:cNvPr id="157" name="Google Shape;157;p18"/>
          <p:cNvSpPr/>
          <p:nvPr/>
        </p:nvSpPr>
        <p:spPr>
          <a:xfrm>
            <a:off x="5663220" y="4357267"/>
            <a:ext cx="976400" cy="1556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D</a:t>
            </a:r>
            <a:endParaRPr sz="2400" b="1"/>
          </a:p>
        </p:txBody>
      </p:sp>
      <p:cxnSp>
        <p:nvCxnSpPr>
          <p:cNvPr id="158" name="Google Shape;158;p18"/>
          <p:cNvCxnSpPr>
            <a:stCxn id="157" idx="0"/>
            <a:endCxn id="157" idx="2"/>
          </p:cNvCxnSpPr>
          <p:nvPr/>
        </p:nvCxnSpPr>
        <p:spPr>
          <a:xfrm>
            <a:off x="6151420" y="4357267"/>
            <a:ext cx="0" cy="1556800"/>
          </a:xfrm>
          <a:prstGeom prst="straightConnector1">
            <a:avLst/>
          </a:prstGeom>
          <a:noFill/>
          <a:ln w="9525" cap="flat" cmpd="sng">
            <a:solidFill>
              <a:schemeClr val="dk2"/>
            </a:solidFill>
            <a:prstDash val="solid"/>
            <a:round/>
            <a:headEnd type="none" w="med" len="med"/>
            <a:tailEnd type="none" w="med" len="med"/>
          </a:ln>
        </p:spPr>
      </p:cxnSp>
      <p:cxnSp>
        <p:nvCxnSpPr>
          <p:cNvPr id="159" name="Google Shape;159;p18"/>
          <p:cNvCxnSpPr>
            <a:stCxn id="151" idx="3"/>
            <a:endCxn id="153" idx="1"/>
          </p:cNvCxnSpPr>
          <p:nvPr/>
        </p:nvCxnSpPr>
        <p:spPr>
          <a:xfrm>
            <a:off x="1162384" y="5135667"/>
            <a:ext cx="849200" cy="0"/>
          </a:xfrm>
          <a:prstGeom prst="straightConnector1">
            <a:avLst/>
          </a:prstGeom>
          <a:noFill/>
          <a:ln w="9525" cap="flat" cmpd="sng">
            <a:solidFill>
              <a:schemeClr val="dk2"/>
            </a:solidFill>
            <a:prstDash val="solid"/>
            <a:round/>
            <a:headEnd type="none" w="med" len="med"/>
            <a:tailEnd type="triangle" w="med" len="med"/>
          </a:ln>
        </p:spPr>
      </p:cxnSp>
      <p:cxnSp>
        <p:nvCxnSpPr>
          <p:cNvPr id="160" name="Google Shape;160;p18"/>
          <p:cNvCxnSpPr/>
          <p:nvPr/>
        </p:nvCxnSpPr>
        <p:spPr>
          <a:xfrm>
            <a:off x="2987975" y="5135593"/>
            <a:ext cx="849600" cy="0"/>
          </a:xfrm>
          <a:prstGeom prst="straightConnector1">
            <a:avLst/>
          </a:prstGeom>
          <a:noFill/>
          <a:ln w="9525" cap="flat" cmpd="sng">
            <a:solidFill>
              <a:schemeClr val="dk2"/>
            </a:solidFill>
            <a:prstDash val="solid"/>
            <a:round/>
            <a:headEnd type="none" w="med" len="med"/>
            <a:tailEnd type="triangle" w="med" len="med"/>
          </a:ln>
        </p:spPr>
      </p:cxnSp>
      <p:cxnSp>
        <p:nvCxnSpPr>
          <p:cNvPr id="161" name="Google Shape;161;p18"/>
          <p:cNvCxnSpPr/>
          <p:nvPr/>
        </p:nvCxnSpPr>
        <p:spPr>
          <a:xfrm>
            <a:off x="4813720" y="5135593"/>
            <a:ext cx="849600" cy="0"/>
          </a:xfrm>
          <a:prstGeom prst="straightConnector1">
            <a:avLst/>
          </a:prstGeom>
          <a:noFill/>
          <a:ln w="9525" cap="flat" cmpd="sng">
            <a:solidFill>
              <a:schemeClr val="dk2"/>
            </a:solidFill>
            <a:prstDash val="solid"/>
            <a:round/>
            <a:headEnd type="none" w="med" len="med"/>
            <a:tailEnd type="triangle" w="med" len="med"/>
          </a:ln>
        </p:spPr>
      </p:cxnSp>
      <p:cxnSp>
        <p:nvCxnSpPr>
          <p:cNvPr id="162" name="Google Shape;162;p18"/>
          <p:cNvCxnSpPr/>
          <p:nvPr/>
        </p:nvCxnSpPr>
        <p:spPr>
          <a:xfrm>
            <a:off x="6639488" y="5135593"/>
            <a:ext cx="849600" cy="0"/>
          </a:xfrm>
          <a:prstGeom prst="straightConnector1">
            <a:avLst/>
          </a:prstGeom>
          <a:noFill/>
          <a:ln w="9525" cap="flat" cmpd="sng">
            <a:solidFill>
              <a:schemeClr val="dk2"/>
            </a:solidFill>
            <a:prstDash val="solid"/>
            <a:round/>
            <a:headEnd type="none" w="med" len="med"/>
            <a:tailEnd type="triangle" w="med" len="med"/>
          </a:ln>
        </p:spPr>
      </p:cxnSp>
      <p:cxnSp>
        <p:nvCxnSpPr>
          <p:cNvPr id="163" name="Google Shape;163;p18"/>
          <p:cNvCxnSpPr/>
          <p:nvPr/>
        </p:nvCxnSpPr>
        <p:spPr>
          <a:xfrm>
            <a:off x="8465288" y="5135593"/>
            <a:ext cx="849600" cy="0"/>
          </a:xfrm>
          <a:prstGeom prst="straightConnector1">
            <a:avLst/>
          </a:prstGeom>
          <a:noFill/>
          <a:ln w="9525" cap="flat" cmpd="sng">
            <a:solidFill>
              <a:schemeClr val="dk2"/>
            </a:solidFill>
            <a:prstDash val="solid"/>
            <a:round/>
            <a:headEnd type="none" w="med" len="med"/>
            <a:tailEnd type="triangle" w="med" len="med"/>
          </a:ln>
        </p:spPr>
      </p:cxnSp>
      <p:sp>
        <p:nvSpPr>
          <p:cNvPr id="164" name="Google Shape;164;p18"/>
          <p:cNvSpPr/>
          <p:nvPr/>
        </p:nvSpPr>
        <p:spPr>
          <a:xfrm>
            <a:off x="9314756" y="4563252"/>
            <a:ext cx="654800" cy="11448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5" name="Google Shape;165;p18"/>
          <p:cNvSpPr/>
          <p:nvPr/>
        </p:nvSpPr>
        <p:spPr>
          <a:xfrm>
            <a:off x="9802953" y="1708267"/>
            <a:ext cx="976400" cy="1556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E</a:t>
            </a:r>
            <a:endParaRPr sz="2400" b="1"/>
          </a:p>
        </p:txBody>
      </p:sp>
      <p:cxnSp>
        <p:nvCxnSpPr>
          <p:cNvPr id="166" name="Google Shape;166;p18"/>
          <p:cNvCxnSpPr>
            <a:stCxn id="165" idx="0"/>
            <a:endCxn id="165" idx="2"/>
          </p:cNvCxnSpPr>
          <p:nvPr/>
        </p:nvCxnSpPr>
        <p:spPr>
          <a:xfrm>
            <a:off x="10291153" y="1708267"/>
            <a:ext cx="0" cy="15568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716DC5-AD71-6057-F993-F4C0C00D566C}"/>
            </a:ext>
          </a:extLst>
        </p:cNvPr>
        <p:cNvGrpSpPr/>
        <p:nvPr/>
      </p:nvGrpSpPr>
      <p:grpSpPr>
        <a:xfrm>
          <a:off x="0" y="0"/>
          <a:ext cx="0" cy="0"/>
          <a:chOff x="0" y="0"/>
          <a:chExt cx="0" cy="0"/>
        </a:xfrm>
      </p:grpSpPr>
      <p:sp>
        <p:nvSpPr>
          <p:cNvPr id="6" name="Rectangle 3">
            <a:extLst>
              <a:ext uri="{FF2B5EF4-FFF2-40B4-BE49-F238E27FC236}">
                <a16:creationId xmlns:a16="http://schemas.microsoft.com/office/drawing/2014/main" id="{19D4A66A-AE02-F71F-C35D-D06D11202F96}"/>
              </a:ext>
            </a:extLst>
          </p:cNvPr>
          <p:cNvSpPr>
            <a:spLocks noGrp="1" noChangeArrowheads="1"/>
          </p:cNvSpPr>
          <p:nvPr>
            <p:ph type="body" idx="1"/>
          </p:nvPr>
        </p:nvSpPr>
        <p:spPr bwMode="auto">
          <a:xfrm>
            <a:off x="153775" y="167532"/>
            <a:ext cx="831597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1" dirty="0"/>
              <a:t>Append Operation – Adding a Node at the End</a:t>
            </a:r>
            <a:endParaRPr kumimoji="0" lang="en-US" altLang="en-US"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1133B32A-FA8B-C51C-D480-2D954D866D34}"/>
              </a:ext>
            </a:extLst>
          </p:cNvPr>
          <p:cNvSpPr txBox="1"/>
          <p:nvPr/>
        </p:nvSpPr>
        <p:spPr>
          <a:xfrm>
            <a:off x="6135255" y="690752"/>
            <a:ext cx="6056745" cy="5121210"/>
          </a:xfrm>
          <a:prstGeom prst="rect">
            <a:avLst/>
          </a:prstGeom>
          <a:noFill/>
        </p:spPr>
        <p:txBody>
          <a:bodyPr wrap="square">
            <a:spAutoFit/>
          </a:bodyPr>
          <a:lstStyle/>
          <a:p>
            <a:pPr>
              <a:lnSpc>
                <a:spcPct val="150000"/>
              </a:lnSpc>
            </a:pPr>
            <a:r>
              <a:rPr lang="en-US" sz="2000" b="0" dirty="0">
                <a:solidFill>
                  <a:srgbClr val="569CD6"/>
                </a:solidFill>
                <a:effectLst/>
                <a:latin typeface="Calibri" panose="020F0502020204030204" pitchFamily="34" charset="0"/>
                <a:cs typeface="Calibri" panose="020F0502020204030204" pitchFamily="34" charset="0"/>
              </a:rPr>
              <a:t>#Code sample</a:t>
            </a:r>
          </a:p>
          <a:p>
            <a:pPr>
              <a:lnSpc>
                <a:spcPct val="150000"/>
              </a:lnSpc>
            </a:pPr>
            <a:r>
              <a:rPr lang="en-IN" sz="2000" b="0" dirty="0">
                <a:solidFill>
                  <a:srgbClr val="569CD6"/>
                </a:solidFill>
                <a:effectLst/>
                <a:latin typeface="Consolas" panose="020B0609020204030204" pitchFamily="49" charset="0"/>
              </a:rPr>
              <a:t>def</a:t>
            </a:r>
            <a:r>
              <a:rPr lang="en-IN" sz="2000" b="0" dirty="0">
                <a:solidFill>
                  <a:srgbClr val="CCCCCC"/>
                </a:solidFill>
                <a:effectLst/>
                <a:latin typeface="Consolas" panose="020B0609020204030204" pitchFamily="49" charset="0"/>
              </a:rPr>
              <a:t> </a:t>
            </a:r>
            <a:r>
              <a:rPr lang="en-IN" sz="2000" b="0" dirty="0">
                <a:solidFill>
                  <a:srgbClr val="DCDCAA"/>
                </a:solidFill>
                <a:effectLst/>
                <a:latin typeface="Consolas" panose="020B0609020204030204" pitchFamily="49" charset="0"/>
              </a:rPr>
              <a:t>append</a:t>
            </a:r>
            <a:r>
              <a:rPr lang="en-IN" sz="2000" b="0" dirty="0">
                <a:solidFill>
                  <a:srgbClr val="CCCCCC"/>
                </a:solidFill>
                <a:effectLst/>
                <a:latin typeface="Consolas" panose="020B0609020204030204" pitchFamily="49" charset="0"/>
              </a:rPr>
              <a:t>(</a:t>
            </a:r>
            <a:r>
              <a:rPr lang="en-IN" sz="2000" b="0" dirty="0">
                <a:solidFill>
                  <a:srgbClr val="9CDCFE"/>
                </a:solidFill>
                <a:effectLst/>
                <a:latin typeface="Consolas" panose="020B0609020204030204" pitchFamily="49" charset="0"/>
              </a:rPr>
              <a:t>self</a:t>
            </a:r>
            <a:r>
              <a:rPr lang="en-IN" sz="2000" b="0" dirty="0">
                <a:solidFill>
                  <a:srgbClr val="CCCCCC"/>
                </a:solidFill>
                <a:effectLst/>
                <a:latin typeface="Consolas" panose="020B0609020204030204" pitchFamily="49" charset="0"/>
              </a:rPr>
              <a:t>, </a:t>
            </a:r>
            <a:r>
              <a:rPr lang="en-IN" sz="2000" b="0" dirty="0">
                <a:solidFill>
                  <a:srgbClr val="9CDCFE"/>
                </a:solidFill>
                <a:effectLst/>
                <a:latin typeface="Consolas" panose="020B0609020204030204" pitchFamily="49" charset="0"/>
              </a:rPr>
              <a:t>data</a:t>
            </a:r>
            <a:r>
              <a:rPr lang="en-IN" sz="2000" b="0" dirty="0">
                <a:solidFill>
                  <a:srgbClr val="CCCCCC"/>
                </a:solidFill>
                <a:effectLst/>
                <a:latin typeface="Consolas" panose="020B0609020204030204" pitchFamily="49" charset="0"/>
              </a:rPr>
              <a:t>):</a:t>
            </a:r>
          </a:p>
          <a:p>
            <a:pPr>
              <a:lnSpc>
                <a:spcPct val="150000"/>
              </a:lnSpc>
            </a:pPr>
            <a:r>
              <a:rPr lang="en-IN" sz="2000" b="0" dirty="0">
                <a:solidFill>
                  <a:srgbClr val="CCCCCC"/>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new_node</a:t>
            </a:r>
            <a:r>
              <a:rPr lang="en-IN" sz="2000" b="0" dirty="0">
                <a:solidFill>
                  <a:srgbClr val="CCCCCC"/>
                </a:solidFill>
                <a:effectLst/>
                <a:latin typeface="Consolas" panose="020B0609020204030204" pitchFamily="49" charset="0"/>
              </a:rPr>
              <a:t> </a:t>
            </a:r>
            <a:r>
              <a:rPr lang="en-IN" sz="2000" b="0" dirty="0">
                <a:solidFill>
                  <a:srgbClr val="D4D4D4"/>
                </a:solidFill>
                <a:effectLst/>
                <a:latin typeface="Consolas" panose="020B0609020204030204" pitchFamily="49" charset="0"/>
              </a:rPr>
              <a:t>=</a:t>
            </a:r>
            <a:r>
              <a:rPr lang="en-IN" sz="2000" b="0" dirty="0">
                <a:solidFill>
                  <a:srgbClr val="CCCCCC"/>
                </a:solidFill>
                <a:effectLst/>
                <a:latin typeface="Consolas" panose="020B0609020204030204" pitchFamily="49" charset="0"/>
              </a:rPr>
              <a:t> </a:t>
            </a:r>
            <a:r>
              <a:rPr lang="en-IN" sz="2000" b="0" dirty="0">
                <a:solidFill>
                  <a:srgbClr val="4EC9B0"/>
                </a:solidFill>
                <a:effectLst/>
                <a:latin typeface="Consolas" panose="020B0609020204030204" pitchFamily="49" charset="0"/>
              </a:rPr>
              <a:t>Node</a:t>
            </a:r>
            <a:r>
              <a:rPr lang="en-IN" sz="2000" b="0" dirty="0">
                <a:solidFill>
                  <a:srgbClr val="CCCCCC"/>
                </a:solidFill>
                <a:effectLst/>
                <a:latin typeface="Consolas" panose="020B0609020204030204" pitchFamily="49" charset="0"/>
              </a:rPr>
              <a:t>(</a:t>
            </a:r>
            <a:r>
              <a:rPr lang="en-IN" sz="2000" b="0" dirty="0">
                <a:solidFill>
                  <a:srgbClr val="9CDCFE"/>
                </a:solidFill>
                <a:effectLst/>
                <a:latin typeface="Consolas" panose="020B0609020204030204" pitchFamily="49" charset="0"/>
              </a:rPr>
              <a:t>data</a:t>
            </a:r>
            <a:r>
              <a:rPr lang="en-IN" sz="2000" b="0" dirty="0">
                <a:solidFill>
                  <a:srgbClr val="CCCCCC"/>
                </a:solidFill>
                <a:effectLst/>
                <a:latin typeface="Consolas" panose="020B0609020204030204" pitchFamily="49" charset="0"/>
              </a:rPr>
              <a:t>)</a:t>
            </a:r>
          </a:p>
          <a:p>
            <a:pPr>
              <a:lnSpc>
                <a:spcPct val="150000"/>
              </a:lnSpc>
            </a:pPr>
            <a:r>
              <a:rPr lang="en-IN" sz="2000" b="0" dirty="0">
                <a:solidFill>
                  <a:srgbClr val="CCCCCC"/>
                </a:solidFill>
                <a:effectLst/>
                <a:latin typeface="Consolas" panose="020B0609020204030204" pitchFamily="49" charset="0"/>
              </a:rPr>
              <a:t>        </a:t>
            </a:r>
            <a:r>
              <a:rPr lang="en-IN" sz="2000" b="0" dirty="0">
                <a:solidFill>
                  <a:srgbClr val="C586C0"/>
                </a:solidFill>
                <a:effectLst/>
                <a:latin typeface="Consolas" panose="020B0609020204030204" pitchFamily="49" charset="0"/>
              </a:rPr>
              <a:t>if</a:t>
            </a:r>
            <a:r>
              <a:rPr lang="en-IN" sz="2000" b="0" dirty="0">
                <a:solidFill>
                  <a:srgbClr val="CCCCCC"/>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self</a:t>
            </a:r>
            <a:r>
              <a:rPr lang="en-IN" sz="2000" b="0" dirty="0" err="1">
                <a:solidFill>
                  <a:srgbClr val="CCCCCC"/>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head</a:t>
            </a:r>
            <a:r>
              <a:rPr lang="en-IN" sz="2000" b="0" dirty="0">
                <a:solidFill>
                  <a:srgbClr val="CCCCCC"/>
                </a:solidFill>
                <a:effectLst/>
                <a:latin typeface="Consolas" panose="020B0609020204030204" pitchFamily="49" charset="0"/>
              </a:rPr>
              <a:t> </a:t>
            </a:r>
            <a:r>
              <a:rPr lang="en-IN" sz="2000" b="0" dirty="0">
                <a:solidFill>
                  <a:srgbClr val="569CD6"/>
                </a:solidFill>
                <a:effectLst/>
                <a:latin typeface="Consolas" panose="020B0609020204030204" pitchFamily="49" charset="0"/>
              </a:rPr>
              <a:t>is</a:t>
            </a:r>
            <a:r>
              <a:rPr lang="en-IN" sz="2000" b="0" dirty="0">
                <a:solidFill>
                  <a:srgbClr val="CCCCCC"/>
                </a:solidFill>
                <a:effectLst/>
                <a:latin typeface="Consolas" panose="020B0609020204030204" pitchFamily="49" charset="0"/>
              </a:rPr>
              <a:t> </a:t>
            </a:r>
            <a:r>
              <a:rPr lang="en-IN" sz="2000" b="0" dirty="0">
                <a:solidFill>
                  <a:srgbClr val="569CD6"/>
                </a:solidFill>
                <a:effectLst/>
                <a:latin typeface="Consolas" panose="020B0609020204030204" pitchFamily="49" charset="0"/>
              </a:rPr>
              <a:t>None</a:t>
            </a:r>
            <a:r>
              <a:rPr lang="en-IN" sz="2000" b="0" dirty="0">
                <a:solidFill>
                  <a:srgbClr val="CCCCCC"/>
                </a:solidFill>
                <a:effectLst/>
                <a:latin typeface="Consolas" panose="020B0609020204030204" pitchFamily="49" charset="0"/>
              </a:rPr>
              <a:t>:</a:t>
            </a:r>
          </a:p>
          <a:p>
            <a:pPr>
              <a:lnSpc>
                <a:spcPct val="150000"/>
              </a:lnSpc>
            </a:pPr>
            <a:r>
              <a:rPr lang="en-IN" sz="2000" b="0" dirty="0">
                <a:solidFill>
                  <a:srgbClr val="CCCCCC"/>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self</a:t>
            </a:r>
            <a:r>
              <a:rPr lang="en-IN" sz="2000" b="0" dirty="0" err="1">
                <a:solidFill>
                  <a:srgbClr val="CCCCCC"/>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head</a:t>
            </a:r>
            <a:r>
              <a:rPr lang="en-IN" sz="2000" b="0" dirty="0">
                <a:solidFill>
                  <a:srgbClr val="CCCCCC"/>
                </a:solidFill>
                <a:effectLst/>
                <a:latin typeface="Consolas" panose="020B0609020204030204" pitchFamily="49" charset="0"/>
              </a:rPr>
              <a:t> </a:t>
            </a:r>
            <a:r>
              <a:rPr lang="en-IN" sz="2000" b="0" dirty="0">
                <a:solidFill>
                  <a:srgbClr val="D4D4D4"/>
                </a:solidFill>
                <a:effectLst/>
                <a:latin typeface="Consolas" panose="020B0609020204030204" pitchFamily="49" charset="0"/>
              </a:rPr>
              <a:t>=</a:t>
            </a:r>
            <a:r>
              <a:rPr lang="en-IN" sz="2000" b="0" dirty="0">
                <a:solidFill>
                  <a:srgbClr val="CCCCCC"/>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new_node</a:t>
            </a:r>
            <a:endParaRPr lang="en-IN" sz="2000" b="0" dirty="0">
              <a:solidFill>
                <a:srgbClr val="CCCCCC"/>
              </a:solidFill>
              <a:effectLst/>
              <a:latin typeface="Consolas" panose="020B0609020204030204" pitchFamily="49" charset="0"/>
            </a:endParaRPr>
          </a:p>
          <a:p>
            <a:pPr>
              <a:lnSpc>
                <a:spcPct val="150000"/>
              </a:lnSpc>
            </a:pPr>
            <a:r>
              <a:rPr lang="en-IN" sz="2000" b="0" dirty="0">
                <a:solidFill>
                  <a:srgbClr val="CCCCCC"/>
                </a:solidFill>
                <a:effectLst/>
                <a:latin typeface="Consolas" panose="020B0609020204030204" pitchFamily="49" charset="0"/>
              </a:rPr>
              <a:t>            </a:t>
            </a:r>
            <a:r>
              <a:rPr lang="en-IN" sz="2000" b="0" dirty="0">
                <a:solidFill>
                  <a:srgbClr val="C586C0"/>
                </a:solidFill>
                <a:effectLst/>
                <a:latin typeface="Consolas" panose="020B0609020204030204" pitchFamily="49" charset="0"/>
              </a:rPr>
              <a:t>return</a:t>
            </a:r>
            <a:endParaRPr lang="en-IN" sz="2000" b="0" dirty="0">
              <a:solidFill>
                <a:srgbClr val="CCCCCC"/>
              </a:solidFill>
              <a:effectLst/>
              <a:latin typeface="Consolas" panose="020B0609020204030204" pitchFamily="49" charset="0"/>
            </a:endParaRPr>
          </a:p>
          <a:p>
            <a:pPr>
              <a:lnSpc>
                <a:spcPct val="150000"/>
              </a:lnSpc>
            </a:pPr>
            <a:r>
              <a:rPr lang="en-IN" sz="2000" b="0" dirty="0">
                <a:solidFill>
                  <a:srgbClr val="CCCCCC"/>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last_node</a:t>
            </a:r>
            <a:r>
              <a:rPr lang="en-IN" sz="2000" b="0" dirty="0">
                <a:solidFill>
                  <a:srgbClr val="CCCCCC"/>
                </a:solidFill>
                <a:effectLst/>
                <a:latin typeface="Consolas" panose="020B0609020204030204" pitchFamily="49" charset="0"/>
              </a:rPr>
              <a:t> </a:t>
            </a:r>
            <a:r>
              <a:rPr lang="en-IN" sz="2000" b="0" dirty="0">
                <a:solidFill>
                  <a:srgbClr val="D4D4D4"/>
                </a:solidFill>
                <a:effectLst/>
                <a:latin typeface="Consolas" panose="020B0609020204030204" pitchFamily="49" charset="0"/>
              </a:rPr>
              <a:t>=</a:t>
            </a:r>
            <a:r>
              <a:rPr lang="en-IN" sz="2000" b="0" dirty="0">
                <a:solidFill>
                  <a:srgbClr val="CCCCCC"/>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self</a:t>
            </a:r>
            <a:r>
              <a:rPr lang="en-IN" sz="2000" b="0" dirty="0" err="1">
                <a:solidFill>
                  <a:srgbClr val="CCCCCC"/>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head</a:t>
            </a:r>
            <a:endParaRPr lang="en-IN" sz="2000" b="0" dirty="0">
              <a:solidFill>
                <a:srgbClr val="CCCCCC"/>
              </a:solidFill>
              <a:effectLst/>
              <a:latin typeface="Consolas" panose="020B0609020204030204" pitchFamily="49" charset="0"/>
            </a:endParaRPr>
          </a:p>
          <a:p>
            <a:pPr>
              <a:lnSpc>
                <a:spcPct val="150000"/>
              </a:lnSpc>
            </a:pPr>
            <a:r>
              <a:rPr lang="en-IN" sz="2000" b="0" dirty="0">
                <a:solidFill>
                  <a:srgbClr val="CCCCCC"/>
                </a:solidFill>
                <a:effectLst/>
                <a:latin typeface="Consolas" panose="020B0609020204030204" pitchFamily="49" charset="0"/>
              </a:rPr>
              <a:t>        </a:t>
            </a:r>
            <a:r>
              <a:rPr lang="en-IN" sz="2000" b="0" dirty="0">
                <a:solidFill>
                  <a:srgbClr val="C586C0"/>
                </a:solidFill>
                <a:effectLst/>
                <a:latin typeface="Consolas" panose="020B0609020204030204" pitchFamily="49" charset="0"/>
              </a:rPr>
              <a:t>while</a:t>
            </a:r>
            <a:r>
              <a:rPr lang="en-IN" sz="2000" b="0" dirty="0">
                <a:solidFill>
                  <a:srgbClr val="CCCCCC"/>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last_node</a:t>
            </a:r>
            <a:r>
              <a:rPr lang="en-IN" sz="2000" b="0" dirty="0" err="1">
                <a:solidFill>
                  <a:srgbClr val="CCCCCC"/>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next</a:t>
            </a:r>
            <a:r>
              <a:rPr lang="en-IN" sz="2000" b="0" dirty="0">
                <a:solidFill>
                  <a:srgbClr val="CCCCCC"/>
                </a:solidFill>
                <a:effectLst/>
                <a:latin typeface="Consolas" panose="020B0609020204030204" pitchFamily="49" charset="0"/>
              </a:rPr>
              <a:t>:</a:t>
            </a:r>
          </a:p>
          <a:p>
            <a:pPr>
              <a:lnSpc>
                <a:spcPct val="150000"/>
              </a:lnSpc>
            </a:pPr>
            <a:r>
              <a:rPr lang="en-IN" sz="2000" b="0" dirty="0">
                <a:solidFill>
                  <a:srgbClr val="CCCCCC"/>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last_node</a:t>
            </a:r>
            <a:r>
              <a:rPr lang="en-IN" sz="2000" b="0" dirty="0">
                <a:solidFill>
                  <a:srgbClr val="CCCCCC"/>
                </a:solidFill>
                <a:effectLst/>
                <a:latin typeface="Consolas" panose="020B0609020204030204" pitchFamily="49" charset="0"/>
              </a:rPr>
              <a:t> </a:t>
            </a:r>
            <a:r>
              <a:rPr lang="en-IN" sz="2000" b="0" dirty="0">
                <a:solidFill>
                  <a:srgbClr val="D4D4D4"/>
                </a:solidFill>
                <a:effectLst/>
                <a:latin typeface="Consolas" panose="020B0609020204030204" pitchFamily="49" charset="0"/>
              </a:rPr>
              <a:t>=</a:t>
            </a:r>
            <a:r>
              <a:rPr lang="en-IN" sz="2000" b="0" dirty="0">
                <a:solidFill>
                  <a:srgbClr val="CCCCCC"/>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last_node</a:t>
            </a:r>
            <a:r>
              <a:rPr lang="en-IN" sz="2000" b="0" dirty="0" err="1">
                <a:solidFill>
                  <a:srgbClr val="CCCCCC"/>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next</a:t>
            </a:r>
            <a:endParaRPr lang="en-IN" sz="2000" b="0" dirty="0">
              <a:solidFill>
                <a:srgbClr val="CCCCCC"/>
              </a:solidFill>
              <a:effectLst/>
              <a:latin typeface="Consolas" panose="020B0609020204030204" pitchFamily="49" charset="0"/>
            </a:endParaRPr>
          </a:p>
          <a:p>
            <a:pPr>
              <a:lnSpc>
                <a:spcPct val="150000"/>
              </a:lnSpc>
            </a:pPr>
            <a:r>
              <a:rPr lang="en-IN" sz="2000" b="0" dirty="0">
                <a:solidFill>
                  <a:srgbClr val="CCCCCC"/>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last_node</a:t>
            </a:r>
            <a:r>
              <a:rPr lang="en-IN" sz="2000" b="0" dirty="0" err="1">
                <a:solidFill>
                  <a:srgbClr val="CCCCCC"/>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next</a:t>
            </a:r>
            <a:r>
              <a:rPr lang="en-IN" sz="2000" b="0" dirty="0">
                <a:solidFill>
                  <a:srgbClr val="CCCCCC"/>
                </a:solidFill>
                <a:effectLst/>
                <a:latin typeface="Consolas" panose="020B0609020204030204" pitchFamily="49" charset="0"/>
              </a:rPr>
              <a:t> </a:t>
            </a:r>
            <a:r>
              <a:rPr lang="en-IN" sz="2000" b="0" dirty="0">
                <a:solidFill>
                  <a:srgbClr val="D4D4D4"/>
                </a:solidFill>
                <a:effectLst/>
                <a:latin typeface="Consolas" panose="020B0609020204030204" pitchFamily="49" charset="0"/>
              </a:rPr>
              <a:t>=</a:t>
            </a:r>
            <a:r>
              <a:rPr lang="en-IN" sz="2000" b="0" dirty="0">
                <a:solidFill>
                  <a:srgbClr val="CCCCCC"/>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new_node</a:t>
            </a:r>
            <a:br>
              <a:rPr lang="en-IN" sz="2000" b="0" dirty="0">
                <a:solidFill>
                  <a:srgbClr val="CCCCCC"/>
                </a:solidFill>
                <a:effectLst/>
                <a:latin typeface="Consolas" panose="020B0609020204030204" pitchFamily="49" charset="0"/>
              </a:rPr>
            </a:br>
            <a:endParaRPr lang="en-IN" sz="2000" b="0" dirty="0">
              <a:solidFill>
                <a:srgbClr val="CCCCCC"/>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40C651E1-B034-7458-4E21-3B078DEA861E}"/>
              </a:ext>
            </a:extLst>
          </p:cNvPr>
          <p:cNvSpPr txBox="1"/>
          <p:nvPr/>
        </p:nvSpPr>
        <p:spPr>
          <a:xfrm>
            <a:off x="153775" y="690752"/>
            <a:ext cx="5942225" cy="4661276"/>
          </a:xfrm>
          <a:prstGeom prst="rect">
            <a:avLst/>
          </a:prstGeom>
          <a:noFill/>
        </p:spPr>
        <p:txBody>
          <a:bodyPr wrap="square">
            <a:spAutoFit/>
          </a:bodyPr>
          <a:lstStyle/>
          <a:p>
            <a:pPr>
              <a:lnSpc>
                <a:spcPct val="150000"/>
              </a:lnSpc>
            </a:pPr>
            <a:r>
              <a:rPr lang="en-US" sz="2000" b="1" dirty="0">
                <a:latin typeface="Calibri" panose="020F0502020204030204" pitchFamily="34" charset="0"/>
                <a:cs typeface="Calibri" panose="020F0502020204030204" pitchFamily="34" charset="0"/>
              </a:rPr>
              <a:t>Definition</a:t>
            </a:r>
            <a:r>
              <a:rPr lang="en-US" sz="2000" dirty="0">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The append operation adds a new node to the end of the linked list.</a:t>
            </a:r>
          </a:p>
          <a:p>
            <a:pPr marL="742950" lvl="1" indent="-28575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The append method adds a new node to the end of the list.</a:t>
            </a:r>
          </a:p>
          <a:p>
            <a:pPr marL="742950" lvl="1" indent="-28575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If the list is empty, the new node becomes the head.</a:t>
            </a:r>
          </a:p>
          <a:p>
            <a:pPr marL="742950" lvl="1" indent="-28575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If the list has existing nodes, the method traverses to the last node and links it to the new node.</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50945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2"/>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Singly Linked List: Insert after Node </a:t>
            </a:r>
            <a:endParaRPr/>
          </a:p>
        </p:txBody>
      </p:sp>
      <p:sp>
        <p:nvSpPr>
          <p:cNvPr id="254" name="Google Shape;254;p22"/>
          <p:cNvSpPr/>
          <p:nvPr/>
        </p:nvSpPr>
        <p:spPr>
          <a:xfrm>
            <a:off x="164472" y="1840769"/>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A</a:t>
            </a:r>
            <a:endParaRPr sz="3200" b="1">
              <a:latin typeface="PT Sans Narrow"/>
              <a:ea typeface="PT Sans Narrow"/>
              <a:cs typeface="PT Sans Narrow"/>
              <a:sym typeface="PT Sans Narrow"/>
            </a:endParaRPr>
          </a:p>
        </p:txBody>
      </p:sp>
      <p:cxnSp>
        <p:nvCxnSpPr>
          <p:cNvPr id="255" name="Google Shape;255;p22"/>
          <p:cNvCxnSpPr>
            <a:stCxn id="254" idx="0"/>
            <a:endCxn id="254" idx="2"/>
          </p:cNvCxnSpPr>
          <p:nvPr/>
        </p:nvCxnSpPr>
        <p:spPr>
          <a:xfrm>
            <a:off x="483272" y="1840769"/>
            <a:ext cx="0" cy="1420800"/>
          </a:xfrm>
          <a:prstGeom prst="straightConnector1">
            <a:avLst/>
          </a:prstGeom>
          <a:noFill/>
          <a:ln w="9525" cap="flat" cmpd="sng">
            <a:solidFill>
              <a:schemeClr val="dk2"/>
            </a:solidFill>
            <a:prstDash val="solid"/>
            <a:round/>
            <a:headEnd type="none" w="med" len="med"/>
            <a:tailEnd type="none" w="med" len="med"/>
          </a:ln>
        </p:spPr>
      </p:cxnSp>
      <p:sp>
        <p:nvSpPr>
          <p:cNvPr id="256" name="Google Shape;256;p22"/>
          <p:cNvSpPr/>
          <p:nvPr/>
        </p:nvSpPr>
        <p:spPr>
          <a:xfrm>
            <a:off x="1356569" y="1840769"/>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B</a:t>
            </a:r>
            <a:endParaRPr sz="3200" b="1"/>
          </a:p>
        </p:txBody>
      </p:sp>
      <p:cxnSp>
        <p:nvCxnSpPr>
          <p:cNvPr id="257" name="Google Shape;257;p22"/>
          <p:cNvCxnSpPr>
            <a:stCxn id="256" idx="0"/>
            <a:endCxn id="256" idx="2"/>
          </p:cNvCxnSpPr>
          <p:nvPr/>
        </p:nvCxnSpPr>
        <p:spPr>
          <a:xfrm>
            <a:off x="1675369" y="1840769"/>
            <a:ext cx="0" cy="1420800"/>
          </a:xfrm>
          <a:prstGeom prst="straightConnector1">
            <a:avLst/>
          </a:prstGeom>
          <a:noFill/>
          <a:ln w="9525" cap="flat" cmpd="sng">
            <a:solidFill>
              <a:schemeClr val="dk2"/>
            </a:solidFill>
            <a:prstDash val="solid"/>
            <a:round/>
            <a:headEnd type="none" w="med" len="med"/>
            <a:tailEnd type="none" w="med" len="med"/>
          </a:ln>
        </p:spPr>
      </p:cxnSp>
      <p:sp>
        <p:nvSpPr>
          <p:cNvPr id="258" name="Google Shape;258;p22"/>
          <p:cNvSpPr/>
          <p:nvPr/>
        </p:nvSpPr>
        <p:spPr>
          <a:xfrm>
            <a:off x="2548680" y="1840769"/>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C</a:t>
            </a:r>
            <a:endParaRPr sz="3200" b="1"/>
          </a:p>
        </p:txBody>
      </p:sp>
      <p:cxnSp>
        <p:nvCxnSpPr>
          <p:cNvPr id="259" name="Google Shape;259;p22"/>
          <p:cNvCxnSpPr>
            <a:stCxn id="258" idx="0"/>
            <a:endCxn id="258" idx="2"/>
          </p:cNvCxnSpPr>
          <p:nvPr/>
        </p:nvCxnSpPr>
        <p:spPr>
          <a:xfrm>
            <a:off x="2867480" y="1840769"/>
            <a:ext cx="0" cy="1420800"/>
          </a:xfrm>
          <a:prstGeom prst="straightConnector1">
            <a:avLst/>
          </a:prstGeom>
          <a:noFill/>
          <a:ln w="9525" cap="flat" cmpd="sng">
            <a:solidFill>
              <a:schemeClr val="dk2"/>
            </a:solidFill>
            <a:prstDash val="solid"/>
            <a:round/>
            <a:headEnd type="none" w="med" len="med"/>
            <a:tailEnd type="none" w="med" len="med"/>
          </a:ln>
        </p:spPr>
      </p:cxnSp>
      <p:sp>
        <p:nvSpPr>
          <p:cNvPr id="260" name="Google Shape;260;p22"/>
          <p:cNvSpPr/>
          <p:nvPr/>
        </p:nvSpPr>
        <p:spPr>
          <a:xfrm>
            <a:off x="3740785" y="1840769"/>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D</a:t>
            </a:r>
            <a:endParaRPr sz="3200" b="1"/>
          </a:p>
        </p:txBody>
      </p:sp>
      <p:cxnSp>
        <p:nvCxnSpPr>
          <p:cNvPr id="261" name="Google Shape;261;p22"/>
          <p:cNvCxnSpPr>
            <a:stCxn id="260" idx="0"/>
            <a:endCxn id="260" idx="2"/>
          </p:cNvCxnSpPr>
          <p:nvPr/>
        </p:nvCxnSpPr>
        <p:spPr>
          <a:xfrm>
            <a:off x="4059585" y="1840769"/>
            <a:ext cx="0" cy="1420800"/>
          </a:xfrm>
          <a:prstGeom prst="straightConnector1">
            <a:avLst/>
          </a:prstGeom>
          <a:noFill/>
          <a:ln w="9525" cap="flat" cmpd="sng">
            <a:solidFill>
              <a:schemeClr val="dk2"/>
            </a:solidFill>
            <a:prstDash val="solid"/>
            <a:round/>
            <a:headEnd type="none" w="med" len="med"/>
            <a:tailEnd type="none" w="med" len="med"/>
          </a:ln>
        </p:spPr>
      </p:cxnSp>
      <p:cxnSp>
        <p:nvCxnSpPr>
          <p:cNvPr id="262" name="Google Shape;262;p22"/>
          <p:cNvCxnSpPr>
            <a:stCxn id="254" idx="3"/>
            <a:endCxn id="256" idx="1"/>
          </p:cNvCxnSpPr>
          <p:nvPr/>
        </p:nvCxnSpPr>
        <p:spPr>
          <a:xfrm>
            <a:off x="802072" y="2551169"/>
            <a:ext cx="554400" cy="0"/>
          </a:xfrm>
          <a:prstGeom prst="straightConnector1">
            <a:avLst/>
          </a:prstGeom>
          <a:noFill/>
          <a:ln w="9525" cap="flat" cmpd="sng">
            <a:solidFill>
              <a:schemeClr val="dk2"/>
            </a:solidFill>
            <a:prstDash val="solid"/>
            <a:round/>
            <a:headEnd type="none" w="med" len="med"/>
            <a:tailEnd type="triangle" w="med" len="med"/>
          </a:ln>
        </p:spPr>
      </p:cxnSp>
      <p:cxnSp>
        <p:nvCxnSpPr>
          <p:cNvPr id="263" name="Google Shape;263;p22"/>
          <p:cNvCxnSpPr/>
          <p:nvPr/>
        </p:nvCxnSpPr>
        <p:spPr>
          <a:xfrm>
            <a:off x="3186112" y="2551199"/>
            <a:ext cx="554800" cy="0"/>
          </a:xfrm>
          <a:prstGeom prst="straightConnector1">
            <a:avLst/>
          </a:prstGeom>
          <a:noFill/>
          <a:ln w="9525" cap="flat" cmpd="sng">
            <a:solidFill>
              <a:schemeClr val="dk2"/>
            </a:solidFill>
            <a:prstDash val="solid"/>
            <a:round/>
            <a:headEnd type="none" w="med" len="med"/>
            <a:tailEnd type="triangle" w="med" len="med"/>
          </a:ln>
        </p:spPr>
      </p:cxnSp>
      <p:cxnSp>
        <p:nvCxnSpPr>
          <p:cNvPr id="264" name="Google Shape;264;p22"/>
          <p:cNvCxnSpPr/>
          <p:nvPr/>
        </p:nvCxnSpPr>
        <p:spPr>
          <a:xfrm>
            <a:off x="4378231" y="2551199"/>
            <a:ext cx="554800" cy="0"/>
          </a:xfrm>
          <a:prstGeom prst="straightConnector1">
            <a:avLst/>
          </a:prstGeom>
          <a:noFill/>
          <a:ln w="9525" cap="flat" cmpd="sng">
            <a:solidFill>
              <a:schemeClr val="dk2"/>
            </a:solidFill>
            <a:prstDash val="solid"/>
            <a:round/>
            <a:headEnd type="none" w="med" len="med"/>
            <a:tailEnd type="triangle" w="med" len="med"/>
          </a:ln>
        </p:spPr>
      </p:cxnSp>
      <p:sp>
        <p:nvSpPr>
          <p:cNvPr id="265" name="Google Shape;265;p22"/>
          <p:cNvSpPr/>
          <p:nvPr/>
        </p:nvSpPr>
        <p:spPr>
          <a:xfrm>
            <a:off x="4972060" y="2028573"/>
            <a:ext cx="427600" cy="10448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66" name="Google Shape;266;p22"/>
          <p:cNvCxnSpPr/>
          <p:nvPr/>
        </p:nvCxnSpPr>
        <p:spPr>
          <a:xfrm>
            <a:off x="5790899" y="1708267"/>
            <a:ext cx="0" cy="1873600"/>
          </a:xfrm>
          <a:prstGeom prst="straightConnector1">
            <a:avLst/>
          </a:prstGeom>
          <a:noFill/>
          <a:ln w="9525" cap="flat" cmpd="sng">
            <a:solidFill>
              <a:schemeClr val="dk2"/>
            </a:solidFill>
            <a:prstDash val="solid"/>
            <a:round/>
            <a:headEnd type="none" w="med" len="med"/>
            <a:tailEnd type="none" w="med" len="med"/>
          </a:ln>
        </p:spPr>
      </p:cxnSp>
      <p:cxnSp>
        <p:nvCxnSpPr>
          <p:cNvPr id="267" name="Google Shape;267;p22"/>
          <p:cNvCxnSpPr/>
          <p:nvPr/>
        </p:nvCxnSpPr>
        <p:spPr>
          <a:xfrm>
            <a:off x="124000" y="3544140"/>
            <a:ext cx="7880000" cy="12400"/>
          </a:xfrm>
          <a:prstGeom prst="straightConnector1">
            <a:avLst/>
          </a:prstGeom>
          <a:noFill/>
          <a:ln w="9525" cap="flat" cmpd="sng">
            <a:solidFill>
              <a:schemeClr val="dk2"/>
            </a:solidFill>
            <a:prstDash val="solid"/>
            <a:round/>
            <a:headEnd type="none" w="med" len="med"/>
            <a:tailEnd type="none" w="med" len="med"/>
          </a:ln>
        </p:spPr>
      </p:cxnSp>
      <p:sp>
        <p:nvSpPr>
          <p:cNvPr id="268" name="Google Shape;268;p22"/>
          <p:cNvSpPr/>
          <p:nvPr/>
        </p:nvSpPr>
        <p:spPr>
          <a:xfrm>
            <a:off x="1952588" y="3789367"/>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E</a:t>
            </a:r>
            <a:endParaRPr sz="3200" b="1"/>
          </a:p>
        </p:txBody>
      </p:sp>
      <p:cxnSp>
        <p:nvCxnSpPr>
          <p:cNvPr id="269" name="Google Shape;269;p22"/>
          <p:cNvCxnSpPr>
            <a:stCxn id="268" idx="0"/>
            <a:endCxn id="268" idx="2"/>
          </p:cNvCxnSpPr>
          <p:nvPr/>
        </p:nvCxnSpPr>
        <p:spPr>
          <a:xfrm>
            <a:off x="2271388" y="3789367"/>
            <a:ext cx="0" cy="1420800"/>
          </a:xfrm>
          <a:prstGeom prst="straightConnector1">
            <a:avLst/>
          </a:prstGeom>
          <a:noFill/>
          <a:ln w="9525" cap="flat" cmpd="sng">
            <a:solidFill>
              <a:schemeClr val="dk2"/>
            </a:solidFill>
            <a:prstDash val="solid"/>
            <a:round/>
            <a:headEnd type="none" w="med" len="med"/>
            <a:tailEnd type="none" w="med" len="med"/>
          </a:ln>
        </p:spPr>
      </p:cxnSp>
      <p:cxnSp>
        <p:nvCxnSpPr>
          <p:cNvPr id="270" name="Google Shape;270;p22"/>
          <p:cNvCxnSpPr>
            <a:stCxn id="268" idx="0"/>
            <a:endCxn id="258" idx="2"/>
          </p:cNvCxnSpPr>
          <p:nvPr/>
        </p:nvCxnSpPr>
        <p:spPr>
          <a:xfrm rot="10800000" flipH="1">
            <a:off x="2271388" y="3261767"/>
            <a:ext cx="596000" cy="527600"/>
          </a:xfrm>
          <a:prstGeom prst="straightConnector1">
            <a:avLst/>
          </a:prstGeom>
          <a:noFill/>
          <a:ln w="9525" cap="flat" cmpd="sng">
            <a:solidFill>
              <a:schemeClr val="dk2"/>
            </a:solidFill>
            <a:prstDash val="solid"/>
            <a:round/>
            <a:headEnd type="none" w="med" len="med"/>
            <a:tailEnd type="triangle" w="med" len="med"/>
          </a:ln>
        </p:spPr>
      </p:cxnSp>
      <p:cxnSp>
        <p:nvCxnSpPr>
          <p:cNvPr id="271" name="Google Shape;271;p22"/>
          <p:cNvCxnSpPr/>
          <p:nvPr/>
        </p:nvCxnSpPr>
        <p:spPr>
          <a:xfrm>
            <a:off x="1994007" y="2551199"/>
            <a:ext cx="5548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3"/>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Singly Linked List: Insert after Node </a:t>
            </a:r>
            <a:endParaRPr/>
          </a:p>
        </p:txBody>
      </p:sp>
      <p:sp>
        <p:nvSpPr>
          <p:cNvPr id="277" name="Google Shape;277;p23"/>
          <p:cNvSpPr/>
          <p:nvPr/>
        </p:nvSpPr>
        <p:spPr>
          <a:xfrm>
            <a:off x="164472" y="1840769"/>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A</a:t>
            </a:r>
            <a:endParaRPr sz="3200" b="1">
              <a:latin typeface="PT Sans Narrow"/>
              <a:ea typeface="PT Sans Narrow"/>
              <a:cs typeface="PT Sans Narrow"/>
              <a:sym typeface="PT Sans Narrow"/>
            </a:endParaRPr>
          </a:p>
        </p:txBody>
      </p:sp>
      <p:cxnSp>
        <p:nvCxnSpPr>
          <p:cNvPr id="278" name="Google Shape;278;p23"/>
          <p:cNvCxnSpPr>
            <a:stCxn id="277" idx="0"/>
            <a:endCxn id="277" idx="2"/>
          </p:cNvCxnSpPr>
          <p:nvPr/>
        </p:nvCxnSpPr>
        <p:spPr>
          <a:xfrm>
            <a:off x="483272" y="1840769"/>
            <a:ext cx="0" cy="1420800"/>
          </a:xfrm>
          <a:prstGeom prst="straightConnector1">
            <a:avLst/>
          </a:prstGeom>
          <a:noFill/>
          <a:ln w="9525" cap="flat" cmpd="sng">
            <a:solidFill>
              <a:schemeClr val="dk2"/>
            </a:solidFill>
            <a:prstDash val="solid"/>
            <a:round/>
            <a:headEnd type="none" w="med" len="med"/>
            <a:tailEnd type="none" w="med" len="med"/>
          </a:ln>
        </p:spPr>
      </p:cxnSp>
      <p:sp>
        <p:nvSpPr>
          <p:cNvPr id="279" name="Google Shape;279;p23"/>
          <p:cNvSpPr/>
          <p:nvPr/>
        </p:nvSpPr>
        <p:spPr>
          <a:xfrm>
            <a:off x="1356569" y="1840769"/>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B</a:t>
            </a:r>
            <a:endParaRPr sz="3200" b="1"/>
          </a:p>
        </p:txBody>
      </p:sp>
      <p:cxnSp>
        <p:nvCxnSpPr>
          <p:cNvPr id="280" name="Google Shape;280;p23"/>
          <p:cNvCxnSpPr>
            <a:stCxn id="279" idx="0"/>
            <a:endCxn id="279" idx="2"/>
          </p:cNvCxnSpPr>
          <p:nvPr/>
        </p:nvCxnSpPr>
        <p:spPr>
          <a:xfrm>
            <a:off x="1675369" y="1840769"/>
            <a:ext cx="0" cy="1420800"/>
          </a:xfrm>
          <a:prstGeom prst="straightConnector1">
            <a:avLst/>
          </a:prstGeom>
          <a:noFill/>
          <a:ln w="9525" cap="flat" cmpd="sng">
            <a:solidFill>
              <a:schemeClr val="dk2"/>
            </a:solidFill>
            <a:prstDash val="solid"/>
            <a:round/>
            <a:headEnd type="none" w="med" len="med"/>
            <a:tailEnd type="none" w="med" len="med"/>
          </a:ln>
        </p:spPr>
      </p:cxnSp>
      <p:sp>
        <p:nvSpPr>
          <p:cNvPr id="281" name="Google Shape;281;p23"/>
          <p:cNvSpPr/>
          <p:nvPr/>
        </p:nvSpPr>
        <p:spPr>
          <a:xfrm>
            <a:off x="2548680" y="1840769"/>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C</a:t>
            </a:r>
            <a:endParaRPr sz="3200" b="1"/>
          </a:p>
        </p:txBody>
      </p:sp>
      <p:cxnSp>
        <p:nvCxnSpPr>
          <p:cNvPr id="282" name="Google Shape;282;p23"/>
          <p:cNvCxnSpPr>
            <a:stCxn id="281" idx="0"/>
            <a:endCxn id="281" idx="2"/>
          </p:cNvCxnSpPr>
          <p:nvPr/>
        </p:nvCxnSpPr>
        <p:spPr>
          <a:xfrm>
            <a:off x="2867480" y="1840769"/>
            <a:ext cx="0" cy="1420800"/>
          </a:xfrm>
          <a:prstGeom prst="straightConnector1">
            <a:avLst/>
          </a:prstGeom>
          <a:noFill/>
          <a:ln w="9525" cap="flat" cmpd="sng">
            <a:solidFill>
              <a:schemeClr val="dk2"/>
            </a:solidFill>
            <a:prstDash val="solid"/>
            <a:round/>
            <a:headEnd type="none" w="med" len="med"/>
            <a:tailEnd type="none" w="med" len="med"/>
          </a:ln>
        </p:spPr>
      </p:cxnSp>
      <p:sp>
        <p:nvSpPr>
          <p:cNvPr id="283" name="Google Shape;283;p23"/>
          <p:cNvSpPr/>
          <p:nvPr/>
        </p:nvSpPr>
        <p:spPr>
          <a:xfrm>
            <a:off x="3740785" y="1840769"/>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D</a:t>
            </a:r>
            <a:endParaRPr sz="3200" b="1"/>
          </a:p>
        </p:txBody>
      </p:sp>
      <p:cxnSp>
        <p:nvCxnSpPr>
          <p:cNvPr id="284" name="Google Shape;284;p23"/>
          <p:cNvCxnSpPr>
            <a:stCxn id="283" idx="0"/>
            <a:endCxn id="283" idx="2"/>
          </p:cNvCxnSpPr>
          <p:nvPr/>
        </p:nvCxnSpPr>
        <p:spPr>
          <a:xfrm>
            <a:off x="4059585" y="1840769"/>
            <a:ext cx="0" cy="1420800"/>
          </a:xfrm>
          <a:prstGeom prst="straightConnector1">
            <a:avLst/>
          </a:prstGeom>
          <a:noFill/>
          <a:ln w="9525" cap="flat" cmpd="sng">
            <a:solidFill>
              <a:schemeClr val="dk2"/>
            </a:solidFill>
            <a:prstDash val="solid"/>
            <a:round/>
            <a:headEnd type="none" w="med" len="med"/>
            <a:tailEnd type="none" w="med" len="med"/>
          </a:ln>
        </p:spPr>
      </p:cxnSp>
      <p:cxnSp>
        <p:nvCxnSpPr>
          <p:cNvPr id="285" name="Google Shape;285;p23"/>
          <p:cNvCxnSpPr>
            <a:stCxn id="277" idx="3"/>
            <a:endCxn id="279" idx="1"/>
          </p:cNvCxnSpPr>
          <p:nvPr/>
        </p:nvCxnSpPr>
        <p:spPr>
          <a:xfrm>
            <a:off x="802072" y="2551169"/>
            <a:ext cx="554400" cy="0"/>
          </a:xfrm>
          <a:prstGeom prst="straightConnector1">
            <a:avLst/>
          </a:prstGeom>
          <a:noFill/>
          <a:ln w="9525" cap="flat" cmpd="sng">
            <a:solidFill>
              <a:schemeClr val="dk2"/>
            </a:solidFill>
            <a:prstDash val="solid"/>
            <a:round/>
            <a:headEnd type="none" w="med" len="med"/>
            <a:tailEnd type="triangle" w="med" len="med"/>
          </a:ln>
        </p:spPr>
      </p:cxnSp>
      <p:cxnSp>
        <p:nvCxnSpPr>
          <p:cNvPr id="286" name="Google Shape;286;p23"/>
          <p:cNvCxnSpPr>
            <a:stCxn id="279" idx="2"/>
          </p:cNvCxnSpPr>
          <p:nvPr/>
        </p:nvCxnSpPr>
        <p:spPr>
          <a:xfrm>
            <a:off x="1675369" y="3261569"/>
            <a:ext cx="277600" cy="1179200"/>
          </a:xfrm>
          <a:prstGeom prst="straightConnector1">
            <a:avLst/>
          </a:prstGeom>
          <a:noFill/>
          <a:ln w="9525" cap="flat" cmpd="sng">
            <a:solidFill>
              <a:schemeClr val="dk2"/>
            </a:solidFill>
            <a:prstDash val="solid"/>
            <a:round/>
            <a:headEnd type="none" w="med" len="med"/>
            <a:tailEnd type="triangle" w="med" len="med"/>
          </a:ln>
        </p:spPr>
      </p:cxnSp>
      <p:cxnSp>
        <p:nvCxnSpPr>
          <p:cNvPr id="287" name="Google Shape;287;p23"/>
          <p:cNvCxnSpPr/>
          <p:nvPr/>
        </p:nvCxnSpPr>
        <p:spPr>
          <a:xfrm>
            <a:off x="3186112" y="2551199"/>
            <a:ext cx="554800" cy="0"/>
          </a:xfrm>
          <a:prstGeom prst="straightConnector1">
            <a:avLst/>
          </a:prstGeom>
          <a:noFill/>
          <a:ln w="9525" cap="flat" cmpd="sng">
            <a:solidFill>
              <a:schemeClr val="dk2"/>
            </a:solidFill>
            <a:prstDash val="solid"/>
            <a:round/>
            <a:headEnd type="none" w="med" len="med"/>
            <a:tailEnd type="triangle" w="med" len="med"/>
          </a:ln>
        </p:spPr>
      </p:cxnSp>
      <p:cxnSp>
        <p:nvCxnSpPr>
          <p:cNvPr id="288" name="Google Shape;288;p23"/>
          <p:cNvCxnSpPr/>
          <p:nvPr/>
        </p:nvCxnSpPr>
        <p:spPr>
          <a:xfrm>
            <a:off x="4378231" y="2551199"/>
            <a:ext cx="554800" cy="0"/>
          </a:xfrm>
          <a:prstGeom prst="straightConnector1">
            <a:avLst/>
          </a:prstGeom>
          <a:noFill/>
          <a:ln w="9525" cap="flat" cmpd="sng">
            <a:solidFill>
              <a:schemeClr val="dk2"/>
            </a:solidFill>
            <a:prstDash val="solid"/>
            <a:round/>
            <a:headEnd type="none" w="med" len="med"/>
            <a:tailEnd type="triangle" w="med" len="med"/>
          </a:ln>
        </p:spPr>
      </p:cxnSp>
      <p:sp>
        <p:nvSpPr>
          <p:cNvPr id="289" name="Google Shape;289;p23"/>
          <p:cNvSpPr/>
          <p:nvPr/>
        </p:nvSpPr>
        <p:spPr>
          <a:xfrm>
            <a:off x="4972060" y="2028573"/>
            <a:ext cx="427600" cy="10448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90" name="Google Shape;290;p23"/>
          <p:cNvCxnSpPr/>
          <p:nvPr/>
        </p:nvCxnSpPr>
        <p:spPr>
          <a:xfrm>
            <a:off x="5790899" y="1708267"/>
            <a:ext cx="0" cy="1873600"/>
          </a:xfrm>
          <a:prstGeom prst="straightConnector1">
            <a:avLst/>
          </a:prstGeom>
          <a:noFill/>
          <a:ln w="9525" cap="flat" cmpd="sng">
            <a:solidFill>
              <a:schemeClr val="dk2"/>
            </a:solidFill>
            <a:prstDash val="solid"/>
            <a:round/>
            <a:headEnd type="none" w="med" len="med"/>
            <a:tailEnd type="none" w="med" len="med"/>
          </a:ln>
        </p:spPr>
      </p:cxnSp>
      <p:cxnSp>
        <p:nvCxnSpPr>
          <p:cNvPr id="291" name="Google Shape;291;p23"/>
          <p:cNvCxnSpPr/>
          <p:nvPr/>
        </p:nvCxnSpPr>
        <p:spPr>
          <a:xfrm>
            <a:off x="124000" y="3544140"/>
            <a:ext cx="7880000" cy="12400"/>
          </a:xfrm>
          <a:prstGeom prst="straightConnector1">
            <a:avLst/>
          </a:prstGeom>
          <a:noFill/>
          <a:ln w="9525" cap="flat" cmpd="sng">
            <a:solidFill>
              <a:schemeClr val="dk2"/>
            </a:solidFill>
            <a:prstDash val="solid"/>
            <a:round/>
            <a:headEnd type="none" w="med" len="med"/>
            <a:tailEnd type="none" w="med" len="med"/>
          </a:ln>
        </p:spPr>
      </p:cxnSp>
      <p:sp>
        <p:nvSpPr>
          <p:cNvPr id="292" name="Google Shape;292;p23"/>
          <p:cNvSpPr/>
          <p:nvPr/>
        </p:nvSpPr>
        <p:spPr>
          <a:xfrm>
            <a:off x="1952588" y="3789367"/>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E</a:t>
            </a:r>
            <a:endParaRPr sz="3200" b="1"/>
          </a:p>
        </p:txBody>
      </p:sp>
      <p:cxnSp>
        <p:nvCxnSpPr>
          <p:cNvPr id="293" name="Google Shape;293;p23"/>
          <p:cNvCxnSpPr>
            <a:stCxn id="292" idx="0"/>
            <a:endCxn id="292" idx="2"/>
          </p:cNvCxnSpPr>
          <p:nvPr/>
        </p:nvCxnSpPr>
        <p:spPr>
          <a:xfrm>
            <a:off x="2271388" y="3789367"/>
            <a:ext cx="0" cy="1420800"/>
          </a:xfrm>
          <a:prstGeom prst="straightConnector1">
            <a:avLst/>
          </a:prstGeom>
          <a:noFill/>
          <a:ln w="9525" cap="flat" cmpd="sng">
            <a:solidFill>
              <a:schemeClr val="dk2"/>
            </a:solidFill>
            <a:prstDash val="solid"/>
            <a:round/>
            <a:headEnd type="none" w="med" len="med"/>
            <a:tailEnd type="none" w="med" len="med"/>
          </a:ln>
        </p:spPr>
      </p:cxnSp>
      <p:cxnSp>
        <p:nvCxnSpPr>
          <p:cNvPr id="294" name="Google Shape;294;p23"/>
          <p:cNvCxnSpPr>
            <a:stCxn id="292" idx="0"/>
            <a:endCxn id="281" idx="2"/>
          </p:cNvCxnSpPr>
          <p:nvPr/>
        </p:nvCxnSpPr>
        <p:spPr>
          <a:xfrm rot="10800000" flipH="1">
            <a:off x="2271388" y="3261767"/>
            <a:ext cx="596000" cy="5276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EE3FB8-B39E-164F-D12C-671B0C7867AB}"/>
            </a:ext>
          </a:extLst>
        </p:cNvPr>
        <p:cNvGrpSpPr/>
        <p:nvPr/>
      </p:nvGrpSpPr>
      <p:grpSpPr>
        <a:xfrm>
          <a:off x="0" y="0"/>
          <a:ext cx="0" cy="0"/>
          <a:chOff x="0" y="0"/>
          <a:chExt cx="0" cy="0"/>
        </a:xfrm>
      </p:grpSpPr>
      <p:sp>
        <p:nvSpPr>
          <p:cNvPr id="6" name="Rectangle 3">
            <a:extLst>
              <a:ext uri="{FF2B5EF4-FFF2-40B4-BE49-F238E27FC236}">
                <a16:creationId xmlns:a16="http://schemas.microsoft.com/office/drawing/2014/main" id="{774FFD20-F109-8AF6-118B-7113DD575F59}"/>
              </a:ext>
            </a:extLst>
          </p:cNvPr>
          <p:cNvSpPr>
            <a:spLocks noGrp="1" noChangeArrowheads="1"/>
          </p:cNvSpPr>
          <p:nvPr>
            <p:ph type="body" idx="1"/>
          </p:nvPr>
        </p:nvSpPr>
        <p:spPr bwMode="auto">
          <a:xfrm>
            <a:off x="153775" y="167532"/>
            <a:ext cx="831597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dirty="0"/>
              <a:t>Insert After Node Operation</a:t>
            </a:r>
            <a:endParaRPr kumimoji="0" lang="en-US" altLang="en-US"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DEDBA598-1D77-2F80-A54C-C856B341E8B8}"/>
              </a:ext>
            </a:extLst>
          </p:cNvPr>
          <p:cNvSpPr txBox="1"/>
          <p:nvPr/>
        </p:nvSpPr>
        <p:spPr>
          <a:xfrm>
            <a:off x="6056746" y="267777"/>
            <a:ext cx="5981479" cy="5315751"/>
          </a:xfrm>
          <a:prstGeom prst="rect">
            <a:avLst/>
          </a:prstGeom>
          <a:noFill/>
        </p:spPr>
        <p:txBody>
          <a:bodyPr wrap="square">
            <a:spAutoFit/>
          </a:bodyPr>
          <a:lstStyle/>
          <a:p>
            <a:pPr>
              <a:lnSpc>
                <a:spcPct val="150000"/>
              </a:lnSpc>
            </a:pPr>
            <a:r>
              <a:rPr lang="en-US" sz="2000" b="0" dirty="0">
                <a:solidFill>
                  <a:srgbClr val="569CD6"/>
                </a:solidFill>
                <a:effectLst/>
                <a:latin typeface="Calibri" panose="020F0502020204030204" pitchFamily="34" charset="0"/>
                <a:cs typeface="Calibri" panose="020F0502020204030204" pitchFamily="34" charset="0"/>
              </a:rPr>
              <a:t>#Code sample</a:t>
            </a:r>
          </a:p>
          <a:p>
            <a:pPr>
              <a:lnSpc>
                <a:spcPct val="150000"/>
              </a:lnSpc>
            </a:pPr>
            <a:r>
              <a:rPr lang="en-US" sz="1600" b="0" dirty="0">
                <a:solidFill>
                  <a:srgbClr val="569CD6"/>
                </a:solidFill>
                <a:effectLst/>
                <a:latin typeface="Consolas" panose="020B0609020204030204" pitchFamily="49" charset="0"/>
              </a:rPr>
              <a:t>def</a:t>
            </a:r>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insert_after_node</a:t>
            </a:r>
            <a:r>
              <a:rPr lang="en-US" sz="1600" b="0" dirty="0">
                <a:solidFill>
                  <a:srgbClr val="CCCCCC"/>
                </a:solidFill>
                <a:effectLst/>
                <a:latin typeface="Consolas" panose="020B0609020204030204" pitchFamily="49" charset="0"/>
              </a:rPr>
              <a:t>(</a:t>
            </a:r>
            <a:r>
              <a:rPr lang="en-US" sz="1600" b="0" dirty="0">
                <a:solidFill>
                  <a:srgbClr val="9CDCFE"/>
                </a:solidFill>
                <a:effectLst/>
                <a:latin typeface="Consolas" panose="020B0609020204030204" pitchFamily="49" charset="0"/>
              </a:rPr>
              <a:t>self</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prev_node</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data</a:t>
            </a:r>
            <a:r>
              <a:rPr lang="en-US" sz="1600" b="0" dirty="0">
                <a:solidFill>
                  <a:srgbClr val="CCCCCC"/>
                </a:solidFill>
                <a:effectLst/>
                <a:latin typeface="Consolas" panose="020B0609020204030204" pitchFamily="49" charset="0"/>
              </a:rPr>
              <a:t>):</a:t>
            </a:r>
          </a:p>
          <a:p>
            <a:pPr>
              <a:lnSpc>
                <a:spcPct val="150000"/>
              </a:lnSpc>
            </a:pPr>
            <a:r>
              <a:rPr lang="en-US" sz="1600" b="0" dirty="0">
                <a:solidFill>
                  <a:srgbClr val="6A9955"/>
                </a:solidFill>
                <a:effectLst/>
                <a:latin typeface="Consolas" panose="020B0609020204030204" pitchFamily="49" charset="0"/>
              </a:rPr>
              <a:t># Step 1: Check if the previous node is provided</a:t>
            </a:r>
            <a:endParaRPr lang="en-US" sz="1600" b="0" dirty="0">
              <a:solidFill>
                <a:srgbClr val="CCCCCC"/>
              </a:solidFill>
              <a:effectLst/>
              <a:latin typeface="Consolas" panose="020B0609020204030204" pitchFamily="49" charset="0"/>
            </a:endParaRPr>
          </a:p>
          <a:p>
            <a:pPr>
              <a:lnSpc>
                <a:spcPct val="150000"/>
              </a:lnSpc>
            </a:pPr>
            <a:r>
              <a:rPr lang="en-US" sz="1600" b="0" dirty="0">
                <a:solidFill>
                  <a:srgbClr val="CCCCCC"/>
                </a:solidFill>
                <a:effectLst/>
                <a:latin typeface="Consolas" panose="020B0609020204030204" pitchFamily="49" charset="0"/>
              </a:rPr>
              <a:t>    </a:t>
            </a:r>
            <a:r>
              <a:rPr lang="en-US" sz="1600" b="0" dirty="0">
                <a:solidFill>
                  <a:srgbClr val="C586C0"/>
                </a:solidFill>
                <a:effectLst/>
                <a:latin typeface="Consolas" panose="020B0609020204030204" pitchFamily="49" charset="0"/>
              </a:rPr>
              <a:t>if</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not</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prev_node</a:t>
            </a:r>
            <a:r>
              <a:rPr lang="en-US" sz="1600" b="0" dirty="0">
                <a:solidFill>
                  <a:srgbClr val="CCCCCC"/>
                </a:solidFill>
                <a:effectLst/>
                <a:latin typeface="Consolas" panose="020B0609020204030204" pitchFamily="49" charset="0"/>
              </a:rPr>
              <a:t>:                </a:t>
            </a:r>
          </a:p>
          <a:p>
            <a:pPr>
              <a:lnSpc>
                <a:spcPct val="150000"/>
              </a:lnSpc>
            </a:pPr>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print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"Previous node not found"</a:t>
            </a:r>
            <a:r>
              <a:rPr lang="en-US" sz="1600" b="0" dirty="0">
                <a:solidFill>
                  <a:srgbClr val="CCCCCC"/>
                </a:solidFill>
                <a:effectLst/>
                <a:latin typeface="Consolas" panose="020B0609020204030204" pitchFamily="49" charset="0"/>
              </a:rPr>
              <a:t>)</a:t>
            </a:r>
          </a:p>
          <a:p>
            <a:pPr>
              <a:lnSpc>
                <a:spcPct val="150000"/>
              </a:lnSpc>
            </a:pPr>
            <a:r>
              <a:rPr lang="en-US" sz="1600" b="0" dirty="0">
                <a:solidFill>
                  <a:srgbClr val="CCCCCC"/>
                </a:solidFill>
                <a:effectLst/>
                <a:latin typeface="Consolas" panose="020B0609020204030204" pitchFamily="49" charset="0"/>
              </a:rPr>
              <a:t>        </a:t>
            </a:r>
            <a:r>
              <a:rPr lang="en-US" sz="1600" b="0" dirty="0">
                <a:solidFill>
                  <a:srgbClr val="C586C0"/>
                </a:solidFill>
                <a:effectLst/>
                <a:latin typeface="Consolas" panose="020B0609020204030204" pitchFamily="49" charset="0"/>
              </a:rPr>
              <a:t>return</a:t>
            </a:r>
          </a:p>
          <a:p>
            <a:pPr>
              <a:lnSpc>
                <a:spcPct val="150000"/>
              </a:lnSpc>
            </a:pPr>
            <a:r>
              <a:rPr lang="en-US" sz="1600" b="0" dirty="0">
                <a:solidFill>
                  <a:srgbClr val="6A9955"/>
                </a:solidFill>
                <a:effectLst/>
                <a:latin typeface="Consolas" panose="020B0609020204030204" pitchFamily="49" charset="0"/>
              </a:rPr>
              <a:t># Step 2: Create a new node with the given data</a:t>
            </a:r>
            <a:endParaRPr lang="en-US" sz="1600" b="0" dirty="0">
              <a:solidFill>
                <a:srgbClr val="CCCCCC"/>
              </a:solidFill>
              <a:effectLst/>
              <a:latin typeface="Consolas" panose="020B0609020204030204" pitchFamily="49" charset="0"/>
            </a:endParaRPr>
          </a:p>
          <a:p>
            <a:pPr>
              <a:lnSpc>
                <a:spcPct val="150000"/>
              </a:lnSpc>
            </a:pP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new_node</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Node</a:t>
            </a:r>
            <a:r>
              <a:rPr lang="en-US" sz="1600" b="0" dirty="0">
                <a:solidFill>
                  <a:srgbClr val="CCCCCC"/>
                </a:solidFill>
                <a:effectLst/>
                <a:latin typeface="Consolas" panose="020B0609020204030204" pitchFamily="49" charset="0"/>
              </a:rPr>
              <a:t>(</a:t>
            </a:r>
            <a:r>
              <a:rPr lang="en-US" sz="1600" b="0" dirty="0">
                <a:solidFill>
                  <a:srgbClr val="9CDCFE"/>
                </a:solidFill>
                <a:effectLst/>
                <a:latin typeface="Consolas" panose="020B0609020204030204" pitchFamily="49" charset="0"/>
              </a:rPr>
              <a:t>data</a:t>
            </a:r>
            <a:r>
              <a:rPr lang="en-US" sz="1600" b="0" dirty="0">
                <a:solidFill>
                  <a:srgbClr val="CCCCCC"/>
                </a:solidFill>
                <a:effectLst/>
                <a:latin typeface="Consolas" panose="020B0609020204030204" pitchFamily="49" charset="0"/>
              </a:rPr>
              <a:t>)            </a:t>
            </a:r>
          </a:p>
          <a:p>
            <a:pPr>
              <a:lnSpc>
                <a:spcPct val="150000"/>
              </a:lnSpc>
            </a:pP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new_node</a:t>
            </a:r>
            <a:r>
              <a:rPr lang="en-US" sz="1600" b="0" dirty="0">
                <a:solidFill>
                  <a:srgbClr val="CCCCCC"/>
                </a:solidFill>
                <a:effectLst/>
                <a:latin typeface="Consolas" panose="020B0609020204030204" pitchFamily="49" charset="0"/>
              </a:rPr>
              <a:t>.</a:t>
            </a:r>
            <a:r>
              <a:rPr lang="en-US" sz="1600" b="0" dirty="0">
                <a:solidFill>
                  <a:srgbClr val="9CDCFE"/>
                </a:solidFill>
                <a:effectLst/>
                <a:latin typeface="Consolas" panose="020B0609020204030204" pitchFamily="49" charset="0"/>
              </a:rPr>
              <a:t>next</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prev_node</a:t>
            </a:r>
            <a:r>
              <a:rPr lang="en-US" sz="1600" b="0" dirty="0">
                <a:solidFill>
                  <a:srgbClr val="CCCCCC"/>
                </a:solidFill>
                <a:effectLst/>
                <a:latin typeface="Consolas" panose="020B0609020204030204" pitchFamily="49" charset="0"/>
              </a:rPr>
              <a:t>.next   </a:t>
            </a:r>
          </a:p>
          <a:p>
            <a:pPr>
              <a:lnSpc>
                <a:spcPct val="150000"/>
              </a:lnSpc>
            </a:pPr>
            <a:r>
              <a:rPr lang="en-US" sz="1600" b="0" dirty="0">
                <a:solidFill>
                  <a:srgbClr val="6A9955"/>
                </a:solidFill>
                <a:effectLst/>
                <a:latin typeface="Consolas" panose="020B0609020204030204" pitchFamily="49" charset="0"/>
              </a:rPr>
              <a:t># Step 3: Link the new node to the next of the previous node</a:t>
            </a:r>
            <a:endParaRPr lang="en-US" sz="1600" b="0" dirty="0">
              <a:solidFill>
                <a:srgbClr val="CCCCCC"/>
              </a:solidFill>
              <a:effectLst/>
              <a:latin typeface="Consolas" panose="020B0609020204030204" pitchFamily="49" charset="0"/>
            </a:endParaRPr>
          </a:p>
          <a:p>
            <a:pPr>
              <a:lnSpc>
                <a:spcPct val="150000"/>
              </a:lnSpc>
            </a:pP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prev_node</a:t>
            </a:r>
            <a:r>
              <a:rPr lang="en-US" sz="1600" b="0" dirty="0">
                <a:solidFill>
                  <a:srgbClr val="CCCCCC"/>
                </a:solidFill>
                <a:effectLst/>
                <a:latin typeface="Consolas" panose="020B0609020204030204" pitchFamily="49" charset="0"/>
              </a:rPr>
              <a:t>.next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new_node</a:t>
            </a:r>
            <a:r>
              <a:rPr lang="en-US" sz="1600" b="0" dirty="0">
                <a:solidFill>
                  <a:srgbClr val="CCCCCC"/>
                </a:solidFill>
                <a:effectLst/>
                <a:latin typeface="Consolas" panose="020B0609020204030204" pitchFamily="49" charset="0"/>
              </a:rPr>
              <a:t>        </a:t>
            </a:r>
          </a:p>
          <a:p>
            <a:pPr>
              <a:lnSpc>
                <a:spcPct val="150000"/>
              </a:lnSpc>
            </a:pPr>
            <a:r>
              <a:rPr lang="en-US" sz="1600" b="0" dirty="0">
                <a:solidFill>
                  <a:srgbClr val="6A9955"/>
                </a:solidFill>
                <a:effectLst/>
                <a:latin typeface="Consolas" panose="020B0609020204030204" pitchFamily="49" charset="0"/>
              </a:rPr>
              <a:t># Step 4: Update the previous node's next to the new node</a:t>
            </a:r>
            <a:endParaRPr lang="en-US" sz="1600" b="0" dirty="0">
              <a:solidFill>
                <a:srgbClr val="CCCCCC"/>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1797C0CB-4153-4781-BFDA-64051143F014}"/>
              </a:ext>
            </a:extLst>
          </p:cNvPr>
          <p:cNvSpPr txBox="1"/>
          <p:nvPr/>
        </p:nvSpPr>
        <p:spPr>
          <a:xfrm>
            <a:off x="153775" y="690752"/>
            <a:ext cx="5623081" cy="3276282"/>
          </a:xfrm>
          <a:prstGeom prst="rect">
            <a:avLst/>
          </a:prstGeom>
          <a:noFill/>
        </p:spPr>
        <p:txBody>
          <a:bodyPr wrap="square">
            <a:spAutoFit/>
          </a:bodyPr>
          <a:lstStyle/>
          <a:p>
            <a:pPr>
              <a:lnSpc>
                <a:spcPct val="150000"/>
              </a:lnSpc>
            </a:pPr>
            <a:r>
              <a:rPr lang="en-US" sz="2000" b="1" dirty="0">
                <a:latin typeface="Calibri" panose="020F0502020204030204" pitchFamily="34" charset="0"/>
                <a:cs typeface="Calibri" panose="020F0502020204030204" pitchFamily="34" charset="0"/>
              </a:rPr>
              <a:t>Definition</a:t>
            </a:r>
            <a:r>
              <a:rPr lang="en-US" sz="2000" dirty="0">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Inserts a new node after a specified node..</a:t>
            </a:r>
          </a:p>
          <a:p>
            <a:pPr marL="742950" lvl="1" indent="-28575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If the specified previous node (prev_node) is None or not found, an error message is printed.</a:t>
            </a:r>
          </a:p>
          <a:p>
            <a:pPr marL="742950" lvl="1" indent="-28575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Otherwise, the new node is linked directly after the specified node.</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7288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4"/>
          <p:cNvSpPr txBox="1">
            <a:spLocks noGrp="1"/>
          </p:cNvSpPr>
          <p:nvPr>
            <p:ph type="title"/>
          </p:nvPr>
        </p:nvSpPr>
        <p:spPr>
          <a:xfrm>
            <a:off x="415600" y="1086400"/>
            <a:ext cx="11428400" cy="1256000"/>
          </a:xfrm>
          <a:prstGeom prst="rect">
            <a:avLst/>
          </a:prstGeom>
        </p:spPr>
        <p:txBody>
          <a:bodyPr spcFirstLastPara="1" vert="horz" wrap="square" lIns="121900" tIns="121900" rIns="121900" bIns="121900" rtlCol="0" anchor="ctr" anchorCtr="0">
            <a:noAutofit/>
          </a:bodyPr>
          <a:lstStyle/>
          <a:p>
            <a:r>
              <a:rPr lang="en"/>
              <a:t>Linked Lists : Deletion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5"/>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Singly Linked List: Delete node </a:t>
            </a:r>
            <a:endParaRPr/>
          </a:p>
        </p:txBody>
      </p:sp>
      <p:sp>
        <p:nvSpPr>
          <p:cNvPr id="305" name="Google Shape;305;p25"/>
          <p:cNvSpPr/>
          <p:nvPr/>
        </p:nvSpPr>
        <p:spPr>
          <a:xfrm>
            <a:off x="281105" y="4196769"/>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A</a:t>
            </a:r>
            <a:endParaRPr sz="3200" b="1">
              <a:latin typeface="PT Sans Narrow"/>
              <a:ea typeface="PT Sans Narrow"/>
              <a:cs typeface="PT Sans Narrow"/>
              <a:sym typeface="PT Sans Narrow"/>
            </a:endParaRPr>
          </a:p>
        </p:txBody>
      </p:sp>
      <p:cxnSp>
        <p:nvCxnSpPr>
          <p:cNvPr id="306" name="Google Shape;306;p25"/>
          <p:cNvCxnSpPr>
            <a:stCxn id="305" idx="0"/>
            <a:endCxn id="305" idx="2"/>
          </p:cNvCxnSpPr>
          <p:nvPr/>
        </p:nvCxnSpPr>
        <p:spPr>
          <a:xfrm>
            <a:off x="599905" y="4196769"/>
            <a:ext cx="0" cy="1420800"/>
          </a:xfrm>
          <a:prstGeom prst="straightConnector1">
            <a:avLst/>
          </a:prstGeom>
          <a:noFill/>
          <a:ln w="9525" cap="flat" cmpd="sng">
            <a:solidFill>
              <a:schemeClr val="dk2"/>
            </a:solidFill>
            <a:prstDash val="solid"/>
            <a:round/>
            <a:headEnd type="none" w="med" len="med"/>
            <a:tailEnd type="none" w="med" len="med"/>
          </a:ln>
        </p:spPr>
      </p:cxnSp>
      <p:sp>
        <p:nvSpPr>
          <p:cNvPr id="307" name="Google Shape;307;p25"/>
          <p:cNvSpPr/>
          <p:nvPr/>
        </p:nvSpPr>
        <p:spPr>
          <a:xfrm>
            <a:off x="1473203" y="4196769"/>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B</a:t>
            </a:r>
            <a:endParaRPr sz="3200" b="1"/>
          </a:p>
        </p:txBody>
      </p:sp>
      <p:cxnSp>
        <p:nvCxnSpPr>
          <p:cNvPr id="308" name="Google Shape;308;p25"/>
          <p:cNvCxnSpPr>
            <a:stCxn id="307" idx="0"/>
            <a:endCxn id="307" idx="2"/>
          </p:cNvCxnSpPr>
          <p:nvPr/>
        </p:nvCxnSpPr>
        <p:spPr>
          <a:xfrm>
            <a:off x="1792003" y="4196769"/>
            <a:ext cx="0" cy="1420800"/>
          </a:xfrm>
          <a:prstGeom prst="straightConnector1">
            <a:avLst/>
          </a:prstGeom>
          <a:noFill/>
          <a:ln w="9525" cap="flat" cmpd="sng">
            <a:solidFill>
              <a:schemeClr val="dk2"/>
            </a:solidFill>
            <a:prstDash val="solid"/>
            <a:round/>
            <a:headEnd type="none" w="med" len="med"/>
            <a:tailEnd type="none" w="med" len="med"/>
          </a:ln>
        </p:spPr>
      </p:cxnSp>
      <p:sp>
        <p:nvSpPr>
          <p:cNvPr id="309" name="Google Shape;309;p25"/>
          <p:cNvSpPr/>
          <p:nvPr/>
        </p:nvSpPr>
        <p:spPr>
          <a:xfrm>
            <a:off x="2665313" y="4196769"/>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C</a:t>
            </a:r>
            <a:endParaRPr sz="3200" b="1"/>
          </a:p>
        </p:txBody>
      </p:sp>
      <p:cxnSp>
        <p:nvCxnSpPr>
          <p:cNvPr id="310" name="Google Shape;310;p25"/>
          <p:cNvCxnSpPr>
            <a:stCxn id="309" idx="0"/>
            <a:endCxn id="309" idx="2"/>
          </p:cNvCxnSpPr>
          <p:nvPr/>
        </p:nvCxnSpPr>
        <p:spPr>
          <a:xfrm>
            <a:off x="2984113" y="4196769"/>
            <a:ext cx="0" cy="1420800"/>
          </a:xfrm>
          <a:prstGeom prst="straightConnector1">
            <a:avLst/>
          </a:prstGeom>
          <a:noFill/>
          <a:ln w="9525" cap="flat" cmpd="sng">
            <a:solidFill>
              <a:schemeClr val="dk2"/>
            </a:solidFill>
            <a:prstDash val="solid"/>
            <a:round/>
            <a:headEnd type="none" w="med" len="med"/>
            <a:tailEnd type="none" w="med" len="med"/>
          </a:ln>
        </p:spPr>
      </p:cxnSp>
      <p:sp>
        <p:nvSpPr>
          <p:cNvPr id="311" name="Google Shape;311;p25"/>
          <p:cNvSpPr/>
          <p:nvPr/>
        </p:nvSpPr>
        <p:spPr>
          <a:xfrm>
            <a:off x="3857419" y="4196769"/>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D</a:t>
            </a:r>
            <a:endParaRPr sz="3200" b="1"/>
          </a:p>
        </p:txBody>
      </p:sp>
      <p:cxnSp>
        <p:nvCxnSpPr>
          <p:cNvPr id="312" name="Google Shape;312;p25"/>
          <p:cNvCxnSpPr>
            <a:stCxn id="311" idx="0"/>
            <a:endCxn id="311" idx="2"/>
          </p:cNvCxnSpPr>
          <p:nvPr/>
        </p:nvCxnSpPr>
        <p:spPr>
          <a:xfrm>
            <a:off x="4176219" y="4196769"/>
            <a:ext cx="0" cy="1420800"/>
          </a:xfrm>
          <a:prstGeom prst="straightConnector1">
            <a:avLst/>
          </a:prstGeom>
          <a:noFill/>
          <a:ln w="9525" cap="flat" cmpd="sng">
            <a:solidFill>
              <a:schemeClr val="dk2"/>
            </a:solidFill>
            <a:prstDash val="solid"/>
            <a:round/>
            <a:headEnd type="none" w="med" len="med"/>
            <a:tailEnd type="none" w="med" len="med"/>
          </a:ln>
        </p:spPr>
      </p:cxnSp>
      <p:cxnSp>
        <p:nvCxnSpPr>
          <p:cNvPr id="313" name="Google Shape;313;p25"/>
          <p:cNvCxnSpPr>
            <a:stCxn id="305" idx="3"/>
            <a:endCxn id="307" idx="1"/>
          </p:cNvCxnSpPr>
          <p:nvPr/>
        </p:nvCxnSpPr>
        <p:spPr>
          <a:xfrm>
            <a:off x="918705" y="4907169"/>
            <a:ext cx="554400" cy="0"/>
          </a:xfrm>
          <a:prstGeom prst="straightConnector1">
            <a:avLst/>
          </a:prstGeom>
          <a:noFill/>
          <a:ln w="9525" cap="flat" cmpd="sng">
            <a:solidFill>
              <a:schemeClr val="dk2"/>
            </a:solidFill>
            <a:prstDash val="solid"/>
            <a:round/>
            <a:headEnd type="none" w="med" len="med"/>
            <a:tailEnd type="triangle" w="med" len="med"/>
          </a:ln>
        </p:spPr>
      </p:cxnSp>
      <p:cxnSp>
        <p:nvCxnSpPr>
          <p:cNvPr id="314" name="Google Shape;314;p25"/>
          <p:cNvCxnSpPr/>
          <p:nvPr/>
        </p:nvCxnSpPr>
        <p:spPr>
          <a:xfrm>
            <a:off x="2110640" y="4907199"/>
            <a:ext cx="554800" cy="0"/>
          </a:xfrm>
          <a:prstGeom prst="straightConnector1">
            <a:avLst/>
          </a:prstGeom>
          <a:noFill/>
          <a:ln w="9525" cap="flat" cmpd="sng">
            <a:solidFill>
              <a:schemeClr val="dk2"/>
            </a:solidFill>
            <a:prstDash val="solid"/>
            <a:round/>
            <a:headEnd type="none" w="med" len="med"/>
            <a:tailEnd type="triangle" w="med" len="med"/>
          </a:ln>
        </p:spPr>
      </p:cxnSp>
      <p:cxnSp>
        <p:nvCxnSpPr>
          <p:cNvPr id="315" name="Google Shape;315;p25"/>
          <p:cNvCxnSpPr/>
          <p:nvPr/>
        </p:nvCxnSpPr>
        <p:spPr>
          <a:xfrm>
            <a:off x="3302745" y="4907199"/>
            <a:ext cx="554800" cy="0"/>
          </a:xfrm>
          <a:prstGeom prst="straightConnector1">
            <a:avLst/>
          </a:prstGeom>
          <a:noFill/>
          <a:ln w="9525" cap="flat" cmpd="sng">
            <a:solidFill>
              <a:schemeClr val="dk2"/>
            </a:solidFill>
            <a:prstDash val="solid"/>
            <a:round/>
            <a:headEnd type="none" w="med" len="med"/>
            <a:tailEnd type="triangle" w="med" len="med"/>
          </a:ln>
        </p:spPr>
      </p:cxnSp>
      <p:cxnSp>
        <p:nvCxnSpPr>
          <p:cNvPr id="316" name="Google Shape;316;p25"/>
          <p:cNvCxnSpPr/>
          <p:nvPr/>
        </p:nvCxnSpPr>
        <p:spPr>
          <a:xfrm>
            <a:off x="4494864" y="4907199"/>
            <a:ext cx="554800" cy="0"/>
          </a:xfrm>
          <a:prstGeom prst="straightConnector1">
            <a:avLst/>
          </a:prstGeom>
          <a:noFill/>
          <a:ln w="9525" cap="flat" cmpd="sng">
            <a:solidFill>
              <a:schemeClr val="dk2"/>
            </a:solidFill>
            <a:prstDash val="solid"/>
            <a:round/>
            <a:headEnd type="none" w="med" len="med"/>
            <a:tailEnd type="triangle" w="med" len="med"/>
          </a:ln>
        </p:spPr>
      </p:cxnSp>
      <p:sp>
        <p:nvSpPr>
          <p:cNvPr id="317" name="Google Shape;317;p25"/>
          <p:cNvSpPr/>
          <p:nvPr/>
        </p:nvSpPr>
        <p:spPr>
          <a:xfrm>
            <a:off x="5088693" y="4384573"/>
            <a:ext cx="427600" cy="10448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18" name="Google Shape;318;p25"/>
          <p:cNvSpPr txBox="1"/>
          <p:nvPr/>
        </p:nvSpPr>
        <p:spPr>
          <a:xfrm>
            <a:off x="281100" y="1621167"/>
            <a:ext cx="6718000" cy="1924400"/>
          </a:xfrm>
          <a:prstGeom prst="rect">
            <a:avLst/>
          </a:prstGeom>
          <a:noFill/>
          <a:ln>
            <a:noFill/>
          </a:ln>
        </p:spPr>
        <p:txBody>
          <a:bodyPr spcFirstLastPara="1" wrap="square" lIns="121900" tIns="121900" rIns="121900" bIns="121900" anchor="t" anchorCtr="0">
            <a:noAutofit/>
          </a:bodyPr>
          <a:lstStyle/>
          <a:p>
            <a:r>
              <a:rPr lang="en" sz="2400"/>
              <a:t>Given a key (data field) delete node with this field. </a:t>
            </a:r>
            <a:endParaRPr sz="2400"/>
          </a:p>
          <a:p>
            <a:endParaRPr sz="2400"/>
          </a:p>
          <a:p>
            <a:r>
              <a:rPr lang="en" sz="2400"/>
              <a:t>Assume elements in linked list are unique.</a:t>
            </a:r>
            <a:endParaRPr sz="2400"/>
          </a:p>
          <a:p>
            <a:endParaRPr sz="2400"/>
          </a:p>
          <a:p>
            <a:r>
              <a:rPr lang="en" sz="2400"/>
              <a:t>Example: Delete node with data field “B”:</a:t>
            </a:r>
            <a:endParaRPr sz="2400"/>
          </a:p>
        </p:txBody>
      </p:sp>
      <p:sp>
        <p:nvSpPr>
          <p:cNvPr id="319" name="Google Shape;319;p25"/>
          <p:cNvSpPr/>
          <p:nvPr/>
        </p:nvSpPr>
        <p:spPr>
          <a:xfrm>
            <a:off x="8812980" y="4196803"/>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C</a:t>
            </a:r>
            <a:endParaRPr sz="3200" b="1"/>
          </a:p>
        </p:txBody>
      </p:sp>
      <p:cxnSp>
        <p:nvCxnSpPr>
          <p:cNvPr id="320" name="Google Shape;320;p25"/>
          <p:cNvCxnSpPr>
            <a:stCxn id="319" idx="0"/>
            <a:endCxn id="319" idx="2"/>
          </p:cNvCxnSpPr>
          <p:nvPr/>
        </p:nvCxnSpPr>
        <p:spPr>
          <a:xfrm>
            <a:off x="9131780" y="4196803"/>
            <a:ext cx="0" cy="1420800"/>
          </a:xfrm>
          <a:prstGeom prst="straightConnector1">
            <a:avLst/>
          </a:prstGeom>
          <a:noFill/>
          <a:ln w="9525" cap="flat" cmpd="sng">
            <a:solidFill>
              <a:schemeClr val="dk2"/>
            </a:solidFill>
            <a:prstDash val="solid"/>
            <a:round/>
            <a:headEnd type="none" w="med" len="med"/>
            <a:tailEnd type="none" w="med" len="med"/>
          </a:ln>
        </p:spPr>
      </p:cxnSp>
      <p:sp>
        <p:nvSpPr>
          <p:cNvPr id="321" name="Google Shape;321;p25"/>
          <p:cNvSpPr/>
          <p:nvPr/>
        </p:nvSpPr>
        <p:spPr>
          <a:xfrm>
            <a:off x="10005085" y="4196803"/>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D</a:t>
            </a:r>
            <a:endParaRPr sz="3200" b="1"/>
          </a:p>
        </p:txBody>
      </p:sp>
      <p:cxnSp>
        <p:nvCxnSpPr>
          <p:cNvPr id="322" name="Google Shape;322;p25"/>
          <p:cNvCxnSpPr>
            <a:stCxn id="321" idx="0"/>
            <a:endCxn id="321" idx="2"/>
          </p:cNvCxnSpPr>
          <p:nvPr/>
        </p:nvCxnSpPr>
        <p:spPr>
          <a:xfrm>
            <a:off x="10323885" y="4196803"/>
            <a:ext cx="0" cy="1420800"/>
          </a:xfrm>
          <a:prstGeom prst="straightConnector1">
            <a:avLst/>
          </a:prstGeom>
          <a:noFill/>
          <a:ln w="9525" cap="flat" cmpd="sng">
            <a:solidFill>
              <a:schemeClr val="dk2"/>
            </a:solidFill>
            <a:prstDash val="solid"/>
            <a:round/>
            <a:headEnd type="none" w="med" len="med"/>
            <a:tailEnd type="none" w="med" len="med"/>
          </a:ln>
        </p:spPr>
      </p:cxnSp>
      <p:cxnSp>
        <p:nvCxnSpPr>
          <p:cNvPr id="323" name="Google Shape;323;p25"/>
          <p:cNvCxnSpPr/>
          <p:nvPr/>
        </p:nvCxnSpPr>
        <p:spPr>
          <a:xfrm>
            <a:off x="9450412" y="4907232"/>
            <a:ext cx="554800" cy="0"/>
          </a:xfrm>
          <a:prstGeom prst="straightConnector1">
            <a:avLst/>
          </a:prstGeom>
          <a:noFill/>
          <a:ln w="9525" cap="flat" cmpd="sng">
            <a:solidFill>
              <a:schemeClr val="dk2"/>
            </a:solidFill>
            <a:prstDash val="solid"/>
            <a:round/>
            <a:headEnd type="none" w="med" len="med"/>
            <a:tailEnd type="triangle" w="med" len="med"/>
          </a:ln>
        </p:spPr>
      </p:cxnSp>
      <p:cxnSp>
        <p:nvCxnSpPr>
          <p:cNvPr id="324" name="Google Shape;324;p25"/>
          <p:cNvCxnSpPr/>
          <p:nvPr/>
        </p:nvCxnSpPr>
        <p:spPr>
          <a:xfrm>
            <a:off x="10642531" y="4907232"/>
            <a:ext cx="554800" cy="0"/>
          </a:xfrm>
          <a:prstGeom prst="straightConnector1">
            <a:avLst/>
          </a:prstGeom>
          <a:noFill/>
          <a:ln w="9525" cap="flat" cmpd="sng">
            <a:solidFill>
              <a:schemeClr val="dk2"/>
            </a:solidFill>
            <a:prstDash val="solid"/>
            <a:round/>
            <a:headEnd type="none" w="med" len="med"/>
            <a:tailEnd type="triangle" w="med" len="med"/>
          </a:ln>
        </p:spPr>
      </p:cxnSp>
      <p:sp>
        <p:nvSpPr>
          <p:cNvPr id="325" name="Google Shape;325;p25"/>
          <p:cNvSpPr/>
          <p:nvPr/>
        </p:nvSpPr>
        <p:spPr>
          <a:xfrm>
            <a:off x="11236360" y="4384607"/>
            <a:ext cx="427600" cy="10448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26" name="Google Shape;326;p25"/>
          <p:cNvSpPr/>
          <p:nvPr/>
        </p:nvSpPr>
        <p:spPr>
          <a:xfrm>
            <a:off x="7620905" y="4196569"/>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A</a:t>
            </a:r>
            <a:endParaRPr sz="3200" b="1">
              <a:latin typeface="PT Sans Narrow"/>
              <a:ea typeface="PT Sans Narrow"/>
              <a:cs typeface="PT Sans Narrow"/>
              <a:sym typeface="PT Sans Narrow"/>
            </a:endParaRPr>
          </a:p>
        </p:txBody>
      </p:sp>
      <p:cxnSp>
        <p:nvCxnSpPr>
          <p:cNvPr id="327" name="Google Shape;327;p25"/>
          <p:cNvCxnSpPr>
            <a:stCxn id="326" idx="0"/>
            <a:endCxn id="326" idx="2"/>
          </p:cNvCxnSpPr>
          <p:nvPr/>
        </p:nvCxnSpPr>
        <p:spPr>
          <a:xfrm>
            <a:off x="7939705" y="4196569"/>
            <a:ext cx="0" cy="1420800"/>
          </a:xfrm>
          <a:prstGeom prst="straightConnector1">
            <a:avLst/>
          </a:prstGeom>
          <a:noFill/>
          <a:ln w="9525" cap="flat" cmpd="sng">
            <a:solidFill>
              <a:schemeClr val="dk2"/>
            </a:solidFill>
            <a:prstDash val="solid"/>
            <a:round/>
            <a:headEnd type="none" w="med" len="med"/>
            <a:tailEnd type="none" w="med" len="med"/>
          </a:ln>
        </p:spPr>
      </p:cxnSp>
      <p:cxnSp>
        <p:nvCxnSpPr>
          <p:cNvPr id="328" name="Google Shape;328;p25"/>
          <p:cNvCxnSpPr>
            <a:stCxn id="326" idx="3"/>
          </p:cNvCxnSpPr>
          <p:nvPr/>
        </p:nvCxnSpPr>
        <p:spPr>
          <a:xfrm>
            <a:off x="8258505" y="4906969"/>
            <a:ext cx="554400" cy="0"/>
          </a:xfrm>
          <a:prstGeom prst="straightConnector1">
            <a:avLst/>
          </a:prstGeom>
          <a:noFill/>
          <a:ln w="9525" cap="flat" cmpd="sng">
            <a:solidFill>
              <a:schemeClr val="dk2"/>
            </a:solidFill>
            <a:prstDash val="solid"/>
            <a:round/>
            <a:headEnd type="none" w="med" len="med"/>
            <a:tailEnd type="triangle" w="med" len="med"/>
          </a:ln>
        </p:spPr>
      </p:cxnSp>
      <p:cxnSp>
        <p:nvCxnSpPr>
          <p:cNvPr id="329" name="Google Shape;329;p25"/>
          <p:cNvCxnSpPr/>
          <p:nvPr/>
        </p:nvCxnSpPr>
        <p:spPr>
          <a:xfrm>
            <a:off x="6461433" y="4000500"/>
            <a:ext cx="58400" cy="22508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6"/>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Singly Linked List: Delete node </a:t>
            </a:r>
            <a:endParaRPr/>
          </a:p>
        </p:txBody>
      </p:sp>
      <p:sp>
        <p:nvSpPr>
          <p:cNvPr id="335" name="Google Shape;335;p26"/>
          <p:cNvSpPr/>
          <p:nvPr/>
        </p:nvSpPr>
        <p:spPr>
          <a:xfrm>
            <a:off x="281105" y="4196769"/>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A</a:t>
            </a:r>
            <a:endParaRPr sz="3200" b="1">
              <a:latin typeface="PT Sans Narrow"/>
              <a:ea typeface="PT Sans Narrow"/>
              <a:cs typeface="PT Sans Narrow"/>
              <a:sym typeface="PT Sans Narrow"/>
            </a:endParaRPr>
          </a:p>
        </p:txBody>
      </p:sp>
      <p:cxnSp>
        <p:nvCxnSpPr>
          <p:cNvPr id="336" name="Google Shape;336;p26"/>
          <p:cNvCxnSpPr>
            <a:stCxn id="335" idx="0"/>
            <a:endCxn id="335" idx="2"/>
          </p:cNvCxnSpPr>
          <p:nvPr/>
        </p:nvCxnSpPr>
        <p:spPr>
          <a:xfrm>
            <a:off x="599905" y="4196769"/>
            <a:ext cx="0" cy="1420800"/>
          </a:xfrm>
          <a:prstGeom prst="straightConnector1">
            <a:avLst/>
          </a:prstGeom>
          <a:noFill/>
          <a:ln w="9525" cap="flat" cmpd="sng">
            <a:solidFill>
              <a:schemeClr val="dk2"/>
            </a:solidFill>
            <a:prstDash val="solid"/>
            <a:round/>
            <a:headEnd type="none" w="med" len="med"/>
            <a:tailEnd type="none" w="med" len="med"/>
          </a:ln>
        </p:spPr>
      </p:cxnSp>
      <p:sp>
        <p:nvSpPr>
          <p:cNvPr id="337" name="Google Shape;337;p26"/>
          <p:cNvSpPr/>
          <p:nvPr/>
        </p:nvSpPr>
        <p:spPr>
          <a:xfrm>
            <a:off x="1473203" y="4196769"/>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B</a:t>
            </a:r>
            <a:endParaRPr sz="3200" b="1"/>
          </a:p>
        </p:txBody>
      </p:sp>
      <p:cxnSp>
        <p:nvCxnSpPr>
          <p:cNvPr id="338" name="Google Shape;338;p26"/>
          <p:cNvCxnSpPr>
            <a:stCxn id="337" idx="0"/>
            <a:endCxn id="337" idx="2"/>
          </p:cNvCxnSpPr>
          <p:nvPr/>
        </p:nvCxnSpPr>
        <p:spPr>
          <a:xfrm>
            <a:off x="1792003" y="4196769"/>
            <a:ext cx="0" cy="1420800"/>
          </a:xfrm>
          <a:prstGeom prst="straightConnector1">
            <a:avLst/>
          </a:prstGeom>
          <a:noFill/>
          <a:ln w="9525" cap="flat" cmpd="sng">
            <a:solidFill>
              <a:schemeClr val="dk2"/>
            </a:solidFill>
            <a:prstDash val="solid"/>
            <a:round/>
            <a:headEnd type="none" w="med" len="med"/>
            <a:tailEnd type="none" w="med" len="med"/>
          </a:ln>
        </p:spPr>
      </p:cxnSp>
      <p:sp>
        <p:nvSpPr>
          <p:cNvPr id="339" name="Google Shape;339;p26"/>
          <p:cNvSpPr/>
          <p:nvPr/>
        </p:nvSpPr>
        <p:spPr>
          <a:xfrm>
            <a:off x="2665313" y="4196769"/>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C</a:t>
            </a:r>
            <a:endParaRPr sz="3200" b="1"/>
          </a:p>
        </p:txBody>
      </p:sp>
      <p:cxnSp>
        <p:nvCxnSpPr>
          <p:cNvPr id="340" name="Google Shape;340;p26"/>
          <p:cNvCxnSpPr>
            <a:stCxn id="339" idx="0"/>
            <a:endCxn id="339" idx="2"/>
          </p:cNvCxnSpPr>
          <p:nvPr/>
        </p:nvCxnSpPr>
        <p:spPr>
          <a:xfrm>
            <a:off x="2984113" y="4196769"/>
            <a:ext cx="0" cy="1420800"/>
          </a:xfrm>
          <a:prstGeom prst="straightConnector1">
            <a:avLst/>
          </a:prstGeom>
          <a:noFill/>
          <a:ln w="9525" cap="flat" cmpd="sng">
            <a:solidFill>
              <a:schemeClr val="dk2"/>
            </a:solidFill>
            <a:prstDash val="solid"/>
            <a:round/>
            <a:headEnd type="none" w="med" len="med"/>
            <a:tailEnd type="none" w="med" len="med"/>
          </a:ln>
        </p:spPr>
      </p:cxnSp>
      <p:sp>
        <p:nvSpPr>
          <p:cNvPr id="341" name="Google Shape;341;p26"/>
          <p:cNvSpPr/>
          <p:nvPr/>
        </p:nvSpPr>
        <p:spPr>
          <a:xfrm>
            <a:off x="3857419" y="4196769"/>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D</a:t>
            </a:r>
            <a:endParaRPr sz="3200" b="1"/>
          </a:p>
        </p:txBody>
      </p:sp>
      <p:cxnSp>
        <p:nvCxnSpPr>
          <p:cNvPr id="342" name="Google Shape;342;p26"/>
          <p:cNvCxnSpPr>
            <a:stCxn id="341" idx="0"/>
            <a:endCxn id="341" idx="2"/>
          </p:cNvCxnSpPr>
          <p:nvPr/>
        </p:nvCxnSpPr>
        <p:spPr>
          <a:xfrm>
            <a:off x="4176219" y="4196769"/>
            <a:ext cx="0" cy="1420800"/>
          </a:xfrm>
          <a:prstGeom prst="straightConnector1">
            <a:avLst/>
          </a:prstGeom>
          <a:noFill/>
          <a:ln w="9525" cap="flat" cmpd="sng">
            <a:solidFill>
              <a:schemeClr val="dk2"/>
            </a:solidFill>
            <a:prstDash val="solid"/>
            <a:round/>
            <a:headEnd type="none" w="med" len="med"/>
            <a:tailEnd type="none" w="med" len="med"/>
          </a:ln>
        </p:spPr>
      </p:cxnSp>
      <p:cxnSp>
        <p:nvCxnSpPr>
          <p:cNvPr id="343" name="Google Shape;343;p26"/>
          <p:cNvCxnSpPr>
            <a:stCxn id="335" idx="3"/>
            <a:endCxn id="337" idx="1"/>
          </p:cNvCxnSpPr>
          <p:nvPr/>
        </p:nvCxnSpPr>
        <p:spPr>
          <a:xfrm>
            <a:off x="918705" y="4907169"/>
            <a:ext cx="554400" cy="0"/>
          </a:xfrm>
          <a:prstGeom prst="straightConnector1">
            <a:avLst/>
          </a:prstGeom>
          <a:noFill/>
          <a:ln w="9525" cap="flat" cmpd="sng">
            <a:solidFill>
              <a:schemeClr val="dk2"/>
            </a:solidFill>
            <a:prstDash val="solid"/>
            <a:round/>
            <a:headEnd type="none" w="med" len="med"/>
            <a:tailEnd type="triangle" w="med" len="med"/>
          </a:ln>
        </p:spPr>
      </p:cxnSp>
      <p:cxnSp>
        <p:nvCxnSpPr>
          <p:cNvPr id="344" name="Google Shape;344;p26"/>
          <p:cNvCxnSpPr/>
          <p:nvPr/>
        </p:nvCxnSpPr>
        <p:spPr>
          <a:xfrm>
            <a:off x="2110640" y="4907199"/>
            <a:ext cx="554800" cy="0"/>
          </a:xfrm>
          <a:prstGeom prst="straightConnector1">
            <a:avLst/>
          </a:prstGeom>
          <a:noFill/>
          <a:ln w="9525" cap="flat" cmpd="sng">
            <a:solidFill>
              <a:schemeClr val="dk2"/>
            </a:solidFill>
            <a:prstDash val="solid"/>
            <a:round/>
            <a:headEnd type="none" w="med" len="med"/>
            <a:tailEnd type="triangle" w="med" len="med"/>
          </a:ln>
        </p:spPr>
      </p:cxnSp>
      <p:cxnSp>
        <p:nvCxnSpPr>
          <p:cNvPr id="345" name="Google Shape;345;p26"/>
          <p:cNvCxnSpPr/>
          <p:nvPr/>
        </p:nvCxnSpPr>
        <p:spPr>
          <a:xfrm>
            <a:off x="3302745" y="4907199"/>
            <a:ext cx="554800" cy="0"/>
          </a:xfrm>
          <a:prstGeom prst="straightConnector1">
            <a:avLst/>
          </a:prstGeom>
          <a:noFill/>
          <a:ln w="9525" cap="flat" cmpd="sng">
            <a:solidFill>
              <a:schemeClr val="dk2"/>
            </a:solidFill>
            <a:prstDash val="solid"/>
            <a:round/>
            <a:headEnd type="none" w="med" len="med"/>
            <a:tailEnd type="triangle" w="med" len="med"/>
          </a:ln>
        </p:spPr>
      </p:cxnSp>
      <p:cxnSp>
        <p:nvCxnSpPr>
          <p:cNvPr id="346" name="Google Shape;346;p26"/>
          <p:cNvCxnSpPr/>
          <p:nvPr/>
        </p:nvCxnSpPr>
        <p:spPr>
          <a:xfrm>
            <a:off x="4494864" y="4907199"/>
            <a:ext cx="554800" cy="0"/>
          </a:xfrm>
          <a:prstGeom prst="straightConnector1">
            <a:avLst/>
          </a:prstGeom>
          <a:noFill/>
          <a:ln w="9525" cap="flat" cmpd="sng">
            <a:solidFill>
              <a:schemeClr val="dk2"/>
            </a:solidFill>
            <a:prstDash val="solid"/>
            <a:round/>
            <a:headEnd type="none" w="med" len="med"/>
            <a:tailEnd type="triangle" w="med" len="med"/>
          </a:ln>
        </p:spPr>
      </p:cxnSp>
      <p:sp>
        <p:nvSpPr>
          <p:cNvPr id="347" name="Google Shape;347;p26"/>
          <p:cNvSpPr/>
          <p:nvPr/>
        </p:nvSpPr>
        <p:spPr>
          <a:xfrm>
            <a:off x="5088693" y="4384573"/>
            <a:ext cx="427600" cy="10448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8" name="Google Shape;348;p26"/>
          <p:cNvSpPr txBox="1"/>
          <p:nvPr/>
        </p:nvSpPr>
        <p:spPr>
          <a:xfrm>
            <a:off x="281100" y="1621167"/>
            <a:ext cx="6718000" cy="1924400"/>
          </a:xfrm>
          <a:prstGeom prst="rect">
            <a:avLst/>
          </a:prstGeom>
          <a:noFill/>
          <a:ln>
            <a:noFill/>
          </a:ln>
        </p:spPr>
        <p:txBody>
          <a:bodyPr spcFirstLastPara="1" wrap="square" lIns="121900" tIns="121900" rIns="121900" bIns="121900" anchor="t" anchorCtr="0">
            <a:noAutofit/>
          </a:bodyPr>
          <a:lstStyle/>
          <a:p>
            <a:r>
              <a:rPr lang="en" sz="2400"/>
              <a:t>Two cases:</a:t>
            </a:r>
            <a:endParaRPr sz="2400"/>
          </a:p>
          <a:p>
            <a:endParaRPr sz="2400"/>
          </a:p>
          <a:p>
            <a:pPr marL="609585" indent="-423323">
              <a:buSzPts val="1400"/>
              <a:buChar char="-"/>
            </a:pPr>
            <a:r>
              <a:rPr lang="en" sz="2400"/>
              <a:t>Node to be deleted is head.</a:t>
            </a:r>
            <a:endParaRPr sz="2400"/>
          </a:p>
          <a:p>
            <a:pPr marL="609585" indent="-423323">
              <a:buSzPts val="1400"/>
              <a:buChar char="-"/>
            </a:pPr>
            <a:r>
              <a:rPr lang="en" sz="2400"/>
              <a:t>Node to be deleted is not head.</a:t>
            </a:r>
            <a:endParaRPr sz="2400"/>
          </a:p>
        </p:txBody>
      </p:sp>
      <p:sp>
        <p:nvSpPr>
          <p:cNvPr id="349" name="Google Shape;349;p26"/>
          <p:cNvSpPr/>
          <p:nvPr/>
        </p:nvSpPr>
        <p:spPr>
          <a:xfrm>
            <a:off x="8812980" y="4196803"/>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C</a:t>
            </a:r>
            <a:endParaRPr sz="3200" b="1"/>
          </a:p>
        </p:txBody>
      </p:sp>
      <p:cxnSp>
        <p:nvCxnSpPr>
          <p:cNvPr id="350" name="Google Shape;350;p26"/>
          <p:cNvCxnSpPr>
            <a:stCxn id="349" idx="0"/>
            <a:endCxn id="349" idx="2"/>
          </p:cNvCxnSpPr>
          <p:nvPr/>
        </p:nvCxnSpPr>
        <p:spPr>
          <a:xfrm>
            <a:off x="9131780" y="4196803"/>
            <a:ext cx="0" cy="1420800"/>
          </a:xfrm>
          <a:prstGeom prst="straightConnector1">
            <a:avLst/>
          </a:prstGeom>
          <a:noFill/>
          <a:ln w="9525" cap="flat" cmpd="sng">
            <a:solidFill>
              <a:schemeClr val="dk2"/>
            </a:solidFill>
            <a:prstDash val="solid"/>
            <a:round/>
            <a:headEnd type="none" w="med" len="med"/>
            <a:tailEnd type="none" w="med" len="med"/>
          </a:ln>
        </p:spPr>
      </p:cxnSp>
      <p:sp>
        <p:nvSpPr>
          <p:cNvPr id="351" name="Google Shape;351;p26"/>
          <p:cNvSpPr/>
          <p:nvPr/>
        </p:nvSpPr>
        <p:spPr>
          <a:xfrm>
            <a:off x="10005085" y="4196803"/>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D</a:t>
            </a:r>
            <a:endParaRPr sz="3200" b="1"/>
          </a:p>
        </p:txBody>
      </p:sp>
      <p:cxnSp>
        <p:nvCxnSpPr>
          <p:cNvPr id="352" name="Google Shape;352;p26"/>
          <p:cNvCxnSpPr>
            <a:stCxn id="351" idx="0"/>
            <a:endCxn id="351" idx="2"/>
          </p:cNvCxnSpPr>
          <p:nvPr/>
        </p:nvCxnSpPr>
        <p:spPr>
          <a:xfrm>
            <a:off x="10323885" y="4196803"/>
            <a:ext cx="0" cy="1420800"/>
          </a:xfrm>
          <a:prstGeom prst="straightConnector1">
            <a:avLst/>
          </a:prstGeom>
          <a:noFill/>
          <a:ln w="9525" cap="flat" cmpd="sng">
            <a:solidFill>
              <a:schemeClr val="dk2"/>
            </a:solidFill>
            <a:prstDash val="solid"/>
            <a:round/>
            <a:headEnd type="none" w="med" len="med"/>
            <a:tailEnd type="none" w="med" len="med"/>
          </a:ln>
        </p:spPr>
      </p:cxnSp>
      <p:cxnSp>
        <p:nvCxnSpPr>
          <p:cNvPr id="353" name="Google Shape;353;p26"/>
          <p:cNvCxnSpPr/>
          <p:nvPr/>
        </p:nvCxnSpPr>
        <p:spPr>
          <a:xfrm>
            <a:off x="9450412" y="4907232"/>
            <a:ext cx="554800" cy="0"/>
          </a:xfrm>
          <a:prstGeom prst="straightConnector1">
            <a:avLst/>
          </a:prstGeom>
          <a:noFill/>
          <a:ln w="9525" cap="flat" cmpd="sng">
            <a:solidFill>
              <a:schemeClr val="dk2"/>
            </a:solidFill>
            <a:prstDash val="solid"/>
            <a:round/>
            <a:headEnd type="none" w="med" len="med"/>
            <a:tailEnd type="triangle" w="med" len="med"/>
          </a:ln>
        </p:spPr>
      </p:cxnSp>
      <p:cxnSp>
        <p:nvCxnSpPr>
          <p:cNvPr id="354" name="Google Shape;354;p26"/>
          <p:cNvCxnSpPr/>
          <p:nvPr/>
        </p:nvCxnSpPr>
        <p:spPr>
          <a:xfrm>
            <a:off x="10642531" y="4907232"/>
            <a:ext cx="554800" cy="0"/>
          </a:xfrm>
          <a:prstGeom prst="straightConnector1">
            <a:avLst/>
          </a:prstGeom>
          <a:noFill/>
          <a:ln w="9525" cap="flat" cmpd="sng">
            <a:solidFill>
              <a:schemeClr val="dk2"/>
            </a:solidFill>
            <a:prstDash val="solid"/>
            <a:round/>
            <a:headEnd type="none" w="med" len="med"/>
            <a:tailEnd type="triangle" w="med" len="med"/>
          </a:ln>
        </p:spPr>
      </p:cxnSp>
      <p:sp>
        <p:nvSpPr>
          <p:cNvPr id="355" name="Google Shape;355;p26"/>
          <p:cNvSpPr/>
          <p:nvPr/>
        </p:nvSpPr>
        <p:spPr>
          <a:xfrm>
            <a:off x="11236360" y="4384607"/>
            <a:ext cx="427600" cy="10448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56" name="Google Shape;356;p26"/>
          <p:cNvSpPr/>
          <p:nvPr/>
        </p:nvSpPr>
        <p:spPr>
          <a:xfrm>
            <a:off x="7620905" y="4196569"/>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A</a:t>
            </a:r>
            <a:endParaRPr sz="3200" b="1">
              <a:latin typeface="PT Sans Narrow"/>
              <a:ea typeface="PT Sans Narrow"/>
              <a:cs typeface="PT Sans Narrow"/>
              <a:sym typeface="PT Sans Narrow"/>
            </a:endParaRPr>
          </a:p>
        </p:txBody>
      </p:sp>
      <p:cxnSp>
        <p:nvCxnSpPr>
          <p:cNvPr id="357" name="Google Shape;357;p26"/>
          <p:cNvCxnSpPr>
            <a:stCxn id="356" idx="0"/>
            <a:endCxn id="356" idx="2"/>
          </p:cNvCxnSpPr>
          <p:nvPr/>
        </p:nvCxnSpPr>
        <p:spPr>
          <a:xfrm>
            <a:off x="7939705" y="4196569"/>
            <a:ext cx="0" cy="1420800"/>
          </a:xfrm>
          <a:prstGeom prst="straightConnector1">
            <a:avLst/>
          </a:prstGeom>
          <a:noFill/>
          <a:ln w="9525" cap="flat" cmpd="sng">
            <a:solidFill>
              <a:schemeClr val="dk2"/>
            </a:solidFill>
            <a:prstDash val="solid"/>
            <a:round/>
            <a:headEnd type="none" w="med" len="med"/>
            <a:tailEnd type="none" w="med" len="med"/>
          </a:ln>
        </p:spPr>
      </p:cxnSp>
      <p:cxnSp>
        <p:nvCxnSpPr>
          <p:cNvPr id="358" name="Google Shape;358;p26"/>
          <p:cNvCxnSpPr>
            <a:stCxn id="356" idx="3"/>
          </p:cNvCxnSpPr>
          <p:nvPr/>
        </p:nvCxnSpPr>
        <p:spPr>
          <a:xfrm>
            <a:off x="8258505" y="4906969"/>
            <a:ext cx="554400" cy="0"/>
          </a:xfrm>
          <a:prstGeom prst="straightConnector1">
            <a:avLst/>
          </a:prstGeom>
          <a:noFill/>
          <a:ln w="9525" cap="flat" cmpd="sng">
            <a:solidFill>
              <a:schemeClr val="dk2"/>
            </a:solidFill>
            <a:prstDash val="solid"/>
            <a:round/>
            <a:headEnd type="none" w="med" len="med"/>
            <a:tailEnd type="triangle" w="med" len="med"/>
          </a:ln>
        </p:spPr>
      </p:cxnSp>
      <p:cxnSp>
        <p:nvCxnSpPr>
          <p:cNvPr id="359" name="Google Shape;359;p26"/>
          <p:cNvCxnSpPr/>
          <p:nvPr/>
        </p:nvCxnSpPr>
        <p:spPr>
          <a:xfrm>
            <a:off x="6461433" y="4000500"/>
            <a:ext cx="58400" cy="22508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What is a linked list?"/>
          <p:cNvSpPr>
            <a:spLocks noGrp="1"/>
          </p:cNvSpPr>
          <p:nvPr>
            <p:ph type="title"/>
          </p:nvPr>
        </p:nvSpPr>
        <p:spPr>
          <a:xfrm>
            <a:off x="1879984" y="178594"/>
            <a:ext cx="8432033" cy="1518047"/>
          </a:xfrm>
          <a:prstGeom prst="rect">
            <a:avLst/>
          </a:prstGeom>
        </p:spPr>
        <p:txBody>
          <a:bodyPr/>
          <a:lstStyle>
            <a:lvl1pPr defTabSz="514095">
              <a:defRPr sz="7040"/>
            </a:lvl1pPr>
          </a:lstStyle>
          <a:p>
            <a:r>
              <a:t>What is a linked list?</a:t>
            </a:r>
          </a:p>
        </p:txBody>
      </p:sp>
      <p:sp>
        <p:nvSpPr>
          <p:cNvPr id="148" name="A linked list is a sequential list of nodes that hold data which point to other nodes also containing data."/>
          <p:cNvSpPr/>
          <p:nvPr/>
        </p:nvSpPr>
        <p:spPr>
          <a:xfrm>
            <a:off x="2242107" y="2520396"/>
            <a:ext cx="7707787" cy="266933"/>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p>
            <a:r>
              <a:rPr sz="1266"/>
              <a:t>A linked list is a sequential list of nodes that hold data which point to other nodes also containing data.</a:t>
            </a:r>
          </a:p>
        </p:txBody>
      </p:sp>
      <p:sp>
        <p:nvSpPr>
          <p:cNvPr id="149" name="Data"/>
          <p:cNvSpPr/>
          <p:nvPr/>
        </p:nvSpPr>
        <p:spPr>
          <a:xfrm>
            <a:off x="1730512" y="4493378"/>
            <a:ext cx="892969" cy="89296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Data</a:t>
            </a:r>
          </a:p>
        </p:txBody>
      </p:sp>
      <p:sp>
        <p:nvSpPr>
          <p:cNvPr id="150" name="Data"/>
          <p:cNvSpPr/>
          <p:nvPr/>
        </p:nvSpPr>
        <p:spPr>
          <a:xfrm>
            <a:off x="3593430" y="4493378"/>
            <a:ext cx="892969" cy="89296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Data</a:t>
            </a:r>
          </a:p>
        </p:txBody>
      </p:sp>
      <p:sp>
        <p:nvSpPr>
          <p:cNvPr id="151" name="Data"/>
          <p:cNvSpPr/>
          <p:nvPr/>
        </p:nvSpPr>
        <p:spPr>
          <a:xfrm>
            <a:off x="5516802" y="4493378"/>
            <a:ext cx="892969" cy="89296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Data</a:t>
            </a:r>
          </a:p>
        </p:txBody>
      </p:sp>
      <p:sp>
        <p:nvSpPr>
          <p:cNvPr id="152" name="Data"/>
          <p:cNvSpPr/>
          <p:nvPr/>
        </p:nvSpPr>
        <p:spPr>
          <a:xfrm>
            <a:off x="7440175" y="4493378"/>
            <a:ext cx="892969" cy="89296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Data</a:t>
            </a:r>
          </a:p>
        </p:txBody>
      </p:sp>
      <p:sp>
        <p:nvSpPr>
          <p:cNvPr id="153" name="Line"/>
          <p:cNvSpPr/>
          <p:nvPr/>
        </p:nvSpPr>
        <p:spPr>
          <a:xfrm>
            <a:off x="2732895" y="4939862"/>
            <a:ext cx="751120" cy="1"/>
          </a:xfrm>
          <a:prstGeom prst="line">
            <a:avLst/>
          </a:prstGeom>
          <a:ln w="76200">
            <a:solidFill>
              <a:schemeClr val="bg2">
                <a:lumMod val="50000"/>
              </a:schemeClr>
            </a:solidFill>
            <a:miter lim="400000"/>
            <a:tailEnd type="triangle"/>
          </a:ln>
        </p:spPr>
        <p:txBody>
          <a:bodyPr lIns="35719" tIns="35719" rIns="35719" bIns="35719" anchor="ctr"/>
          <a:lstStyle/>
          <a:p>
            <a:pPr>
              <a:defRPr sz="2600">
                <a:latin typeface="+mn-lt"/>
                <a:ea typeface="+mn-ea"/>
                <a:cs typeface="+mn-cs"/>
                <a:sym typeface="Helvetica Light"/>
              </a:defRPr>
            </a:pPr>
            <a:endParaRPr sz="1828"/>
          </a:p>
        </p:txBody>
      </p:sp>
      <p:sp>
        <p:nvSpPr>
          <p:cNvPr id="154" name="Line"/>
          <p:cNvSpPr/>
          <p:nvPr/>
        </p:nvSpPr>
        <p:spPr>
          <a:xfrm>
            <a:off x="4656268" y="4939862"/>
            <a:ext cx="751121" cy="1"/>
          </a:xfrm>
          <a:prstGeom prst="line">
            <a:avLst/>
          </a:prstGeom>
          <a:ln w="76200">
            <a:solidFill>
              <a:schemeClr val="bg2">
                <a:lumMod val="50000"/>
              </a:schemeClr>
            </a:solidFill>
            <a:miter lim="400000"/>
            <a:tailEnd type="triangle"/>
          </a:ln>
        </p:spPr>
        <p:txBody>
          <a:bodyPr lIns="35719" tIns="35719" rIns="35719" bIns="35719" anchor="ctr"/>
          <a:lstStyle/>
          <a:p>
            <a:endParaRPr sz="1828"/>
          </a:p>
        </p:txBody>
      </p:sp>
      <p:sp>
        <p:nvSpPr>
          <p:cNvPr id="155" name="Line"/>
          <p:cNvSpPr/>
          <p:nvPr/>
        </p:nvSpPr>
        <p:spPr>
          <a:xfrm>
            <a:off x="6579640" y="4939862"/>
            <a:ext cx="751120" cy="1"/>
          </a:xfrm>
          <a:prstGeom prst="line">
            <a:avLst/>
          </a:prstGeom>
          <a:ln w="76200">
            <a:solidFill>
              <a:schemeClr val="bg2">
                <a:lumMod val="50000"/>
              </a:schemeClr>
            </a:solidFill>
            <a:miter lim="400000"/>
            <a:tailEnd type="triangle"/>
          </a:ln>
        </p:spPr>
        <p:txBody>
          <a:bodyPr lIns="35719" tIns="35719" rIns="35719" bIns="35719" anchor="ctr"/>
          <a:lstStyle/>
          <a:p>
            <a:endParaRPr sz="1828"/>
          </a:p>
        </p:txBody>
      </p:sp>
      <p:sp>
        <p:nvSpPr>
          <p:cNvPr id="156" name="null"/>
          <p:cNvSpPr/>
          <p:nvPr/>
        </p:nvSpPr>
        <p:spPr>
          <a:xfrm>
            <a:off x="9303092" y="4493378"/>
            <a:ext cx="892969" cy="892969"/>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a:latin typeface="+mn-lt"/>
                <a:ea typeface="+mn-ea"/>
                <a:cs typeface="+mn-cs"/>
                <a:sym typeface="Helvetica Light"/>
              </a:defRPr>
            </a:lvl1pPr>
          </a:lstStyle>
          <a:p>
            <a:r>
              <a:rPr sz="1828"/>
              <a:t>null</a:t>
            </a:r>
          </a:p>
        </p:txBody>
      </p:sp>
      <p:sp>
        <p:nvSpPr>
          <p:cNvPr id="157" name="Line"/>
          <p:cNvSpPr/>
          <p:nvPr/>
        </p:nvSpPr>
        <p:spPr>
          <a:xfrm>
            <a:off x="8442558" y="4939862"/>
            <a:ext cx="751121" cy="1"/>
          </a:xfrm>
          <a:prstGeom prst="line">
            <a:avLst/>
          </a:prstGeom>
          <a:ln w="76200">
            <a:solidFill>
              <a:schemeClr val="bg2">
                <a:lumMod val="50000"/>
              </a:schemeClr>
            </a:solidFill>
            <a:miter lim="400000"/>
            <a:tailEnd type="triangle"/>
          </a:ln>
        </p:spPr>
        <p:txBody>
          <a:bodyPr lIns="35719" tIns="35719" rIns="35719" bIns="35719" anchor="ctr"/>
          <a:lstStyle/>
          <a:p>
            <a:endParaRPr sz="1828"/>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7"/>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Singly Linked List: Delete node </a:t>
            </a:r>
            <a:endParaRPr/>
          </a:p>
        </p:txBody>
      </p:sp>
      <p:sp>
        <p:nvSpPr>
          <p:cNvPr id="365" name="Google Shape;365;p27"/>
          <p:cNvSpPr/>
          <p:nvPr/>
        </p:nvSpPr>
        <p:spPr>
          <a:xfrm>
            <a:off x="415605" y="2668903"/>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A</a:t>
            </a:r>
            <a:endParaRPr sz="3200" b="1">
              <a:latin typeface="PT Sans Narrow"/>
              <a:ea typeface="PT Sans Narrow"/>
              <a:cs typeface="PT Sans Narrow"/>
              <a:sym typeface="PT Sans Narrow"/>
            </a:endParaRPr>
          </a:p>
        </p:txBody>
      </p:sp>
      <p:cxnSp>
        <p:nvCxnSpPr>
          <p:cNvPr id="366" name="Google Shape;366;p27"/>
          <p:cNvCxnSpPr>
            <a:stCxn id="365" idx="0"/>
            <a:endCxn id="365" idx="2"/>
          </p:cNvCxnSpPr>
          <p:nvPr/>
        </p:nvCxnSpPr>
        <p:spPr>
          <a:xfrm>
            <a:off x="734405" y="2668903"/>
            <a:ext cx="0" cy="1420800"/>
          </a:xfrm>
          <a:prstGeom prst="straightConnector1">
            <a:avLst/>
          </a:prstGeom>
          <a:noFill/>
          <a:ln w="9525" cap="flat" cmpd="sng">
            <a:solidFill>
              <a:schemeClr val="dk2"/>
            </a:solidFill>
            <a:prstDash val="solid"/>
            <a:round/>
            <a:headEnd type="none" w="med" len="med"/>
            <a:tailEnd type="none" w="med" len="med"/>
          </a:ln>
        </p:spPr>
      </p:cxnSp>
      <p:sp>
        <p:nvSpPr>
          <p:cNvPr id="367" name="Google Shape;367;p27"/>
          <p:cNvSpPr/>
          <p:nvPr/>
        </p:nvSpPr>
        <p:spPr>
          <a:xfrm>
            <a:off x="1607703" y="2668903"/>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B</a:t>
            </a:r>
            <a:endParaRPr sz="3200" b="1"/>
          </a:p>
        </p:txBody>
      </p:sp>
      <p:cxnSp>
        <p:nvCxnSpPr>
          <p:cNvPr id="368" name="Google Shape;368;p27"/>
          <p:cNvCxnSpPr>
            <a:stCxn id="367" idx="0"/>
            <a:endCxn id="367" idx="2"/>
          </p:cNvCxnSpPr>
          <p:nvPr/>
        </p:nvCxnSpPr>
        <p:spPr>
          <a:xfrm>
            <a:off x="1926503" y="2668903"/>
            <a:ext cx="0" cy="1420800"/>
          </a:xfrm>
          <a:prstGeom prst="straightConnector1">
            <a:avLst/>
          </a:prstGeom>
          <a:noFill/>
          <a:ln w="9525" cap="flat" cmpd="sng">
            <a:solidFill>
              <a:schemeClr val="dk2"/>
            </a:solidFill>
            <a:prstDash val="solid"/>
            <a:round/>
            <a:headEnd type="none" w="med" len="med"/>
            <a:tailEnd type="none" w="med" len="med"/>
          </a:ln>
        </p:spPr>
      </p:cxnSp>
      <p:sp>
        <p:nvSpPr>
          <p:cNvPr id="369" name="Google Shape;369;p27"/>
          <p:cNvSpPr/>
          <p:nvPr/>
        </p:nvSpPr>
        <p:spPr>
          <a:xfrm>
            <a:off x="2799813" y="2668903"/>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C</a:t>
            </a:r>
            <a:endParaRPr sz="3200" b="1"/>
          </a:p>
        </p:txBody>
      </p:sp>
      <p:cxnSp>
        <p:nvCxnSpPr>
          <p:cNvPr id="370" name="Google Shape;370;p27"/>
          <p:cNvCxnSpPr>
            <a:stCxn id="369" idx="0"/>
            <a:endCxn id="369" idx="2"/>
          </p:cNvCxnSpPr>
          <p:nvPr/>
        </p:nvCxnSpPr>
        <p:spPr>
          <a:xfrm>
            <a:off x="3118613" y="2668903"/>
            <a:ext cx="0" cy="1420800"/>
          </a:xfrm>
          <a:prstGeom prst="straightConnector1">
            <a:avLst/>
          </a:prstGeom>
          <a:noFill/>
          <a:ln w="9525" cap="flat" cmpd="sng">
            <a:solidFill>
              <a:schemeClr val="dk2"/>
            </a:solidFill>
            <a:prstDash val="solid"/>
            <a:round/>
            <a:headEnd type="none" w="med" len="med"/>
            <a:tailEnd type="none" w="med" len="med"/>
          </a:ln>
        </p:spPr>
      </p:cxnSp>
      <p:sp>
        <p:nvSpPr>
          <p:cNvPr id="371" name="Google Shape;371;p27"/>
          <p:cNvSpPr/>
          <p:nvPr/>
        </p:nvSpPr>
        <p:spPr>
          <a:xfrm>
            <a:off x="3991919" y="2668903"/>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D</a:t>
            </a:r>
            <a:endParaRPr sz="3200" b="1"/>
          </a:p>
        </p:txBody>
      </p:sp>
      <p:cxnSp>
        <p:nvCxnSpPr>
          <p:cNvPr id="372" name="Google Shape;372;p27"/>
          <p:cNvCxnSpPr>
            <a:stCxn id="371" idx="0"/>
            <a:endCxn id="371" idx="2"/>
          </p:cNvCxnSpPr>
          <p:nvPr/>
        </p:nvCxnSpPr>
        <p:spPr>
          <a:xfrm>
            <a:off x="4310719" y="2668903"/>
            <a:ext cx="0" cy="1420800"/>
          </a:xfrm>
          <a:prstGeom prst="straightConnector1">
            <a:avLst/>
          </a:prstGeom>
          <a:noFill/>
          <a:ln w="9525" cap="flat" cmpd="sng">
            <a:solidFill>
              <a:schemeClr val="dk2"/>
            </a:solidFill>
            <a:prstDash val="solid"/>
            <a:round/>
            <a:headEnd type="none" w="med" len="med"/>
            <a:tailEnd type="none" w="med" len="med"/>
          </a:ln>
        </p:spPr>
      </p:cxnSp>
      <p:cxnSp>
        <p:nvCxnSpPr>
          <p:cNvPr id="373" name="Google Shape;373;p27"/>
          <p:cNvCxnSpPr>
            <a:stCxn id="365" idx="3"/>
            <a:endCxn id="367" idx="1"/>
          </p:cNvCxnSpPr>
          <p:nvPr/>
        </p:nvCxnSpPr>
        <p:spPr>
          <a:xfrm>
            <a:off x="1053205" y="3379303"/>
            <a:ext cx="554400" cy="0"/>
          </a:xfrm>
          <a:prstGeom prst="straightConnector1">
            <a:avLst/>
          </a:prstGeom>
          <a:noFill/>
          <a:ln w="9525" cap="flat" cmpd="sng">
            <a:solidFill>
              <a:schemeClr val="dk2"/>
            </a:solidFill>
            <a:prstDash val="solid"/>
            <a:round/>
            <a:headEnd type="none" w="med" len="med"/>
            <a:tailEnd type="triangle" w="med" len="med"/>
          </a:ln>
        </p:spPr>
      </p:cxnSp>
      <p:cxnSp>
        <p:nvCxnSpPr>
          <p:cNvPr id="374" name="Google Shape;374;p27"/>
          <p:cNvCxnSpPr/>
          <p:nvPr/>
        </p:nvCxnSpPr>
        <p:spPr>
          <a:xfrm>
            <a:off x="2245140" y="3379332"/>
            <a:ext cx="554800" cy="0"/>
          </a:xfrm>
          <a:prstGeom prst="straightConnector1">
            <a:avLst/>
          </a:prstGeom>
          <a:noFill/>
          <a:ln w="9525" cap="flat" cmpd="sng">
            <a:solidFill>
              <a:schemeClr val="dk2"/>
            </a:solidFill>
            <a:prstDash val="solid"/>
            <a:round/>
            <a:headEnd type="none" w="med" len="med"/>
            <a:tailEnd type="triangle" w="med" len="med"/>
          </a:ln>
        </p:spPr>
      </p:cxnSp>
      <p:cxnSp>
        <p:nvCxnSpPr>
          <p:cNvPr id="375" name="Google Shape;375;p27"/>
          <p:cNvCxnSpPr/>
          <p:nvPr/>
        </p:nvCxnSpPr>
        <p:spPr>
          <a:xfrm>
            <a:off x="3437245" y="3379332"/>
            <a:ext cx="554800" cy="0"/>
          </a:xfrm>
          <a:prstGeom prst="straightConnector1">
            <a:avLst/>
          </a:prstGeom>
          <a:noFill/>
          <a:ln w="9525" cap="flat" cmpd="sng">
            <a:solidFill>
              <a:schemeClr val="dk2"/>
            </a:solidFill>
            <a:prstDash val="solid"/>
            <a:round/>
            <a:headEnd type="none" w="med" len="med"/>
            <a:tailEnd type="triangle" w="med" len="med"/>
          </a:ln>
        </p:spPr>
      </p:cxnSp>
      <p:cxnSp>
        <p:nvCxnSpPr>
          <p:cNvPr id="376" name="Google Shape;376;p27"/>
          <p:cNvCxnSpPr/>
          <p:nvPr/>
        </p:nvCxnSpPr>
        <p:spPr>
          <a:xfrm>
            <a:off x="4629364" y="3379332"/>
            <a:ext cx="554800" cy="0"/>
          </a:xfrm>
          <a:prstGeom prst="straightConnector1">
            <a:avLst/>
          </a:prstGeom>
          <a:noFill/>
          <a:ln w="9525" cap="flat" cmpd="sng">
            <a:solidFill>
              <a:schemeClr val="dk2"/>
            </a:solidFill>
            <a:prstDash val="solid"/>
            <a:round/>
            <a:headEnd type="none" w="med" len="med"/>
            <a:tailEnd type="triangle" w="med" len="med"/>
          </a:ln>
        </p:spPr>
      </p:cxnSp>
      <p:sp>
        <p:nvSpPr>
          <p:cNvPr id="377" name="Google Shape;377;p27"/>
          <p:cNvSpPr/>
          <p:nvPr/>
        </p:nvSpPr>
        <p:spPr>
          <a:xfrm>
            <a:off x="5223193" y="2856707"/>
            <a:ext cx="427600" cy="10448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78" name="Google Shape;378;p27"/>
          <p:cNvSpPr txBox="1"/>
          <p:nvPr/>
        </p:nvSpPr>
        <p:spPr>
          <a:xfrm>
            <a:off x="281100" y="1621167"/>
            <a:ext cx="6718000" cy="700000"/>
          </a:xfrm>
          <a:prstGeom prst="rect">
            <a:avLst/>
          </a:prstGeom>
          <a:noFill/>
          <a:ln>
            <a:noFill/>
          </a:ln>
        </p:spPr>
        <p:txBody>
          <a:bodyPr spcFirstLastPara="1" wrap="square" lIns="121900" tIns="121900" rIns="121900" bIns="121900" anchor="t" anchorCtr="0">
            <a:noAutofit/>
          </a:bodyPr>
          <a:lstStyle/>
          <a:p>
            <a:r>
              <a:rPr lang="en" sz="2400"/>
              <a:t>Case 1: Node to be deleted is head</a:t>
            </a:r>
            <a:endParaRPr sz="2400"/>
          </a:p>
        </p:txBody>
      </p:sp>
      <p:sp>
        <p:nvSpPr>
          <p:cNvPr id="379" name="Google Shape;379;p27"/>
          <p:cNvSpPr/>
          <p:nvPr/>
        </p:nvSpPr>
        <p:spPr>
          <a:xfrm>
            <a:off x="6376139" y="2615536"/>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A</a:t>
            </a:r>
            <a:endParaRPr sz="3200" b="1">
              <a:latin typeface="PT Sans Narrow"/>
              <a:ea typeface="PT Sans Narrow"/>
              <a:cs typeface="PT Sans Narrow"/>
              <a:sym typeface="PT Sans Narrow"/>
            </a:endParaRPr>
          </a:p>
        </p:txBody>
      </p:sp>
      <p:cxnSp>
        <p:nvCxnSpPr>
          <p:cNvPr id="380" name="Google Shape;380;p27"/>
          <p:cNvCxnSpPr>
            <a:stCxn id="379" idx="0"/>
            <a:endCxn id="379" idx="2"/>
          </p:cNvCxnSpPr>
          <p:nvPr/>
        </p:nvCxnSpPr>
        <p:spPr>
          <a:xfrm>
            <a:off x="6694939" y="2615536"/>
            <a:ext cx="0" cy="1420800"/>
          </a:xfrm>
          <a:prstGeom prst="straightConnector1">
            <a:avLst/>
          </a:prstGeom>
          <a:noFill/>
          <a:ln w="9525" cap="flat" cmpd="sng">
            <a:solidFill>
              <a:schemeClr val="dk2"/>
            </a:solidFill>
            <a:prstDash val="solid"/>
            <a:round/>
            <a:headEnd type="none" w="med" len="med"/>
            <a:tailEnd type="none" w="med" len="med"/>
          </a:ln>
        </p:spPr>
      </p:cxnSp>
      <p:sp>
        <p:nvSpPr>
          <p:cNvPr id="381" name="Google Shape;381;p27"/>
          <p:cNvSpPr/>
          <p:nvPr/>
        </p:nvSpPr>
        <p:spPr>
          <a:xfrm>
            <a:off x="7568236" y="2615536"/>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B</a:t>
            </a:r>
            <a:endParaRPr sz="3200" b="1"/>
          </a:p>
        </p:txBody>
      </p:sp>
      <p:cxnSp>
        <p:nvCxnSpPr>
          <p:cNvPr id="382" name="Google Shape;382;p27"/>
          <p:cNvCxnSpPr>
            <a:stCxn id="381" idx="0"/>
            <a:endCxn id="381" idx="2"/>
          </p:cNvCxnSpPr>
          <p:nvPr/>
        </p:nvCxnSpPr>
        <p:spPr>
          <a:xfrm>
            <a:off x="7887036" y="2615536"/>
            <a:ext cx="0" cy="1420800"/>
          </a:xfrm>
          <a:prstGeom prst="straightConnector1">
            <a:avLst/>
          </a:prstGeom>
          <a:noFill/>
          <a:ln w="9525" cap="flat" cmpd="sng">
            <a:solidFill>
              <a:schemeClr val="dk2"/>
            </a:solidFill>
            <a:prstDash val="solid"/>
            <a:round/>
            <a:headEnd type="none" w="med" len="med"/>
            <a:tailEnd type="none" w="med" len="med"/>
          </a:ln>
        </p:spPr>
      </p:cxnSp>
      <p:sp>
        <p:nvSpPr>
          <p:cNvPr id="383" name="Google Shape;383;p27"/>
          <p:cNvSpPr/>
          <p:nvPr/>
        </p:nvSpPr>
        <p:spPr>
          <a:xfrm>
            <a:off x="8760347" y="2615536"/>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C</a:t>
            </a:r>
            <a:endParaRPr sz="3200" b="1"/>
          </a:p>
        </p:txBody>
      </p:sp>
      <p:cxnSp>
        <p:nvCxnSpPr>
          <p:cNvPr id="384" name="Google Shape;384;p27"/>
          <p:cNvCxnSpPr>
            <a:stCxn id="383" idx="0"/>
            <a:endCxn id="383" idx="2"/>
          </p:cNvCxnSpPr>
          <p:nvPr/>
        </p:nvCxnSpPr>
        <p:spPr>
          <a:xfrm>
            <a:off x="9079147" y="2615536"/>
            <a:ext cx="0" cy="1420800"/>
          </a:xfrm>
          <a:prstGeom prst="straightConnector1">
            <a:avLst/>
          </a:prstGeom>
          <a:noFill/>
          <a:ln w="9525" cap="flat" cmpd="sng">
            <a:solidFill>
              <a:schemeClr val="dk2"/>
            </a:solidFill>
            <a:prstDash val="solid"/>
            <a:round/>
            <a:headEnd type="none" w="med" len="med"/>
            <a:tailEnd type="none" w="med" len="med"/>
          </a:ln>
        </p:spPr>
      </p:cxnSp>
      <p:sp>
        <p:nvSpPr>
          <p:cNvPr id="385" name="Google Shape;385;p27"/>
          <p:cNvSpPr/>
          <p:nvPr/>
        </p:nvSpPr>
        <p:spPr>
          <a:xfrm>
            <a:off x="9952452" y="2615536"/>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D</a:t>
            </a:r>
            <a:endParaRPr sz="3200" b="1"/>
          </a:p>
        </p:txBody>
      </p:sp>
      <p:cxnSp>
        <p:nvCxnSpPr>
          <p:cNvPr id="386" name="Google Shape;386;p27"/>
          <p:cNvCxnSpPr>
            <a:stCxn id="385" idx="0"/>
            <a:endCxn id="385" idx="2"/>
          </p:cNvCxnSpPr>
          <p:nvPr/>
        </p:nvCxnSpPr>
        <p:spPr>
          <a:xfrm>
            <a:off x="10271252" y="2615536"/>
            <a:ext cx="0" cy="1420800"/>
          </a:xfrm>
          <a:prstGeom prst="straightConnector1">
            <a:avLst/>
          </a:prstGeom>
          <a:noFill/>
          <a:ln w="9525" cap="flat" cmpd="sng">
            <a:solidFill>
              <a:schemeClr val="dk2"/>
            </a:solidFill>
            <a:prstDash val="solid"/>
            <a:round/>
            <a:headEnd type="none" w="med" len="med"/>
            <a:tailEnd type="none" w="med" len="med"/>
          </a:ln>
        </p:spPr>
      </p:cxnSp>
      <p:cxnSp>
        <p:nvCxnSpPr>
          <p:cNvPr id="387" name="Google Shape;387;p27"/>
          <p:cNvCxnSpPr>
            <a:stCxn id="379" idx="3"/>
            <a:endCxn id="381" idx="1"/>
          </p:cNvCxnSpPr>
          <p:nvPr/>
        </p:nvCxnSpPr>
        <p:spPr>
          <a:xfrm>
            <a:off x="7013739" y="3325936"/>
            <a:ext cx="554400" cy="0"/>
          </a:xfrm>
          <a:prstGeom prst="straightConnector1">
            <a:avLst/>
          </a:prstGeom>
          <a:noFill/>
          <a:ln w="9525" cap="flat" cmpd="sng">
            <a:solidFill>
              <a:schemeClr val="dk2"/>
            </a:solidFill>
            <a:prstDash val="solid"/>
            <a:round/>
            <a:headEnd type="none" w="med" len="med"/>
            <a:tailEnd type="triangle" w="med" len="med"/>
          </a:ln>
        </p:spPr>
      </p:cxnSp>
      <p:cxnSp>
        <p:nvCxnSpPr>
          <p:cNvPr id="388" name="Google Shape;388;p27"/>
          <p:cNvCxnSpPr/>
          <p:nvPr/>
        </p:nvCxnSpPr>
        <p:spPr>
          <a:xfrm>
            <a:off x="8205673" y="3325965"/>
            <a:ext cx="554800" cy="0"/>
          </a:xfrm>
          <a:prstGeom prst="straightConnector1">
            <a:avLst/>
          </a:prstGeom>
          <a:noFill/>
          <a:ln w="9525" cap="flat" cmpd="sng">
            <a:solidFill>
              <a:schemeClr val="dk2"/>
            </a:solidFill>
            <a:prstDash val="solid"/>
            <a:round/>
            <a:headEnd type="none" w="med" len="med"/>
            <a:tailEnd type="triangle" w="med" len="med"/>
          </a:ln>
        </p:spPr>
      </p:cxnSp>
      <p:cxnSp>
        <p:nvCxnSpPr>
          <p:cNvPr id="389" name="Google Shape;389;p27"/>
          <p:cNvCxnSpPr/>
          <p:nvPr/>
        </p:nvCxnSpPr>
        <p:spPr>
          <a:xfrm>
            <a:off x="9397779" y="3325965"/>
            <a:ext cx="554800" cy="0"/>
          </a:xfrm>
          <a:prstGeom prst="straightConnector1">
            <a:avLst/>
          </a:prstGeom>
          <a:noFill/>
          <a:ln w="9525" cap="flat" cmpd="sng">
            <a:solidFill>
              <a:schemeClr val="dk2"/>
            </a:solidFill>
            <a:prstDash val="solid"/>
            <a:round/>
            <a:headEnd type="none" w="med" len="med"/>
            <a:tailEnd type="triangle" w="med" len="med"/>
          </a:ln>
        </p:spPr>
      </p:cxnSp>
      <p:cxnSp>
        <p:nvCxnSpPr>
          <p:cNvPr id="390" name="Google Shape;390;p27"/>
          <p:cNvCxnSpPr/>
          <p:nvPr/>
        </p:nvCxnSpPr>
        <p:spPr>
          <a:xfrm>
            <a:off x="10589897" y="3325965"/>
            <a:ext cx="554800" cy="0"/>
          </a:xfrm>
          <a:prstGeom prst="straightConnector1">
            <a:avLst/>
          </a:prstGeom>
          <a:noFill/>
          <a:ln w="9525" cap="flat" cmpd="sng">
            <a:solidFill>
              <a:schemeClr val="dk2"/>
            </a:solidFill>
            <a:prstDash val="solid"/>
            <a:round/>
            <a:headEnd type="none" w="med" len="med"/>
            <a:tailEnd type="triangle" w="med" len="med"/>
          </a:ln>
        </p:spPr>
      </p:cxnSp>
      <p:sp>
        <p:nvSpPr>
          <p:cNvPr id="391" name="Google Shape;391;p27"/>
          <p:cNvSpPr/>
          <p:nvPr/>
        </p:nvSpPr>
        <p:spPr>
          <a:xfrm>
            <a:off x="11183727" y="2803340"/>
            <a:ext cx="427600" cy="10448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392" name="Google Shape;392;p27"/>
          <p:cNvCxnSpPr/>
          <p:nvPr/>
        </p:nvCxnSpPr>
        <p:spPr>
          <a:xfrm>
            <a:off x="5924933" y="2274333"/>
            <a:ext cx="46800" cy="4502000"/>
          </a:xfrm>
          <a:prstGeom prst="straightConnector1">
            <a:avLst/>
          </a:prstGeom>
          <a:noFill/>
          <a:ln w="9525" cap="flat" cmpd="sng">
            <a:solidFill>
              <a:schemeClr val="dk2"/>
            </a:solidFill>
            <a:prstDash val="solid"/>
            <a:round/>
            <a:headEnd type="none" w="med" len="med"/>
            <a:tailEnd type="none" w="med" len="med"/>
          </a:ln>
        </p:spPr>
      </p:cxnSp>
      <p:sp>
        <p:nvSpPr>
          <p:cNvPr id="393" name="Google Shape;393;p27"/>
          <p:cNvSpPr txBox="1"/>
          <p:nvPr/>
        </p:nvSpPr>
        <p:spPr>
          <a:xfrm>
            <a:off x="415600" y="2274333"/>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HEAD</a:t>
            </a:r>
            <a:endParaRPr sz="2400">
              <a:latin typeface="PT Sans Narrow"/>
              <a:ea typeface="PT Sans Narrow"/>
              <a:cs typeface="PT Sans Narrow"/>
              <a:sym typeface="PT Sans Narrow"/>
            </a:endParaRPr>
          </a:p>
        </p:txBody>
      </p:sp>
      <p:sp>
        <p:nvSpPr>
          <p:cNvPr id="394" name="Google Shape;394;p27"/>
          <p:cNvSpPr txBox="1"/>
          <p:nvPr/>
        </p:nvSpPr>
        <p:spPr>
          <a:xfrm>
            <a:off x="7568133" y="2274333"/>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HEAD</a:t>
            </a:r>
            <a:endParaRPr sz="2400">
              <a:latin typeface="PT Sans Narrow"/>
              <a:ea typeface="PT Sans Narrow"/>
              <a:cs typeface="PT Sans Narrow"/>
              <a:sym typeface="PT Sans Narrow"/>
            </a:endParaRPr>
          </a:p>
        </p:txBody>
      </p:sp>
      <p:cxnSp>
        <p:nvCxnSpPr>
          <p:cNvPr id="395" name="Google Shape;395;p27"/>
          <p:cNvCxnSpPr/>
          <p:nvPr/>
        </p:nvCxnSpPr>
        <p:spPr>
          <a:xfrm rot="10800000" flipH="1">
            <a:off x="303233" y="4338800"/>
            <a:ext cx="11850000" cy="11600"/>
          </a:xfrm>
          <a:prstGeom prst="straightConnector1">
            <a:avLst/>
          </a:prstGeom>
          <a:noFill/>
          <a:ln w="9525" cap="flat" cmpd="sng">
            <a:solidFill>
              <a:schemeClr val="dk2"/>
            </a:solidFill>
            <a:prstDash val="solid"/>
            <a:round/>
            <a:headEnd type="none" w="med" len="med"/>
            <a:tailEnd type="none" w="med" len="med"/>
          </a:ln>
        </p:spPr>
      </p:cxnSp>
      <p:sp>
        <p:nvSpPr>
          <p:cNvPr id="396" name="Google Shape;396;p27"/>
          <p:cNvSpPr/>
          <p:nvPr/>
        </p:nvSpPr>
        <p:spPr>
          <a:xfrm>
            <a:off x="1607703" y="5011436"/>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B</a:t>
            </a:r>
            <a:endParaRPr sz="3200" b="1"/>
          </a:p>
        </p:txBody>
      </p:sp>
      <p:cxnSp>
        <p:nvCxnSpPr>
          <p:cNvPr id="397" name="Google Shape;397;p27"/>
          <p:cNvCxnSpPr>
            <a:stCxn id="396" idx="0"/>
            <a:endCxn id="396" idx="2"/>
          </p:cNvCxnSpPr>
          <p:nvPr/>
        </p:nvCxnSpPr>
        <p:spPr>
          <a:xfrm>
            <a:off x="1926503" y="5011436"/>
            <a:ext cx="0" cy="1420800"/>
          </a:xfrm>
          <a:prstGeom prst="straightConnector1">
            <a:avLst/>
          </a:prstGeom>
          <a:noFill/>
          <a:ln w="9525" cap="flat" cmpd="sng">
            <a:solidFill>
              <a:schemeClr val="dk2"/>
            </a:solidFill>
            <a:prstDash val="solid"/>
            <a:round/>
            <a:headEnd type="none" w="med" len="med"/>
            <a:tailEnd type="none" w="med" len="med"/>
          </a:ln>
        </p:spPr>
      </p:cxnSp>
      <p:sp>
        <p:nvSpPr>
          <p:cNvPr id="398" name="Google Shape;398;p27"/>
          <p:cNvSpPr/>
          <p:nvPr/>
        </p:nvSpPr>
        <p:spPr>
          <a:xfrm>
            <a:off x="2799813" y="5011436"/>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C</a:t>
            </a:r>
            <a:endParaRPr sz="3200" b="1"/>
          </a:p>
        </p:txBody>
      </p:sp>
      <p:cxnSp>
        <p:nvCxnSpPr>
          <p:cNvPr id="399" name="Google Shape;399;p27"/>
          <p:cNvCxnSpPr>
            <a:stCxn id="398" idx="0"/>
            <a:endCxn id="398" idx="2"/>
          </p:cNvCxnSpPr>
          <p:nvPr/>
        </p:nvCxnSpPr>
        <p:spPr>
          <a:xfrm>
            <a:off x="3118613" y="5011436"/>
            <a:ext cx="0" cy="1420800"/>
          </a:xfrm>
          <a:prstGeom prst="straightConnector1">
            <a:avLst/>
          </a:prstGeom>
          <a:noFill/>
          <a:ln w="9525" cap="flat" cmpd="sng">
            <a:solidFill>
              <a:schemeClr val="dk2"/>
            </a:solidFill>
            <a:prstDash val="solid"/>
            <a:round/>
            <a:headEnd type="none" w="med" len="med"/>
            <a:tailEnd type="none" w="med" len="med"/>
          </a:ln>
        </p:spPr>
      </p:cxnSp>
      <p:sp>
        <p:nvSpPr>
          <p:cNvPr id="400" name="Google Shape;400;p27"/>
          <p:cNvSpPr/>
          <p:nvPr/>
        </p:nvSpPr>
        <p:spPr>
          <a:xfrm>
            <a:off x="3991919" y="5011436"/>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D</a:t>
            </a:r>
            <a:endParaRPr sz="3200" b="1"/>
          </a:p>
        </p:txBody>
      </p:sp>
      <p:cxnSp>
        <p:nvCxnSpPr>
          <p:cNvPr id="401" name="Google Shape;401;p27"/>
          <p:cNvCxnSpPr>
            <a:stCxn id="400" idx="0"/>
            <a:endCxn id="400" idx="2"/>
          </p:cNvCxnSpPr>
          <p:nvPr/>
        </p:nvCxnSpPr>
        <p:spPr>
          <a:xfrm>
            <a:off x="4310719" y="5011436"/>
            <a:ext cx="0" cy="1420800"/>
          </a:xfrm>
          <a:prstGeom prst="straightConnector1">
            <a:avLst/>
          </a:prstGeom>
          <a:noFill/>
          <a:ln w="9525" cap="flat" cmpd="sng">
            <a:solidFill>
              <a:schemeClr val="dk2"/>
            </a:solidFill>
            <a:prstDash val="solid"/>
            <a:round/>
            <a:headEnd type="none" w="med" len="med"/>
            <a:tailEnd type="none" w="med" len="med"/>
          </a:ln>
        </p:spPr>
      </p:cxnSp>
      <p:cxnSp>
        <p:nvCxnSpPr>
          <p:cNvPr id="402" name="Google Shape;402;p27"/>
          <p:cNvCxnSpPr/>
          <p:nvPr/>
        </p:nvCxnSpPr>
        <p:spPr>
          <a:xfrm>
            <a:off x="2245140" y="5721865"/>
            <a:ext cx="554800" cy="0"/>
          </a:xfrm>
          <a:prstGeom prst="straightConnector1">
            <a:avLst/>
          </a:prstGeom>
          <a:noFill/>
          <a:ln w="9525" cap="flat" cmpd="sng">
            <a:solidFill>
              <a:schemeClr val="dk2"/>
            </a:solidFill>
            <a:prstDash val="solid"/>
            <a:round/>
            <a:headEnd type="none" w="med" len="med"/>
            <a:tailEnd type="triangle" w="med" len="med"/>
          </a:ln>
        </p:spPr>
      </p:cxnSp>
      <p:cxnSp>
        <p:nvCxnSpPr>
          <p:cNvPr id="403" name="Google Shape;403;p27"/>
          <p:cNvCxnSpPr/>
          <p:nvPr/>
        </p:nvCxnSpPr>
        <p:spPr>
          <a:xfrm>
            <a:off x="3437245" y="5721865"/>
            <a:ext cx="554800" cy="0"/>
          </a:xfrm>
          <a:prstGeom prst="straightConnector1">
            <a:avLst/>
          </a:prstGeom>
          <a:noFill/>
          <a:ln w="9525" cap="flat" cmpd="sng">
            <a:solidFill>
              <a:schemeClr val="dk2"/>
            </a:solidFill>
            <a:prstDash val="solid"/>
            <a:round/>
            <a:headEnd type="none" w="med" len="med"/>
            <a:tailEnd type="triangle" w="med" len="med"/>
          </a:ln>
        </p:spPr>
      </p:cxnSp>
      <p:cxnSp>
        <p:nvCxnSpPr>
          <p:cNvPr id="404" name="Google Shape;404;p27"/>
          <p:cNvCxnSpPr/>
          <p:nvPr/>
        </p:nvCxnSpPr>
        <p:spPr>
          <a:xfrm>
            <a:off x="4629364" y="5721865"/>
            <a:ext cx="554800" cy="0"/>
          </a:xfrm>
          <a:prstGeom prst="straightConnector1">
            <a:avLst/>
          </a:prstGeom>
          <a:noFill/>
          <a:ln w="9525" cap="flat" cmpd="sng">
            <a:solidFill>
              <a:schemeClr val="dk2"/>
            </a:solidFill>
            <a:prstDash val="solid"/>
            <a:round/>
            <a:headEnd type="none" w="med" len="med"/>
            <a:tailEnd type="triangle" w="med" len="med"/>
          </a:ln>
        </p:spPr>
      </p:cxnSp>
      <p:sp>
        <p:nvSpPr>
          <p:cNvPr id="405" name="Google Shape;405;p27"/>
          <p:cNvSpPr/>
          <p:nvPr/>
        </p:nvSpPr>
        <p:spPr>
          <a:xfrm>
            <a:off x="5223193" y="5199240"/>
            <a:ext cx="427600" cy="10448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06" name="Google Shape;406;p27"/>
          <p:cNvSpPr txBox="1"/>
          <p:nvPr/>
        </p:nvSpPr>
        <p:spPr>
          <a:xfrm>
            <a:off x="1607600" y="4670233"/>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HEAD</a:t>
            </a:r>
            <a:endParaRPr sz="2400">
              <a:latin typeface="PT Sans Narrow"/>
              <a:ea typeface="PT Sans Narrow"/>
              <a:cs typeface="PT Sans Narrow"/>
              <a:sym typeface="PT Sans Narro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28"/>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Singly Linked List: Delete node </a:t>
            </a:r>
            <a:endParaRPr/>
          </a:p>
        </p:txBody>
      </p:sp>
      <p:sp>
        <p:nvSpPr>
          <p:cNvPr id="412" name="Google Shape;412;p28"/>
          <p:cNvSpPr/>
          <p:nvPr/>
        </p:nvSpPr>
        <p:spPr>
          <a:xfrm>
            <a:off x="415605" y="2668903"/>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A</a:t>
            </a:r>
            <a:endParaRPr sz="3200" b="1">
              <a:latin typeface="PT Sans Narrow"/>
              <a:ea typeface="PT Sans Narrow"/>
              <a:cs typeface="PT Sans Narrow"/>
              <a:sym typeface="PT Sans Narrow"/>
            </a:endParaRPr>
          </a:p>
        </p:txBody>
      </p:sp>
      <p:cxnSp>
        <p:nvCxnSpPr>
          <p:cNvPr id="413" name="Google Shape;413;p28"/>
          <p:cNvCxnSpPr>
            <a:stCxn id="412" idx="0"/>
            <a:endCxn id="412" idx="2"/>
          </p:cNvCxnSpPr>
          <p:nvPr/>
        </p:nvCxnSpPr>
        <p:spPr>
          <a:xfrm>
            <a:off x="734405" y="2668903"/>
            <a:ext cx="0" cy="1420800"/>
          </a:xfrm>
          <a:prstGeom prst="straightConnector1">
            <a:avLst/>
          </a:prstGeom>
          <a:noFill/>
          <a:ln w="9525" cap="flat" cmpd="sng">
            <a:solidFill>
              <a:schemeClr val="dk2"/>
            </a:solidFill>
            <a:prstDash val="solid"/>
            <a:round/>
            <a:headEnd type="none" w="med" len="med"/>
            <a:tailEnd type="none" w="med" len="med"/>
          </a:ln>
        </p:spPr>
      </p:cxnSp>
      <p:sp>
        <p:nvSpPr>
          <p:cNvPr id="414" name="Google Shape;414;p28"/>
          <p:cNvSpPr/>
          <p:nvPr/>
        </p:nvSpPr>
        <p:spPr>
          <a:xfrm>
            <a:off x="1607703" y="2668903"/>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B</a:t>
            </a:r>
            <a:endParaRPr sz="3200" b="1"/>
          </a:p>
        </p:txBody>
      </p:sp>
      <p:cxnSp>
        <p:nvCxnSpPr>
          <p:cNvPr id="415" name="Google Shape;415;p28"/>
          <p:cNvCxnSpPr>
            <a:stCxn id="414" idx="0"/>
            <a:endCxn id="414" idx="2"/>
          </p:cNvCxnSpPr>
          <p:nvPr/>
        </p:nvCxnSpPr>
        <p:spPr>
          <a:xfrm>
            <a:off x="1926503" y="2668903"/>
            <a:ext cx="0" cy="1420800"/>
          </a:xfrm>
          <a:prstGeom prst="straightConnector1">
            <a:avLst/>
          </a:prstGeom>
          <a:noFill/>
          <a:ln w="9525" cap="flat" cmpd="sng">
            <a:solidFill>
              <a:schemeClr val="dk2"/>
            </a:solidFill>
            <a:prstDash val="solid"/>
            <a:round/>
            <a:headEnd type="none" w="med" len="med"/>
            <a:tailEnd type="none" w="med" len="med"/>
          </a:ln>
        </p:spPr>
      </p:cxnSp>
      <p:sp>
        <p:nvSpPr>
          <p:cNvPr id="416" name="Google Shape;416;p28"/>
          <p:cNvSpPr/>
          <p:nvPr/>
        </p:nvSpPr>
        <p:spPr>
          <a:xfrm>
            <a:off x="2799813" y="2668903"/>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C</a:t>
            </a:r>
            <a:endParaRPr sz="3200" b="1"/>
          </a:p>
        </p:txBody>
      </p:sp>
      <p:cxnSp>
        <p:nvCxnSpPr>
          <p:cNvPr id="417" name="Google Shape;417;p28"/>
          <p:cNvCxnSpPr>
            <a:stCxn id="416" idx="0"/>
            <a:endCxn id="416" idx="2"/>
          </p:cNvCxnSpPr>
          <p:nvPr/>
        </p:nvCxnSpPr>
        <p:spPr>
          <a:xfrm>
            <a:off x="3118613" y="2668903"/>
            <a:ext cx="0" cy="1420800"/>
          </a:xfrm>
          <a:prstGeom prst="straightConnector1">
            <a:avLst/>
          </a:prstGeom>
          <a:noFill/>
          <a:ln w="9525" cap="flat" cmpd="sng">
            <a:solidFill>
              <a:schemeClr val="dk2"/>
            </a:solidFill>
            <a:prstDash val="solid"/>
            <a:round/>
            <a:headEnd type="none" w="med" len="med"/>
            <a:tailEnd type="none" w="med" len="med"/>
          </a:ln>
        </p:spPr>
      </p:cxnSp>
      <p:sp>
        <p:nvSpPr>
          <p:cNvPr id="418" name="Google Shape;418;p28"/>
          <p:cNvSpPr/>
          <p:nvPr/>
        </p:nvSpPr>
        <p:spPr>
          <a:xfrm>
            <a:off x="3991919" y="2668903"/>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D</a:t>
            </a:r>
            <a:endParaRPr sz="3200" b="1"/>
          </a:p>
        </p:txBody>
      </p:sp>
      <p:cxnSp>
        <p:nvCxnSpPr>
          <p:cNvPr id="419" name="Google Shape;419;p28"/>
          <p:cNvCxnSpPr>
            <a:stCxn id="418" idx="0"/>
            <a:endCxn id="418" idx="2"/>
          </p:cNvCxnSpPr>
          <p:nvPr/>
        </p:nvCxnSpPr>
        <p:spPr>
          <a:xfrm>
            <a:off x="4310719" y="2668903"/>
            <a:ext cx="0" cy="1420800"/>
          </a:xfrm>
          <a:prstGeom prst="straightConnector1">
            <a:avLst/>
          </a:prstGeom>
          <a:noFill/>
          <a:ln w="9525" cap="flat" cmpd="sng">
            <a:solidFill>
              <a:schemeClr val="dk2"/>
            </a:solidFill>
            <a:prstDash val="solid"/>
            <a:round/>
            <a:headEnd type="none" w="med" len="med"/>
            <a:tailEnd type="none" w="med" len="med"/>
          </a:ln>
        </p:spPr>
      </p:cxnSp>
      <p:cxnSp>
        <p:nvCxnSpPr>
          <p:cNvPr id="420" name="Google Shape;420;p28"/>
          <p:cNvCxnSpPr>
            <a:stCxn id="412" idx="3"/>
            <a:endCxn id="414" idx="1"/>
          </p:cNvCxnSpPr>
          <p:nvPr/>
        </p:nvCxnSpPr>
        <p:spPr>
          <a:xfrm>
            <a:off x="1053205" y="3379303"/>
            <a:ext cx="554400" cy="0"/>
          </a:xfrm>
          <a:prstGeom prst="straightConnector1">
            <a:avLst/>
          </a:prstGeom>
          <a:noFill/>
          <a:ln w="9525" cap="flat" cmpd="sng">
            <a:solidFill>
              <a:schemeClr val="dk2"/>
            </a:solidFill>
            <a:prstDash val="solid"/>
            <a:round/>
            <a:headEnd type="none" w="med" len="med"/>
            <a:tailEnd type="triangle" w="med" len="med"/>
          </a:ln>
        </p:spPr>
      </p:cxnSp>
      <p:cxnSp>
        <p:nvCxnSpPr>
          <p:cNvPr id="421" name="Google Shape;421;p28"/>
          <p:cNvCxnSpPr/>
          <p:nvPr/>
        </p:nvCxnSpPr>
        <p:spPr>
          <a:xfrm>
            <a:off x="2245140" y="3379332"/>
            <a:ext cx="554800" cy="0"/>
          </a:xfrm>
          <a:prstGeom prst="straightConnector1">
            <a:avLst/>
          </a:prstGeom>
          <a:noFill/>
          <a:ln w="9525" cap="flat" cmpd="sng">
            <a:solidFill>
              <a:schemeClr val="dk2"/>
            </a:solidFill>
            <a:prstDash val="solid"/>
            <a:round/>
            <a:headEnd type="none" w="med" len="med"/>
            <a:tailEnd type="triangle" w="med" len="med"/>
          </a:ln>
        </p:spPr>
      </p:cxnSp>
      <p:cxnSp>
        <p:nvCxnSpPr>
          <p:cNvPr id="422" name="Google Shape;422;p28"/>
          <p:cNvCxnSpPr/>
          <p:nvPr/>
        </p:nvCxnSpPr>
        <p:spPr>
          <a:xfrm>
            <a:off x="3437245" y="3379332"/>
            <a:ext cx="554800" cy="0"/>
          </a:xfrm>
          <a:prstGeom prst="straightConnector1">
            <a:avLst/>
          </a:prstGeom>
          <a:noFill/>
          <a:ln w="9525" cap="flat" cmpd="sng">
            <a:solidFill>
              <a:schemeClr val="dk2"/>
            </a:solidFill>
            <a:prstDash val="solid"/>
            <a:round/>
            <a:headEnd type="none" w="med" len="med"/>
            <a:tailEnd type="triangle" w="med" len="med"/>
          </a:ln>
        </p:spPr>
      </p:cxnSp>
      <p:cxnSp>
        <p:nvCxnSpPr>
          <p:cNvPr id="423" name="Google Shape;423;p28"/>
          <p:cNvCxnSpPr/>
          <p:nvPr/>
        </p:nvCxnSpPr>
        <p:spPr>
          <a:xfrm>
            <a:off x="4629364" y="3379332"/>
            <a:ext cx="554800" cy="0"/>
          </a:xfrm>
          <a:prstGeom prst="straightConnector1">
            <a:avLst/>
          </a:prstGeom>
          <a:noFill/>
          <a:ln w="9525" cap="flat" cmpd="sng">
            <a:solidFill>
              <a:schemeClr val="dk2"/>
            </a:solidFill>
            <a:prstDash val="solid"/>
            <a:round/>
            <a:headEnd type="none" w="med" len="med"/>
            <a:tailEnd type="triangle" w="med" len="med"/>
          </a:ln>
        </p:spPr>
      </p:cxnSp>
      <p:sp>
        <p:nvSpPr>
          <p:cNvPr id="424" name="Google Shape;424;p28"/>
          <p:cNvSpPr/>
          <p:nvPr/>
        </p:nvSpPr>
        <p:spPr>
          <a:xfrm>
            <a:off x="5223193" y="2856707"/>
            <a:ext cx="427600" cy="10448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25" name="Google Shape;425;p28"/>
          <p:cNvSpPr txBox="1"/>
          <p:nvPr/>
        </p:nvSpPr>
        <p:spPr>
          <a:xfrm>
            <a:off x="281100" y="1621167"/>
            <a:ext cx="6718000" cy="700000"/>
          </a:xfrm>
          <a:prstGeom prst="rect">
            <a:avLst/>
          </a:prstGeom>
          <a:noFill/>
          <a:ln>
            <a:noFill/>
          </a:ln>
        </p:spPr>
        <p:txBody>
          <a:bodyPr spcFirstLastPara="1" wrap="square" lIns="121900" tIns="121900" rIns="121900" bIns="121900" anchor="t" anchorCtr="0">
            <a:noAutofit/>
          </a:bodyPr>
          <a:lstStyle/>
          <a:p>
            <a:r>
              <a:rPr lang="en" sz="2400"/>
              <a:t>Case 2: Node to be deleted is not head (say node with “B”)</a:t>
            </a:r>
            <a:endParaRPr sz="2400"/>
          </a:p>
        </p:txBody>
      </p:sp>
      <p:sp>
        <p:nvSpPr>
          <p:cNvPr id="426" name="Google Shape;426;p28"/>
          <p:cNvSpPr/>
          <p:nvPr/>
        </p:nvSpPr>
        <p:spPr>
          <a:xfrm>
            <a:off x="6376139" y="2615536"/>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A</a:t>
            </a:r>
            <a:endParaRPr sz="3200" b="1">
              <a:latin typeface="PT Sans Narrow"/>
              <a:ea typeface="PT Sans Narrow"/>
              <a:cs typeface="PT Sans Narrow"/>
              <a:sym typeface="PT Sans Narrow"/>
            </a:endParaRPr>
          </a:p>
        </p:txBody>
      </p:sp>
      <p:cxnSp>
        <p:nvCxnSpPr>
          <p:cNvPr id="427" name="Google Shape;427;p28"/>
          <p:cNvCxnSpPr>
            <a:stCxn id="426" idx="0"/>
            <a:endCxn id="426" idx="2"/>
          </p:cNvCxnSpPr>
          <p:nvPr/>
        </p:nvCxnSpPr>
        <p:spPr>
          <a:xfrm>
            <a:off x="6694939" y="2615536"/>
            <a:ext cx="0" cy="1420800"/>
          </a:xfrm>
          <a:prstGeom prst="straightConnector1">
            <a:avLst/>
          </a:prstGeom>
          <a:noFill/>
          <a:ln w="9525" cap="flat" cmpd="sng">
            <a:solidFill>
              <a:schemeClr val="dk2"/>
            </a:solidFill>
            <a:prstDash val="solid"/>
            <a:round/>
            <a:headEnd type="none" w="med" len="med"/>
            <a:tailEnd type="none" w="med" len="med"/>
          </a:ln>
        </p:spPr>
      </p:cxnSp>
      <p:sp>
        <p:nvSpPr>
          <p:cNvPr id="428" name="Google Shape;428;p28"/>
          <p:cNvSpPr/>
          <p:nvPr/>
        </p:nvSpPr>
        <p:spPr>
          <a:xfrm>
            <a:off x="7568236" y="2615536"/>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B</a:t>
            </a:r>
            <a:endParaRPr sz="3200" b="1"/>
          </a:p>
        </p:txBody>
      </p:sp>
      <p:cxnSp>
        <p:nvCxnSpPr>
          <p:cNvPr id="429" name="Google Shape;429;p28"/>
          <p:cNvCxnSpPr>
            <a:stCxn id="428" idx="0"/>
            <a:endCxn id="428" idx="2"/>
          </p:cNvCxnSpPr>
          <p:nvPr/>
        </p:nvCxnSpPr>
        <p:spPr>
          <a:xfrm>
            <a:off x="7887036" y="2615536"/>
            <a:ext cx="0" cy="1420800"/>
          </a:xfrm>
          <a:prstGeom prst="straightConnector1">
            <a:avLst/>
          </a:prstGeom>
          <a:noFill/>
          <a:ln w="9525" cap="flat" cmpd="sng">
            <a:solidFill>
              <a:schemeClr val="dk2"/>
            </a:solidFill>
            <a:prstDash val="solid"/>
            <a:round/>
            <a:headEnd type="none" w="med" len="med"/>
            <a:tailEnd type="none" w="med" len="med"/>
          </a:ln>
        </p:spPr>
      </p:cxnSp>
      <p:sp>
        <p:nvSpPr>
          <p:cNvPr id="430" name="Google Shape;430;p28"/>
          <p:cNvSpPr/>
          <p:nvPr/>
        </p:nvSpPr>
        <p:spPr>
          <a:xfrm>
            <a:off x="8760364" y="2615569"/>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C</a:t>
            </a:r>
            <a:endParaRPr sz="3200" b="1"/>
          </a:p>
        </p:txBody>
      </p:sp>
      <p:cxnSp>
        <p:nvCxnSpPr>
          <p:cNvPr id="431" name="Google Shape;431;p28"/>
          <p:cNvCxnSpPr>
            <a:stCxn id="430" idx="0"/>
            <a:endCxn id="430" idx="2"/>
          </p:cNvCxnSpPr>
          <p:nvPr/>
        </p:nvCxnSpPr>
        <p:spPr>
          <a:xfrm>
            <a:off x="9079164" y="2615569"/>
            <a:ext cx="0" cy="1420800"/>
          </a:xfrm>
          <a:prstGeom prst="straightConnector1">
            <a:avLst/>
          </a:prstGeom>
          <a:noFill/>
          <a:ln w="9525" cap="flat" cmpd="sng">
            <a:solidFill>
              <a:schemeClr val="dk2"/>
            </a:solidFill>
            <a:prstDash val="solid"/>
            <a:round/>
            <a:headEnd type="none" w="med" len="med"/>
            <a:tailEnd type="none" w="med" len="med"/>
          </a:ln>
        </p:spPr>
      </p:cxnSp>
      <p:sp>
        <p:nvSpPr>
          <p:cNvPr id="432" name="Google Shape;432;p28"/>
          <p:cNvSpPr/>
          <p:nvPr/>
        </p:nvSpPr>
        <p:spPr>
          <a:xfrm>
            <a:off x="9952452" y="2615536"/>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D</a:t>
            </a:r>
            <a:endParaRPr sz="3200" b="1"/>
          </a:p>
        </p:txBody>
      </p:sp>
      <p:cxnSp>
        <p:nvCxnSpPr>
          <p:cNvPr id="433" name="Google Shape;433;p28"/>
          <p:cNvCxnSpPr>
            <a:stCxn id="432" idx="0"/>
            <a:endCxn id="432" idx="2"/>
          </p:cNvCxnSpPr>
          <p:nvPr/>
        </p:nvCxnSpPr>
        <p:spPr>
          <a:xfrm>
            <a:off x="10271252" y="2615536"/>
            <a:ext cx="0" cy="1420800"/>
          </a:xfrm>
          <a:prstGeom prst="straightConnector1">
            <a:avLst/>
          </a:prstGeom>
          <a:noFill/>
          <a:ln w="9525" cap="flat" cmpd="sng">
            <a:solidFill>
              <a:schemeClr val="dk2"/>
            </a:solidFill>
            <a:prstDash val="solid"/>
            <a:round/>
            <a:headEnd type="none" w="med" len="med"/>
            <a:tailEnd type="none" w="med" len="med"/>
          </a:ln>
        </p:spPr>
      </p:cxnSp>
      <p:cxnSp>
        <p:nvCxnSpPr>
          <p:cNvPr id="434" name="Google Shape;434;p28"/>
          <p:cNvCxnSpPr>
            <a:stCxn id="426" idx="3"/>
            <a:endCxn id="428" idx="1"/>
          </p:cNvCxnSpPr>
          <p:nvPr/>
        </p:nvCxnSpPr>
        <p:spPr>
          <a:xfrm>
            <a:off x="7013739" y="3325936"/>
            <a:ext cx="554400" cy="0"/>
          </a:xfrm>
          <a:prstGeom prst="straightConnector1">
            <a:avLst/>
          </a:prstGeom>
          <a:noFill/>
          <a:ln w="9525" cap="flat" cmpd="sng">
            <a:solidFill>
              <a:schemeClr val="dk2"/>
            </a:solidFill>
            <a:prstDash val="solid"/>
            <a:round/>
            <a:headEnd type="none" w="med" len="med"/>
            <a:tailEnd type="triangle" w="med" len="med"/>
          </a:ln>
        </p:spPr>
      </p:cxnSp>
      <p:cxnSp>
        <p:nvCxnSpPr>
          <p:cNvPr id="435" name="Google Shape;435;p28"/>
          <p:cNvCxnSpPr/>
          <p:nvPr/>
        </p:nvCxnSpPr>
        <p:spPr>
          <a:xfrm>
            <a:off x="8205673" y="3325965"/>
            <a:ext cx="554800" cy="0"/>
          </a:xfrm>
          <a:prstGeom prst="straightConnector1">
            <a:avLst/>
          </a:prstGeom>
          <a:noFill/>
          <a:ln w="9525" cap="flat" cmpd="sng">
            <a:solidFill>
              <a:schemeClr val="dk2"/>
            </a:solidFill>
            <a:prstDash val="solid"/>
            <a:round/>
            <a:headEnd type="none" w="med" len="med"/>
            <a:tailEnd type="triangle" w="med" len="med"/>
          </a:ln>
        </p:spPr>
      </p:cxnSp>
      <p:cxnSp>
        <p:nvCxnSpPr>
          <p:cNvPr id="436" name="Google Shape;436;p28"/>
          <p:cNvCxnSpPr/>
          <p:nvPr/>
        </p:nvCxnSpPr>
        <p:spPr>
          <a:xfrm>
            <a:off x="9397779" y="3325965"/>
            <a:ext cx="554800" cy="0"/>
          </a:xfrm>
          <a:prstGeom prst="straightConnector1">
            <a:avLst/>
          </a:prstGeom>
          <a:noFill/>
          <a:ln w="9525" cap="flat" cmpd="sng">
            <a:solidFill>
              <a:schemeClr val="dk2"/>
            </a:solidFill>
            <a:prstDash val="solid"/>
            <a:round/>
            <a:headEnd type="none" w="med" len="med"/>
            <a:tailEnd type="triangle" w="med" len="med"/>
          </a:ln>
        </p:spPr>
      </p:cxnSp>
      <p:cxnSp>
        <p:nvCxnSpPr>
          <p:cNvPr id="437" name="Google Shape;437;p28"/>
          <p:cNvCxnSpPr/>
          <p:nvPr/>
        </p:nvCxnSpPr>
        <p:spPr>
          <a:xfrm>
            <a:off x="10589897" y="3325965"/>
            <a:ext cx="554800" cy="0"/>
          </a:xfrm>
          <a:prstGeom prst="straightConnector1">
            <a:avLst/>
          </a:prstGeom>
          <a:noFill/>
          <a:ln w="9525" cap="flat" cmpd="sng">
            <a:solidFill>
              <a:schemeClr val="dk2"/>
            </a:solidFill>
            <a:prstDash val="solid"/>
            <a:round/>
            <a:headEnd type="none" w="med" len="med"/>
            <a:tailEnd type="triangle" w="med" len="med"/>
          </a:ln>
        </p:spPr>
      </p:cxnSp>
      <p:sp>
        <p:nvSpPr>
          <p:cNvPr id="438" name="Google Shape;438;p28"/>
          <p:cNvSpPr/>
          <p:nvPr/>
        </p:nvSpPr>
        <p:spPr>
          <a:xfrm>
            <a:off x="11183727" y="2803340"/>
            <a:ext cx="427600" cy="10448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39" name="Google Shape;439;p28"/>
          <p:cNvCxnSpPr/>
          <p:nvPr/>
        </p:nvCxnSpPr>
        <p:spPr>
          <a:xfrm>
            <a:off x="5924933" y="2274333"/>
            <a:ext cx="46800" cy="4502000"/>
          </a:xfrm>
          <a:prstGeom prst="straightConnector1">
            <a:avLst/>
          </a:prstGeom>
          <a:noFill/>
          <a:ln w="9525" cap="flat" cmpd="sng">
            <a:solidFill>
              <a:schemeClr val="dk2"/>
            </a:solidFill>
            <a:prstDash val="solid"/>
            <a:round/>
            <a:headEnd type="none" w="med" len="med"/>
            <a:tailEnd type="none" w="med" len="med"/>
          </a:ln>
        </p:spPr>
      </p:cxnSp>
      <p:cxnSp>
        <p:nvCxnSpPr>
          <p:cNvPr id="440" name="Google Shape;440;p28"/>
          <p:cNvCxnSpPr/>
          <p:nvPr/>
        </p:nvCxnSpPr>
        <p:spPr>
          <a:xfrm rot="10800000" flipH="1">
            <a:off x="281100" y="4723667"/>
            <a:ext cx="11850000" cy="11600"/>
          </a:xfrm>
          <a:prstGeom prst="straightConnector1">
            <a:avLst/>
          </a:prstGeom>
          <a:noFill/>
          <a:ln w="9525" cap="flat" cmpd="sng">
            <a:solidFill>
              <a:schemeClr val="dk2"/>
            </a:solidFill>
            <a:prstDash val="solid"/>
            <a:round/>
            <a:headEnd type="none" w="med" len="med"/>
            <a:tailEnd type="none" w="med" len="med"/>
          </a:ln>
        </p:spPr>
      </p:cxnSp>
      <p:cxnSp>
        <p:nvCxnSpPr>
          <p:cNvPr id="441" name="Google Shape;441;p28"/>
          <p:cNvCxnSpPr>
            <a:stCxn id="426" idx="2"/>
            <a:endCxn id="430" idx="2"/>
          </p:cNvCxnSpPr>
          <p:nvPr/>
        </p:nvCxnSpPr>
        <p:spPr>
          <a:xfrm rot="-5400000" flipH="1">
            <a:off x="7886739" y="2844536"/>
            <a:ext cx="800" cy="2384400"/>
          </a:xfrm>
          <a:prstGeom prst="curvedConnector3">
            <a:avLst>
              <a:gd name="adj1" fmla="val 39691667"/>
            </a:avLst>
          </a:prstGeom>
          <a:noFill/>
          <a:ln w="9525" cap="flat" cmpd="sng">
            <a:solidFill>
              <a:schemeClr val="dk2"/>
            </a:solidFill>
            <a:prstDash val="solid"/>
            <a:round/>
            <a:headEnd type="none" w="med" len="med"/>
            <a:tailEnd type="none" w="med" len="med"/>
          </a:ln>
        </p:spPr>
      </p:cxnSp>
      <p:sp>
        <p:nvSpPr>
          <p:cNvPr id="442" name="Google Shape;442;p28"/>
          <p:cNvSpPr/>
          <p:nvPr/>
        </p:nvSpPr>
        <p:spPr>
          <a:xfrm>
            <a:off x="501005" y="4859803"/>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A</a:t>
            </a:r>
            <a:endParaRPr sz="3200" b="1">
              <a:latin typeface="PT Sans Narrow"/>
              <a:ea typeface="PT Sans Narrow"/>
              <a:cs typeface="PT Sans Narrow"/>
              <a:sym typeface="PT Sans Narrow"/>
            </a:endParaRPr>
          </a:p>
        </p:txBody>
      </p:sp>
      <p:cxnSp>
        <p:nvCxnSpPr>
          <p:cNvPr id="443" name="Google Shape;443;p28"/>
          <p:cNvCxnSpPr>
            <a:stCxn id="442" idx="0"/>
            <a:endCxn id="442" idx="2"/>
          </p:cNvCxnSpPr>
          <p:nvPr/>
        </p:nvCxnSpPr>
        <p:spPr>
          <a:xfrm>
            <a:off x="819805" y="4859803"/>
            <a:ext cx="0" cy="1420800"/>
          </a:xfrm>
          <a:prstGeom prst="straightConnector1">
            <a:avLst/>
          </a:prstGeom>
          <a:noFill/>
          <a:ln w="9525" cap="flat" cmpd="sng">
            <a:solidFill>
              <a:schemeClr val="dk2"/>
            </a:solidFill>
            <a:prstDash val="solid"/>
            <a:round/>
            <a:headEnd type="none" w="med" len="med"/>
            <a:tailEnd type="none" w="med" len="med"/>
          </a:ln>
        </p:spPr>
      </p:cxnSp>
      <p:sp>
        <p:nvSpPr>
          <p:cNvPr id="444" name="Google Shape;444;p28"/>
          <p:cNvSpPr/>
          <p:nvPr/>
        </p:nvSpPr>
        <p:spPr>
          <a:xfrm>
            <a:off x="1693103" y="4859803"/>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B</a:t>
            </a:r>
            <a:endParaRPr sz="3200" b="1"/>
          </a:p>
        </p:txBody>
      </p:sp>
      <p:cxnSp>
        <p:nvCxnSpPr>
          <p:cNvPr id="445" name="Google Shape;445;p28"/>
          <p:cNvCxnSpPr>
            <a:stCxn id="444" idx="0"/>
            <a:endCxn id="444" idx="2"/>
          </p:cNvCxnSpPr>
          <p:nvPr/>
        </p:nvCxnSpPr>
        <p:spPr>
          <a:xfrm>
            <a:off x="2011903" y="4859803"/>
            <a:ext cx="0" cy="1420800"/>
          </a:xfrm>
          <a:prstGeom prst="straightConnector1">
            <a:avLst/>
          </a:prstGeom>
          <a:noFill/>
          <a:ln w="9525" cap="flat" cmpd="sng">
            <a:solidFill>
              <a:schemeClr val="dk2"/>
            </a:solidFill>
            <a:prstDash val="solid"/>
            <a:round/>
            <a:headEnd type="none" w="med" len="med"/>
            <a:tailEnd type="none" w="med" len="med"/>
          </a:ln>
        </p:spPr>
      </p:cxnSp>
      <p:sp>
        <p:nvSpPr>
          <p:cNvPr id="446" name="Google Shape;446;p28"/>
          <p:cNvSpPr/>
          <p:nvPr/>
        </p:nvSpPr>
        <p:spPr>
          <a:xfrm>
            <a:off x="2885231" y="4859836"/>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C</a:t>
            </a:r>
            <a:endParaRPr sz="3200" b="1"/>
          </a:p>
        </p:txBody>
      </p:sp>
      <p:cxnSp>
        <p:nvCxnSpPr>
          <p:cNvPr id="447" name="Google Shape;447;p28"/>
          <p:cNvCxnSpPr>
            <a:stCxn id="446" idx="0"/>
            <a:endCxn id="446" idx="2"/>
          </p:cNvCxnSpPr>
          <p:nvPr/>
        </p:nvCxnSpPr>
        <p:spPr>
          <a:xfrm>
            <a:off x="3204031" y="4859836"/>
            <a:ext cx="0" cy="1420800"/>
          </a:xfrm>
          <a:prstGeom prst="straightConnector1">
            <a:avLst/>
          </a:prstGeom>
          <a:noFill/>
          <a:ln w="9525" cap="flat" cmpd="sng">
            <a:solidFill>
              <a:schemeClr val="dk2"/>
            </a:solidFill>
            <a:prstDash val="solid"/>
            <a:round/>
            <a:headEnd type="none" w="med" len="med"/>
            <a:tailEnd type="none" w="med" len="med"/>
          </a:ln>
        </p:spPr>
      </p:cxnSp>
      <p:sp>
        <p:nvSpPr>
          <p:cNvPr id="448" name="Google Shape;448;p28"/>
          <p:cNvSpPr/>
          <p:nvPr/>
        </p:nvSpPr>
        <p:spPr>
          <a:xfrm>
            <a:off x="4077319" y="4859803"/>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D</a:t>
            </a:r>
            <a:endParaRPr sz="3200" b="1"/>
          </a:p>
        </p:txBody>
      </p:sp>
      <p:cxnSp>
        <p:nvCxnSpPr>
          <p:cNvPr id="449" name="Google Shape;449;p28"/>
          <p:cNvCxnSpPr>
            <a:stCxn id="448" idx="0"/>
            <a:endCxn id="448" idx="2"/>
          </p:cNvCxnSpPr>
          <p:nvPr/>
        </p:nvCxnSpPr>
        <p:spPr>
          <a:xfrm>
            <a:off x="4396119" y="4859803"/>
            <a:ext cx="0" cy="1420800"/>
          </a:xfrm>
          <a:prstGeom prst="straightConnector1">
            <a:avLst/>
          </a:prstGeom>
          <a:noFill/>
          <a:ln w="9525" cap="flat" cmpd="sng">
            <a:solidFill>
              <a:schemeClr val="dk2"/>
            </a:solidFill>
            <a:prstDash val="solid"/>
            <a:round/>
            <a:headEnd type="none" w="med" len="med"/>
            <a:tailEnd type="none" w="med" len="med"/>
          </a:ln>
        </p:spPr>
      </p:cxnSp>
      <p:cxnSp>
        <p:nvCxnSpPr>
          <p:cNvPr id="450" name="Google Shape;450;p28"/>
          <p:cNvCxnSpPr>
            <a:stCxn id="442" idx="3"/>
            <a:endCxn id="444" idx="1"/>
          </p:cNvCxnSpPr>
          <p:nvPr/>
        </p:nvCxnSpPr>
        <p:spPr>
          <a:xfrm>
            <a:off x="1138605" y="5570203"/>
            <a:ext cx="554400" cy="0"/>
          </a:xfrm>
          <a:prstGeom prst="straightConnector1">
            <a:avLst/>
          </a:prstGeom>
          <a:noFill/>
          <a:ln w="9525" cap="flat" cmpd="sng">
            <a:solidFill>
              <a:schemeClr val="dk2"/>
            </a:solidFill>
            <a:prstDash val="solid"/>
            <a:round/>
            <a:headEnd type="none" w="med" len="med"/>
            <a:tailEnd type="triangle" w="med" len="med"/>
          </a:ln>
        </p:spPr>
      </p:cxnSp>
      <p:cxnSp>
        <p:nvCxnSpPr>
          <p:cNvPr id="451" name="Google Shape;451;p28"/>
          <p:cNvCxnSpPr/>
          <p:nvPr/>
        </p:nvCxnSpPr>
        <p:spPr>
          <a:xfrm>
            <a:off x="3522645" y="5570232"/>
            <a:ext cx="554800" cy="0"/>
          </a:xfrm>
          <a:prstGeom prst="straightConnector1">
            <a:avLst/>
          </a:prstGeom>
          <a:noFill/>
          <a:ln w="9525" cap="flat" cmpd="sng">
            <a:solidFill>
              <a:schemeClr val="dk2"/>
            </a:solidFill>
            <a:prstDash val="solid"/>
            <a:round/>
            <a:headEnd type="none" w="med" len="med"/>
            <a:tailEnd type="triangle" w="med" len="med"/>
          </a:ln>
        </p:spPr>
      </p:cxnSp>
      <p:cxnSp>
        <p:nvCxnSpPr>
          <p:cNvPr id="452" name="Google Shape;452;p28"/>
          <p:cNvCxnSpPr/>
          <p:nvPr/>
        </p:nvCxnSpPr>
        <p:spPr>
          <a:xfrm>
            <a:off x="4714764" y="5570232"/>
            <a:ext cx="554800" cy="0"/>
          </a:xfrm>
          <a:prstGeom prst="straightConnector1">
            <a:avLst/>
          </a:prstGeom>
          <a:noFill/>
          <a:ln w="9525" cap="flat" cmpd="sng">
            <a:solidFill>
              <a:schemeClr val="dk2"/>
            </a:solidFill>
            <a:prstDash val="solid"/>
            <a:round/>
            <a:headEnd type="none" w="med" len="med"/>
            <a:tailEnd type="triangle" w="med" len="med"/>
          </a:ln>
        </p:spPr>
      </p:cxnSp>
      <p:sp>
        <p:nvSpPr>
          <p:cNvPr id="453" name="Google Shape;453;p28"/>
          <p:cNvSpPr/>
          <p:nvPr/>
        </p:nvSpPr>
        <p:spPr>
          <a:xfrm>
            <a:off x="5308593" y="5047607"/>
            <a:ext cx="427600" cy="10448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54" name="Google Shape;454;p28"/>
          <p:cNvCxnSpPr>
            <a:stCxn id="442" idx="2"/>
            <a:endCxn id="446" idx="2"/>
          </p:cNvCxnSpPr>
          <p:nvPr/>
        </p:nvCxnSpPr>
        <p:spPr>
          <a:xfrm rot="-5400000" flipH="1">
            <a:off x="2011605" y="5088803"/>
            <a:ext cx="800" cy="2384400"/>
          </a:xfrm>
          <a:prstGeom prst="curvedConnector3">
            <a:avLst>
              <a:gd name="adj1" fmla="val 39691667"/>
            </a:avLst>
          </a:prstGeom>
          <a:noFill/>
          <a:ln w="9525" cap="flat" cmpd="sng">
            <a:solidFill>
              <a:schemeClr val="dk2"/>
            </a:solidFill>
            <a:prstDash val="solid"/>
            <a:round/>
            <a:headEnd type="none" w="med" len="med"/>
            <a:tailEnd type="none" w="med" len="med"/>
          </a:ln>
        </p:spPr>
      </p:cxnSp>
      <p:sp>
        <p:nvSpPr>
          <p:cNvPr id="455" name="Google Shape;455;p28"/>
          <p:cNvSpPr/>
          <p:nvPr/>
        </p:nvSpPr>
        <p:spPr>
          <a:xfrm>
            <a:off x="6461505" y="4794769"/>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A</a:t>
            </a:r>
            <a:endParaRPr sz="3200" b="1">
              <a:latin typeface="PT Sans Narrow"/>
              <a:ea typeface="PT Sans Narrow"/>
              <a:cs typeface="PT Sans Narrow"/>
              <a:sym typeface="PT Sans Narrow"/>
            </a:endParaRPr>
          </a:p>
        </p:txBody>
      </p:sp>
      <p:cxnSp>
        <p:nvCxnSpPr>
          <p:cNvPr id="456" name="Google Shape;456;p28"/>
          <p:cNvCxnSpPr>
            <a:stCxn id="455" idx="0"/>
            <a:endCxn id="455" idx="2"/>
          </p:cNvCxnSpPr>
          <p:nvPr/>
        </p:nvCxnSpPr>
        <p:spPr>
          <a:xfrm>
            <a:off x="6780305" y="4794769"/>
            <a:ext cx="0" cy="1420800"/>
          </a:xfrm>
          <a:prstGeom prst="straightConnector1">
            <a:avLst/>
          </a:prstGeom>
          <a:noFill/>
          <a:ln w="9525" cap="flat" cmpd="sng">
            <a:solidFill>
              <a:schemeClr val="dk2"/>
            </a:solidFill>
            <a:prstDash val="solid"/>
            <a:round/>
            <a:headEnd type="none" w="med" len="med"/>
            <a:tailEnd type="none" w="med" len="med"/>
          </a:ln>
        </p:spPr>
      </p:cxnSp>
      <p:sp>
        <p:nvSpPr>
          <p:cNvPr id="457" name="Google Shape;457;p28"/>
          <p:cNvSpPr/>
          <p:nvPr/>
        </p:nvSpPr>
        <p:spPr>
          <a:xfrm>
            <a:off x="8845731" y="4794803"/>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C</a:t>
            </a:r>
            <a:endParaRPr sz="3200" b="1"/>
          </a:p>
        </p:txBody>
      </p:sp>
      <p:cxnSp>
        <p:nvCxnSpPr>
          <p:cNvPr id="458" name="Google Shape;458;p28"/>
          <p:cNvCxnSpPr>
            <a:stCxn id="457" idx="0"/>
            <a:endCxn id="457" idx="2"/>
          </p:cNvCxnSpPr>
          <p:nvPr/>
        </p:nvCxnSpPr>
        <p:spPr>
          <a:xfrm>
            <a:off x="9164531" y="4794803"/>
            <a:ext cx="0" cy="1420800"/>
          </a:xfrm>
          <a:prstGeom prst="straightConnector1">
            <a:avLst/>
          </a:prstGeom>
          <a:noFill/>
          <a:ln w="9525" cap="flat" cmpd="sng">
            <a:solidFill>
              <a:schemeClr val="dk2"/>
            </a:solidFill>
            <a:prstDash val="solid"/>
            <a:round/>
            <a:headEnd type="none" w="med" len="med"/>
            <a:tailEnd type="none" w="med" len="med"/>
          </a:ln>
        </p:spPr>
      </p:cxnSp>
      <p:sp>
        <p:nvSpPr>
          <p:cNvPr id="459" name="Google Shape;459;p28"/>
          <p:cNvSpPr/>
          <p:nvPr/>
        </p:nvSpPr>
        <p:spPr>
          <a:xfrm>
            <a:off x="10037819" y="4794769"/>
            <a:ext cx="637600" cy="14208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b="1">
                <a:latin typeface="PT Sans Narrow"/>
                <a:ea typeface="PT Sans Narrow"/>
                <a:cs typeface="PT Sans Narrow"/>
                <a:sym typeface="PT Sans Narrow"/>
              </a:rPr>
              <a:t>D</a:t>
            </a:r>
            <a:endParaRPr sz="3200" b="1"/>
          </a:p>
        </p:txBody>
      </p:sp>
      <p:cxnSp>
        <p:nvCxnSpPr>
          <p:cNvPr id="460" name="Google Shape;460;p28"/>
          <p:cNvCxnSpPr>
            <a:stCxn id="459" idx="0"/>
            <a:endCxn id="459" idx="2"/>
          </p:cNvCxnSpPr>
          <p:nvPr/>
        </p:nvCxnSpPr>
        <p:spPr>
          <a:xfrm>
            <a:off x="10356619" y="4794769"/>
            <a:ext cx="0" cy="1420800"/>
          </a:xfrm>
          <a:prstGeom prst="straightConnector1">
            <a:avLst/>
          </a:prstGeom>
          <a:noFill/>
          <a:ln w="9525" cap="flat" cmpd="sng">
            <a:solidFill>
              <a:schemeClr val="dk2"/>
            </a:solidFill>
            <a:prstDash val="solid"/>
            <a:round/>
            <a:headEnd type="none" w="med" len="med"/>
            <a:tailEnd type="none" w="med" len="med"/>
          </a:ln>
        </p:spPr>
      </p:cxnSp>
      <p:cxnSp>
        <p:nvCxnSpPr>
          <p:cNvPr id="461" name="Google Shape;461;p28"/>
          <p:cNvCxnSpPr/>
          <p:nvPr/>
        </p:nvCxnSpPr>
        <p:spPr>
          <a:xfrm>
            <a:off x="9483145" y="5505199"/>
            <a:ext cx="554800" cy="0"/>
          </a:xfrm>
          <a:prstGeom prst="straightConnector1">
            <a:avLst/>
          </a:prstGeom>
          <a:noFill/>
          <a:ln w="9525" cap="flat" cmpd="sng">
            <a:solidFill>
              <a:schemeClr val="dk2"/>
            </a:solidFill>
            <a:prstDash val="solid"/>
            <a:round/>
            <a:headEnd type="none" w="med" len="med"/>
            <a:tailEnd type="triangle" w="med" len="med"/>
          </a:ln>
        </p:spPr>
      </p:cxnSp>
      <p:cxnSp>
        <p:nvCxnSpPr>
          <p:cNvPr id="462" name="Google Shape;462;p28"/>
          <p:cNvCxnSpPr/>
          <p:nvPr/>
        </p:nvCxnSpPr>
        <p:spPr>
          <a:xfrm>
            <a:off x="10675264" y="5505199"/>
            <a:ext cx="554800" cy="0"/>
          </a:xfrm>
          <a:prstGeom prst="straightConnector1">
            <a:avLst/>
          </a:prstGeom>
          <a:noFill/>
          <a:ln w="9525" cap="flat" cmpd="sng">
            <a:solidFill>
              <a:schemeClr val="dk2"/>
            </a:solidFill>
            <a:prstDash val="solid"/>
            <a:round/>
            <a:headEnd type="none" w="med" len="med"/>
            <a:tailEnd type="triangle" w="med" len="med"/>
          </a:ln>
        </p:spPr>
      </p:cxnSp>
      <p:sp>
        <p:nvSpPr>
          <p:cNvPr id="463" name="Google Shape;463;p28"/>
          <p:cNvSpPr/>
          <p:nvPr/>
        </p:nvSpPr>
        <p:spPr>
          <a:xfrm>
            <a:off x="11269093" y="4982573"/>
            <a:ext cx="427600" cy="10448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64" name="Google Shape;464;p28"/>
          <p:cNvCxnSpPr>
            <a:stCxn id="455" idx="2"/>
            <a:endCxn id="457" idx="2"/>
          </p:cNvCxnSpPr>
          <p:nvPr/>
        </p:nvCxnSpPr>
        <p:spPr>
          <a:xfrm rot="-5400000" flipH="1">
            <a:off x="7972105" y="5023769"/>
            <a:ext cx="800" cy="2384400"/>
          </a:xfrm>
          <a:prstGeom prst="curvedConnector3">
            <a:avLst>
              <a:gd name="adj1" fmla="val 39691667"/>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0CC25-471E-99C5-A18C-44B5EE50F937}"/>
            </a:ext>
          </a:extLst>
        </p:cNvPr>
        <p:cNvGrpSpPr/>
        <p:nvPr/>
      </p:nvGrpSpPr>
      <p:grpSpPr>
        <a:xfrm>
          <a:off x="0" y="0"/>
          <a:ext cx="0" cy="0"/>
          <a:chOff x="0" y="0"/>
          <a:chExt cx="0" cy="0"/>
        </a:xfrm>
      </p:grpSpPr>
      <p:sp>
        <p:nvSpPr>
          <p:cNvPr id="6" name="Rectangle 3">
            <a:extLst>
              <a:ext uri="{FF2B5EF4-FFF2-40B4-BE49-F238E27FC236}">
                <a16:creationId xmlns:a16="http://schemas.microsoft.com/office/drawing/2014/main" id="{BBBABCA2-9425-4572-A89F-FA84B27E3BF2}"/>
              </a:ext>
            </a:extLst>
          </p:cNvPr>
          <p:cNvSpPr>
            <a:spLocks noGrp="1" noChangeArrowheads="1"/>
          </p:cNvSpPr>
          <p:nvPr>
            <p:ph type="body" idx="1"/>
          </p:nvPr>
        </p:nvSpPr>
        <p:spPr bwMode="auto">
          <a:xfrm>
            <a:off x="153775" y="167532"/>
            <a:ext cx="575217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1" dirty="0">
                <a:latin typeface="Calibri" panose="020F0502020204030204" pitchFamily="34" charset="0"/>
                <a:cs typeface="Calibri" panose="020F0502020204030204" pitchFamily="34" charset="0"/>
              </a:rPr>
              <a:t>Delete Node Operation using key</a:t>
            </a:r>
            <a:endParaRPr kumimoji="0" lang="en-US" altLang="en-US"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DB12CD74-D516-7443-7224-73370B96E284}"/>
              </a:ext>
            </a:extLst>
          </p:cNvPr>
          <p:cNvSpPr txBox="1"/>
          <p:nvPr/>
        </p:nvSpPr>
        <p:spPr>
          <a:xfrm>
            <a:off x="153775" y="845085"/>
            <a:ext cx="5623081" cy="1429622"/>
          </a:xfrm>
          <a:prstGeom prst="rect">
            <a:avLst/>
          </a:prstGeom>
          <a:noFill/>
        </p:spPr>
        <p:txBody>
          <a:bodyPr wrap="square">
            <a:spAutoFit/>
          </a:bodyPr>
          <a:lstStyle/>
          <a:p>
            <a:pPr>
              <a:lnSpc>
                <a:spcPct val="150000"/>
              </a:lnSpc>
            </a:pPr>
            <a:r>
              <a:rPr lang="en-US" sz="2000" b="1" dirty="0">
                <a:latin typeface="Calibri" panose="020F0502020204030204" pitchFamily="34" charset="0"/>
                <a:cs typeface="Calibri" panose="020F0502020204030204" pitchFamily="34" charset="0"/>
              </a:rPr>
              <a:t>Definition</a:t>
            </a:r>
            <a:r>
              <a:rPr lang="en-US" sz="2000" dirty="0">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The delete node operation removes a node from the linked list based on a specified key.</a:t>
            </a:r>
            <a:endParaRPr lang="en-IN" sz="2000"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6323E7E2-2B0F-BF32-0020-C881FBC384AA}"/>
              </a:ext>
            </a:extLst>
          </p:cNvPr>
          <p:cNvSpPr txBox="1"/>
          <p:nvPr/>
        </p:nvSpPr>
        <p:spPr>
          <a:xfrm>
            <a:off x="5905948" y="845085"/>
            <a:ext cx="6132277" cy="5845383"/>
          </a:xfrm>
          <a:prstGeom prst="rect">
            <a:avLst/>
          </a:prstGeom>
          <a:noFill/>
        </p:spPr>
        <p:txBody>
          <a:bodyPr wrap="square">
            <a:spAutoFit/>
          </a:bodyPr>
          <a:lstStyle/>
          <a:p>
            <a:pPr>
              <a:lnSpc>
                <a:spcPts val="1425"/>
              </a:lnSpc>
            </a:pPr>
            <a:r>
              <a:rPr lang="en-US" sz="2000" b="1" dirty="0">
                <a:latin typeface="Calibri" panose="020F0502020204030204" pitchFamily="34" charset="0"/>
                <a:cs typeface="Calibri" panose="020F0502020204030204" pitchFamily="34" charset="0"/>
              </a:rPr>
              <a:t># Sample Code</a:t>
            </a:r>
          </a:p>
          <a:p>
            <a:pPr>
              <a:lnSpc>
                <a:spcPts val="1425"/>
              </a:lnSpc>
            </a:pPr>
            <a:endParaRPr lang="en-US" sz="2000" b="1" dirty="0">
              <a:latin typeface="Calibri" panose="020F0502020204030204" pitchFamily="34" charset="0"/>
              <a:cs typeface="Calibri" panose="020F0502020204030204" pitchFamily="34" charset="0"/>
            </a:endParaRPr>
          </a:p>
          <a:p>
            <a:pPr>
              <a:lnSpc>
                <a:spcPts val="1425"/>
              </a:lnSpc>
            </a:pPr>
            <a:r>
              <a:rPr lang="en-US" sz="1600" b="0" dirty="0">
                <a:solidFill>
                  <a:srgbClr val="569CD6"/>
                </a:solidFill>
                <a:effectLst/>
                <a:latin typeface="Consolas" panose="020B0609020204030204" pitchFamily="49" charset="0"/>
              </a:rPr>
              <a:t>def</a:t>
            </a:r>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delete_node</a:t>
            </a:r>
            <a:r>
              <a:rPr lang="en-US" sz="1600" b="0" dirty="0">
                <a:solidFill>
                  <a:srgbClr val="CCCCCC"/>
                </a:solidFill>
                <a:effectLst/>
                <a:latin typeface="Consolas" panose="020B0609020204030204" pitchFamily="49" charset="0"/>
              </a:rPr>
              <a:t>(</a:t>
            </a:r>
            <a:r>
              <a:rPr lang="en-US" sz="1600" b="0" dirty="0">
                <a:solidFill>
                  <a:srgbClr val="9CDCFE"/>
                </a:solidFill>
                <a:effectLst/>
                <a:latin typeface="Consolas" panose="020B0609020204030204" pitchFamily="49" charset="0"/>
              </a:rPr>
              <a:t>self</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key</a:t>
            </a:r>
            <a:r>
              <a:rPr lang="en-US" sz="1600" b="0" dirty="0">
                <a:solidFill>
                  <a:srgbClr val="CCCCCC"/>
                </a:solidFill>
                <a:effectLst/>
                <a:latin typeface="Consolas" panose="020B0609020204030204" pitchFamily="49" charset="0"/>
              </a:rPr>
              <a:t>):</a:t>
            </a:r>
          </a:p>
          <a:p>
            <a:pPr>
              <a:lnSpc>
                <a:spcPts val="1425"/>
              </a:lnSpc>
            </a:pP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cur_node</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self</a:t>
            </a:r>
            <a:r>
              <a:rPr lang="en-US" sz="1600" b="0" dirty="0">
                <a:solidFill>
                  <a:srgbClr val="CCCCCC"/>
                </a:solidFill>
                <a:effectLst/>
                <a:latin typeface="Consolas" panose="020B0609020204030204" pitchFamily="49" charset="0"/>
              </a:rPr>
              <a:t>.head</a:t>
            </a:r>
          </a:p>
          <a:p>
            <a:pPr>
              <a:lnSpc>
                <a:spcPts val="1425"/>
              </a:lnSpc>
            </a:pPr>
            <a:br>
              <a:rPr lang="en-US" sz="1600" b="0" dirty="0">
                <a:solidFill>
                  <a:srgbClr val="CCCCCC"/>
                </a:solidFill>
                <a:effectLst/>
                <a:latin typeface="Consolas" panose="020B0609020204030204" pitchFamily="49" charset="0"/>
              </a:rPr>
            </a:br>
            <a:r>
              <a:rPr lang="en-US" sz="1600" b="0" dirty="0">
                <a:solidFill>
                  <a:srgbClr val="CCCCCC"/>
                </a:solidFill>
                <a:effectLst/>
                <a:latin typeface="Consolas" panose="020B0609020204030204" pitchFamily="49" charset="0"/>
              </a:rPr>
              <a:t>    </a:t>
            </a:r>
            <a:r>
              <a:rPr lang="en-US" sz="1600" b="0" dirty="0">
                <a:solidFill>
                  <a:srgbClr val="6A9955"/>
                </a:solidFill>
                <a:effectLst/>
                <a:latin typeface="Consolas" panose="020B0609020204030204" pitchFamily="49" charset="0"/>
              </a:rPr>
              <a:t># Check if the head node contains the key</a:t>
            </a:r>
            <a:endParaRPr lang="en-US" sz="1600" b="0" dirty="0">
              <a:solidFill>
                <a:srgbClr val="CCCCCC"/>
              </a:solidFill>
              <a:effectLst/>
              <a:latin typeface="Consolas" panose="020B0609020204030204" pitchFamily="49" charset="0"/>
            </a:endParaRPr>
          </a:p>
          <a:p>
            <a:pPr>
              <a:lnSpc>
                <a:spcPts val="1425"/>
              </a:lnSpc>
            </a:pPr>
            <a:r>
              <a:rPr lang="en-US" sz="1600" b="0" dirty="0">
                <a:solidFill>
                  <a:srgbClr val="CCCCCC"/>
                </a:solidFill>
                <a:effectLst/>
                <a:latin typeface="Consolas" panose="020B0609020204030204" pitchFamily="49" charset="0"/>
              </a:rPr>
              <a:t>    </a:t>
            </a:r>
            <a:r>
              <a:rPr lang="en-US" sz="1600" b="0" dirty="0">
                <a:solidFill>
                  <a:srgbClr val="C586C0"/>
                </a:solidFill>
                <a:effectLst/>
                <a:latin typeface="Consolas" panose="020B0609020204030204" pitchFamily="49" charset="0"/>
              </a:rPr>
              <a:t>if</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cur_node</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and</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cur_node</a:t>
            </a:r>
            <a:r>
              <a:rPr lang="en-US" sz="1600" b="0" dirty="0">
                <a:solidFill>
                  <a:srgbClr val="CCCCCC"/>
                </a:solidFill>
                <a:effectLst/>
                <a:latin typeface="Consolas" panose="020B0609020204030204" pitchFamily="49" charset="0"/>
              </a:rPr>
              <a:t>.data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key</a:t>
            </a:r>
            <a:r>
              <a:rPr lang="en-US" sz="1600" b="0" dirty="0">
                <a:solidFill>
                  <a:srgbClr val="CCCCCC"/>
                </a:solidFill>
                <a:effectLst/>
                <a:latin typeface="Consolas" panose="020B0609020204030204" pitchFamily="49" charset="0"/>
              </a:rPr>
              <a:t>:</a:t>
            </a:r>
          </a:p>
          <a:p>
            <a:pPr>
              <a:lnSpc>
                <a:spcPts val="1425"/>
              </a:lnSpc>
            </a:pPr>
            <a:r>
              <a:rPr lang="en-US" sz="1600" b="0" dirty="0">
                <a:solidFill>
                  <a:srgbClr val="CCCCCC"/>
                </a:solidFill>
                <a:effectLst/>
                <a:latin typeface="Consolas" panose="020B0609020204030204" pitchFamily="49" charset="0"/>
              </a:rPr>
              <a:t>        </a:t>
            </a:r>
            <a:r>
              <a:rPr lang="en-US" sz="1600" b="0" dirty="0">
                <a:solidFill>
                  <a:srgbClr val="6A9955"/>
                </a:solidFill>
                <a:effectLst/>
                <a:latin typeface="Consolas" panose="020B0609020204030204" pitchFamily="49" charset="0"/>
              </a:rPr>
              <a:t># Update head to the next node</a:t>
            </a:r>
            <a:endParaRPr lang="en-US" sz="1600" b="0" dirty="0">
              <a:solidFill>
                <a:srgbClr val="CCCCCC"/>
              </a:solidFill>
              <a:effectLst/>
              <a:latin typeface="Consolas" panose="020B0609020204030204" pitchFamily="49" charset="0"/>
            </a:endParaRPr>
          </a:p>
          <a:p>
            <a:pPr>
              <a:lnSpc>
                <a:spcPts val="1425"/>
              </a:lnSpc>
            </a:pPr>
            <a:r>
              <a:rPr lang="en-US" sz="1600" b="0" dirty="0">
                <a:solidFill>
                  <a:srgbClr val="CCCCCC"/>
                </a:solidFill>
                <a:effectLst/>
                <a:latin typeface="Consolas" panose="020B0609020204030204" pitchFamily="49" charset="0"/>
              </a:rPr>
              <a:t>        </a:t>
            </a:r>
            <a:r>
              <a:rPr lang="en-US" sz="1600" b="0" dirty="0">
                <a:solidFill>
                  <a:srgbClr val="6A9955"/>
                </a:solidFill>
                <a:effectLst/>
                <a:latin typeface="Consolas" panose="020B0609020204030204" pitchFamily="49" charset="0"/>
              </a:rPr>
              <a:t># Free the memory (optional in Python)</a:t>
            </a:r>
            <a:endParaRPr lang="en-US" sz="1600" b="0" dirty="0">
              <a:solidFill>
                <a:srgbClr val="CCCCCC"/>
              </a:solidFill>
              <a:effectLst/>
              <a:latin typeface="Consolas" panose="020B0609020204030204" pitchFamily="49" charset="0"/>
            </a:endParaRPr>
          </a:p>
          <a:p>
            <a:pPr>
              <a:lnSpc>
                <a:spcPts val="1425"/>
              </a:lnSpc>
            </a:pP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self</a:t>
            </a:r>
            <a:r>
              <a:rPr lang="en-US" sz="1600" b="0" dirty="0">
                <a:solidFill>
                  <a:srgbClr val="CCCCCC"/>
                </a:solidFill>
                <a:effectLst/>
                <a:latin typeface="Consolas" panose="020B0609020204030204" pitchFamily="49" charset="0"/>
              </a:rPr>
              <a:t>.head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cur_node</a:t>
            </a:r>
            <a:r>
              <a:rPr lang="en-US" sz="1600" b="0" dirty="0">
                <a:solidFill>
                  <a:srgbClr val="CCCCCC"/>
                </a:solidFill>
                <a:effectLst/>
                <a:latin typeface="Consolas" panose="020B0609020204030204" pitchFamily="49" charset="0"/>
              </a:rPr>
              <a:t>.next </a:t>
            </a:r>
          </a:p>
          <a:p>
            <a:pPr>
              <a:lnSpc>
                <a:spcPts val="1425"/>
              </a:lnSpc>
            </a:pP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cur_node</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None</a:t>
            </a:r>
            <a:r>
              <a:rPr lang="en-US" sz="1600" b="0" dirty="0">
                <a:solidFill>
                  <a:srgbClr val="CCCCCC"/>
                </a:solidFill>
                <a:effectLst/>
                <a:latin typeface="Consolas" panose="020B0609020204030204" pitchFamily="49" charset="0"/>
              </a:rPr>
              <a:t>             </a:t>
            </a:r>
          </a:p>
          <a:p>
            <a:pPr>
              <a:lnSpc>
                <a:spcPts val="1425"/>
              </a:lnSpc>
            </a:pPr>
            <a:r>
              <a:rPr lang="en-US" sz="1600" b="0" dirty="0">
                <a:solidFill>
                  <a:srgbClr val="CCCCCC"/>
                </a:solidFill>
                <a:effectLst/>
                <a:latin typeface="Consolas" panose="020B0609020204030204" pitchFamily="49" charset="0"/>
              </a:rPr>
              <a:t>        </a:t>
            </a:r>
            <a:r>
              <a:rPr lang="en-US" sz="1600" b="0" dirty="0">
                <a:solidFill>
                  <a:srgbClr val="C586C0"/>
                </a:solidFill>
                <a:effectLst/>
                <a:latin typeface="Consolas" panose="020B0609020204030204" pitchFamily="49" charset="0"/>
              </a:rPr>
              <a:t>return</a:t>
            </a:r>
            <a:endParaRPr lang="en-US" sz="1600" b="0" dirty="0">
              <a:solidFill>
                <a:srgbClr val="CCCCCC"/>
              </a:solidFill>
              <a:effectLst/>
              <a:latin typeface="Consolas" panose="020B0609020204030204" pitchFamily="49" charset="0"/>
            </a:endParaRPr>
          </a:p>
          <a:p>
            <a:pPr>
              <a:lnSpc>
                <a:spcPts val="1425"/>
              </a:lnSpc>
            </a:pPr>
            <a:br>
              <a:rPr lang="en-US" sz="1600" b="0" dirty="0">
                <a:solidFill>
                  <a:srgbClr val="CCCCCC"/>
                </a:solidFill>
                <a:effectLst/>
                <a:latin typeface="Consolas" panose="020B0609020204030204" pitchFamily="49" charset="0"/>
              </a:rPr>
            </a:br>
            <a:r>
              <a:rPr lang="en-US" sz="1600" b="0" dirty="0">
                <a:solidFill>
                  <a:srgbClr val="CCCCCC"/>
                </a:solidFill>
                <a:effectLst/>
                <a:latin typeface="Consolas" panose="020B0609020204030204" pitchFamily="49" charset="0"/>
              </a:rPr>
              <a:t>    </a:t>
            </a:r>
            <a:r>
              <a:rPr lang="en-US" sz="1600" b="0" dirty="0">
                <a:solidFill>
                  <a:srgbClr val="6A9955"/>
                </a:solidFill>
                <a:effectLst/>
                <a:latin typeface="Consolas" panose="020B0609020204030204" pitchFamily="49" charset="0"/>
              </a:rPr>
              <a:t># Traverse the list to find the node to delete</a:t>
            </a:r>
            <a:endParaRPr lang="en-US" sz="1600" b="0" dirty="0">
              <a:solidFill>
                <a:srgbClr val="CCCCCC"/>
              </a:solidFill>
              <a:effectLst/>
              <a:latin typeface="Consolas" panose="020B0609020204030204" pitchFamily="49" charset="0"/>
            </a:endParaRPr>
          </a:p>
          <a:p>
            <a:pPr>
              <a:lnSpc>
                <a:spcPts val="1425"/>
              </a:lnSpc>
            </a:pP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prev</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None</a:t>
            </a:r>
            <a:r>
              <a:rPr lang="en-US" sz="1600" b="0" dirty="0">
                <a:solidFill>
                  <a:srgbClr val="CCCCCC"/>
                </a:solidFill>
                <a:effectLst/>
                <a:latin typeface="Consolas" panose="020B0609020204030204" pitchFamily="49" charset="0"/>
              </a:rPr>
              <a:t> </a:t>
            </a:r>
          </a:p>
          <a:p>
            <a:pPr>
              <a:lnSpc>
                <a:spcPts val="1425"/>
              </a:lnSpc>
            </a:pPr>
            <a:r>
              <a:rPr lang="en-US" sz="1600" b="0" dirty="0">
                <a:solidFill>
                  <a:srgbClr val="CCCCCC"/>
                </a:solidFill>
                <a:effectLst/>
                <a:latin typeface="Consolas" panose="020B0609020204030204" pitchFamily="49" charset="0"/>
              </a:rPr>
              <a:t>    </a:t>
            </a:r>
            <a:r>
              <a:rPr lang="en-US" sz="1600" b="0" dirty="0">
                <a:solidFill>
                  <a:srgbClr val="C586C0"/>
                </a:solidFill>
                <a:effectLst/>
                <a:latin typeface="Consolas" panose="020B0609020204030204" pitchFamily="49" charset="0"/>
              </a:rPr>
              <a:t>while</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cur_node</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and</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cur_node</a:t>
            </a:r>
            <a:r>
              <a:rPr lang="en-US" sz="1600" b="0" dirty="0">
                <a:solidFill>
                  <a:srgbClr val="CCCCCC"/>
                </a:solidFill>
                <a:effectLst/>
                <a:latin typeface="Consolas" panose="020B0609020204030204" pitchFamily="49" charset="0"/>
              </a:rPr>
              <a:t>.data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key</a:t>
            </a:r>
            <a:r>
              <a:rPr lang="en-US" sz="1600" b="0" dirty="0">
                <a:solidFill>
                  <a:srgbClr val="CCCCCC"/>
                </a:solidFill>
                <a:effectLst/>
                <a:latin typeface="Consolas" panose="020B0609020204030204" pitchFamily="49" charset="0"/>
              </a:rPr>
              <a:t>:</a:t>
            </a:r>
          </a:p>
          <a:p>
            <a:pPr>
              <a:lnSpc>
                <a:spcPts val="1425"/>
              </a:lnSpc>
            </a:pPr>
            <a:r>
              <a:rPr lang="en-US" sz="1600" b="0" dirty="0">
                <a:solidFill>
                  <a:srgbClr val="CCCCCC"/>
                </a:solidFill>
                <a:effectLst/>
                <a:latin typeface="Consolas" panose="020B0609020204030204" pitchFamily="49" charset="0"/>
              </a:rPr>
              <a:t>        </a:t>
            </a:r>
            <a:r>
              <a:rPr lang="en-US" sz="1600" b="0" dirty="0">
                <a:solidFill>
                  <a:srgbClr val="6A9955"/>
                </a:solidFill>
                <a:effectLst/>
                <a:latin typeface="Consolas" panose="020B0609020204030204" pitchFamily="49" charset="0"/>
              </a:rPr>
              <a:t># Keep track of the previous node</a:t>
            </a:r>
            <a:endParaRPr lang="en-US" sz="1600" b="0" dirty="0">
              <a:solidFill>
                <a:srgbClr val="CCCCCC"/>
              </a:solidFill>
              <a:effectLst/>
              <a:latin typeface="Consolas" panose="020B0609020204030204" pitchFamily="49" charset="0"/>
            </a:endParaRPr>
          </a:p>
          <a:p>
            <a:pPr>
              <a:lnSpc>
                <a:spcPts val="1425"/>
              </a:lnSpc>
            </a:pP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prev</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cur_node</a:t>
            </a:r>
            <a:r>
              <a:rPr lang="en-US" sz="1600" b="0" dirty="0">
                <a:solidFill>
                  <a:srgbClr val="CCCCCC"/>
                </a:solidFill>
                <a:effectLst/>
                <a:latin typeface="Consolas" panose="020B0609020204030204" pitchFamily="49" charset="0"/>
              </a:rPr>
              <a:t>   </a:t>
            </a:r>
          </a:p>
          <a:p>
            <a:pPr>
              <a:lnSpc>
                <a:spcPts val="1425"/>
              </a:lnSpc>
            </a:pPr>
            <a:r>
              <a:rPr lang="en-US" sz="1600" b="0" dirty="0">
                <a:solidFill>
                  <a:srgbClr val="CCCCCC"/>
                </a:solidFill>
                <a:effectLst/>
                <a:latin typeface="Consolas" panose="020B0609020204030204" pitchFamily="49" charset="0"/>
              </a:rPr>
              <a:t>        </a:t>
            </a:r>
            <a:r>
              <a:rPr lang="en-US" sz="1600" b="0" dirty="0">
                <a:solidFill>
                  <a:srgbClr val="6A9955"/>
                </a:solidFill>
                <a:effectLst/>
                <a:latin typeface="Consolas" panose="020B0609020204030204" pitchFamily="49" charset="0"/>
              </a:rPr>
              <a:t># Move to the next node</a:t>
            </a:r>
            <a:endParaRPr lang="en-US" sz="1600" b="0" dirty="0">
              <a:solidFill>
                <a:srgbClr val="CCCCCC"/>
              </a:solidFill>
              <a:effectLst/>
              <a:latin typeface="Consolas" panose="020B0609020204030204" pitchFamily="49" charset="0"/>
            </a:endParaRPr>
          </a:p>
          <a:p>
            <a:pPr>
              <a:lnSpc>
                <a:spcPts val="1425"/>
              </a:lnSpc>
            </a:pP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cur_node</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cur_node</a:t>
            </a:r>
            <a:r>
              <a:rPr lang="en-US" sz="1600" b="0" dirty="0">
                <a:solidFill>
                  <a:srgbClr val="CCCCCC"/>
                </a:solidFill>
                <a:effectLst/>
                <a:latin typeface="Consolas" panose="020B0609020204030204" pitchFamily="49" charset="0"/>
              </a:rPr>
              <a:t>.next   </a:t>
            </a:r>
          </a:p>
          <a:p>
            <a:pPr>
              <a:lnSpc>
                <a:spcPts val="1425"/>
              </a:lnSpc>
            </a:pPr>
            <a:r>
              <a:rPr lang="en-US" sz="1600" b="0" dirty="0">
                <a:solidFill>
                  <a:srgbClr val="CCCCCC"/>
                </a:solidFill>
                <a:effectLst/>
                <a:latin typeface="Consolas" panose="020B0609020204030204" pitchFamily="49" charset="0"/>
              </a:rPr>
              <a:t>    </a:t>
            </a:r>
            <a:r>
              <a:rPr lang="en-US" sz="1600" b="0" dirty="0">
                <a:solidFill>
                  <a:srgbClr val="6A9955"/>
                </a:solidFill>
                <a:effectLst/>
                <a:latin typeface="Consolas" panose="020B0609020204030204" pitchFamily="49" charset="0"/>
              </a:rPr>
              <a:t># If the key was not found</a:t>
            </a:r>
            <a:endParaRPr lang="en-US" sz="1600" b="0" dirty="0">
              <a:solidFill>
                <a:srgbClr val="CCCCCC"/>
              </a:solidFill>
              <a:effectLst/>
              <a:latin typeface="Consolas" panose="020B0609020204030204" pitchFamily="49" charset="0"/>
            </a:endParaRPr>
          </a:p>
          <a:p>
            <a:pPr>
              <a:lnSpc>
                <a:spcPts val="1425"/>
              </a:lnSpc>
            </a:pPr>
            <a:r>
              <a:rPr lang="en-US" sz="1600" b="0" dirty="0">
                <a:solidFill>
                  <a:srgbClr val="CCCCCC"/>
                </a:solidFill>
                <a:effectLst/>
                <a:latin typeface="Consolas" panose="020B0609020204030204" pitchFamily="49" charset="0"/>
              </a:rPr>
              <a:t>    </a:t>
            </a:r>
            <a:r>
              <a:rPr lang="en-US" sz="1600" b="0" dirty="0">
                <a:solidFill>
                  <a:srgbClr val="C586C0"/>
                </a:solidFill>
                <a:effectLst/>
                <a:latin typeface="Consolas" panose="020B0609020204030204" pitchFamily="49" charset="0"/>
              </a:rPr>
              <a:t>if</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cur_node</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is</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None</a:t>
            </a:r>
            <a:r>
              <a:rPr lang="en-US" sz="1600" b="0" dirty="0">
                <a:solidFill>
                  <a:srgbClr val="CCCCCC"/>
                </a:solidFill>
                <a:effectLst/>
                <a:latin typeface="Consolas" panose="020B0609020204030204" pitchFamily="49" charset="0"/>
              </a:rPr>
              <a:t>:</a:t>
            </a:r>
          </a:p>
          <a:p>
            <a:pPr>
              <a:lnSpc>
                <a:spcPts val="1425"/>
              </a:lnSpc>
            </a:pPr>
            <a:r>
              <a:rPr lang="en-US" sz="1600" b="0" dirty="0">
                <a:solidFill>
                  <a:srgbClr val="CCCCCC"/>
                </a:solidFill>
                <a:effectLst/>
                <a:latin typeface="Consolas" panose="020B0609020204030204" pitchFamily="49" charset="0"/>
              </a:rPr>
              <a:t>        </a:t>
            </a:r>
            <a:r>
              <a:rPr lang="en-US" sz="1600" b="0" dirty="0">
                <a:solidFill>
                  <a:srgbClr val="6A9955"/>
                </a:solidFill>
                <a:effectLst/>
                <a:latin typeface="Consolas" panose="020B0609020204030204" pitchFamily="49" charset="0"/>
              </a:rPr>
              <a:t># Key not found, do nothing</a:t>
            </a:r>
            <a:endParaRPr lang="en-US" sz="1600" b="0" dirty="0">
              <a:solidFill>
                <a:srgbClr val="CCCCCC"/>
              </a:solidFill>
              <a:effectLst/>
              <a:latin typeface="Consolas" panose="020B0609020204030204" pitchFamily="49" charset="0"/>
            </a:endParaRPr>
          </a:p>
          <a:p>
            <a:pPr>
              <a:lnSpc>
                <a:spcPts val="1425"/>
              </a:lnSpc>
            </a:pPr>
            <a:r>
              <a:rPr lang="en-US" sz="1600" b="0" dirty="0">
                <a:solidFill>
                  <a:srgbClr val="CCCCCC"/>
                </a:solidFill>
                <a:effectLst/>
                <a:latin typeface="Consolas" panose="020B0609020204030204" pitchFamily="49" charset="0"/>
              </a:rPr>
              <a:t>        </a:t>
            </a:r>
            <a:r>
              <a:rPr lang="en-US" sz="1600" b="0" dirty="0">
                <a:solidFill>
                  <a:srgbClr val="C586C0"/>
                </a:solidFill>
                <a:effectLst/>
                <a:latin typeface="Consolas" panose="020B0609020204030204" pitchFamily="49" charset="0"/>
              </a:rPr>
              <a:t>return</a:t>
            </a:r>
            <a:r>
              <a:rPr lang="en-US" sz="1600" b="0" dirty="0">
                <a:solidFill>
                  <a:srgbClr val="CCCCCC"/>
                </a:solidFill>
                <a:effectLst/>
                <a:latin typeface="Consolas" panose="020B0609020204030204" pitchFamily="49" charset="0"/>
              </a:rPr>
              <a:t>                     </a:t>
            </a:r>
          </a:p>
          <a:p>
            <a:pPr>
              <a:lnSpc>
                <a:spcPts val="1425"/>
              </a:lnSpc>
            </a:pPr>
            <a:br>
              <a:rPr lang="en-US" sz="1600" b="0" dirty="0">
                <a:solidFill>
                  <a:srgbClr val="CCCCCC"/>
                </a:solidFill>
                <a:effectLst/>
                <a:latin typeface="Consolas" panose="020B0609020204030204" pitchFamily="49" charset="0"/>
              </a:rPr>
            </a:br>
            <a:r>
              <a:rPr lang="en-US" sz="1600" b="0" dirty="0">
                <a:solidFill>
                  <a:srgbClr val="CCCCCC"/>
                </a:solidFill>
                <a:effectLst/>
                <a:latin typeface="Consolas" panose="020B0609020204030204" pitchFamily="49" charset="0"/>
              </a:rPr>
              <a:t>    </a:t>
            </a:r>
            <a:r>
              <a:rPr lang="en-US" sz="1600" b="0" dirty="0">
                <a:solidFill>
                  <a:srgbClr val="6A9955"/>
                </a:solidFill>
                <a:effectLst/>
                <a:latin typeface="Consolas" panose="020B0609020204030204" pitchFamily="49" charset="0"/>
              </a:rPr>
              <a:t>#Unlink the node from the linked list</a:t>
            </a:r>
            <a:endParaRPr lang="en-US" sz="1600" b="0" dirty="0">
              <a:solidFill>
                <a:srgbClr val="CCCCCC"/>
              </a:solidFill>
              <a:effectLst/>
              <a:latin typeface="Consolas" panose="020B0609020204030204" pitchFamily="49" charset="0"/>
            </a:endParaRPr>
          </a:p>
          <a:p>
            <a:pPr>
              <a:lnSpc>
                <a:spcPts val="1425"/>
              </a:lnSpc>
            </a:pPr>
            <a:r>
              <a:rPr lang="en-US" sz="1600" b="0" dirty="0">
                <a:solidFill>
                  <a:srgbClr val="CCCCCC"/>
                </a:solidFill>
                <a:effectLst/>
                <a:latin typeface="Consolas" panose="020B0609020204030204" pitchFamily="49" charset="0"/>
              </a:rPr>
              <a:t>    </a:t>
            </a:r>
            <a:r>
              <a:rPr lang="en-US" sz="1600" b="0" dirty="0">
                <a:solidFill>
                  <a:srgbClr val="6A9955"/>
                </a:solidFill>
                <a:effectLst/>
                <a:latin typeface="Consolas" panose="020B0609020204030204" pitchFamily="49" charset="0"/>
              </a:rPr>
              <a:t># Link the previous node to the next node</a:t>
            </a:r>
            <a:endParaRPr lang="en-US" sz="1600" b="0" dirty="0">
              <a:solidFill>
                <a:srgbClr val="CCCCCC"/>
              </a:solidFill>
              <a:effectLst/>
              <a:latin typeface="Consolas" panose="020B0609020204030204" pitchFamily="49" charset="0"/>
            </a:endParaRPr>
          </a:p>
          <a:p>
            <a:pPr>
              <a:lnSpc>
                <a:spcPts val="1425"/>
              </a:lnSpc>
            </a:pP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prev</a:t>
            </a:r>
            <a:r>
              <a:rPr lang="en-US" sz="1600" b="0" dirty="0">
                <a:solidFill>
                  <a:srgbClr val="CCCCCC"/>
                </a:solidFill>
                <a:effectLst/>
                <a:latin typeface="Consolas" panose="020B0609020204030204" pitchFamily="49" charset="0"/>
              </a:rPr>
              <a:t>.next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cur_node</a:t>
            </a:r>
            <a:r>
              <a:rPr lang="en-US" sz="1600" b="0" dirty="0">
                <a:solidFill>
                  <a:srgbClr val="CCCCCC"/>
                </a:solidFill>
                <a:effectLst/>
                <a:latin typeface="Consolas" panose="020B0609020204030204" pitchFamily="49" charset="0"/>
              </a:rPr>
              <a:t>.next   </a:t>
            </a:r>
          </a:p>
          <a:p>
            <a:pPr>
              <a:lnSpc>
                <a:spcPts val="1425"/>
              </a:lnSpc>
            </a:pPr>
            <a:r>
              <a:rPr lang="en-US" sz="1600" b="0" dirty="0">
                <a:solidFill>
                  <a:srgbClr val="CCCCCC"/>
                </a:solidFill>
                <a:effectLst/>
                <a:latin typeface="Consolas" panose="020B0609020204030204" pitchFamily="49" charset="0"/>
              </a:rPr>
              <a:t>     </a:t>
            </a:r>
            <a:r>
              <a:rPr lang="en-US" sz="1600" b="0" dirty="0">
                <a:solidFill>
                  <a:srgbClr val="6A9955"/>
                </a:solidFill>
                <a:effectLst/>
                <a:latin typeface="Consolas" panose="020B0609020204030204" pitchFamily="49" charset="0"/>
              </a:rPr>
              <a:t># Free the memory (optional in Python) </a:t>
            </a:r>
            <a:endParaRPr lang="en-US" sz="1600" b="0" dirty="0">
              <a:solidFill>
                <a:srgbClr val="CCCCCC"/>
              </a:solidFill>
              <a:effectLst/>
              <a:latin typeface="Consolas" panose="020B0609020204030204" pitchFamily="49" charset="0"/>
            </a:endParaRPr>
          </a:p>
          <a:p>
            <a:pPr>
              <a:lnSpc>
                <a:spcPts val="1425"/>
              </a:lnSpc>
            </a:pP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cur_node</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None</a:t>
            </a:r>
            <a:r>
              <a:rPr lang="en-US" sz="1600" b="0" dirty="0">
                <a:solidFill>
                  <a:srgbClr val="CCCCCC"/>
                </a:solidFill>
                <a:effectLst/>
                <a:latin typeface="Consolas" panose="020B0609020204030204" pitchFamily="49" charset="0"/>
              </a:rPr>
              <a:t>              </a:t>
            </a:r>
          </a:p>
          <a:p>
            <a:pPr>
              <a:lnSpc>
                <a:spcPts val="1425"/>
              </a:lnSpc>
            </a:pPr>
            <a:br>
              <a:rPr lang="en-US" sz="1600" b="0" dirty="0">
                <a:solidFill>
                  <a:srgbClr val="CCCCCC"/>
                </a:solidFill>
                <a:effectLst/>
                <a:latin typeface="Consolas" panose="020B0609020204030204" pitchFamily="49" charset="0"/>
              </a:rPr>
            </a:br>
            <a:endParaRPr lang="en-US" sz="16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325442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74FD9D-C625-0917-A809-FF11DA831C21}"/>
            </a:ext>
          </a:extLst>
        </p:cNvPr>
        <p:cNvGrpSpPr/>
        <p:nvPr/>
      </p:nvGrpSpPr>
      <p:grpSpPr>
        <a:xfrm>
          <a:off x="0" y="0"/>
          <a:ext cx="0" cy="0"/>
          <a:chOff x="0" y="0"/>
          <a:chExt cx="0" cy="0"/>
        </a:xfrm>
      </p:grpSpPr>
      <p:sp>
        <p:nvSpPr>
          <p:cNvPr id="6" name="Rectangle 3">
            <a:extLst>
              <a:ext uri="{FF2B5EF4-FFF2-40B4-BE49-F238E27FC236}">
                <a16:creationId xmlns:a16="http://schemas.microsoft.com/office/drawing/2014/main" id="{91FD9911-69A8-0C93-B480-D002346BB6EE}"/>
              </a:ext>
            </a:extLst>
          </p:cNvPr>
          <p:cNvSpPr>
            <a:spLocks noGrp="1" noChangeArrowheads="1"/>
          </p:cNvSpPr>
          <p:nvPr>
            <p:ph type="body" idx="1"/>
          </p:nvPr>
        </p:nvSpPr>
        <p:spPr bwMode="auto">
          <a:xfrm>
            <a:off x="153775" y="167532"/>
            <a:ext cx="575217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1" dirty="0">
                <a:latin typeface="Calibri" panose="020F0502020204030204" pitchFamily="34" charset="0"/>
                <a:cs typeface="Calibri" panose="020F0502020204030204" pitchFamily="34" charset="0"/>
              </a:rPr>
              <a:t>Delete Node Operation using position</a:t>
            </a:r>
            <a:endParaRPr kumimoji="0" lang="en-US" altLang="en-US"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9DF332D4-96FF-BA54-0AC0-520136CB4D0A}"/>
              </a:ext>
            </a:extLst>
          </p:cNvPr>
          <p:cNvSpPr txBox="1"/>
          <p:nvPr/>
        </p:nvSpPr>
        <p:spPr>
          <a:xfrm>
            <a:off x="153775" y="1121058"/>
            <a:ext cx="5440201" cy="1429622"/>
          </a:xfrm>
          <a:prstGeom prst="rect">
            <a:avLst/>
          </a:prstGeom>
          <a:noFill/>
        </p:spPr>
        <p:txBody>
          <a:bodyPr wrap="square">
            <a:spAutoFit/>
          </a:bodyPr>
          <a:lstStyle/>
          <a:p>
            <a:pPr>
              <a:lnSpc>
                <a:spcPct val="150000"/>
              </a:lnSpc>
            </a:pPr>
            <a:r>
              <a:rPr lang="en-US" sz="2000" b="1" dirty="0">
                <a:latin typeface="Calibri" panose="020F0502020204030204" pitchFamily="34" charset="0"/>
                <a:cs typeface="Calibri" panose="020F0502020204030204" pitchFamily="34" charset="0"/>
              </a:rPr>
              <a:t>Definition</a:t>
            </a:r>
            <a:r>
              <a:rPr lang="en-US" sz="2000" dirty="0">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The delete node operation removes a node from the linked list based on a specified key.</a:t>
            </a:r>
            <a:endParaRPr lang="en-IN" sz="2000"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3300D92F-5749-638F-64EA-96F9F47DC92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The </a:t>
            </a:r>
            <a:r>
              <a:rPr kumimoji="0" lang="en-US" altLang="en-US" sz="1000" b="0" i="0" u="none" strike="noStrike" cap="none" normalizeH="0" baseline="0">
                <a:ln>
                  <a:noFill/>
                </a:ln>
                <a:solidFill>
                  <a:schemeClr val="tx1"/>
                </a:solidFill>
                <a:effectLst/>
                <a:latin typeface="Arial Unicode MS" panose="020B0604020202020204" pitchFamily="34" charset="-128"/>
              </a:rPr>
              <a:t>delete_node_at_pos</a:t>
            </a:r>
            <a:r>
              <a:rPr kumimoji="0" lang="en-US" altLang="en-US" sz="800" b="0" i="0" u="none" strike="noStrike" cap="none" normalizeH="0" baseline="0">
                <a:ln>
                  <a:noFill/>
                </a:ln>
                <a:solidFill>
                  <a:schemeClr val="tx1"/>
                </a:solidFill>
                <a:effectLst/>
              </a:rPr>
              <a:t> operation removes a node from the linked list at a specified position.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9D4742C7-D52D-C5AB-AACB-35EAE5AA84EC}"/>
              </a:ext>
            </a:extLst>
          </p:cNvPr>
          <p:cNvSpPr txBox="1"/>
          <p:nvPr/>
        </p:nvSpPr>
        <p:spPr>
          <a:xfrm>
            <a:off x="5593976" y="682257"/>
            <a:ext cx="6368528" cy="6197851"/>
          </a:xfrm>
          <a:prstGeom prst="rect">
            <a:avLst/>
          </a:prstGeom>
          <a:noFill/>
        </p:spPr>
        <p:txBody>
          <a:bodyPr wrap="square">
            <a:spAutoFit/>
          </a:bodyPr>
          <a:lstStyle/>
          <a:p>
            <a:pPr>
              <a:lnSpc>
                <a:spcPts val="1425"/>
              </a:lnSpc>
            </a:pPr>
            <a:r>
              <a:rPr lang="en-US" sz="1400" b="0" dirty="0">
                <a:solidFill>
                  <a:srgbClr val="569CD6"/>
                </a:solidFill>
                <a:effectLst/>
                <a:latin typeface="Consolas" panose="020B0609020204030204" pitchFamily="49" charset="0"/>
              </a:rPr>
              <a:t>def</a:t>
            </a:r>
            <a:r>
              <a:rPr lang="en-US" sz="1400" b="0" dirty="0">
                <a:solidFill>
                  <a:srgbClr val="CCCCCC"/>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delete_node_at_pos</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pos</a:t>
            </a:r>
            <a:r>
              <a:rPr lang="en-US" sz="1400" b="0" dirty="0">
                <a:solidFill>
                  <a:srgbClr val="CCCCCC"/>
                </a:solidFill>
                <a:effectLst/>
                <a:latin typeface="Consolas" panose="020B0609020204030204" pitchFamily="49" charset="0"/>
              </a:rPr>
              <a:t>):</a:t>
            </a:r>
          </a:p>
          <a:p>
            <a:pPr>
              <a:lnSpc>
                <a:spcPts val="1425"/>
              </a:lnSpc>
            </a:pPr>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Initialize the current node to the head of the list</a:t>
            </a:r>
            <a:endParaRPr lang="en-US" sz="1400" b="0" dirty="0">
              <a:solidFill>
                <a:srgbClr val="CCCCCC"/>
              </a:solidFill>
              <a:effectLst/>
              <a:latin typeface="Consolas" panose="020B0609020204030204" pitchFamily="49" charset="0"/>
            </a:endParaRPr>
          </a:p>
          <a:p>
            <a:pPr>
              <a:lnSpc>
                <a:spcPts val="1425"/>
              </a:lnSpc>
            </a:pP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cur_node</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.head</a:t>
            </a:r>
          </a:p>
          <a:p>
            <a:pPr>
              <a:lnSpc>
                <a:spcPts val="1425"/>
              </a:lnSpc>
            </a:pPr>
            <a:endParaRPr lang="en-US" sz="1400" b="0" dirty="0">
              <a:solidFill>
                <a:srgbClr val="CCCCCC"/>
              </a:solidFill>
              <a:effectLst/>
              <a:latin typeface="Consolas" panose="020B0609020204030204" pitchFamily="49" charset="0"/>
            </a:endParaRPr>
          </a:p>
          <a:p>
            <a:pPr>
              <a:lnSpc>
                <a:spcPts val="1425"/>
              </a:lnSpc>
            </a:pPr>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Case 1: If the position is the head (0)</a:t>
            </a:r>
            <a:endParaRPr lang="en-US" sz="1400" b="0" dirty="0">
              <a:solidFill>
                <a:srgbClr val="CCCCCC"/>
              </a:solidFill>
              <a:effectLst/>
              <a:latin typeface="Consolas" panose="020B0609020204030204" pitchFamily="49" charset="0"/>
            </a:endParaRPr>
          </a:p>
          <a:p>
            <a:pPr>
              <a:lnSpc>
                <a:spcPts val="1425"/>
              </a:lnSpc>
            </a:pPr>
            <a:r>
              <a:rPr lang="en-US" sz="1400" b="0" dirty="0">
                <a:solidFill>
                  <a:srgbClr val="CCCCCC"/>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pos</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B5CEA8"/>
                </a:solidFill>
                <a:effectLst/>
                <a:latin typeface="Consolas" panose="020B0609020204030204" pitchFamily="49" charset="0"/>
              </a:rPr>
              <a:t>0</a:t>
            </a:r>
            <a:r>
              <a:rPr lang="en-US" sz="1400" b="0" dirty="0">
                <a:solidFill>
                  <a:srgbClr val="CCCCCC"/>
                </a:solidFill>
                <a:effectLst/>
                <a:latin typeface="Consolas" panose="020B0609020204030204" pitchFamily="49" charset="0"/>
              </a:rPr>
              <a:t>:</a:t>
            </a:r>
          </a:p>
          <a:p>
            <a:pPr>
              <a:lnSpc>
                <a:spcPts val="1425"/>
              </a:lnSpc>
            </a:pPr>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Update head to the next node</a:t>
            </a:r>
            <a:endParaRPr lang="en-US" sz="1400" b="0" dirty="0">
              <a:solidFill>
                <a:srgbClr val="CCCCCC"/>
              </a:solidFill>
              <a:effectLst/>
              <a:latin typeface="Consolas" panose="020B0609020204030204" pitchFamily="49" charset="0"/>
            </a:endParaRPr>
          </a:p>
          <a:p>
            <a:pPr>
              <a:lnSpc>
                <a:spcPts val="1425"/>
              </a:lnSpc>
            </a:pP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.head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cur_node</a:t>
            </a:r>
            <a:r>
              <a:rPr lang="en-US" sz="1400" b="0" dirty="0">
                <a:solidFill>
                  <a:srgbClr val="CCCCCC"/>
                </a:solidFill>
                <a:effectLst/>
                <a:latin typeface="Consolas" panose="020B0609020204030204" pitchFamily="49" charset="0"/>
              </a:rPr>
              <a:t>.next</a:t>
            </a:r>
          </a:p>
          <a:p>
            <a:pPr>
              <a:lnSpc>
                <a:spcPts val="1425"/>
              </a:lnSpc>
            </a:pPr>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Free the memory (optional in Python)</a:t>
            </a:r>
            <a:endParaRPr lang="en-US" sz="1400" b="0" dirty="0">
              <a:solidFill>
                <a:srgbClr val="CCCCCC"/>
              </a:solidFill>
              <a:effectLst/>
              <a:latin typeface="Consolas" panose="020B0609020204030204" pitchFamily="49" charset="0"/>
            </a:endParaRPr>
          </a:p>
          <a:p>
            <a:pPr>
              <a:lnSpc>
                <a:spcPts val="1425"/>
              </a:lnSpc>
            </a:pP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cur_node</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569CD6"/>
                </a:solidFill>
                <a:effectLst/>
                <a:latin typeface="Consolas" panose="020B0609020204030204" pitchFamily="49" charset="0"/>
              </a:rPr>
              <a:t>None</a:t>
            </a:r>
            <a:endParaRPr lang="en-US" sz="1400" b="0" dirty="0">
              <a:solidFill>
                <a:srgbClr val="CCCCCC"/>
              </a:solidFill>
              <a:effectLst/>
              <a:latin typeface="Consolas" panose="020B0609020204030204" pitchFamily="49" charset="0"/>
            </a:endParaRPr>
          </a:p>
          <a:p>
            <a:pPr>
              <a:lnSpc>
                <a:spcPts val="1425"/>
              </a:lnSpc>
            </a:pPr>
            <a:r>
              <a:rPr lang="en-US" sz="1400" b="0" dirty="0">
                <a:solidFill>
                  <a:srgbClr val="CCCCCC"/>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endParaRPr lang="en-US" sz="1400" b="0" dirty="0">
              <a:solidFill>
                <a:srgbClr val="CCCCCC"/>
              </a:solidFill>
              <a:effectLst/>
              <a:latin typeface="Consolas" panose="020B0609020204030204" pitchFamily="49" charset="0"/>
            </a:endParaRPr>
          </a:p>
          <a:p>
            <a:pPr>
              <a:lnSpc>
                <a:spcPts val="1425"/>
              </a:lnSpc>
            </a:pPr>
            <a:br>
              <a:rPr lang="en-US" sz="1400" b="0" dirty="0">
                <a:solidFill>
                  <a:srgbClr val="CCCCCC"/>
                </a:solidFill>
                <a:effectLst/>
                <a:latin typeface="Consolas" panose="020B0609020204030204" pitchFamily="49" charset="0"/>
              </a:rPr>
            </a:br>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Initialize previous node and counter</a:t>
            </a:r>
            <a:endParaRPr lang="en-US" sz="1400" b="0" dirty="0">
              <a:solidFill>
                <a:srgbClr val="CCCCCC"/>
              </a:solidFill>
              <a:effectLst/>
              <a:latin typeface="Consolas" panose="020B0609020204030204" pitchFamily="49" charset="0"/>
            </a:endParaRPr>
          </a:p>
          <a:p>
            <a:pPr>
              <a:lnSpc>
                <a:spcPts val="1425"/>
              </a:lnSpc>
            </a:pP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prev</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569CD6"/>
                </a:solidFill>
                <a:effectLst/>
                <a:latin typeface="Consolas" panose="020B0609020204030204" pitchFamily="49" charset="0"/>
              </a:rPr>
              <a:t>None</a:t>
            </a:r>
            <a:endParaRPr lang="en-US" sz="1400" b="0" dirty="0">
              <a:solidFill>
                <a:srgbClr val="CCCCCC"/>
              </a:solidFill>
              <a:effectLst/>
              <a:latin typeface="Consolas" panose="020B0609020204030204" pitchFamily="49" charset="0"/>
            </a:endParaRPr>
          </a:p>
          <a:p>
            <a:pPr>
              <a:lnSpc>
                <a:spcPts val="1425"/>
              </a:lnSpc>
            </a:pP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count</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B5CEA8"/>
                </a:solidFill>
                <a:effectLst/>
                <a:latin typeface="Consolas" panose="020B0609020204030204" pitchFamily="49" charset="0"/>
              </a:rPr>
              <a:t>0</a:t>
            </a:r>
            <a:endParaRPr lang="en-US" sz="1400" b="0" dirty="0">
              <a:solidFill>
                <a:srgbClr val="CCCCCC"/>
              </a:solidFill>
              <a:effectLst/>
              <a:latin typeface="Consolas" panose="020B0609020204030204" pitchFamily="49" charset="0"/>
            </a:endParaRPr>
          </a:p>
          <a:p>
            <a:pPr>
              <a:lnSpc>
                <a:spcPts val="1425"/>
              </a:lnSpc>
            </a:pPr>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Case 2: Traverse the list to the desired position</a:t>
            </a:r>
            <a:endParaRPr lang="en-US" sz="1400" b="0" dirty="0">
              <a:solidFill>
                <a:srgbClr val="CCCCCC"/>
              </a:solidFill>
              <a:effectLst/>
              <a:latin typeface="Consolas" panose="020B0609020204030204" pitchFamily="49" charset="0"/>
            </a:endParaRPr>
          </a:p>
          <a:p>
            <a:pPr>
              <a:lnSpc>
                <a:spcPts val="1425"/>
              </a:lnSpc>
            </a:pPr>
            <a:r>
              <a:rPr lang="en-US" sz="1400" b="0" dirty="0">
                <a:solidFill>
                  <a:srgbClr val="CCCCCC"/>
                </a:solidFill>
                <a:effectLst/>
                <a:latin typeface="Consolas" panose="020B0609020204030204" pitchFamily="49" charset="0"/>
              </a:rPr>
              <a:t>    </a:t>
            </a:r>
            <a:r>
              <a:rPr lang="en-US" sz="1400" b="0" dirty="0">
                <a:solidFill>
                  <a:srgbClr val="C586C0"/>
                </a:solidFill>
                <a:effectLst/>
                <a:latin typeface="Consolas" panose="020B0609020204030204" pitchFamily="49" charset="0"/>
              </a:rPr>
              <a:t>while</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cur_node</a:t>
            </a:r>
            <a:r>
              <a:rPr lang="en-US" sz="1400" b="0" dirty="0">
                <a:solidFill>
                  <a:srgbClr val="CCCCCC"/>
                </a:solidFill>
                <a:effectLst/>
                <a:latin typeface="Consolas" panose="020B0609020204030204" pitchFamily="49" charset="0"/>
              </a:rPr>
              <a:t> </a:t>
            </a:r>
            <a:r>
              <a:rPr lang="en-US" sz="1400" b="0" dirty="0">
                <a:solidFill>
                  <a:srgbClr val="569CD6"/>
                </a:solidFill>
                <a:effectLst/>
                <a:latin typeface="Consolas" panose="020B0609020204030204" pitchFamily="49" charset="0"/>
              </a:rPr>
              <a:t>and</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count</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pos</a:t>
            </a:r>
            <a:r>
              <a:rPr lang="en-US" sz="1400" b="0" dirty="0">
                <a:solidFill>
                  <a:srgbClr val="CCCCCC"/>
                </a:solidFill>
                <a:effectLst/>
                <a:latin typeface="Consolas" panose="020B0609020204030204" pitchFamily="49" charset="0"/>
              </a:rPr>
              <a:t>:</a:t>
            </a:r>
          </a:p>
          <a:p>
            <a:pPr>
              <a:lnSpc>
                <a:spcPts val="1425"/>
              </a:lnSpc>
            </a:pPr>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Keep track of the previous node</a:t>
            </a:r>
            <a:endParaRPr lang="en-US" sz="1400" b="0" dirty="0">
              <a:solidFill>
                <a:srgbClr val="CCCCCC"/>
              </a:solidFill>
              <a:effectLst/>
              <a:latin typeface="Consolas" panose="020B0609020204030204" pitchFamily="49" charset="0"/>
            </a:endParaRPr>
          </a:p>
          <a:p>
            <a:pPr>
              <a:lnSpc>
                <a:spcPts val="1425"/>
              </a:lnSpc>
            </a:pP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prev</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cur_node</a:t>
            </a:r>
            <a:r>
              <a:rPr lang="en-US" sz="1400" b="0" dirty="0">
                <a:solidFill>
                  <a:srgbClr val="CCCCCC"/>
                </a:solidFill>
                <a:effectLst/>
                <a:latin typeface="Consolas" panose="020B0609020204030204" pitchFamily="49" charset="0"/>
              </a:rPr>
              <a:t> </a:t>
            </a:r>
          </a:p>
          <a:p>
            <a:pPr>
              <a:lnSpc>
                <a:spcPts val="1425"/>
              </a:lnSpc>
            </a:pPr>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Move to the next node</a:t>
            </a:r>
            <a:endParaRPr lang="en-US" sz="1400" b="0" dirty="0">
              <a:solidFill>
                <a:srgbClr val="CCCCCC"/>
              </a:solidFill>
              <a:effectLst/>
              <a:latin typeface="Consolas" panose="020B0609020204030204" pitchFamily="49" charset="0"/>
            </a:endParaRPr>
          </a:p>
          <a:p>
            <a:pPr>
              <a:lnSpc>
                <a:spcPts val="1425"/>
              </a:lnSpc>
            </a:pP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cur_node</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cur_node</a:t>
            </a:r>
            <a:r>
              <a:rPr lang="en-US" sz="1400" b="0" dirty="0">
                <a:solidFill>
                  <a:srgbClr val="CCCCCC"/>
                </a:solidFill>
                <a:effectLst/>
                <a:latin typeface="Consolas" panose="020B0609020204030204" pitchFamily="49" charset="0"/>
              </a:rPr>
              <a:t>.next</a:t>
            </a:r>
          </a:p>
          <a:p>
            <a:pPr>
              <a:lnSpc>
                <a:spcPts val="1425"/>
              </a:lnSpc>
            </a:pP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count</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B5CEA8"/>
                </a:solidFill>
                <a:effectLst/>
                <a:latin typeface="Consolas" panose="020B0609020204030204" pitchFamily="49" charset="0"/>
              </a:rPr>
              <a:t>1</a:t>
            </a:r>
            <a:endParaRPr lang="en-US" sz="1400" b="0" dirty="0">
              <a:solidFill>
                <a:srgbClr val="CCCCCC"/>
              </a:solidFill>
              <a:effectLst/>
              <a:latin typeface="Consolas" panose="020B0609020204030204" pitchFamily="49" charset="0"/>
            </a:endParaRPr>
          </a:p>
          <a:p>
            <a:pPr>
              <a:lnSpc>
                <a:spcPts val="1425"/>
              </a:lnSpc>
            </a:pPr>
            <a:br>
              <a:rPr lang="en-US" sz="1400" b="0" dirty="0">
                <a:solidFill>
                  <a:srgbClr val="CCCCCC"/>
                </a:solidFill>
                <a:effectLst/>
                <a:latin typeface="Consolas" panose="020B0609020204030204" pitchFamily="49" charset="0"/>
              </a:rPr>
            </a:br>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Case 3: If the position is out of bounds</a:t>
            </a:r>
            <a:endParaRPr lang="en-US" sz="1400" b="0" dirty="0">
              <a:solidFill>
                <a:srgbClr val="CCCCCC"/>
              </a:solidFill>
              <a:effectLst/>
              <a:latin typeface="Consolas" panose="020B0609020204030204" pitchFamily="49" charset="0"/>
            </a:endParaRPr>
          </a:p>
          <a:p>
            <a:pPr>
              <a:lnSpc>
                <a:spcPts val="1425"/>
              </a:lnSpc>
            </a:pPr>
            <a:r>
              <a:rPr lang="en-US" sz="1400" b="0" dirty="0">
                <a:solidFill>
                  <a:srgbClr val="CCCCCC"/>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cur_node</a:t>
            </a:r>
            <a:r>
              <a:rPr lang="en-US" sz="1400" b="0" dirty="0">
                <a:solidFill>
                  <a:srgbClr val="CCCCCC"/>
                </a:solidFill>
                <a:effectLst/>
                <a:latin typeface="Consolas" panose="020B0609020204030204" pitchFamily="49" charset="0"/>
              </a:rPr>
              <a:t> </a:t>
            </a:r>
            <a:r>
              <a:rPr lang="en-US" sz="1400" b="0" dirty="0">
                <a:solidFill>
                  <a:srgbClr val="569CD6"/>
                </a:solidFill>
                <a:effectLst/>
                <a:latin typeface="Consolas" panose="020B0609020204030204" pitchFamily="49" charset="0"/>
              </a:rPr>
              <a:t>is</a:t>
            </a:r>
            <a:r>
              <a:rPr lang="en-US" sz="1400" b="0" dirty="0">
                <a:solidFill>
                  <a:srgbClr val="CCCCCC"/>
                </a:solidFill>
                <a:effectLst/>
                <a:latin typeface="Consolas" panose="020B0609020204030204" pitchFamily="49" charset="0"/>
              </a:rPr>
              <a:t> </a:t>
            </a:r>
            <a:r>
              <a:rPr lang="en-US" sz="1400" b="0" dirty="0">
                <a:solidFill>
                  <a:srgbClr val="569CD6"/>
                </a:solidFill>
                <a:effectLst/>
                <a:latin typeface="Consolas" panose="020B0609020204030204" pitchFamily="49" charset="0"/>
              </a:rPr>
              <a:t>None</a:t>
            </a:r>
            <a:r>
              <a:rPr lang="en-US" sz="1400" b="0" dirty="0">
                <a:solidFill>
                  <a:srgbClr val="CCCCCC"/>
                </a:solidFill>
                <a:effectLst/>
                <a:latin typeface="Consolas" panose="020B0609020204030204" pitchFamily="49" charset="0"/>
              </a:rPr>
              <a:t>:</a:t>
            </a:r>
          </a:p>
          <a:p>
            <a:pPr>
              <a:lnSpc>
                <a:spcPts val="1425"/>
              </a:lnSpc>
            </a:pPr>
            <a:r>
              <a:rPr lang="en-US" sz="1400" b="0" dirty="0">
                <a:solidFill>
                  <a:srgbClr val="CCCCCC"/>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Position exceeds the list length, do nothing</a:t>
            </a:r>
            <a:endParaRPr lang="en-US" sz="1400" b="0" dirty="0">
              <a:solidFill>
                <a:srgbClr val="CCCCCC"/>
              </a:solidFill>
              <a:effectLst/>
              <a:latin typeface="Consolas" panose="020B0609020204030204" pitchFamily="49" charset="0"/>
            </a:endParaRPr>
          </a:p>
          <a:p>
            <a:pPr>
              <a:lnSpc>
                <a:spcPts val="1425"/>
              </a:lnSpc>
            </a:pPr>
            <a:br>
              <a:rPr lang="en-US" sz="1400" b="0" dirty="0">
                <a:solidFill>
                  <a:srgbClr val="CCCCCC"/>
                </a:solidFill>
                <a:effectLst/>
                <a:latin typeface="Consolas" panose="020B0609020204030204" pitchFamily="49" charset="0"/>
              </a:rPr>
            </a:br>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Case 4: Unlink the node from the linked list</a:t>
            </a:r>
            <a:endParaRPr lang="en-US" sz="1400" b="0" dirty="0">
              <a:solidFill>
                <a:srgbClr val="CCCCCC"/>
              </a:solidFill>
              <a:effectLst/>
              <a:latin typeface="Consolas" panose="020B0609020204030204" pitchFamily="49" charset="0"/>
            </a:endParaRPr>
          </a:p>
          <a:p>
            <a:pPr>
              <a:lnSpc>
                <a:spcPts val="1425"/>
              </a:lnSpc>
            </a:pPr>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Link the previous node to the next node, effectively removing cur_node</a:t>
            </a:r>
            <a:endParaRPr lang="en-US" sz="1400" b="0" dirty="0">
              <a:solidFill>
                <a:srgbClr val="CCCCCC"/>
              </a:solidFill>
              <a:effectLst/>
              <a:latin typeface="Consolas" panose="020B0609020204030204" pitchFamily="49" charset="0"/>
            </a:endParaRPr>
          </a:p>
          <a:p>
            <a:pPr>
              <a:lnSpc>
                <a:spcPts val="1425"/>
              </a:lnSpc>
            </a:pP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prev</a:t>
            </a:r>
            <a:r>
              <a:rPr lang="en-US" sz="1400" b="0" dirty="0">
                <a:solidFill>
                  <a:srgbClr val="CCCCCC"/>
                </a:solidFill>
                <a:effectLst/>
                <a:latin typeface="Consolas" panose="020B0609020204030204" pitchFamily="49" charset="0"/>
              </a:rPr>
              <a:t>.next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cur_node</a:t>
            </a:r>
            <a:r>
              <a:rPr lang="en-US" sz="1400" b="0" dirty="0">
                <a:solidFill>
                  <a:srgbClr val="CCCCCC"/>
                </a:solidFill>
                <a:effectLst/>
                <a:latin typeface="Consolas" panose="020B0609020204030204" pitchFamily="49" charset="0"/>
              </a:rPr>
              <a:t>.next</a:t>
            </a:r>
          </a:p>
          <a:p>
            <a:pPr>
              <a:lnSpc>
                <a:spcPts val="1425"/>
              </a:lnSpc>
            </a:pPr>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Free the memory (optional in Python)</a:t>
            </a:r>
            <a:endParaRPr lang="en-US" sz="1400" b="0" dirty="0">
              <a:solidFill>
                <a:srgbClr val="CCCCCC"/>
              </a:solidFill>
              <a:effectLst/>
              <a:latin typeface="Consolas" panose="020B0609020204030204" pitchFamily="49" charset="0"/>
            </a:endParaRPr>
          </a:p>
          <a:p>
            <a:pPr>
              <a:lnSpc>
                <a:spcPts val="1425"/>
              </a:lnSpc>
            </a:pP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cur_node</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569CD6"/>
                </a:solidFill>
                <a:effectLst/>
                <a:latin typeface="Consolas" panose="020B0609020204030204" pitchFamily="49" charset="0"/>
              </a:rPr>
              <a:t>None</a:t>
            </a:r>
            <a:endParaRPr lang="en-US" sz="14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353781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30"/>
          <p:cNvSpPr txBox="1">
            <a:spLocks noGrp="1"/>
          </p:cNvSpPr>
          <p:nvPr>
            <p:ph type="title"/>
          </p:nvPr>
        </p:nvSpPr>
        <p:spPr>
          <a:xfrm>
            <a:off x="415600" y="1086400"/>
            <a:ext cx="11428400" cy="1256000"/>
          </a:xfrm>
          <a:prstGeom prst="rect">
            <a:avLst/>
          </a:prstGeom>
        </p:spPr>
        <p:txBody>
          <a:bodyPr spcFirstLastPara="1" vert="horz" wrap="square" lIns="121900" tIns="121900" rIns="121900" bIns="121900" rtlCol="0" anchor="ctr" anchorCtr="0">
            <a:noAutofit/>
          </a:bodyPr>
          <a:lstStyle/>
          <a:p>
            <a:r>
              <a:rPr lang="en"/>
              <a:t>Linked Lists : Calculating Length</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31"/>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Singly Linked List: Calculating length</a:t>
            </a:r>
            <a:endParaRPr/>
          </a:p>
        </p:txBody>
      </p:sp>
      <p:sp>
        <p:nvSpPr>
          <p:cNvPr id="505" name="Google Shape;505;p31"/>
          <p:cNvSpPr/>
          <p:nvPr/>
        </p:nvSpPr>
        <p:spPr>
          <a:xfrm>
            <a:off x="757700" y="2521067"/>
            <a:ext cx="13516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A</a:t>
            </a:r>
            <a:endParaRPr sz="4000" b="1">
              <a:latin typeface="PT Sans Narrow"/>
              <a:ea typeface="PT Sans Narrow"/>
              <a:cs typeface="PT Sans Narrow"/>
              <a:sym typeface="PT Sans Narrow"/>
            </a:endParaRPr>
          </a:p>
        </p:txBody>
      </p:sp>
      <p:cxnSp>
        <p:nvCxnSpPr>
          <p:cNvPr id="506" name="Google Shape;506;p31"/>
          <p:cNvCxnSpPr>
            <a:stCxn id="505" idx="0"/>
            <a:endCxn id="505" idx="2"/>
          </p:cNvCxnSpPr>
          <p:nvPr/>
        </p:nvCxnSpPr>
        <p:spPr>
          <a:xfrm>
            <a:off x="1433500"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507" name="Google Shape;507;p31"/>
          <p:cNvSpPr/>
          <p:nvPr/>
        </p:nvSpPr>
        <p:spPr>
          <a:xfrm>
            <a:off x="3285611" y="2521067"/>
            <a:ext cx="13516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B</a:t>
            </a:r>
            <a:endParaRPr sz="2400" b="1"/>
          </a:p>
        </p:txBody>
      </p:sp>
      <p:cxnSp>
        <p:nvCxnSpPr>
          <p:cNvPr id="508" name="Google Shape;508;p31"/>
          <p:cNvCxnSpPr>
            <a:stCxn id="507" idx="0"/>
            <a:endCxn id="507" idx="2"/>
          </p:cNvCxnSpPr>
          <p:nvPr/>
        </p:nvCxnSpPr>
        <p:spPr>
          <a:xfrm>
            <a:off x="3961411"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509" name="Google Shape;509;p31"/>
          <p:cNvSpPr/>
          <p:nvPr/>
        </p:nvSpPr>
        <p:spPr>
          <a:xfrm>
            <a:off x="5813552" y="2521067"/>
            <a:ext cx="13516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C</a:t>
            </a:r>
            <a:endParaRPr sz="2400" b="1"/>
          </a:p>
        </p:txBody>
      </p:sp>
      <p:cxnSp>
        <p:nvCxnSpPr>
          <p:cNvPr id="510" name="Google Shape;510;p31"/>
          <p:cNvCxnSpPr>
            <a:stCxn id="509" idx="0"/>
            <a:endCxn id="509" idx="2"/>
          </p:cNvCxnSpPr>
          <p:nvPr/>
        </p:nvCxnSpPr>
        <p:spPr>
          <a:xfrm>
            <a:off x="6489352"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511" name="Google Shape;511;p31"/>
          <p:cNvSpPr/>
          <p:nvPr/>
        </p:nvSpPr>
        <p:spPr>
          <a:xfrm>
            <a:off x="8341479" y="2521067"/>
            <a:ext cx="13516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D</a:t>
            </a:r>
            <a:endParaRPr sz="2400" b="1"/>
          </a:p>
        </p:txBody>
      </p:sp>
      <p:cxnSp>
        <p:nvCxnSpPr>
          <p:cNvPr id="512" name="Google Shape;512;p31"/>
          <p:cNvCxnSpPr>
            <a:stCxn id="511" idx="0"/>
            <a:endCxn id="511" idx="2"/>
          </p:cNvCxnSpPr>
          <p:nvPr/>
        </p:nvCxnSpPr>
        <p:spPr>
          <a:xfrm>
            <a:off x="9017279" y="2521067"/>
            <a:ext cx="0" cy="1198400"/>
          </a:xfrm>
          <a:prstGeom prst="straightConnector1">
            <a:avLst/>
          </a:prstGeom>
          <a:noFill/>
          <a:ln w="9525" cap="flat" cmpd="sng">
            <a:solidFill>
              <a:schemeClr val="dk2"/>
            </a:solidFill>
            <a:prstDash val="solid"/>
            <a:round/>
            <a:headEnd type="none" w="med" len="med"/>
            <a:tailEnd type="none" w="med" len="med"/>
          </a:ln>
        </p:spPr>
      </p:cxnSp>
      <p:cxnSp>
        <p:nvCxnSpPr>
          <p:cNvPr id="513" name="Google Shape;513;p31"/>
          <p:cNvCxnSpPr>
            <a:stCxn id="505" idx="3"/>
            <a:endCxn id="507" idx="1"/>
          </p:cNvCxnSpPr>
          <p:nvPr/>
        </p:nvCxnSpPr>
        <p:spPr>
          <a:xfrm>
            <a:off x="2109300" y="3120267"/>
            <a:ext cx="1176400" cy="0"/>
          </a:xfrm>
          <a:prstGeom prst="straightConnector1">
            <a:avLst/>
          </a:prstGeom>
          <a:noFill/>
          <a:ln w="9525" cap="flat" cmpd="sng">
            <a:solidFill>
              <a:schemeClr val="dk2"/>
            </a:solidFill>
            <a:prstDash val="solid"/>
            <a:round/>
            <a:headEnd type="none" w="med" len="med"/>
            <a:tailEnd type="triangle" w="med" len="med"/>
          </a:ln>
        </p:spPr>
      </p:cxnSp>
      <p:cxnSp>
        <p:nvCxnSpPr>
          <p:cNvPr id="514" name="Google Shape;514;p31"/>
          <p:cNvCxnSpPr/>
          <p:nvPr/>
        </p:nvCxnSpPr>
        <p:spPr>
          <a:xfrm>
            <a:off x="4637336" y="3120267"/>
            <a:ext cx="1176400" cy="0"/>
          </a:xfrm>
          <a:prstGeom prst="straightConnector1">
            <a:avLst/>
          </a:prstGeom>
          <a:noFill/>
          <a:ln w="9525" cap="flat" cmpd="sng">
            <a:solidFill>
              <a:schemeClr val="dk2"/>
            </a:solidFill>
            <a:prstDash val="solid"/>
            <a:round/>
            <a:headEnd type="none" w="med" len="med"/>
            <a:tailEnd type="triangle" w="med" len="med"/>
          </a:ln>
        </p:spPr>
      </p:cxnSp>
      <p:cxnSp>
        <p:nvCxnSpPr>
          <p:cNvPr id="515" name="Google Shape;515;p31"/>
          <p:cNvCxnSpPr/>
          <p:nvPr/>
        </p:nvCxnSpPr>
        <p:spPr>
          <a:xfrm>
            <a:off x="7165263" y="3120267"/>
            <a:ext cx="1176400" cy="0"/>
          </a:xfrm>
          <a:prstGeom prst="straightConnector1">
            <a:avLst/>
          </a:prstGeom>
          <a:noFill/>
          <a:ln w="9525" cap="flat" cmpd="sng">
            <a:solidFill>
              <a:schemeClr val="dk2"/>
            </a:solidFill>
            <a:prstDash val="solid"/>
            <a:round/>
            <a:headEnd type="none" w="med" len="med"/>
            <a:tailEnd type="triangle" w="med" len="med"/>
          </a:ln>
        </p:spPr>
      </p:cxnSp>
      <p:cxnSp>
        <p:nvCxnSpPr>
          <p:cNvPr id="516" name="Google Shape;516;p31"/>
          <p:cNvCxnSpPr/>
          <p:nvPr/>
        </p:nvCxnSpPr>
        <p:spPr>
          <a:xfrm>
            <a:off x="9693219" y="3120267"/>
            <a:ext cx="1176400" cy="0"/>
          </a:xfrm>
          <a:prstGeom prst="straightConnector1">
            <a:avLst/>
          </a:prstGeom>
          <a:noFill/>
          <a:ln w="9525" cap="flat" cmpd="sng">
            <a:solidFill>
              <a:schemeClr val="dk2"/>
            </a:solidFill>
            <a:prstDash val="solid"/>
            <a:round/>
            <a:headEnd type="none" w="med" len="med"/>
            <a:tailEnd type="triangle" w="med" len="med"/>
          </a:ln>
        </p:spPr>
      </p:cxnSp>
      <p:sp>
        <p:nvSpPr>
          <p:cNvPr id="517" name="Google Shape;517;p31"/>
          <p:cNvSpPr/>
          <p:nvPr/>
        </p:nvSpPr>
        <p:spPr>
          <a:xfrm>
            <a:off x="10952467" y="2679467"/>
            <a:ext cx="9064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518" name="Google Shape;518;p31"/>
          <p:cNvCxnSpPr/>
          <p:nvPr/>
        </p:nvCxnSpPr>
        <p:spPr>
          <a:xfrm>
            <a:off x="1267400" y="1963133"/>
            <a:ext cx="0" cy="261600"/>
          </a:xfrm>
          <a:prstGeom prst="straightConnector1">
            <a:avLst/>
          </a:prstGeom>
          <a:noFill/>
          <a:ln w="9525" cap="flat" cmpd="sng">
            <a:solidFill>
              <a:schemeClr val="dk2"/>
            </a:solidFill>
            <a:prstDash val="solid"/>
            <a:round/>
            <a:headEnd type="none" w="med" len="med"/>
            <a:tailEnd type="oval" w="med" len="med"/>
          </a:ln>
        </p:spPr>
      </p:cxnSp>
      <p:sp>
        <p:nvSpPr>
          <p:cNvPr id="519" name="Google Shape;519;p31"/>
          <p:cNvSpPr txBox="1"/>
          <p:nvPr/>
        </p:nvSpPr>
        <p:spPr>
          <a:xfrm>
            <a:off x="932900" y="1453733"/>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HEAD</a:t>
            </a:r>
            <a:endParaRPr sz="2400">
              <a:latin typeface="PT Sans Narrow"/>
              <a:ea typeface="PT Sans Narrow"/>
              <a:cs typeface="PT Sans Narrow"/>
              <a:sym typeface="PT Sans Narrow"/>
            </a:endParaRPr>
          </a:p>
        </p:txBody>
      </p:sp>
      <p:cxnSp>
        <p:nvCxnSpPr>
          <p:cNvPr id="520" name="Google Shape;520;p31"/>
          <p:cNvCxnSpPr/>
          <p:nvPr/>
        </p:nvCxnSpPr>
        <p:spPr>
          <a:xfrm>
            <a:off x="11405667" y="1963133"/>
            <a:ext cx="0" cy="261600"/>
          </a:xfrm>
          <a:prstGeom prst="straightConnector1">
            <a:avLst/>
          </a:prstGeom>
          <a:noFill/>
          <a:ln w="9525" cap="flat" cmpd="sng">
            <a:solidFill>
              <a:schemeClr val="dk2"/>
            </a:solidFill>
            <a:prstDash val="solid"/>
            <a:round/>
            <a:headEnd type="none" w="med" len="med"/>
            <a:tailEnd type="oval" w="med" len="med"/>
          </a:ln>
        </p:spPr>
      </p:cxnSp>
      <p:sp>
        <p:nvSpPr>
          <p:cNvPr id="521" name="Google Shape;521;p31"/>
          <p:cNvSpPr txBox="1"/>
          <p:nvPr/>
        </p:nvSpPr>
        <p:spPr>
          <a:xfrm>
            <a:off x="10952467" y="145371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NULL</a:t>
            </a:r>
            <a:endParaRPr sz="2400">
              <a:latin typeface="PT Sans Narrow"/>
              <a:ea typeface="PT Sans Narrow"/>
              <a:cs typeface="PT Sans Narrow"/>
              <a:sym typeface="PT Sans Narrow"/>
            </a:endParaRPr>
          </a:p>
        </p:txBody>
      </p:sp>
      <p:cxnSp>
        <p:nvCxnSpPr>
          <p:cNvPr id="522" name="Google Shape;522;p31"/>
          <p:cNvCxnSpPr/>
          <p:nvPr/>
        </p:nvCxnSpPr>
        <p:spPr>
          <a:xfrm rot="10800000">
            <a:off x="926900" y="4004433"/>
            <a:ext cx="6000" cy="404000"/>
          </a:xfrm>
          <a:prstGeom prst="straightConnector1">
            <a:avLst/>
          </a:prstGeom>
          <a:noFill/>
          <a:ln w="9525" cap="flat" cmpd="sng">
            <a:solidFill>
              <a:schemeClr val="dk2"/>
            </a:solidFill>
            <a:prstDash val="solid"/>
            <a:round/>
            <a:headEnd type="none" w="med" len="med"/>
            <a:tailEnd type="oval" w="med" len="med"/>
          </a:ln>
        </p:spPr>
      </p:cxnSp>
      <p:cxnSp>
        <p:nvCxnSpPr>
          <p:cNvPr id="523" name="Google Shape;523;p31"/>
          <p:cNvCxnSpPr/>
          <p:nvPr/>
        </p:nvCxnSpPr>
        <p:spPr>
          <a:xfrm rot="10800000" flipH="1">
            <a:off x="1742267" y="3992833"/>
            <a:ext cx="4400" cy="415600"/>
          </a:xfrm>
          <a:prstGeom prst="straightConnector1">
            <a:avLst/>
          </a:prstGeom>
          <a:noFill/>
          <a:ln w="9525" cap="flat" cmpd="sng">
            <a:solidFill>
              <a:schemeClr val="dk2"/>
            </a:solidFill>
            <a:prstDash val="solid"/>
            <a:round/>
            <a:headEnd type="none" w="med" len="med"/>
            <a:tailEnd type="oval" w="med" len="med"/>
          </a:ln>
        </p:spPr>
      </p:cxnSp>
      <p:sp>
        <p:nvSpPr>
          <p:cNvPr id="524" name="Google Shape;524;p31"/>
          <p:cNvSpPr txBox="1"/>
          <p:nvPr/>
        </p:nvSpPr>
        <p:spPr>
          <a:xfrm>
            <a:off x="511700" y="4408433"/>
            <a:ext cx="8520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DATA</a:t>
            </a:r>
            <a:endParaRPr sz="2400">
              <a:latin typeface="PT Sans Narrow"/>
              <a:ea typeface="PT Sans Narrow"/>
              <a:cs typeface="PT Sans Narrow"/>
              <a:sym typeface="PT Sans Narrow"/>
            </a:endParaRPr>
          </a:p>
        </p:txBody>
      </p:sp>
      <p:sp>
        <p:nvSpPr>
          <p:cNvPr id="525" name="Google Shape;525;p31"/>
          <p:cNvSpPr txBox="1"/>
          <p:nvPr/>
        </p:nvSpPr>
        <p:spPr>
          <a:xfrm>
            <a:off x="1321067" y="4408433"/>
            <a:ext cx="8520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526" name="Google Shape;526;p31"/>
          <p:cNvSpPr/>
          <p:nvPr/>
        </p:nvSpPr>
        <p:spPr>
          <a:xfrm>
            <a:off x="344400" y="2417667"/>
            <a:ext cx="509600" cy="1405200"/>
          </a:xfrm>
          <a:prstGeom prst="leftBrace">
            <a:avLst>
              <a:gd name="adj1" fmla="val 25000"/>
              <a:gd name="adj2"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27" name="Google Shape;527;p31"/>
          <p:cNvSpPr txBox="1"/>
          <p:nvPr/>
        </p:nvSpPr>
        <p:spPr>
          <a:xfrm>
            <a:off x="-85433" y="27190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NODE</a:t>
            </a:r>
            <a:endParaRPr sz="2400">
              <a:latin typeface="PT Sans Narrow"/>
              <a:ea typeface="PT Sans Narrow"/>
              <a:cs typeface="PT Sans Narrow"/>
              <a:sym typeface="PT Sans Narrow"/>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36"/>
        <p:cNvGrpSpPr/>
        <p:nvPr/>
      </p:nvGrpSpPr>
      <p:grpSpPr>
        <a:xfrm>
          <a:off x="0" y="0"/>
          <a:ext cx="0" cy="0"/>
          <a:chOff x="0" y="0"/>
          <a:chExt cx="0" cy="0"/>
        </a:xfrm>
      </p:grpSpPr>
      <p:sp>
        <p:nvSpPr>
          <p:cNvPr id="1537" name="Google Shape;1537;p64"/>
          <p:cNvSpPr txBox="1">
            <a:spLocks noGrp="1"/>
          </p:cNvSpPr>
          <p:nvPr>
            <p:ph type="title"/>
          </p:nvPr>
        </p:nvSpPr>
        <p:spPr>
          <a:xfrm>
            <a:off x="415600" y="1086400"/>
            <a:ext cx="11428400" cy="1256000"/>
          </a:xfrm>
          <a:prstGeom prst="rect">
            <a:avLst/>
          </a:prstGeom>
        </p:spPr>
        <p:txBody>
          <a:bodyPr spcFirstLastPara="1" vert="horz" wrap="square" lIns="121900" tIns="121900" rIns="121900" bIns="121900" rtlCol="0" anchor="ctr" anchorCtr="0">
            <a:noAutofit/>
          </a:bodyPr>
          <a:lstStyle/>
          <a:p>
            <a:r>
              <a:rPr lang="en"/>
              <a:t>Linked Lists : Find Nth-to-last Node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p65"/>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Singly Linked List: Nth-to-last Node</a:t>
            </a:r>
            <a:endParaRPr/>
          </a:p>
        </p:txBody>
      </p:sp>
      <p:sp>
        <p:nvSpPr>
          <p:cNvPr id="1543" name="Google Shape;1543;p65"/>
          <p:cNvSpPr/>
          <p:nvPr/>
        </p:nvSpPr>
        <p:spPr>
          <a:xfrm>
            <a:off x="757700" y="2521067"/>
            <a:ext cx="13516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A</a:t>
            </a:r>
            <a:endParaRPr sz="4000" b="1">
              <a:latin typeface="PT Sans Narrow"/>
              <a:ea typeface="PT Sans Narrow"/>
              <a:cs typeface="PT Sans Narrow"/>
              <a:sym typeface="PT Sans Narrow"/>
            </a:endParaRPr>
          </a:p>
        </p:txBody>
      </p:sp>
      <p:cxnSp>
        <p:nvCxnSpPr>
          <p:cNvPr id="1544" name="Google Shape;1544;p65"/>
          <p:cNvCxnSpPr>
            <a:stCxn id="1543" idx="0"/>
            <a:endCxn id="1543" idx="2"/>
          </p:cNvCxnSpPr>
          <p:nvPr/>
        </p:nvCxnSpPr>
        <p:spPr>
          <a:xfrm>
            <a:off x="1433500"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1545" name="Google Shape;1545;p65"/>
          <p:cNvSpPr/>
          <p:nvPr/>
        </p:nvSpPr>
        <p:spPr>
          <a:xfrm>
            <a:off x="3285611" y="2521067"/>
            <a:ext cx="13516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B</a:t>
            </a:r>
            <a:endParaRPr sz="2400" b="1"/>
          </a:p>
        </p:txBody>
      </p:sp>
      <p:cxnSp>
        <p:nvCxnSpPr>
          <p:cNvPr id="1546" name="Google Shape;1546;p65"/>
          <p:cNvCxnSpPr>
            <a:stCxn id="1545" idx="0"/>
            <a:endCxn id="1545" idx="2"/>
          </p:cNvCxnSpPr>
          <p:nvPr/>
        </p:nvCxnSpPr>
        <p:spPr>
          <a:xfrm>
            <a:off x="3961411"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1547" name="Google Shape;1547;p65"/>
          <p:cNvSpPr/>
          <p:nvPr/>
        </p:nvSpPr>
        <p:spPr>
          <a:xfrm>
            <a:off x="5813552" y="2521067"/>
            <a:ext cx="13516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C</a:t>
            </a:r>
            <a:endParaRPr sz="2400" b="1"/>
          </a:p>
        </p:txBody>
      </p:sp>
      <p:cxnSp>
        <p:nvCxnSpPr>
          <p:cNvPr id="1548" name="Google Shape;1548;p65"/>
          <p:cNvCxnSpPr>
            <a:stCxn id="1547" idx="0"/>
            <a:endCxn id="1547" idx="2"/>
          </p:cNvCxnSpPr>
          <p:nvPr/>
        </p:nvCxnSpPr>
        <p:spPr>
          <a:xfrm>
            <a:off x="6489352"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1549" name="Google Shape;1549;p65"/>
          <p:cNvSpPr/>
          <p:nvPr/>
        </p:nvSpPr>
        <p:spPr>
          <a:xfrm>
            <a:off x="8341479" y="2521067"/>
            <a:ext cx="13516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D</a:t>
            </a:r>
            <a:endParaRPr sz="2400" b="1"/>
          </a:p>
        </p:txBody>
      </p:sp>
      <p:cxnSp>
        <p:nvCxnSpPr>
          <p:cNvPr id="1550" name="Google Shape;1550;p65"/>
          <p:cNvCxnSpPr>
            <a:stCxn id="1549" idx="0"/>
            <a:endCxn id="1549" idx="2"/>
          </p:cNvCxnSpPr>
          <p:nvPr/>
        </p:nvCxnSpPr>
        <p:spPr>
          <a:xfrm>
            <a:off x="9017279" y="2521067"/>
            <a:ext cx="0" cy="1198400"/>
          </a:xfrm>
          <a:prstGeom prst="straightConnector1">
            <a:avLst/>
          </a:prstGeom>
          <a:noFill/>
          <a:ln w="9525" cap="flat" cmpd="sng">
            <a:solidFill>
              <a:schemeClr val="dk2"/>
            </a:solidFill>
            <a:prstDash val="solid"/>
            <a:round/>
            <a:headEnd type="none" w="med" len="med"/>
            <a:tailEnd type="none" w="med" len="med"/>
          </a:ln>
        </p:spPr>
      </p:cxnSp>
      <p:cxnSp>
        <p:nvCxnSpPr>
          <p:cNvPr id="1551" name="Google Shape;1551;p65"/>
          <p:cNvCxnSpPr>
            <a:stCxn id="1543" idx="3"/>
            <a:endCxn id="1545" idx="1"/>
          </p:cNvCxnSpPr>
          <p:nvPr/>
        </p:nvCxnSpPr>
        <p:spPr>
          <a:xfrm>
            <a:off x="2109300" y="3120267"/>
            <a:ext cx="1176400" cy="0"/>
          </a:xfrm>
          <a:prstGeom prst="straightConnector1">
            <a:avLst/>
          </a:prstGeom>
          <a:noFill/>
          <a:ln w="9525" cap="flat" cmpd="sng">
            <a:solidFill>
              <a:schemeClr val="dk2"/>
            </a:solidFill>
            <a:prstDash val="solid"/>
            <a:round/>
            <a:headEnd type="none" w="med" len="med"/>
            <a:tailEnd type="triangle" w="med" len="med"/>
          </a:ln>
        </p:spPr>
      </p:cxnSp>
      <p:cxnSp>
        <p:nvCxnSpPr>
          <p:cNvPr id="1552" name="Google Shape;1552;p65"/>
          <p:cNvCxnSpPr/>
          <p:nvPr/>
        </p:nvCxnSpPr>
        <p:spPr>
          <a:xfrm>
            <a:off x="4637336" y="3120267"/>
            <a:ext cx="1176400" cy="0"/>
          </a:xfrm>
          <a:prstGeom prst="straightConnector1">
            <a:avLst/>
          </a:prstGeom>
          <a:noFill/>
          <a:ln w="9525" cap="flat" cmpd="sng">
            <a:solidFill>
              <a:schemeClr val="dk2"/>
            </a:solidFill>
            <a:prstDash val="solid"/>
            <a:round/>
            <a:headEnd type="none" w="med" len="med"/>
            <a:tailEnd type="triangle" w="med" len="med"/>
          </a:ln>
        </p:spPr>
      </p:cxnSp>
      <p:cxnSp>
        <p:nvCxnSpPr>
          <p:cNvPr id="1553" name="Google Shape;1553;p65"/>
          <p:cNvCxnSpPr/>
          <p:nvPr/>
        </p:nvCxnSpPr>
        <p:spPr>
          <a:xfrm>
            <a:off x="7165263" y="3120267"/>
            <a:ext cx="1176400" cy="0"/>
          </a:xfrm>
          <a:prstGeom prst="straightConnector1">
            <a:avLst/>
          </a:prstGeom>
          <a:noFill/>
          <a:ln w="9525" cap="flat" cmpd="sng">
            <a:solidFill>
              <a:schemeClr val="dk2"/>
            </a:solidFill>
            <a:prstDash val="solid"/>
            <a:round/>
            <a:headEnd type="none" w="med" len="med"/>
            <a:tailEnd type="triangle" w="med" len="med"/>
          </a:ln>
        </p:spPr>
      </p:cxnSp>
      <p:cxnSp>
        <p:nvCxnSpPr>
          <p:cNvPr id="1554" name="Google Shape;1554;p65"/>
          <p:cNvCxnSpPr/>
          <p:nvPr/>
        </p:nvCxnSpPr>
        <p:spPr>
          <a:xfrm>
            <a:off x="9693219" y="3120267"/>
            <a:ext cx="1176400" cy="0"/>
          </a:xfrm>
          <a:prstGeom prst="straightConnector1">
            <a:avLst/>
          </a:prstGeom>
          <a:noFill/>
          <a:ln w="9525" cap="flat" cmpd="sng">
            <a:solidFill>
              <a:schemeClr val="dk2"/>
            </a:solidFill>
            <a:prstDash val="solid"/>
            <a:round/>
            <a:headEnd type="none" w="med" len="med"/>
            <a:tailEnd type="triangle" w="med" len="med"/>
          </a:ln>
        </p:spPr>
      </p:cxnSp>
      <p:sp>
        <p:nvSpPr>
          <p:cNvPr id="1555" name="Google Shape;1555;p65"/>
          <p:cNvSpPr/>
          <p:nvPr/>
        </p:nvSpPr>
        <p:spPr>
          <a:xfrm>
            <a:off x="10952467" y="2679467"/>
            <a:ext cx="9064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56" name="Google Shape;1556;p65"/>
          <p:cNvSpPr txBox="1"/>
          <p:nvPr/>
        </p:nvSpPr>
        <p:spPr>
          <a:xfrm>
            <a:off x="886400" y="4502033"/>
            <a:ext cx="3242400" cy="454800"/>
          </a:xfrm>
          <a:prstGeom prst="rect">
            <a:avLst/>
          </a:prstGeom>
          <a:noFill/>
          <a:ln>
            <a:noFill/>
          </a:ln>
        </p:spPr>
        <p:txBody>
          <a:bodyPr spcFirstLastPara="1" wrap="square" lIns="121900" tIns="121900" rIns="121900" bIns="121900" anchor="t" anchorCtr="0">
            <a:noAutofit/>
          </a:bodyPr>
          <a:lstStyle/>
          <a:p>
            <a:r>
              <a:rPr lang="en" sz="2400"/>
              <a:t>Second to last node: (n = 2)</a:t>
            </a:r>
            <a:endParaRPr sz="2400"/>
          </a:p>
        </p:txBody>
      </p:sp>
      <p:sp>
        <p:nvSpPr>
          <p:cNvPr id="1557" name="Google Shape;1557;p65"/>
          <p:cNvSpPr/>
          <p:nvPr/>
        </p:nvSpPr>
        <p:spPr>
          <a:xfrm>
            <a:off x="2609785" y="4956833"/>
            <a:ext cx="13516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C</a:t>
            </a:r>
            <a:endParaRPr sz="2400" b="1"/>
          </a:p>
        </p:txBody>
      </p:sp>
      <p:cxnSp>
        <p:nvCxnSpPr>
          <p:cNvPr id="1558" name="Google Shape;1558;p65"/>
          <p:cNvCxnSpPr>
            <a:stCxn id="1557" idx="0"/>
            <a:endCxn id="1557" idx="2"/>
          </p:cNvCxnSpPr>
          <p:nvPr/>
        </p:nvCxnSpPr>
        <p:spPr>
          <a:xfrm>
            <a:off x="3285585" y="4956833"/>
            <a:ext cx="0" cy="11984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62"/>
        <p:cNvGrpSpPr/>
        <p:nvPr/>
      </p:nvGrpSpPr>
      <p:grpSpPr>
        <a:xfrm>
          <a:off x="0" y="0"/>
          <a:ext cx="0" cy="0"/>
          <a:chOff x="0" y="0"/>
          <a:chExt cx="0" cy="0"/>
        </a:xfrm>
      </p:grpSpPr>
      <p:sp>
        <p:nvSpPr>
          <p:cNvPr id="1563" name="Google Shape;1563;p66"/>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Singly Linked List: Nth-to-last Node -- Method 1</a:t>
            </a:r>
            <a:endParaRPr/>
          </a:p>
        </p:txBody>
      </p:sp>
      <p:sp>
        <p:nvSpPr>
          <p:cNvPr id="1564" name="Google Shape;1564;p66"/>
          <p:cNvSpPr/>
          <p:nvPr/>
        </p:nvSpPr>
        <p:spPr>
          <a:xfrm>
            <a:off x="757700" y="2521067"/>
            <a:ext cx="13516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A</a:t>
            </a:r>
            <a:endParaRPr sz="4000" b="1">
              <a:latin typeface="PT Sans Narrow"/>
              <a:ea typeface="PT Sans Narrow"/>
              <a:cs typeface="PT Sans Narrow"/>
              <a:sym typeface="PT Sans Narrow"/>
            </a:endParaRPr>
          </a:p>
        </p:txBody>
      </p:sp>
      <p:cxnSp>
        <p:nvCxnSpPr>
          <p:cNvPr id="1565" name="Google Shape;1565;p66"/>
          <p:cNvCxnSpPr>
            <a:stCxn id="1564" idx="0"/>
            <a:endCxn id="1564" idx="2"/>
          </p:cNvCxnSpPr>
          <p:nvPr/>
        </p:nvCxnSpPr>
        <p:spPr>
          <a:xfrm>
            <a:off x="1433500"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1566" name="Google Shape;1566;p66"/>
          <p:cNvSpPr/>
          <p:nvPr/>
        </p:nvSpPr>
        <p:spPr>
          <a:xfrm>
            <a:off x="3285611" y="2521067"/>
            <a:ext cx="13516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B</a:t>
            </a:r>
            <a:endParaRPr sz="2400" b="1"/>
          </a:p>
        </p:txBody>
      </p:sp>
      <p:cxnSp>
        <p:nvCxnSpPr>
          <p:cNvPr id="1567" name="Google Shape;1567;p66"/>
          <p:cNvCxnSpPr>
            <a:stCxn id="1566" idx="0"/>
            <a:endCxn id="1566" idx="2"/>
          </p:cNvCxnSpPr>
          <p:nvPr/>
        </p:nvCxnSpPr>
        <p:spPr>
          <a:xfrm>
            <a:off x="3961411"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1568" name="Google Shape;1568;p66"/>
          <p:cNvSpPr/>
          <p:nvPr/>
        </p:nvSpPr>
        <p:spPr>
          <a:xfrm>
            <a:off x="5813552" y="2521067"/>
            <a:ext cx="13516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C</a:t>
            </a:r>
            <a:endParaRPr sz="2400" b="1"/>
          </a:p>
        </p:txBody>
      </p:sp>
      <p:cxnSp>
        <p:nvCxnSpPr>
          <p:cNvPr id="1569" name="Google Shape;1569;p66"/>
          <p:cNvCxnSpPr>
            <a:stCxn id="1568" idx="0"/>
            <a:endCxn id="1568" idx="2"/>
          </p:cNvCxnSpPr>
          <p:nvPr/>
        </p:nvCxnSpPr>
        <p:spPr>
          <a:xfrm>
            <a:off x="6489352"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1570" name="Google Shape;1570;p66"/>
          <p:cNvSpPr/>
          <p:nvPr/>
        </p:nvSpPr>
        <p:spPr>
          <a:xfrm>
            <a:off x="8341479" y="2521067"/>
            <a:ext cx="13516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D</a:t>
            </a:r>
            <a:endParaRPr sz="2400" b="1"/>
          </a:p>
        </p:txBody>
      </p:sp>
      <p:cxnSp>
        <p:nvCxnSpPr>
          <p:cNvPr id="1571" name="Google Shape;1571;p66"/>
          <p:cNvCxnSpPr>
            <a:stCxn id="1570" idx="0"/>
            <a:endCxn id="1570" idx="2"/>
          </p:cNvCxnSpPr>
          <p:nvPr/>
        </p:nvCxnSpPr>
        <p:spPr>
          <a:xfrm>
            <a:off x="9017279" y="2521067"/>
            <a:ext cx="0" cy="1198400"/>
          </a:xfrm>
          <a:prstGeom prst="straightConnector1">
            <a:avLst/>
          </a:prstGeom>
          <a:noFill/>
          <a:ln w="9525" cap="flat" cmpd="sng">
            <a:solidFill>
              <a:schemeClr val="dk2"/>
            </a:solidFill>
            <a:prstDash val="solid"/>
            <a:round/>
            <a:headEnd type="none" w="med" len="med"/>
            <a:tailEnd type="none" w="med" len="med"/>
          </a:ln>
        </p:spPr>
      </p:cxnSp>
      <p:cxnSp>
        <p:nvCxnSpPr>
          <p:cNvPr id="1572" name="Google Shape;1572;p66"/>
          <p:cNvCxnSpPr>
            <a:stCxn id="1564" idx="3"/>
            <a:endCxn id="1566" idx="1"/>
          </p:cNvCxnSpPr>
          <p:nvPr/>
        </p:nvCxnSpPr>
        <p:spPr>
          <a:xfrm>
            <a:off x="2109300" y="3120267"/>
            <a:ext cx="1176400" cy="0"/>
          </a:xfrm>
          <a:prstGeom prst="straightConnector1">
            <a:avLst/>
          </a:prstGeom>
          <a:noFill/>
          <a:ln w="9525" cap="flat" cmpd="sng">
            <a:solidFill>
              <a:schemeClr val="dk2"/>
            </a:solidFill>
            <a:prstDash val="solid"/>
            <a:round/>
            <a:headEnd type="none" w="med" len="med"/>
            <a:tailEnd type="triangle" w="med" len="med"/>
          </a:ln>
        </p:spPr>
      </p:cxnSp>
      <p:cxnSp>
        <p:nvCxnSpPr>
          <p:cNvPr id="1573" name="Google Shape;1573;p66"/>
          <p:cNvCxnSpPr/>
          <p:nvPr/>
        </p:nvCxnSpPr>
        <p:spPr>
          <a:xfrm>
            <a:off x="4637336" y="3120267"/>
            <a:ext cx="1176400" cy="0"/>
          </a:xfrm>
          <a:prstGeom prst="straightConnector1">
            <a:avLst/>
          </a:prstGeom>
          <a:noFill/>
          <a:ln w="9525" cap="flat" cmpd="sng">
            <a:solidFill>
              <a:schemeClr val="dk2"/>
            </a:solidFill>
            <a:prstDash val="solid"/>
            <a:round/>
            <a:headEnd type="none" w="med" len="med"/>
            <a:tailEnd type="triangle" w="med" len="med"/>
          </a:ln>
        </p:spPr>
      </p:cxnSp>
      <p:cxnSp>
        <p:nvCxnSpPr>
          <p:cNvPr id="1574" name="Google Shape;1574;p66"/>
          <p:cNvCxnSpPr/>
          <p:nvPr/>
        </p:nvCxnSpPr>
        <p:spPr>
          <a:xfrm>
            <a:off x="7165263" y="3120267"/>
            <a:ext cx="1176400" cy="0"/>
          </a:xfrm>
          <a:prstGeom prst="straightConnector1">
            <a:avLst/>
          </a:prstGeom>
          <a:noFill/>
          <a:ln w="9525" cap="flat" cmpd="sng">
            <a:solidFill>
              <a:schemeClr val="dk2"/>
            </a:solidFill>
            <a:prstDash val="solid"/>
            <a:round/>
            <a:headEnd type="none" w="med" len="med"/>
            <a:tailEnd type="triangle" w="med" len="med"/>
          </a:ln>
        </p:spPr>
      </p:cxnSp>
      <p:cxnSp>
        <p:nvCxnSpPr>
          <p:cNvPr id="1575" name="Google Shape;1575;p66"/>
          <p:cNvCxnSpPr/>
          <p:nvPr/>
        </p:nvCxnSpPr>
        <p:spPr>
          <a:xfrm>
            <a:off x="9693219" y="3120267"/>
            <a:ext cx="1176400" cy="0"/>
          </a:xfrm>
          <a:prstGeom prst="straightConnector1">
            <a:avLst/>
          </a:prstGeom>
          <a:noFill/>
          <a:ln w="9525" cap="flat" cmpd="sng">
            <a:solidFill>
              <a:schemeClr val="dk2"/>
            </a:solidFill>
            <a:prstDash val="solid"/>
            <a:round/>
            <a:headEnd type="none" w="med" len="med"/>
            <a:tailEnd type="triangle" w="med" len="med"/>
          </a:ln>
        </p:spPr>
      </p:cxnSp>
      <p:sp>
        <p:nvSpPr>
          <p:cNvPr id="1576" name="Google Shape;1576;p66"/>
          <p:cNvSpPr/>
          <p:nvPr/>
        </p:nvSpPr>
        <p:spPr>
          <a:xfrm>
            <a:off x="10952467" y="2679467"/>
            <a:ext cx="9064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77" name="Google Shape;1577;p66"/>
          <p:cNvSpPr txBox="1"/>
          <p:nvPr/>
        </p:nvSpPr>
        <p:spPr>
          <a:xfrm>
            <a:off x="1061367" y="4163800"/>
            <a:ext cx="10392000" cy="1562800"/>
          </a:xfrm>
          <a:prstGeom prst="rect">
            <a:avLst/>
          </a:prstGeom>
          <a:noFill/>
          <a:ln>
            <a:noFill/>
          </a:ln>
        </p:spPr>
        <p:txBody>
          <a:bodyPr spcFirstLastPara="1" wrap="square" lIns="121900" tIns="121900" rIns="121900" bIns="121900" anchor="t" anchorCtr="0">
            <a:noAutofit/>
          </a:bodyPr>
          <a:lstStyle/>
          <a:p>
            <a:pPr marL="609585" indent="-423323">
              <a:buSzPts val="1400"/>
              <a:buAutoNum type="arabicPeriod"/>
            </a:pPr>
            <a:r>
              <a:rPr lang="en" sz="2400"/>
              <a:t>Calculate length of linked list. </a:t>
            </a:r>
            <a:endParaRPr sz="2400"/>
          </a:p>
          <a:p>
            <a:pPr marL="609585" indent="-423323">
              <a:buSzPts val="1400"/>
              <a:buAutoNum type="arabicPeriod"/>
            </a:pPr>
            <a:r>
              <a:rPr lang="en" sz="2400"/>
              <a:t>Count down from the total length until “n” is reached.</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81"/>
        <p:cNvGrpSpPr/>
        <p:nvPr/>
      </p:nvGrpSpPr>
      <p:grpSpPr>
        <a:xfrm>
          <a:off x="0" y="0"/>
          <a:ext cx="0" cy="0"/>
          <a:chOff x="0" y="0"/>
          <a:chExt cx="0" cy="0"/>
        </a:xfrm>
      </p:grpSpPr>
      <p:sp>
        <p:nvSpPr>
          <p:cNvPr id="1582" name="Google Shape;1582;p67"/>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Singly Linked List: Nth-to-last Node -- Method 2</a:t>
            </a:r>
            <a:endParaRPr/>
          </a:p>
        </p:txBody>
      </p:sp>
      <p:sp>
        <p:nvSpPr>
          <p:cNvPr id="1583" name="Google Shape;1583;p67"/>
          <p:cNvSpPr/>
          <p:nvPr/>
        </p:nvSpPr>
        <p:spPr>
          <a:xfrm>
            <a:off x="757700" y="2521067"/>
            <a:ext cx="13516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A</a:t>
            </a:r>
            <a:endParaRPr sz="4000" b="1">
              <a:latin typeface="PT Sans Narrow"/>
              <a:ea typeface="PT Sans Narrow"/>
              <a:cs typeface="PT Sans Narrow"/>
              <a:sym typeface="PT Sans Narrow"/>
            </a:endParaRPr>
          </a:p>
        </p:txBody>
      </p:sp>
      <p:cxnSp>
        <p:nvCxnSpPr>
          <p:cNvPr id="1584" name="Google Shape;1584;p67"/>
          <p:cNvCxnSpPr>
            <a:stCxn id="1583" idx="0"/>
            <a:endCxn id="1583" idx="2"/>
          </p:cNvCxnSpPr>
          <p:nvPr/>
        </p:nvCxnSpPr>
        <p:spPr>
          <a:xfrm>
            <a:off x="1433500"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1585" name="Google Shape;1585;p67"/>
          <p:cNvSpPr/>
          <p:nvPr/>
        </p:nvSpPr>
        <p:spPr>
          <a:xfrm>
            <a:off x="3285611" y="2521067"/>
            <a:ext cx="13516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B</a:t>
            </a:r>
            <a:endParaRPr sz="2400" b="1"/>
          </a:p>
        </p:txBody>
      </p:sp>
      <p:cxnSp>
        <p:nvCxnSpPr>
          <p:cNvPr id="1586" name="Google Shape;1586;p67"/>
          <p:cNvCxnSpPr>
            <a:stCxn id="1585" idx="0"/>
            <a:endCxn id="1585" idx="2"/>
          </p:cNvCxnSpPr>
          <p:nvPr/>
        </p:nvCxnSpPr>
        <p:spPr>
          <a:xfrm>
            <a:off x="3961411"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1587" name="Google Shape;1587;p67"/>
          <p:cNvSpPr/>
          <p:nvPr/>
        </p:nvSpPr>
        <p:spPr>
          <a:xfrm>
            <a:off x="5813552" y="2521067"/>
            <a:ext cx="13516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C</a:t>
            </a:r>
            <a:endParaRPr sz="2400" b="1"/>
          </a:p>
        </p:txBody>
      </p:sp>
      <p:cxnSp>
        <p:nvCxnSpPr>
          <p:cNvPr id="1588" name="Google Shape;1588;p67"/>
          <p:cNvCxnSpPr>
            <a:stCxn id="1587" idx="0"/>
            <a:endCxn id="1587" idx="2"/>
          </p:cNvCxnSpPr>
          <p:nvPr/>
        </p:nvCxnSpPr>
        <p:spPr>
          <a:xfrm>
            <a:off x="6489352"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1589" name="Google Shape;1589;p67"/>
          <p:cNvSpPr/>
          <p:nvPr/>
        </p:nvSpPr>
        <p:spPr>
          <a:xfrm>
            <a:off x="8341479" y="2521067"/>
            <a:ext cx="13516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D</a:t>
            </a:r>
            <a:endParaRPr sz="2400" b="1"/>
          </a:p>
        </p:txBody>
      </p:sp>
      <p:cxnSp>
        <p:nvCxnSpPr>
          <p:cNvPr id="1590" name="Google Shape;1590;p67"/>
          <p:cNvCxnSpPr>
            <a:stCxn id="1589" idx="0"/>
            <a:endCxn id="1589" idx="2"/>
          </p:cNvCxnSpPr>
          <p:nvPr/>
        </p:nvCxnSpPr>
        <p:spPr>
          <a:xfrm>
            <a:off x="9017279" y="2521067"/>
            <a:ext cx="0" cy="1198400"/>
          </a:xfrm>
          <a:prstGeom prst="straightConnector1">
            <a:avLst/>
          </a:prstGeom>
          <a:noFill/>
          <a:ln w="9525" cap="flat" cmpd="sng">
            <a:solidFill>
              <a:schemeClr val="dk2"/>
            </a:solidFill>
            <a:prstDash val="solid"/>
            <a:round/>
            <a:headEnd type="none" w="med" len="med"/>
            <a:tailEnd type="none" w="med" len="med"/>
          </a:ln>
        </p:spPr>
      </p:cxnSp>
      <p:cxnSp>
        <p:nvCxnSpPr>
          <p:cNvPr id="1591" name="Google Shape;1591;p67"/>
          <p:cNvCxnSpPr>
            <a:stCxn id="1583" idx="3"/>
            <a:endCxn id="1585" idx="1"/>
          </p:cNvCxnSpPr>
          <p:nvPr/>
        </p:nvCxnSpPr>
        <p:spPr>
          <a:xfrm>
            <a:off x="2109300" y="3120267"/>
            <a:ext cx="1176400" cy="0"/>
          </a:xfrm>
          <a:prstGeom prst="straightConnector1">
            <a:avLst/>
          </a:prstGeom>
          <a:noFill/>
          <a:ln w="9525" cap="flat" cmpd="sng">
            <a:solidFill>
              <a:schemeClr val="dk2"/>
            </a:solidFill>
            <a:prstDash val="solid"/>
            <a:round/>
            <a:headEnd type="none" w="med" len="med"/>
            <a:tailEnd type="triangle" w="med" len="med"/>
          </a:ln>
        </p:spPr>
      </p:cxnSp>
      <p:cxnSp>
        <p:nvCxnSpPr>
          <p:cNvPr id="1592" name="Google Shape;1592;p67"/>
          <p:cNvCxnSpPr/>
          <p:nvPr/>
        </p:nvCxnSpPr>
        <p:spPr>
          <a:xfrm>
            <a:off x="4637336" y="3120267"/>
            <a:ext cx="1176400" cy="0"/>
          </a:xfrm>
          <a:prstGeom prst="straightConnector1">
            <a:avLst/>
          </a:prstGeom>
          <a:noFill/>
          <a:ln w="9525" cap="flat" cmpd="sng">
            <a:solidFill>
              <a:schemeClr val="dk2"/>
            </a:solidFill>
            <a:prstDash val="solid"/>
            <a:round/>
            <a:headEnd type="none" w="med" len="med"/>
            <a:tailEnd type="triangle" w="med" len="med"/>
          </a:ln>
        </p:spPr>
      </p:cxnSp>
      <p:cxnSp>
        <p:nvCxnSpPr>
          <p:cNvPr id="1593" name="Google Shape;1593;p67"/>
          <p:cNvCxnSpPr/>
          <p:nvPr/>
        </p:nvCxnSpPr>
        <p:spPr>
          <a:xfrm>
            <a:off x="7165263" y="3120267"/>
            <a:ext cx="1176400" cy="0"/>
          </a:xfrm>
          <a:prstGeom prst="straightConnector1">
            <a:avLst/>
          </a:prstGeom>
          <a:noFill/>
          <a:ln w="9525" cap="flat" cmpd="sng">
            <a:solidFill>
              <a:schemeClr val="dk2"/>
            </a:solidFill>
            <a:prstDash val="solid"/>
            <a:round/>
            <a:headEnd type="none" w="med" len="med"/>
            <a:tailEnd type="triangle" w="med" len="med"/>
          </a:ln>
        </p:spPr>
      </p:cxnSp>
      <p:cxnSp>
        <p:nvCxnSpPr>
          <p:cNvPr id="1594" name="Google Shape;1594;p67"/>
          <p:cNvCxnSpPr/>
          <p:nvPr/>
        </p:nvCxnSpPr>
        <p:spPr>
          <a:xfrm>
            <a:off x="9693219" y="3120267"/>
            <a:ext cx="1176400" cy="0"/>
          </a:xfrm>
          <a:prstGeom prst="straightConnector1">
            <a:avLst/>
          </a:prstGeom>
          <a:noFill/>
          <a:ln w="9525" cap="flat" cmpd="sng">
            <a:solidFill>
              <a:schemeClr val="dk2"/>
            </a:solidFill>
            <a:prstDash val="solid"/>
            <a:round/>
            <a:headEnd type="none" w="med" len="med"/>
            <a:tailEnd type="triangle" w="med" len="med"/>
          </a:ln>
        </p:spPr>
      </p:cxnSp>
      <p:sp>
        <p:nvSpPr>
          <p:cNvPr id="1595" name="Google Shape;1595;p67"/>
          <p:cNvSpPr/>
          <p:nvPr/>
        </p:nvSpPr>
        <p:spPr>
          <a:xfrm>
            <a:off x="10952467" y="2679467"/>
            <a:ext cx="9064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96" name="Google Shape;1596;p67"/>
          <p:cNvSpPr txBox="1"/>
          <p:nvPr/>
        </p:nvSpPr>
        <p:spPr>
          <a:xfrm>
            <a:off x="1061367" y="4163800"/>
            <a:ext cx="10392000" cy="1562800"/>
          </a:xfrm>
          <a:prstGeom prst="rect">
            <a:avLst/>
          </a:prstGeom>
          <a:noFill/>
          <a:ln>
            <a:noFill/>
          </a:ln>
        </p:spPr>
        <p:txBody>
          <a:bodyPr spcFirstLastPara="1" wrap="square" lIns="121900" tIns="121900" rIns="121900" bIns="121900" anchor="t" anchorCtr="0">
            <a:noAutofit/>
          </a:bodyPr>
          <a:lstStyle/>
          <a:p>
            <a:pPr marL="609585" indent="-423323">
              <a:buSzPts val="1400"/>
              <a:buAutoNum type="arabicPeriod"/>
            </a:pPr>
            <a:r>
              <a:rPr lang="en" sz="2400"/>
              <a:t>Two pointers:</a:t>
            </a:r>
            <a:endParaRPr sz="2400"/>
          </a:p>
          <a:p>
            <a:pPr marL="1219170" lvl="1" indent="-423323">
              <a:buSzPts val="1400"/>
              <a:buAutoNum type="alphaLcPeriod"/>
            </a:pPr>
            <a:r>
              <a:rPr lang="en" sz="2400"/>
              <a:t>P: head node</a:t>
            </a:r>
            <a:endParaRPr sz="2400"/>
          </a:p>
          <a:p>
            <a:pPr marL="1219170" lvl="1" indent="-423323">
              <a:buSzPts val="1400"/>
              <a:buAutoNum type="alphaLcPeriod"/>
            </a:pPr>
            <a:r>
              <a:rPr lang="en" sz="2400"/>
              <a:t>Q: n nodes beyond head node</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Where are linked lists used?"/>
          <p:cNvSpPr>
            <a:spLocks noGrp="1"/>
          </p:cNvSpPr>
          <p:nvPr>
            <p:ph type="title"/>
          </p:nvPr>
        </p:nvSpPr>
        <p:spPr>
          <a:prstGeom prst="rect">
            <a:avLst/>
          </a:prstGeom>
        </p:spPr>
        <p:txBody>
          <a:bodyPr/>
          <a:lstStyle>
            <a:lvl1pPr defTabSz="508254">
              <a:defRPr sz="6960"/>
            </a:lvl1pPr>
          </a:lstStyle>
          <a:p>
            <a:r>
              <a:t>Where are linked lists used?</a:t>
            </a:r>
          </a:p>
        </p:txBody>
      </p:sp>
      <p:sp>
        <p:nvSpPr>
          <p:cNvPr id="162" name="Used in many List, Queue &amp; Stack implementations.…"/>
          <p:cNvSpPr/>
          <p:nvPr/>
        </p:nvSpPr>
        <p:spPr>
          <a:xfrm>
            <a:off x="2301868" y="2132867"/>
            <a:ext cx="7588265" cy="4227119"/>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p>
            <a:pPr marL="263181" indent="-263181">
              <a:buSzPct val="75000"/>
              <a:buChar char="•"/>
              <a:defRPr sz="3200"/>
            </a:pPr>
            <a:r>
              <a:rPr sz="2250"/>
              <a:t>Used in many List, Queue &amp; Stack implementations.</a:t>
            </a:r>
          </a:p>
          <a:p>
            <a:pPr marL="263181" indent="-263181">
              <a:buSzPct val="75000"/>
              <a:buChar char="•"/>
              <a:defRPr sz="3200"/>
            </a:pPr>
            <a:endParaRPr sz="2250"/>
          </a:p>
          <a:p>
            <a:pPr marL="263181" indent="-263181">
              <a:buSzPct val="75000"/>
              <a:buChar char="•"/>
              <a:defRPr sz="3200"/>
            </a:pPr>
            <a:r>
              <a:rPr sz="2250"/>
              <a:t>Great for creating circular lists.</a:t>
            </a:r>
          </a:p>
          <a:p>
            <a:pPr marL="263181" indent="-263181">
              <a:buSzPct val="75000"/>
              <a:buChar char="•"/>
              <a:defRPr sz="3200"/>
            </a:pPr>
            <a:endParaRPr sz="2250"/>
          </a:p>
          <a:p>
            <a:pPr marL="263181" indent="-263181">
              <a:buSzPct val="75000"/>
              <a:buChar char="•"/>
              <a:defRPr sz="3200"/>
            </a:pPr>
            <a:r>
              <a:rPr sz="2250"/>
              <a:t>Can easily model real world objects such as trains.</a:t>
            </a:r>
          </a:p>
          <a:p>
            <a:pPr marL="263181" indent="-263181">
              <a:buSzPct val="75000"/>
              <a:buChar char="•"/>
              <a:defRPr sz="3200"/>
            </a:pPr>
            <a:endParaRPr sz="2250"/>
          </a:p>
          <a:p>
            <a:pPr marL="263181" indent="-263181">
              <a:buSzPct val="75000"/>
              <a:buChar char="•"/>
              <a:defRPr sz="3200"/>
            </a:pPr>
            <a:r>
              <a:rPr sz="2250"/>
              <a:t>Used in separate chaining, which is present certain Hashtable implementations to deal with hashing collisions.</a:t>
            </a:r>
          </a:p>
          <a:p>
            <a:pPr marL="263181" indent="-263181">
              <a:buSzPct val="75000"/>
              <a:buChar char="•"/>
              <a:defRPr sz="3200"/>
            </a:pPr>
            <a:endParaRPr sz="2250"/>
          </a:p>
          <a:p>
            <a:pPr marL="263181" indent="-263181">
              <a:buSzPct val="75000"/>
              <a:buChar char="•"/>
              <a:defRPr sz="3200"/>
            </a:pPr>
            <a:r>
              <a:rPr sz="2250"/>
              <a:t>Often used in the implementation of adjacency lists for graphs.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00"/>
        <p:cNvGrpSpPr/>
        <p:nvPr/>
      </p:nvGrpSpPr>
      <p:grpSpPr>
        <a:xfrm>
          <a:off x="0" y="0"/>
          <a:ext cx="0" cy="0"/>
          <a:chOff x="0" y="0"/>
          <a:chExt cx="0" cy="0"/>
        </a:xfrm>
      </p:grpSpPr>
      <p:sp>
        <p:nvSpPr>
          <p:cNvPr id="1601" name="Google Shape;1601;p68"/>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Singly Linked List: Nth-to-last Node -- Method 2</a:t>
            </a:r>
            <a:endParaRPr/>
          </a:p>
        </p:txBody>
      </p:sp>
      <p:sp>
        <p:nvSpPr>
          <p:cNvPr id="1602" name="Google Shape;1602;p68"/>
          <p:cNvSpPr/>
          <p:nvPr/>
        </p:nvSpPr>
        <p:spPr>
          <a:xfrm>
            <a:off x="757700" y="2521067"/>
            <a:ext cx="13516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A</a:t>
            </a:r>
            <a:endParaRPr sz="4000" b="1">
              <a:latin typeface="PT Sans Narrow"/>
              <a:ea typeface="PT Sans Narrow"/>
              <a:cs typeface="PT Sans Narrow"/>
              <a:sym typeface="PT Sans Narrow"/>
            </a:endParaRPr>
          </a:p>
        </p:txBody>
      </p:sp>
      <p:cxnSp>
        <p:nvCxnSpPr>
          <p:cNvPr id="1603" name="Google Shape;1603;p68"/>
          <p:cNvCxnSpPr>
            <a:stCxn id="1602" idx="0"/>
            <a:endCxn id="1602" idx="2"/>
          </p:cNvCxnSpPr>
          <p:nvPr/>
        </p:nvCxnSpPr>
        <p:spPr>
          <a:xfrm>
            <a:off x="1433500"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1604" name="Google Shape;1604;p68"/>
          <p:cNvSpPr/>
          <p:nvPr/>
        </p:nvSpPr>
        <p:spPr>
          <a:xfrm>
            <a:off x="3285611" y="2521067"/>
            <a:ext cx="13516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B</a:t>
            </a:r>
            <a:endParaRPr sz="2400" b="1"/>
          </a:p>
        </p:txBody>
      </p:sp>
      <p:cxnSp>
        <p:nvCxnSpPr>
          <p:cNvPr id="1605" name="Google Shape;1605;p68"/>
          <p:cNvCxnSpPr>
            <a:stCxn id="1604" idx="0"/>
            <a:endCxn id="1604" idx="2"/>
          </p:cNvCxnSpPr>
          <p:nvPr/>
        </p:nvCxnSpPr>
        <p:spPr>
          <a:xfrm>
            <a:off x="3961411"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1606" name="Google Shape;1606;p68"/>
          <p:cNvSpPr/>
          <p:nvPr/>
        </p:nvSpPr>
        <p:spPr>
          <a:xfrm>
            <a:off x="5813552" y="2521067"/>
            <a:ext cx="13516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C</a:t>
            </a:r>
            <a:endParaRPr sz="2400" b="1"/>
          </a:p>
        </p:txBody>
      </p:sp>
      <p:cxnSp>
        <p:nvCxnSpPr>
          <p:cNvPr id="1607" name="Google Shape;1607;p68"/>
          <p:cNvCxnSpPr>
            <a:stCxn id="1606" idx="0"/>
            <a:endCxn id="1606" idx="2"/>
          </p:cNvCxnSpPr>
          <p:nvPr/>
        </p:nvCxnSpPr>
        <p:spPr>
          <a:xfrm>
            <a:off x="6489352"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1608" name="Google Shape;1608;p68"/>
          <p:cNvSpPr/>
          <p:nvPr/>
        </p:nvSpPr>
        <p:spPr>
          <a:xfrm>
            <a:off x="8341479" y="2521067"/>
            <a:ext cx="13516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D</a:t>
            </a:r>
            <a:endParaRPr sz="2400" b="1"/>
          </a:p>
        </p:txBody>
      </p:sp>
      <p:cxnSp>
        <p:nvCxnSpPr>
          <p:cNvPr id="1609" name="Google Shape;1609;p68"/>
          <p:cNvCxnSpPr>
            <a:stCxn id="1608" idx="0"/>
            <a:endCxn id="1608" idx="2"/>
          </p:cNvCxnSpPr>
          <p:nvPr/>
        </p:nvCxnSpPr>
        <p:spPr>
          <a:xfrm>
            <a:off x="9017279" y="2521067"/>
            <a:ext cx="0" cy="1198400"/>
          </a:xfrm>
          <a:prstGeom prst="straightConnector1">
            <a:avLst/>
          </a:prstGeom>
          <a:noFill/>
          <a:ln w="9525" cap="flat" cmpd="sng">
            <a:solidFill>
              <a:schemeClr val="dk2"/>
            </a:solidFill>
            <a:prstDash val="solid"/>
            <a:round/>
            <a:headEnd type="none" w="med" len="med"/>
            <a:tailEnd type="none" w="med" len="med"/>
          </a:ln>
        </p:spPr>
      </p:cxnSp>
      <p:cxnSp>
        <p:nvCxnSpPr>
          <p:cNvPr id="1610" name="Google Shape;1610;p68"/>
          <p:cNvCxnSpPr>
            <a:stCxn id="1602" idx="3"/>
            <a:endCxn id="1604" idx="1"/>
          </p:cNvCxnSpPr>
          <p:nvPr/>
        </p:nvCxnSpPr>
        <p:spPr>
          <a:xfrm>
            <a:off x="2109300" y="3120267"/>
            <a:ext cx="1176400" cy="0"/>
          </a:xfrm>
          <a:prstGeom prst="straightConnector1">
            <a:avLst/>
          </a:prstGeom>
          <a:noFill/>
          <a:ln w="9525" cap="flat" cmpd="sng">
            <a:solidFill>
              <a:schemeClr val="dk2"/>
            </a:solidFill>
            <a:prstDash val="solid"/>
            <a:round/>
            <a:headEnd type="none" w="med" len="med"/>
            <a:tailEnd type="triangle" w="med" len="med"/>
          </a:ln>
        </p:spPr>
      </p:cxnSp>
      <p:cxnSp>
        <p:nvCxnSpPr>
          <p:cNvPr id="1611" name="Google Shape;1611;p68"/>
          <p:cNvCxnSpPr/>
          <p:nvPr/>
        </p:nvCxnSpPr>
        <p:spPr>
          <a:xfrm>
            <a:off x="4637336" y="3120267"/>
            <a:ext cx="1176400" cy="0"/>
          </a:xfrm>
          <a:prstGeom prst="straightConnector1">
            <a:avLst/>
          </a:prstGeom>
          <a:noFill/>
          <a:ln w="9525" cap="flat" cmpd="sng">
            <a:solidFill>
              <a:schemeClr val="dk2"/>
            </a:solidFill>
            <a:prstDash val="solid"/>
            <a:round/>
            <a:headEnd type="none" w="med" len="med"/>
            <a:tailEnd type="triangle" w="med" len="med"/>
          </a:ln>
        </p:spPr>
      </p:cxnSp>
      <p:cxnSp>
        <p:nvCxnSpPr>
          <p:cNvPr id="1612" name="Google Shape;1612;p68"/>
          <p:cNvCxnSpPr/>
          <p:nvPr/>
        </p:nvCxnSpPr>
        <p:spPr>
          <a:xfrm>
            <a:off x="7165263" y="3120267"/>
            <a:ext cx="1176400" cy="0"/>
          </a:xfrm>
          <a:prstGeom prst="straightConnector1">
            <a:avLst/>
          </a:prstGeom>
          <a:noFill/>
          <a:ln w="9525" cap="flat" cmpd="sng">
            <a:solidFill>
              <a:schemeClr val="dk2"/>
            </a:solidFill>
            <a:prstDash val="solid"/>
            <a:round/>
            <a:headEnd type="none" w="med" len="med"/>
            <a:tailEnd type="triangle" w="med" len="med"/>
          </a:ln>
        </p:spPr>
      </p:cxnSp>
      <p:cxnSp>
        <p:nvCxnSpPr>
          <p:cNvPr id="1613" name="Google Shape;1613;p68"/>
          <p:cNvCxnSpPr/>
          <p:nvPr/>
        </p:nvCxnSpPr>
        <p:spPr>
          <a:xfrm>
            <a:off x="9693219" y="3120267"/>
            <a:ext cx="1176400" cy="0"/>
          </a:xfrm>
          <a:prstGeom prst="straightConnector1">
            <a:avLst/>
          </a:prstGeom>
          <a:noFill/>
          <a:ln w="9525" cap="flat" cmpd="sng">
            <a:solidFill>
              <a:schemeClr val="dk2"/>
            </a:solidFill>
            <a:prstDash val="solid"/>
            <a:round/>
            <a:headEnd type="none" w="med" len="med"/>
            <a:tailEnd type="triangle" w="med" len="med"/>
          </a:ln>
        </p:spPr>
      </p:cxnSp>
      <p:sp>
        <p:nvSpPr>
          <p:cNvPr id="1614" name="Google Shape;1614;p68"/>
          <p:cNvSpPr/>
          <p:nvPr/>
        </p:nvSpPr>
        <p:spPr>
          <a:xfrm>
            <a:off x="10952467" y="2679467"/>
            <a:ext cx="9064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15" name="Google Shape;1615;p68"/>
          <p:cNvSpPr txBox="1"/>
          <p:nvPr/>
        </p:nvSpPr>
        <p:spPr>
          <a:xfrm>
            <a:off x="699800" y="5061867"/>
            <a:ext cx="10392000" cy="1562800"/>
          </a:xfrm>
          <a:prstGeom prst="rect">
            <a:avLst/>
          </a:prstGeom>
          <a:noFill/>
          <a:ln>
            <a:noFill/>
          </a:ln>
        </p:spPr>
        <p:txBody>
          <a:bodyPr spcFirstLastPara="1" wrap="square" lIns="121900" tIns="121900" rIns="121900" bIns="121900" anchor="t" anchorCtr="0">
            <a:noAutofit/>
          </a:bodyPr>
          <a:lstStyle/>
          <a:p>
            <a:r>
              <a:rPr lang="en" sz="2400"/>
              <a:t>Example: n = 2</a:t>
            </a:r>
            <a:endParaRPr sz="2400"/>
          </a:p>
        </p:txBody>
      </p:sp>
      <p:cxnSp>
        <p:nvCxnSpPr>
          <p:cNvPr id="1616" name="Google Shape;1616;p68"/>
          <p:cNvCxnSpPr>
            <a:endCxn id="1602" idx="2"/>
          </p:cNvCxnSpPr>
          <p:nvPr/>
        </p:nvCxnSpPr>
        <p:spPr>
          <a:xfrm rot="10800000" flipH="1">
            <a:off x="1423100" y="3719467"/>
            <a:ext cx="10400" cy="677600"/>
          </a:xfrm>
          <a:prstGeom prst="straightConnector1">
            <a:avLst/>
          </a:prstGeom>
          <a:noFill/>
          <a:ln w="9525" cap="flat" cmpd="sng">
            <a:solidFill>
              <a:schemeClr val="dk2"/>
            </a:solidFill>
            <a:prstDash val="solid"/>
            <a:round/>
            <a:headEnd type="none" w="med" len="med"/>
            <a:tailEnd type="triangle" w="med" len="med"/>
          </a:ln>
        </p:spPr>
      </p:cxnSp>
      <p:cxnSp>
        <p:nvCxnSpPr>
          <p:cNvPr id="1617" name="Google Shape;1617;p68"/>
          <p:cNvCxnSpPr/>
          <p:nvPr/>
        </p:nvCxnSpPr>
        <p:spPr>
          <a:xfrm rot="10800000" flipH="1">
            <a:off x="6484133" y="3719300"/>
            <a:ext cx="10400" cy="677600"/>
          </a:xfrm>
          <a:prstGeom prst="straightConnector1">
            <a:avLst/>
          </a:prstGeom>
          <a:noFill/>
          <a:ln w="9525" cap="flat" cmpd="sng">
            <a:solidFill>
              <a:schemeClr val="dk2"/>
            </a:solidFill>
            <a:prstDash val="solid"/>
            <a:round/>
            <a:headEnd type="none" w="med" len="med"/>
            <a:tailEnd type="triangle" w="med" len="med"/>
          </a:ln>
        </p:spPr>
      </p:cxnSp>
      <p:sp>
        <p:nvSpPr>
          <p:cNvPr id="1618" name="Google Shape;1618;p68"/>
          <p:cNvSpPr txBox="1"/>
          <p:nvPr/>
        </p:nvSpPr>
        <p:spPr>
          <a:xfrm>
            <a:off x="1113133" y="4338733"/>
            <a:ext cx="630000" cy="501600"/>
          </a:xfrm>
          <a:prstGeom prst="rect">
            <a:avLst/>
          </a:prstGeom>
          <a:noFill/>
          <a:ln>
            <a:noFill/>
          </a:ln>
        </p:spPr>
        <p:txBody>
          <a:bodyPr spcFirstLastPara="1" wrap="square" lIns="121900" tIns="121900" rIns="121900" bIns="121900" anchor="t" anchorCtr="0">
            <a:noAutofit/>
          </a:bodyPr>
          <a:lstStyle/>
          <a:p>
            <a:r>
              <a:rPr lang="en" sz="3200" b="1"/>
              <a:t>P</a:t>
            </a:r>
            <a:endParaRPr sz="3200" b="1"/>
          </a:p>
        </p:txBody>
      </p:sp>
      <p:sp>
        <p:nvSpPr>
          <p:cNvPr id="1619" name="Google Shape;1619;p68"/>
          <p:cNvSpPr txBox="1"/>
          <p:nvPr/>
        </p:nvSpPr>
        <p:spPr>
          <a:xfrm>
            <a:off x="6174367" y="4257017"/>
            <a:ext cx="630000" cy="501600"/>
          </a:xfrm>
          <a:prstGeom prst="rect">
            <a:avLst/>
          </a:prstGeom>
          <a:noFill/>
          <a:ln>
            <a:noFill/>
          </a:ln>
        </p:spPr>
        <p:txBody>
          <a:bodyPr spcFirstLastPara="1" wrap="square" lIns="121900" tIns="121900" rIns="121900" bIns="121900" anchor="t" anchorCtr="0">
            <a:noAutofit/>
          </a:bodyPr>
          <a:lstStyle/>
          <a:p>
            <a:r>
              <a:rPr lang="en" sz="3200" b="1"/>
              <a:t>Q</a:t>
            </a:r>
            <a:endParaRPr sz="3200"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23"/>
        <p:cNvGrpSpPr/>
        <p:nvPr/>
      </p:nvGrpSpPr>
      <p:grpSpPr>
        <a:xfrm>
          <a:off x="0" y="0"/>
          <a:ext cx="0" cy="0"/>
          <a:chOff x="0" y="0"/>
          <a:chExt cx="0" cy="0"/>
        </a:xfrm>
      </p:grpSpPr>
      <p:sp>
        <p:nvSpPr>
          <p:cNvPr id="1624" name="Google Shape;1624;p69"/>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Singly Linked List: Nth-to-last Node -- Method 2</a:t>
            </a:r>
            <a:endParaRPr/>
          </a:p>
        </p:txBody>
      </p:sp>
      <p:sp>
        <p:nvSpPr>
          <p:cNvPr id="1625" name="Google Shape;1625;p69"/>
          <p:cNvSpPr/>
          <p:nvPr/>
        </p:nvSpPr>
        <p:spPr>
          <a:xfrm>
            <a:off x="757700" y="2521067"/>
            <a:ext cx="13516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A</a:t>
            </a:r>
            <a:endParaRPr sz="4000" b="1">
              <a:latin typeface="PT Sans Narrow"/>
              <a:ea typeface="PT Sans Narrow"/>
              <a:cs typeface="PT Sans Narrow"/>
              <a:sym typeface="PT Sans Narrow"/>
            </a:endParaRPr>
          </a:p>
        </p:txBody>
      </p:sp>
      <p:cxnSp>
        <p:nvCxnSpPr>
          <p:cNvPr id="1626" name="Google Shape;1626;p69"/>
          <p:cNvCxnSpPr>
            <a:stCxn id="1625" idx="0"/>
            <a:endCxn id="1625" idx="2"/>
          </p:cNvCxnSpPr>
          <p:nvPr/>
        </p:nvCxnSpPr>
        <p:spPr>
          <a:xfrm>
            <a:off x="1433500"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1627" name="Google Shape;1627;p69"/>
          <p:cNvSpPr/>
          <p:nvPr/>
        </p:nvSpPr>
        <p:spPr>
          <a:xfrm>
            <a:off x="3285611" y="2521067"/>
            <a:ext cx="13516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B</a:t>
            </a:r>
            <a:endParaRPr sz="2400" b="1"/>
          </a:p>
        </p:txBody>
      </p:sp>
      <p:cxnSp>
        <p:nvCxnSpPr>
          <p:cNvPr id="1628" name="Google Shape;1628;p69"/>
          <p:cNvCxnSpPr>
            <a:stCxn id="1627" idx="0"/>
            <a:endCxn id="1627" idx="2"/>
          </p:cNvCxnSpPr>
          <p:nvPr/>
        </p:nvCxnSpPr>
        <p:spPr>
          <a:xfrm>
            <a:off x="3961411"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1629" name="Google Shape;1629;p69"/>
          <p:cNvSpPr/>
          <p:nvPr/>
        </p:nvSpPr>
        <p:spPr>
          <a:xfrm>
            <a:off x="5813552" y="2521067"/>
            <a:ext cx="13516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C</a:t>
            </a:r>
            <a:endParaRPr sz="2400" b="1"/>
          </a:p>
        </p:txBody>
      </p:sp>
      <p:cxnSp>
        <p:nvCxnSpPr>
          <p:cNvPr id="1630" name="Google Shape;1630;p69"/>
          <p:cNvCxnSpPr>
            <a:stCxn id="1629" idx="0"/>
            <a:endCxn id="1629" idx="2"/>
          </p:cNvCxnSpPr>
          <p:nvPr/>
        </p:nvCxnSpPr>
        <p:spPr>
          <a:xfrm>
            <a:off x="6489352"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1631" name="Google Shape;1631;p69"/>
          <p:cNvSpPr/>
          <p:nvPr/>
        </p:nvSpPr>
        <p:spPr>
          <a:xfrm>
            <a:off x="8341479" y="2521067"/>
            <a:ext cx="13516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D</a:t>
            </a:r>
            <a:endParaRPr sz="2400" b="1"/>
          </a:p>
        </p:txBody>
      </p:sp>
      <p:cxnSp>
        <p:nvCxnSpPr>
          <p:cNvPr id="1632" name="Google Shape;1632;p69"/>
          <p:cNvCxnSpPr>
            <a:stCxn id="1631" idx="0"/>
            <a:endCxn id="1631" idx="2"/>
          </p:cNvCxnSpPr>
          <p:nvPr/>
        </p:nvCxnSpPr>
        <p:spPr>
          <a:xfrm>
            <a:off x="9017279" y="2521067"/>
            <a:ext cx="0" cy="1198400"/>
          </a:xfrm>
          <a:prstGeom prst="straightConnector1">
            <a:avLst/>
          </a:prstGeom>
          <a:noFill/>
          <a:ln w="9525" cap="flat" cmpd="sng">
            <a:solidFill>
              <a:schemeClr val="dk2"/>
            </a:solidFill>
            <a:prstDash val="solid"/>
            <a:round/>
            <a:headEnd type="none" w="med" len="med"/>
            <a:tailEnd type="none" w="med" len="med"/>
          </a:ln>
        </p:spPr>
      </p:cxnSp>
      <p:cxnSp>
        <p:nvCxnSpPr>
          <p:cNvPr id="1633" name="Google Shape;1633;p69"/>
          <p:cNvCxnSpPr>
            <a:stCxn id="1625" idx="3"/>
            <a:endCxn id="1627" idx="1"/>
          </p:cNvCxnSpPr>
          <p:nvPr/>
        </p:nvCxnSpPr>
        <p:spPr>
          <a:xfrm>
            <a:off x="2109300" y="3120267"/>
            <a:ext cx="1176400" cy="0"/>
          </a:xfrm>
          <a:prstGeom prst="straightConnector1">
            <a:avLst/>
          </a:prstGeom>
          <a:noFill/>
          <a:ln w="9525" cap="flat" cmpd="sng">
            <a:solidFill>
              <a:schemeClr val="dk2"/>
            </a:solidFill>
            <a:prstDash val="solid"/>
            <a:round/>
            <a:headEnd type="none" w="med" len="med"/>
            <a:tailEnd type="triangle" w="med" len="med"/>
          </a:ln>
        </p:spPr>
      </p:cxnSp>
      <p:cxnSp>
        <p:nvCxnSpPr>
          <p:cNvPr id="1634" name="Google Shape;1634;p69"/>
          <p:cNvCxnSpPr/>
          <p:nvPr/>
        </p:nvCxnSpPr>
        <p:spPr>
          <a:xfrm>
            <a:off x="4637336" y="3120267"/>
            <a:ext cx="1176400" cy="0"/>
          </a:xfrm>
          <a:prstGeom prst="straightConnector1">
            <a:avLst/>
          </a:prstGeom>
          <a:noFill/>
          <a:ln w="9525" cap="flat" cmpd="sng">
            <a:solidFill>
              <a:schemeClr val="dk2"/>
            </a:solidFill>
            <a:prstDash val="solid"/>
            <a:round/>
            <a:headEnd type="none" w="med" len="med"/>
            <a:tailEnd type="triangle" w="med" len="med"/>
          </a:ln>
        </p:spPr>
      </p:cxnSp>
      <p:cxnSp>
        <p:nvCxnSpPr>
          <p:cNvPr id="1635" name="Google Shape;1635;p69"/>
          <p:cNvCxnSpPr/>
          <p:nvPr/>
        </p:nvCxnSpPr>
        <p:spPr>
          <a:xfrm>
            <a:off x="7165263" y="3120267"/>
            <a:ext cx="1176400" cy="0"/>
          </a:xfrm>
          <a:prstGeom prst="straightConnector1">
            <a:avLst/>
          </a:prstGeom>
          <a:noFill/>
          <a:ln w="9525" cap="flat" cmpd="sng">
            <a:solidFill>
              <a:schemeClr val="dk2"/>
            </a:solidFill>
            <a:prstDash val="solid"/>
            <a:round/>
            <a:headEnd type="none" w="med" len="med"/>
            <a:tailEnd type="triangle" w="med" len="med"/>
          </a:ln>
        </p:spPr>
      </p:cxnSp>
      <p:cxnSp>
        <p:nvCxnSpPr>
          <p:cNvPr id="1636" name="Google Shape;1636;p69"/>
          <p:cNvCxnSpPr/>
          <p:nvPr/>
        </p:nvCxnSpPr>
        <p:spPr>
          <a:xfrm>
            <a:off x="9693219" y="3120267"/>
            <a:ext cx="1176400" cy="0"/>
          </a:xfrm>
          <a:prstGeom prst="straightConnector1">
            <a:avLst/>
          </a:prstGeom>
          <a:noFill/>
          <a:ln w="9525" cap="flat" cmpd="sng">
            <a:solidFill>
              <a:schemeClr val="dk2"/>
            </a:solidFill>
            <a:prstDash val="solid"/>
            <a:round/>
            <a:headEnd type="none" w="med" len="med"/>
            <a:tailEnd type="triangle" w="med" len="med"/>
          </a:ln>
        </p:spPr>
      </p:cxnSp>
      <p:sp>
        <p:nvSpPr>
          <p:cNvPr id="1637" name="Google Shape;1637;p69"/>
          <p:cNvSpPr/>
          <p:nvPr/>
        </p:nvSpPr>
        <p:spPr>
          <a:xfrm>
            <a:off x="10952467" y="2679467"/>
            <a:ext cx="9064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38" name="Google Shape;1638;p69"/>
          <p:cNvSpPr txBox="1"/>
          <p:nvPr/>
        </p:nvSpPr>
        <p:spPr>
          <a:xfrm>
            <a:off x="699800" y="5061867"/>
            <a:ext cx="10392000" cy="1562800"/>
          </a:xfrm>
          <a:prstGeom prst="rect">
            <a:avLst/>
          </a:prstGeom>
          <a:noFill/>
          <a:ln>
            <a:noFill/>
          </a:ln>
        </p:spPr>
        <p:txBody>
          <a:bodyPr spcFirstLastPara="1" wrap="square" lIns="121900" tIns="121900" rIns="121900" bIns="121900" anchor="t" anchorCtr="0">
            <a:noAutofit/>
          </a:bodyPr>
          <a:lstStyle/>
          <a:p>
            <a:r>
              <a:rPr lang="en" sz="2400"/>
              <a:t>Example: n = 2</a:t>
            </a:r>
            <a:endParaRPr sz="2400"/>
          </a:p>
        </p:txBody>
      </p:sp>
      <p:cxnSp>
        <p:nvCxnSpPr>
          <p:cNvPr id="1639" name="Google Shape;1639;p69"/>
          <p:cNvCxnSpPr/>
          <p:nvPr/>
        </p:nvCxnSpPr>
        <p:spPr>
          <a:xfrm rot="10800000" flipH="1">
            <a:off x="3956233" y="3719300"/>
            <a:ext cx="10400" cy="677600"/>
          </a:xfrm>
          <a:prstGeom prst="straightConnector1">
            <a:avLst/>
          </a:prstGeom>
          <a:noFill/>
          <a:ln w="9525" cap="flat" cmpd="sng">
            <a:solidFill>
              <a:schemeClr val="dk2"/>
            </a:solidFill>
            <a:prstDash val="solid"/>
            <a:round/>
            <a:headEnd type="none" w="med" len="med"/>
            <a:tailEnd type="triangle" w="med" len="med"/>
          </a:ln>
        </p:spPr>
      </p:cxnSp>
      <p:cxnSp>
        <p:nvCxnSpPr>
          <p:cNvPr id="1640" name="Google Shape;1640;p69"/>
          <p:cNvCxnSpPr/>
          <p:nvPr/>
        </p:nvCxnSpPr>
        <p:spPr>
          <a:xfrm rot="10800000" flipH="1">
            <a:off x="9012100" y="3661133"/>
            <a:ext cx="10400" cy="677600"/>
          </a:xfrm>
          <a:prstGeom prst="straightConnector1">
            <a:avLst/>
          </a:prstGeom>
          <a:noFill/>
          <a:ln w="9525" cap="flat" cmpd="sng">
            <a:solidFill>
              <a:schemeClr val="dk2"/>
            </a:solidFill>
            <a:prstDash val="solid"/>
            <a:round/>
            <a:headEnd type="none" w="med" len="med"/>
            <a:tailEnd type="triangle" w="med" len="med"/>
          </a:ln>
        </p:spPr>
      </p:cxnSp>
      <p:sp>
        <p:nvSpPr>
          <p:cNvPr id="1641" name="Google Shape;1641;p69"/>
          <p:cNvSpPr txBox="1"/>
          <p:nvPr/>
        </p:nvSpPr>
        <p:spPr>
          <a:xfrm>
            <a:off x="3646400" y="4396900"/>
            <a:ext cx="630000" cy="501600"/>
          </a:xfrm>
          <a:prstGeom prst="rect">
            <a:avLst/>
          </a:prstGeom>
          <a:noFill/>
          <a:ln>
            <a:noFill/>
          </a:ln>
        </p:spPr>
        <p:txBody>
          <a:bodyPr spcFirstLastPara="1" wrap="square" lIns="121900" tIns="121900" rIns="121900" bIns="121900" anchor="t" anchorCtr="0">
            <a:noAutofit/>
          </a:bodyPr>
          <a:lstStyle/>
          <a:p>
            <a:r>
              <a:rPr lang="en" sz="3200" b="1"/>
              <a:t>P</a:t>
            </a:r>
            <a:endParaRPr sz="3200" b="1"/>
          </a:p>
        </p:txBody>
      </p:sp>
      <p:sp>
        <p:nvSpPr>
          <p:cNvPr id="1642" name="Google Shape;1642;p69"/>
          <p:cNvSpPr txBox="1"/>
          <p:nvPr/>
        </p:nvSpPr>
        <p:spPr>
          <a:xfrm>
            <a:off x="8702267" y="4280351"/>
            <a:ext cx="630000" cy="501600"/>
          </a:xfrm>
          <a:prstGeom prst="rect">
            <a:avLst/>
          </a:prstGeom>
          <a:noFill/>
          <a:ln>
            <a:noFill/>
          </a:ln>
        </p:spPr>
        <p:txBody>
          <a:bodyPr spcFirstLastPara="1" wrap="square" lIns="121900" tIns="121900" rIns="121900" bIns="121900" anchor="t" anchorCtr="0">
            <a:noAutofit/>
          </a:bodyPr>
          <a:lstStyle/>
          <a:p>
            <a:r>
              <a:rPr lang="en" sz="3200" b="1"/>
              <a:t>Q</a:t>
            </a:r>
            <a:endParaRPr sz="3200"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70"/>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Singly Linked List: Nth-to-last Node -- Method 2</a:t>
            </a:r>
            <a:endParaRPr/>
          </a:p>
        </p:txBody>
      </p:sp>
      <p:sp>
        <p:nvSpPr>
          <p:cNvPr id="1648" name="Google Shape;1648;p70"/>
          <p:cNvSpPr/>
          <p:nvPr/>
        </p:nvSpPr>
        <p:spPr>
          <a:xfrm>
            <a:off x="757700" y="2521067"/>
            <a:ext cx="13516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A</a:t>
            </a:r>
            <a:endParaRPr sz="4000" b="1">
              <a:latin typeface="PT Sans Narrow"/>
              <a:ea typeface="PT Sans Narrow"/>
              <a:cs typeface="PT Sans Narrow"/>
              <a:sym typeface="PT Sans Narrow"/>
            </a:endParaRPr>
          </a:p>
        </p:txBody>
      </p:sp>
      <p:cxnSp>
        <p:nvCxnSpPr>
          <p:cNvPr id="1649" name="Google Shape;1649;p70"/>
          <p:cNvCxnSpPr>
            <a:stCxn id="1648" idx="0"/>
            <a:endCxn id="1648" idx="2"/>
          </p:cNvCxnSpPr>
          <p:nvPr/>
        </p:nvCxnSpPr>
        <p:spPr>
          <a:xfrm>
            <a:off x="1433500"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1650" name="Google Shape;1650;p70"/>
          <p:cNvSpPr/>
          <p:nvPr/>
        </p:nvSpPr>
        <p:spPr>
          <a:xfrm>
            <a:off x="3285611" y="2521067"/>
            <a:ext cx="13516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B</a:t>
            </a:r>
            <a:endParaRPr sz="2400" b="1"/>
          </a:p>
        </p:txBody>
      </p:sp>
      <p:cxnSp>
        <p:nvCxnSpPr>
          <p:cNvPr id="1651" name="Google Shape;1651;p70"/>
          <p:cNvCxnSpPr>
            <a:stCxn id="1650" idx="0"/>
            <a:endCxn id="1650" idx="2"/>
          </p:cNvCxnSpPr>
          <p:nvPr/>
        </p:nvCxnSpPr>
        <p:spPr>
          <a:xfrm>
            <a:off x="3961411"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1652" name="Google Shape;1652;p70"/>
          <p:cNvSpPr/>
          <p:nvPr/>
        </p:nvSpPr>
        <p:spPr>
          <a:xfrm>
            <a:off x="5813552" y="2521067"/>
            <a:ext cx="13516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C</a:t>
            </a:r>
            <a:endParaRPr sz="2400" b="1"/>
          </a:p>
        </p:txBody>
      </p:sp>
      <p:cxnSp>
        <p:nvCxnSpPr>
          <p:cNvPr id="1653" name="Google Shape;1653;p70"/>
          <p:cNvCxnSpPr>
            <a:stCxn id="1652" idx="0"/>
            <a:endCxn id="1652" idx="2"/>
          </p:cNvCxnSpPr>
          <p:nvPr/>
        </p:nvCxnSpPr>
        <p:spPr>
          <a:xfrm>
            <a:off x="6489352"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1654" name="Google Shape;1654;p70"/>
          <p:cNvSpPr/>
          <p:nvPr/>
        </p:nvSpPr>
        <p:spPr>
          <a:xfrm>
            <a:off x="8341479" y="2521067"/>
            <a:ext cx="13516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D</a:t>
            </a:r>
            <a:endParaRPr sz="2400" b="1"/>
          </a:p>
        </p:txBody>
      </p:sp>
      <p:cxnSp>
        <p:nvCxnSpPr>
          <p:cNvPr id="1655" name="Google Shape;1655;p70"/>
          <p:cNvCxnSpPr>
            <a:stCxn id="1654" idx="0"/>
            <a:endCxn id="1654" idx="2"/>
          </p:cNvCxnSpPr>
          <p:nvPr/>
        </p:nvCxnSpPr>
        <p:spPr>
          <a:xfrm>
            <a:off x="9017279" y="2521067"/>
            <a:ext cx="0" cy="1198400"/>
          </a:xfrm>
          <a:prstGeom prst="straightConnector1">
            <a:avLst/>
          </a:prstGeom>
          <a:noFill/>
          <a:ln w="9525" cap="flat" cmpd="sng">
            <a:solidFill>
              <a:schemeClr val="dk2"/>
            </a:solidFill>
            <a:prstDash val="solid"/>
            <a:round/>
            <a:headEnd type="none" w="med" len="med"/>
            <a:tailEnd type="none" w="med" len="med"/>
          </a:ln>
        </p:spPr>
      </p:cxnSp>
      <p:cxnSp>
        <p:nvCxnSpPr>
          <p:cNvPr id="1656" name="Google Shape;1656;p70"/>
          <p:cNvCxnSpPr>
            <a:stCxn id="1648" idx="3"/>
            <a:endCxn id="1650" idx="1"/>
          </p:cNvCxnSpPr>
          <p:nvPr/>
        </p:nvCxnSpPr>
        <p:spPr>
          <a:xfrm>
            <a:off x="2109300" y="3120267"/>
            <a:ext cx="1176400" cy="0"/>
          </a:xfrm>
          <a:prstGeom prst="straightConnector1">
            <a:avLst/>
          </a:prstGeom>
          <a:noFill/>
          <a:ln w="9525" cap="flat" cmpd="sng">
            <a:solidFill>
              <a:schemeClr val="dk2"/>
            </a:solidFill>
            <a:prstDash val="solid"/>
            <a:round/>
            <a:headEnd type="none" w="med" len="med"/>
            <a:tailEnd type="triangle" w="med" len="med"/>
          </a:ln>
        </p:spPr>
      </p:cxnSp>
      <p:cxnSp>
        <p:nvCxnSpPr>
          <p:cNvPr id="1657" name="Google Shape;1657;p70"/>
          <p:cNvCxnSpPr/>
          <p:nvPr/>
        </p:nvCxnSpPr>
        <p:spPr>
          <a:xfrm>
            <a:off x="4637336" y="3120267"/>
            <a:ext cx="1176400" cy="0"/>
          </a:xfrm>
          <a:prstGeom prst="straightConnector1">
            <a:avLst/>
          </a:prstGeom>
          <a:noFill/>
          <a:ln w="9525" cap="flat" cmpd="sng">
            <a:solidFill>
              <a:schemeClr val="dk2"/>
            </a:solidFill>
            <a:prstDash val="solid"/>
            <a:round/>
            <a:headEnd type="none" w="med" len="med"/>
            <a:tailEnd type="triangle" w="med" len="med"/>
          </a:ln>
        </p:spPr>
      </p:cxnSp>
      <p:cxnSp>
        <p:nvCxnSpPr>
          <p:cNvPr id="1658" name="Google Shape;1658;p70"/>
          <p:cNvCxnSpPr/>
          <p:nvPr/>
        </p:nvCxnSpPr>
        <p:spPr>
          <a:xfrm>
            <a:off x="7165263" y="3120267"/>
            <a:ext cx="1176400" cy="0"/>
          </a:xfrm>
          <a:prstGeom prst="straightConnector1">
            <a:avLst/>
          </a:prstGeom>
          <a:noFill/>
          <a:ln w="9525" cap="flat" cmpd="sng">
            <a:solidFill>
              <a:schemeClr val="dk2"/>
            </a:solidFill>
            <a:prstDash val="solid"/>
            <a:round/>
            <a:headEnd type="none" w="med" len="med"/>
            <a:tailEnd type="triangle" w="med" len="med"/>
          </a:ln>
        </p:spPr>
      </p:cxnSp>
      <p:cxnSp>
        <p:nvCxnSpPr>
          <p:cNvPr id="1659" name="Google Shape;1659;p70"/>
          <p:cNvCxnSpPr/>
          <p:nvPr/>
        </p:nvCxnSpPr>
        <p:spPr>
          <a:xfrm>
            <a:off x="9693219" y="3120267"/>
            <a:ext cx="1176400" cy="0"/>
          </a:xfrm>
          <a:prstGeom prst="straightConnector1">
            <a:avLst/>
          </a:prstGeom>
          <a:noFill/>
          <a:ln w="9525" cap="flat" cmpd="sng">
            <a:solidFill>
              <a:schemeClr val="dk2"/>
            </a:solidFill>
            <a:prstDash val="solid"/>
            <a:round/>
            <a:headEnd type="none" w="med" len="med"/>
            <a:tailEnd type="triangle" w="med" len="med"/>
          </a:ln>
        </p:spPr>
      </p:cxnSp>
      <p:sp>
        <p:nvSpPr>
          <p:cNvPr id="1660" name="Google Shape;1660;p70"/>
          <p:cNvSpPr/>
          <p:nvPr/>
        </p:nvSpPr>
        <p:spPr>
          <a:xfrm>
            <a:off x="10952467" y="2679467"/>
            <a:ext cx="9064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61" name="Google Shape;1661;p70"/>
          <p:cNvSpPr txBox="1"/>
          <p:nvPr/>
        </p:nvSpPr>
        <p:spPr>
          <a:xfrm>
            <a:off x="699800" y="5061867"/>
            <a:ext cx="10392000" cy="1562800"/>
          </a:xfrm>
          <a:prstGeom prst="rect">
            <a:avLst/>
          </a:prstGeom>
          <a:noFill/>
          <a:ln>
            <a:noFill/>
          </a:ln>
        </p:spPr>
        <p:txBody>
          <a:bodyPr spcFirstLastPara="1" wrap="square" lIns="121900" tIns="121900" rIns="121900" bIns="121900" anchor="t" anchorCtr="0">
            <a:noAutofit/>
          </a:bodyPr>
          <a:lstStyle/>
          <a:p>
            <a:r>
              <a:rPr lang="en" sz="2400"/>
              <a:t>Example: n = 2</a:t>
            </a:r>
            <a:endParaRPr sz="2400"/>
          </a:p>
        </p:txBody>
      </p:sp>
      <p:cxnSp>
        <p:nvCxnSpPr>
          <p:cNvPr id="1662" name="Google Shape;1662;p70"/>
          <p:cNvCxnSpPr/>
          <p:nvPr/>
        </p:nvCxnSpPr>
        <p:spPr>
          <a:xfrm rot="10800000" flipH="1">
            <a:off x="6484133" y="3719467"/>
            <a:ext cx="10400" cy="677600"/>
          </a:xfrm>
          <a:prstGeom prst="straightConnector1">
            <a:avLst/>
          </a:prstGeom>
          <a:noFill/>
          <a:ln w="9525" cap="flat" cmpd="sng">
            <a:solidFill>
              <a:schemeClr val="dk2"/>
            </a:solidFill>
            <a:prstDash val="solid"/>
            <a:round/>
            <a:headEnd type="none" w="med" len="med"/>
            <a:tailEnd type="triangle" w="med" len="med"/>
          </a:ln>
        </p:spPr>
      </p:cxnSp>
      <p:cxnSp>
        <p:nvCxnSpPr>
          <p:cNvPr id="1663" name="Google Shape;1663;p70"/>
          <p:cNvCxnSpPr/>
          <p:nvPr/>
        </p:nvCxnSpPr>
        <p:spPr>
          <a:xfrm rot="10800000" flipH="1">
            <a:off x="11400467" y="3672800"/>
            <a:ext cx="10400" cy="677600"/>
          </a:xfrm>
          <a:prstGeom prst="straightConnector1">
            <a:avLst/>
          </a:prstGeom>
          <a:noFill/>
          <a:ln w="9525" cap="flat" cmpd="sng">
            <a:solidFill>
              <a:schemeClr val="dk2"/>
            </a:solidFill>
            <a:prstDash val="solid"/>
            <a:round/>
            <a:headEnd type="none" w="med" len="med"/>
            <a:tailEnd type="triangle" w="med" len="med"/>
          </a:ln>
        </p:spPr>
      </p:cxnSp>
      <p:sp>
        <p:nvSpPr>
          <p:cNvPr id="1664" name="Google Shape;1664;p70"/>
          <p:cNvSpPr txBox="1"/>
          <p:nvPr/>
        </p:nvSpPr>
        <p:spPr>
          <a:xfrm>
            <a:off x="6174333" y="4478667"/>
            <a:ext cx="630000" cy="501600"/>
          </a:xfrm>
          <a:prstGeom prst="rect">
            <a:avLst/>
          </a:prstGeom>
          <a:noFill/>
          <a:ln>
            <a:noFill/>
          </a:ln>
        </p:spPr>
        <p:txBody>
          <a:bodyPr spcFirstLastPara="1" wrap="square" lIns="121900" tIns="121900" rIns="121900" bIns="121900" anchor="t" anchorCtr="0">
            <a:noAutofit/>
          </a:bodyPr>
          <a:lstStyle/>
          <a:p>
            <a:r>
              <a:rPr lang="en" sz="3200" b="1"/>
              <a:t>P</a:t>
            </a:r>
            <a:endParaRPr sz="3200" b="1"/>
          </a:p>
        </p:txBody>
      </p:sp>
      <p:sp>
        <p:nvSpPr>
          <p:cNvPr id="1665" name="Google Shape;1665;p70"/>
          <p:cNvSpPr txBox="1"/>
          <p:nvPr/>
        </p:nvSpPr>
        <p:spPr>
          <a:xfrm>
            <a:off x="11090667" y="4350384"/>
            <a:ext cx="630000" cy="501600"/>
          </a:xfrm>
          <a:prstGeom prst="rect">
            <a:avLst/>
          </a:prstGeom>
          <a:noFill/>
          <a:ln>
            <a:noFill/>
          </a:ln>
        </p:spPr>
        <p:txBody>
          <a:bodyPr spcFirstLastPara="1" wrap="square" lIns="121900" tIns="121900" rIns="121900" bIns="121900" anchor="t" anchorCtr="0">
            <a:noAutofit/>
          </a:bodyPr>
          <a:lstStyle/>
          <a:p>
            <a:r>
              <a:rPr lang="en" sz="3200" b="1"/>
              <a:t>Q</a:t>
            </a:r>
            <a:endParaRPr sz="3200" b="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83"/>
          <p:cNvSpPr txBox="1">
            <a:spLocks noGrp="1"/>
          </p:cNvSpPr>
          <p:nvPr>
            <p:ph type="subTitle" idx="1"/>
          </p:nvPr>
        </p:nvSpPr>
        <p:spPr>
          <a:xfrm>
            <a:off x="2849633" y="3800052"/>
            <a:ext cx="6494000" cy="1056800"/>
          </a:xfrm>
          <a:prstGeom prst="rect">
            <a:avLst/>
          </a:prstGeom>
        </p:spPr>
        <p:txBody>
          <a:bodyPr spcFirstLastPara="1" vert="horz" wrap="square" lIns="121900" tIns="121900" rIns="121900" bIns="121900" rtlCol="0" anchor="t" anchorCtr="0">
            <a:noAutofit/>
          </a:bodyPr>
          <a:lstStyle/>
          <a:p>
            <a:pPr>
              <a:spcBef>
                <a:spcPts val="0"/>
              </a:spcBef>
            </a:pPr>
            <a:r>
              <a:rPr lang="en"/>
              <a:t>Introduction</a:t>
            </a:r>
            <a:endParaRPr/>
          </a:p>
        </p:txBody>
      </p:sp>
      <p:sp>
        <p:nvSpPr>
          <p:cNvPr id="1897" name="Google Shape;1897;p83"/>
          <p:cNvSpPr txBox="1">
            <a:spLocks noGrp="1"/>
          </p:cNvSpPr>
          <p:nvPr>
            <p:ph type="subTitle" idx="1"/>
          </p:nvPr>
        </p:nvSpPr>
        <p:spPr>
          <a:xfrm>
            <a:off x="2849633" y="1757719"/>
            <a:ext cx="6494000" cy="1056800"/>
          </a:xfrm>
          <a:prstGeom prst="rect">
            <a:avLst/>
          </a:prstGeom>
        </p:spPr>
        <p:txBody>
          <a:bodyPr spcFirstLastPara="1" vert="horz" wrap="square" lIns="121900" tIns="121900" rIns="121900" bIns="121900" rtlCol="0" anchor="t" anchorCtr="0">
            <a:noAutofit/>
          </a:bodyPr>
          <a:lstStyle/>
          <a:p>
            <a:pPr>
              <a:spcBef>
                <a:spcPts val="0"/>
              </a:spcBef>
            </a:pPr>
            <a:r>
              <a:rPr lang="en"/>
              <a:t>Doubly Linked Lists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01"/>
        <p:cNvGrpSpPr/>
        <p:nvPr/>
      </p:nvGrpSpPr>
      <p:grpSpPr>
        <a:xfrm>
          <a:off x="0" y="0"/>
          <a:ext cx="0" cy="0"/>
          <a:chOff x="0" y="0"/>
          <a:chExt cx="0" cy="0"/>
        </a:xfrm>
      </p:grpSpPr>
      <p:sp>
        <p:nvSpPr>
          <p:cNvPr id="1902" name="Google Shape;1902;p84"/>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Doubly Linked List</a:t>
            </a:r>
            <a:endParaRPr/>
          </a:p>
        </p:txBody>
      </p:sp>
      <p:sp>
        <p:nvSpPr>
          <p:cNvPr id="1903" name="Google Shape;1903;p84"/>
          <p:cNvSpPr/>
          <p:nvPr/>
        </p:nvSpPr>
        <p:spPr>
          <a:xfrm>
            <a:off x="1772800"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A</a:t>
            </a:r>
            <a:endParaRPr sz="4000" b="1">
              <a:latin typeface="PT Sans Narrow"/>
              <a:ea typeface="PT Sans Narrow"/>
              <a:cs typeface="PT Sans Narrow"/>
              <a:sym typeface="PT Sans Narrow"/>
            </a:endParaRPr>
          </a:p>
        </p:txBody>
      </p:sp>
      <p:cxnSp>
        <p:nvCxnSpPr>
          <p:cNvPr id="1904" name="Google Shape;1904;p84"/>
          <p:cNvCxnSpPr>
            <a:stCxn id="1903" idx="0"/>
            <a:endCxn id="1903" idx="2"/>
          </p:cNvCxnSpPr>
          <p:nvPr/>
        </p:nvCxnSpPr>
        <p:spPr>
          <a:xfrm>
            <a:off x="2386800"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1905" name="Google Shape;1905;p84"/>
          <p:cNvSpPr/>
          <p:nvPr/>
        </p:nvSpPr>
        <p:spPr>
          <a:xfrm>
            <a:off x="4069556"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B</a:t>
            </a:r>
            <a:endParaRPr sz="2400" b="1"/>
          </a:p>
        </p:txBody>
      </p:sp>
      <p:cxnSp>
        <p:nvCxnSpPr>
          <p:cNvPr id="1906" name="Google Shape;1906;p84"/>
          <p:cNvCxnSpPr>
            <a:stCxn id="1905" idx="0"/>
            <a:endCxn id="1905" idx="2"/>
          </p:cNvCxnSpPr>
          <p:nvPr/>
        </p:nvCxnSpPr>
        <p:spPr>
          <a:xfrm>
            <a:off x="4683556"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1907" name="Google Shape;1907;p84"/>
          <p:cNvSpPr/>
          <p:nvPr/>
        </p:nvSpPr>
        <p:spPr>
          <a:xfrm>
            <a:off x="6366341"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C</a:t>
            </a:r>
            <a:endParaRPr sz="2400" b="1"/>
          </a:p>
        </p:txBody>
      </p:sp>
      <p:cxnSp>
        <p:nvCxnSpPr>
          <p:cNvPr id="1908" name="Google Shape;1908;p84"/>
          <p:cNvCxnSpPr>
            <a:stCxn id="1907" idx="0"/>
            <a:endCxn id="1907" idx="2"/>
          </p:cNvCxnSpPr>
          <p:nvPr/>
        </p:nvCxnSpPr>
        <p:spPr>
          <a:xfrm>
            <a:off x="6980341"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1909" name="Google Shape;1909;p84"/>
          <p:cNvSpPr/>
          <p:nvPr/>
        </p:nvSpPr>
        <p:spPr>
          <a:xfrm>
            <a:off x="8663112"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D</a:t>
            </a:r>
            <a:endParaRPr sz="2400" b="1"/>
          </a:p>
        </p:txBody>
      </p:sp>
      <p:cxnSp>
        <p:nvCxnSpPr>
          <p:cNvPr id="1910" name="Google Shape;1910;p84"/>
          <p:cNvCxnSpPr>
            <a:stCxn id="1909" idx="0"/>
            <a:endCxn id="1909" idx="2"/>
          </p:cNvCxnSpPr>
          <p:nvPr/>
        </p:nvCxnSpPr>
        <p:spPr>
          <a:xfrm>
            <a:off x="9277112" y="2521067"/>
            <a:ext cx="0" cy="1198400"/>
          </a:xfrm>
          <a:prstGeom prst="straightConnector1">
            <a:avLst/>
          </a:prstGeom>
          <a:noFill/>
          <a:ln w="9525" cap="flat" cmpd="sng">
            <a:solidFill>
              <a:schemeClr val="dk2"/>
            </a:solidFill>
            <a:prstDash val="solid"/>
            <a:round/>
            <a:headEnd type="none" w="med" len="med"/>
            <a:tailEnd type="none" w="med" len="med"/>
          </a:ln>
        </p:spPr>
      </p:cxnSp>
      <p:cxnSp>
        <p:nvCxnSpPr>
          <p:cNvPr id="1911" name="Google Shape;1911;p84"/>
          <p:cNvCxnSpPr/>
          <p:nvPr/>
        </p:nvCxnSpPr>
        <p:spPr>
          <a:xfrm>
            <a:off x="3000775"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1912" name="Google Shape;1912;p84"/>
          <p:cNvCxnSpPr/>
          <p:nvPr/>
        </p:nvCxnSpPr>
        <p:spPr>
          <a:xfrm>
            <a:off x="5297563"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1913" name="Google Shape;1913;p84"/>
          <p:cNvCxnSpPr/>
          <p:nvPr/>
        </p:nvCxnSpPr>
        <p:spPr>
          <a:xfrm>
            <a:off x="7594332"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1914" name="Google Shape;1914;p84"/>
          <p:cNvCxnSpPr/>
          <p:nvPr/>
        </p:nvCxnSpPr>
        <p:spPr>
          <a:xfrm>
            <a:off x="9821248" y="2747033"/>
            <a:ext cx="1068800" cy="0"/>
          </a:xfrm>
          <a:prstGeom prst="straightConnector1">
            <a:avLst/>
          </a:prstGeom>
          <a:noFill/>
          <a:ln w="9525" cap="flat" cmpd="sng">
            <a:solidFill>
              <a:schemeClr val="dk2"/>
            </a:solidFill>
            <a:prstDash val="solid"/>
            <a:round/>
            <a:headEnd type="none" w="med" len="med"/>
            <a:tailEnd type="triangle" w="med" len="med"/>
          </a:ln>
        </p:spPr>
      </p:cxnSp>
      <p:sp>
        <p:nvSpPr>
          <p:cNvPr id="1915" name="Google Shape;1915;p84"/>
          <p:cNvSpPr/>
          <p:nvPr/>
        </p:nvSpPr>
        <p:spPr>
          <a:xfrm>
            <a:off x="10902581"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1916" name="Google Shape;1916;p84"/>
          <p:cNvCxnSpPr/>
          <p:nvPr/>
        </p:nvCxnSpPr>
        <p:spPr>
          <a:xfrm>
            <a:off x="2386800" y="2225167"/>
            <a:ext cx="0" cy="261600"/>
          </a:xfrm>
          <a:prstGeom prst="straightConnector1">
            <a:avLst/>
          </a:prstGeom>
          <a:noFill/>
          <a:ln w="9525" cap="flat" cmpd="sng">
            <a:solidFill>
              <a:schemeClr val="dk2"/>
            </a:solidFill>
            <a:prstDash val="solid"/>
            <a:round/>
            <a:headEnd type="none" w="med" len="med"/>
            <a:tailEnd type="oval" w="med" len="med"/>
          </a:ln>
        </p:spPr>
      </p:cxnSp>
      <p:sp>
        <p:nvSpPr>
          <p:cNvPr id="1917" name="Google Shape;1917;p84"/>
          <p:cNvSpPr txBox="1"/>
          <p:nvPr/>
        </p:nvSpPr>
        <p:spPr>
          <a:xfrm>
            <a:off x="1877633" y="17500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HEAD</a:t>
            </a:r>
            <a:endParaRPr sz="2400">
              <a:latin typeface="PT Sans Narrow"/>
              <a:ea typeface="PT Sans Narrow"/>
              <a:cs typeface="PT Sans Narrow"/>
              <a:sym typeface="PT Sans Narrow"/>
            </a:endParaRPr>
          </a:p>
        </p:txBody>
      </p:sp>
      <p:cxnSp>
        <p:nvCxnSpPr>
          <p:cNvPr id="1918" name="Google Shape;1918;p84"/>
          <p:cNvCxnSpPr/>
          <p:nvPr/>
        </p:nvCxnSpPr>
        <p:spPr>
          <a:xfrm rot="10800000">
            <a:off x="1971317" y="3731067"/>
            <a:ext cx="6000" cy="404000"/>
          </a:xfrm>
          <a:prstGeom prst="straightConnector1">
            <a:avLst/>
          </a:prstGeom>
          <a:noFill/>
          <a:ln w="9525" cap="flat" cmpd="sng">
            <a:solidFill>
              <a:schemeClr val="dk2"/>
            </a:solidFill>
            <a:prstDash val="solid"/>
            <a:round/>
            <a:headEnd type="none" w="med" len="med"/>
            <a:tailEnd type="oval" w="med" len="med"/>
          </a:ln>
        </p:spPr>
      </p:cxnSp>
      <p:cxnSp>
        <p:nvCxnSpPr>
          <p:cNvPr id="1919" name="Google Shape;1919;p84"/>
          <p:cNvCxnSpPr/>
          <p:nvPr/>
        </p:nvCxnSpPr>
        <p:spPr>
          <a:xfrm rot="10800000" flipH="1">
            <a:off x="2786684" y="3719467"/>
            <a:ext cx="4400" cy="415600"/>
          </a:xfrm>
          <a:prstGeom prst="straightConnector1">
            <a:avLst/>
          </a:prstGeom>
          <a:noFill/>
          <a:ln w="9525" cap="flat" cmpd="sng">
            <a:solidFill>
              <a:schemeClr val="dk2"/>
            </a:solidFill>
            <a:prstDash val="solid"/>
            <a:round/>
            <a:headEnd type="none" w="med" len="med"/>
            <a:tailEnd type="oval" w="med" len="med"/>
          </a:ln>
        </p:spPr>
      </p:cxnSp>
      <p:sp>
        <p:nvSpPr>
          <p:cNvPr id="1920" name="Google Shape;1920;p84"/>
          <p:cNvSpPr txBox="1"/>
          <p:nvPr/>
        </p:nvSpPr>
        <p:spPr>
          <a:xfrm>
            <a:off x="1556117" y="4135067"/>
            <a:ext cx="8520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DATA</a:t>
            </a:r>
            <a:endParaRPr sz="2400">
              <a:latin typeface="PT Sans Narrow"/>
              <a:ea typeface="PT Sans Narrow"/>
              <a:cs typeface="PT Sans Narrow"/>
              <a:sym typeface="PT Sans Narrow"/>
            </a:endParaRPr>
          </a:p>
        </p:txBody>
      </p:sp>
      <p:sp>
        <p:nvSpPr>
          <p:cNvPr id="1921" name="Google Shape;1921;p84"/>
          <p:cNvSpPr txBox="1"/>
          <p:nvPr/>
        </p:nvSpPr>
        <p:spPr>
          <a:xfrm>
            <a:off x="2365484" y="4135067"/>
            <a:ext cx="8520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cxnSp>
        <p:nvCxnSpPr>
          <p:cNvPr id="1922" name="Google Shape;1922;p84"/>
          <p:cNvCxnSpPr/>
          <p:nvPr/>
        </p:nvCxnSpPr>
        <p:spPr>
          <a:xfrm rot="10800000">
            <a:off x="7522667"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1923" name="Google Shape;1923;p84"/>
          <p:cNvCxnSpPr/>
          <p:nvPr/>
        </p:nvCxnSpPr>
        <p:spPr>
          <a:xfrm rot="10800000">
            <a:off x="5211533"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1924" name="Google Shape;1924;p84"/>
          <p:cNvCxnSpPr/>
          <p:nvPr/>
        </p:nvCxnSpPr>
        <p:spPr>
          <a:xfrm rot="10800000">
            <a:off x="2957784"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1925" name="Google Shape;1925;p84"/>
          <p:cNvCxnSpPr/>
          <p:nvPr/>
        </p:nvCxnSpPr>
        <p:spPr>
          <a:xfrm rot="10800000">
            <a:off x="618000" y="3498967"/>
            <a:ext cx="1154800" cy="0"/>
          </a:xfrm>
          <a:prstGeom prst="straightConnector1">
            <a:avLst/>
          </a:prstGeom>
          <a:noFill/>
          <a:ln w="9525" cap="flat" cmpd="sng">
            <a:solidFill>
              <a:schemeClr val="dk2"/>
            </a:solidFill>
            <a:prstDash val="solid"/>
            <a:round/>
            <a:headEnd type="none" w="med" len="med"/>
            <a:tailEnd type="triangle" w="med" len="med"/>
          </a:ln>
        </p:spPr>
      </p:cxnSp>
      <p:sp>
        <p:nvSpPr>
          <p:cNvPr id="1926" name="Google Shape;1926;p84"/>
          <p:cNvSpPr/>
          <p:nvPr/>
        </p:nvSpPr>
        <p:spPr>
          <a:xfrm>
            <a:off x="15"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27" name="Google Shape;1927;p84"/>
          <p:cNvSpPr txBox="1"/>
          <p:nvPr/>
        </p:nvSpPr>
        <p:spPr>
          <a:xfrm>
            <a:off x="3054033"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1928" name="Google Shape;1928;p84"/>
          <p:cNvSpPr txBox="1"/>
          <p:nvPr/>
        </p:nvSpPr>
        <p:spPr>
          <a:xfrm>
            <a:off x="5297567"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1929" name="Google Shape;1929;p84"/>
          <p:cNvSpPr txBox="1"/>
          <p:nvPr/>
        </p:nvSpPr>
        <p:spPr>
          <a:xfrm>
            <a:off x="7594333"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1930" name="Google Shape;1930;p84"/>
          <p:cNvSpPr txBox="1"/>
          <p:nvPr/>
        </p:nvSpPr>
        <p:spPr>
          <a:xfrm>
            <a:off x="9891100"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1931" name="Google Shape;1931;p84"/>
          <p:cNvSpPr txBox="1"/>
          <p:nvPr/>
        </p:nvSpPr>
        <p:spPr>
          <a:xfrm>
            <a:off x="2946967"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1932" name="Google Shape;1932;p84"/>
          <p:cNvSpPr txBox="1"/>
          <p:nvPr/>
        </p:nvSpPr>
        <p:spPr>
          <a:xfrm>
            <a:off x="5243751"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1933" name="Google Shape;1933;p84"/>
          <p:cNvSpPr txBox="1"/>
          <p:nvPr/>
        </p:nvSpPr>
        <p:spPr>
          <a:xfrm>
            <a:off x="7594333"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37"/>
        <p:cNvGrpSpPr/>
        <p:nvPr/>
      </p:nvGrpSpPr>
      <p:grpSpPr>
        <a:xfrm>
          <a:off x="0" y="0"/>
          <a:ext cx="0" cy="0"/>
          <a:chOff x="0" y="0"/>
          <a:chExt cx="0" cy="0"/>
        </a:xfrm>
      </p:grpSpPr>
      <p:sp>
        <p:nvSpPr>
          <p:cNvPr id="1938" name="Google Shape;1938;p85"/>
          <p:cNvSpPr txBox="1">
            <a:spLocks noGrp="1"/>
          </p:cNvSpPr>
          <p:nvPr>
            <p:ph type="title"/>
          </p:nvPr>
        </p:nvSpPr>
        <p:spPr>
          <a:xfrm>
            <a:off x="415600" y="1086400"/>
            <a:ext cx="11428400" cy="1256000"/>
          </a:xfrm>
          <a:prstGeom prst="rect">
            <a:avLst/>
          </a:prstGeom>
        </p:spPr>
        <p:txBody>
          <a:bodyPr spcFirstLastPara="1" vert="horz" wrap="square" lIns="121900" tIns="121900" rIns="121900" bIns="121900" rtlCol="0" anchor="ctr" anchorCtr="0">
            <a:noAutofit/>
          </a:bodyPr>
          <a:lstStyle/>
          <a:p>
            <a:r>
              <a:rPr lang="en"/>
              <a:t>Doubly Linked Lists: Add after node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42"/>
        <p:cNvGrpSpPr/>
        <p:nvPr/>
      </p:nvGrpSpPr>
      <p:grpSpPr>
        <a:xfrm>
          <a:off x="0" y="0"/>
          <a:ext cx="0" cy="0"/>
          <a:chOff x="0" y="0"/>
          <a:chExt cx="0" cy="0"/>
        </a:xfrm>
      </p:grpSpPr>
      <p:sp>
        <p:nvSpPr>
          <p:cNvPr id="1943" name="Google Shape;1943;p86"/>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Doubly Linked List</a:t>
            </a:r>
            <a:endParaRPr/>
          </a:p>
        </p:txBody>
      </p:sp>
      <p:sp>
        <p:nvSpPr>
          <p:cNvPr id="1944" name="Google Shape;1944;p86"/>
          <p:cNvSpPr/>
          <p:nvPr/>
        </p:nvSpPr>
        <p:spPr>
          <a:xfrm>
            <a:off x="1772800"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A</a:t>
            </a:r>
            <a:endParaRPr sz="4000" b="1">
              <a:latin typeface="PT Sans Narrow"/>
              <a:ea typeface="PT Sans Narrow"/>
              <a:cs typeface="PT Sans Narrow"/>
              <a:sym typeface="PT Sans Narrow"/>
            </a:endParaRPr>
          </a:p>
        </p:txBody>
      </p:sp>
      <p:cxnSp>
        <p:nvCxnSpPr>
          <p:cNvPr id="1945" name="Google Shape;1945;p86"/>
          <p:cNvCxnSpPr>
            <a:stCxn id="1944" idx="0"/>
            <a:endCxn id="1944" idx="2"/>
          </p:cNvCxnSpPr>
          <p:nvPr/>
        </p:nvCxnSpPr>
        <p:spPr>
          <a:xfrm>
            <a:off x="2386800"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1946" name="Google Shape;1946;p86"/>
          <p:cNvSpPr/>
          <p:nvPr/>
        </p:nvSpPr>
        <p:spPr>
          <a:xfrm>
            <a:off x="4069556"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B</a:t>
            </a:r>
            <a:endParaRPr sz="2400" b="1"/>
          </a:p>
        </p:txBody>
      </p:sp>
      <p:cxnSp>
        <p:nvCxnSpPr>
          <p:cNvPr id="1947" name="Google Shape;1947;p86"/>
          <p:cNvCxnSpPr>
            <a:stCxn id="1946" idx="0"/>
            <a:endCxn id="1946" idx="2"/>
          </p:cNvCxnSpPr>
          <p:nvPr/>
        </p:nvCxnSpPr>
        <p:spPr>
          <a:xfrm>
            <a:off x="4683556"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1948" name="Google Shape;1948;p86"/>
          <p:cNvSpPr/>
          <p:nvPr/>
        </p:nvSpPr>
        <p:spPr>
          <a:xfrm>
            <a:off x="6366341"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C</a:t>
            </a:r>
            <a:endParaRPr sz="2400" b="1"/>
          </a:p>
        </p:txBody>
      </p:sp>
      <p:cxnSp>
        <p:nvCxnSpPr>
          <p:cNvPr id="1949" name="Google Shape;1949;p86"/>
          <p:cNvCxnSpPr>
            <a:stCxn id="1948" idx="0"/>
            <a:endCxn id="1948" idx="2"/>
          </p:cNvCxnSpPr>
          <p:nvPr/>
        </p:nvCxnSpPr>
        <p:spPr>
          <a:xfrm>
            <a:off x="6980341"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1950" name="Google Shape;1950;p86"/>
          <p:cNvSpPr/>
          <p:nvPr/>
        </p:nvSpPr>
        <p:spPr>
          <a:xfrm>
            <a:off x="8663112"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D</a:t>
            </a:r>
            <a:endParaRPr sz="2400" b="1"/>
          </a:p>
        </p:txBody>
      </p:sp>
      <p:cxnSp>
        <p:nvCxnSpPr>
          <p:cNvPr id="1951" name="Google Shape;1951;p86"/>
          <p:cNvCxnSpPr>
            <a:stCxn id="1950" idx="0"/>
            <a:endCxn id="1950" idx="2"/>
          </p:cNvCxnSpPr>
          <p:nvPr/>
        </p:nvCxnSpPr>
        <p:spPr>
          <a:xfrm>
            <a:off x="9277112" y="2521067"/>
            <a:ext cx="0" cy="1198400"/>
          </a:xfrm>
          <a:prstGeom prst="straightConnector1">
            <a:avLst/>
          </a:prstGeom>
          <a:noFill/>
          <a:ln w="9525" cap="flat" cmpd="sng">
            <a:solidFill>
              <a:schemeClr val="dk2"/>
            </a:solidFill>
            <a:prstDash val="solid"/>
            <a:round/>
            <a:headEnd type="none" w="med" len="med"/>
            <a:tailEnd type="none" w="med" len="med"/>
          </a:ln>
        </p:spPr>
      </p:cxnSp>
      <p:cxnSp>
        <p:nvCxnSpPr>
          <p:cNvPr id="1952" name="Google Shape;1952;p86"/>
          <p:cNvCxnSpPr/>
          <p:nvPr/>
        </p:nvCxnSpPr>
        <p:spPr>
          <a:xfrm>
            <a:off x="3000775"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1953" name="Google Shape;1953;p86"/>
          <p:cNvCxnSpPr/>
          <p:nvPr/>
        </p:nvCxnSpPr>
        <p:spPr>
          <a:xfrm>
            <a:off x="5297563"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1954" name="Google Shape;1954;p86"/>
          <p:cNvCxnSpPr/>
          <p:nvPr/>
        </p:nvCxnSpPr>
        <p:spPr>
          <a:xfrm>
            <a:off x="7594332"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1955" name="Google Shape;1955;p86"/>
          <p:cNvCxnSpPr/>
          <p:nvPr/>
        </p:nvCxnSpPr>
        <p:spPr>
          <a:xfrm>
            <a:off x="9821248" y="2747033"/>
            <a:ext cx="1068800" cy="0"/>
          </a:xfrm>
          <a:prstGeom prst="straightConnector1">
            <a:avLst/>
          </a:prstGeom>
          <a:noFill/>
          <a:ln w="9525" cap="flat" cmpd="sng">
            <a:solidFill>
              <a:schemeClr val="dk2"/>
            </a:solidFill>
            <a:prstDash val="solid"/>
            <a:round/>
            <a:headEnd type="none" w="med" len="med"/>
            <a:tailEnd type="triangle" w="med" len="med"/>
          </a:ln>
        </p:spPr>
      </p:cxnSp>
      <p:sp>
        <p:nvSpPr>
          <p:cNvPr id="1956" name="Google Shape;1956;p86"/>
          <p:cNvSpPr/>
          <p:nvPr/>
        </p:nvSpPr>
        <p:spPr>
          <a:xfrm>
            <a:off x="10902581"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1957" name="Google Shape;1957;p86"/>
          <p:cNvCxnSpPr/>
          <p:nvPr/>
        </p:nvCxnSpPr>
        <p:spPr>
          <a:xfrm>
            <a:off x="2386800" y="2225167"/>
            <a:ext cx="0" cy="261600"/>
          </a:xfrm>
          <a:prstGeom prst="straightConnector1">
            <a:avLst/>
          </a:prstGeom>
          <a:noFill/>
          <a:ln w="9525" cap="flat" cmpd="sng">
            <a:solidFill>
              <a:schemeClr val="dk2"/>
            </a:solidFill>
            <a:prstDash val="solid"/>
            <a:round/>
            <a:headEnd type="none" w="med" len="med"/>
            <a:tailEnd type="oval" w="med" len="med"/>
          </a:ln>
        </p:spPr>
      </p:cxnSp>
      <p:sp>
        <p:nvSpPr>
          <p:cNvPr id="1958" name="Google Shape;1958;p86"/>
          <p:cNvSpPr txBox="1"/>
          <p:nvPr/>
        </p:nvSpPr>
        <p:spPr>
          <a:xfrm>
            <a:off x="1877633" y="17500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HEAD</a:t>
            </a:r>
            <a:endParaRPr sz="2400">
              <a:latin typeface="PT Sans Narrow"/>
              <a:ea typeface="PT Sans Narrow"/>
              <a:cs typeface="PT Sans Narrow"/>
              <a:sym typeface="PT Sans Narrow"/>
            </a:endParaRPr>
          </a:p>
        </p:txBody>
      </p:sp>
      <p:cxnSp>
        <p:nvCxnSpPr>
          <p:cNvPr id="1959" name="Google Shape;1959;p86"/>
          <p:cNvCxnSpPr/>
          <p:nvPr/>
        </p:nvCxnSpPr>
        <p:spPr>
          <a:xfrm rot="10800000">
            <a:off x="1971317" y="3731067"/>
            <a:ext cx="6000" cy="404000"/>
          </a:xfrm>
          <a:prstGeom prst="straightConnector1">
            <a:avLst/>
          </a:prstGeom>
          <a:noFill/>
          <a:ln w="9525" cap="flat" cmpd="sng">
            <a:solidFill>
              <a:schemeClr val="dk2"/>
            </a:solidFill>
            <a:prstDash val="solid"/>
            <a:round/>
            <a:headEnd type="none" w="med" len="med"/>
            <a:tailEnd type="oval" w="med" len="med"/>
          </a:ln>
        </p:spPr>
      </p:cxnSp>
      <p:cxnSp>
        <p:nvCxnSpPr>
          <p:cNvPr id="1960" name="Google Shape;1960;p86"/>
          <p:cNvCxnSpPr/>
          <p:nvPr/>
        </p:nvCxnSpPr>
        <p:spPr>
          <a:xfrm rot="10800000" flipH="1">
            <a:off x="2786684" y="3719467"/>
            <a:ext cx="4400" cy="415600"/>
          </a:xfrm>
          <a:prstGeom prst="straightConnector1">
            <a:avLst/>
          </a:prstGeom>
          <a:noFill/>
          <a:ln w="9525" cap="flat" cmpd="sng">
            <a:solidFill>
              <a:schemeClr val="dk2"/>
            </a:solidFill>
            <a:prstDash val="solid"/>
            <a:round/>
            <a:headEnd type="none" w="med" len="med"/>
            <a:tailEnd type="oval" w="med" len="med"/>
          </a:ln>
        </p:spPr>
      </p:cxnSp>
      <p:sp>
        <p:nvSpPr>
          <p:cNvPr id="1961" name="Google Shape;1961;p86"/>
          <p:cNvSpPr txBox="1"/>
          <p:nvPr/>
        </p:nvSpPr>
        <p:spPr>
          <a:xfrm>
            <a:off x="1556117" y="4135067"/>
            <a:ext cx="8520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DATA</a:t>
            </a:r>
            <a:endParaRPr sz="2400">
              <a:latin typeface="PT Sans Narrow"/>
              <a:ea typeface="PT Sans Narrow"/>
              <a:cs typeface="PT Sans Narrow"/>
              <a:sym typeface="PT Sans Narrow"/>
            </a:endParaRPr>
          </a:p>
        </p:txBody>
      </p:sp>
      <p:sp>
        <p:nvSpPr>
          <p:cNvPr id="1962" name="Google Shape;1962;p86"/>
          <p:cNvSpPr txBox="1"/>
          <p:nvPr/>
        </p:nvSpPr>
        <p:spPr>
          <a:xfrm>
            <a:off x="2365484" y="4135067"/>
            <a:ext cx="8520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cxnSp>
        <p:nvCxnSpPr>
          <p:cNvPr id="1963" name="Google Shape;1963;p86"/>
          <p:cNvCxnSpPr/>
          <p:nvPr/>
        </p:nvCxnSpPr>
        <p:spPr>
          <a:xfrm rot="10800000">
            <a:off x="7522667"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1964" name="Google Shape;1964;p86"/>
          <p:cNvCxnSpPr/>
          <p:nvPr/>
        </p:nvCxnSpPr>
        <p:spPr>
          <a:xfrm rot="10800000">
            <a:off x="5211533"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1965" name="Google Shape;1965;p86"/>
          <p:cNvCxnSpPr/>
          <p:nvPr/>
        </p:nvCxnSpPr>
        <p:spPr>
          <a:xfrm rot="10800000">
            <a:off x="2957784"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1966" name="Google Shape;1966;p86"/>
          <p:cNvCxnSpPr/>
          <p:nvPr/>
        </p:nvCxnSpPr>
        <p:spPr>
          <a:xfrm rot="10800000">
            <a:off x="618000" y="3498967"/>
            <a:ext cx="1154800" cy="0"/>
          </a:xfrm>
          <a:prstGeom prst="straightConnector1">
            <a:avLst/>
          </a:prstGeom>
          <a:noFill/>
          <a:ln w="9525" cap="flat" cmpd="sng">
            <a:solidFill>
              <a:schemeClr val="dk2"/>
            </a:solidFill>
            <a:prstDash val="solid"/>
            <a:round/>
            <a:headEnd type="none" w="med" len="med"/>
            <a:tailEnd type="triangle" w="med" len="med"/>
          </a:ln>
        </p:spPr>
      </p:cxnSp>
      <p:sp>
        <p:nvSpPr>
          <p:cNvPr id="1967" name="Google Shape;1967;p86"/>
          <p:cNvSpPr/>
          <p:nvPr/>
        </p:nvSpPr>
        <p:spPr>
          <a:xfrm>
            <a:off x="15"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68" name="Google Shape;1968;p86"/>
          <p:cNvSpPr txBox="1"/>
          <p:nvPr/>
        </p:nvSpPr>
        <p:spPr>
          <a:xfrm>
            <a:off x="3054033"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1969" name="Google Shape;1969;p86"/>
          <p:cNvSpPr txBox="1"/>
          <p:nvPr/>
        </p:nvSpPr>
        <p:spPr>
          <a:xfrm>
            <a:off x="5297567"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1970" name="Google Shape;1970;p86"/>
          <p:cNvSpPr txBox="1"/>
          <p:nvPr/>
        </p:nvSpPr>
        <p:spPr>
          <a:xfrm>
            <a:off x="7594333"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1971" name="Google Shape;1971;p86"/>
          <p:cNvSpPr txBox="1"/>
          <p:nvPr/>
        </p:nvSpPr>
        <p:spPr>
          <a:xfrm>
            <a:off x="9891100"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1972" name="Google Shape;1972;p86"/>
          <p:cNvSpPr txBox="1"/>
          <p:nvPr/>
        </p:nvSpPr>
        <p:spPr>
          <a:xfrm>
            <a:off x="2946967"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1973" name="Google Shape;1973;p86"/>
          <p:cNvSpPr txBox="1"/>
          <p:nvPr/>
        </p:nvSpPr>
        <p:spPr>
          <a:xfrm>
            <a:off x="5243751"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1974" name="Google Shape;1974;p86"/>
          <p:cNvSpPr txBox="1"/>
          <p:nvPr/>
        </p:nvSpPr>
        <p:spPr>
          <a:xfrm>
            <a:off x="7594333"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1975" name="Google Shape;1975;p86"/>
          <p:cNvSpPr/>
          <p:nvPr/>
        </p:nvSpPr>
        <p:spPr>
          <a:xfrm>
            <a:off x="5297579" y="47039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E</a:t>
            </a:r>
            <a:endParaRPr sz="2400" b="1"/>
          </a:p>
        </p:txBody>
      </p:sp>
      <p:cxnSp>
        <p:nvCxnSpPr>
          <p:cNvPr id="1976" name="Google Shape;1976;p86"/>
          <p:cNvCxnSpPr>
            <a:stCxn id="1975" idx="0"/>
            <a:endCxn id="1975" idx="2"/>
          </p:cNvCxnSpPr>
          <p:nvPr/>
        </p:nvCxnSpPr>
        <p:spPr>
          <a:xfrm>
            <a:off x="5911579" y="4703967"/>
            <a:ext cx="0" cy="11984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80"/>
        <p:cNvGrpSpPr/>
        <p:nvPr/>
      </p:nvGrpSpPr>
      <p:grpSpPr>
        <a:xfrm>
          <a:off x="0" y="0"/>
          <a:ext cx="0" cy="0"/>
          <a:chOff x="0" y="0"/>
          <a:chExt cx="0" cy="0"/>
        </a:xfrm>
      </p:grpSpPr>
      <p:sp>
        <p:nvSpPr>
          <p:cNvPr id="1981" name="Google Shape;1981;p87"/>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Doubly Linked List</a:t>
            </a:r>
            <a:endParaRPr/>
          </a:p>
        </p:txBody>
      </p:sp>
      <p:sp>
        <p:nvSpPr>
          <p:cNvPr id="1982" name="Google Shape;1982;p87"/>
          <p:cNvSpPr/>
          <p:nvPr/>
        </p:nvSpPr>
        <p:spPr>
          <a:xfrm>
            <a:off x="1772800"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A</a:t>
            </a:r>
            <a:endParaRPr sz="4000" b="1">
              <a:latin typeface="PT Sans Narrow"/>
              <a:ea typeface="PT Sans Narrow"/>
              <a:cs typeface="PT Sans Narrow"/>
              <a:sym typeface="PT Sans Narrow"/>
            </a:endParaRPr>
          </a:p>
        </p:txBody>
      </p:sp>
      <p:cxnSp>
        <p:nvCxnSpPr>
          <p:cNvPr id="1983" name="Google Shape;1983;p87"/>
          <p:cNvCxnSpPr>
            <a:stCxn id="1982" idx="0"/>
            <a:endCxn id="1982" idx="2"/>
          </p:cNvCxnSpPr>
          <p:nvPr/>
        </p:nvCxnSpPr>
        <p:spPr>
          <a:xfrm>
            <a:off x="2386800" y="2521067"/>
            <a:ext cx="0" cy="1198400"/>
          </a:xfrm>
          <a:prstGeom prst="straightConnector1">
            <a:avLst/>
          </a:prstGeom>
          <a:noFill/>
          <a:ln w="9525" cap="flat" cmpd="sng">
            <a:solidFill>
              <a:schemeClr val="dk2"/>
            </a:solidFill>
            <a:prstDash val="solid"/>
            <a:round/>
            <a:headEnd type="none" w="med" len="med"/>
            <a:tailEnd type="none" w="med" len="med"/>
          </a:ln>
        </p:spPr>
      </p:cxnSp>
      <p:cxnSp>
        <p:nvCxnSpPr>
          <p:cNvPr id="1984" name="Google Shape;1984;p87"/>
          <p:cNvCxnSpPr/>
          <p:nvPr/>
        </p:nvCxnSpPr>
        <p:spPr>
          <a:xfrm>
            <a:off x="3000775" y="2747033"/>
            <a:ext cx="1068800" cy="0"/>
          </a:xfrm>
          <a:prstGeom prst="straightConnector1">
            <a:avLst/>
          </a:prstGeom>
          <a:noFill/>
          <a:ln w="9525" cap="flat" cmpd="sng">
            <a:solidFill>
              <a:schemeClr val="dk2"/>
            </a:solidFill>
            <a:prstDash val="solid"/>
            <a:round/>
            <a:headEnd type="none" w="med" len="med"/>
            <a:tailEnd type="triangle" w="med" len="med"/>
          </a:ln>
        </p:spPr>
      </p:cxnSp>
      <p:sp>
        <p:nvSpPr>
          <p:cNvPr id="1985" name="Google Shape;1985;p87"/>
          <p:cNvSpPr/>
          <p:nvPr/>
        </p:nvSpPr>
        <p:spPr>
          <a:xfrm>
            <a:off x="4283681" y="2648567"/>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1986" name="Google Shape;1986;p87"/>
          <p:cNvCxnSpPr/>
          <p:nvPr/>
        </p:nvCxnSpPr>
        <p:spPr>
          <a:xfrm>
            <a:off x="2386800" y="2225167"/>
            <a:ext cx="0" cy="261600"/>
          </a:xfrm>
          <a:prstGeom prst="straightConnector1">
            <a:avLst/>
          </a:prstGeom>
          <a:noFill/>
          <a:ln w="9525" cap="flat" cmpd="sng">
            <a:solidFill>
              <a:schemeClr val="dk2"/>
            </a:solidFill>
            <a:prstDash val="solid"/>
            <a:round/>
            <a:headEnd type="none" w="med" len="med"/>
            <a:tailEnd type="oval" w="med" len="med"/>
          </a:ln>
        </p:spPr>
      </p:cxnSp>
      <p:sp>
        <p:nvSpPr>
          <p:cNvPr id="1987" name="Google Shape;1987;p87"/>
          <p:cNvSpPr txBox="1"/>
          <p:nvPr/>
        </p:nvSpPr>
        <p:spPr>
          <a:xfrm>
            <a:off x="1877633" y="17500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HEAD</a:t>
            </a:r>
            <a:endParaRPr sz="2400">
              <a:latin typeface="PT Sans Narrow"/>
              <a:ea typeface="PT Sans Narrow"/>
              <a:cs typeface="PT Sans Narrow"/>
              <a:sym typeface="PT Sans Narrow"/>
            </a:endParaRPr>
          </a:p>
        </p:txBody>
      </p:sp>
      <p:cxnSp>
        <p:nvCxnSpPr>
          <p:cNvPr id="1988" name="Google Shape;1988;p87"/>
          <p:cNvCxnSpPr/>
          <p:nvPr/>
        </p:nvCxnSpPr>
        <p:spPr>
          <a:xfrm rot="10800000">
            <a:off x="1971317" y="3731067"/>
            <a:ext cx="6000" cy="404000"/>
          </a:xfrm>
          <a:prstGeom prst="straightConnector1">
            <a:avLst/>
          </a:prstGeom>
          <a:noFill/>
          <a:ln w="9525" cap="flat" cmpd="sng">
            <a:solidFill>
              <a:schemeClr val="dk2"/>
            </a:solidFill>
            <a:prstDash val="solid"/>
            <a:round/>
            <a:headEnd type="none" w="med" len="med"/>
            <a:tailEnd type="oval" w="med" len="med"/>
          </a:ln>
        </p:spPr>
      </p:cxnSp>
      <p:cxnSp>
        <p:nvCxnSpPr>
          <p:cNvPr id="1989" name="Google Shape;1989;p87"/>
          <p:cNvCxnSpPr/>
          <p:nvPr/>
        </p:nvCxnSpPr>
        <p:spPr>
          <a:xfrm rot="10800000" flipH="1">
            <a:off x="2786684" y="3719467"/>
            <a:ext cx="4400" cy="415600"/>
          </a:xfrm>
          <a:prstGeom prst="straightConnector1">
            <a:avLst/>
          </a:prstGeom>
          <a:noFill/>
          <a:ln w="9525" cap="flat" cmpd="sng">
            <a:solidFill>
              <a:schemeClr val="dk2"/>
            </a:solidFill>
            <a:prstDash val="solid"/>
            <a:round/>
            <a:headEnd type="none" w="med" len="med"/>
            <a:tailEnd type="oval" w="med" len="med"/>
          </a:ln>
        </p:spPr>
      </p:cxnSp>
      <p:sp>
        <p:nvSpPr>
          <p:cNvPr id="1990" name="Google Shape;1990;p87"/>
          <p:cNvSpPr txBox="1"/>
          <p:nvPr/>
        </p:nvSpPr>
        <p:spPr>
          <a:xfrm>
            <a:off x="1556117" y="4135067"/>
            <a:ext cx="8520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DATA</a:t>
            </a:r>
            <a:endParaRPr sz="2400">
              <a:latin typeface="PT Sans Narrow"/>
              <a:ea typeface="PT Sans Narrow"/>
              <a:cs typeface="PT Sans Narrow"/>
              <a:sym typeface="PT Sans Narrow"/>
            </a:endParaRPr>
          </a:p>
        </p:txBody>
      </p:sp>
      <p:sp>
        <p:nvSpPr>
          <p:cNvPr id="1991" name="Google Shape;1991;p87"/>
          <p:cNvSpPr txBox="1"/>
          <p:nvPr/>
        </p:nvSpPr>
        <p:spPr>
          <a:xfrm>
            <a:off x="2365484" y="4135067"/>
            <a:ext cx="8520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cxnSp>
        <p:nvCxnSpPr>
          <p:cNvPr id="1992" name="Google Shape;1992;p87"/>
          <p:cNvCxnSpPr/>
          <p:nvPr/>
        </p:nvCxnSpPr>
        <p:spPr>
          <a:xfrm rot="10800000">
            <a:off x="618000" y="3498967"/>
            <a:ext cx="1154800" cy="0"/>
          </a:xfrm>
          <a:prstGeom prst="straightConnector1">
            <a:avLst/>
          </a:prstGeom>
          <a:noFill/>
          <a:ln w="9525" cap="flat" cmpd="sng">
            <a:solidFill>
              <a:schemeClr val="dk2"/>
            </a:solidFill>
            <a:prstDash val="solid"/>
            <a:round/>
            <a:headEnd type="none" w="med" len="med"/>
            <a:tailEnd type="triangle" w="med" len="med"/>
          </a:ln>
        </p:spPr>
      </p:cxnSp>
      <p:sp>
        <p:nvSpPr>
          <p:cNvPr id="1993" name="Google Shape;1993;p87"/>
          <p:cNvSpPr/>
          <p:nvPr/>
        </p:nvSpPr>
        <p:spPr>
          <a:xfrm>
            <a:off x="15"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94" name="Google Shape;1994;p87"/>
          <p:cNvSpPr txBox="1"/>
          <p:nvPr/>
        </p:nvSpPr>
        <p:spPr>
          <a:xfrm>
            <a:off x="3054033"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1995" name="Google Shape;1995;p87"/>
          <p:cNvSpPr/>
          <p:nvPr/>
        </p:nvSpPr>
        <p:spPr>
          <a:xfrm>
            <a:off x="5297579" y="47039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E</a:t>
            </a:r>
            <a:endParaRPr sz="2400" b="1"/>
          </a:p>
        </p:txBody>
      </p:sp>
      <p:cxnSp>
        <p:nvCxnSpPr>
          <p:cNvPr id="1996" name="Google Shape;1996;p87"/>
          <p:cNvCxnSpPr>
            <a:stCxn id="1995" idx="0"/>
            <a:endCxn id="1995" idx="2"/>
          </p:cNvCxnSpPr>
          <p:nvPr/>
        </p:nvCxnSpPr>
        <p:spPr>
          <a:xfrm>
            <a:off x="5911579" y="4703967"/>
            <a:ext cx="0" cy="1198400"/>
          </a:xfrm>
          <a:prstGeom prst="straightConnector1">
            <a:avLst/>
          </a:prstGeom>
          <a:noFill/>
          <a:ln w="9525" cap="flat" cmpd="sng">
            <a:solidFill>
              <a:schemeClr val="dk2"/>
            </a:solidFill>
            <a:prstDash val="solid"/>
            <a:round/>
            <a:headEnd type="none" w="med" len="med"/>
            <a:tailEnd type="none" w="med" len="med"/>
          </a:ln>
        </p:spPr>
      </p:cxnSp>
      <p:sp>
        <p:nvSpPr>
          <p:cNvPr id="1997" name="Google Shape;1997;p87"/>
          <p:cNvSpPr txBox="1"/>
          <p:nvPr/>
        </p:nvSpPr>
        <p:spPr>
          <a:xfrm>
            <a:off x="5458400" y="618167"/>
            <a:ext cx="4222000" cy="501600"/>
          </a:xfrm>
          <a:prstGeom prst="rect">
            <a:avLst/>
          </a:prstGeom>
          <a:noFill/>
          <a:ln>
            <a:noFill/>
          </a:ln>
        </p:spPr>
        <p:txBody>
          <a:bodyPr spcFirstLastPara="1" wrap="square" lIns="121900" tIns="121900" rIns="121900" bIns="121900" anchor="t" anchorCtr="0">
            <a:noAutofit/>
          </a:bodyPr>
          <a:lstStyle/>
          <a:p>
            <a:r>
              <a:rPr lang="en" sz="2400"/>
              <a:t>Add after node with data “A”</a:t>
            </a:r>
            <a:endParaRPr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001"/>
        <p:cNvGrpSpPr/>
        <p:nvPr/>
      </p:nvGrpSpPr>
      <p:grpSpPr>
        <a:xfrm>
          <a:off x="0" y="0"/>
          <a:ext cx="0" cy="0"/>
          <a:chOff x="0" y="0"/>
          <a:chExt cx="0" cy="0"/>
        </a:xfrm>
      </p:grpSpPr>
      <p:sp>
        <p:nvSpPr>
          <p:cNvPr id="2002" name="Google Shape;2002;p88"/>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Doubly Linked List</a:t>
            </a:r>
            <a:endParaRPr/>
          </a:p>
        </p:txBody>
      </p:sp>
      <p:sp>
        <p:nvSpPr>
          <p:cNvPr id="2003" name="Google Shape;2003;p88"/>
          <p:cNvSpPr/>
          <p:nvPr/>
        </p:nvSpPr>
        <p:spPr>
          <a:xfrm>
            <a:off x="1772800"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A</a:t>
            </a:r>
            <a:endParaRPr sz="4000" b="1">
              <a:latin typeface="PT Sans Narrow"/>
              <a:ea typeface="PT Sans Narrow"/>
              <a:cs typeface="PT Sans Narrow"/>
              <a:sym typeface="PT Sans Narrow"/>
            </a:endParaRPr>
          </a:p>
        </p:txBody>
      </p:sp>
      <p:cxnSp>
        <p:nvCxnSpPr>
          <p:cNvPr id="2004" name="Google Shape;2004;p88"/>
          <p:cNvCxnSpPr>
            <a:stCxn id="2003" idx="0"/>
            <a:endCxn id="2003" idx="2"/>
          </p:cNvCxnSpPr>
          <p:nvPr/>
        </p:nvCxnSpPr>
        <p:spPr>
          <a:xfrm>
            <a:off x="2386800" y="2521067"/>
            <a:ext cx="0" cy="1198400"/>
          </a:xfrm>
          <a:prstGeom prst="straightConnector1">
            <a:avLst/>
          </a:prstGeom>
          <a:noFill/>
          <a:ln w="9525" cap="flat" cmpd="sng">
            <a:solidFill>
              <a:schemeClr val="dk2"/>
            </a:solidFill>
            <a:prstDash val="solid"/>
            <a:round/>
            <a:headEnd type="none" w="med" len="med"/>
            <a:tailEnd type="none" w="med" len="med"/>
          </a:ln>
        </p:spPr>
      </p:cxnSp>
      <p:cxnSp>
        <p:nvCxnSpPr>
          <p:cNvPr id="2005" name="Google Shape;2005;p88"/>
          <p:cNvCxnSpPr/>
          <p:nvPr/>
        </p:nvCxnSpPr>
        <p:spPr>
          <a:xfrm>
            <a:off x="3000775" y="2747033"/>
            <a:ext cx="1068800" cy="0"/>
          </a:xfrm>
          <a:prstGeom prst="straightConnector1">
            <a:avLst/>
          </a:prstGeom>
          <a:noFill/>
          <a:ln w="9525" cap="flat" cmpd="sng">
            <a:solidFill>
              <a:schemeClr val="dk2"/>
            </a:solidFill>
            <a:prstDash val="solid"/>
            <a:round/>
            <a:headEnd type="none" w="med" len="med"/>
            <a:tailEnd type="triangle" w="med" len="med"/>
          </a:ln>
        </p:spPr>
      </p:cxnSp>
      <p:sp>
        <p:nvSpPr>
          <p:cNvPr id="2006" name="Google Shape;2006;p88"/>
          <p:cNvSpPr/>
          <p:nvPr/>
        </p:nvSpPr>
        <p:spPr>
          <a:xfrm>
            <a:off x="6441415" y="2617367"/>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007" name="Google Shape;2007;p88"/>
          <p:cNvCxnSpPr/>
          <p:nvPr/>
        </p:nvCxnSpPr>
        <p:spPr>
          <a:xfrm>
            <a:off x="2386800" y="2225167"/>
            <a:ext cx="0" cy="261600"/>
          </a:xfrm>
          <a:prstGeom prst="straightConnector1">
            <a:avLst/>
          </a:prstGeom>
          <a:noFill/>
          <a:ln w="9525" cap="flat" cmpd="sng">
            <a:solidFill>
              <a:schemeClr val="dk2"/>
            </a:solidFill>
            <a:prstDash val="solid"/>
            <a:round/>
            <a:headEnd type="none" w="med" len="med"/>
            <a:tailEnd type="oval" w="med" len="med"/>
          </a:ln>
        </p:spPr>
      </p:cxnSp>
      <p:sp>
        <p:nvSpPr>
          <p:cNvPr id="2008" name="Google Shape;2008;p88"/>
          <p:cNvSpPr txBox="1"/>
          <p:nvPr/>
        </p:nvSpPr>
        <p:spPr>
          <a:xfrm>
            <a:off x="1877633" y="17500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HEAD</a:t>
            </a:r>
            <a:endParaRPr sz="2400">
              <a:latin typeface="PT Sans Narrow"/>
              <a:ea typeface="PT Sans Narrow"/>
              <a:cs typeface="PT Sans Narrow"/>
              <a:sym typeface="PT Sans Narrow"/>
            </a:endParaRPr>
          </a:p>
        </p:txBody>
      </p:sp>
      <p:cxnSp>
        <p:nvCxnSpPr>
          <p:cNvPr id="2009" name="Google Shape;2009;p88"/>
          <p:cNvCxnSpPr/>
          <p:nvPr/>
        </p:nvCxnSpPr>
        <p:spPr>
          <a:xfrm rot="10800000">
            <a:off x="1971317" y="3731067"/>
            <a:ext cx="6000" cy="404000"/>
          </a:xfrm>
          <a:prstGeom prst="straightConnector1">
            <a:avLst/>
          </a:prstGeom>
          <a:noFill/>
          <a:ln w="9525" cap="flat" cmpd="sng">
            <a:solidFill>
              <a:schemeClr val="dk2"/>
            </a:solidFill>
            <a:prstDash val="solid"/>
            <a:round/>
            <a:headEnd type="none" w="med" len="med"/>
            <a:tailEnd type="oval" w="med" len="med"/>
          </a:ln>
        </p:spPr>
      </p:cxnSp>
      <p:cxnSp>
        <p:nvCxnSpPr>
          <p:cNvPr id="2010" name="Google Shape;2010;p88"/>
          <p:cNvCxnSpPr/>
          <p:nvPr/>
        </p:nvCxnSpPr>
        <p:spPr>
          <a:xfrm rot="10800000" flipH="1">
            <a:off x="2786684" y="3719467"/>
            <a:ext cx="4400" cy="415600"/>
          </a:xfrm>
          <a:prstGeom prst="straightConnector1">
            <a:avLst/>
          </a:prstGeom>
          <a:noFill/>
          <a:ln w="9525" cap="flat" cmpd="sng">
            <a:solidFill>
              <a:schemeClr val="dk2"/>
            </a:solidFill>
            <a:prstDash val="solid"/>
            <a:round/>
            <a:headEnd type="none" w="med" len="med"/>
            <a:tailEnd type="oval" w="med" len="med"/>
          </a:ln>
        </p:spPr>
      </p:cxnSp>
      <p:sp>
        <p:nvSpPr>
          <p:cNvPr id="2011" name="Google Shape;2011;p88"/>
          <p:cNvSpPr txBox="1"/>
          <p:nvPr/>
        </p:nvSpPr>
        <p:spPr>
          <a:xfrm>
            <a:off x="1556117" y="4135067"/>
            <a:ext cx="8520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DATA</a:t>
            </a:r>
            <a:endParaRPr sz="2400">
              <a:latin typeface="PT Sans Narrow"/>
              <a:ea typeface="PT Sans Narrow"/>
              <a:cs typeface="PT Sans Narrow"/>
              <a:sym typeface="PT Sans Narrow"/>
            </a:endParaRPr>
          </a:p>
        </p:txBody>
      </p:sp>
      <p:sp>
        <p:nvSpPr>
          <p:cNvPr id="2012" name="Google Shape;2012;p88"/>
          <p:cNvSpPr txBox="1"/>
          <p:nvPr/>
        </p:nvSpPr>
        <p:spPr>
          <a:xfrm>
            <a:off x="2365484" y="4135067"/>
            <a:ext cx="8520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cxnSp>
        <p:nvCxnSpPr>
          <p:cNvPr id="2013" name="Google Shape;2013;p88"/>
          <p:cNvCxnSpPr/>
          <p:nvPr/>
        </p:nvCxnSpPr>
        <p:spPr>
          <a:xfrm rot="10800000">
            <a:off x="618000" y="3498967"/>
            <a:ext cx="1154800" cy="0"/>
          </a:xfrm>
          <a:prstGeom prst="straightConnector1">
            <a:avLst/>
          </a:prstGeom>
          <a:noFill/>
          <a:ln w="9525" cap="flat" cmpd="sng">
            <a:solidFill>
              <a:schemeClr val="dk2"/>
            </a:solidFill>
            <a:prstDash val="solid"/>
            <a:round/>
            <a:headEnd type="none" w="med" len="med"/>
            <a:tailEnd type="triangle" w="med" len="med"/>
          </a:ln>
        </p:spPr>
      </p:cxnSp>
      <p:sp>
        <p:nvSpPr>
          <p:cNvPr id="2014" name="Google Shape;2014;p88"/>
          <p:cNvSpPr/>
          <p:nvPr/>
        </p:nvSpPr>
        <p:spPr>
          <a:xfrm>
            <a:off x="15"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15" name="Google Shape;2015;p88"/>
          <p:cNvSpPr txBox="1"/>
          <p:nvPr/>
        </p:nvSpPr>
        <p:spPr>
          <a:xfrm>
            <a:off x="3054033"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016" name="Google Shape;2016;p88"/>
          <p:cNvSpPr/>
          <p:nvPr/>
        </p:nvSpPr>
        <p:spPr>
          <a:xfrm>
            <a:off x="4069579" y="24589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E</a:t>
            </a:r>
            <a:endParaRPr sz="2400" b="1"/>
          </a:p>
        </p:txBody>
      </p:sp>
      <p:cxnSp>
        <p:nvCxnSpPr>
          <p:cNvPr id="2017" name="Google Shape;2017;p88"/>
          <p:cNvCxnSpPr>
            <a:stCxn id="2016" idx="0"/>
            <a:endCxn id="2016" idx="2"/>
          </p:cNvCxnSpPr>
          <p:nvPr/>
        </p:nvCxnSpPr>
        <p:spPr>
          <a:xfrm>
            <a:off x="4683579" y="2458967"/>
            <a:ext cx="0" cy="1198400"/>
          </a:xfrm>
          <a:prstGeom prst="straightConnector1">
            <a:avLst/>
          </a:prstGeom>
          <a:noFill/>
          <a:ln w="9525" cap="flat" cmpd="sng">
            <a:solidFill>
              <a:schemeClr val="dk2"/>
            </a:solidFill>
            <a:prstDash val="solid"/>
            <a:round/>
            <a:headEnd type="none" w="med" len="med"/>
            <a:tailEnd type="none" w="med" len="med"/>
          </a:ln>
        </p:spPr>
      </p:cxnSp>
      <p:sp>
        <p:nvSpPr>
          <p:cNvPr id="2018" name="Google Shape;2018;p88"/>
          <p:cNvSpPr txBox="1"/>
          <p:nvPr/>
        </p:nvSpPr>
        <p:spPr>
          <a:xfrm>
            <a:off x="5458400" y="618167"/>
            <a:ext cx="4222000" cy="501600"/>
          </a:xfrm>
          <a:prstGeom prst="rect">
            <a:avLst/>
          </a:prstGeom>
          <a:noFill/>
          <a:ln>
            <a:noFill/>
          </a:ln>
        </p:spPr>
        <p:txBody>
          <a:bodyPr spcFirstLastPara="1" wrap="square" lIns="121900" tIns="121900" rIns="121900" bIns="121900" anchor="t" anchorCtr="0">
            <a:noAutofit/>
          </a:bodyPr>
          <a:lstStyle/>
          <a:p>
            <a:r>
              <a:rPr lang="en" sz="2400"/>
              <a:t>Add after node with data “A”</a:t>
            </a:r>
            <a:endParaRPr sz="2400"/>
          </a:p>
          <a:p>
            <a:r>
              <a:rPr lang="en" sz="2400"/>
              <a:t>Call to “append” function.</a:t>
            </a:r>
            <a:endParaRPr sz="2400"/>
          </a:p>
        </p:txBody>
      </p:sp>
      <p:cxnSp>
        <p:nvCxnSpPr>
          <p:cNvPr id="2019" name="Google Shape;2019;p88"/>
          <p:cNvCxnSpPr/>
          <p:nvPr/>
        </p:nvCxnSpPr>
        <p:spPr>
          <a:xfrm>
            <a:off x="5297575" y="2747033"/>
            <a:ext cx="1068800" cy="0"/>
          </a:xfrm>
          <a:prstGeom prst="straightConnector1">
            <a:avLst/>
          </a:prstGeom>
          <a:noFill/>
          <a:ln w="9525" cap="flat" cmpd="sng">
            <a:solidFill>
              <a:schemeClr val="dk2"/>
            </a:solidFill>
            <a:prstDash val="solid"/>
            <a:round/>
            <a:headEnd type="none" w="med" len="med"/>
            <a:tailEnd type="triangle" w="med" len="med"/>
          </a:ln>
        </p:spPr>
      </p:cxnSp>
      <p:sp>
        <p:nvSpPr>
          <p:cNvPr id="2020" name="Google Shape;2020;p88"/>
          <p:cNvSpPr txBox="1"/>
          <p:nvPr/>
        </p:nvSpPr>
        <p:spPr>
          <a:xfrm>
            <a:off x="5350833"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cxnSp>
        <p:nvCxnSpPr>
          <p:cNvPr id="2021" name="Google Shape;2021;p88"/>
          <p:cNvCxnSpPr/>
          <p:nvPr/>
        </p:nvCxnSpPr>
        <p:spPr>
          <a:xfrm rot="10800000">
            <a:off x="2974267" y="3452333"/>
            <a:ext cx="1131200" cy="0"/>
          </a:xfrm>
          <a:prstGeom prst="straightConnector1">
            <a:avLst/>
          </a:prstGeom>
          <a:noFill/>
          <a:ln w="9525" cap="flat" cmpd="sng">
            <a:solidFill>
              <a:schemeClr val="dk2"/>
            </a:solidFill>
            <a:prstDash val="solid"/>
            <a:round/>
            <a:headEnd type="none" w="med" len="med"/>
            <a:tailEnd type="triangle" w="med" len="med"/>
          </a:ln>
        </p:spPr>
      </p:cxnSp>
      <p:sp>
        <p:nvSpPr>
          <p:cNvPr id="2022" name="Google Shape;2022;p88"/>
          <p:cNvSpPr txBox="1"/>
          <p:nvPr/>
        </p:nvSpPr>
        <p:spPr>
          <a:xfrm>
            <a:off x="3149267" y="3057033"/>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26"/>
        <p:cNvGrpSpPr/>
        <p:nvPr/>
      </p:nvGrpSpPr>
      <p:grpSpPr>
        <a:xfrm>
          <a:off x="0" y="0"/>
          <a:ext cx="0" cy="0"/>
          <a:chOff x="0" y="0"/>
          <a:chExt cx="0" cy="0"/>
        </a:xfrm>
      </p:grpSpPr>
      <p:sp>
        <p:nvSpPr>
          <p:cNvPr id="2027" name="Google Shape;2027;p89"/>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Doubly Linked List</a:t>
            </a:r>
            <a:endParaRPr/>
          </a:p>
        </p:txBody>
      </p:sp>
      <p:sp>
        <p:nvSpPr>
          <p:cNvPr id="2028" name="Google Shape;2028;p89"/>
          <p:cNvSpPr/>
          <p:nvPr/>
        </p:nvSpPr>
        <p:spPr>
          <a:xfrm>
            <a:off x="1772800"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A</a:t>
            </a:r>
            <a:endParaRPr sz="4000" b="1">
              <a:latin typeface="PT Sans Narrow"/>
              <a:ea typeface="PT Sans Narrow"/>
              <a:cs typeface="PT Sans Narrow"/>
              <a:sym typeface="PT Sans Narrow"/>
            </a:endParaRPr>
          </a:p>
        </p:txBody>
      </p:sp>
      <p:cxnSp>
        <p:nvCxnSpPr>
          <p:cNvPr id="2029" name="Google Shape;2029;p89"/>
          <p:cNvCxnSpPr>
            <a:stCxn id="2028" idx="0"/>
            <a:endCxn id="2028" idx="2"/>
          </p:cNvCxnSpPr>
          <p:nvPr/>
        </p:nvCxnSpPr>
        <p:spPr>
          <a:xfrm>
            <a:off x="2386800"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030" name="Google Shape;2030;p89"/>
          <p:cNvSpPr/>
          <p:nvPr/>
        </p:nvSpPr>
        <p:spPr>
          <a:xfrm>
            <a:off x="4069556"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B</a:t>
            </a:r>
            <a:endParaRPr sz="2400" b="1"/>
          </a:p>
        </p:txBody>
      </p:sp>
      <p:cxnSp>
        <p:nvCxnSpPr>
          <p:cNvPr id="2031" name="Google Shape;2031;p89"/>
          <p:cNvCxnSpPr>
            <a:stCxn id="2030" idx="0"/>
            <a:endCxn id="2030" idx="2"/>
          </p:cNvCxnSpPr>
          <p:nvPr/>
        </p:nvCxnSpPr>
        <p:spPr>
          <a:xfrm>
            <a:off x="4683556"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032" name="Google Shape;2032;p89"/>
          <p:cNvSpPr/>
          <p:nvPr/>
        </p:nvSpPr>
        <p:spPr>
          <a:xfrm>
            <a:off x="6366341"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C</a:t>
            </a:r>
            <a:endParaRPr sz="2400" b="1"/>
          </a:p>
        </p:txBody>
      </p:sp>
      <p:cxnSp>
        <p:nvCxnSpPr>
          <p:cNvPr id="2033" name="Google Shape;2033;p89"/>
          <p:cNvCxnSpPr>
            <a:stCxn id="2032" idx="0"/>
            <a:endCxn id="2032" idx="2"/>
          </p:cNvCxnSpPr>
          <p:nvPr/>
        </p:nvCxnSpPr>
        <p:spPr>
          <a:xfrm>
            <a:off x="6980341"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034" name="Google Shape;2034;p89"/>
          <p:cNvSpPr/>
          <p:nvPr/>
        </p:nvSpPr>
        <p:spPr>
          <a:xfrm>
            <a:off x="8663112"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D</a:t>
            </a:r>
            <a:endParaRPr sz="2400" b="1"/>
          </a:p>
        </p:txBody>
      </p:sp>
      <p:cxnSp>
        <p:nvCxnSpPr>
          <p:cNvPr id="2035" name="Google Shape;2035;p89"/>
          <p:cNvCxnSpPr>
            <a:stCxn id="2034" idx="0"/>
            <a:endCxn id="2034" idx="2"/>
          </p:cNvCxnSpPr>
          <p:nvPr/>
        </p:nvCxnSpPr>
        <p:spPr>
          <a:xfrm>
            <a:off x="9277112" y="2521067"/>
            <a:ext cx="0" cy="1198400"/>
          </a:xfrm>
          <a:prstGeom prst="straightConnector1">
            <a:avLst/>
          </a:prstGeom>
          <a:noFill/>
          <a:ln w="9525" cap="flat" cmpd="sng">
            <a:solidFill>
              <a:schemeClr val="dk2"/>
            </a:solidFill>
            <a:prstDash val="solid"/>
            <a:round/>
            <a:headEnd type="none" w="med" len="med"/>
            <a:tailEnd type="none" w="med" len="med"/>
          </a:ln>
        </p:spPr>
      </p:cxnSp>
      <p:cxnSp>
        <p:nvCxnSpPr>
          <p:cNvPr id="2036" name="Google Shape;2036;p89"/>
          <p:cNvCxnSpPr/>
          <p:nvPr/>
        </p:nvCxnSpPr>
        <p:spPr>
          <a:xfrm>
            <a:off x="3000775"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2037" name="Google Shape;2037;p89"/>
          <p:cNvCxnSpPr/>
          <p:nvPr/>
        </p:nvCxnSpPr>
        <p:spPr>
          <a:xfrm>
            <a:off x="5297563"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2038" name="Google Shape;2038;p89"/>
          <p:cNvCxnSpPr/>
          <p:nvPr/>
        </p:nvCxnSpPr>
        <p:spPr>
          <a:xfrm>
            <a:off x="7594332"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2039" name="Google Shape;2039;p89"/>
          <p:cNvCxnSpPr/>
          <p:nvPr/>
        </p:nvCxnSpPr>
        <p:spPr>
          <a:xfrm>
            <a:off x="9821248" y="2747033"/>
            <a:ext cx="1068800" cy="0"/>
          </a:xfrm>
          <a:prstGeom prst="straightConnector1">
            <a:avLst/>
          </a:prstGeom>
          <a:noFill/>
          <a:ln w="9525" cap="flat" cmpd="sng">
            <a:solidFill>
              <a:schemeClr val="dk2"/>
            </a:solidFill>
            <a:prstDash val="solid"/>
            <a:round/>
            <a:headEnd type="none" w="med" len="med"/>
            <a:tailEnd type="triangle" w="med" len="med"/>
          </a:ln>
        </p:spPr>
      </p:cxnSp>
      <p:sp>
        <p:nvSpPr>
          <p:cNvPr id="2040" name="Google Shape;2040;p89"/>
          <p:cNvSpPr/>
          <p:nvPr/>
        </p:nvSpPr>
        <p:spPr>
          <a:xfrm>
            <a:off x="10902581"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041" name="Google Shape;2041;p89"/>
          <p:cNvCxnSpPr/>
          <p:nvPr/>
        </p:nvCxnSpPr>
        <p:spPr>
          <a:xfrm>
            <a:off x="2386800" y="2225167"/>
            <a:ext cx="0" cy="261600"/>
          </a:xfrm>
          <a:prstGeom prst="straightConnector1">
            <a:avLst/>
          </a:prstGeom>
          <a:noFill/>
          <a:ln w="9525" cap="flat" cmpd="sng">
            <a:solidFill>
              <a:schemeClr val="dk2"/>
            </a:solidFill>
            <a:prstDash val="solid"/>
            <a:round/>
            <a:headEnd type="none" w="med" len="med"/>
            <a:tailEnd type="oval" w="med" len="med"/>
          </a:ln>
        </p:spPr>
      </p:cxnSp>
      <p:sp>
        <p:nvSpPr>
          <p:cNvPr id="2042" name="Google Shape;2042;p89"/>
          <p:cNvSpPr txBox="1"/>
          <p:nvPr/>
        </p:nvSpPr>
        <p:spPr>
          <a:xfrm>
            <a:off x="1877633" y="17500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HEAD</a:t>
            </a:r>
            <a:endParaRPr sz="2400">
              <a:latin typeface="PT Sans Narrow"/>
              <a:ea typeface="PT Sans Narrow"/>
              <a:cs typeface="PT Sans Narrow"/>
              <a:sym typeface="PT Sans Narrow"/>
            </a:endParaRPr>
          </a:p>
        </p:txBody>
      </p:sp>
      <p:cxnSp>
        <p:nvCxnSpPr>
          <p:cNvPr id="2043" name="Google Shape;2043;p89"/>
          <p:cNvCxnSpPr/>
          <p:nvPr/>
        </p:nvCxnSpPr>
        <p:spPr>
          <a:xfrm rot="10800000">
            <a:off x="1971317" y="3731067"/>
            <a:ext cx="6000" cy="404000"/>
          </a:xfrm>
          <a:prstGeom prst="straightConnector1">
            <a:avLst/>
          </a:prstGeom>
          <a:noFill/>
          <a:ln w="9525" cap="flat" cmpd="sng">
            <a:solidFill>
              <a:schemeClr val="dk2"/>
            </a:solidFill>
            <a:prstDash val="solid"/>
            <a:round/>
            <a:headEnd type="none" w="med" len="med"/>
            <a:tailEnd type="oval" w="med" len="med"/>
          </a:ln>
        </p:spPr>
      </p:cxnSp>
      <p:cxnSp>
        <p:nvCxnSpPr>
          <p:cNvPr id="2044" name="Google Shape;2044;p89"/>
          <p:cNvCxnSpPr/>
          <p:nvPr/>
        </p:nvCxnSpPr>
        <p:spPr>
          <a:xfrm rot="10800000" flipH="1">
            <a:off x="2786684" y="3719467"/>
            <a:ext cx="4400" cy="415600"/>
          </a:xfrm>
          <a:prstGeom prst="straightConnector1">
            <a:avLst/>
          </a:prstGeom>
          <a:noFill/>
          <a:ln w="9525" cap="flat" cmpd="sng">
            <a:solidFill>
              <a:schemeClr val="dk2"/>
            </a:solidFill>
            <a:prstDash val="solid"/>
            <a:round/>
            <a:headEnd type="none" w="med" len="med"/>
            <a:tailEnd type="oval" w="med" len="med"/>
          </a:ln>
        </p:spPr>
      </p:cxnSp>
      <p:sp>
        <p:nvSpPr>
          <p:cNvPr id="2045" name="Google Shape;2045;p89"/>
          <p:cNvSpPr txBox="1"/>
          <p:nvPr/>
        </p:nvSpPr>
        <p:spPr>
          <a:xfrm>
            <a:off x="1556117" y="4135067"/>
            <a:ext cx="8520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DATA</a:t>
            </a:r>
            <a:endParaRPr sz="2400">
              <a:latin typeface="PT Sans Narrow"/>
              <a:ea typeface="PT Sans Narrow"/>
              <a:cs typeface="PT Sans Narrow"/>
              <a:sym typeface="PT Sans Narrow"/>
            </a:endParaRPr>
          </a:p>
        </p:txBody>
      </p:sp>
      <p:sp>
        <p:nvSpPr>
          <p:cNvPr id="2046" name="Google Shape;2046;p89"/>
          <p:cNvSpPr txBox="1"/>
          <p:nvPr/>
        </p:nvSpPr>
        <p:spPr>
          <a:xfrm>
            <a:off x="2365484" y="4135067"/>
            <a:ext cx="8520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cxnSp>
        <p:nvCxnSpPr>
          <p:cNvPr id="2047" name="Google Shape;2047;p89"/>
          <p:cNvCxnSpPr/>
          <p:nvPr/>
        </p:nvCxnSpPr>
        <p:spPr>
          <a:xfrm rot="10800000">
            <a:off x="7522667"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2048" name="Google Shape;2048;p89"/>
          <p:cNvCxnSpPr/>
          <p:nvPr/>
        </p:nvCxnSpPr>
        <p:spPr>
          <a:xfrm rot="10800000">
            <a:off x="5211533"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2049" name="Google Shape;2049;p89"/>
          <p:cNvCxnSpPr/>
          <p:nvPr/>
        </p:nvCxnSpPr>
        <p:spPr>
          <a:xfrm rot="10800000">
            <a:off x="2957784"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2050" name="Google Shape;2050;p89"/>
          <p:cNvCxnSpPr/>
          <p:nvPr/>
        </p:nvCxnSpPr>
        <p:spPr>
          <a:xfrm rot="10800000">
            <a:off x="618000" y="3498967"/>
            <a:ext cx="1154800" cy="0"/>
          </a:xfrm>
          <a:prstGeom prst="straightConnector1">
            <a:avLst/>
          </a:prstGeom>
          <a:noFill/>
          <a:ln w="9525" cap="flat" cmpd="sng">
            <a:solidFill>
              <a:schemeClr val="dk2"/>
            </a:solidFill>
            <a:prstDash val="solid"/>
            <a:round/>
            <a:headEnd type="none" w="med" len="med"/>
            <a:tailEnd type="triangle" w="med" len="med"/>
          </a:ln>
        </p:spPr>
      </p:cxnSp>
      <p:sp>
        <p:nvSpPr>
          <p:cNvPr id="2051" name="Google Shape;2051;p89"/>
          <p:cNvSpPr/>
          <p:nvPr/>
        </p:nvSpPr>
        <p:spPr>
          <a:xfrm>
            <a:off x="15"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52" name="Google Shape;2052;p89"/>
          <p:cNvSpPr txBox="1"/>
          <p:nvPr/>
        </p:nvSpPr>
        <p:spPr>
          <a:xfrm>
            <a:off x="3054033"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053" name="Google Shape;2053;p89"/>
          <p:cNvSpPr txBox="1"/>
          <p:nvPr/>
        </p:nvSpPr>
        <p:spPr>
          <a:xfrm>
            <a:off x="5297567"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054" name="Google Shape;2054;p89"/>
          <p:cNvSpPr txBox="1"/>
          <p:nvPr/>
        </p:nvSpPr>
        <p:spPr>
          <a:xfrm>
            <a:off x="7594333"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055" name="Google Shape;2055;p89"/>
          <p:cNvSpPr txBox="1"/>
          <p:nvPr/>
        </p:nvSpPr>
        <p:spPr>
          <a:xfrm>
            <a:off x="9891100"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056" name="Google Shape;2056;p89"/>
          <p:cNvSpPr txBox="1"/>
          <p:nvPr/>
        </p:nvSpPr>
        <p:spPr>
          <a:xfrm>
            <a:off x="2946967"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057" name="Google Shape;2057;p89"/>
          <p:cNvSpPr txBox="1"/>
          <p:nvPr/>
        </p:nvSpPr>
        <p:spPr>
          <a:xfrm>
            <a:off x="5243751"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058" name="Google Shape;2058;p89"/>
          <p:cNvSpPr txBox="1"/>
          <p:nvPr/>
        </p:nvSpPr>
        <p:spPr>
          <a:xfrm>
            <a:off x="7594333"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059" name="Google Shape;2059;p89"/>
          <p:cNvSpPr/>
          <p:nvPr/>
        </p:nvSpPr>
        <p:spPr>
          <a:xfrm>
            <a:off x="5297579" y="47039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E</a:t>
            </a:r>
            <a:endParaRPr sz="2400" b="1"/>
          </a:p>
        </p:txBody>
      </p:sp>
      <p:cxnSp>
        <p:nvCxnSpPr>
          <p:cNvPr id="2060" name="Google Shape;2060;p89"/>
          <p:cNvCxnSpPr>
            <a:stCxn id="2059" idx="0"/>
            <a:endCxn id="2059" idx="2"/>
          </p:cNvCxnSpPr>
          <p:nvPr/>
        </p:nvCxnSpPr>
        <p:spPr>
          <a:xfrm>
            <a:off x="5911579" y="4703967"/>
            <a:ext cx="0" cy="1198400"/>
          </a:xfrm>
          <a:prstGeom prst="straightConnector1">
            <a:avLst/>
          </a:prstGeom>
          <a:noFill/>
          <a:ln w="9525" cap="flat" cmpd="sng">
            <a:solidFill>
              <a:schemeClr val="dk2"/>
            </a:solidFill>
            <a:prstDash val="solid"/>
            <a:round/>
            <a:headEnd type="none" w="med" len="med"/>
            <a:tailEnd type="none" w="med" len="med"/>
          </a:ln>
        </p:spPr>
      </p:cxnSp>
      <p:sp>
        <p:nvSpPr>
          <p:cNvPr id="2061" name="Google Shape;2061;p89"/>
          <p:cNvSpPr txBox="1"/>
          <p:nvPr/>
        </p:nvSpPr>
        <p:spPr>
          <a:xfrm>
            <a:off x="5458400" y="618167"/>
            <a:ext cx="4222000" cy="501600"/>
          </a:xfrm>
          <a:prstGeom prst="rect">
            <a:avLst/>
          </a:prstGeom>
          <a:noFill/>
          <a:ln>
            <a:noFill/>
          </a:ln>
        </p:spPr>
        <p:txBody>
          <a:bodyPr spcFirstLastPara="1" wrap="square" lIns="121900" tIns="121900" rIns="121900" bIns="121900" anchor="t" anchorCtr="0">
            <a:noAutofit/>
          </a:bodyPr>
          <a:lstStyle/>
          <a:p>
            <a:r>
              <a:rPr lang="en" sz="2400"/>
              <a:t>Add after node with data “B”</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rminology"/>
          <p:cNvSpPr>
            <a:spLocks noGrp="1"/>
          </p:cNvSpPr>
          <p:nvPr>
            <p:ph type="title"/>
          </p:nvPr>
        </p:nvSpPr>
        <p:spPr>
          <a:xfrm>
            <a:off x="2064799" y="178594"/>
            <a:ext cx="7804548" cy="1518047"/>
          </a:xfrm>
          <a:prstGeom prst="rect">
            <a:avLst/>
          </a:prstGeom>
        </p:spPr>
        <p:txBody>
          <a:bodyPr/>
          <a:lstStyle>
            <a:lvl1pPr>
              <a:defRPr>
                <a:latin typeface="+mj-lt"/>
                <a:ea typeface="+mj-ea"/>
                <a:cs typeface="+mj-cs"/>
                <a:sym typeface="Menlo"/>
              </a:defRPr>
            </a:lvl1pPr>
          </a:lstStyle>
          <a:p>
            <a:r>
              <a:t>Terminology</a:t>
            </a:r>
          </a:p>
        </p:txBody>
      </p:sp>
      <p:sp>
        <p:nvSpPr>
          <p:cNvPr id="167" name="Head: The first node in a linked list"/>
          <p:cNvSpPr/>
          <p:nvPr/>
        </p:nvSpPr>
        <p:spPr>
          <a:xfrm>
            <a:off x="2601661" y="1801966"/>
            <a:ext cx="4065729" cy="396712"/>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defRPr sz="3000"/>
            </a:pPr>
            <a:r>
              <a:rPr sz="2109" b="1">
                <a:solidFill>
                  <a:schemeClr val="accent6">
                    <a:hueOff val="-241736"/>
                    <a:satOff val="29413"/>
                    <a:lumOff val="20727"/>
                  </a:schemeClr>
                </a:solidFill>
              </a:rPr>
              <a:t>Head</a:t>
            </a:r>
            <a:r>
              <a:rPr sz="2109"/>
              <a:t>: The first node in a linked list</a:t>
            </a:r>
          </a:p>
        </p:txBody>
      </p:sp>
      <p:sp>
        <p:nvSpPr>
          <p:cNvPr id="168" name="Tail: The last node in a linked list"/>
          <p:cNvSpPr/>
          <p:nvPr/>
        </p:nvSpPr>
        <p:spPr>
          <a:xfrm>
            <a:off x="2593006" y="2221661"/>
            <a:ext cx="3809184" cy="396712"/>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defRPr sz="3000"/>
            </a:pPr>
            <a:r>
              <a:rPr sz="2109" b="1">
                <a:solidFill>
                  <a:schemeClr val="accent4">
                    <a:hueOff val="102361"/>
                    <a:satOff val="14118"/>
                    <a:lumOff val="10675"/>
                  </a:schemeClr>
                </a:solidFill>
              </a:rPr>
              <a:t>Tail</a:t>
            </a:r>
            <a:r>
              <a:rPr sz="2109"/>
              <a:t>: The last node in a linked list</a:t>
            </a:r>
          </a:p>
        </p:txBody>
      </p:sp>
      <p:pic>
        <p:nvPicPr>
          <p:cNvPr id="169" name="Screen Shot 2016-06-30 at 4.01.56 PM.png" descr="Screen Shot 2016-06-30 at 4.01.56 PM.png"/>
          <p:cNvPicPr>
            <a:picLocks noChangeAspect="1"/>
          </p:cNvPicPr>
          <p:nvPr/>
        </p:nvPicPr>
        <p:blipFill>
          <a:blip r:embed="rId3"/>
          <a:stretch>
            <a:fillRect/>
          </a:stretch>
        </p:blipFill>
        <p:spPr>
          <a:xfrm>
            <a:off x="1694706" y="3554158"/>
            <a:ext cx="8802589" cy="1658235"/>
          </a:xfrm>
          <a:prstGeom prst="rect">
            <a:avLst/>
          </a:prstGeom>
          <a:ln w="12700">
            <a:miter lim="400000"/>
          </a:ln>
        </p:spPr>
      </p:pic>
      <p:sp>
        <p:nvSpPr>
          <p:cNvPr id="170" name="Head"/>
          <p:cNvSpPr/>
          <p:nvPr/>
        </p:nvSpPr>
        <p:spPr>
          <a:xfrm>
            <a:off x="1780339" y="5503585"/>
            <a:ext cx="468078"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b="1">
                <a:solidFill>
                  <a:schemeClr val="accent6">
                    <a:hueOff val="-241736"/>
                    <a:satOff val="29413"/>
                    <a:lumOff val="20727"/>
                  </a:schemeClr>
                </a:solidFill>
                <a:latin typeface="Helvetica"/>
                <a:ea typeface="Helvetica"/>
                <a:cs typeface="Helvetica"/>
                <a:sym typeface="Helvetica"/>
              </a:defRPr>
            </a:lvl1pPr>
          </a:lstStyle>
          <a:p>
            <a:r>
              <a:rPr sz="1266"/>
              <a:t>Head</a:t>
            </a:r>
          </a:p>
        </p:txBody>
      </p:sp>
      <p:sp>
        <p:nvSpPr>
          <p:cNvPr id="171" name="Tail"/>
          <p:cNvSpPr/>
          <p:nvPr/>
        </p:nvSpPr>
        <p:spPr>
          <a:xfrm>
            <a:off x="9502993" y="5503585"/>
            <a:ext cx="339004"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b="1">
                <a:solidFill>
                  <a:schemeClr val="accent4">
                    <a:hueOff val="102361"/>
                    <a:satOff val="14118"/>
                    <a:lumOff val="10675"/>
                  </a:schemeClr>
                </a:solidFill>
                <a:latin typeface="Helvetica"/>
                <a:ea typeface="Helvetica"/>
                <a:cs typeface="Helvetica"/>
                <a:sym typeface="Helvetica"/>
              </a:defRPr>
            </a:lvl1pPr>
          </a:lstStyle>
          <a:p>
            <a:r>
              <a:rPr sz="1266"/>
              <a:t>Tail</a:t>
            </a:r>
          </a:p>
        </p:txBody>
      </p:sp>
      <p:sp>
        <p:nvSpPr>
          <p:cNvPr id="172" name="Pointer: Reference to another node"/>
          <p:cNvSpPr/>
          <p:nvPr/>
        </p:nvSpPr>
        <p:spPr>
          <a:xfrm>
            <a:off x="2129212" y="2641356"/>
            <a:ext cx="4182748" cy="396712"/>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defRPr sz="3000"/>
            </a:pPr>
            <a:r>
              <a:rPr sz="2109" b="1"/>
              <a:t>Pointer</a:t>
            </a:r>
            <a:r>
              <a:rPr sz="2109"/>
              <a:t>: Reference to another node</a:t>
            </a:r>
          </a:p>
        </p:txBody>
      </p:sp>
      <p:sp>
        <p:nvSpPr>
          <p:cNvPr id="173" name="Line"/>
          <p:cNvSpPr/>
          <p:nvPr/>
        </p:nvSpPr>
        <p:spPr>
          <a:xfrm flipV="1">
            <a:off x="2213568" y="4645383"/>
            <a:ext cx="1" cy="752987"/>
          </a:xfrm>
          <a:prstGeom prst="line">
            <a:avLst/>
          </a:prstGeom>
          <a:ln w="25400">
            <a:solidFill>
              <a:srgbClr val="FFFFFF"/>
            </a:solidFill>
            <a:miter lim="400000"/>
            <a:tailEnd type="triangle"/>
          </a:ln>
        </p:spPr>
        <p:txBody>
          <a:bodyPr lIns="35719" tIns="35719" rIns="35719" bIns="35719" anchor="ctr"/>
          <a:lstStyle/>
          <a:p>
            <a:pPr>
              <a:defRPr sz="2600">
                <a:latin typeface="+mn-lt"/>
                <a:ea typeface="+mn-ea"/>
                <a:cs typeface="+mn-cs"/>
                <a:sym typeface="Helvetica Light"/>
              </a:defRPr>
            </a:pPr>
            <a:endParaRPr sz="1828"/>
          </a:p>
        </p:txBody>
      </p:sp>
      <p:sp>
        <p:nvSpPr>
          <p:cNvPr id="174" name="Line"/>
          <p:cNvSpPr/>
          <p:nvPr/>
        </p:nvSpPr>
        <p:spPr>
          <a:xfrm flipV="1">
            <a:off x="9808216" y="4670369"/>
            <a:ext cx="1" cy="752987"/>
          </a:xfrm>
          <a:prstGeom prst="line">
            <a:avLst/>
          </a:prstGeom>
          <a:ln w="25400">
            <a:solidFill>
              <a:srgbClr val="FFFFFF"/>
            </a:solidFill>
            <a:miter lim="400000"/>
            <a:tailEnd type="triangle"/>
          </a:ln>
        </p:spPr>
        <p:txBody>
          <a:bodyPr lIns="35719" tIns="35719" rIns="35719" bIns="35719" anchor="ctr"/>
          <a:lstStyle/>
          <a:p>
            <a:pPr>
              <a:defRPr sz="2600">
                <a:latin typeface="+mn-lt"/>
                <a:ea typeface="+mn-ea"/>
                <a:cs typeface="+mn-cs"/>
                <a:sym typeface="Helvetica Light"/>
              </a:defRPr>
            </a:pPr>
            <a:endParaRPr sz="1828"/>
          </a:p>
        </p:txBody>
      </p:sp>
      <p:sp>
        <p:nvSpPr>
          <p:cNvPr id="175" name="Line"/>
          <p:cNvSpPr/>
          <p:nvPr/>
        </p:nvSpPr>
        <p:spPr>
          <a:xfrm flipV="1">
            <a:off x="4911219" y="4459399"/>
            <a:ext cx="1" cy="870100"/>
          </a:xfrm>
          <a:prstGeom prst="line">
            <a:avLst/>
          </a:prstGeom>
          <a:ln w="25400">
            <a:solidFill>
              <a:srgbClr val="FFFFFF"/>
            </a:solidFill>
            <a:miter lim="400000"/>
            <a:tailEnd type="triangle"/>
          </a:ln>
        </p:spPr>
        <p:txBody>
          <a:bodyPr lIns="35719" tIns="35719" rIns="35719" bIns="35719" anchor="ctr"/>
          <a:lstStyle/>
          <a:p>
            <a:pPr>
              <a:defRPr sz="2600">
                <a:latin typeface="+mn-lt"/>
                <a:ea typeface="+mn-ea"/>
                <a:cs typeface="+mn-cs"/>
                <a:sym typeface="Helvetica Light"/>
              </a:defRPr>
            </a:pPr>
            <a:endParaRPr sz="1828"/>
          </a:p>
        </p:txBody>
      </p:sp>
      <p:sp>
        <p:nvSpPr>
          <p:cNvPr id="176" name="Pointer"/>
          <p:cNvSpPr/>
          <p:nvPr/>
        </p:nvSpPr>
        <p:spPr>
          <a:xfrm>
            <a:off x="4321799" y="5503585"/>
            <a:ext cx="631584"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b="1">
                <a:latin typeface="Helvetica"/>
                <a:ea typeface="Helvetica"/>
                <a:cs typeface="Helvetica"/>
                <a:sym typeface="Helvetica"/>
              </a:defRPr>
            </a:lvl1pPr>
          </a:lstStyle>
          <a:p>
            <a:r>
              <a:rPr sz="1266"/>
              <a:t>Pointer</a:t>
            </a:r>
          </a:p>
        </p:txBody>
      </p:sp>
      <p:sp>
        <p:nvSpPr>
          <p:cNvPr id="177" name="Node: An object containing data and pointer(s)"/>
          <p:cNvSpPr/>
          <p:nvPr/>
        </p:nvSpPr>
        <p:spPr>
          <a:xfrm>
            <a:off x="2563367" y="3052122"/>
            <a:ext cx="5506957" cy="396712"/>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defRPr sz="3000"/>
            </a:pPr>
            <a:r>
              <a:rPr sz="2109" b="1"/>
              <a:t>Node</a:t>
            </a:r>
            <a:r>
              <a:rPr sz="2109"/>
              <a:t>: An object containing data and pointer(s)</a:t>
            </a:r>
          </a:p>
        </p:txBody>
      </p:sp>
      <p:sp>
        <p:nvSpPr>
          <p:cNvPr id="178" name="Line"/>
          <p:cNvSpPr/>
          <p:nvPr/>
        </p:nvSpPr>
        <p:spPr>
          <a:xfrm flipV="1">
            <a:off x="7626590" y="4645198"/>
            <a:ext cx="1" cy="698405"/>
          </a:xfrm>
          <a:prstGeom prst="line">
            <a:avLst/>
          </a:prstGeom>
          <a:ln w="25400">
            <a:solidFill>
              <a:srgbClr val="FFFFFF"/>
            </a:solidFill>
            <a:miter lim="400000"/>
            <a:tailEnd type="triangle"/>
          </a:ln>
        </p:spPr>
        <p:txBody>
          <a:bodyPr lIns="35719" tIns="35719" rIns="35719" bIns="35719" anchor="ctr"/>
          <a:lstStyle/>
          <a:p>
            <a:pPr>
              <a:defRPr sz="2600">
                <a:latin typeface="+mn-lt"/>
                <a:ea typeface="+mn-ea"/>
                <a:cs typeface="+mn-cs"/>
                <a:sym typeface="Helvetica Light"/>
              </a:defRPr>
            </a:pPr>
            <a:endParaRPr sz="1828"/>
          </a:p>
        </p:txBody>
      </p:sp>
      <p:sp>
        <p:nvSpPr>
          <p:cNvPr id="179" name="Node"/>
          <p:cNvSpPr/>
          <p:nvPr/>
        </p:nvSpPr>
        <p:spPr>
          <a:xfrm>
            <a:off x="7184571" y="5503585"/>
            <a:ext cx="477696"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b="1">
                <a:latin typeface="Helvetica"/>
                <a:ea typeface="Helvetica"/>
                <a:cs typeface="Helvetica"/>
                <a:sym typeface="Helvetica"/>
              </a:defRPr>
            </a:lvl1pPr>
          </a:lstStyle>
          <a:p>
            <a:r>
              <a:rPr sz="1266"/>
              <a:t>Node</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65"/>
        <p:cNvGrpSpPr/>
        <p:nvPr/>
      </p:nvGrpSpPr>
      <p:grpSpPr>
        <a:xfrm>
          <a:off x="0" y="0"/>
          <a:ext cx="0" cy="0"/>
          <a:chOff x="0" y="0"/>
          <a:chExt cx="0" cy="0"/>
        </a:xfrm>
      </p:grpSpPr>
      <p:sp>
        <p:nvSpPr>
          <p:cNvPr id="2066" name="Google Shape;2066;p90"/>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Doubly Linked List</a:t>
            </a:r>
            <a:endParaRPr/>
          </a:p>
        </p:txBody>
      </p:sp>
      <p:sp>
        <p:nvSpPr>
          <p:cNvPr id="2067" name="Google Shape;2067;p90"/>
          <p:cNvSpPr/>
          <p:nvPr/>
        </p:nvSpPr>
        <p:spPr>
          <a:xfrm>
            <a:off x="1772800"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A</a:t>
            </a:r>
            <a:endParaRPr sz="4000" b="1">
              <a:latin typeface="PT Sans Narrow"/>
              <a:ea typeface="PT Sans Narrow"/>
              <a:cs typeface="PT Sans Narrow"/>
              <a:sym typeface="PT Sans Narrow"/>
            </a:endParaRPr>
          </a:p>
        </p:txBody>
      </p:sp>
      <p:cxnSp>
        <p:nvCxnSpPr>
          <p:cNvPr id="2068" name="Google Shape;2068;p90"/>
          <p:cNvCxnSpPr>
            <a:stCxn id="2067" idx="0"/>
            <a:endCxn id="2067" idx="2"/>
          </p:cNvCxnSpPr>
          <p:nvPr/>
        </p:nvCxnSpPr>
        <p:spPr>
          <a:xfrm>
            <a:off x="2386800"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069" name="Google Shape;2069;p90"/>
          <p:cNvSpPr/>
          <p:nvPr/>
        </p:nvSpPr>
        <p:spPr>
          <a:xfrm>
            <a:off x="4069556"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B</a:t>
            </a:r>
            <a:endParaRPr sz="2400" b="1"/>
          </a:p>
        </p:txBody>
      </p:sp>
      <p:cxnSp>
        <p:nvCxnSpPr>
          <p:cNvPr id="2070" name="Google Shape;2070;p90"/>
          <p:cNvCxnSpPr>
            <a:stCxn id="2069" idx="0"/>
            <a:endCxn id="2069" idx="2"/>
          </p:cNvCxnSpPr>
          <p:nvPr/>
        </p:nvCxnSpPr>
        <p:spPr>
          <a:xfrm>
            <a:off x="4683556"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071" name="Google Shape;2071;p90"/>
          <p:cNvSpPr/>
          <p:nvPr/>
        </p:nvSpPr>
        <p:spPr>
          <a:xfrm>
            <a:off x="6366341"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C</a:t>
            </a:r>
            <a:endParaRPr sz="2400" b="1"/>
          </a:p>
        </p:txBody>
      </p:sp>
      <p:cxnSp>
        <p:nvCxnSpPr>
          <p:cNvPr id="2072" name="Google Shape;2072;p90"/>
          <p:cNvCxnSpPr>
            <a:stCxn id="2071" idx="0"/>
            <a:endCxn id="2071" idx="2"/>
          </p:cNvCxnSpPr>
          <p:nvPr/>
        </p:nvCxnSpPr>
        <p:spPr>
          <a:xfrm>
            <a:off x="6980341"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073" name="Google Shape;2073;p90"/>
          <p:cNvSpPr/>
          <p:nvPr/>
        </p:nvSpPr>
        <p:spPr>
          <a:xfrm>
            <a:off x="8663112"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D</a:t>
            </a:r>
            <a:endParaRPr sz="2400" b="1"/>
          </a:p>
        </p:txBody>
      </p:sp>
      <p:cxnSp>
        <p:nvCxnSpPr>
          <p:cNvPr id="2074" name="Google Shape;2074;p90"/>
          <p:cNvCxnSpPr>
            <a:stCxn id="2073" idx="0"/>
            <a:endCxn id="2073" idx="2"/>
          </p:cNvCxnSpPr>
          <p:nvPr/>
        </p:nvCxnSpPr>
        <p:spPr>
          <a:xfrm>
            <a:off x="9277112" y="2521067"/>
            <a:ext cx="0" cy="1198400"/>
          </a:xfrm>
          <a:prstGeom prst="straightConnector1">
            <a:avLst/>
          </a:prstGeom>
          <a:noFill/>
          <a:ln w="9525" cap="flat" cmpd="sng">
            <a:solidFill>
              <a:schemeClr val="dk2"/>
            </a:solidFill>
            <a:prstDash val="solid"/>
            <a:round/>
            <a:headEnd type="none" w="med" len="med"/>
            <a:tailEnd type="none" w="med" len="med"/>
          </a:ln>
        </p:spPr>
      </p:cxnSp>
      <p:cxnSp>
        <p:nvCxnSpPr>
          <p:cNvPr id="2075" name="Google Shape;2075;p90"/>
          <p:cNvCxnSpPr/>
          <p:nvPr/>
        </p:nvCxnSpPr>
        <p:spPr>
          <a:xfrm>
            <a:off x="3000775"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2076" name="Google Shape;2076;p90"/>
          <p:cNvCxnSpPr>
            <a:stCxn id="2069" idx="2"/>
            <a:endCxn id="2077" idx="1"/>
          </p:cNvCxnSpPr>
          <p:nvPr/>
        </p:nvCxnSpPr>
        <p:spPr>
          <a:xfrm>
            <a:off x="4683556" y="3719467"/>
            <a:ext cx="614000" cy="1583600"/>
          </a:xfrm>
          <a:prstGeom prst="straightConnector1">
            <a:avLst/>
          </a:prstGeom>
          <a:noFill/>
          <a:ln w="9525" cap="flat" cmpd="sng">
            <a:solidFill>
              <a:schemeClr val="dk2"/>
            </a:solidFill>
            <a:prstDash val="solid"/>
            <a:round/>
            <a:headEnd type="none" w="med" len="med"/>
            <a:tailEnd type="triangle" w="med" len="med"/>
          </a:ln>
        </p:spPr>
      </p:cxnSp>
      <p:cxnSp>
        <p:nvCxnSpPr>
          <p:cNvPr id="2078" name="Google Shape;2078;p90"/>
          <p:cNvCxnSpPr/>
          <p:nvPr/>
        </p:nvCxnSpPr>
        <p:spPr>
          <a:xfrm>
            <a:off x="7594332"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2079" name="Google Shape;2079;p90"/>
          <p:cNvCxnSpPr/>
          <p:nvPr/>
        </p:nvCxnSpPr>
        <p:spPr>
          <a:xfrm>
            <a:off x="9821248" y="2747033"/>
            <a:ext cx="1068800" cy="0"/>
          </a:xfrm>
          <a:prstGeom prst="straightConnector1">
            <a:avLst/>
          </a:prstGeom>
          <a:noFill/>
          <a:ln w="9525" cap="flat" cmpd="sng">
            <a:solidFill>
              <a:schemeClr val="dk2"/>
            </a:solidFill>
            <a:prstDash val="solid"/>
            <a:round/>
            <a:headEnd type="none" w="med" len="med"/>
            <a:tailEnd type="triangle" w="med" len="med"/>
          </a:ln>
        </p:spPr>
      </p:cxnSp>
      <p:sp>
        <p:nvSpPr>
          <p:cNvPr id="2080" name="Google Shape;2080;p90"/>
          <p:cNvSpPr/>
          <p:nvPr/>
        </p:nvSpPr>
        <p:spPr>
          <a:xfrm>
            <a:off x="10902581"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081" name="Google Shape;2081;p90"/>
          <p:cNvCxnSpPr/>
          <p:nvPr/>
        </p:nvCxnSpPr>
        <p:spPr>
          <a:xfrm>
            <a:off x="2386800" y="2225167"/>
            <a:ext cx="0" cy="261600"/>
          </a:xfrm>
          <a:prstGeom prst="straightConnector1">
            <a:avLst/>
          </a:prstGeom>
          <a:noFill/>
          <a:ln w="9525" cap="flat" cmpd="sng">
            <a:solidFill>
              <a:schemeClr val="dk2"/>
            </a:solidFill>
            <a:prstDash val="solid"/>
            <a:round/>
            <a:headEnd type="none" w="med" len="med"/>
            <a:tailEnd type="oval" w="med" len="med"/>
          </a:ln>
        </p:spPr>
      </p:cxnSp>
      <p:sp>
        <p:nvSpPr>
          <p:cNvPr id="2082" name="Google Shape;2082;p90"/>
          <p:cNvSpPr txBox="1"/>
          <p:nvPr/>
        </p:nvSpPr>
        <p:spPr>
          <a:xfrm>
            <a:off x="1877633" y="17500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HEAD</a:t>
            </a:r>
            <a:endParaRPr sz="2400">
              <a:latin typeface="PT Sans Narrow"/>
              <a:ea typeface="PT Sans Narrow"/>
              <a:cs typeface="PT Sans Narrow"/>
              <a:sym typeface="PT Sans Narrow"/>
            </a:endParaRPr>
          </a:p>
        </p:txBody>
      </p:sp>
      <p:cxnSp>
        <p:nvCxnSpPr>
          <p:cNvPr id="2083" name="Google Shape;2083;p90"/>
          <p:cNvCxnSpPr/>
          <p:nvPr/>
        </p:nvCxnSpPr>
        <p:spPr>
          <a:xfrm rot="10800000">
            <a:off x="1971317" y="3731067"/>
            <a:ext cx="6000" cy="404000"/>
          </a:xfrm>
          <a:prstGeom prst="straightConnector1">
            <a:avLst/>
          </a:prstGeom>
          <a:noFill/>
          <a:ln w="9525" cap="flat" cmpd="sng">
            <a:solidFill>
              <a:schemeClr val="dk2"/>
            </a:solidFill>
            <a:prstDash val="solid"/>
            <a:round/>
            <a:headEnd type="none" w="med" len="med"/>
            <a:tailEnd type="oval" w="med" len="med"/>
          </a:ln>
        </p:spPr>
      </p:cxnSp>
      <p:cxnSp>
        <p:nvCxnSpPr>
          <p:cNvPr id="2084" name="Google Shape;2084;p90"/>
          <p:cNvCxnSpPr/>
          <p:nvPr/>
        </p:nvCxnSpPr>
        <p:spPr>
          <a:xfrm rot="10800000" flipH="1">
            <a:off x="2786684" y="3719467"/>
            <a:ext cx="4400" cy="415600"/>
          </a:xfrm>
          <a:prstGeom prst="straightConnector1">
            <a:avLst/>
          </a:prstGeom>
          <a:noFill/>
          <a:ln w="9525" cap="flat" cmpd="sng">
            <a:solidFill>
              <a:schemeClr val="dk2"/>
            </a:solidFill>
            <a:prstDash val="solid"/>
            <a:round/>
            <a:headEnd type="none" w="med" len="med"/>
            <a:tailEnd type="oval" w="med" len="med"/>
          </a:ln>
        </p:spPr>
      </p:cxnSp>
      <p:sp>
        <p:nvSpPr>
          <p:cNvPr id="2085" name="Google Shape;2085;p90"/>
          <p:cNvSpPr txBox="1"/>
          <p:nvPr/>
        </p:nvSpPr>
        <p:spPr>
          <a:xfrm>
            <a:off x="1556117" y="4135067"/>
            <a:ext cx="8520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DATA</a:t>
            </a:r>
            <a:endParaRPr sz="2400">
              <a:latin typeface="PT Sans Narrow"/>
              <a:ea typeface="PT Sans Narrow"/>
              <a:cs typeface="PT Sans Narrow"/>
              <a:sym typeface="PT Sans Narrow"/>
            </a:endParaRPr>
          </a:p>
        </p:txBody>
      </p:sp>
      <p:sp>
        <p:nvSpPr>
          <p:cNvPr id="2086" name="Google Shape;2086;p90"/>
          <p:cNvSpPr txBox="1"/>
          <p:nvPr/>
        </p:nvSpPr>
        <p:spPr>
          <a:xfrm>
            <a:off x="2365484" y="4135067"/>
            <a:ext cx="8520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cxnSp>
        <p:nvCxnSpPr>
          <p:cNvPr id="2087" name="Google Shape;2087;p90"/>
          <p:cNvCxnSpPr/>
          <p:nvPr/>
        </p:nvCxnSpPr>
        <p:spPr>
          <a:xfrm rot="10800000">
            <a:off x="7522667"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2088" name="Google Shape;2088;p90"/>
          <p:cNvCxnSpPr/>
          <p:nvPr/>
        </p:nvCxnSpPr>
        <p:spPr>
          <a:xfrm rot="10800000">
            <a:off x="5211533"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2089" name="Google Shape;2089;p90"/>
          <p:cNvCxnSpPr/>
          <p:nvPr/>
        </p:nvCxnSpPr>
        <p:spPr>
          <a:xfrm rot="10800000">
            <a:off x="2957784"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2090" name="Google Shape;2090;p90"/>
          <p:cNvCxnSpPr/>
          <p:nvPr/>
        </p:nvCxnSpPr>
        <p:spPr>
          <a:xfrm rot="10800000">
            <a:off x="618000" y="3498967"/>
            <a:ext cx="1154800" cy="0"/>
          </a:xfrm>
          <a:prstGeom prst="straightConnector1">
            <a:avLst/>
          </a:prstGeom>
          <a:noFill/>
          <a:ln w="9525" cap="flat" cmpd="sng">
            <a:solidFill>
              <a:schemeClr val="dk2"/>
            </a:solidFill>
            <a:prstDash val="solid"/>
            <a:round/>
            <a:headEnd type="none" w="med" len="med"/>
            <a:tailEnd type="triangle" w="med" len="med"/>
          </a:ln>
        </p:spPr>
      </p:cxnSp>
      <p:sp>
        <p:nvSpPr>
          <p:cNvPr id="2091" name="Google Shape;2091;p90"/>
          <p:cNvSpPr/>
          <p:nvPr/>
        </p:nvSpPr>
        <p:spPr>
          <a:xfrm>
            <a:off x="15"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92" name="Google Shape;2092;p90"/>
          <p:cNvSpPr txBox="1"/>
          <p:nvPr/>
        </p:nvSpPr>
        <p:spPr>
          <a:xfrm>
            <a:off x="3054033"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093" name="Google Shape;2093;p90"/>
          <p:cNvSpPr txBox="1"/>
          <p:nvPr/>
        </p:nvSpPr>
        <p:spPr>
          <a:xfrm>
            <a:off x="4230433" y="42997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094" name="Google Shape;2094;p90"/>
          <p:cNvSpPr txBox="1"/>
          <p:nvPr/>
        </p:nvSpPr>
        <p:spPr>
          <a:xfrm>
            <a:off x="7594333"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095" name="Google Shape;2095;p90"/>
          <p:cNvSpPr txBox="1"/>
          <p:nvPr/>
        </p:nvSpPr>
        <p:spPr>
          <a:xfrm>
            <a:off x="9891100"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096" name="Google Shape;2096;p90"/>
          <p:cNvSpPr txBox="1"/>
          <p:nvPr/>
        </p:nvSpPr>
        <p:spPr>
          <a:xfrm>
            <a:off x="2946967"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097" name="Google Shape;2097;p90"/>
          <p:cNvSpPr txBox="1"/>
          <p:nvPr/>
        </p:nvSpPr>
        <p:spPr>
          <a:xfrm>
            <a:off x="5243751"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098" name="Google Shape;2098;p90"/>
          <p:cNvSpPr txBox="1"/>
          <p:nvPr/>
        </p:nvSpPr>
        <p:spPr>
          <a:xfrm>
            <a:off x="7594333"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077" name="Google Shape;2077;p90"/>
          <p:cNvSpPr/>
          <p:nvPr/>
        </p:nvSpPr>
        <p:spPr>
          <a:xfrm>
            <a:off x="5297579" y="47039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E</a:t>
            </a:r>
            <a:endParaRPr sz="2400" b="1"/>
          </a:p>
        </p:txBody>
      </p:sp>
      <p:cxnSp>
        <p:nvCxnSpPr>
          <p:cNvPr id="2099" name="Google Shape;2099;p90"/>
          <p:cNvCxnSpPr>
            <a:stCxn id="2077" idx="0"/>
            <a:endCxn id="2077" idx="2"/>
          </p:cNvCxnSpPr>
          <p:nvPr/>
        </p:nvCxnSpPr>
        <p:spPr>
          <a:xfrm>
            <a:off x="5911579" y="4703967"/>
            <a:ext cx="0" cy="1198400"/>
          </a:xfrm>
          <a:prstGeom prst="straightConnector1">
            <a:avLst/>
          </a:prstGeom>
          <a:noFill/>
          <a:ln w="9525" cap="flat" cmpd="sng">
            <a:solidFill>
              <a:schemeClr val="dk2"/>
            </a:solidFill>
            <a:prstDash val="solid"/>
            <a:round/>
            <a:headEnd type="none" w="med" len="med"/>
            <a:tailEnd type="none" w="med" len="med"/>
          </a:ln>
        </p:spPr>
      </p:cxnSp>
      <p:sp>
        <p:nvSpPr>
          <p:cNvPr id="2100" name="Google Shape;2100;p90"/>
          <p:cNvSpPr txBox="1"/>
          <p:nvPr/>
        </p:nvSpPr>
        <p:spPr>
          <a:xfrm>
            <a:off x="5458400" y="618167"/>
            <a:ext cx="4222000" cy="501600"/>
          </a:xfrm>
          <a:prstGeom prst="rect">
            <a:avLst/>
          </a:prstGeom>
          <a:noFill/>
          <a:ln>
            <a:noFill/>
          </a:ln>
        </p:spPr>
        <p:txBody>
          <a:bodyPr spcFirstLastPara="1" wrap="square" lIns="121900" tIns="121900" rIns="121900" bIns="121900" anchor="t" anchorCtr="0">
            <a:noAutofit/>
          </a:bodyPr>
          <a:lstStyle/>
          <a:p>
            <a:r>
              <a:rPr lang="en" sz="2400"/>
              <a:t>Add after node with data “B”</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104"/>
        <p:cNvGrpSpPr/>
        <p:nvPr/>
      </p:nvGrpSpPr>
      <p:grpSpPr>
        <a:xfrm>
          <a:off x="0" y="0"/>
          <a:ext cx="0" cy="0"/>
          <a:chOff x="0" y="0"/>
          <a:chExt cx="0" cy="0"/>
        </a:xfrm>
      </p:grpSpPr>
      <p:sp>
        <p:nvSpPr>
          <p:cNvPr id="2105" name="Google Shape;2105;p91"/>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Doubly Linked List</a:t>
            </a:r>
            <a:endParaRPr/>
          </a:p>
        </p:txBody>
      </p:sp>
      <p:sp>
        <p:nvSpPr>
          <p:cNvPr id="2106" name="Google Shape;2106;p91"/>
          <p:cNvSpPr/>
          <p:nvPr/>
        </p:nvSpPr>
        <p:spPr>
          <a:xfrm>
            <a:off x="1772800"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A</a:t>
            </a:r>
            <a:endParaRPr sz="4000" b="1">
              <a:latin typeface="PT Sans Narrow"/>
              <a:ea typeface="PT Sans Narrow"/>
              <a:cs typeface="PT Sans Narrow"/>
              <a:sym typeface="PT Sans Narrow"/>
            </a:endParaRPr>
          </a:p>
        </p:txBody>
      </p:sp>
      <p:cxnSp>
        <p:nvCxnSpPr>
          <p:cNvPr id="2107" name="Google Shape;2107;p91"/>
          <p:cNvCxnSpPr>
            <a:stCxn id="2106" idx="0"/>
            <a:endCxn id="2106" idx="2"/>
          </p:cNvCxnSpPr>
          <p:nvPr/>
        </p:nvCxnSpPr>
        <p:spPr>
          <a:xfrm>
            <a:off x="2386800"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108" name="Google Shape;2108;p91"/>
          <p:cNvSpPr/>
          <p:nvPr/>
        </p:nvSpPr>
        <p:spPr>
          <a:xfrm>
            <a:off x="4069556"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B</a:t>
            </a:r>
            <a:endParaRPr sz="2400" b="1"/>
          </a:p>
        </p:txBody>
      </p:sp>
      <p:cxnSp>
        <p:nvCxnSpPr>
          <p:cNvPr id="2109" name="Google Shape;2109;p91"/>
          <p:cNvCxnSpPr>
            <a:stCxn id="2108" idx="0"/>
            <a:endCxn id="2108" idx="2"/>
          </p:cNvCxnSpPr>
          <p:nvPr/>
        </p:nvCxnSpPr>
        <p:spPr>
          <a:xfrm>
            <a:off x="4683556"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110" name="Google Shape;2110;p91"/>
          <p:cNvSpPr/>
          <p:nvPr/>
        </p:nvSpPr>
        <p:spPr>
          <a:xfrm>
            <a:off x="6366341"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C</a:t>
            </a:r>
            <a:endParaRPr sz="2400" b="1"/>
          </a:p>
        </p:txBody>
      </p:sp>
      <p:cxnSp>
        <p:nvCxnSpPr>
          <p:cNvPr id="2111" name="Google Shape;2111;p91"/>
          <p:cNvCxnSpPr>
            <a:stCxn id="2110" idx="0"/>
            <a:endCxn id="2110" idx="2"/>
          </p:cNvCxnSpPr>
          <p:nvPr/>
        </p:nvCxnSpPr>
        <p:spPr>
          <a:xfrm>
            <a:off x="6980341"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112" name="Google Shape;2112;p91"/>
          <p:cNvSpPr/>
          <p:nvPr/>
        </p:nvSpPr>
        <p:spPr>
          <a:xfrm>
            <a:off x="8663112"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D</a:t>
            </a:r>
            <a:endParaRPr sz="2400" b="1"/>
          </a:p>
        </p:txBody>
      </p:sp>
      <p:cxnSp>
        <p:nvCxnSpPr>
          <p:cNvPr id="2113" name="Google Shape;2113;p91"/>
          <p:cNvCxnSpPr>
            <a:stCxn id="2112" idx="0"/>
            <a:endCxn id="2112" idx="2"/>
          </p:cNvCxnSpPr>
          <p:nvPr/>
        </p:nvCxnSpPr>
        <p:spPr>
          <a:xfrm>
            <a:off x="9277112" y="2521067"/>
            <a:ext cx="0" cy="1198400"/>
          </a:xfrm>
          <a:prstGeom prst="straightConnector1">
            <a:avLst/>
          </a:prstGeom>
          <a:noFill/>
          <a:ln w="9525" cap="flat" cmpd="sng">
            <a:solidFill>
              <a:schemeClr val="dk2"/>
            </a:solidFill>
            <a:prstDash val="solid"/>
            <a:round/>
            <a:headEnd type="none" w="med" len="med"/>
            <a:tailEnd type="none" w="med" len="med"/>
          </a:ln>
        </p:spPr>
      </p:cxnSp>
      <p:cxnSp>
        <p:nvCxnSpPr>
          <p:cNvPr id="2114" name="Google Shape;2114;p91"/>
          <p:cNvCxnSpPr/>
          <p:nvPr/>
        </p:nvCxnSpPr>
        <p:spPr>
          <a:xfrm>
            <a:off x="3000775"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2115" name="Google Shape;2115;p91"/>
          <p:cNvCxnSpPr>
            <a:stCxn id="2108" idx="2"/>
            <a:endCxn id="2116" idx="1"/>
          </p:cNvCxnSpPr>
          <p:nvPr/>
        </p:nvCxnSpPr>
        <p:spPr>
          <a:xfrm>
            <a:off x="4683556" y="3719467"/>
            <a:ext cx="614000" cy="1583600"/>
          </a:xfrm>
          <a:prstGeom prst="straightConnector1">
            <a:avLst/>
          </a:prstGeom>
          <a:noFill/>
          <a:ln w="9525" cap="flat" cmpd="sng">
            <a:solidFill>
              <a:schemeClr val="dk2"/>
            </a:solidFill>
            <a:prstDash val="solid"/>
            <a:round/>
            <a:headEnd type="none" w="med" len="med"/>
            <a:tailEnd type="triangle" w="med" len="med"/>
          </a:ln>
        </p:spPr>
      </p:cxnSp>
      <p:cxnSp>
        <p:nvCxnSpPr>
          <p:cNvPr id="2117" name="Google Shape;2117;p91"/>
          <p:cNvCxnSpPr/>
          <p:nvPr/>
        </p:nvCxnSpPr>
        <p:spPr>
          <a:xfrm>
            <a:off x="7594332"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2118" name="Google Shape;2118;p91"/>
          <p:cNvCxnSpPr/>
          <p:nvPr/>
        </p:nvCxnSpPr>
        <p:spPr>
          <a:xfrm>
            <a:off x="9821248" y="2747033"/>
            <a:ext cx="1068800" cy="0"/>
          </a:xfrm>
          <a:prstGeom prst="straightConnector1">
            <a:avLst/>
          </a:prstGeom>
          <a:noFill/>
          <a:ln w="9525" cap="flat" cmpd="sng">
            <a:solidFill>
              <a:schemeClr val="dk2"/>
            </a:solidFill>
            <a:prstDash val="solid"/>
            <a:round/>
            <a:headEnd type="none" w="med" len="med"/>
            <a:tailEnd type="triangle" w="med" len="med"/>
          </a:ln>
        </p:spPr>
      </p:cxnSp>
      <p:sp>
        <p:nvSpPr>
          <p:cNvPr id="2119" name="Google Shape;2119;p91"/>
          <p:cNvSpPr/>
          <p:nvPr/>
        </p:nvSpPr>
        <p:spPr>
          <a:xfrm>
            <a:off x="10902581"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120" name="Google Shape;2120;p91"/>
          <p:cNvCxnSpPr/>
          <p:nvPr/>
        </p:nvCxnSpPr>
        <p:spPr>
          <a:xfrm>
            <a:off x="2386800" y="2225167"/>
            <a:ext cx="0" cy="261600"/>
          </a:xfrm>
          <a:prstGeom prst="straightConnector1">
            <a:avLst/>
          </a:prstGeom>
          <a:noFill/>
          <a:ln w="9525" cap="flat" cmpd="sng">
            <a:solidFill>
              <a:schemeClr val="dk2"/>
            </a:solidFill>
            <a:prstDash val="solid"/>
            <a:round/>
            <a:headEnd type="none" w="med" len="med"/>
            <a:tailEnd type="oval" w="med" len="med"/>
          </a:ln>
        </p:spPr>
      </p:cxnSp>
      <p:sp>
        <p:nvSpPr>
          <p:cNvPr id="2121" name="Google Shape;2121;p91"/>
          <p:cNvSpPr txBox="1"/>
          <p:nvPr/>
        </p:nvSpPr>
        <p:spPr>
          <a:xfrm>
            <a:off x="1877633" y="17500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HEAD</a:t>
            </a:r>
            <a:endParaRPr sz="2400">
              <a:latin typeface="PT Sans Narrow"/>
              <a:ea typeface="PT Sans Narrow"/>
              <a:cs typeface="PT Sans Narrow"/>
              <a:sym typeface="PT Sans Narrow"/>
            </a:endParaRPr>
          </a:p>
        </p:txBody>
      </p:sp>
      <p:cxnSp>
        <p:nvCxnSpPr>
          <p:cNvPr id="2122" name="Google Shape;2122;p91"/>
          <p:cNvCxnSpPr/>
          <p:nvPr/>
        </p:nvCxnSpPr>
        <p:spPr>
          <a:xfrm rot="10800000">
            <a:off x="1971317" y="3731067"/>
            <a:ext cx="6000" cy="404000"/>
          </a:xfrm>
          <a:prstGeom prst="straightConnector1">
            <a:avLst/>
          </a:prstGeom>
          <a:noFill/>
          <a:ln w="9525" cap="flat" cmpd="sng">
            <a:solidFill>
              <a:schemeClr val="dk2"/>
            </a:solidFill>
            <a:prstDash val="solid"/>
            <a:round/>
            <a:headEnd type="none" w="med" len="med"/>
            <a:tailEnd type="oval" w="med" len="med"/>
          </a:ln>
        </p:spPr>
      </p:cxnSp>
      <p:cxnSp>
        <p:nvCxnSpPr>
          <p:cNvPr id="2123" name="Google Shape;2123;p91"/>
          <p:cNvCxnSpPr/>
          <p:nvPr/>
        </p:nvCxnSpPr>
        <p:spPr>
          <a:xfrm rot="10800000" flipH="1">
            <a:off x="2786684" y="3719467"/>
            <a:ext cx="4400" cy="415600"/>
          </a:xfrm>
          <a:prstGeom prst="straightConnector1">
            <a:avLst/>
          </a:prstGeom>
          <a:noFill/>
          <a:ln w="9525" cap="flat" cmpd="sng">
            <a:solidFill>
              <a:schemeClr val="dk2"/>
            </a:solidFill>
            <a:prstDash val="solid"/>
            <a:round/>
            <a:headEnd type="none" w="med" len="med"/>
            <a:tailEnd type="oval" w="med" len="med"/>
          </a:ln>
        </p:spPr>
      </p:cxnSp>
      <p:sp>
        <p:nvSpPr>
          <p:cNvPr id="2124" name="Google Shape;2124;p91"/>
          <p:cNvSpPr txBox="1"/>
          <p:nvPr/>
        </p:nvSpPr>
        <p:spPr>
          <a:xfrm>
            <a:off x="1556117" y="4135067"/>
            <a:ext cx="8520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DATA</a:t>
            </a:r>
            <a:endParaRPr sz="2400">
              <a:latin typeface="PT Sans Narrow"/>
              <a:ea typeface="PT Sans Narrow"/>
              <a:cs typeface="PT Sans Narrow"/>
              <a:sym typeface="PT Sans Narrow"/>
            </a:endParaRPr>
          </a:p>
        </p:txBody>
      </p:sp>
      <p:sp>
        <p:nvSpPr>
          <p:cNvPr id="2125" name="Google Shape;2125;p91"/>
          <p:cNvSpPr txBox="1"/>
          <p:nvPr/>
        </p:nvSpPr>
        <p:spPr>
          <a:xfrm>
            <a:off x="2365484" y="4135067"/>
            <a:ext cx="8520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cxnSp>
        <p:nvCxnSpPr>
          <p:cNvPr id="2126" name="Google Shape;2126;p91"/>
          <p:cNvCxnSpPr/>
          <p:nvPr/>
        </p:nvCxnSpPr>
        <p:spPr>
          <a:xfrm rot="10800000">
            <a:off x="7522667"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2127" name="Google Shape;2127;p91"/>
          <p:cNvCxnSpPr/>
          <p:nvPr/>
        </p:nvCxnSpPr>
        <p:spPr>
          <a:xfrm rot="10800000">
            <a:off x="5211533"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2128" name="Google Shape;2128;p91"/>
          <p:cNvCxnSpPr/>
          <p:nvPr/>
        </p:nvCxnSpPr>
        <p:spPr>
          <a:xfrm rot="10800000">
            <a:off x="2957784"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2129" name="Google Shape;2129;p91"/>
          <p:cNvCxnSpPr/>
          <p:nvPr/>
        </p:nvCxnSpPr>
        <p:spPr>
          <a:xfrm rot="10800000">
            <a:off x="618000" y="3498967"/>
            <a:ext cx="1154800" cy="0"/>
          </a:xfrm>
          <a:prstGeom prst="straightConnector1">
            <a:avLst/>
          </a:prstGeom>
          <a:noFill/>
          <a:ln w="9525" cap="flat" cmpd="sng">
            <a:solidFill>
              <a:schemeClr val="dk2"/>
            </a:solidFill>
            <a:prstDash val="solid"/>
            <a:round/>
            <a:headEnd type="none" w="med" len="med"/>
            <a:tailEnd type="triangle" w="med" len="med"/>
          </a:ln>
        </p:spPr>
      </p:cxnSp>
      <p:sp>
        <p:nvSpPr>
          <p:cNvPr id="2130" name="Google Shape;2130;p91"/>
          <p:cNvSpPr/>
          <p:nvPr/>
        </p:nvSpPr>
        <p:spPr>
          <a:xfrm>
            <a:off x="15"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31" name="Google Shape;2131;p91"/>
          <p:cNvSpPr txBox="1"/>
          <p:nvPr/>
        </p:nvSpPr>
        <p:spPr>
          <a:xfrm>
            <a:off x="3054033"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132" name="Google Shape;2132;p91"/>
          <p:cNvSpPr txBox="1"/>
          <p:nvPr/>
        </p:nvSpPr>
        <p:spPr>
          <a:xfrm>
            <a:off x="4230433" y="42997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133" name="Google Shape;2133;p91"/>
          <p:cNvSpPr txBox="1"/>
          <p:nvPr/>
        </p:nvSpPr>
        <p:spPr>
          <a:xfrm>
            <a:off x="7594333"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134" name="Google Shape;2134;p91"/>
          <p:cNvSpPr txBox="1"/>
          <p:nvPr/>
        </p:nvSpPr>
        <p:spPr>
          <a:xfrm>
            <a:off x="9891100"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135" name="Google Shape;2135;p91"/>
          <p:cNvSpPr txBox="1"/>
          <p:nvPr/>
        </p:nvSpPr>
        <p:spPr>
          <a:xfrm>
            <a:off x="2946967"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136" name="Google Shape;2136;p91"/>
          <p:cNvSpPr txBox="1"/>
          <p:nvPr/>
        </p:nvSpPr>
        <p:spPr>
          <a:xfrm>
            <a:off x="5243751"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137" name="Google Shape;2137;p91"/>
          <p:cNvSpPr txBox="1"/>
          <p:nvPr/>
        </p:nvSpPr>
        <p:spPr>
          <a:xfrm>
            <a:off x="7594333"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116" name="Google Shape;2116;p91"/>
          <p:cNvSpPr/>
          <p:nvPr/>
        </p:nvSpPr>
        <p:spPr>
          <a:xfrm>
            <a:off x="5297579" y="47039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E</a:t>
            </a:r>
            <a:endParaRPr sz="2400" b="1"/>
          </a:p>
        </p:txBody>
      </p:sp>
      <p:cxnSp>
        <p:nvCxnSpPr>
          <p:cNvPr id="2138" name="Google Shape;2138;p91"/>
          <p:cNvCxnSpPr>
            <a:stCxn id="2116" idx="0"/>
            <a:endCxn id="2116" idx="2"/>
          </p:cNvCxnSpPr>
          <p:nvPr/>
        </p:nvCxnSpPr>
        <p:spPr>
          <a:xfrm>
            <a:off x="5911579" y="4703967"/>
            <a:ext cx="0" cy="1198400"/>
          </a:xfrm>
          <a:prstGeom prst="straightConnector1">
            <a:avLst/>
          </a:prstGeom>
          <a:noFill/>
          <a:ln w="9525" cap="flat" cmpd="sng">
            <a:solidFill>
              <a:schemeClr val="dk2"/>
            </a:solidFill>
            <a:prstDash val="solid"/>
            <a:round/>
            <a:headEnd type="none" w="med" len="med"/>
            <a:tailEnd type="none" w="med" len="med"/>
          </a:ln>
        </p:spPr>
      </p:cxnSp>
      <p:cxnSp>
        <p:nvCxnSpPr>
          <p:cNvPr id="2139" name="Google Shape;2139;p91"/>
          <p:cNvCxnSpPr>
            <a:stCxn id="2116" idx="3"/>
            <a:endCxn id="2110" idx="2"/>
          </p:cNvCxnSpPr>
          <p:nvPr/>
        </p:nvCxnSpPr>
        <p:spPr>
          <a:xfrm rot="10800000" flipH="1">
            <a:off x="6525579" y="3719567"/>
            <a:ext cx="454800" cy="1583600"/>
          </a:xfrm>
          <a:prstGeom prst="straightConnector1">
            <a:avLst/>
          </a:prstGeom>
          <a:noFill/>
          <a:ln w="9525" cap="flat" cmpd="sng">
            <a:solidFill>
              <a:schemeClr val="dk2"/>
            </a:solidFill>
            <a:prstDash val="solid"/>
            <a:round/>
            <a:headEnd type="none" w="med" len="med"/>
            <a:tailEnd type="triangle" w="med" len="med"/>
          </a:ln>
        </p:spPr>
      </p:cxnSp>
      <p:sp>
        <p:nvSpPr>
          <p:cNvPr id="2140" name="Google Shape;2140;p91"/>
          <p:cNvSpPr txBox="1"/>
          <p:nvPr/>
        </p:nvSpPr>
        <p:spPr>
          <a:xfrm>
            <a:off x="6638000" y="46545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141" name="Google Shape;2141;p91"/>
          <p:cNvSpPr txBox="1"/>
          <p:nvPr/>
        </p:nvSpPr>
        <p:spPr>
          <a:xfrm>
            <a:off x="5458400" y="618167"/>
            <a:ext cx="4222000" cy="501600"/>
          </a:xfrm>
          <a:prstGeom prst="rect">
            <a:avLst/>
          </a:prstGeom>
          <a:noFill/>
          <a:ln>
            <a:noFill/>
          </a:ln>
        </p:spPr>
        <p:txBody>
          <a:bodyPr spcFirstLastPara="1" wrap="square" lIns="121900" tIns="121900" rIns="121900" bIns="121900" anchor="t" anchorCtr="0">
            <a:noAutofit/>
          </a:bodyPr>
          <a:lstStyle/>
          <a:p>
            <a:r>
              <a:rPr lang="en" sz="2400"/>
              <a:t>Add after node with data “B”</a:t>
            </a:r>
            <a:endParaRPr sz="2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145"/>
        <p:cNvGrpSpPr/>
        <p:nvPr/>
      </p:nvGrpSpPr>
      <p:grpSpPr>
        <a:xfrm>
          <a:off x="0" y="0"/>
          <a:ext cx="0" cy="0"/>
          <a:chOff x="0" y="0"/>
          <a:chExt cx="0" cy="0"/>
        </a:xfrm>
      </p:grpSpPr>
      <p:sp>
        <p:nvSpPr>
          <p:cNvPr id="2146" name="Google Shape;2146;p92"/>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Doubly Linked List</a:t>
            </a:r>
            <a:endParaRPr/>
          </a:p>
        </p:txBody>
      </p:sp>
      <p:sp>
        <p:nvSpPr>
          <p:cNvPr id="2147" name="Google Shape;2147;p92"/>
          <p:cNvSpPr/>
          <p:nvPr/>
        </p:nvSpPr>
        <p:spPr>
          <a:xfrm>
            <a:off x="1772800"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A</a:t>
            </a:r>
            <a:endParaRPr sz="4000" b="1">
              <a:latin typeface="PT Sans Narrow"/>
              <a:ea typeface="PT Sans Narrow"/>
              <a:cs typeface="PT Sans Narrow"/>
              <a:sym typeface="PT Sans Narrow"/>
            </a:endParaRPr>
          </a:p>
        </p:txBody>
      </p:sp>
      <p:cxnSp>
        <p:nvCxnSpPr>
          <p:cNvPr id="2148" name="Google Shape;2148;p92"/>
          <p:cNvCxnSpPr>
            <a:stCxn id="2147" idx="0"/>
            <a:endCxn id="2147" idx="2"/>
          </p:cNvCxnSpPr>
          <p:nvPr/>
        </p:nvCxnSpPr>
        <p:spPr>
          <a:xfrm>
            <a:off x="2386800"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149" name="Google Shape;2149;p92"/>
          <p:cNvSpPr/>
          <p:nvPr/>
        </p:nvSpPr>
        <p:spPr>
          <a:xfrm>
            <a:off x="4069556"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B</a:t>
            </a:r>
            <a:endParaRPr sz="2400" b="1"/>
          </a:p>
        </p:txBody>
      </p:sp>
      <p:cxnSp>
        <p:nvCxnSpPr>
          <p:cNvPr id="2150" name="Google Shape;2150;p92"/>
          <p:cNvCxnSpPr>
            <a:stCxn id="2149" idx="0"/>
            <a:endCxn id="2149" idx="2"/>
          </p:cNvCxnSpPr>
          <p:nvPr/>
        </p:nvCxnSpPr>
        <p:spPr>
          <a:xfrm>
            <a:off x="4683556"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151" name="Google Shape;2151;p92"/>
          <p:cNvSpPr/>
          <p:nvPr/>
        </p:nvSpPr>
        <p:spPr>
          <a:xfrm>
            <a:off x="6366341"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C</a:t>
            </a:r>
            <a:endParaRPr sz="2400" b="1"/>
          </a:p>
        </p:txBody>
      </p:sp>
      <p:cxnSp>
        <p:nvCxnSpPr>
          <p:cNvPr id="2152" name="Google Shape;2152;p92"/>
          <p:cNvCxnSpPr>
            <a:stCxn id="2151" idx="0"/>
            <a:endCxn id="2151" idx="2"/>
          </p:cNvCxnSpPr>
          <p:nvPr/>
        </p:nvCxnSpPr>
        <p:spPr>
          <a:xfrm>
            <a:off x="6980341"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153" name="Google Shape;2153;p92"/>
          <p:cNvSpPr/>
          <p:nvPr/>
        </p:nvSpPr>
        <p:spPr>
          <a:xfrm>
            <a:off x="8663112"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D</a:t>
            </a:r>
            <a:endParaRPr sz="2400" b="1"/>
          </a:p>
        </p:txBody>
      </p:sp>
      <p:cxnSp>
        <p:nvCxnSpPr>
          <p:cNvPr id="2154" name="Google Shape;2154;p92"/>
          <p:cNvCxnSpPr>
            <a:stCxn id="2153" idx="0"/>
            <a:endCxn id="2153" idx="2"/>
          </p:cNvCxnSpPr>
          <p:nvPr/>
        </p:nvCxnSpPr>
        <p:spPr>
          <a:xfrm>
            <a:off x="9277112" y="2521067"/>
            <a:ext cx="0" cy="1198400"/>
          </a:xfrm>
          <a:prstGeom prst="straightConnector1">
            <a:avLst/>
          </a:prstGeom>
          <a:noFill/>
          <a:ln w="9525" cap="flat" cmpd="sng">
            <a:solidFill>
              <a:schemeClr val="dk2"/>
            </a:solidFill>
            <a:prstDash val="solid"/>
            <a:round/>
            <a:headEnd type="none" w="med" len="med"/>
            <a:tailEnd type="none" w="med" len="med"/>
          </a:ln>
        </p:spPr>
      </p:cxnSp>
      <p:cxnSp>
        <p:nvCxnSpPr>
          <p:cNvPr id="2155" name="Google Shape;2155;p92"/>
          <p:cNvCxnSpPr/>
          <p:nvPr/>
        </p:nvCxnSpPr>
        <p:spPr>
          <a:xfrm>
            <a:off x="3000775"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2156" name="Google Shape;2156;p92"/>
          <p:cNvCxnSpPr>
            <a:stCxn id="2149" idx="2"/>
            <a:endCxn id="2157" idx="1"/>
          </p:cNvCxnSpPr>
          <p:nvPr/>
        </p:nvCxnSpPr>
        <p:spPr>
          <a:xfrm>
            <a:off x="4683556" y="3719467"/>
            <a:ext cx="614000" cy="1583600"/>
          </a:xfrm>
          <a:prstGeom prst="straightConnector1">
            <a:avLst/>
          </a:prstGeom>
          <a:noFill/>
          <a:ln w="9525" cap="flat" cmpd="sng">
            <a:solidFill>
              <a:schemeClr val="dk2"/>
            </a:solidFill>
            <a:prstDash val="solid"/>
            <a:round/>
            <a:headEnd type="none" w="med" len="med"/>
            <a:tailEnd type="triangle" w="med" len="med"/>
          </a:ln>
        </p:spPr>
      </p:cxnSp>
      <p:cxnSp>
        <p:nvCxnSpPr>
          <p:cNvPr id="2158" name="Google Shape;2158;p92"/>
          <p:cNvCxnSpPr/>
          <p:nvPr/>
        </p:nvCxnSpPr>
        <p:spPr>
          <a:xfrm>
            <a:off x="7594332"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2159" name="Google Shape;2159;p92"/>
          <p:cNvCxnSpPr/>
          <p:nvPr/>
        </p:nvCxnSpPr>
        <p:spPr>
          <a:xfrm>
            <a:off x="9821248" y="2747033"/>
            <a:ext cx="1068800" cy="0"/>
          </a:xfrm>
          <a:prstGeom prst="straightConnector1">
            <a:avLst/>
          </a:prstGeom>
          <a:noFill/>
          <a:ln w="9525" cap="flat" cmpd="sng">
            <a:solidFill>
              <a:schemeClr val="dk2"/>
            </a:solidFill>
            <a:prstDash val="solid"/>
            <a:round/>
            <a:headEnd type="none" w="med" len="med"/>
            <a:tailEnd type="triangle" w="med" len="med"/>
          </a:ln>
        </p:spPr>
      </p:cxnSp>
      <p:sp>
        <p:nvSpPr>
          <p:cNvPr id="2160" name="Google Shape;2160;p92"/>
          <p:cNvSpPr/>
          <p:nvPr/>
        </p:nvSpPr>
        <p:spPr>
          <a:xfrm>
            <a:off x="10902581"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161" name="Google Shape;2161;p92"/>
          <p:cNvCxnSpPr/>
          <p:nvPr/>
        </p:nvCxnSpPr>
        <p:spPr>
          <a:xfrm>
            <a:off x="2386800" y="2225167"/>
            <a:ext cx="0" cy="261600"/>
          </a:xfrm>
          <a:prstGeom prst="straightConnector1">
            <a:avLst/>
          </a:prstGeom>
          <a:noFill/>
          <a:ln w="9525" cap="flat" cmpd="sng">
            <a:solidFill>
              <a:schemeClr val="dk2"/>
            </a:solidFill>
            <a:prstDash val="solid"/>
            <a:round/>
            <a:headEnd type="none" w="med" len="med"/>
            <a:tailEnd type="oval" w="med" len="med"/>
          </a:ln>
        </p:spPr>
      </p:cxnSp>
      <p:sp>
        <p:nvSpPr>
          <p:cNvPr id="2162" name="Google Shape;2162;p92"/>
          <p:cNvSpPr txBox="1"/>
          <p:nvPr/>
        </p:nvSpPr>
        <p:spPr>
          <a:xfrm>
            <a:off x="1877633" y="17500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HEAD</a:t>
            </a:r>
            <a:endParaRPr sz="2400">
              <a:latin typeface="PT Sans Narrow"/>
              <a:ea typeface="PT Sans Narrow"/>
              <a:cs typeface="PT Sans Narrow"/>
              <a:sym typeface="PT Sans Narrow"/>
            </a:endParaRPr>
          </a:p>
        </p:txBody>
      </p:sp>
      <p:cxnSp>
        <p:nvCxnSpPr>
          <p:cNvPr id="2163" name="Google Shape;2163;p92"/>
          <p:cNvCxnSpPr/>
          <p:nvPr/>
        </p:nvCxnSpPr>
        <p:spPr>
          <a:xfrm rot="10800000">
            <a:off x="1971317" y="3731067"/>
            <a:ext cx="6000" cy="404000"/>
          </a:xfrm>
          <a:prstGeom prst="straightConnector1">
            <a:avLst/>
          </a:prstGeom>
          <a:noFill/>
          <a:ln w="9525" cap="flat" cmpd="sng">
            <a:solidFill>
              <a:schemeClr val="dk2"/>
            </a:solidFill>
            <a:prstDash val="solid"/>
            <a:round/>
            <a:headEnd type="none" w="med" len="med"/>
            <a:tailEnd type="oval" w="med" len="med"/>
          </a:ln>
        </p:spPr>
      </p:cxnSp>
      <p:cxnSp>
        <p:nvCxnSpPr>
          <p:cNvPr id="2164" name="Google Shape;2164;p92"/>
          <p:cNvCxnSpPr/>
          <p:nvPr/>
        </p:nvCxnSpPr>
        <p:spPr>
          <a:xfrm rot="10800000" flipH="1">
            <a:off x="2786684" y="3719467"/>
            <a:ext cx="4400" cy="415600"/>
          </a:xfrm>
          <a:prstGeom prst="straightConnector1">
            <a:avLst/>
          </a:prstGeom>
          <a:noFill/>
          <a:ln w="9525" cap="flat" cmpd="sng">
            <a:solidFill>
              <a:schemeClr val="dk2"/>
            </a:solidFill>
            <a:prstDash val="solid"/>
            <a:round/>
            <a:headEnd type="none" w="med" len="med"/>
            <a:tailEnd type="oval" w="med" len="med"/>
          </a:ln>
        </p:spPr>
      </p:cxnSp>
      <p:sp>
        <p:nvSpPr>
          <p:cNvPr id="2165" name="Google Shape;2165;p92"/>
          <p:cNvSpPr txBox="1"/>
          <p:nvPr/>
        </p:nvSpPr>
        <p:spPr>
          <a:xfrm>
            <a:off x="1556117" y="4135067"/>
            <a:ext cx="8520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DATA</a:t>
            </a:r>
            <a:endParaRPr sz="2400">
              <a:latin typeface="PT Sans Narrow"/>
              <a:ea typeface="PT Sans Narrow"/>
              <a:cs typeface="PT Sans Narrow"/>
              <a:sym typeface="PT Sans Narrow"/>
            </a:endParaRPr>
          </a:p>
        </p:txBody>
      </p:sp>
      <p:sp>
        <p:nvSpPr>
          <p:cNvPr id="2166" name="Google Shape;2166;p92"/>
          <p:cNvSpPr txBox="1"/>
          <p:nvPr/>
        </p:nvSpPr>
        <p:spPr>
          <a:xfrm>
            <a:off x="2365484" y="4135067"/>
            <a:ext cx="8520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cxnSp>
        <p:nvCxnSpPr>
          <p:cNvPr id="2167" name="Google Shape;2167;p92"/>
          <p:cNvCxnSpPr/>
          <p:nvPr/>
        </p:nvCxnSpPr>
        <p:spPr>
          <a:xfrm rot="10800000">
            <a:off x="7522667"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2168" name="Google Shape;2168;p92"/>
          <p:cNvCxnSpPr>
            <a:endCxn id="2157" idx="0"/>
          </p:cNvCxnSpPr>
          <p:nvPr/>
        </p:nvCxnSpPr>
        <p:spPr>
          <a:xfrm flipH="1">
            <a:off x="5911579" y="3498767"/>
            <a:ext cx="454800" cy="1205200"/>
          </a:xfrm>
          <a:prstGeom prst="straightConnector1">
            <a:avLst/>
          </a:prstGeom>
          <a:noFill/>
          <a:ln w="9525" cap="flat" cmpd="sng">
            <a:solidFill>
              <a:schemeClr val="dk2"/>
            </a:solidFill>
            <a:prstDash val="solid"/>
            <a:round/>
            <a:headEnd type="none" w="med" len="med"/>
            <a:tailEnd type="triangle" w="med" len="med"/>
          </a:ln>
        </p:spPr>
      </p:cxnSp>
      <p:cxnSp>
        <p:nvCxnSpPr>
          <p:cNvPr id="2169" name="Google Shape;2169;p92"/>
          <p:cNvCxnSpPr/>
          <p:nvPr/>
        </p:nvCxnSpPr>
        <p:spPr>
          <a:xfrm rot="10800000">
            <a:off x="2957784"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2170" name="Google Shape;2170;p92"/>
          <p:cNvCxnSpPr/>
          <p:nvPr/>
        </p:nvCxnSpPr>
        <p:spPr>
          <a:xfrm rot="10800000">
            <a:off x="618000" y="3498967"/>
            <a:ext cx="1154800" cy="0"/>
          </a:xfrm>
          <a:prstGeom prst="straightConnector1">
            <a:avLst/>
          </a:prstGeom>
          <a:noFill/>
          <a:ln w="9525" cap="flat" cmpd="sng">
            <a:solidFill>
              <a:schemeClr val="dk2"/>
            </a:solidFill>
            <a:prstDash val="solid"/>
            <a:round/>
            <a:headEnd type="none" w="med" len="med"/>
            <a:tailEnd type="triangle" w="med" len="med"/>
          </a:ln>
        </p:spPr>
      </p:cxnSp>
      <p:sp>
        <p:nvSpPr>
          <p:cNvPr id="2171" name="Google Shape;2171;p92"/>
          <p:cNvSpPr/>
          <p:nvPr/>
        </p:nvSpPr>
        <p:spPr>
          <a:xfrm>
            <a:off x="15"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72" name="Google Shape;2172;p92"/>
          <p:cNvSpPr txBox="1"/>
          <p:nvPr/>
        </p:nvSpPr>
        <p:spPr>
          <a:xfrm>
            <a:off x="3054033"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173" name="Google Shape;2173;p92"/>
          <p:cNvSpPr txBox="1"/>
          <p:nvPr/>
        </p:nvSpPr>
        <p:spPr>
          <a:xfrm>
            <a:off x="4230433" y="42997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174" name="Google Shape;2174;p92"/>
          <p:cNvSpPr txBox="1"/>
          <p:nvPr/>
        </p:nvSpPr>
        <p:spPr>
          <a:xfrm>
            <a:off x="7594333"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175" name="Google Shape;2175;p92"/>
          <p:cNvSpPr txBox="1"/>
          <p:nvPr/>
        </p:nvSpPr>
        <p:spPr>
          <a:xfrm>
            <a:off x="9891100"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176" name="Google Shape;2176;p92"/>
          <p:cNvSpPr txBox="1"/>
          <p:nvPr/>
        </p:nvSpPr>
        <p:spPr>
          <a:xfrm>
            <a:off x="2946967"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177" name="Google Shape;2177;p92"/>
          <p:cNvSpPr txBox="1"/>
          <p:nvPr/>
        </p:nvSpPr>
        <p:spPr>
          <a:xfrm>
            <a:off x="5461584" y="408091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178" name="Google Shape;2178;p92"/>
          <p:cNvSpPr txBox="1"/>
          <p:nvPr/>
        </p:nvSpPr>
        <p:spPr>
          <a:xfrm>
            <a:off x="7594333"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157" name="Google Shape;2157;p92"/>
          <p:cNvSpPr/>
          <p:nvPr/>
        </p:nvSpPr>
        <p:spPr>
          <a:xfrm>
            <a:off x="5297579" y="47039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E</a:t>
            </a:r>
            <a:endParaRPr sz="2400" b="1"/>
          </a:p>
        </p:txBody>
      </p:sp>
      <p:cxnSp>
        <p:nvCxnSpPr>
          <p:cNvPr id="2179" name="Google Shape;2179;p92"/>
          <p:cNvCxnSpPr>
            <a:stCxn id="2157" idx="0"/>
            <a:endCxn id="2157" idx="2"/>
          </p:cNvCxnSpPr>
          <p:nvPr/>
        </p:nvCxnSpPr>
        <p:spPr>
          <a:xfrm>
            <a:off x="5911579" y="4703967"/>
            <a:ext cx="0" cy="1198400"/>
          </a:xfrm>
          <a:prstGeom prst="straightConnector1">
            <a:avLst/>
          </a:prstGeom>
          <a:noFill/>
          <a:ln w="9525" cap="flat" cmpd="sng">
            <a:solidFill>
              <a:schemeClr val="dk2"/>
            </a:solidFill>
            <a:prstDash val="solid"/>
            <a:round/>
            <a:headEnd type="none" w="med" len="med"/>
            <a:tailEnd type="none" w="med" len="med"/>
          </a:ln>
        </p:spPr>
      </p:cxnSp>
      <p:cxnSp>
        <p:nvCxnSpPr>
          <p:cNvPr id="2180" name="Google Shape;2180;p92"/>
          <p:cNvCxnSpPr>
            <a:stCxn id="2157" idx="3"/>
            <a:endCxn id="2151" idx="2"/>
          </p:cNvCxnSpPr>
          <p:nvPr/>
        </p:nvCxnSpPr>
        <p:spPr>
          <a:xfrm rot="10800000" flipH="1">
            <a:off x="6525579" y="3719567"/>
            <a:ext cx="454800" cy="1583600"/>
          </a:xfrm>
          <a:prstGeom prst="straightConnector1">
            <a:avLst/>
          </a:prstGeom>
          <a:noFill/>
          <a:ln w="9525" cap="flat" cmpd="sng">
            <a:solidFill>
              <a:schemeClr val="dk2"/>
            </a:solidFill>
            <a:prstDash val="solid"/>
            <a:round/>
            <a:headEnd type="none" w="med" len="med"/>
            <a:tailEnd type="triangle" w="med" len="med"/>
          </a:ln>
        </p:spPr>
      </p:cxnSp>
      <p:sp>
        <p:nvSpPr>
          <p:cNvPr id="2181" name="Google Shape;2181;p92"/>
          <p:cNvSpPr txBox="1"/>
          <p:nvPr/>
        </p:nvSpPr>
        <p:spPr>
          <a:xfrm>
            <a:off x="6638000" y="46545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182" name="Google Shape;2182;p92"/>
          <p:cNvSpPr txBox="1"/>
          <p:nvPr/>
        </p:nvSpPr>
        <p:spPr>
          <a:xfrm>
            <a:off x="5458400" y="618167"/>
            <a:ext cx="4222000" cy="501600"/>
          </a:xfrm>
          <a:prstGeom prst="rect">
            <a:avLst/>
          </a:prstGeom>
          <a:noFill/>
          <a:ln>
            <a:noFill/>
          </a:ln>
        </p:spPr>
        <p:txBody>
          <a:bodyPr spcFirstLastPara="1" wrap="square" lIns="121900" tIns="121900" rIns="121900" bIns="121900" anchor="t" anchorCtr="0">
            <a:noAutofit/>
          </a:bodyPr>
          <a:lstStyle/>
          <a:p>
            <a:r>
              <a:rPr lang="en" sz="2400"/>
              <a:t>Add after node with data “B”</a:t>
            </a:r>
            <a:endParaRPr sz="2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186"/>
        <p:cNvGrpSpPr/>
        <p:nvPr/>
      </p:nvGrpSpPr>
      <p:grpSpPr>
        <a:xfrm>
          <a:off x="0" y="0"/>
          <a:ext cx="0" cy="0"/>
          <a:chOff x="0" y="0"/>
          <a:chExt cx="0" cy="0"/>
        </a:xfrm>
      </p:grpSpPr>
      <p:sp>
        <p:nvSpPr>
          <p:cNvPr id="2187" name="Google Shape;2187;p93"/>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Doubly Linked List</a:t>
            </a:r>
            <a:endParaRPr/>
          </a:p>
        </p:txBody>
      </p:sp>
      <p:sp>
        <p:nvSpPr>
          <p:cNvPr id="2188" name="Google Shape;2188;p93"/>
          <p:cNvSpPr/>
          <p:nvPr/>
        </p:nvSpPr>
        <p:spPr>
          <a:xfrm>
            <a:off x="1772800"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A</a:t>
            </a:r>
            <a:endParaRPr sz="4000" b="1">
              <a:latin typeface="PT Sans Narrow"/>
              <a:ea typeface="PT Sans Narrow"/>
              <a:cs typeface="PT Sans Narrow"/>
              <a:sym typeface="PT Sans Narrow"/>
            </a:endParaRPr>
          </a:p>
        </p:txBody>
      </p:sp>
      <p:cxnSp>
        <p:nvCxnSpPr>
          <p:cNvPr id="2189" name="Google Shape;2189;p93"/>
          <p:cNvCxnSpPr>
            <a:stCxn id="2188" idx="0"/>
            <a:endCxn id="2188" idx="2"/>
          </p:cNvCxnSpPr>
          <p:nvPr/>
        </p:nvCxnSpPr>
        <p:spPr>
          <a:xfrm>
            <a:off x="2386800"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190" name="Google Shape;2190;p93"/>
          <p:cNvSpPr/>
          <p:nvPr/>
        </p:nvSpPr>
        <p:spPr>
          <a:xfrm>
            <a:off x="4069556"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B</a:t>
            </a:r>
            <a:endParaRPr sz="2400" b="1"/>
          </a:p>
        </p:txBody>
      </p:sp>
      <p:cxnSp>
        <p:nvCxnSpPr>
          <p:cNvPr id="2191" name="Google Shape;2191;p93"/>
          <p:cNvCxnSpPr>
            <a:stCxn id="2190" idx="0"/>
            <a:endCxn id="2190" idx="2"/>
          </p:cNvCxnSpPr>
          <p:nvPr/>
        </p:nvCxnSpPr>
        <p:spPr>
          <a:xfrm>
            <a:off x="4683556"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192" name="Google Shape;2192;p93"/>
          <p:cNvSpPr/>
          <p:nvPr/>
        </p:nvSpPr>
        <p:spPr>
          <a:xfrm>
            <a:off x="6366341"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C</a:t>
            </a:r>
            <a:endParaRPr sz="2400" b="1"/>
          </a:p>
        </p:txBody>
      </p:sp>
      <p:cxnSp>
        <p:nvCxnSpPr>
          <p:cNvPr id="2193" name="Google Shape;2193;p93"/>
          <p:cNvCxnSpPr>
            <a:stCxn id="2192" idx="0"/>
            <a:endCxn id="2192" idx="2"/>
          </p:cNvCxnSpPr>
          <p:nvPr/>
        </p:nvCxnSpPr>
        <p:spPr>
          <a:xfrm>
            <a:off x="6980341"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194" name="Google Shape;2194;p93"/>
          <p:cNvSpPr/>
          <p:nvPr/>
        </p:nvSpPr>
        <p:spPr>
          <a:xfrm>
            <a:off x="8663112"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D</a:t>
            </a:r>
            <a:endParaRPr sz="2400" b="1"/>
          </a:p>
        </p:txBody>
      </p:sp>
      <p:cxnSp>
        <p:nvCxnSpPr>
          <p:cNvPr id="2195" name="Google Shape;2195;p93"/>
          <p:cNvCxnSpPr>
            <a:stCxn id="2194" idx="0"/>
            <a:endCxn id="2194" idx="2"/>
          </p:cNvCxnSpPr>
          <p:nvPr/>
        </p:nvCxnSpPr>
        <p:spPr>
          <a:xfrm>
            <a:off x="9277112" y="2521067"/>
            <a:ext cx="0" cy="1198400"/>
          </a:xfrm>
          <a:prstGeom prst="straightConnector1">
            <a:avLst/>
          </a:prstGeom>
          <a:noFill/>
          <a:ln w="9525" cap="flat" cmpd="sng">
            <a:solidFill>
              <a:schemeClr val="dk2"/>
            </a:solidFill>
            <a:prstDash val="solid"/>
            <a:round/>
            <a:headEnd type="none" w="med" len="med"/>
            <a:tailEnd type="none" w="med" len="med"/>
          </a:ln>
        </p:spPr>
      </p:cxnSp>
      <p:cxnSp>
        <p:nvCxnSpPr>
          <p:cNvPr id="2196" name="Google Shape;2196;p93"/>
          <p:cNvCxnSpPr/>
          <p:nvPr/>
        </p:nvCxnSpPr>
        <p:spPr>
          <a:xfrm>
            <a:off x="3000775"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2197" name="Google Shape;2197;p93"/>
          <p:cNvCxnSpPr>
            <a:stCxn id="2190" idx="2"/>
            <a:endCxn id="2198" idx="1"/>
          </p:cNvCxnSpPr>
          <p:nvPr/>
        </p:nvCxnSpPr>
        <p:spPr>
          <a:xfrm>
            <a:off x="4683556" y="3719467"/>
            <a:ext cx="614000" cy="1583600"/>
          </a:xfrm>
          <a:prstGeom prst="straightConnector1">
            <a:avLst/>
          </a:prstGeom>
          <a:noFill/>
          <a:ln w="9525" cap="flat" cmpd="sng">
            <a:solidFill>
              <a:schemeClr val="dk2"/>
            </a:solidFill>
            <a:prstDash val="solid"/>
            <a:round/>
            <a:headEnd type="none" w="med" len="med"/>
            <a:tailEnd type="triangle" w="med" len="med"/>
          </a:ln>
        </p:spPr>
      </p:cxnSp>
      <p:cxnSp>
        <p:nvCxnSpPr>
          <p:cNvPr id="2199" name="Google Shape;2199;p93"/>
          <p:cNvCxnSpPr/>
          <p:nvPr/>
        </p:nvCxnSpPr>
        <p:spPr>
          <a:xfrm>
            <a:off x="7594332"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2200" name="Google Shape;2200;p93"/>
          <p:cNvCxnSpPr/>
          <p:nvPr/>
        </p:nvCxnSpPr>
        <p:spPr>
          <a:xfrm>
            <a:off x="9821248" y="2747033"/>
            <a:ext cx="1068800" cy="0"/>
          </a:xfrm>
          <a:prstGeom prst="straightConnector1">
            <a:avLst/>
          </a:prstGeom>
          <a:noFill/>
          <a:ln w="9525" cap="flat" cmpd="sng">
            <a:solidFill>
              <a:schemeClr val="dk2"/>
            </a:solidFill>
            <a:prstDash val="solid"/>
            <a:round/>
            <a:headEnd type="none" w="med" len="med"/>
            <a:tailEnd type="triangle" w="med" len="med"/>
          </a:ln>
        </p:spPr>
      </p:cxnSp>
      <p:sp>
        <p:nvSpPr>
          <p:cNvPr id="2201" name="Google Shape;2201;p93"/>
          <p:cNvSpPr/>
          <p:nvPr/>
        </p:nvSpPr>
        <p:spPr>
          <a:xfrm>
            <a:off x="10902581"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202" name="Google Shape;2202;p93"/>
          <p:cNvCxnSpPr/>
          <p:nvPr/>
        </p:nvCxnSpPr>
        <p:spPr>
          <a:xfrm>
            <a:off x="2386800" y="2225167"/>
            <a:ext cx="0" cy="261600"/>
          </a:xfrm>
          <a:prstGeom prst="straightConnector1">
            <a:avLst/>
          </a:prstGeom>
          <a:noFill/>
          <a:ln w="9525" cap="flat" cmpd="sng">
            <a:solidFill>
              <a:schemeClr val="dk2"/>
            </a:solidFill>
            <a:prstDash val="solid"/>
            <a:round/>
            <a:headEnd type="none" w="med" len="med"/>
            <a:tailEnd type="oval" w="med" len="med"/>
          </a:ln>
        </p:spPr>
      </p:cxnSp>
      <p:sp>
        <p:nvSpPr>
          <p:cNvPr id="2203" name="Google Shape;2203;p93"/>
          <p:cNvSpPr txBox="1"/>
          <p:nvPr/>
        </p:nvSpPr>
        <p:spPr>
          <a:xfrm>
            <a:off x="1877633" y="17500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HEAD</a:t>
            </a:r>
            <a:endParaRPr sz="2400">
              <a:latin typeface="PT Sans Narrow"/>
              <a:ea typeface="PT Sans Narrow"/>
              <a:cs typeface="PT Sans Narrow"/>
              <a:sym typeface="PT Sans Narrow"/>
            </a:endParaRPr>
          </a:p>
        </p:txBody>
      </p:sp>
      <p:cxnSp>
        <p:nvCxnSpPr>
          <p:cNvPr id="2204" name="Google Shape;2204;p93"/>
          <p:cNvCxnSpPr/>
          <p:nvPr/>
        </p:nvCxnSpPr>
        <p:spPr>
          <a:xfrm rot="10800000">
            <a:off x="1971317" y="3731067"/>
            <a:ext cx="6000" cy="404000"/>
          </a:xfrm>
          <a:prstGeom prst="straightConnector1">
            <a:avLst/>
          </a:prstGeom>
          <a:noFill/>
          <a:ln w="9525" cap="flat" cmpd="sng">
            <a:solidFill>
              <a:schemeClr val="dk2"/>
            </a:solidFill>
            <a:prstDash val="solid"/>
            <a:round/>
            <a:headEnd type="none" w="med" len="med"/>
            <a:tailEnd type="oval" w="med" len="med"/>
          </a:ln>
        </p:spPr>
      </p:cxnSp>
      <p:cxnSp>
        <p:nvCxnSpPr>
          <p:cNvPr id="2205" name="Google Shape;2205;p93"/>
          <p:cNvCxnSpPr/>
          <p:nvPr/>
        </p:nvCxnSpPr>
        <p:spPr>
          <a:xfrm rot="10800000" flipH="1">
            <a:off x="2786684" y="3719467"/>
            <a:ext cx="4400" cy="415600"/>
          </a:xfrm>
          <a:prstGeom prst="straightConnector1">
            <a:avLst/>
          </a:prstGeom>
          <a:noFill/>
          <a:ln w="9525" cap="flat" cmpd="sng">
            <a:solidFill>
              <a:schemeClr val="dk2"/>
            </a:solidFill>
            <a:prstDash val="solid"/>
            <a:round/>
            <a:headEnd type="none" w="med" len="med"/>
            <a:tailEnd type="oval" w="med" len="med"/>
          </a:ln>
        </p:spPr>
      </p:cxnSp>
      <p:sp>
        <p:nvSpPr>
          <p:cNvPr id="2206" name="Google Shape;2206;p93"/>
          <p:cNvSpPr txBox="1"/>
          <p:nvPr/>
        </p:nvSpPr>
        <p:spPr>
          <a:xfrm>
            <a:off x="1556117" y="4135067"/>
            <a:ext cx="8520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DATA</a:t>
            </a:r>
            <a:endParaRPr sz="2400">
              <a:latin typeface="PT Sans Narrow"/>
              <a:ea typeface="PT Sans Narrow"/>
              <a:cs typeface="PT Sans Narrow"/>
              <a:sym typeface="PT Sans Narrow"/>
            </a:endParaRPr>
          </a:p>
        </p:txBody>
      </p:sp>
      <p:sp>
        <p:nvSpPr>
          <p:cNvPr id="2207" name="Google Shape;2207;p93"/>
          <p:cNvSpPr txBox="1"/>
          <p:nvPr/>
        </p:nvSpPr>
        <p:spPr>
          <a:xfrm>
            <a:off x="2365484" y="4135067"/>
            <a:ext cx="8520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cxnSp>
        <p:nvCxnSpPr>
          <p:cNvPr id="2208" name="Google Shape;2208;p93"/>
          <p:cNvCxnSpPr/>
          <p:nvPr/>
        </p:nvCxnSpPr>
        <p:spPr>
          <a:xfrm rot="10800000">
            <a:off x="7522667"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2209" name="Google Shape;2209;p93"/>
          <p:cNvCxnSpPr>
            <a:endCxn id="2198" idx="0"/>
          </p:cNvCxnSpPr>
          <p:nvPr/>
        </p:nvCxnSpPr>
        <p:spPr>
          <a:xfrm flipH="1">
            <a:off x="5911579" y="3498767"/>
            <a:ext cx="454800" cy="1205200"/>
          </a:xfrm>
          <a:prstGeom prst="straightConnector1">
            <a:avLst/>
          </a:prstGeom>
          <a:noFill/>
          <a:ln w="9525" cap="flat" cmpd="sng">
            <a:solidFill>
              <a:schemeClr val="dk2"/>
            </a:solidFill>
            <a:prstDash val="solid"/>
            <a:round/>
            <a:headEnd type="none" w="med" len="med"/>
            <a:tailEnd type="triangle" w="med" len="med"/>
          </a:ln>
        </p:spPr>
      </p:cxnSp>
      <p:cxnSp>
        <p:nvCxnSpPr>
          <p:cNvPr id="2210" name="Google Shape;2210;p93"/>
          <p:cNvCxnSpPr/>
          <p:nvPr/>
        </p:nvCxnSpPr>
        <p:spPr>
          <a:xfrm rot="10800000">
            <a:off x="2957784"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2211" name="Google Shape;2211;p93"/>
          <p:cNvCxnSpPr/>
          <p:nvPr/>
        </p:nvCxnSpPr>
        <p:spPr>
          <a:xfrm rot="10800000">
            <a:off x="618000" y="3498967"/>
            <a:ext cx="1154800" cy="0"/>
          </a:xfrm>
          <a:prstGeom prst="straightConnector1">
            <a:avLst/>
          </a:prstGeom>
          <a:noFill/>
          <a:ln w="9525" cap="flat" cmpd="sng">
            <a:solidFill>
              <a:schemeClr val="dk2"/>
            </a:solidFill>
            <a:prstDash val="solid"/>
            <a:round/>
            <a:headEnd type="none" w="med" len="med"/>
            <a:tailEnd type="triangle" w="med" len="med"/>
          </a:ln>
        </p:spPr>
      </p:cxnSp>
      <p:sp>
        <p:nvSpPr>
          <p:cNvPr id="2212" name="Google Shape;2212;p93"/>
          <p:cNvSpPr/>
          <p:nvPr/>
        </p:nvSpPr>
        <p:spPr>
          <a:xfrm>
            <a:off x="15"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13" name="Google Shape;2213;p93"/>
          <p:cNvSpPr txBox="1"/>
          <p:nvPr/>
        </p:nvSpPr>
        <p:spPr>
          <a:xfrm>
            <a:off x="3054033"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214" name="Google Shape;2214;p93"/>
          <p:cNvSpPr txBox="1"/>
          <p:nvPr/>
        </p:nvSpPr>
        <p:spPr>
          <a:xfrm>
            <a:off x="4230433" y="42997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215" name="Google Shape;2215;p93"/>
          <p:cNvSpPr txBox="1"/>
          <p:nvPr/>
        </p:nvSpPr>
        <p:spPr>
          <a:xfrm>
            <a:off x="7594333"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216" name="Google Shape;2216;p93"/>
          <p:cNvSpPr txBox="1"/>
          <p:nvPr/>
        </p:nvSpPr>
        <p:spPr>
          <a:xfrm>
            <a:off x="9891100"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217" name="Google Shape;2217;p93"/>
          <p:cNvSpPr txBox="1"/>
          <p:nvPr/>
        </p:nvSpPr>
        <p:spPr>
          <a:xfrm>
            <a:off x="2946967"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218" name="Google Shape;2218;p93"/>
          <p:cNvSpPr txBox="1"/>
          <p:nvPr/>
        </p:nvSpPr>
        <p:spPr>
          <a:xfrm>
            <a:off x="5461584" y="408091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219" name="Google Shape;2219;p93"/>
          <p:cNvSpPr txBox="1"/>
          <p:nvPr/>
        </p:nvSpPr>
        <p:spPr>
          <a:xfrm>
            <a:off x="7594333"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198" name="Google Shape;2198;p93"/>
          <p:cNvSpPr/>
          <p:nvPr/>
        </p:nvSpPr>
        <p:spPr>
          <a:xfrm>
            <a:off x="5297579" y="47039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E</a:t>
            </a:r>
            <a:endParaRPr sz="2400" b="1"/>
          </a:p>
        </p:txBody>
      </p:sp>
      <p:cxnSp>
        <p:nvCxnSpPr>
          <p:cNvPr id="2220" name="Google Shape;2220;p93"/>
          <p:cNvCxnSpPr>
            <a:stCxn id="2198" idx="0"/>
            <a:endCxn id="2198" idx="2"/>
          </p:cNvCxnSpPr>
          <p:nvPr/>
        </p:nvCxnSpPr>
        <p:spPr>
          <a:xfrm>
            <a:off x="5911579" y="4703967"/>
            <a:ext cx="0" cy="1198400"/>
          </a:xfrm>
          <a:prstGeom prst="straightConnector1">
            <a:avLst/>
          </a:prstGeom>
          <a:noFill/>
          <a:ln w="9525" cap="flat" cmpd="sng">
            <a:solidFill>
              <a:schemeClr val="dk2"/>
            </a:solidFill>
            <a:prstDash val="solid"/>
            <a:round/>
            <a:headEnd type="none" w="med" len="med"/>
            <a:tailEnd type="none" w="med" len="med"/>
          </a:ln>
        </p:spPr>
      </p:cxnSp>
      <p:cxnSp>
        <p:nvCxnSpPr>
          <p:cNvPr id="2221" name="Google Shape;2221;p93"/>
          <p:cNvCxnSpPr>
            <a:stCxn id="2198" idx="3"/>
            <a:endCxn id="2192" idx="2"/>
          </p:cNvCxnSpPr>
          <p:nvPr/>
        </p:nvCxnSpPr>
        <p:spPr>
          <a:xfrm rot="10800000" flipH="1">
            <a:off x="6525579" y="3719567"/>
            <a:ext cx="454800" cy="1583600"/>
          </a:xfrm>
          <a:prstGeom prst="straightConnector1">
            <a:avLst/>
          </a:prstGeom>
          <a:noFill/>
          <a:ln w="9525" cap="flat" cmpd="sng">
            <a:solidFill>
              <a:schemeClr val="dk2"/>
            </a:solidFill>
            <a:prstDash val="solid"/>
            <a:round/>
            <a:headEnd type="none" w="med" len="med"/>
            <a:tailEnd type="triangle" w="med" len="med"/>
          </a:ln>
        </p:spPr>
      </p:cxnSp>
      <p:sp>
        <p:nvSpPr>
          <p:cNvPr id="2222" name="Google Shape;2222;p93"/>
          <p:cNvSpPr txBox="1"/>
          <p:nvPr/>
        </p:nvSpPr>
        <p:spPr>
          <a:xfrm>
            <a:off x="6638000" y="46545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cxnSp>
        <p:nvCxnSpPr>
          <p:cNvPr id="2223" name="Google Shape;2223;p93"/>
          <p:cNvCxnSpPr/>
          <p:nvPr/>
        </p:nvCxnSpPr>
        <p:spPr>
          <a:xfrm rot="10800000">
            <a:off x="5061800" y="3743800"/>
            <a:ext cx="431600" cy="1014800"/>
          </a:xfrm>
          <a:prstGeom prst="straightConnector1">
            <a:avLst/>
          </a:prstGeom>
          <a:noFill/>
          <a:ln w="9525" cap="flat" cmpd="sng">
            <a:solidFill>
              <a:schemeClr val="dk2"/>
            </a:solidFill>
            <a:prstDash val="solid"/>
            <a:round/>
            <a:headEnd type="none" w="med" len="med"/>
            <a:tailEnd type="triangle" w="med" len="med"/>
          </a:ln>
        </p:spPr>
      </p:cxnSp>
      <p:sp>
        <p:nvSpPr>
          <p:cNvPr id="2224" name="Google Shape;2224;p93"/>
          <p:cNvSpPr txBox="1"/>
          <p:nvPr/>
        </p:nvSpPr>
        <p:spPr>
          <a:xfrm>
            <a:off x="4953317" y="38788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225" name="Google Shape;2225;p93"/>
          <p:cNvSpPr txBox="1"/>
          <p:nvPr/>
        </p:nvSpPr>
        <p:spPr>
          <a:xfrm>
            <a:off x="5458400" y="618167"/>
            <a:ext cx="4222000" cy="501600"/>
          </a:xfrm>
          <a:prstGeom prst="rect">
            <a:avLst/>
          </a:prstGeom>
          <a:noFill/>
          <a:ln>
            <a:noFill/>
          </a:ln>
        </p:spPr>
        <p:txBody>
          <a:bodyPr spcFirstLastPara="1" wrap="square" lIns="121900" tIns="121900" rIns="121900" bIns="121900" anchor="t" anchorCtr="0">
            <a:noAutofit/>
          </a:bodyPr>
          <a:lstStyle/>
          <a:p>
            <a:r>
              <a:rPr lang="en" sz="2400"/>
              <a:t>Add after node with data “B”</a:t>
            </a:r>
            <a:endParaRPr sz="2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229"/>
        <p:cNvGrpSpPr/>
        <p:nvPr/>
      </p:nvGrpSpPr>
      <p:grpSpPr>
        <a:xfrm>
          <a:off x="0" y="0"/>
          <a:ext cx="0" cy="0"/>
          <a:chOff x="0" y="0"/>
          <a:chExt cx="0" cy="0"/>
        </a:xfrm>
      </p:grpSpPr>
      <p:sp>
        <p:nvSpPr>
          <p:cNvPr id="2230" name="Google Shape;2230;p94"/>
          <p:cNvSpPr txBox="1">
            <a:spLocks noGrp="1"/>
          </p:cNvSpPr>
          <p:nvPr>
            <p:ph type="title"/>
          </p:nvPr>
        </p:nvSpPr>
        <p:spPr>
          <a:xfrm>
            <a:off x="415600" y="1086400"/>
            <a:ext cx="11428400" cy="1256000"/>
          </a:xfrm>
          <a:prstGeom prst="rect">
            <a:avLst/>
          </a:prstGeom>
        </p:spPr>
        <p:txBody>
          <a:bodyPr spcFirstLastPara="1" vert="horz" wrap="square" lIns="121900" tIns="121900" rIns="121900" bIns="121900" rtlCol="0" anchor="ctr" anchorCtr="0">
            <a:noAutofit/>
          </a:bodyPr>
          <a:lstStyle/>
          <a:p>
            <a:r>
              <a:rPr lang="en"/>
              <a:t>Doubly Linked Lists: Add before node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234"/>
        <p:cNvGrpSpPr/>
        <p:nvPr/>
      </p:nvGrpSpPr>
      <p:grpSpPr>
        <a:xfrm>
          <a:off x="0" y="0"/>
          <a:ext cx="0" cy="0"/>
          <a:chOff x="0" y="0"/>
          <a:chExt cx="0" cy="0"/>
        </a:xfrm>
      </p:grpSpPr>
      <p:sp>
        <p:nvSpPr>
          <p:cNvPr id="2235" name="Google Shape;2235;p95"/>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Doubly Linked List</a:t>
            </a:r>
            <a:endParaRPr/>
          </a:p>
        </p:txBody>
      </p:sp>
      <p:sp>
        <p:nvSpPr>
          <p:cNvPr id="2236" name="Google Shape;2236;p95"/>
          <p:cNvSpPr/>
          <p:nvPr/>
        </p:nvSpPr>
        <p:spPr>
          <a:xfrm>
            <a:off x="1772800"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A</a:t>
            </a:r>
            <a:endParaRPr sz="4000" b="1">
              <a:latin typeface="PT Sans Narrow"/>
              <a:ea typeface="PT Sans Narrow"/>
              <a:cs typeface="PT Sans Narrow"/>
              <a:sym typeface="PT Sans Narrow"/>
            </a:endParaRPr>
          </a:p>
        </p:txBody>
      </p:sp>
      <p:cxnSp>
        <p:nvCxnSpPr>
          <p:cNvPr id="2237" name="Google Shape;2237;p95"/>
          <p:cNvCxnSpPr>
            <a:stCxn id="2236" idx="0"/>
            <a:endCxn id="2236" idx="2"/>
          </p:cNvCxnSpPr>
          <p:nvPr/>
        </p:nvCxnSpPr>
        <p:spPr>
          <a:xfrm>
            <a:off x="2386800"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238" name="Google Shape;2238;p95"/>
          <p:cNvSpPr/>
          <p:nvPr/>
        </p:nvSpPr>
        <p:spPr>
          <a:xfrm>
            <a:off x="4069556"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B</a:t>
            </a:r>
            <a:endParaRPr sz="2400" b="1"/>
          </a:p>
        </p:txBody>
      </p:sp>
      <p:cxnSp>
        <p:nvCxnSpPr>
          <p:cNvPr id="2239" name="Google Shape;2239;p95"/>
          <p:cNvCxnSpPr>
            <a:stCxn id="2238" idx="0"/>
            <a:endCxn id="2238" idx="2"/>
          </p:cNvCxnSpPr>
          <p:nvPr/>
        </p:nvCxnSpPr>
        <p:spPr>
          <a:xfrm>
            <a:off x="4683556"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240" name="Google Shape;2240;p95"/>
          <p:cNvSpPr/>
          <p:nvPr/>
        </p:nvSpPr>
        <p:spPr>
          <a:xfrm>
            <a:off x="6366341"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C</a:t>
            </a:r>
            <a:endParaRPr sz="2400" b="1"/>
          </a:p>
        </p:txBody>
      </p:sp>
      <p:cxnSp>
        <p:nvCxnSpPr>
          <p:cNvPr id="2241" name="Google Shape;2241;p95"/>
          <p:cNvCxnSpPr>
            <a:stCxn id="2240" idx="0"/>
            <a:endCxn id="2240" idx="2"/>
          </p:cNvCxnSpPr>
          <p:nvPr/>
        </p:nvCxnSpPr>
        <p:spPr>
          <a:xfrm>
            <a:off x="6980341"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242" name="Google Shape;2242;p95"/>
          <p:cNvSpPr/>
          <p:nvPr/>
        </p:nvSpPr>
        <p:spPr>
          <a:xfrm>
            <a:off x="8663112"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D</a:t>
            </a:r>
            <a:endParaRPr sz="2400" b="1"/>
          </a:p>
        </p:txBody>
      </p:sp>
      <p:cxnSp>
        <p:nvCxnSpPr>
          <p:cNvPr id="2243" name="Google Shape;2243;p95"/>
          <p:cNvCxnSpPr>
            <a:stCxn id="2242" idx="0"/>
            <a:endCxn id="2242" idx="2"/>
          </p:cNvCxnSpPr>
          <p:nvPr/>
        </p:nvCxnSpPr>
        <p:spPr>
          <a:xfrm>
            <a:off x="9277112" y="2521067"/>
            <a:ext cx="0" cy="1198400"/>
          </a:xfrm>
          <a:prstGeom prst="straightConnector1">
            <a:avLst/>
          </a:prstGeom>
          <a:noFill/>
          <a:ln w="9525" cap="flat" cmpd="sng">
            <a:solidFill>
              <a:schemeClr val="dk2"/>
            </a:solidFill>
            <a:prstDash val="solid"/>
            <a:round/>
            <a:headEnd type="none" w="med" len="med"/>
            <a:tailEnd type="none" w="med" len="med"/>
          </a:ln>
        </p:spPr>
      </p:cxnSp>
      <p:cxnSp>
        <p:nvCxnSpPr>
          <p:cNvPr id="2244" name="Google Shape;2244;p95"/>
          <p:cNvCxnSpPr/>
          <p:nvPr/>
        </p:nvCxnSpPr>
        <p:spPr>
          <a:xfrm>
            <a:off x="3000775"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2245" name="Google Shape;2245;p95"/>
          <p:cNvCxnSpPr/>
          <p:nvPr/>
        </p:nvCxnSpPr>
        <p:spPr>
          <a:xfrm>
            <a:off x="5297563"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2246" name="Google Shape;2246;p95"/>
          <p:cNvCxnSpPr/>
          <p:nvPr/>
        </p:nvCxnSpPr>
        <p:spPr>
          <a:xfrm>
            <a:off x="7594332"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2247" name="Google Shape;2247;p95"/>
          <p:cNvCxnSpPr/>
          <p:nvPr/>
        </p:nvCxnSpPr>
        <p:spPr>
          <a:xfrm>
            <a:off x="9821248" y="2747033"/>
            <a:ext cx="1068800" cy="0"/>
          </a:xfrm>
          <a:prstGeom prst="straightConnector1">
            <a:avLst/>
          </a:prstGeom>
          <a:noFill/>
          <a:ln w="9525" cap="flat" cmpd="sng">
            <a:solidFill>
              <a:schemeClr val="dk2"/>
            </a:solidFill>
            <a:prstDash val="solid"/>
            <a:round/>
            <a:headEnd type="none" w="med" len="med"/>
            <a:tailEnd type="triangle" w="med" len="med"/>
          </a:ln>
        </p:spPr>
      </p:cxnSp>
      <p:sp>
        <p:nvSpPr>
          <p:cNvPr id="2248" name="Google Shape;2248;p95"/>
          <p:cNvSpPr/>
          <p:nvPr/>
        </p:nvSpPr>
        <p:spPr>
          <a:xfrm>
            <a:off x="10902581"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249" name="Google Shape;2249;p95"/>
          <p:cNvCxnSpPr/>
          <p:nvPr/>
        </p:nvCxnSpPr>
        <p:spPr>
          <a:xfrm>
            <a:off x="2386800" y="2225167"/>
            <a:ext cx="0" cy="261600"/>
          </a:xfrm>
          <a:prstGeom prst="straightConnector1">
            <a:avLst/>
          </a:prstGeom>
          <a:noFill/>
          <a:ln w="9525" cap="flat" cmpd="sng">
            <a:solidFill>
              <a:schemeClr val="dk2"/>
            </a:solidFill>
            <a:prstDash val="solid"/>
            <a:round/>
            <a:headEnd type="none" w="med" len="med"/>
            <a:tailEnd type="oval" w="med" len="med"/>
          </a:ln>
        </p:spPr>
      </p:cxnSp>
      <p:sp>
        <p:nvSpPr>
          <p:cNvPr id="2250" name="Google Shape;2250;p95"/>
          <p:cNvSpPr txBox="1"/>
          <p:nvPr/>
        </p:nvSpPr>
        <p:spPr>
          <a:xfrm>
            <a:off x="1877633" y="17500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HEAD</a:t>
            </a:r>
            <a:endParaRPr sz="2400">
              <a:latin typeface="PT Sans Narrow"/>
              <a:ea typeface="PT Sans Narrow"/>
              <a:cs typeface="PT Sans Narrow"/>
              <a:sym typeface="PT Sans Narrow"/>
            </a:endParaRPr>
          </a:p>
        </p:txBody>
      </p:sp>
      <p:cxnSp>
        <p:nvCxnSpPr>
          <p:cNvPr id="2251" name="Google Shape;2251;p95"/>
          <p:cNvCxnSpPr/>
          <p:nvPr/>
        </p:nvCxnSpPr>
        <p:spPr>
          <a:xfrm rot="10800000">
            <a:off x="1971317" y="3731067"/>
            <a:ext cx="6000" cy="404000"/>
          </a:xfrm>
          <a:prstGeom prst="straightConnector1">
            <a:avLst/>
          </a:prstGeom>
          <a:noFill/>
          <a:ln w="9525" cap="flat" cmpd="sng">
            <a:solidFill>
              <a:schemeClr val="dk2"/>
            </a:solidFill>
            <a:prstDash val="solid"/>
            <a:round/>
            <a:headEnd type="none" w="med" len="med"/>
            <a:tailEnd type="oval" w="med" len="med"/>
          </a:ln>
        </p:spPr>
      </p:cxnSp>
      <p:cxnSp>
        <p:nvCxnSpPr>
          <p:cNvPr id="2252" name="Google Shape;2252;p95"/>
          <p:cNvCxnSpPr/>
          <p:nvPr/>
        </p:nvCxnSpPr>
        <p:spPr>
          <a:xfrm rot="10800000" flipH="1">
            <a:off x="2786684" y="3719467"/>
            <a:ext cx="4400" cy="415600"/>
          </a:xfrm>
          <a:prstGeom prst="straightConnector1">
            <a:avLst/>
          </a:prstGeom>
          <a:noFill/>
          <a:ln w="9525" cap="flat" cmpd="sng">
            <a:solidFill>
              <a:schemeClr val="dk2"/>
            </a:solidFill>
            <a:prstDash val="solid"/>
            <a:round/>
            <a:headEnd type="none" w="med" len="med"/>
            <a:tailEnd type="oval" w="med" len="med"/>
          </a:ln>
        </p:spPr>
      </p:cxnSp>
      <p:sp>
        <p:nvSpPr>
          <p:cNvPr id="2253" name="Google Shape;2253;p95"/>
          <p:cNvSpPr txBox="1"/>
          <p:nvPr/>
        </p:nvSpPr>
        <p:spPr>
          <a:xfrm>
            <a:off x="1556117" y="4135067"/>
            <a:ext cx="8520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DATA</a:t>
            </a:r>
            <a:endParaRPr sz="2400">
              <a:latin typeface="PT Sans Narrow"/>
              <a:ea typeface="PT Sans Narrow"/>
              <a:cs typeface="PT Sans Narrow"/>
              <a:sym typeface="PT Sans Narrow"/>
            </a:endParaRPr>
          </a:p>
        </p:txBody>
      </p:sp>
      <p:sp>
        <p:nvSpPr>
          <p:cNvPr id="2254" name="Google Shape;2254;p95"/>
          <p:cNvSpPr txBox="1"/>
          <p:nvPr/>
        </p:nvSpPr>
        <p:spPr>
          <a:xfrm>
            <a:off x="2365484" y="4135067"/>
            <a:ext cx="8520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cxnSp>
        <p:nvCxnSpPr>
          <p:cNvPr id="2255" name="Google Shape;2255;p95"/>
          <p:cNvCxnSpPr/>
          <p:nvPr/>
        </p:nvCxnSpPr>
        <p:spPr>
          <a:xfrm rot="10800000">
            <a:off x="7522667"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2256" name="Google Shape;2256;p95"/>
          <p:cNvCxnSpPr/>
          <p:nvPr/>
        </p:nvCxnSpPr>
        <p:spPr>
          <a:xfrm rot="10800000">
            <a:off x="5211533"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2257" name="Google Shape;2257;p95"/>
          <p:cNvCxnSpPr/>
          <p:nvPr/>
        </p:nvCxnSpPr>
        <p:spPr>
          <a:xfrm rot="10800000">
            <a:off x="2957784"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2258" name="Google Shape;2258;p95"/>
          <p:cNvCxnSpPr/>
          <p:nvPr/>
        </p:nvCxnSpPr>
        <p:spPr>
          <a:xfrm rot="10800000">
            <a:off x="618000" y="3498967"/>
            <a:ext cx="1154800" cy="0"/>
          </a:xfrm>
          <a:prstGeom prst="straightConnector1">
            <a:avLst/>
          </a:prstGeom>
          <a:noFill/>
          <a:ln w="9525" cap="flat" cmpd="sng">
            <a:solidFill>
              <a:schemeClr val="dk2"/>
            </a:solidFill>
            <a:prstDash val="solid"/>
            <a:round/>
            <a:headEnd type="none" w="med" len="med"/>
            <a:tailEnd type="triangle" w="med" len="med"/>
          </a:ln>
        </p:spPr>
      </p:cxnSp>
      <p:sp>
        <p:nvSpPr>
          <p:cNvPr id="2259" name="Google Shape;2259;p95"/>
          <p:cNvSpPr/>
          <p:nvPr/>
        </p:nvSpPr>
        <p:spPr>
          <a:xfrm>
            <a:off x="15"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60" name="Google Shape;2260;p95"/>
          <p:cNvSpPr txBox="1"/>
          <p:nvPr/>
        </p:nvSpPr>
        <p:spPr>
          <a:xfrm>
            <a:off x="3054033"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261" name="Google Shape;2261;p95"/>
          <p:cNvSpPr txBox="1"/>
          <p:nvPr/>
        </p:nvSpPr>
        <p:spPr>
          <a:xfrm>
            <a:off x="5297567"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262" name="Google Shape;2262;p95"/>
          <p:cNvSpPr txBox="1"/>
          <p:nvPr/>
        </p:nvSpPr>
        <p:spPr>
          <a:xfrm>
            <a:off x="7594333"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263" name="Google Shape;2263;p95"/>
          <p:cNvSpPr txBox="1"/>
          <p:nvPr/>
        </p:nvSpPr>
        <p:spPr>
          <a:xfrm>
            <a:off x="9891100"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264" name="Google Shape;2264;p95"/>
          <p:cNvSpPr txBox="1"/>
          <p:nvPr/>
        </p:nvSpPr>
        <p:spPr>
          <a:xfrm>
            <a:off x="2946967"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265" name="Google Shape;2265;p95"/>
          <p:cNvSpPr txBox="1"/>
          <p:nvPr/>
        </p:nvSpPr>
        <p:spPr>
          <a:xfrm>
            <a:off x="5243751"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266" name="Google Shape;2266;p95"/>
          <p:cNvSpPr txBox="1"/>
          <p:nvPr/>
        </p:nvSpPr>
        <p:spPr>
          <a:xfrm>
            <a:off x="7594333"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267" name="Google Shape;2267;p95"/>
          <p:cNvSpPr/>
          <p:nvPr/>
        </p:nvSpPr>
        <p:spPr>
          <a:xfrm>
            <a:off x="5297579" y="47039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E</a:t>
            </a:r>
            <a:endParaRPr sz="2400" b="1"/>
          </a:p>
        </p:txBody>
      </p:sp>
      <p:cxnSp>
        <p:nvCxnSpPr>
          <p:cNvPr id="2268" name="Google Shape;2268;p95"/>
          <p:cNvCxnSpPr>
            <a:stCxn id="2267" idx="0"/>
            <a:endCxn id="2267" idx="2"/>
          </p:cNvCxnSpPr>
          <p:nvPr/>
        </p:nvCxnSpPr>
        <p:spPr>
          <a:xfrm>
            <a:off x="5911579" y="4703967"/>
            <a:ext cx="0" cy="11984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272"/>
        <p:cNvGrpSpPr/>
        <p:nvPr/>
      </p:nvGrpSpPr>
      <p:grpSpPr>
        <a:xfrm>
          <a:off x="0" y="0"/>
          <a:ext cx="0" cy="0"/>
          <a:chOff x="0" y="0"/>
          <a:chExt cx="0" cy="0"/>
        </a:xfrm>
      </p:grpSpPr>
      <p:sp>
        <p:nvSpPr>
          <p:cNvPr id="2273" name="Google Shape;2273;p96"/>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Doubly Linked List</a:t>
            </a:r>
            <a:endParaRPr/>
          </a:p>
        </p:txBody>
      </p:sp>
      <p:sp>
        <p:nvSpPr>
          <p:cNvPr id="2274" name="Google Shape;2274;p96"/>
          <p:cNvSpPr/>
          <p:nvPr/>
        </p:nvSpPr>
        <p:spPr>
          <a:xfrm>
            <a:off x="1772800"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A</a:t>
            </a:r>
            <a:endParaRPr sz="4000" b="1">
              <a:latin typeface="PT Sans Narrow"/>
              <a:ea typeface="PT Sans Narrow"/>
              <a:cs typeface="PT Sans Narrow"/>
              <a:sym typeface="PT Sans Narrow"/>
            </a:endParaRPr>
          </a:p>
        </p:txBody>
      </p:sp>
      <p:cxnSp>
        <p:nvCxnSpPr>
          <p:cNvPr id="2275" name="Google Shape;2275;p96"/>
          <p:cNvCxnSpPr>
            <a:stCxn id="2274" idx="0"/>
            <a:endCxn id="2274" idx="2"/>
          </p:cNvCxnSpPr>
          <p:nvPr/>
        </p:nvCxnSpPr>
        <p:spPr>
          <a:xfrm>
            <a:off x="2386800" y="2521067"/>
            <a:ext cx="0" cy="1198400"/>
          </a:xfrm>
          <a:prstGeom prst="straightConnector1">
            <a:avLst/>
          </a:prstGeom>
          <a:noFill/>
          <a:ln w="9525" cap="flat" cmpd="sng">
            <a:solidFill>
              <a:schemeClr val="dk2"/>
            </a:solidFill>
            <a:prstDash val="solid"/>
            <a:round/>
            <a:headEnd type="none" w="med" len="med"/>
            <a:tailEnd type="none" w="med" len="med"/>
          </a:ln>
        </p:spPr>
      </p:cxnSp>
      <p:cxnSp>
        <p:nvCxnSpPr>
          <p:cNvPr id="2276" name="Google Shape;2276;p96"/>
          <p:cNvCxnSpPr/>
          <p:nvPr/>
        </p:nvCxnSpPr>
        <p:spPr>
          <a:xfrm>
            <a:off x="3000775" y="2747033"/>
            <a:ext cx="1068800" cy="0"/>
          </a:xfrm>
          <a:prstGeom prst="straightConnector1">
            <a:avLst/>
          </a:prstGeom>
          <a:noFill/>
          <a:ln w="9525" cap="flat" cmpd="sng">
            <a:solidFill>
              <a:schemeClr val="dk2"/>
            </a:solidFill>
            <a:prstDash val="solid"/>
            <a:round/>
            <a:headEnd type="none" w="med" len="med"/>
            <a:tailEnd type="triangle" w="med" len="med"/>
          </a:ln>
        </p:spPr>
      </p:cxnSp>
      <p:sp>
        <p:nvSpPr>
          <p:cNvPr id="2277" name="Google Shape;2277;p96"/>
          <p:cNvSpPr/>
          <p:nvPr/>
        </p:nvSpPr>
        <p:spPr>
          <a:xfrm>
            <a:off x="4069581" y="2521067"/>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278" name="Google Shape;2278;p96"/>
          <p:cNvCxnSpPr/>
          <p:nvPr/>
        </p:nvCxnSpPr>
        <p:spPr>
          <a:xfrm>
            <a:off x="2386800" y="2225167"/>
            <a:ext cx="0" cy="261600"/>
          </a:xfrm>
          <a:prstGeom prst="straightConnector1">
            <a:avLst/>
          </a:prstGeom>
          <a:noFill/>
          <a:ln w="9525" cap="flat" cmpd="sng">
            <a:solidFill>
              <a:schemeClr val="dk2"/>
            </a:solidFill>
            <a:prstDash val="solid"/>
            <a:round/>
            <a:headEnd type="none" w="med" len="med"/>
            <a:tailEnd type="oval" w="med" len="med"/>
          </a:ln>
        </p:spPr>
      </p:cxnSp>
      <p:sp>
        <p:nvSpPr>
          <p:cNvPr id="2279" name="Google Shape;2279;p96"/>
          <p:cNvSpPr txBox="1"/>
          <p:nvPr/>
        </p:nvSpPr>
        <p:spPr>
          <a:xfrm>
            <a:off x="1877633" y="17500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HEAD</a:t>
            </a:r>
            <a:endParaRPr sz="2400">
              <a:latin typeface="PT Sans Narrow"/>
              <a:ea typeface="PT Sans Narrow"/>
              <a:cs typeface="PT Sans Narrow"/>
              <a:sym typeface="PT Sans Narrow"/>
            </a:endParaRPr>
          </a:p>
        </p:txBody>
      </p:sp>
      <p:cxnSp>
        <p:nvCxnSpPr>
          <p:cNvPr id="2280" name="Google Shape;2280;p96"/>
          <p:cNvCxnSpPr/>
          <p:nvPr/>
        </p:nvCxnSpPr>
        <p:spPr>
          <a:xfrm rot="10800000">
            <a:off x="618000" y="3498967"/>
            <a:ext cx="1154800" cy="0"/>
          </a:xfrm>
          <a:prstGeom prst="straightConnector1">
            <a:avLst/>
          </a:prstGeom>
          <a:noFill/>
          <a:ln w="9525" cap="flat" cmpd="sng">
            <a:solidFill>
              <a:schemeClr val="dk2"/>
            </a:solidFill>
            <a:prstDash val="solid"/>
            <a:round/>
            <a:headEnd type="none" w="med" len="med"/>
            <a:tailEnd type="triangle" w="med" len="med"/>
          </a:ln>
        </p:spPr>
      </p:cxnSp>
      <p:sp>
        <p:nvSpPr>
          <p:cNvPr id="2281" name="Google Shape;2281;p96"/>
          <p:cNvSpPr/>
          <p:nvPr/>
        </p:nvSpPr>
        <p:spPr>
          <a:xfrm>
            <a:off x="15"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82" name="Google Shape;2282;p96"/>
          <p:cNvSpPr txBox="1"/>
          <p:nvPr/>
        </p:nvSpPr>
        <p:spPr>
          <a:xfrm>
            <a:off x="3054033"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283" name="Google Shape;2283;p96"/>
          <p:cNvSpPr/>
          <p:nvPr/>
        </p:nvSpPr>
        <p:spPr>
          <a:xfrm>
            <a:off x="3932979" y="5077200"/>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E</a:t>
            </a:r>
            <a:endParaRPr sz="2400" b="1"/>
          </a:p>
        </p:txBody>
      </p:sp>
      <p:cxnSp>
        <p:nvCxnSpPr>
          <p:cNvPr id="2284" name="Google Shape;2284;p96"/>
          <p:cNvCxnSpPr>
            <a:stCxn id="2283" idx="0"/>
            <a:endCxn id="2283" idx="2"/>
          </p:cNvCxnSpPr>
          <p:nvPr/>
        </p:nvCxnSpPr>
        <p:spPr>
          <a:xfrm>
            <a:off x="4546979" y="5077200"/>
            <a:ext cx="0" cy="1198400"/>
          </a:xfrm>
          <a:prstGeom prst="straightConnector1">
            <a:avLst/>
          </a:prstGeom>
          <a:noFill/>
          <a:ln w="9525" cap="flat" cmpd="sng">
            <a:solidFill>
              <a:schemeClr val="dk2"/>
            </a:solidFill>
            <a:prstDash val="solid"/>
            <a:round/>
            <a:headEnd type="none" w="med" len="med"/>
            <a:tailEnd type="none" w="med" len="med"/>
          </a:ln>
        </p:spPr>
      </p:cxnSp>
      <p:sp>
        <p:nvSpPr>
          <p:cNvPr id="2285" name="Google Shape;2285;p96"/>
          <p:cNvSpPr txBox="1"/>
          <p:nvPr/>
        </p:nvSpPr>
        <p:spPr>
          <a:xfrm>
            <a:off x="5458400" y="618167"/>
            <a:ext cx="4222000" cy="501600"/>
          </a:xfrm>
          <a:prstGeom prst="rect">
            <a:avLst/>
          </a:prstGeom>
          <a:noFill/>
          <a:ln>
            <a:noFill/>
          </a:ln>
        </p:spPr>
        <p:txBody>
          <a:bodyPr spcFirstLastPara="1" wrap="square" lIns="121900" tIns="121900" rIns="121900" bIns="121900" anchor="t" anchorCtr="0">
            <a:noAutofit/>
          </a:bodyPr>
          <a:lstStyle/>
          <a:p>
            <a:r>
              <a:rPr lang="en" sz="2400"/>
              <a:t>Add before node with data “A”</a:t>
            </a:r>
            <a:endParaRPr sz="2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289"/>
        <p:cNvGrpSpPr/>
        <p:nvPr/>
      </p:nvGrpSpPr>
      <p:grpSpPr>
        <a:xfrm>
          <a:off x="0" y="0"/>
          <a:ext cx="0" cy="0"/>
          <a:chOff x="0" y="0"/>
          <a:chExt cx="0" cy="0"/>
        </a:xfrm>
      </p:grpSpPr>
      <p:sp>
        <p:nvSpPr>
          <p:cNvPr id="2290" name="Google Shape;2290;p97"/>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Doubly Linked List</a:t>
            </a:r>
            <a:endParaRPr/>
          </a:p>
        </p:txBody>
      </p:sp>
      <p:cxnSp>
        <p:nvCxnSpPr>
          <p:cNvPr id="2291" name="Google Shape;2291;p97"/>
          <p:cNvCxnSpPr/>
          <p:nvPr/>
        </p:nvCxnSpPr>
        <p:spPr>
          <a:xfrm rot="10800000">
            <a:off x="618000" y="3498967"/>
            <a:ext cx="1154800" cy="0"/>
          </a:xfrm>
          <a:prstGeom prst="straightConnector1">
            <a:avLst/>
          </a:prstGeom>
          <a:noFill/>
          <a:ln w="9525" cap="flat" cmpd="sng">
            <a:solidFill>
              <a:schemeClr val="dk2"/>
            </a:solidFill>
            <a:prstDash val="solid"/>
            <a:round/>
            <a:headEnd type="none" w="med" len="med"/>
            <a:tailEnd type="triangle" w="med" len="med"/>
          </a:ln>
        </p:spPr>
      </p:cxnSp>
      <p:sp>
        <p:nvSpPr>
          <p:cNvPr id="2292" name="Google Shape;2292;p97"/>
          <p:cNvSpPr/>
          <p:nvPr/>
        </p:nvSpPr>
        <p:spPr>
          <a:xfrm>
            <a:off x="15"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93" name="Google Shape;2293;p97"/>
          <p:cNvSpPr/>
          <p:nvPr/>
        </p:nvSpPr>
        <p:spPr>
          <a:xfrm>
            <a:off x="1764279" y="2493433"/>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E</a:t>
            </a:r>
            <a:endParaRPr sz="2400" b="1"/>
          </a:p>
        </p:txBody>
      </p:sp>
      <p:cxnSp>
        <p:nvCxnSpPr>
          <p:cNvPr id="2294" name="Google Shape;2294;p97"/>
          <p:cNvCxnSpPr>
            <a:stCxn id="2293" idx="0"/>
            <a:endCxn id="2293" idx="2"/>
          </p:cNvCxnSpPr>
          <p:nvPr/>
        </p:nvCxnSpPr>
        <p:spPr>
          <a:xfrm>
            <a:off x="2378279" y="2493433"/>
            <a:ext cx="0" cy="1198400"/>
          </a:xfrm>
          <a:prstGeom prst="straightConnector1">
            <a:avLst/>
          </a:prstGeom>
          <a:noFill/>
          <a:ln w="9525" cap="flat" cmpd="sng">
            <a:solidFill>
              <a:schemeClr val="dk2"/>
            </a:solidFill>
            <a:prstDash val="solid"/>
            <a:round/>
            <a:headEnd type="none" w="med" len="med"/>
            <a:tailEnd type="none" w="med" len="med"/>
          </a:ln>
        </p:spPr>
      </p:cxnSp>
      <p:sp>
        <p:nvSpPr>
          <p:cNvPr id="2295" name="Google Shape;2295;p97"/>
          <p:cNvSpPr txBox="1"/>
          <p:nvPr/>
        </p:nvSpPr>
        <p:spPr>
          <a:xfrm>
            <a:off x="5458400" y="618167"/>
            <a:ext cx="4222000" cy="501600"/>
          </a:xfrm>
          <a:prstGeom prst="rect">
            <a:avLst/>
          </a:prstGeom>
          <a:noFill/>
          <a:ln>
            <a:noFill/>
          </a:ln>
        </p:spPr>
        <p:txBody>
          <a:bodyPr spcFirstLastPara="1" wrap="square" lIns="121900" tIns="121900" rIns="121900" bIns="121900" anchor="t" anchorCtr="0">
            <a:noAutofit/>
          </a:bodyPr>
          <a:lstStyle/>
          <a:p>
            <a:r>
              <a:rPr lang="en" sz="2400"/>
              <a:t>Add before node with data “A”</a:t>
            </a:r>
            <a:endParaRPr sz="2400"/>
          </a:p>
          <a:p>
            <a:r>
              <a:rPr lang="en" sz="2400"/>
              <a:t>Call to “prepend” function.</a:t>
            </a:r>
            <a:endParaRPr sz="2400"/>
          </a:p>
        </p:txBody>
      </p:sp>
      <p:sp>
        <p:nvSpPr>
          <p:cNvPr id="2296" name="Google Shape;2296;p97"/>
          <p:cNvSpPr/>
          <p:nvPr/>
        </p:nvSpPr>
        <p:spPr>
          <a:xfrm>
            <a:off x="3932967" y="2430233"/>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A</a:t>
            </a:r>
            <a:endParaRPr sz="4000" b="1">
              <a:latin typeface="PT Sans Narrow"/>
              <a:ea typeface="PT Sans Narrow"/>
              <a:cs typeface="PT Sans Narrow"/>
              <a:sym typeface="PT Sans Narrow"/>
            </a:endParaRPr>
          </a:p>
        </p:txBody>
      </p:sp>
      <p:cxnSp>
        <p:nvCxnSpPr>
          <p:cNvPr id="2297" name="Google Shape;2297;p97"/>
          <p:cNvCxnSpPr>
            <a:stCxn id="2296" idx="0"/>
            <a:endCxn id="2296" idx="2"/>
          </p:cNvCxnSpPr>
          <p:nvPr/>
        </p:nvCxnSpPr>
        <p:spPr>
          <a:xfrm>
            <a:off x="4546967" y="2430233"/>
            <a:ext cx="0" cy="1198400"/>
          </a:xfrm>
          <a:prstGeom prst="straightConnector1">
            <a:avLst/>
          </a:prstGeom>
          <a:noFill/>
          <a:ln w="9525" cap="flat" cmpd="sng">
            <a:solidFill>
              <a:schemeClr val="dk2"/>
            </a:solidFill>
            <a:prstDash val="solid"/>
            <a:round/>
            <a:headEnd type="none" w="med" len="med"/>
            <a:tailEnd type="none" w="med" len="med"/>
          </a:ln>
        </p:spPr>
      </p:cxnSp>
      <p:cxnSp>
        <p:nvCxnSpPr>
          <p:cNvPr id="2298" name="Google Shape;2298;p97"/>
          <p:cNvCxnSpPr/>
          <p:nvPr/>
        </p:nvCxnSpPr>
        <p:spPr>
          <a:xfrm>
            <a:off x="5160941" y="2656200"/>
            <a:ext cx="1068800" cy="0"/>
          </a:xfrm>
          <a:prstGeom prst="straightConnector1">
            <a:avLst/>
          </a:prstGeom>
          <a:noFill/>
          <a:ln w="9525" cap="flat" cmpd="sng">
            <a:solidFill>
              <a:schemeClr val="dk2"/>
            </a:solidFill>
            <a:prstDash val="solid"/>
            <a:round/>
            <a:headEnd type="none" w="med" len="med"/>
            <a:tailEnd type="triangle" w="med" len="med"/>
          </a:ln>
        </p:spPr>
      </p:cxnSp>
      <p:sp>
        <p:nvSpPr>
          <p:cNvPr id="2299" name="Google Shape;2299;p97"/>
          <p:cNvSpPr/>
          <p:nvPr/>
        </p:nvSpPr>
        <p:spPr>
          <a:xfrm>
            <a:off x="6229748" y="24302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300" name="Google Shape;2300;p97"/>
          <p:cNvCxnSpPr/>
          <p:nvPr/>
        </p:nvCxnSpPr>
        <p:spPr>
          <a:xfrm>
            <a:off x="2378267" y="2136833"/>
            <a:ext cx="0" cy="261600"/>
          </a:xfrm>
          <a:prstGeom prst="straightConnector1">
            <a:avLst/>
          </a:prstGeom>
          <a:noFill/>
          <a:ln w="9525" cap="flat" cmpd="sng">
            <a:solidFill>
              <a:schemeClr val="dk2"/>
            </a:solidFill>
            <a:prstDash val="solid"/>
            <a:round/>
            <a:headEnd type="none" w="med" len="med"/>
            <a:tailEnd type="oval" w="med" len="med"/>
          </a:ln>
        </p:spPr>
      </p:cxnSp>
      <p:sp>
        <p:nvSpPr>
          <p:cNvPr id="2301" name="Google Shape;2301;p97"/>
          <p:cNvSpPr txBox="1"/>
          <p:nvPr/>
        </p:nvSpPr>
        <p:spPr>
          <a:xfrm>
            <a:off x="1790067" y="17059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HEAD</a:t>
            </a:r>
            <a:endParaRPr sz="2400">
              <a:latin typeface="PT Sans Narrow"/>
              <a:ea typeface="PT Sans Narrow"/>
              <a:cs typeface="PT Sans Narrow"/>
              <a:sym typeface="PT Sans Narrow"/>
            </a:endParaRPr>
          </a:p>
        </p:txBody>
      </p:sp>
      <p:sp>
        <p:nvSpPr>
          <p:cNvPr id="2302" name="Google Shape;2302;p97"/>
          <p:cNvSpPr txBox="1"/>
          <p:nvPr/>
        </p:nvSpPr>
        <p:spPr>
          <a:xfrm>
            <a:off x="5214200" y="2296133"/>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cxnSp>
        <p:nvCxnSpPr>
          <p:cNvPr id="2303" name="Google Shape;2303;p97"/>
          <p:cNvCxnSpPr/>
          <p:nvPr/>
        </p:nvCxnSpPr>
        <p:spPr>
          <a:xfrm>
            <a:off x="2997467" y="2752533"/>
            <a:ext cx="921200" cy="11600"/>
          </a:xfrm>
          <a:prstGeom prst="straightConnector1">
            <a:avLst/>
          </a:prstGeom>
          <a:noFill/>
          <a:ln w="9525" cap="flat" cmpd="sng">
            <a:solidFill>
              <a:schemeClr val="dk2"/>
            </a:solidFill>
            <a:prstDash val="solid"/>
            <a:round/>
            <a:headEnd type="none" w="med" len="med"/>
            <a:tailEnd type="triangle" w="med" len="med"/>
          </a:ln>
        </p:spPr>
      </p:cxnSp>
      <p:cxnSp>
        <p:nvCxnSpPr>
          <p:cNvPr id="2304" name="Google Shape;2304;p97"/>
          <p:cNvCxnSpPr/>
          <p:nvPr/>
        </p:nvCxnSpPr>
        <p:spPr>
          <a:xfrm rot="10800000">
            <a:off x="2985800" y="3359033"/>
            <a:ext cx="956400" cy="0"/>
          </a:xfrm>
          <a:prstGeom prst="straightConnector1">
            <a:avLst/>
          </a:prstGeom>
          <a:noFill/>
          <a:ln w="9525" cap="flat" cmpd="sng">
            <a:solidFill>
              <a:schemeClr val="dk2"/>
            </a:solidFill>
            <a:prstDash val="solid"/>
            <a:round/>
            <a:headEnd type="none" w="med" len="med"/>
            <a:tailEnd type="triangle" w="med" len="med"/>
          </a:ln>
        </p:spPr>
      </p:cxnSp>
      <p:sp>
        <p:nvSpPr>
          <p:cNvPr id="2305" name="Google Shape;2305;p97"/>
          <p:cNvSpPr txBox="1"/>
          <p:nvPr/>
        </p:nvSpPr>
        <p:spPr>
          <a:xfrm>
            <a:off x="3073067" y="2395933"/>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306" name="Google Shape;2306;p97"/>
          <p:cNvSpPr txBox="1"/>
          <p:nvPr/>
        </p:nvSpPr>
        <p:spPr>
          <a:xfrm>
            <a:off x="3073067" y="2961833"/>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310"/>
        <p:cNvGrpSpPr/>
        <p:nvPr/>
      </p:nvGrpSpPr>
      <p:grpSpPr>
        <a:xfrm>
          <a:off x="0" y="0"/>
          <a:ext cx="0" cy="0"/>
          <a:chOff x="0" y="0"/>
          <a:chExt cx="0" cy="0"/>
        </a:xfrm>
      </p:grpSpPr>
      <p:sp>
        <p:nvSpPr>
          <p:cNvPr id="2311" name="Google Shape;2311;p98"/>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Doubly Linked List</a:t>
            </a:r>
            <a:endParaRPr/>
          </a:p>
        </p:txBody>
      </p:sp>
      <p:sp>
        <p:nvSpPr>
          <p:cNvPr id="2312" name="Google Shape;2312;p98"/>
          <p:cNvSpPr/>
          <p:nvPr/>
        </p:nvSpPr>
        <p:spPr>
          <a:xfrm>
            <a:off x="1772800"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A</a:t>
            </a:r>
            <a:endParaRPr sz="4000" b="1">
              <a:latin typeface="PT Sans Narrow"/>
              <a:ea typeface="PT Sans Narrow"/>
              <a:cs typeface="PT Sans Narrow"/>
              <a:sym typeface="PT Sans Narrow"/>
            </a:endParaRPr>
          </a:p>
        </p:txBody>
      </p:sp>
      <p:cxnSp>
        <p:nvCxnSpPr>
          <p:cNvPr id="2313" name="Google Shape;2313;p98"/>
          <p:cNvCxnSpPr>
            <a:stCxn id="2312" idx="0"/>
            <a:endCxn id="2312" idx="2"/>
          </p:cNvCxnSpPr>
          <p:nvPr/>
        </p:nvCxnSpPr>
        <p:spPr>
          <a:xfrm>
            <a:off x="2386800"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314" name="Google Shape;2314;p98"/>
          <p:cNvSpPr/>
          <p:nvPr/>
        </p:nvSpPr>
        <p:spPr>
          <a:xfrm>
            <a:off x="4069556"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B</a:t>
            </a:r>
            <a:endParaRPr sz="2400" b="1"/>
          </a:p>
        </p:txBody>
      </p:sp>
      <p:cxnSp>
        <p:nvCxnSpPr>
          <p:cNvPr id="2315" name="Google Shape;2315;p98"/>
          <p:cNvCxnSpPr>
            <a:stCxn id="2314" idx="0"/>
            <a:endCxn id="2314" idx="2"/>
          </p:cNvCxnSpPr>
          <p:nvPr/>
        </p:nvCxnSpPr>
        <p:spPr>
          <a:xfrm>
            <a:off x="4683556"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316" name="Google Shape;2316;p98"/>
          <p:cNvSpPr/>
          <p:nvPr/>
        </p:nvSpPr>
        <p:spPr>
          <a:xfrm>
            <a:off x="6366341"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C</a:t>
            </a:r>
            <a:endParaRPr sz="2400" b="1"/>
          </a:p>
        </p:txBody>
      </p:sp>
      <p:cxnSp>
        <p:nvCxnSpPr>
          <p:cNvPr id="2317" name="Google Shape;2317;p98"/>
          <p:cNvCxnSpPr>
            <a:stCxn id="2316" idx="0"/>
            <a:endCxn id="2316" idx="2"/>
          </p:cNvCxnSpPr>
          <p:nvPr/>
        </p:nvCxnSpPr>
        <p:spPr>
          <a:xfrm>
            <a:off x="6980341"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318" name="Google Shape;2318;p98"/>
          <p:cNvSpPr/>
          <p:nvPr/>
        </p:nvSpPr>
        <p:spPr>
          <a:xfrm>
            <a:off x="8663112"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D</a:t>
            </a:r>
            <a:endParaRPr sz="2400" b="1"/>
          </a:p>
        </p:txBody>
      </p:sp>
      <p:cxnSp>
        <p:nvCxnSpPr>
          <p:cNvPr id="2319" name="Google Shape;2319;p98"/>
          <p:cNvCxnSpPr>
            <a:stCxn id="2318" idx="0"/>
            <a:endCxn id="2318" idx="2"/>
          </p:cNvCxnSpPr>
          <p:nvPr/>
        </p:nvCxnSpPr>
        <p:spPr>
          <a:xfrm>
            <a:off x="9277112" y="2521067"/>
            <a:ext cx="0" cy="1198400"/>
          </a:xfrm>
          <a:prstGeom prst="straightConnector1">
            <a:avLst/>
          </a:prstGeom>
          <a:noFill/>
          <a:ln w="9525" cap="flat" cmpd="sng">
            <a:solidFill>
              <a:schemeClr val="dk2"/>
            </a:solidFill>
            <a:prstDash val="solid"/>
            <a:round/>
            <a:headEnd type="none" w="med" len="med"/>
            <a:tailEnd type="none" w="med" len="med"/>
          </a:ln>
        </p:spPr>
      </p:cxnSp>
      <p:cxnSp>
        <p:nvCxnSpPr>
          <p:cNvPr id="2320" name="Google Shape;2320;p98"/>
          <p:cNvCxnSpPr/>
          <p:nvPr/>
        </p:nvCxnSpPr>
        <p:spPr>
          <a:xfrm>
            <a:off x="3000775"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2321" name="Google Shape;2321;p98"/>
          <p:cNvCxnSpPr/>
          <p:nvPr/>
        </p:nvCxnSpPr>
        <p:spPr>
          <a:xfrm>
            <a:off x="5297563"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2322" name="Google Shape;2322;p98"/>
          <p:cNvCxnSpPr/>
          <p:nvPr/>
        </p:nvCxnSpPr>
        <p:spPr>
          <a:xfrm>
            <a:off x="7594332"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2323" name="Google Shape;2323;p98"/>
          <p:cNvCxnSpPr/>
          <p:nvPr/>
        </p:nvCxnSpPr>
        <p:spPr>
          <a:xfrm>
            <a:off x="9821248" y="2747033"/>
            <a:ext cx="1068800" cy="0"/>
          </a:xfrm>
          <a:prstGeom prst="straightConnector1">
            <a:avLst/>
          </a:prstGeom>
          <a:noFill/>
          <a:ln w="9525" cap="flat" cmpd="sng">
            <a:solidFill>
              <a:schemeClr val="dk2"/>
            </a:solidFill>
            <a:prstDash val="solid"/>
            <a:round/>
            <a:headEnd type="none" w="med" len="med"/>
            <a:tailEnd type="triangle" w="med" len="med"/>
          </a:ln>
        </p:spPr>
      </p:cxnSp>
      <p:sp>
        <p:nvSpPr>
          <p:cNvPr id="2324" name="Google Shape;2324;p98"/>
          <p:cNvSpPr/>
          <p:nvPr/>
        </p:nvSpPr>
        <p:spPr>
          <a:xfrm>
            <a:off x="10902581"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325" name="Google Shape;2325;p98"/>
          <p:cNvCxnSpPr/>
          <p:nvPr/>
        </p:nvCxnSpPr>
        <p:spPr>
          <a:xfrm>
            <a:off x="2386800" y="2225167"/>
            <a:ext cx="0" cy="261600"/>
          </a:xfrm>
          <a:prstGeom prst="straightConnector1">
            <a:avLst/>
          </a:prstGeom>
          <a:noFill/>
          <a:ln w="9525" cap="flat" cmpd="sng">
            <a:solidFill>
              <a:schemeClr val="dk2"/>
            </a:solidFill>
            <a:prstDash val="solid"/>
            <a:round/>
            <a:headEnd type="none" w="med" len="med"/>
            <a:tailEnd type="oval" w="med" len="med"/>
          </a:ln>
        </p:spPr>
      </p:cxnSp>
      <p:sp>
        <p:nvSpPr>
          <p:cNvPr id="2326" name="Google Shape;2326;p98"/>
          <p:cNvSpPr txBox="1"/>
          <p:nvPr/>
        </p:nvSpPr>
        <p:spPr>
          <a:xfrm>
            <a:off x="1877633" y="17500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HEAD</a:t>
            </a:r>
            <a:endParaRPr sz="2400">
              <a:latin typeface="PT Sans Narrow"/>
              <a:ea typeface="PT Sans Narrow"/>
              <a:cs typeface="PT Sans Narrow"/>
              <a:sym typeface="PT Sans Narrow"/>
            </a:endParaRPr>
          </a:p>
        </p:txBody>
      </p:sp>
      <p:cxnSp>
        <p:nvCxnSpPr>
          <p:cNvPr id="2327" name="Google Shape;2327;p98"/>
          <p:cNvCxnSpPr/>
          <p:nvPr/>
        </p:nvCxnSpPr>
        <p:spPr>
          <a:xfrm rot="10800000">
            <a:off x="7522667"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2328" name="Google Shape;2328;p98"/>
          <p:cNvCxnSpPr/>
          <p:nvPr/>
        </p:nvCxnSpPr>
        <p:spPr>
          <a:xfrm rot="10800000">
            <a:off x="5211533"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2329" name="Google Shape;2329;p98"/>
          <p:cNvCxnSpPr/>
          <p:nvPr/>
        </p:nvCxnSpPr>
        <p:spPr>
          <a:xfrm rot="10800000">
            <a:off x="2957784"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2330" name="Google Shape;2330;p98"/>
          <p:cNvCxnSpPr/>
          <p:nvPr/>
        </p:nvCxnSpPr>
        <p:spPr>
          <a:xfrm rot="10800000">
            <a:off x="618000" y="3498967"/>
            <a:ext cx="1154800" cy="0"/>
          </a:xfrm>
          <a:prstGeom prst="straightConnector1">
            <a:avLst/>
          </a:prstGeom>
          <a:noFill/>
          <a:ln w="9525" cap="flat" cmpd="sng">
            <a:solidFill>
              <a:schemeClr val="dk2"/>
            </a:solidFill>
            <a:prstDash val="solid"/>
            <a:round/>
            <a:headEnd type="none" w="med" len="med"/>
            <a:tailEnd type="triangle" w="med" len="med"/>
          </a:ln>
        </p:spPr>
      </p:cxnSp>
      <p:sp>
        <p:nvSpPr>
          <p:cNvPr id="2331" name="Google Shape;2331;p98"/>
          <p:cNvSpPr/>
          <p:nvPr/>
        </p:nvSpPr>
        <p:spPr>
          <a:xfrm>
            <a:off x="15"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32" name="Google Shape;2332;p98"/>
          <p:cNvSpPr txBox="1"/>
          <p:nvPr/>
        </p:nvSpPr>
        <p:spPr>
          <a:xfrm>
            <a:off x="3054033"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333" name="Google Shape;2333;p98"/>
          <p:cNvSpPr txBox="1"/>
          <p:nvPr/>
        </p:nvSpPr>
        <p:spPr>
          <a:xfrm>
            <a:off x="5297567"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334" name="Google Shape;2334;p98"/>
          <p:cNvSpPr txBox="1"/>
          <p:nvPr/>
        </p:nvSpPr>
        <p:spPr>
          <a:xfrm>
            <a:off x="7594333"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335" name="Google Shape;2335;p98"/>
          <p:cNvSpPr txBox="1"/>
          <p:nvPr/>
        </p:nvSpPr>
        <p:spPr>
          <a:xfrm>
            <a:off x="9891100"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336" name="Google Shape;2336;p98"/>
          <p:cNvSpPr txBox="1"/>
          <p:nvPr/>
        </p:nvSpPr>
        <p:spPr>
          <a:xfrm>
            <a:off x="2946967"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337" name="Google Shape;2337;p98"/>
          <p:cNvSpPr txBox="1"/>
          <p:nvPr/>
        </p:nvSpPr>
        <p:spPr>
          <a:xfrm>
            <a:off x="5243751"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338" name="Google Shape;2338;p98"/>
          <p:cNvSpPr txBox="1"/>
          <p:nvPr/>
        </p:nvSpPr>
        <p:spPr>
          <a:xfrm>
            <a:off x="7594333"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339" name="Google Shape;2339;p98"/>
          <p:cNvSpPr/>
          <p:nvPr/>
        </p:nvSpPr>
        <p:spPr>
          <a:xfrm>
            <a:off x="3932979" y="5077200"/>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E</a:t>
            </a:r>
            <a:endParaRPr sz="2400" b="1"/>
          </a:p>
        </p:txBody>
      </p:sp>
      <p:cxnSp>
        <p:nvCxnSpPr>
          <p:cNvPr id="2340" name="Google Shape;2340;p98"/>
          <p:cNvCxnSpPr>
            <a:stCxn id="2339" idx="0"/>
            <a:endCxn id="2339" idx="2"/>
          </p:cNvCxnSpPr>
          <p:nvPr/>
        </p:nvCxnSpPr>
        <p:spPr>
          <a:xfrm>
            <a:off x="4546979" y="5077200"/>
            <a:ext cx="0" cy="1198400"/>
          </a:xfrm>
          <a:prstGeom prst="straightConnector1">
            <a:avLst/>
          </a:prstGeom>
          <a:noFill/>
          <a:ln w="9525" cap="flat" cmpd="sng">
            <a:solidFill>
              <a:schemeClr val="dk2"/>
            </a:solidFill>
            <a:prstDash val="solid"/>
            <a:round/>
            <a:headEnd type="none" w="med" len="med"/>
            <a:tailEnd type="none" w="med" len="med"/>
          </a:ln>
        </p:spPr>
      </p:cxnSp>
      <p:sp>
        <p:nvSpPr>
          <p:cNvPr id="2341" name="Google Shape;2341;p98"/>
          <p:cNvSpPr txBox="1"/>
          <p:nvPr/>
        </p:nvSpPr>
        <p:spPr>
          <a:xfrm>
            <a:off x="5458400" y="618167"/>
            <a:ext cx="4222000" cy="501600"/>
          </a:xfrm>
          <a:prstGeom prst="rect">
            <a:avLst/>
          </a:prstGeom>
          <a:noFill/>
          <a:ln>
            <a:noFill/>
          </a:ln>
        </p:spPr>
        <p:txBody>
          <a:bodyPr spcFirstLastPara="1" wrap="square" lIns="121900" tIns="121900" rIns="121900" bIns="121900" anchor="t" anchorCtr="0">
            <a:noAutofit/>
          </a:bodyPr>
          <a:lstStyle/>
          <a:p>
            <a:r>
              <a:rPr lang="en" sz="2400"/>
              <a:t>Add before node with data “B”</a:t>
            </a:r>
            <a:endParaRPr sz="2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345"/>
        <p:cNvGrpSpPr/>
        <p:nvPr/>
      </p:nvGrpSpPr>
      <p:grpSpPr>
        <a:xfrm>
          <a:off x="0" y="0"/>
          <a:ext cx="0" cy="0"/>
          <a:chOff x="0" y="0"/>
          <a:chExt cx="0" cy="0"/>
        </a:xfrm>
      </p:grpSpPr>
      <p:sp>
        <p:nvSpPr>
          <p:cNvPr id="2346" name="Google Shape;2346;p99"/>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Doubly Linked List</a:t>
            </a:r>
            <a:endParaRPr/>
          </a:p>
        </p:txBody>
      </p:sp>
      <p:sp>
        <p:nvSpPr>
          <p:cNvPr id="2347" name="Google Shape;2347;p99"/>
          <p:cNvSpPr/>
          <p:nvPr/>
        </p:nvSpPr>
        <p:spPr>
          <a:xfrm>
            <a:off x="1772800"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A</a:t>
            </a:r>
            <a:endParaRPr sz="4000" b="1">
              <a:latin typeface="PT Sans Narrow"/>
              <a:ea typeface="PT Sans Narrow"/>
              <a:cs typeface="PT Sans Narrow"/>
              <a:sym typeface="PT Sans Narrow"/>
            </a:endParaRPr>
          </a:p>
        </p:txBody>
      </p:sp>
      <p:cxnSp>
        <p:nvCxnSpPr>
          <p:cNvPr id="2348" name="Google Shape;2348;p99"/>
          <p:cNvCxnSpPr>
            <a:stCxn id="2347" idx="0"/>
            <a:endCxn id="2347" idx="2"/>
          </p:cNvCxnSpPr>
          <p:nvPr/>
        </p:nvCxnSpPr>
        <p:spPr>
          <a:xfrm>
            <a:off x="2386800"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349" name="Google Shape;2349;p99"/>
          <p:cNvSpPr/>
          <p:nvPr/>
        </p:nvSpPr>
        <p:spPr>
          <a:xfrm>
            <a:off x="4069556"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B</a:t>
            </a:r>
            <a:endParaRPr sz="2400" b="1"/>
          </a:p>
        </p:txBody>
      </p:sp>
      <p:cxnSp>
        <p:nvCxnSpPr>
          <p:cNvPr id="2350" name="Google Shape;2350;p99"/>
          <p:cNvCxnSpPr>
            <a:stCxn id="2349" idx="0"/>
            <a:endCxn id="2349" idx="2"/>
          </p:cNvCxnSpPr>
          <p:nvPr/>
        </p:nvCxnSpPr>
        <p:spPr>
          <a:xfrm>
            <a:off x="4683556"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351" name="Google Shape;2351;p99"/>
          <p:cNvSpPr/>
          <p:nvPr/>
        </p:nvSpPr>
        <p:spPr>
          <a:xfrm>
            <a:off x="6366341"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C</a:t>
            </a:r>
            <a:endParaRPr sz="2400" b="1"/>
          </a:p>
        </p:txBody>
      </p:sp>
      <p:cxnSp>
        <p:nvCxnSpPr>
          <p:cNvPr id="2352" name="Google Shape;2352;p99"/>
          <p:cNvCxnSpPr>
            <a:stCxn id="2351" idx="0"/>
            <a:endCxn id="2351" idx="2"/>
          </p:cNvCxnSpPr>
          <p:nvPr/>
        </p:nvCxnSpPr>
        <p:spPr>
          <a:xfrm>
            <a:off x="6980341"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353" name="Google Shape;2353;p99"/>
          <p:cNvSpPr/>
          <p:nvPr/>
        </p:nvSpPr>
        <p:spPr>
          <a:xfrm>
            <a:off x="8663112"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D</a:t>
            </a:r>
            <a:endParaRPr sz="2400" b="1"/>
          </a:p>
        </p:txBody>
      </p:sp>
      <p:cxnSp>
        <p:nvCxnSpPr>
          <p:cNvPr id="2354" name="Google Shape;2354;p99"/>
          <p:cNvCxnSpPr>
            <a:stCxn id="2353" idx="0"/>
            <a:endCxn id="2353" idx="2"/>
          </p:cNvCxnSpPr>
          <p:nvPr/>
        </p:nvCxnSpPr>
        <p:spPr>
          <a:xfrm>
            <a:off x="9277112" y="2521067"/>
            <a:ext cx="0" cy="1198400"/>
          </a:xfrm>
          <a:prstGeom prst="straightConnector1">
            <a:avLst/>
          </a:prstGeom>
          <a:noFill/>
          <a:ln w="9525" cap="flat" cmpd="sng">
            <a:solidFill>
              <a:schemeClr val="dk2"/>
            </a:solidFill>
            <a:prstDash val="solid"/>
            <a:round/>
            <a:headEnd type="none" w="med" len="med"/>
            <a:tailEnd type="none" w="med" len="med"/>
          </a:ln>
        </p:spPr>
      </p:cxnSp>
      <p:cxnSp>
        <p:nvCxnSpPr>
          <p:cNvPr id="2355" name="Google Shape;2355;p99"/>
          <p:cNvCxnSpPr>
            <a:endCxn id="2356" idx="1"/>
          </p:cNvCxnSpPr>
          <p:nvPr/>
        </p:nvCxnSpPr>
        <p:spPr>
          <a:xfrm>
            <a:off x="2592712" y="3731000"/>
            <a:ext cx="698800" cy="1980400"/>
          </a:xfrm>
          <a:prstGeom prst="straightConnector1">
            <a:avLst/>
          </a:prstGeom>
          <a:noFill/>
          <a:ln w="9525" cap="flat" cmpd="sng">
            <a:solidFill>
              <a:schemeClr val="dk2"/>
            </a:solidFill>
            <a:prstDash val="solid"/>
            <a:round/>
            <a:headEnd type="none" w="med" len="med"/>
            <a:tailEnd type="triangle" w="med" len="med"/>
          </a:ln>
        </p:spPr>
      </p:cxnSp>
      <p:cxnSp>
        <p:nvCxnSpPr>
          <p:cNvPr id="2357" name="Google Shape;2357;p99"/>
          <p:cNvCxnSpPr/>
          <p:nvPr/>
        </p:nvCxnSpPr>
        <p:spPr>
          <a:xfrm>
            <a:off x="5297563"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2358" name="Google Shape;2358;p99"/>
          <p:cNvCxnSpPr/>
          <p:nvPr/>
        </p:nvCxnSpPr>
        <p:spPr>
          <a:xfrm>
            <a:off x="7594332"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2359" name="Google Shape;2359;p99"/>
          <p:cNvCxnSpPr/>
          <p:nvPr/>
        </p:nvCxnSpPr>
        <p:spPr>
          <a:xfrm>
            <a:off x="9821248" y="2747033"/>
            <a:ext cx="1068800" cy="0"/>
          </a:xfrm>
          <a:prstGeom prst="straightConnector1">
            <a:avLst/>
          </a:prstGeom>
          <a:noFill/>
          <a:ln w="9525" cap="flat" cmpd="sng">
            <a:solidFill>
              <a:schemeClr val="dk2"/>
            </a:solidFill>
            <a:prstDash val="solid"/>
            <a:round/>
            <a:headEnd type="none" w="med" len="med"/>
            <a:tailEnd type="triangle" w="med" len="med"/>
          </a:ln>
        </p:spPr>
      </p:cxnSp>
      <p:sp>
        <p:nvSpPr>
          <p:cNvPr id="2360" name="Google Shape;2360;p99"/>
          <p:cNvSpPr/>
          <p:nvPr/>
        </p:nvSpPr>
        <p:spPr>
          <a:xfrm>
            <a:off x="10902581"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361" name="Google Shape;2361;p99"/>
          <p:cNvCxnSpPr/>
          <p:nvPr/>
        </p:nvCxnSpPr>
        <p:spPr>
          <a:xfrm>
            <a:off x="2386800" y="2225167"/>
            <a:ext cx="0" cy="261600"/>
          </a:xfrm>
          <a:prstGeom prst="straightConnector1">
            <a:avLst/>
          </a:prstGeom>
          <a:noFill/>
          <a:ln w="9525" cap="flat" cmpd="sng">
            <a:solidFill>
              <a:schemeClr val="dk2"/>
            </a:solidFill>
            <a:prstDash val="solid"/>
            <a:round/>
            <a:headEnd type="none" w="med" len="med"/>
            <a:tailEnd type="oval" w="med" len="med"/>
          </a:ln>
        </p:spPr>
      </p:cxnSp>
      <p:sp>
        <p:nvSpPr>
          <p:cNvPr id="2362" name="Google Shape;2362;p99"/>
          <p:cNvSpPr txBox="1"/>
          <p:nvPr/>
        </p:nvSpPr>
        <p:spPr>
          <a:xfrm>
            <a:off x="1877633" y="17500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HEAD</a:t>
            </a:r>
            <a:endParaRPr sz="2400">
              <a:latin typeface="PT Sans Narrow"/>
              <a:ea typeface="PT Sans Narrow"/>
              <a:cs typeface="PT Sans Narrow"/>
              <a:sym typeface="PT Sans Narrow"/>
            </a:endParaRPr>
          </a:p>
        </p:txBody>
      </p:sp>
      <p:cxnSp>
        <p:nvCxnSpPr>
          <p:cNvPr id="2363" name="Google Shape;2363;p99"/>
          <p:cNvCxnSpPr/>
          <p:nvPr/>
        </p:nvCxnSpPr>
        <p:spPr>
          <a:xfrm rot="10800000">
            <a:off x="7522667"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2364" name="Google Shape;2364;p99"/>
          <p:cNvCxnSpPr/>
          <p:nvPr/>
        </p:nvCxnSpPr>
        <p:spPr>
          <a:xfrm rot="10800000">
            <a:off x="5211533"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2365" name="Google Shape;2365;p99"/>
          <p:cNvCxnSpPr/>
          <p:nvPr/>
        </p:nvCxnSpPr>
        <p:spPr>
          <a:xfrm rot="10800000">
            <a:off x="2957784"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2366" name="Google Shape;2366;p99"/>
          <p:cNvCxnSpPr/>
          <p:nvPr/>
        </p:nvCxnSpPr>
        <p:spPr>
          <a:xfrm rot="10800000">
            <a:off x="618000" y="3498967"/>
            <a:ext cx="1154800" cy="0"/>
          </a:xfrm>
          <a:prstGeom prst="straightConnector1">
            <a:avLst/>
          </a:prstGeom>
          <a:noFill/>
          <a:ln w="9525" cap="flat" cmpd="sng">
            <a:solidFill>
              <a:schemeClr val="dk2"/>
            </a:solidFill>
            <a:prstDash val="solid"/>
            <a:round/>
            <a:headEnd type="none" w="med" len="med"/>
            <a:tailEnd type="triangle" w="med" len="med"/>
          </a:ln>
        </p:spPr>
      </p:cxnSp>
      <p:sp>
        <p:nvSpPr>
          <p:cNvPr id="2367" name="Google Shape;2367;p99"/>
          <p:cNvSpPr/>
          <p:nvPr/>
        </p:nvSpPr>
        <p:spPr>
          <a:xfrm>
            <a:off x="15"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68" name="Google Shape;2368;p99"/>
          <p:cNvSpPr txBox="1"/>
          <p:nvPr/>
        </p:nvSpPr>
        <p:spPr>
          <a:xfrm>
            <a:off x="2284267" y="4906233"/>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369" name="Google Shape;2369;p99"/>
          <p:cNvSpPr txBox="1"/>
          <p:nvPr/>
        </p:nvSpPr>
        <p:spPr>
          <a:xfrm>
            <a:off x="5297567"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370" name="Google Shape;2370;p99"/>
          <p:cNvSpPr txBox="1"/>
          <p:nvPr/>
        </p:nvSpPr>
        <p:spPr>
          <a:xfrm>
            <a:off x="7594333"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371" name="Google Shape;2371;p99"/>
          <p:cNvSpPr txBox="1"/>
          <p:nvPr/>
        </p:nvSpPr>
        <p:spPr>
          <a:xfrm>
            <a:off x="9891100"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372" name="Google Shape;2372;p99"/>
          <p:cNvSpPr txBox="1"/>
          <p:nvPr/>
        </p:nvSpPr>
        <p:spPr>
          <a:xfrm>
            <a:off x="2946967"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373" name="Google Shape;2373;p99"/>
          <p:cNvSpPr txBox="1"/>
          <p:nvPr/>
        </p:nvSpPr>
        <p:spPr>
          <a:xfrm>
            <a:off x="5243751"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374" name="Google Shape;2374;p99"/>
          <p:cNvSpPr txBox="1"/>
          <p:nvPr/>
        </p:nvSpPr>
        <p:spPr>
          <a:xfrm>
            <a:off x="7594333"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356" name="Google Shape;2356;p99"/>
          <p:cNvSpPr/>
          <p:nvPr/>
        </p:nvSpPr>
        <p:spPr>
          <a:xfrm>
            <a:off x="3291512" y="5112200"/>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E</a:t>
            </a:r>
            <a:endParaRPr sz="2400" b="1"/>
          </a:p>
        </p:txBody>
      </p:sp>
      <p:cxnSp>
        <p:nvCxnSpPr>
          <p:cNvPr id="2375" name="Google Shape;2375;p99"/>
          <p:cNvCxnSpPr>
            <a:stCxn id="2356" idx="0"/>
            <a:endCxn id="2356" idx="2"/>
          </p:cNvCxnSpPr>
          <p:nvPr/>
        </p:nvCxnSpPr>
        <p:spPr>
          <a:xfrm>
            <a:off x="3905512" y="5112200"/>
            <a:ext cx="0" cy="1198400"/>
          </a:xfrm>
          <a:prstGeom prst="straightConnector1">
            <a:avLst/>
          </a:prstGeom>
          <a:noFill/>
          <a:ln w="9525" cap="flat" cmpd="sng">
            <a:solidFill>
              <a:schemeClr val="dk2"/>
            </a:solidFill>
            <a:prstDash val="solid"/>
            <a:round/>
            <a:headEnd type="none" w="med" len="med"/>
            <a:tailEnd type="none" w="med" len="med"/>
          </a:ln>
        </p:spPr>
      </p:cxnSp>
      <p:sp>
        <p:nvSpPr>
          <p:cNvPr id="2376" name="Google Shape;2376;p99"/>
          <p:cNvSpPr txBox="1"/>
          <p:nvPr/>
        </p:nvSpPr>
        <p:spPr>
          <a:xfrm>
            <a:off x="5458400" y="618167"/>
            <a:ext cx="4222000" cy="501600"/>
          </a:xfrm>
          <a:prstGeom prst="rect">
            <a:avLst/>
          </a:prstGeom>
          <a:noFill/>
          <a:ln>
            <a:noFill/>
          </a:ln>
        </p:spPr>
        <p:txBody>
          <a:bodyPr spcFirstLastPara="1" wrap="square" lIns="121900" tIns="121900" rIns="121900" bIns="121900" anchor="t" anchorCtr="0">
            <a:noAutofit/>
          </a:bodyPr>
          <a:lstStyle/>
          <a:p>
            <a:r>
              <a:rPr lang="en" sz="2400"/>
              <a:t>Add before node with data “B”</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ingly vs Doubly Linked Lists"/>
          <p:cNvSpPr>
            <a:spLocks noGrp="1"/>
          </p:cNvSpPr>
          <p:nvPr>
            <p:ph type="title"/>
          </p:nvPr>
        </p:nvSpPr>
        <p:spPr>
          <a:xfrm>
            <a:off x="1618097" y="238572"/>
            <a:ext cx="8955806" cy="1210392"/>
          </a:xfrm>
          <a:prstGeom prst="rect">
            <a:avLst/>
          </a:prstGeom>
        </p:spPr>
        <p:txBody>
          <a:bodyPr/>
          <a:lstStyle>
            <a:lvl1pPr defTabSz="414781">
              <a:defRPr sz="5680">
                <a:latin typeface="+mj-lt"/>
                <a:ea typeface="+mj-ea"/>
                <a:cs typeface="+mj-cs"/>
                <a:sym typeface="Menlo"/>
              </a:defRPr>
            </a:lvl1pPr>
          </a:lstStyle>
          <a:p>
            <a:r>
              <a:t>Singly vs Doubly Linked Lists </a:t>
            </a:r>
          </a:p>
        </p:txBody>
      </p:sp>
      <p:pic>
        <p:nvPicPr>
          <p:cNvPr id="184" name="Screen Shot 2016-06-30 at 4.05.07 PM.png" descr="Screen Shot 2016-06-30 at 4.05.07 PM.png"/>
          <p:cNvPicPr>
            <a:picLocks noChangeAspect="1"/>
          </p:cNvPicPr>
          <p:nvPr/>
        </p:nvPicPr>
        <p:blipFill>
          <a:blip r:embed="rId3"/>
          <a:stretch>
            <a:fillRect/>
          </a:stretch>
        </p:blipFill>
        <p:spPr>
          <a:xfrm>
            <a:off x="2473668" y="5448835"/>
            <a:ext cx="7244663" cy="1171418"/>
          </a:xfrm>
          <a:prstGeom prst="rect">
            <a:avLst/>
          </a:prstGeom>
          <a:ln w="12700">
            <a:miter lim="400000"/>
          </a:ln>
        </p:spPr>
      </p:pic>
      <p:pic>
        <p:nvPicPr>
          <p:cNvPr id="185" name="Screen Shot 2016-06-30 at 4.01.56 PM.png" descr="Screen Shot 2016-06-30 at 4.01.56 PM.png"/>
          <p:cNvPicPr>
            <a:picLocks noChangeAspect="1"/>
          </p:cNvPicPr>
          <p:nvPr/>
        </p:nvPicPr>
        <p:blipFill>
          <a:blip r:embed="rId4"/>
          <a:stretch>
            <a:fillRect/>
          </a:stretch>
        </p:blipFill>
        <p:spPr>
          <a:xfrm>
            <a:off x="2688687" y="2753636"/>
            <a:ext cx="6972356" cy="1147752"/>
          </a:xfrm>
          <a:prstGeom prst="rect">
            <a:avLst/>
          </a:prstGeom>
          <a:ln w="12700">
            <a:miter lim="400000"/>
          </a:ln>
        </p:spPr>
      </p:pic>
      <p:sp>
        <p:nvSpPr>
          <p:cNvPr id="186" name="Singly linked lists only hold a reference to the next node. In the implementation you always maintain a reference to the head to the linked list and a reference to the tail node for quick additions/removals."/>
          <p:cNvSpPr/>
          <p:nvPr/>
        </p:nvSpPr>
        <p:spPr>
          <a:xfrm>
            <a:off x="1969854" y="1693612"/>
            <a:ext cx="8410022" cy="981231"/>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p>
            <a:pPr>
              <a:defRPr sz="2800"/>
            </a:pPr>
            <a:r>
              <a:rPr sz="1969"/>
              <a:t>Singly linked lists only hold a reference to the next node. In the implementation you always maintain a reference to the </a:t>
            </a:r>
            <a:r>
              <a:rPr sz="1969" b="1">
                <a:solidFill>
                  <a:schemeClr val="accent6">
                    <a:hueOff val="-241736"/>
                    <a:satOff val="29413"/>
                    <a:lumOff val="20727"/>
                  </a:schemeClr>
                </a:solidFill>
              </a:rPr>
              <a:t>head</a:t>
            </a:r>
            <a:r>
              <a:rPr sz="1969"/>
              <a:t> to the linked list and a reference to the </a:t>
            </a:r>
            <a:r>
              <a:rPr sz="1969" b="1">
                <a:solidFill>
                  <a:schemeClr val="accent4">
                    <a:hueOff val="102361"/>
                    <a:satOff val="14118"/>
                    <a:lumOff val="10675"/>
                  </a:schemeClr>
                </a:solidFill>
              </a:rPr>
              <a:t>tail</a:t>
            </a:r>
            <a:r>
              <a:rPr sz="1969"/>
              <a:t> node for quick additions/removals.</a:t>
            </a:r>
          </a:p>
        </p:txBody>
      </p:sp>
      <p:sp>
        <p:nvSpPr>
          <p:cNvPr id="187" name="With a doubly linked list each node holds a reference to the next and previous node. In the implementation you always maintain a reference to the head and the tail of the doubly linked list to do quick additions/removals from both ends of your list."/>
          <p:cNvSpPr/>
          <p:nvPr/>
        </p:nvSpPr>
        <p:spPr>
          <a:xfrm>
            <a:off x="1816584" y="3989116"/>
            <a:ext cx="8563292" cy="1284262"/>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p>
            <a:pPr>
              <a:defRPr sz="2800"/>
            </a:pPr>
            <a:r>
              <a:rPr sz="1969" dirty="0"/>
              <a:t>With a doubly linked list each node holds a reference to the next and previous node. In the implementation you always maintain a reference to the </a:t>
            </a:r>
            <a:r>
              <a:rPr sz="1969" b="1" dirty="0">
                <a:solidFill>
                  <a:schemeClr val="accent6">
                    <a:hueOff val="-241736"/>
                    <a:satOff val="29413"/>
                    <a:lumOff val="20727"/>
                  </a:schemeClr>
                </a:solidFill>
              </a:rPr>
              <a:t>head</a:t>
            </a:r>
            <a:r>
              <a:rPr sz="1969" dirty="0"/>
              <a:t> and the </a:t>
            </a:r>
            <a:r>
              <a:rPr sz="1969" b="1" dirty="0">
                <a:solidFill>
                  <a:schemeClr val="accent4">
                    <a:hueOff val="102361"/>
                    <a:satOff val="14118"/>
                    <a:lumOff val="10675"/>
                  </a:schemeClr>
                </a:solidFill>
              </a:rPr>
              <a:t>tail</a:t>
            </a:r>
            <a:r>
              <a:rPr sz="1969" dirty="0"/>
              <a:t> of the doubly linked list to do quick additions/removals from both ends of your list.</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380"/>
        <p:cNvGrpSpPr/>
        <p:nvPr/>
      </p:nvGrpSpPr>
      <p:grpSpPr>
        <a:xfrm>
          <a:off x="0" y="0"/>
          <a:ext cx="0" cy="0"/>
          <a:chOff x="0" y="0"/>
          <a:chExt cx="0" cy="0"/>
        </a:xfrm>
      </p:grpSpPr>
      <p:sp>
        <p:nvSpPr>
          <p:cNvPr id="2381" name="Google Shape;2381;p100"/>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Doubly Linked List</a:t>
            </a:r>
            <a:endParaRPr/>
          </a:p>
        </p:txBody>
      </p:sp>
      <p:sp>
        <p:nvSpPr>
          <p:cNvPr id="2382" name="Google Shape;2382;p100"/>
          <p:cNvSpPr/>
          <p:nvPr/>
        </p:nvSpPr>
        <p:spPr>
          <a:xfrm>
            <a:off x="1772800"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A</a:t>
            </a:r>
            <a:endParaRPr sz="4000" b="1">
              <a:latin typeface="PT Sans Narrow"/>
              <a:ea typeface="PT Sans Narrow"/>
              <a:cs typeface="PT Sans Narrow"/>
              <a:sym typeface="PT Sans Narrow"/>
            </a:endParaRPr>
          </a:p>
        </p:txBody>
      </p:sp>
      <p:cxnSp>
        <p:nvCxnSpPr>
          <p:cNvPr id="2383" name="Google Shape;2383;p100"/>
          <p:cNvCxnSpPr>
            <a:stCxn id="2382" idx="0"/>
            <a:endCxn id="2382" idx="2"/>
          </p:cNvCxnSpPr>
          <p:nvPr/>
        </p:nvCxnSpPr>
        <p:spPr>
          <a:xfrm>
            <a:off x="2386800"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384" name="Google Shape;2384;p100"/>
          <p:cNvSpPr/>
          <p:nvPr/>
        </p:nvSpPr>
        <p:spPr>
          <a:xfrm>
            <a:off x="4069556"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B</a:t>
            </a:r>
            <a:endParaRPr sz="2400" b="1"/>
          </a:p>
        </p:txBody>
      </p:sp>
      <p:cxnSp>
        <p:nvCxnSpPr>
          <p:cNvPr id="2385" name="Google Shape;2385;p100"/>
          <p:cNvCxnSpPr>
            <a:stCxn id="2384" idx="0"/>
            <a:endCxn id="2384" idx="2"/>
          </p:cNvCxnSpPr>
          <p:nvPr/>
        </p:nvCxnSpPr>
        <p:spPr>
          <a:xfrm>
            <a:off x="4683556"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386" name="Google Shape;2386;p100"/>
          <p:cNvSpPr/>
          <p:nvPr/>
        </p:nvSpPr>
        <p:spPr>
          <a:xfrm>
            <a:off x="6366341"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C</a:t>
            </a:r>
            <a:endParaRPr sz="2400" b="1"/>
          </a:p>
        </p:txBody>
      </p:sp>
      <p:cxnSp>
        <p:nvCxnSpPr>
          <p:cNvPr id="2387" name="Google Shape;2387;p100"/>
          <p:cNvCxnSpPr>
            <a:stCxn id="2386" idx="0"/>
            <a:endCxn id="2386" idx="2"/>
          </p:cNvCxnSpPr>
          <p:nvPr/>
        </p:nvCxnSpPr>
        <p:spPr>
          <a:xfrm>
            <a:off x="6980341"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388" name="Google Shape;2388;p100"/>
          <p:cNvSpPr/>
          <p:nvPr/>
        </p:nvSpPr>
        <p:spPr>
          <a:xfrm>
            <a:off x="8663112"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D</a:t>
            </a:r>
            <a:endParaRPr sz="2400" b="1"/>
          </a:p>
        </p:txBody>
      </p:sp>
      <p:cxnSp>
        <p:nvCxnSpPr>
          <p:cNvPr id="2389" name="Google Shape;2389;p100"/>
          <p:cNvCxnSpPr>
            <a:stCxn id="2388" idx="0"/>
            <a:endCxn id="2388" idx="2"/>
          </p:cNvCxnSpPr>
          <p:nvPr/>
        </p:nvCxnSpPr>
        <p:spPr>
          <a:xfrm>
            <a:off x="9277112" y="2521067"/>
            <a:ext cx="0" cy="1198400"/>
          </a:xfrm>
          <a:prstGeom prst="straightConnector1">
            <a:avLst/>
          </a:prstGeom>
          <a:noFill/>
          <a:ln w="9525" cap="flat" cmpd="sng">
            <a:solidFill>
              <a:schemeClr val="dk2"/>
            </a:solidFill>
            <a:prstDash val="solid"/>
            <a:round/>
            <a:headEnd type="none" w="med" len="med"/>
            <a:tailEnd type="none" w="med" len="med"/>
          </a:ln>
        </p:spPr>
      </p:cxnSp>
      <p:cxnSp>
        <p:nvCxnSpPr>
          <p:cNvPr id="2390" name="Google Shape;2390;p100"/>
          <p:cNvCxnSpPr>
            <a:endCxn id="2391" idx="1"/>
          </p:cNvCxnSpPr>
          <p:nvPr/>
        </p:nvCxnSpPr>
        <p:spPr>
          <a:xfrm>
            <a:off x="2592712" y="3731000"/>
            <a:ext cx="698800" cy="1980400"/>
          </a:xfrm>
          <a:prstGeom prst="straightConnector1">
            <a:avLst/>
          </a:prstGeom>
          <a:noFill/>
          <a:ln w="9525" cap="flat" cmpd="sng">
            <a:solidFill>
              <a:schemeClr val="dk2"/>
            </a:solidFill>
            <a:prstDash val="solid"/>
            <a:round/>
            <a:headEnd type="none" w="med" len="med"/>
            <a:tailEnd type="triangle" w="med" len="med"/>
          </a:ln>
        </p:spPr>
      </p:cxnSp>
      <p:cxnSp>
        <p:nvCxnSpPr>
          <p:cNvPr id="2392" name="Google Shape;2392;p100"/>
          <p:cNvCxnSpPr/>
          <p:nvPr/>
        </p:nvCxnSpPr>
        <p:spPr>
          <a:xfrm>
            <a:off x="5297563"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2393" name="Google Shape;2393;p100"/>
          <p:cNvCxnSpPr/>
          <p:nvPr/>
        </p:nvCxnSpPr>
        <p:spPr>
          <a:xfrm>
            <a:off x="7594332"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2394" name="Google Shape;2394;p100"/>
          <p:cNvCxnSpPr/>
          <p:nvPr/>
        </p:nvCxnSpPr>
        <p:spPr>
          <a:xfrm>
            <a:off x="9821248" y="2747033"/>
            <a:ext cx="1068800" cy="0"/>
          </a:xfrm>
          <a:prstGeom prst="straightConnector1">
            <a:avLst/>
          </a:prstGeom>
          <a:noFill/>
          <a:ln w="9525" cap="flat" cmpd="sng">
            <a:solidFill>
              <a:schemeClr val="dk2"/>
            </a:solidFill>
            <a:prstDash val="solid"/>
            <a:round/>
            <a:headEnd type="none" w="med" len="med"/>
            <a:tailEnd type="triangle" w="med" len="med"/>
          </a:ln>
        </p:spPr>
      </p:cxnSp>
      <p:sp>
        <p:nvSpPr>
          <p:cNvPr id="2395" name="Google Shape;2395;p100"/>
          <p:cNvSpPr/>
          <p:nvPr/>
        </p:nvSpPr>
        <p:spPr>
          <a:xfrm>
            <a:off x="10902581"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396" name="Google Shape;2396;p100"/>
          <p:cNvCxnSpPr/>
          <p:nvPr/>
        </p:nvCxnSpPr>
        <p:spPr>
          <a:xfrm>
            <a:off x="2386800" y="2225167"/>
            <a:ext cx="0" cy="261600"/>
          </a:xfrm>
          <a:prstGeom prst="straightConnector1">
            <a:avLst/>
          </a:prstGeom>
          <a:noFill/>
          <a:ln w="9525" cap="flat" cmpd="sng">
            <a:solidFill>
              <a:schemeClr val="dk2"/>
            </a:solidFill>
            <a:prstDash val="solid"/>
            <a:round/>
            <a:headEnd type="none" w="med" len="med"/>
            <a:tailEnd type="oval" w="med" len="med"/>
          </a:ln>
        </p:spPr>
      </p:cxnSp>
      <p:sp>
        <p:nvSpPr>
          <p:cNvPr id="2397" name="Google Shape;2397;p100"/>
          <p:cNvSpPr txBox="1"/>
          <p:nvPr/>
        </p:nvSpPr>
        <p:spPr>
          <a:xfrm>
            <a:off x="1877633" y="17500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HEAD</a:t>
            </a:r>
            <a:endParaRPr sz="2400">
              <a:latin typeface="PT Sans Narrow"/>
              <a:ea typeface="PT Sans Narrow"/>
              <a:cs typeface="PT Sans Narrow"/>
              <a:sym typeface="PT Sans Narrow"/>
            </a:endParaRPr>
          </a:p>
        </p:txBody>
      </p:sp>
      <p:cxnSp>
        <p:nvCxnSpPr>
          <p:cNvPr id="2398" name="Google Shape;2398;p100"/>
          <p:cNvCxnSpPr/>
          <p:nvPr/>
        </p:nvCxnSpPr>
        <p:spPr>
          <a:xfrm rot="10800000">
            <a:off x="7522667"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2399" name="Google Shape;2399;p100"/>
          <p:cNvCxnSpPr/>
          <p:nvPr/>
        </p:nvCxnSpPr>
        <p:spPr>
          <a:xfrm rot="10800000">
            <a:off x="5211533"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2400" name="Google Shape;2400;p100"/>
          <p:cNvCxnSpPr>
            <a:stCxn id="2384" idx="2"/>
            <a:endCxn id="2391" idx="0"/>
          </p:cNvCxnSpPr>
          <p:nvPr/>
        </p:nvCxnSpPr>
        <p:spPr>
          <a:xfrm flipH="1">
            <a:off x="3905556" y="3719467"/>
            <a:ext cx="778000" cy="1392800"/>
          </a:xfrm>
          <a:prstGeom prst="straightConnector1">
            <a:avLst/>
          </a:prstGeom>
          <a:noFill/>
          <a:ln w="9525" cap="flat" cmpd="sng">
            <a:solidFill>
              <a:schemeClr val="dk2"/>
            </a:solidFill>
            <a:prstDash val="solid"/>
            <a:round/>
            <a:headEnd type="none" w="med" len="med"/>
            <a:tailEnd type="triangle" w="med" len="med"/>
          </a:ln>
        </p:spPr>
      </p:cxnSp>
      <p:cxnSp>
        <p:nvCxnSpPr>
          <p:cNvPr id="2401" name="Google Shape;2401;p100"/>
          <p:cNvCxnSpPr/>
          <p:nvPr/>
        </p:nvCxnSpPr>
        <p:spPr>
          <a:xfrm rot="10800000">
            <a:off x="618000" y="3498967"/>
            <a:ext cx="1154800" cy="0"/>
          </a:xfrm>
          <a:prstGeom prst="straightConnector1">
            <a:avLst/>
          </a:prstGeom>
          <a:noFill/>
          <a:ln w="9525" cap="flat" cmpd="sng">
            <a:solidFill>
              <a:schemeClr val="dk2"/>
            </a:solidFill>
            <a:prstDash val="solid"/>
            <a:round/>
            <a:headEnd type="none" w="med" len="med"/>
            <a:tailEnd type="triangle" w="med" len="med"/>
          </a:ln>
        </p:spPr>
      </p:cxnSp>
      <p:sp>
        <p:nvSpPr>
          <p:cNvPr id="2402" name="Google Shape;2402;p100"/>
          <p:cNvSpPr/>
          <p:nvPr/>
        </p:nvSpPr>
        <p:spPr>
          <a:xfrm>
            <a:off x="15"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03" name="Google Shape;2403;p100"/>
          <p:cNvSpPr txBox="1"/>
          <p:nvPr/>
        </p:nvSpPr>
        <p:spPr>
          <a:xfrm>
            <a:off x="2284267" y="4906233"/>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404" name="Google Shape;2404;p100"/>
          <p:cNvSpPr txBox="1"/>
          <p:nvPr/>
        </p:nvSpPr>
        <p:spPr>
          <a:xfrm>
            <a:off x="5297567"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405" name="Google Shape;2405;p100"/>
          <p:cNvSpPr txBox="1"/>
          <p:nvPr/>
        </p:nvSpPr>
        <p:spPr>
          <a:xfrm>
            <a:off x="7594333"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406" name="Google Shape;2406;p100"/>
          <p:cNvSpPr txBox="1"/>
          <p:nvPr/>
        </p:nvSpPr>
        <p:spPr>
          <a:xfrm>
            <a:off x="9891100"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407" name="Google Shape;2407;p100"/>
          <p:cNvSpPr txBox="1"/>
          <p:nvPr/>
        </p:nvSpPr>
        <p:spPr>
          <a:xfrm>
            <a:off x="4121167" y="43493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408" name="Google Shape;2408;p100"/>
          <p:cNvSpPr txBox="1"/>
          <p:nvPr/>
        </p:nvSpPr>
        <p:spPr>
          <a:xfrm>
            <a:off x="5243751"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409" name="Google Shape;2409;p100"/>
          <p:cNvSpPr txBox="1"/>
          <p:nvPr/>
        </p:nvSpPr>
        <p:spPr>
          <a:xfrm>
            <a:off x="7594333"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391" name="Google Shape;2391;p100"/>
          <p:cNvSpPr/>
          <p:nvPr/>
        </p:nvSpPr>
        <p:spPr>
          <a:xfrm>
            <a:off x="3291512" y="5112200"/>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E</a:t>
            </a:r>
            <a:endParaRPr sz="2400" b="1"/>
          </a:p>
        </p:txBody>
      </p:sp>
      <p:cxnSp>
        <p:nvCxnSpPr>
          <p:cNvPr id="2410" name="Google Shape;2410;p100"/>
          <p:cNvCxnSpPr>
            <a:stCxn id="2391" idx="0"/>
            <a:endCxn id="2391" idx="2"/>
          </p:cNvCxnSpPr>
          <p:nvPr/>
        </p:nvCxnSpPr>
        <p:spPr>
          <a:xfrm>
            <a:off x="3905512" y="5112200"/>
            <a:ext cx="0" cy="1198400"/>
          </a:xfrm>
          <a:prstGeom prst="straightConnector1">
            <a:avLst/>
          </a:prstGeom>
          <a:noFill/>
          <a:ln w="9525" cap="flat" cmpd="sng">
            <a:solidFill>
              <a:schemeClr val="dk2"/>
            </a:solidFill>
            <a:prstDash val="solid"/>
            <a:round/>
            <a:headEnd type="none" w="med" len="med"/>
            <a:tailEnd type="none" w="med" len="med"/>
          </a:ln>
        </p:spPr>
      </p:cxnSp>
      <p:sp>
        <p:nvSpPr>
          <p:cNvPr id="2411" name="Google Shape;2411;p100"/>
          <p:cNvSpPr txBox="1"/>
          <p:nvPr/>
        </p:nvSpPr>
        <p:spPr>
          <a:xfrm>
            <a:off x="5458400" y="618167"/>
            <a:ext cx="4222000" cy="501600"/>
          </a:xfrm>
          <a:prstGeom prst="rect">
            <a:avLst/>
          </a:prstGeom>
          <a:noFill/>
          <a:ln>
            <a:noFill/>
          </a:ln>
        </p:spPr>
        <p:txBody>
          <a:bodyPr spcFirstLastPara="1" wrap="square" lIns="121900" tIns="121900" rIns="121900" bIns="121900" anchor="t" anchorCtr="0">
            <a:noAutofit/>
          </a:bodyPr>
          <a:lstStyle/>
          <a:p>
            <a:r>
              <a:rPr lang="en" sz="2400"/>
              <a:t>Add before node with data “B”</a:t>
            </a:r>
            <a:endParaRPr sz="2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415"/>
        <p:cNvGrpSpPr/>
        <p:nvPr/>
      </p:nvGrpSpPr>
      <p:grpSpPr>
        <a:xfrm>
          <a:off x="0" y="0"/>
          <a:ext cx="0" cy="0"/>
          <a:chOff x="0" y="0"/>
          <a:chExt cx="0" cy="0"/>
        </a:xfrm>
      </p:grpSpPr>
      <p:sp>
        <p:nvSpPr>
          <p:cNvPr id="2416" name="Google Shape;2416;p101"/>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Doubly Linked List</a:t>
            </a:r>
            <a:endParaRPr/>
          </a:p>
        </p:txBody>
      </p:sp>
      <p:sp>
        <p:nvSpPr>
          <p:cNvPr id="2417" name="Google Shape;2417;p101"/>
          <p:cNvSpPr/>
          <p:nvPr/>
        </p:nvSpPr>
        <p:spPr>
          <a:xfrm>
            <a:off x="1772800"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A</a:t>
            </a:r>
            <a:endParaRPr sz="4000" b="1">
              <a:latin typeface="PT Sans Narrow"/>
              <a:ea typeface="PT Sans Narrow"/>
              <a:cs typeface="PT Sans Narrow"/>
              <a:sym typeface="PT Sans Narrow"/>
            </a:endParaRPr>
          </a:p>
        </p:txBody>
      </p:sp>
      <p:cxnSp>
        <p:nvCxnSpPr>
          <p:cNvPr id="2418" name="Google Shape;2418;p101"/>
          <p:cNvCxnSpPr>
            <a:stCxn id="2417" idx="0"/>
            <a:endCxn id="2417" idx="2"/>
          </p:cNvCxnSpPr>
          <p:nvPr/>
        </p:nvCxnSpPr>
        <p:spPr>
          <a:xfrm>
            <a:off x="2386800"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419" name="Google Shape;2419;p101"/>
          <p:cNvSpPr/>
          <p:nvPr/>
        </p:nvSpPr>
        <p:spPr>
          <a:xfrm>
            <a:off x="4069556"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B</a:t>
            </a:r>
            <a:endParaRPr sz="2400" b="1"/>
          </a:p>
        </p:txBody>
      </p:sp>
      <p:cxnSp>
        <p:nvCxnSpPr>
          <p:cNvPr id="2420" name="Google Shape;2420;p101"/>
          <p:cNvCxnSpPr>
            <a:stCxn id="2419" idx="0"/>
            <a:endCxn id="2419" idx="2"/>
          </p:cNvCxnSpPr>
          <p:nvPr/>
        </p:nvCxnSpPr>
        <p:spPr>
          <a:xfrm>
            <a:off x="4683556"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421" name="Google Shape;2421;p101"/>
          <p:cNvSpPr/>
          <p:nvPr/>
        </p:nvSpPr>
        <p:spPr>
          <a:xfrm>
            <a:off x="6366341"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C</a:t>
            </a:r>
            <a:endParaRPr sz="2400" b="1"/>
          </a:p>
        </p:txBody>
      </p:sp>
      <p:cxnSp>
        <p:nvCxnSpPr>
          <p:cNvPr id="2422" name="Google Shape;2422;p101"/>
          <p:cNvCxnSpPr>
            <a:stCxn id="2421" idx="0"/>
            <a:endCxn id="2421" idx="2"/>
          </p:cNvCxnSpPr>
          <p:nvPr/>
        </p:nvCxnSpPr>
        <p:spPr>
          <a:xfrm>
            <a:off x="6980341"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423" name="Google Shape;2423;p101"/>
          <p:cNvSpPr/>
          <p:nvPr/>
        </p:nvSpPr>
        <p:spPr>
          <a:xfrm>
            <a:off x="8663112"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D</a:t>
            </a:r>
            <a:endParaRPr sz="2400" b="1"/>
          </a:p>
        </p:txBody>
      </p:sp>
      <p:cxnSp>
        <p:nvCxnSpPr>
          <p:cNvPr id="2424" name="Google Shape;2424;p101"/>
          <p:cNvCxnSpPr>
            <a:stCxn id="2423" idx="0"/>
            <a:endCxn id="2423" idx="2"/>
          </p:cNvCxnSpPr>
          <p:nvPr/>
        </p:nvCxnSpPr>
        <p:spPr>
          <a:xfrm>
            <a:off x="9277112" y="2521067"/>
            <a:ext cx="0" cy="1198400"/>
          </a:xfrm>
          <a:prstGeom prst="straightConnector1">
            <a:avLst/>
          </a:prstGeom>
          <a:noFill/>
          <a:ln w="9525" cap="flat" cmpd="sng">
            <a:solidFill>
              <a:schemeClr val="dk2"/>
            </a:solidFill>
            <a:prstDash val="solid"/>
            <a:round/>
            <a:headEnd type="none" w="med" len="med"/>
            <a:tailEnd type="none" w="med" len="med"/>
          </a:ln>
        </p:spPr>
      </p:cxnSp>
      <p:cxnSp>
        <p:nvCxnSpPr>
          <p:cNvPr id="2425" name="Google Shape;2425;p101"/>
          <p:cNvCxnSpPr>
            <a:endCxn id="2426" idx="1"/>
          </p:cNvCxnSpPr>
          <p:nvPr/>
        </p:nvCxnSpPr>
        <p:spPr>
          <a:xfrm>
            <a:off x="2592712" y="3731000"/>
            <a:ext cx="698800" cy="1980400"/>
          </a:xfrm>
          <a:prstGeom prst="straightConnector1">
            <a:avLst/>
          </a:prstGeom>
          <a:noFill/>
          <a:ln w="9525" cap="flat" cmpd="sng">
            <a:solidFill>
              <a:schemeClr val="dk2"/>
            </a:solidFill>
            <a:prstDash val="solid"/>
            <a:round/>
            <a:headEnd type="none" w="med" len="med"/>
            <a:tailEnd type="triangle" w="med" len="med"/>
          </a:ln>
        </p:spPr>
      </p:cxnSp>
      <p:cxnSp>
        <p:nvCxnSpPr>
          <p:cNvPr id="2427" name="Google Shape;2427;p101"/>
          <p:cNvCxnSpPr/>
          <p:nvPr/>
        </p:nvCxnSpPr>
        <p:spPr>
          <a:xfrm>
            <a:off x="5297563"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2428" name="Google Shape;2428;p101"/>
          <p:cNvCxnSpPr/>
          <p:nvPr/>
        </p:nvCxnSpPr>
        <p:spPr>
          <a:xfrm>
            <a:off x="7594332"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2429" name="Google Shape;2429;p101"/>
          <p:cNvCxnSpPr/>
          <p:nvPr/>
        </p:nvCxnSpPr>
        <p:spPr>
          <a:xfrm>
            <a:off x="9821248" y="2747033"/>
            <a:ext cx="1068800" cy="0"/>
          </a:xfrm>
          <a:prstGeom prst="straightConnector1">
            <a:avLst/>
          </a:prstGeom>
          <a:noFill/>
          <a:ln w="9525" cap="flat" cmpd="sng">
            <a:solidFill>
              <a:schemeClr val="dk2"/>
            </a:solidFill>
            <a:prstDash val="solid"/>
            <a:round/>
            <a:headEnd type="none" w="med" len="med"/>
            <a:tailEnd type="triangle" w="med" len="med"/>
          </a:ln>
        </p:spPr>
      </p:cxnSp>
      <p:sp>
        <p:nvSpPr>
          <p:cNvPr id="2430" name="Google Shape;2430;p101"/>
          <p:cNvSpPr/>
          <p:nvPr/>
        </p:nvSpPr>
        <p:spPr>
          <a:xfrm>
            <a:off x="10902581"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431" name="Google Shape;2431;p101"/>
          <p:cNvCxnSpPr/>
          <p:nvPr/>
        </p:nvCxnSpPr>
        <p:spPr>
          <a:xfrm>
            <a:off x="2386800" y="2225167"/>
            <a:ext cx="0" cy="261600"/>
          </a:xfrm>
          <a:prstGeom prst="straightConnector1">
            <a:avLst/>
          </a:prstGeom>
          <a:noFill/>
          <a:ln w="9525" cap="flat" cmpd="sng">
            <a:solidFill>
              <a:schemeClr val="dk2"/>
            </a:solidFill>
            <a:prstDash val="solid"/>
            <a:round/>
            <a:headEnd type="none" w="med" len="med"/>
            <a:tailEnd type="oval" w="med" len="med"/>
          </a:ln>
        </p:spPr>
      </p:cxnSp>
      <p:sp>
        <p:nvSpPr>
          <p:cNvPr id="2432" name="Google Shape;2432;p101"/>
          <p:cNvSpPr txBox="1"/>
          <p:nvPr/>
        </p:nvSpPr>
        <p:spPr>
          <a:xfrm>
            <a:off x="1877633" y="17500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HEAD</a:t>
            </a:r>
            <a:endParaRPr sz="2400">
              <a:latin typeface="PT Sans Narrow"/>
              <a:ea typeface="PT Sans Narrow"/>
              <a:cs typeface="PT Sans Narrow"/>
              <a:sym typeface="PT Sans Narrow"/>
            </a:endParaRPr>
          </a:p>
        </p:txBody>
      </p:sp>
      <p:cxnSp>
        <p:nvCxnSpPr>
          <p:cNvPr id="2433" name="Google Shape;2433;p101"/>
          <p:cNvCxnSpPr/>
          <p:nvPr/>
        </p:nvCxnSpPr>
        <p:spPr>
          <a:xfrm rot="10800000">
            <a:off x="7522667"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2434" name="Google Shape;2434;p101"/>
          <p:cNvCxnSpPr/>
          <p:nvPr/>
        </p:nvCxnSpPr>
        <p:spPr>
          <a:xfrm rot="10800000">
            <a:off x="5211533"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2435" name="Google Shape;2435;p101"/>
          <p:cNvCxnSpPr>
            <a:stCxn id="2419" idx="2"/>
            <a:endCxn id="2426" idx="0"/>
          </p:cNvCxnSpPr>
          <p:nvPr/>
        </p:nvCxnSpPr>
        <p:spPr>
          <a:xfrm flipH="1">
            <a:off x="3905556" y="3719467"/>
            <a:ext cx="778000" cy="1392800"/>
          </a:xfrm>
          <a:prstGeom prst="straightConnector1">
            <a:avLst/>
          </a:prstGeom>
          <a:noFill/>
          <a:ln w="9525" cap="flat" cmpd="sng">
            <a:solidFill>
              <a:schemeClr val="dk2"/>
            </a:solidFill>
            <a:prstDash val="solid"/>
            <a:round/>
            <a:headEnd type="none" w="med" len="med"/>
            <a:tailEnd type="triangle" w="med" len="med"/>
          </a:ln>
        </p:spPr>
      </p:cxnSp>
      <p:cxnSp>
        <p:nvCxnSpPr>
          <p:cNvPr id="2436" name="Google Shape;2436;p101"/>
          <p:cNvCxnSpPr/>
          <p:nvPr/>
        </p:nvCxnSpPr>
        <p:spPr>
          <a:xfrm rot="10800000">
            <a:off x="618000" y="3498967"/>
            <a:ext cx="1154800" cy="0"/>
          </a:xfrm>
          <a:prstGeom prst="straightConnector1">
            <a:avLst/>
          </a:prstGeom>
          <a:noFill/>
          <a:ln w="9525" cap="flat" cmpd="sng">
            <a:solidFill>
              <a:schemeClr val="dk2"/>
            </a:solidFill>
            <a:prstDash val="solid"/>
            <a:round/>
            <a:headEnd type="none" w="med" len="med"/>
            <a:tailEnd type="triangle" w="med" len="med"/>
          </a:ln>
        </p:spPr>
      </p:cxnSp>
      <p:sp>
        <p:nvSpPr>
          <p:cNvPr id="2437" name="Google Shape;2437;p101"/>
          <p:cNvSpPr/>
          <p:nvPr/>
        </p:nvSpPr>
        <p:spPr>
          <a:xfrm>
            <a:off x="15"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38" name="Google Shape;2438;p101"/>
          <p:cNvSpPr txBox="1"/>
          <p:nvPr/>
        </p:nvSpPr>
        <p:spPr>
          <a:xfrm>
            <a:off x="2284267" y="4906233"/>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439" name="Google Shape;2439;p101"/>
          <p:cNvSpPr txBox="1"/>
          <p:nvPr/>
        </p:nvSpPr>
        <p:spPr>
          <a:xfrm>
            <a:off x="5297567"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440" name="Google Shape;2440;p101"/>
          <p:cNvSpPr txBox="1"/>
          <p:nvPr/>
        </p:nvSpPr>
        <p:spPr>
          <a:xfrm>
            <a:off x="7594333"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441" name="Google Shape;2441;p101"/>
          <p:cNvSpPr txBox="1"/>
          <p:nvPr/>
        </p:nvSpPr>
        <p:spPr>
          <a:xfrm>
            <a:off x="9891100"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442" name="Google Shape;2442;p101"/>
          <p:cNvSpPr txBox="1"/>
          <p:nvPr/>
        </p:nvSpPr>
        <p:spPr>
          <a:xfrm>
            <a:off x="4121167" y="43493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443" name="Google Shape;2443;p101"/>
          <p:cNvSpPr txBox="1"/>
          <p:nvPr/>
        </p:nvSpPr>
        <p:spPr>
          <a:xfrm>
            <a:off x="5243751"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444" name="Google Shape;2444;p101"/>
          <p:cNvSpPr txBox="1"/>
          <p:nvPr/>
        </p:nvSpPr>
        <p:spPr>
          <a:xfrm>
            <a:off x="7594333"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426" name="Google Shape;2426;p101"/>
          <p:cNvSpPr/>
          <p:nvPr/>
        </p:nvSpPr>
        <p:spPr>
          <a:xfrm>
            <a:off x="3291512" y="5112200"/>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E</a:t>
            </a:r>
            <a:endParaRPr sz="2400" b="1"/>
          </a:p>
        </p:txBody>
      </p:sp>
      <p:cxnSp>
        <p:nvCxnSpPr>
          <p:cNvPr id="2445" name="Google Shape;2445;p101"/>
          <p:cNvCxnSpPr>
            <a:stCxn id="2426" idx="0"/>
            <a:endCxn id="2426" idx="2"/>
          </p:cNvCxnSpPr>
          <p:nvPr/>
        </p:nvCxnSpPr>
        <p:spPr>
          <a:xfrm>
            <a:off x="3905512" y="5112200"/>
            <a:ext cx="0" cy="1198400"/>
          </a:xfrm>
          <a:prstGeom prst="straightConnector1">
            <a:avLst/>
          </a:prstGeom>
          <a:noFill/>
          <a:ln w="9525" cap="flat" cmpd="sng">
            <a:solidFill>
              <a:schemeClr val="dk2"/>
            </a:solidFill>
            <a:prstDash val="solid"/>
            <a:round/>
            <a:headEnd type="none" w="med" len="med"/>
            <a:tailEnd type="none" w="med" len="med"/>
          </a:ln>
        </p:spPr>
      </p:cxnSp>
      <p:sp>
        <p:nvSpPr>
          <p:cNvPr id="2446" name="Google Shape;2446;p101"/>
          <p:cNvSpPr txBox="1"/>
          <p:nvPr/>
        </p:nvSpPr>
        <p:spPr>
          <a:xfrm>
            <a:off x="5458400" y="618167"/>
            <a:ext cx="4222000" cy="501600"/>
          </a:xfrm>
          <a:prstGeom prst="rect">
            <a:avLst/>
          </a:prstGeom>
          <a:noFill/>
          <a:ln>
            <a:noFill/>
          </a:ln>
        </p:spPr>
        <p:txBody>
          <a:bodyPr spcFirstLastPara="1" wrap="square" lIns="121900" tIns="121900" rIns="121900" bIns="121900" anchor="t" anchorCtr="0">
            <a:noAutofit/>
          </a:bodyPr>
          <a:lstStyle/>
          <a:p>
            <a:r>
              <a:rPr lang="en" sz="2400"/>
              <a:t>Add before node with data “B”</a:t>
            </a:r>
            <a:endParaRPr sz="2400"/>
          </a:p>
        </p:txBody>
      </p:sp>
      <p:cxnSp>
        <p:nvCxnSpPr>
          <p:cNvPr id="2447" name="Google Shape;2447;p101"/>
          <p:cNvCxnSpPr/>
          <p:nvPr/>
        </p:nvCxnSpPr>
        <p:spPr>
          <a:xfrm rot="10800000" flipH="1">
            <a:off x="3568967" y="3755500"/>
            <a:ext cx="734800" cy="1388000"/>
          </a:xfrm>
          <a:prstGeom prst="straightConnector1">
            <a:avLst/>
          </a:prstGeom>
          <a:noFill/>
          <a:ln w="9525" cap="flat" cmpd="sng">
            <a:solidFill>
              <a:schemeClr val="dk2"/>
            </a:solidFill>
            <a:prstDash val="solid"/>
            <a:round/>
            <a:headEnd type="none" w="med" len="med"/>
            <a:tailEnd type="triangle" w="med" len="med"/>
          </a:ln>
        </p:spPr>
      </p:cxnSp>
      <p:sp>
        <p:nvSpPr>
          <p:cNvPr id="2448" name="Google Shape;2448;p101"/>
          <p:cNvSpPr txBox="1"/>
          <p:nvPr/>
        </p:nvSpPr>
        <p:spPr>
          <a:xfrm>
            <a:off x="3317300" y="4182051"/>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452"/>
        <p:cNvGrpSpPr/>
        <p:nvPr/>
      </p:nvGrpSpPr>
      <p:grpSpPr>
        <a:xfrm>
          <a:off x="0" y="0"/>
          <a:ext cx="0" cy="0"/>
          <a:chOff x="0" y="0"/>
          <a:chExt cx="0" cy="0"/>
        </a:xfrm>
      </p:grpSpPr>
      <p:sp>
        <p:nvSpPr>
          <p:cNvPr id="2453" name="Google Shape;2453;p102"/>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Doubly Linked List</a:t>
            </a:r>
            <a:endParaRPr/>
          </a:p>
        </p:txBody>
      </p:sp>
      <p:sp>
        <p:nvSpPr>
          <p:cNvPr id="2454" name="Google Shape;2454;p102"/>
          <p:cNvSpPr/>
          <p:nvPr/>
        </p:nvSpPr>
        <p:spPr>
          <a:xfrm>
            <a:off x="1772800"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A</a:t>
            </a:r>
            <a:endParaRPr sz="4000" b="1">
              <a:latin typeface="PT Sans Narrow"/>
              <a:ea typeface="PT Sans Narrow"/>
              <a:cs typeface="PT Sans Narrow"/>
              <a:sym typeface="PT Sans Narrow"/>
            </a:endParaRPr>
          </a:p>
        </p:txBody>
      </p:sp>
      <p:cxnSp>
        <p:nvCxnSpPr>
          <p:cNvPr id="2455" name="Google Shape;2455;p102"/>
          <p:cNvCxnSpPr>
            <a:stCxn id="2454" idx="0"/>
            <a:endCxn id="2454" idx="2"/>
          </p:cNvCxnSpPr>
          <p:nvPr/>
        </p:nvCxnSpPr>
        <p:spPr>
          <a:xfrm>
            <a:off x="2386800"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456" name="Google Shape;2456;p102"/>
          <p:cNvSpPr/>
          <p:nvPr/>
        </p:nvSpPr>
        <p:spPr>
          <a:xfrm>
            <a:off x="4069556"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B</a:t>
            </a:r>
            <a:endParaRPr sz="2400" b="1"/>
          </a:p>
        </p:txBody>
      </p:sp>
      <p:cxnSp>
        <p:nvCxnSpPr>
          <p:cNvPr id="2457" name="Google Shape;2457;p102"/>
          <p:cNvCxnSpPr>
            <a:stCxn id="2456" idx="0"/>
            <a:endCxn id="2456" idx="2"/>
          </p:cNvCxnSpPr>
          <p:nvPr/>
        </p:nvCxnSpPr>
        <p:spPr>
          <a:xfrm>
            <a:off x="4683556"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458" name="Google Shape;2458;p102"/>
          <p:cNvSpPr/>
          <p:nvPr/>
        </p:nvSpPr>
        <p:spPr>
          <a:xfrm>
            <a:off x="6366341"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C</a:t>
            </a:r>
            <a:endParaRPr sz="2400" b="1"/>
          </a:p>
        </p:txBody>
      </p:sp>
      <p:cxnSp>
        <p:nvCxnSpPr>
          <p:cNvPr id="2459" name="Google Shape;2459;p102"/>
          <p:cNvCxnSpPr>
            <a:stCxn id="2458" idx="0"/>
            <a:endCxn id="2458" idx="2"/>
          </p:cNvCxnSpPr>
          <p:nvPr/>
        </p:nvCxnSpPr>
        <p:spPr>
          <a:xfrm>
            <a:off x="6980341"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460" name="Google Shape;2460;p102"/>
          <p:cNvSpPr/>
          <p:nvPr/>
        </p:nvSpPr>
        <p:spPr>
          <a:xfrm>
            <a:off x="8663112"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D</a:t>
            </a:r>
            <a:endParaRPr sz="2400" b="1"/>
          </a:p>
        </p:txBody>
      </p:sp>
      <p:cxnSp>
        <p:nvCxnSpPr>
          <p:cNvPr id="2461" name="Google Shape;2461;p102"/>
          <p:cNvCxnSpPr>
            <a:stCxn id="2460" idx="0"/>
            <a:endCxn id="2460" idx="2"/>
          </p:cNvCxnSpPr>
          <p:nvPr/>
        </p:nvCxnSpPr>
        <p:spPr>
          <a:xfrm>
            <a:off x="9277112" y="2521067"/>
            <a:ext cx="0" cy="1198400"/>
          </a:xfrm>
          <a:prstGeom prst="straightConnector1">
            <a:avLst/>
          </a:prstGeom>
          <a:noFill/>
          <a:ln w="9525" cap="flat" cmpd="sng">
            <a:solidFill>
              <a:schemeClr val="dk2"/>
            </a:solidFill>
            <a:prstDash val="solid"/>
            <a:round/>
            <a:headEnd type="none" w="med" len="med"/>
            <a:tailEnd type="none" w="med" len="med"/>
          </a:ln>
        </p:spPr>
      </p:cxnSp>
      <p:cxnSp>
        <p:nvCxnSpPr>
          <p:cNvPr id="2462" name="Google Shape;2462;p102"/>
          <p:cNvCxnSpPr>
            <a:endCxn id="2463" idx="1"/>
          </p:cNvCxnSpPr>
          <p:nvPr/>
        </p:nvCxnSpPr>
        <p:spPr>
          <a:xfrm>
            <a:off x="2592712" y="3731000"/>
            <a:ext cx="698800" cy="1980400"/>
          </a:xfrm>
          <a:prstGeom prst="straightConnector1">
            <a:avLst/>
          </a:prstGeom>
          <a:noFill/>
          <a:ln w="9525" cap="flat" cmpd="sng">
            <a:solidFill>
              <a:schemeClr val="dk2"/>
            </a:solidFill>
            <a:prstDash val="solid"/>
            <a:round/>
            <a:headEnd type="none" w="med" len="med"/>
            <a:tailEnd type="triangle" w="med" len="med"/>
          </a:ln>
        </p:spPr>
      </p:cxnSp>
      <p:cxnSp>
        <p:nvCxnSpPr>
          <p:cNvPr id="2464" name="Google Shape;2464;p102"/>
          <p:cNvCxnSpPr/>
          <p:nvPr/>
        </p:nvCxnSpPr>
        <p:spPr>
          <a:xfrm>
            <a:off x="5297563"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2465" name="Google Shape;2465;p102"/>
          <p:cNvCxnSpPr/>
          <p:nvPr/>
        </p:nvCxnSpPr>
        <p:spPr>
          <a:xfrm>
            <a:off x="7594332"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2466" name="Google Shape;2466;p102"/>
          <p:cNvCxnSpPr/>
          <p:nvPr/>
        </p:nvCxnSpPr>
        <p:spPr>
          <a:xfrm>
            <a:off x="9821248" y="2747033"/>
            <a:ext cx="1068800" cy="0"/>
          </a:xfrm>
          <a:prstGeom prst="straightConnector1">
            <a:avLst/>
          </a:prstGeom>
          <a:noFill/>
          <a:ln w="9525" cap="flat" cmpd="sng">
            <a:solidFill>
              <a:schemeClr val="dk2"/>
            </a:solidFill>
            <a:prstDash val="solid"/>
            <a:round/>
            <a:headEnd type="none" w="med" len="med"/>
            <a:tailEnd type="triangle" w="med" len="med"/>
          </a:ln>
        </p:spPr>
      </p:cxnSp>
      <p:sp>
        <p:nvSpPr>
          <p:cNvPr id="2467" name="Google Shape;2467;p102"/>
          <p:cNvSpPr/>
          <p:nvPr/>
        </p:nvSpPr>
        <p:spPr>
          <a:xfrm>
            <a:off x="10902581"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468" name="Google Shape;2468;p102"/>
          <p:cNvCxnSpPr/>
          <p:nvPr/>
        </p:nvCxnSpPr>
        <p:spPr>
          <a:xfrm>
            <a:off x="2386800" y="2225167"/>
            <a:ext cx="0" cy="261600"/>
          </a:xfrm>
          <a:prstGeom prst="straightConnector1">
            <a:avLst/>
          </a:prstGeom>
          <a:noFill/>
          <a:ln w="9525" cap="flat" cmpd="sng">
            <a:solidFill>
              <a:schemeClr val="dk2"/>
            </a:solidFill>
            <a:prstDash val="solid"/>
            <a:round/>
            <a:headEnd type="none" w="med" len="med"/>
            <a:tailEnd type="oval" w="med" len="med"/>
          </a:ln>
        </p:spPr>
      </p:cxnSp>
      <p:sp>
        <p:nvSpPr>
          <p:cNvPr id="2469" name="Google Shape;2469;p102"/>
          <p:cNvSpPr txBox="1"/>
          <p:nvPr/>
        </p:nvSpPr>
        <p:spPr>
          <a:xfrm>
            <a:off x="1877633" y="17500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HEAD</a:t>
            </a:r>
            <a:endParaRPr sz="2400">
              <a:latin typeface="PT Sans Narrow"/>
              <a:ea typeface="PT Sans Narrow"/>
              <a:cs typeface="PT Sans Narrow"/>
              <a:sym typeface="PT Sans Narrow"/>
            </a:endParaRPr>
          </a:p>
        </p:txBody>
      </p:sp>
      <p:cxnSp>
        <p:nvCxnSpPr>
          <p:cNvPr id="2470" name="Google Shape;2470;p102"/>
          <p:cNvCxnSpPr/>
          <p:nvPr/>
        </p:nvCxnSpPr>
        <p:spPr>
          <a:xfrm rot="10800000">
            <a:off x="7522667"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2471" name="Google Shape;2471;p102"/>
          <p:cNvCxnSpPr/>
          <p:nvPr/>
        </p:nvCxnSpPr>
        <p:spPr>
          <a:xfrm rot="10800000">
            <a:off x="5211533"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2472" name="Google Shape;2472;p102"/>
          <p:cNvCxnSpPr>
            <a:stCxn id="2456" idx="2"/>
            <a:endCxn id="2463" idx="0"/>
          </p:cNvCxnSpPr>
          <p:nvPr/>
        </p:nvCxnSpPr>
        <p:spPr>
          <a:xfrm flipH="1">
            <a:off x="3905556" y="3719467"/>
            <a:ext cx="778000" cy="1392800"/>
          </a:xfrm>
          <a:prstGeom prst="straightConnector1">
            <a:avLst/>
          </a:prstGeom>
          <a:noFill/>
          <a:ln w="9525" cap="flat" cmpd="sng">
            <a:solidFill>
              <a:schemeClr val="dk2"/>
            </a:solidFill>
            <a:prstDash val="solid"/>
            <a:round/>
            <a:headEnd type="none" w="med" len="med"/>
            <a:tailEnd type="triangle" w="med" len="med"/>
          </a:ln>
        </p:spPr>
      </p:cxnSp>
      <p:cxnSp>
        <p:nvCxnSpPr>
          <p:cNvPr id="2473" name="Google Shape;2473;p102"/>
          <p:cNvCxnSpPr/>
          <p:nvPr/>
        </p:nvCxnSpPr>
        <p:spPr>
          <a:xfrm rot="10800000">
            <a:off x="618000" y="3498967"/>
            <a:ext cx="1154800" cy="0"/>
          </a:xfrm>
          <a:prstGeom prst="straightConnector1">
            <a:avLst/>
          </a:prstGeom>
          <a:noFill/>
          <a:ln w="9525" cap="flat" cmpd="sng">
            <a:solidFill>
              <a:schemeClr val="dk2"/>
            </a:solidFill>
            <a:prstDash val="solid"/>
            <a:round/>
            <a:headEnd type="none" w="med" len="med"/>
            <a:tailEnd type="triangle" w="med" len="med"/>
          </a:ln>
        </p:spPr>
      </p:cxnSp>
      <p:sp>
        <p:nvSpPr>
          <p:cNvPr id="2474" name="Google Shape;2474;p102"/>
          <p:cNvSpPr/>
          <p:nvPr/>
        </p:nvSpPr>
        <p:spPr>
          <a:xfrm>
            <a:off x="15"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75" name="Google Shape;2475;p102"/>
          <p:cNvSpPr txBox="1"/>
          <p:nvPr/>
        </p:nvSpPr>
        <p:spPr>
          <a:xfrm>
            <a:off x="2284267" y="4906233"/>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476" name="Google Shape;2476;p102"/>
          <p:cNvSpPr txBox="1"/>
          <p:nvPr/>
        </p:nvSpPr>
        <p:spPr>
          <a:xfrm>
            <a:off x="5297567"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477" name="Google Shape;2477;p102"/>
          <p:cNvSpPr txBox="1"/>
          <p:nvPr/>
        </p:nvSpPr>
        <p:spPr>
          <a:xfrm>
            <a:off x="7594333"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478" name="Google Shape;2478;p102"/>
          <p:cNvSpPr txBox="1"/>
          <p:nvPr/>
        </p:nvSpPr>
        <p:spPr>
          <a:xfrm>
            <a:off x="9891100"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479" name="Google Shape;2479;p102"/>
          <p:cNvSpPr txBox="1"/>
          <p:nvPr/>
        </p:nvSpPr>
        <p:spPr>
          <a:xfrm>
            <a:off x="4121167" y="43493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480" name="Google Shape;2480;p102"/>
          <p:cNvSpPr txBox="1"/>
          <p:nvPr/>
        </p:nvSpPr>
        <p:spPr>
          <a:xfrm>
            <a:off x="5243751"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481" name="Google Shape;2481;p102"/>
          <p:cNvSpPr txBox="1"/>
          <p:nvPr/>
        </p:nvSpPr>
        <p:spPr>
          <a:xfrm>
            <a:off x="7594333"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463" name="Google Shape;2463;p102"/>
          <p:cNvSpPr/>
          <p:nvPr/>
        </p:nvSpPr>
        <p:spPr>
          <a:xfrm>
            <a:off x="3291512" y="5112200"/>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E</a:t>
            </a:r>
            <a:endParaRPr sz="2400" b="1"/>
          </a:p>
        </p:txBody>
      </p:sp>
      <p:cxnSp>
        <p:nvCxnSpPr>
          <p:cNvPr id="2482" name="Google Shape;2482;p102"/>
          <p:cNvCxnSpPr>
            <a:stCxn id="2463" idx="0"/>
            <a:endCxn id="2463" idx="2"/>
          </p:cNvCxnSpPr>
          <p:nvPr/>
        </p:nvCxnSpPr>
        <p:spPr>
          <a:xfrm>
            <a:off x="3905512" y="5112200"/>
            <a:ext cx="0" cy="1198400"/>
          </a:xfrm>
          <a:prstGeom prst="straightConnector1">
            <a:avLst/>
          </a:prstGeom>
          <a:noFill/>
          <a:ln w="9525" cap="flat" cmpd="sng">
            <a:solidFill>
              <a:schemeClr val="dk2"/>
            </a:solidFill>
            <a:prstDash val="solid"/>
            <a:round/>
            <a:headEnd type="none" w="med" len="med"/>
            <a:tailEnd type="none" w="med" len="med"/>
          </a:ln>
        </p:spPr>
      </p:cxnSp>
      <p:sp>
        <p:nvSpPr>
          <p:cNvPr id="2483" name="Google Shape;2483;p102"/>
          <p:cNvSpPr txBox="1"/>
          <p:nvPr/>
        </p:nvSpPr>
        <p:spPr>
          <a:xfrm>
            <a:off x="5458400" y="618167"/>
            <a:ext cx="4222000" cy="501600"/>
          </a:xfrm>
          <a:prstGeom prst="rect">
            <a:avLst/>
          </a:prstGeom>
          <a:noFill/>
          <a:ln>
            <a:noFill/>
          </a:ln>
        </p:spPr>
        <p:txBody>
          <a:bodyPr spcFirstLastPara="1" wrap="square" lIns="121900" tIns="121900" rIns="121900" bIns="121900" anchor="t" anchorCtr="0">
            <a:noAutofit/>
          </a:bodyPr>
          <a:lstStyle/>
          <a:p>
            <a:r>
              <a:rPr lang="en" sz="2400"/>
              <a:t>Add before node with data “B”</a:t>
            </a:r>
            <a:endParaRPr sz="2400"/>
          </a:p>
        </p:txBody>
      </p:sp>
      <p:cxnSp>
        <p:nvCxnSpPr>
          <p:cNvPr id="2484" name="Google Shape;2484;p102"/>
          <p:cNvCxnSpPr/>
          <p:nvPr/>
        </p:nvCxnSpPr>
        <p:spPr>
          <a:xfrm rot="10800000" flipH="1">
            <a:off x="3568967" y="3755500"/>
            <a:ext cx="734800" cy="1388000"/>
          </a:xfrm>
          <a:prstGeom prst="straightConnector1">
            <a:avLst/>
          </a:prstGeom>
          <a:noFill/>
          <a:ln w="9525" cap="flat" cmpd="sng">
            <a:solidFill>
              <a:schemeClr val="dk2"/>
            </a:solidFill>
            <a:prstDash val="solid"/>
            <a:round/>
            <a:headEnd type="none" w="med" len="med"/>
            <a:tailEnd type="triangle" w="med" len="med"/>
          </a:ln>
        </p:spPr>
      </p:cxnSp>
      <p:sp>
        <p:nvSpPr>
          <p:cNvPr id="2485" name="Google Shape;2485;p102"/>
          <p:cNvSpPr txBox="1"/>
          <p:nvPr/>
        </p:nvSpPr>
        <p:spPr>
          <a:xfrm>
            <a:off x="3317300" y="4182051"/>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cxnSp>
        <p:nvCxnSpPr>
          <p:cNvPr id="2486" name="Google Shape;2486;p102"/>
          <p:cNvCxnSpPr/>
          <p:nvPr/>
        </p:nvCxnSpPr>
        <p:spPr>
          <a:xfrm rot="10800000">
            <a:off x="2939000" y="3767367"/>
            <a:ext cx="490000" cy="1422800"/>
          </a:xfrm>
          <a:prstGeom prst="straightConnector1">
            <a:avLst/>
          </a:prstGeom>
          <a:noFill/>
          <a:ln w="9525" cap="flat" cmpd="sng">
            <a:solidFill>
              <a:schemeClr val="dk2"/>
            </a:solidFill>
            <a:prstDash val="solid"/>
            <a:round/>
            <a:headEnd type="none" w="med" len="med"/>
            <a:tailEnd type="triangle" w="med" len="med"/>
          </a:ln>
        </p:spPr>
      </p:cxnSp>
      <p:sp>
        <p:nvSpPr>
          <p:cNvPr id="2487" name="Google Shape;2487;p102"/>
          <p:cNvSpPr txBox="1"/>
          <p:nvPr/>
        </p:nvSpPr>
        <p:spPr>
          <a:xfrm>
            <a:off x="2729100" y="38734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491"/>
        <p:cNvGrpSpPr/>
        <p:nvPr/>
      </p:nvGrpSpPr>
      <p:grpSpPr>
        <a:xfrm>
          <a:off x="0" y="0"/>
          <a:ext cx="0" cy="0"/>
          <a:chOff x="0" y="0"/>
          <a:chExt cx="0" cy="0"/>
        </a:xfrm>
      </p:grpSpPr>
      <p:sp>
        <p:nvSpPr>
          <p:cNvPr id="2492" name="Google Shape;2492;p103"/>
          <p:cNvSpPr txBox="1">
            <a:spLocks noGrp="1"/>
          </p:cNvSpPr>
          <p:nvPr>
            <p:ph type="title"/>
          </p:nvPr>
        </p:nvSpPr>
        <p:spPr>
          <a:xfrm>
            <a:off x="415600" y="1086400"/>
            <a:ext cx="11428400" cy="1256000"/>
          </a:xfrm>
          <a:prstGeom prst="rect">
            <a:avLst/>
          </a:prstGeom>
        </p:spPr>
        <p:txBody>
          <a:bodyPr spcFirstLastPara="1" vert="horz" wrap="square" lIns="121900" tIns="121900" rIns="121900" bIns="121900" rtlCol="0" anchor="ctr" anchorCtr="0">
            <a:noAutofit/>
          </a:bodyPr>
          <a:lstStyle/>
          <a:p>
            <a:r>
              <a:rPr lang="en"/>
              <a:t>Doubly Linked Lists: Delete node</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496"/>
        <p:cNvGrpSpPr/>
        <p:nvPr/>
      </p:nvGrpSpPr>
      <p:grpSpPr>
        <a:xfrm>
          <a:off x="0" y="0"/>
          <a:ext cx="0" cy="0"/>
          <a:chOff x="0" y="0"/>
          <a:chExt cx="0" cy="0"/>
        </a:xfrm>
      </p:grpSpPr>
      <p:sp>
        <p:nvSpPr>
          <p:cNvPr id="2497" name="Google Shape;2497;p104"/>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Doubly Linked List: Delete -- Case 1</a:t>
            </a:r>
            <a:endParaRPr/>
          </a:p>
        </p:txBody>
      </p:sp>
      <p:sp>
        <p:nvSpPr>
          <p:cNvPr id="2498" name="Google Shape;2498;p104"/>
          <p:cNvSpPr/>
          <p:nvPr/>
        </p:nvSpPr>
        <p:spPr>
          <a:xfrm>
            <a:off x="1772800"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A</a:t>
            </a:r>
            <a:endParaRPr sz="4000" b="1">
              <a:latin typeface="PT Sans Narrow"/>
              <a:ea typeface="PT Sans Narrow"/>
              <a:cs typeface="PT Sans Narrow"/>
              <a:sym typeface="PT Sans Narrow"/>
            </a:endParaRPr>
          </a:p>
        </p:txBody>
      </p:sp>
      <p:cxnSp>
        <p:nvCxnSpPr>
          <p:cNvPr id="2499" name="Google Shape;2499;p104"/>
          <p:cNvCxnSpPr>
            <a:stCxn id="2498" idx="0"/>
            <a:endCxn id="2498" idx="2"/>
          </p:cNvCxnSpPr>
          <p:nvPr/>
        </p:nvCxnSpPr>
        <p:spPr>
          <a:xfrm>
            <a:off x="2386800" y="2521067"/>
            <a:ext cx="0" cy="1198400"/>
          </a:xfrm>
          <a:prstGeom prst="straightConnector1">
            <a:avLst/>
          </a:prstGeom>
          <a:noFill/>
          <a:ln w="9525" cap="flat" cmpd="sng">
            <a:solidFill>
              <a:schemeClr val="dk2"/>
            </a:solidFill>
            <a:prstDash val="solid"/>
            <a:round/>
            <a:headEnd type="none" w="med" len="med"/>
            <a:tailEnd type="none" w="med" len="med"/>
          </a:ln>
        </p:spPr>
      </p:cxnSp>
      <p:cxnSp>
        <p:nvCxnSpPr>
          <p:cNvPr id="2500" name="Google Shape;2500;p104"/>
          <p:cNvCxnSpPr/>
          <p:nvPr/>
        </p:nvCxnSpPr>
        <p:spPr>
          <a:xfrm>
            <a:off x="3000775" y="2747033"/>
            <a:ext cx="1068800" cy="0"/>
          </a:xfrm>
          <a:prstGeom prst="straightConnector1">
            <a:avLst/>
          </a:prstGeom>
          <a:noFill/>
          <a:ln w="9525" cap="flat" cmpd="sng">
            <a:solidFill>
              <a:schemeClr val="dk2"/>
            </a:solidFill>
            <a:prstDash val="solid"/>
            <a:round/>
            <a:headEnd type="none" w="med" len="med"/>
            <a:tailEnd type="triangle" w="med" len="med"/>
          </a:ln>
        </p:spPr>
      </p:cxnSp>
      <p:sp>
        <p:nvSpPr>
          <p:cNvPr id="2501" name="Google Shape;2501;p104"/>
          <p:cNvSpPr/>
          <p:nvPr/>
        </p:nvSpPr>
        <p:spPr>
          <a:xfrm>
            <a:off x="4069581" y="2679467"/>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502" name="Google Shape;2502;p104"/>
          <p:cNvCxnSpPr/>
          <p:nvPr/>
        </p:nvCxnSpPr>
        <p:spPr>
          <a:xfrm>
            <a:off x="2386800" y="2225167"/>
            <a:ext cx="0" cy="261600"/>
          </a:xfrm>
          <a:prstGeom prst="straightConnector1">
            <a:avLst/>
          </a:prstGeom>
          <a:noFill/>
          <a:ln w="9525" cap="flat" cmpd="sng">
            <a:solidFill>
              <a:schemeClr val="dk2"/>
            </a:solidFill>
            <a:prstDash val="solid"/>
            <a:round/>
            <a:headEnd type="none" w="med" len="med"/>
            <a:tailEnd type="oval" w="med" len="med"/>
          </a:ln>
        </p:spPr>
      </p:cxnSp>
      <p:sp>
        <p:nvSpPr>
          <p:cNvPr id="2503" name="Google Shape;2503;p104"/>
          <p:cNvSpPr txBox="1"/>
          <p:nvPr/>
        </p:nvSpPr>
        <p:spPr>
          <a:xfrm>
            <a:off x="1877633" y="17500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HEAD</a:t>
            </a:r>
            <a:endParaRPr sz="2400">
              <a:latin typeface="PT Sans Narrow"/>
              <a:ea typeface="PT Sans Narrow"/>
              <a:cs typeface="PT Sans Narrow"/>
              <a:sym typeface="PT Sans Narrow"/>
            </a:endParaRPr>
          </a:p>
        </p:txBody>
      </p:sp>
      <p:cxnSp>
        <p:nvCxnSpPr>
          <p:cNvPr id="2504" name="Google Shape;2504;p104"/>
          <p:cNvCxnSpPr/>
          <p:nvPr/>
        </p:nvCxnSpPr>
        <p:spPr>
          <a:xfrm rot="10800000">
            <a:off x="618000" y="3498967"/>
            <a:ext cx="1154800" cy="0"/>
          </a:xfrm>
          <a:prstGeom prst="straightConnector1">
            <a:avLst/>
          </a:prstGeom>
          <a:noFill/>
          <a:ln w="9525" cap="flat" cmpd="sng">
            <a:solidFill>
              <a:schemeClr val="dk2"/>
            </a:solidFill>
            <a:prstDash val="solid"/>
            <a:round/>
            <a:headEnd type="none" w="med" len="med"/>
            <a:tailEnd type="triangle" w="med" len="med"/>
          </a:ln>
        </p:spPr>
      </p:cxnSp>
      <p:sp>
        <p:nvSpPr>
          <p:cNvPr id="2505" name="Google Shape;2505;p104"/>
          <p:cNvSpPr/>
          <p:nvPr/>
        </p:nvSpPr>
        <p:spPr>
          <a:xfrm>
            <a:off x="15"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506" name="Google Shape;2506;p104"/>
          <p:cNvSpPr txBox="1"/>
          <p:nvPr/>
        </p:nvSpPr>
        <p:spPr>
          <a:xfrm>
            <a:off x="3054033"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510"/>
        <p:cNvGrpSpPr/>
        <p:nvPr/>
      </p:nvGrpSpPr>
      <p:grpSpPr>
        <a:xfrm>
          <a:off x="0" y="0"/>
          <a:ext cx="0" cy="0"/>
          <a:chOff x="0" y="0"/>
          <a:chExt cx="0" cy="0"/>
        </a:xfrm>
      </p:grpSpPr>
      <p:sp>
        <p:nvSpPr>
          <p:cNvPr id="2511" name="Google Shape;2511;p105"/>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Doubly Linked List: Delete -- Case 1</a:t>
            </a:r>
            <a:endParaRPr/>
          </a:p>
        </p:txBody>
      </p:sp>
      <p:sp>
        <p:nvSpPr>
          <p:cNvPr id="2512" name="Google Shape;2512;p105"/>
          <p:cNvSpPr/>
          <p:nvPr/>
        </p:nvSpPr>
        <p:spPr>
          <a:xfrm>
            <a:off x="4069581" y="2679467"/>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513" name="Google Shape;2513;p105"/>
          <p:cNvCxnSpPr/>
          <p:nvPr/>
        </p:nvCxnSpPr>
        <p:spPr>
          <a:xfrm rot="10800000">
            <a:off x="618000" y="3498967"/>
            <a:ext cx="1154800" cy="0"/>
          </a:xfrm>
          <a:prstGeom prst="straightConnector1">
            <a:avLst/>
          </a:prstGeom>
          <a:noFill/>
          <a:ln w="9525" cap="flat" cmpd="sng">
            <a:solidFill>
              <a:schemeClr val="dk2"/>
            </a:solidFill>
            <a:prstDash val="solid"/>
            <a:round/>
            <a:headEnd type="none" w="med" len="med"/>
            <a:tailEnd type="triangle" w="med" len="med"/>
          </a:ln>
        </p:spPr>
      </p:cxnSp>
      <p:sp>
        <p:nvSpPr>
          <p:cNvPr id="2514" name="Google Shape;2514;p105"/>
          <p:cNvSpPr/>
          <p:nvPr/>
        </p:nvSpPr>
        <p:spPr>
          <a:xfrm>
            <a:off x="15"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518"/>
        <p:cNvGrpSpPr/>
        <p:nvPr/>
      </p:nvGrpSpPr>
      <p:grpSpPr>
        <a:xfrm>
          <a:off x="0" y="0"/>
          <a:ext cx="0" cy="0"/>
          <a:chOff x="0" y="0"/>
          <a:chExt cx="0" cy="0"/>
        </a:xfrm>
      </p:grpSpPr>
      <p:sp>
        <p:nvSpPr>
          <p:cNvPr id="2519" name="Google Shape;2519;p106"/>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Doubly Linked List: Delete -- Case 2</a:t>
            </a:r>
            <a:endParaRPr/>
          </a:p>
        </p:txBody>
      </p:sp>
      <p:sp>
        <p:nvSpPr>
          <p:cNvPr id="2520" name="Google Shape;2520;p106"/>
          <p:cNvSpPr/>
          <p:nvPr/>
        </p:nvSpPr>
        <p:spPr>
          <a:xfrm>
            <a:off x="1772800"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A</a:t>
            </a:r>
            <a:endParaRPr sz="4000" b="1">
              <a:latin typeface="PT Sans Narrow"/>
              <a:ea typeface="PT Sans Narrow"/>
              <a:cs typeface="PT Sans Narrow"/>
              <a:sym typeface="PT Sans Narrow"/>
            </a:endParaRPr>
          </a:p>
        </p:txBody>
      </p:sp>
      <p:cxnSp>
        <p:nvCxnSpPr>
          <p:cNvPr id="2521" name="Google Shape;2521;p106"/>
          <p:cNvCxnSpPr>
            <a:stCxn id="2520" idx="0"/>
            <a:endCxn id="2520" idx="2"/>
          </p:cNvCxnSpPr>
          <p:nvPr/>
        </p:nvCxnSpPr>
        <p:spPr>
          <a:xfrm>
            <a:off x="2386800"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522" name="Google Shape;2522;p106"/>
          <p:cNvSpPr/>
          <p:nvPr/>
        </p:nvSpPr>
        <p:spPr>
          <a:xfrm>
            <a:off x="4069556"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B</a:t>
            </a:r>
            <a:endParaRPr sz="2400" b="1"/>
          </a:p>
        </p:txBody>
      </p:sp>
      <p:cxnSp>
        <p:nvCxnSpPr>
          <p:cNvPr id="2523" name="Google Shape;2523;p106"/>
          <p:cNvCxnSpPr>
            <a:stCxn id="2522" idx="0"/>
            <a:endCxn id="2522" idx="2"/>
          </p:cNvCxnSpPr>
          <p:nvPr/>
        </p:nvCxnSpPr>
        <p:spPr>
          <a:xfrm>
            <a:off x="4683556" y="2521067"/>
            <a:ext cx="0" cy="1198400"/>
          </a:xfrm>
          <a:prstGeom prst="straightConnector1">
            <a:avLst/>
          </a:prstGeom>
          <a:noFill/>
          <a:ln w="9525" cap="flat" cmpd="sng">
            <a:solidFill>
              <a:schemeClr val="dk2"/>
            </a:solidFill>
            <a:prstDash val="solid"/>
            <a:round/>
            <a:headEnd type="none" w="med" len="med"/>
            <a:tailEnd type="none" w="med" len="med"/>
          </a:ln>
        </p:spPr>
      </p:cxnSp>
      <p:cxnSp>
        <p:nvCxnSpPr>
          <p:cNvPr id="2524" name="Google Shape;2524;p106"/>
          <p:cNvCxnSpPr/>
          <p:nvPr/>
        </p:nvCxnSpPr>
        <p:spPr>
          <a:xfrm>
            <a:off x="3000775"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2525" name="Google Shape;2525;p106"/>
          <p:cNvCxnSpPr/>
          <p:nvPr/>
        </p:nvCxnSpPr>
        <p:spPr>
          <a:xfrm>
            <a:off x="5297563" y="2747033"/>
            <a:ext cx="1068800" cy="0"/>
          </a:xfrm>
          <a:prstGeom prst="straightConnector1">
            <a:avLst/>
          </a:prstGeom>
          <a:noFill/>
          <a:ln w="9525" cap="flat" cmpd="sng">
            <a:solidFill>
              <a:schemeClr val="dk2"/>
            </a:solidFill>
            <a:prstDash val="solid"/>
            <a:round/>
            <a:headEnd type="none" w="med" len="med"/>
            <a:tailEnd type="triangle" w="med" len="med"/>
          </a:ln>
        </p:spPr>
      </p:cxnSp>
      <p:sp>
        <p:nvSpPr>
          <p:cNvPr id="2526" name="Google Shape;2526;p106"/>
          <p:cNvSpPr/>
          <p:nvPr/>
        </p:nvSpPr>
        <p:spPr>
          <a:xfrm>
            <a:off x="6318915" y="2679467"/>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527" name="Google Shape;2527;p106"/>
          <p:cNvCxnSpPr/>
          <p:nvPr/>
        </p:nvCxnSpPr>
        <p:spPr>
          <a:xfrm>
            <a:off x="2386800" y="2225167"/>
            <a:ext cx="0" cy="261600"/>
          </a:xfrm>
          <a:prstGeom prst="straightConnector1">
            <a:avLst/>
          </a:prstGeom>
          <a:noFill/>
          <a:ln w="9525" cap="flat" cmpd="sng">
            <a:solidFill>
              <a:schemeClr val="dk2"/>
            </a:solidFill>
            <a:prstDash val="solid"/>
            <a:round/>
            <a:headEnd type="none" w="med" len="med"/>
            <a:tailEnd type="oval" w="med" len="med"/>
          </a:ln>
        </p:spPr>
      </p:cxnSp>
      <p:sp>
        <p:nvSpPr>
          <p:cNvPr id="2528" name="Google Shape;2528;p106"/>
          <p:cNvSpPr txBox="1"/>
          <p:nvPr/>
        </p:nvSpPr>
        <p:spPr>
          <a:xfrm>
            <a:off x="1877633" y="17500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HEAD</a:t>
            </a:r>
            <a:endParaRPr sz="2400">
              <a:latin typeface="PT Sans Narrow"/>
              <a:ea typeface="PT Sans Narrow"/>
              <a:cs typeface="PT Sans Narrow"/>
              <a:sym typeface="PT Sans Narrow"/>
            </a:endParaRPr>
          </a:p>
        </p:txBody>
      </p:sp>
      <p:cxnSp>
        <p:nvCxnSpPr>
          <p:cNvPr id="2529" name="Google Shape;2529;p106"/>
          <p:cNvCxnSpPr/>
          <p:nvPr/>
        </p:nvCxnSpPr>
        <p:spPr>
          <a:xfrm rot="10800000">
            <a:off x="2957784"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2530" name="Google Shape;2530;p106"/>
          <p:cNvCxnSpPr/>
          <p:nvPr/>
        </p:nvCxnSpPr>
        <p:spPr>
          <a:xfrm rot="10800000">
            <a:off x="618000" y="3498967"/>
            <a:ext cx="1154800" cy="0"/>
          </a:xfrm>
          <a:prstGeom prst="straightConnector1">
            <a:avLst/>
          </a:prstGeom>
          <a:noFill/>
          <a:ln w="9525" cap="flat" cmpd="sng">
            <a:solidFill>
              <a:schemeClr val="dk2"/>
            </a:solidFill>
            <a:prstDash val="solid"/>
            <a:round/>
            <a:headEnd type="none" w="med" len="med"/>
            <a:tailEnd type="triangle" w="med" len="med"/>
          </a:ln>
        </p:spPr>
      </p:cxnSp>
      <p:sp>
        <p:nvSpPr>
          <p:cNvPr id="2531" name="Google Shape;2531;p106"/>
          <p:cNvSpPr/>
          <p:nvPr/>
        </p:nvSpPr>
        <p:spPr>
          <a:xfrm>
            <a:off x="15"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532" name="Google Shape;2532;p106"/>
          <p:cNvSpPr txBox="1"/>
          <p:nvPr/>
        </p:nvSpPr>
        <p:spPr>
          <a:xfrm>
            <a:off x="3054033"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533" name="Google Shape;2533;p106"/>
          <p:cNvSpPr txBox="1"/>
          <p:nvPr/>
        </p:nvSpPr>
        <p:spPr>
          <a:xfrm>
            <a:off x="5297567"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534" name="Google Shape;2534;p106"/>
          <p:cNvSpPr txBox="1"/>
          <p:nvPr/>
        </p:nvSpPr>
        <p:spPr>
          <a:xfrm>
            <a:off x="2946967"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538"/>
        <p:cNvGrpSpPr/>
        <p:nvPr/>
      </p:nvGrpSpPr>
      <p:grpSpPr>
        <a:xfrm>
          <a:off x="0" y="0"/>
          <a:ext cx="0" cy="0"/>
          <a:chOff x="0" y="0"/>
          <a:chExt cx="0" cy="0"/>
        </a:xfrm>
      </p:grpSpPr>
      <p:sp>
        <p:nvSpPr>
          <p:cNvPr id="2539" name="Google Shape;2539;p107"/>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Doubly Linked List: Delete -- Case 2</a:t>
            </a:r>
            <a:endParaRPr/>
          </a:p>
        </p:txBody>
      </p:sp>
      <p:sp>
        <p:nvSpPr>
          <p:cNvPr id="2540" name="Google Shape;2540;p107"/>
          <p:cNvSpPr/>
          <p:nvPr/>
        </p:nvSpPr>
        <p:spPr>
          <a:xfrm>
            <a:off x="1772800"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B</a:t>
            </a:r>
            <a:endParaRPr sz="4000" b="1">
              <a:latin typeface="PT Sans Narrow"/>
              <a:ea typeface="PT Sans Narrow"/>
              <a:cs typeface="PT Sans Narrow"/>
              <a:sym typeface="PT Sans Narrow"/>
            </a:endParaRPr>
          </a:p>
        </p:txBody>
      </p:sp>
      <p:cxnSp>
        <p:nvCxnSpPr>
          <p:cNvPr id="2541" name="Google Shape;2541;p107"/>
          <p:cNvCxnSpPr>
            <a:stCxn id="2540" idx="0"/>
            <a:endCxn id="2540" idx="2"/>
          </p:cNvCxnSpPr>
          <p:nvPr/>
        </p:nvCxnSpPr>
        <p:spPr>
          <a:xfrm>
            <a:off x="2386800" y="2521067"/>
            <a:ext cx="0" cy="1198400"/>
          </a:xfrm>
          <a:prstGeom prst="straightConnector1">
            <a:avLst/>
          </a:prstGeom>
          <a:noFill/>
          <a:ln w="9525" cap="flat" cmpd="sng">
            <a:solidFill>
              <a:schemeClr val="dk2"/>
            </a:solidFill>
            <a:prstDash val="solid"/>
            <a:round/>
            <a:headEnd type="none" w="med" len="med"/>
            <a:tailEnd type="none" w="med" len="med"/>
          </a:ln>
        </p:spPr>
      </p:cxnSp>
      <p:cxnSp>
        <p:nvCxnSpPr>
          <p:cNvPr id="2542" name="Google Shape;2542;p107"/>
          <p:cNvCxnSpPr/>
          <p:nvPr/>
        </p:nvCxnSpPr>
        <p:spPr>
          <a:xfrm>
            <a:off x="3000775" y="2747033"/>
            <a:ext cx="1068800" cy="0"/>
          </a:xfrm>
          <a:prstGeom prst="straightConnector1">
            <a:avLst/>
          </a:prstGeom>
          <a:noFill/>
          <a:ln w="9525" cap="flat" cmpd="sng">
            <a:solidFill>
              <a:schemeClr val="dk2"/>
            </a:solidFill>
            <a:prstDash val="solid"/>
            <a:round/>
            <a:headEnd type="none" w="med" len="med"/>
            <a:tailEnd type="triangle" w="med" len="med"/>
          </a:ln>
        </p:spPr>
      </p:cxnSp>
      <p:sp>
        <p:nvSpPr>
          <p:cNvPr id="2543" name="Google Shape;2543;p107"/>
          <p:cNvSpPr/>
          <p:nvPr/>
        </p:nvSpPr>
        <p:spPr>
          <a:xfrm>
            <a:off x="4069581" y="2679467"/>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544" name="Google Shape;2544;p107"/>
          <p:cNvCxnSpPr/>
          <p:nvPr/>
        </p:nvCxnSpPr>
        <p:spPr>
          <a:xfrm>
            <a:off x="2386800" y="2225167"/>
            <a:ext cx="0" cy="261600"/>
          </a:xfrm>
          <a:prstGeom prst="straightConnector1">
            <a:avLst/>
          </a:prstGeom>
          <a:noFill/>
          <a:ln w="9525" cap="flat" cmpd="sng">
            <a:solidFill>
              <a:schemeClr val="dk2"/>
            </a:solidFill>
            <a:prstDash val="solid"/>
            <a:round/>
            <a:headEnd type="none" w="med" len="med"/>
            <a:tailEnd type="oval" w="med" len="med"/>
          </a:ln>
        </p:spPr>
      </p:cxnSp>
      <p:sp>
        <p:nvSpPr>
          <p:cNvPr id="2545" name="Google Shape;2545;p107"/>
          <p:cNvSpPr txBox="1"/>
          <p:nvPr/>
        </p:nvSpPr>
        <p:spPr>
          <a:xfrm>
            <a:off x="1877633" y="17500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HEAD</a:t>
            </a:r>
            <a:endParaRPr sz="2400">
              <a:latin typeface="PT Sans Narrow"/>
              <a:ea typeface="PT Sans Narrow"/>
              <a:cs typeface="PT Sans Narrow"/>
              <a:sym typeface="PT Sans Narrow"/>
            </a:endParaRPr>
          </a:p>
        </p:txBody>
      </p:sp>
      <p:cxnSp>
        <p:nvCxnSpPr>
          <p:cNvPr id="2546" name="Google Shape;2546;p107"/>
          <p:cNvCxnSpPr/>
          <p:nvPr/>
        </p:nvCxnSpPr>
        <p:spPr>
          <a:xfrm rot="10800000">
            <a:off x="618000" y="3498967"/>
            <a:ext cx="1154800" cy="0"/>
          </a:xfrm>
          <a:prstGeom prst="straightConnector1">
            <a:avLst/>
          </a:prstGeom>
          <a:noFill/>
          <a:ln w="9525" cap="flat" cmpd="sng">
            <a:solidFill>
              <a:schemeClr val="dk2"/>
            </a:solidFill>
            <a:prstDash val="solid"/>
            <a:round/>
            <a:headEnd type="none" w="med" len="med"/>
            <a:tailEnd type="triangle" w="med" len="med"/>
          </a:ln>
        </p:spPr>
      </p:cxnSp>
      <p:sp>
        <p:nvSpPr>
          <p:cNvPr id="2547" name="Google Shape;2547;p107"/>
          <p:cNvSpPr/>
          <p:nvPr/>
        </p:nvSpPr>
        <p:spPr>
          <a:xfrm>
            <a:off x="15"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548" name="Google Shape;2548;p107"/>
          <p:cNvSpPr txBox="1"/>
          <p:nvPr/>
        </p:nvSpPr>
        <p:spPr>
          <a:xfrm>
            <a:off x="3054033"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552"/>
        <p:cNvGrpSpPr/>
        <p:nvPr/>
      </p:nvGrpSpPr>
      <p:grpSpPr>
        <a:xfrm>
          <a:off x="0" y="0"/>
          <a:ext cx="0" cy="0"/>
          <a:chOff x="0" y="0"/>
          <a:chExt cx="0" cy="0"/>
        </a:xfrm>
      </p:grpSpPr>
      <p:sp>
        <p:nvSpPr>
          <p:cNvPr id="2553" name="Google Shape;2553;p108"/>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Doubly Linked List: Delete -- Case 3</a:t>
            </a:r>
            <a:endParaRPr/>
          </a:p>
        </p:txBody>
      </p:sp>
      <p:sp>
        <p:nvSpPr>
          <p:cNvPr id="2554" name="Google Shape;2554;p108"/>
          <p:cNvSpPr/>
          <p:nvPr/>
        </p:nvSpPr>
        <p:spPr>
          <a:xfrm>
            <a:off x="1772800"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A</a:t>
            </a:r>
            <a:endParaRPr sz="4000" b="1">
              <a:latin typeface="PT Sans Narrow"/>
              <a:ea typeface="PT Sans Narrow"/>
              <a:cs typeface="PT Sans Narrow"/>
              <a:sym typeface="PT Sans Narrow"/>
            </a:endParaRPr>
          </a:p>
        </p:txBody>
      </p:sp>
      <p:cxnSp>
        <p:nvCxnSpPr>
          <p:cNvPr id="2555" name="Google Shape;2555;p108"/>
          <p:cNvCxnSpPr>
            <a:stCxn id="2554" idx="0"/>
            <a:endCxn id="2554" idx="2"/>
          </p:cNvCxnSpPr>
          <p:nvPr/>
        </p:nvCxnSpPr>
        <p:spPr>
          <a:xfrm>
            <a:off x="2386800"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556" name="Google Shape;2556;p108"/>
          <p:cNvSpPr/>
          <p:nvPr/>
        </p:nvSpPr>
        <p:spPr>
          <a:xfrm>
            <a:off x="4069556"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B</a:t>
            </a:r>
            <a:endParaRPr sz="2400" b="1"/>
          </a:p>
        </p:txBody>
      </p:sp>
      <p:cxnSp>
        <p:nvCxnSpPr>
          <p:cNvPr id="2557" name="Google Shape;2557;p108"/>
          <p:cNvCxnSpPr>
            <a:stCxn id="2556" idx="0"/>
            <a:endCxn id="2556" idx="2"/>
          </p:cNvCxnSpPr>
          <p:nvPr/>
        </p:nvCxnSpPr>
        <p:spPr>
          <a:xfrm>
            <a:off x="4683556"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558" name="Google Shape;2558;p108"/>
          <p:cNvSpPr/>
          <p:nvPr/>
        </p:nvSpPr>
        <p:spPr>
          <a:xfrm>
            <a:off x="6366341"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C</a:t>
            </a:r>
            <a:endParaRPr sz="2400" b="1"/>
          </a:p>
        </p:txBody>
      </p:sp>
      <p:cxnSp>
        <p:nvCxnSpPr>
          <p:cNvPr id="2559" name="Google Shape;2559;p108"/>
          <p:cNvCxnSpPr>
            <a:stCxn id="2558" idx="0"/>
            <a:endCxn id="2558" idx="2"/>
          </p:cNvCxnSpPr>
          <p:nvPr/>
        </p:nvCxnSpPr>
        <p:spPr>
          <a:xfrm>
            <a:off x="6980341"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560" name="Google Shape;2560;p108"/>
          <p:cNvSpPr/>
          <p:nvPr/>
        </p:nvSpPr>
        <p:spPr>
          <a:xfrm>
            <a:off x="8663112"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D</a:t>
            </a:r>
            <a:endParaRPr sz="2400" b="1"/>
          </a:p>
        </p:txBody>
      </p:sp>
      <p:cxnSp>
        <p:nvCxnSpPr>
          <p:cNvPr id="2561" name="Google Shape;2561;p108"/>
          <p:cNvCxnSpPr>
            <a:stCxn id="2560" idx="0"/>
            <a:endCxn id="2560" idx="2"/>
          </p:cNvCxnSpPr>
          <p:nvPr/>
        </p:nvCxnSpPr>
        <p:spPr>
          <a:xfrm>
            <a:off x="9277112" y="2521067"/>
            <a:ext cx="0" cy="1198400"/>
          </a:xfrm>
          <a:prstGeom prst="straightConnector1">
            <a:avLst/>
          </a:prstGeom>
          <a:noFill/>
          <a:ln w="9525" cap="flat" cmpd="sng">
            <a:solidFill>
              <a:schemeClr val="dk2"/>
            </a:solidFill>
            <a:prstDash val="solid"/>
            <a:round/>
            <a:headEnd type="none" w="med" len="med"/>
            <a:tailEnd type="none" w="med" len="med"/>
          </a:ln>
        </p:spPr>
      </p:cxnSp>
      <p:cxnSp>
        <p:nvCxnSpPr>
          <p:cNvPr id="2562" name="Google Shape;2562;p108"/>
          <p:cNvCxnSpPr/>
          <p:nvPr/>
        </p:nvCxnSpPr>
        <p:spPr>
          <a:xfrm>
            <a:off x="3000775"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2563" name="Google Shape;2563;p108"/>
          <p:cNvCxnSpPr/>
          <p:nvPr/>
        </p:nvCxnSpPr>
        <p:spPr>
          <a:xfrm>
            <a:off x="5297563"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2564" name="Google Shape;2564;p108"/>
          <p:cNvCxnSpPr/>
          <p:nvPr/>
        </p:nvCxnSpPr>
        <p:spPr>
          <a:xfrm>
            <a:off x="7594332"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2565" name="Google Shape;2565;p108"/>
          <p:cNvCxnSpPr/>
          <p:nvPr/>
        </p:nvCxnSpPr>
        <p:spPr>
          <a:xfrm>
            <a:off x="9821248" y="2747033"/>
            <a:ext cx="1068800" cy="0"/>
          </a:xfrm>
          <a:prstGeom prst="straightConnector1">
            <a:avLst/>
          </a:prstGeom>
          <a:noFill/>
          <a:ln w="9525" cap="flat" cmpd="sng">
            <a:solidFill>
              <a:schemeClr val="dk2"/>
            </a:solidFill>
            <a:prstDash val="solid"/>
            <a:round/>
            <a:headEnd type="none" w="med" len="med"/>
            <a:tailEnd type="triangle" w="med" len="med"/>
          </a:ln>
        </p:spPr>
      </p:cxnSp>
      <p:sp>
        <p:nvSpPr>
          <p:cNvPr id="2566" name="Google Shape;2566;p108"/>
          <p:cNvSpPr/>
          <p:nvPr/>
        </p:nvSpPr>
        <p:spPr>
          <a:xfrm>
            <a:off x="10902581"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567" name="Google Shape;2567;p108"/>
          <p:cNvCxnSpPr/>
          <p:nvPr/>
        </p:nvCxnSpPr>
        <p:spPr>
          <a:xfrm>
            <a:off x="2386800" y="2225167"/>
            <a:ext cx="0" cy="261600"/>
          </a:xfrm>
          <a:prstGeom prst="straightConnector1">
            <a:avLst/>
          </a:prstGeom>
          <a:noFill/>
          <a:ln w="9525" cap="flat" cmpd="sng">
            <a:solidFill>
              <a:schemeClr val="dk2"/>
            </a:solidFill>
            <a:prstDash val="solid"/>
            <a:round/>
            <a:headEnd type="none" w="med" len="med"/>
            <a:tailEnd type="oval" w="med" len="med"/>
          </a:ln>
        </p:spPr>
      </p:cxnSp>
      <p:sp>
        <p:nvSpPr>
          <p:cNvPr id="2568" name="Google Shape;2568;p108"/>
          <p:cNvSpPr txBox="1"/>
          <p:nvPr/>
        </p:nvSpPr>
        <p:spPr>
          <a:xfrm>
            <a:off x="1877633" y="17500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HEAD</a:t>
            </a:r>
            <a:endParaRPr sz="2400">
              <a:latin typeface="PT Sans Narrow"/>
              <a:ea typeface="PT Sans Narrow"/>
              <a:cs typeface="PT Sans Narrow"/>
              <a:sym typeface="PT Sans Narrow"/>
            </a:endParaRPr>
          </a:p>
        </p:txBody>
      </p:sp>
      <p:cxnSp>
        <p:nvCxnSpPr>
          <p:cNvPr id="2569" name="Google Shape;2569;p108"/>
          <p:cNvCxnSpPr/>
          <p:nvPr/>
        </p:nvCxnSpPr>
        <p:spPr>
          <a:xfrm rot="10800000">
            <a:off x="1971317" y="3731067"/>
            <a:ext cx="6000" cy="404000"/>
          </a:xfrm>
          <a:prstGeom prst="straightConnector1">
            <a:avLst/>
          </a:prstGeom>
          <a:noFill/>
          <a:ln w="9525" cap="flat" cmpd="sng">
            <a:solidFill>
              <a:schemeClr val="dk2"/>
            </a:solidFill>
            <a:prstDash val="solid"/>
            <a:round/>
            <a:headEnd type="none" w="med" len="med"/>
            <a:tailEnd type="oval" w="med" len="med"/>
          </a:ln>
        </p:spPr>
      </p:cxnSp>
      <p:cxnSp>
        <p:nvCxnSpPr>
          <p:cNvPr id="2570" name="Google Shape;2570;p108"/>
          <p:cNvCxnSpPr/>
          <p:nvPr/>
        </p:nvCxnSpPr>
        <p:spPr>
          <a:xfrm rot="10800000" flipH="1">
            <a:off x="2786684" y="3719467"/>
            <a:ext cx="4400" cy="415600"/>
          </a:xfrm>
          <a:prstGeom prst="straightConnector1">
            <a:avLst/>
          </a:prstGeom>
          <a:noFill/>
          <a:ln w="9525" cap="flat" cmpd="sng">
            <a:solidFill>
              <a:schemeClr val="dk2"/>
            </a:solidFill>
            <a:prstDash val="solid"/>
            <a:round/>
            <a:headEnd type="none" w="med" len="med"/>
            <a:tailEnd type="oval" w="med" len="med"/>
          </a:ln>
        </p:spPr>
      </p:cxnSp>
      <p:sp>
        <p:nvSpPr>
          <p:cNvPr id="2571" name="Google Shape;2571;p108"/>
          <p:cNvSpPr txBox="1"/>
          <p:nvPr/>
        </p:nvSpPr>
        <p:spPr>
          <a:xfrm>
            <a:off x="1556117" y="4135067"/>
            <a:ext cx="8520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DATA</a:t>
            </a:r>
            <a:endParaRPr sz="2400">
              <a:latin typeface="PT Sans Narrow"/>
              <a:ea typeface="PT Sans Narrow"/>
              <a:cs typeface="PT Sans Narrow"/>
              <a:sym typeface="PT Sans Narrow"/>
            </a:endParaRPr>
          </a:p>
        </p:txBody>
      </p:sp>
      <p:sp>
        <p:nvSpPr>
          <p:cNvPr id="2572" name="Google Shape;2572;p108"/>
          <p:cNvSpPr txBox="1"/>
          <p:nvPr/>
        </p:nvSpPr>
        <p:spPr>
          <a:xfrm>
            <a:off x="2365484" y="4135067"/>
            <a:ext cx="8520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cxnSp>
        <p:nvCxnSpPr>
          <p:cNvPr id="2573" name="Google Shape;2573;p108"/>
          <p:cNvCxnSpPr/>
          <p:nvPr/>
        </p:nvCxnSpPr>
        <p:spPr>
          <a:xfrm rot="10800000">
            <a:off x="7522667"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2574" name="Google Shape;2574;p108"/>
          <p:cNvCxnSpPr/>
          <p:nvPr/>
        </p:nvCxnSpPr>
        <p:spPr>
          <a:xfrm rot="10800000">
            <a:off x="5211533"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2575" name="Google Shape;2575;p108"/>
          <p:cNvCxnSpPr/>
          <p:nvPr/>
        </p:nvCxnSpPr>
        <p:spPr>
          <a:xfrm rot="10800000">
            <a:off x="2957784"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2576" name="Google Shape;2576;p108"/>
          <p:cNvCxnSpPr/>
          <p:nvPr/>
        </p:nvCxnSpPr>
        <p:spPr>
          <a:xfrm rot="10800000">
            <a:off x="618000" y="3498967"/>
            <a:ext cx="1154800" cy="0"/>
          </a:xfrm>
          <a:prstGeom prst="straightConnector1">
            <a:avLst/>
          </a:prstGeom>
          <a:noFill/>
          <a:ln w="9525" cap="flat" cmpd="sng">
            <a:solidFill>
              <a:schemeClr val="dk2"/>
            </a:solidFill>
            <a:prstDash val="solid"/>
            <a:round/>
            <a:headEnd type="none" w="med" len="med"/>
            <a:tailEnd type="triangle" w="med" len="med"/>
          </a:ln>
        </p:spPr>
      </p:cxnSp>
      <p:sp>
        <p:nvSpPr>
          <p:cNvPr id="2577" name="Google Shape;2577;p108"/>
          <p:cNvSpPr/>
          <p:nvPr/>
        </p:nvSpPr>
        <p:spPr>
          <a:xfrm>
            <a:off x="15"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578" name="Google Shape;2578;p108"/>
          <p:cNvSpPr txBox="1"/>
          <p:nvPr/>
        </p:nvSpPr>
        <p:spPr>
          <a:xfrm>
            <a:off x="3054033"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579" name="Google Shape;2579;p108"/>
          <p:cNvSpPr txBox="1"/>
          <p:nvPr/>
        </p:nvSpPr>
        <p:spPr>
          <a:xfrm>
            <a:off x="5297567"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580" name="Google Shape;2580;p108"/>
          <p:cNvSpPr txBox="1"/>
          <p:nvPr/>
        </p:nvSpPr>
        <p:spPr>
          <a:xfrm>
            <a:off x="7594333"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581" name="Google Shape;2581;p108"/>
          <p:cNvSpPr txBox="1"/>
          <p:nvPr/>
        </p:nvSpPr>
        <p:spPr>
          <a:xfrm>
            <a:off x="9891100"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582" name="Google Shape;2582;p108"/>
          <p:cNvSpPr txBox="1"/>
          <p:nvPr/>
        </p:nvSpPr>
        <p:spPr>
          <a:xfrm>
            <a:off x="2946967"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583" name="Google Shape;2583;p108"/>
          <p:cNvSpPr txBox="1"/>
          <p:nvPr/>
        </p:nvSpPr>
        <p:spPr>
          <a:xfrm>
            <a:off x="5243751"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584" name="Google Shape;2584;p108"/>
          <p:cNvSpPr txBox="1"/>
          <p:nvPr/>
        </p:nvSpPr>
        <p:spPr>
          <a:xfrm>
            <a:off x="7594333"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585" name="Google Shape;2585;p108"/>
          <p:cNvSpPr txBox="1"/>
          <p:nvPr/>
        </p:nvSpPr>
        <p:spPr>
          <a:xfrm>
            <a:off x="8794100" y="1411267"/>
            <a:ext cx="2554400" cy="814000"/>
          </a:xfrm>
          <a:prstGeom prst="rect">
            <a:avLst/>
          </a:prstGeom>
          <a:noFill/>
          <a:ln>
            <a:noFill/>
          </a:ln>
        </p:spPr>
        <p:txBody>
          <a:bodyPr spcFirstLastPara="1" wrap="square" lIns="121900" tIns="121900" rIns="121900" bIns="121900" anchor="t" anchorCtr="0">
            <a:noAutofit/>
          </a:bodyPr>
          <a:lstStyle/>
          <a:p>
            <a:r>
              <a:rPr lang="en" sz="2400"/>
              <a:t>Cur.next is not None</a:t>
            </a:r>
            <a:endParaRPr sz="24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589"/>
        <p:cNvGrpSpPr/>
        <p:nvPr/>
      </p:nvGrpSpPr>
      <p:grpSpPr>
        <a:xfrm>
          <a:off x="0" y="0"/>
          <a:ext cx="0" cy="0"/>
          <a:chOff x="0" y="0"/>
          <a:chExt cx="0" cy="0"/>
        </a:xfrm>
      </p:grpSpPr>
      <p:sp>
        <p:nvSpPr>
          <p:cNvPr id="2590" name="Google Shape;2590;p109"/>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Doubly Linked List: Delete -- Case 3</a:t>
            </a:r>
            <a:endParaRPr/>
          </a:p>
        </p:txBody>
      </p:sp>
      <p:sp>
        <p:nvSpPr>
          <p:cNvPr id="2591" name="Google Shape;2591;p109"/>
          <p:cNvSpPr/>
          <p:nvPr/>
        </p:nvSpPr>
        <p:spPr>
          <a:xfrm>
            <a:off x="1772800"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A</a:t>
            </a:r>
            <a:endParaRPr sz="4000" b="1">
              <a:latin typeface="PT Sans Narrow"/>
              <a:ea typeface="PT Sans Narrow"/>
              <a:cs typeface="PT Sans Narrow"/>
              <a:sym typeface="PT Sans Narrow"/>
            </a:endParaRPr>
          </a:p>
        </p:txBody>
      </p:sp>
      <p:cxnSp>
        <p:nvCxnSpPr>
          <p:cNvPr id="2592" name="Google Shape;2592;p109"/>
          <p:cNvCxnSpPr>
            <a:stCxn id="2591" idx="0"/>
            <a:endCxn id="2591" idx="2"/>
          </p:cNvCxnSpPr>
          <p:nvPr/>
        </p:nvCxnSpPr>
        <p:spPr>
          <a:xfrm>
            <a:off x="2386800" y="2521067"/>
            <a:ext cx="0" cy="1198400"/>
          </a:xfrm>
          <a:prstGeom prst="straightConnector1">
            <a:avLst/>
          </a:prstGeom>
          <a:noFill/>
          <a:ln w="9525" cap="flat" cmpd="sng">
            <a:solidFill>
              <a:schemeClr val="dk2"/>
            </a:solidFill>
            <a:prstDash val="solid"/>
            <a:round/>
            <a:headEnd type="none" w="med" len="med"/>
            <a:tailEnd type="none" w="med" len="med"/>
          </a:ln>
        </p:spPr>
      </p:cxnSp>
      <p:cxnSp>
        <p:nvCxnSpPr>
          <p:cNvPr id="2593" name="Google Shape;2593;p109"/>
          <p:cNvCxnSpPr/>
          <p:nvPr/>
        </p:nvCxnSpPr>
        <p:spPr>
          <a:xfrm>
            <a:off x="3000775"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2594" name="Google Shape;2594;p109"/>
          <p:cNvCxnSpPr/>
          <p:nvPr/>
        </p:nvCxnSpPr>
        <p:spPr>
          <a:xfrm>
            <a:off x="2386800" y="2225167"/>
            <a:ext cx="0" cy="261600"/>
          </a:xfrm>
          <a:prstGeom prst="straightConnector1">
            <a:avLst/>
          </a:prstGeom>
          <a:noFill/>
          <a:ln w="9525" cap="flat" cmpd="sng">
            <a:solidFill>
              <a:schemeClr val="dk2"/>
            </a:solidFill>
            <a:prstDash val="solid"/>
            <a:round/>
            <a:headEnd type="none" w="med" len="med"/>
            <a:tailEnd type="oval" w="med" len="med"/>
          </a:ln>
        </p:spPr>
      </p:cxnSp>
      <p:sp>
        <p:nvSpPr>
          <p:cNvPr id="2595" name="Google Shape;2595;p109"/>
          <p:cNvSpPr txBox="1"/>
          <p:nvPr/>
        </p:nvSpPr>
        <p:spPr>
          <a:xfrm>
            <a:off x="1877633" y="17500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HEAD</a:t>
            </a:r>
            <a:endParaRPr sz="2400">
              <a:latin typeface="PT Sans Narrow"/>
              <a:ea typeface="PT Sans Narrow"/>
              <a:cs typeface="PT Sans Narrow"/>
              <a:sym typeface="PT Sans Narrow"/>
            </a:endParaRPr>
          </a:p>
        </p:txBody>
      </p:sp>
      <p:cxnSp>
        <p:nvCxnSpPr>
          <p:cNvPr id="2596" name="Google Shape;2596;p109"/>
          <p:cNvCxnSpPr/>
          <p:nvPr/>
        </p:nvCxnSpPr>
        <p:spPr>
          <a:xfrm rot="10800000">
            <a:off x="1971317" y="3731067"/>
            <a:ext cx="6000" cy="404000"/>
          </a:xfrm>
          <a:prstGeom prst="straightConnector1">
            <a:avLst/>
          </a:prstGeom>
          <a:noFill/>
          <a:ln w="9525" cap="flat" cmpd="sng">
            <a:solidFill>
              <a:schemeClr val="dk2"/>
            </a:solidFill>
            <a:prstDash val="solid"/>
            <a:round/>
            <a:headEnd type="none" w="med" len="med"/>
            <a:tailEnd type="oval" w="med" len="med"/>
          </a:ln>
        </p:spPr>
      </p:cxnSp>
      <p:cxnSp>
        <p:nvCxnSpPr>
          <p:cNvPr id="2597" name="Google Shape;2597;p109"/>
          <p:cNvCxnSpPr/>
          <p:nvPr/>
        </p:nvCxnSpPr>
        <p:spPr>
          <a:xfrm rot="10800000" flipH="1">
            <a:off x="2786684" y="3719467"/>
            <a:ext cx="4400" cy="415600"/>
          </a:xfrm>
          <a:prstGeom prst="straightConnector1">
            <a:avLst/>
          </a:prstGeom>
          <a:noFill/>
          <a:ln w="9525" cap="flat" cmpd="sng">
            <a:solidFill>
              <a:schemeClr val="dk2"/>
            </a:solidFill>
            <a:prstDash val="solid"/>
            <a:round/>
            <a:headEnd type="none" w="med" len="med"/>
            <a:tailEnd type="oval" w="med" len="med"/>
          </a:ln>
        </p:spPr>
      </p:cxnSp>
      <p:sp>
        <p:nvSpPr>
          <p:cNvPr id="2598" name="Google Shape;2598;p109"/>
          <p:cNvSpPr txBox="1"/>
          <p:nvPr/>
        </p:nvSpPr>
        <p:spPr>
          <a:xfrm>
            <a:off x="1556117" y="4135067"/>
            <a:ext cx="8520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DATA</a:t>
            </a:r>
            <a:endParaRPr sz="2400">
              <a:latin typeface="PT Sans Narrow"/>
              <a:ea typeface="PT Sans Narrow"/>
              <a:cs typeface="PT Sans Narrow"/>
              <a:sym typeface="PT Sans Narrow"/>
            </a:endParaRPr>
          </a:p>
        </p:txBody>
      </p:sp>
      <p:sp>
        <p:nvSpPr>
          <p:cNvPr id="2599" name="Google Shape;2599;p109"/>
          <p:cNvSpPr txBox="1"/>
          <p:nvPr/>
        </p:nvSpPr>
        <p:spPr>
          <a:xfrm>
            <a:off x="2365484" y="4135067"/>
            <a:ext cx="8520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cxnSp>
        <p:nvCxnSpPr>
          <p:cNvPr id="2600" name="Google Shape;2600;p109"/>
          <p:cNvCxnSpPr/>
          <p:nvPr/>
        </p:nvCxnSpPr>
        <p:spPr>
          <a:xfrm rot="10800000">
            <a:off x="2957784"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2601" name="Google Shape;2601;p109"/>
          <p:cNvCxnSpPr/>
          <p:nvPr/>
        </p:nvCxnSpPr>
        <p:spPr>
          <a:xfrm rot="10800000">
            <a:off x="618000" y="3498967"/>
            <a:ext cx="1154800" cy="0"/>
          </a:xfrm>
          <a:prstGeom prst="straightConnector1">
            <a:avLst/>
          </a:prstGeom>
          <a:noFill/>
          <a:ln w="9525" cap="flat" cmpd="sng">
            <a:solidFill>
              <a:schemeClr val="dk2"/>
            </a:solidFill>
            <a:prstDash val="solid"/>
            <a:round/>
            <a:headEnd type="none" w="med" len="med"/>
            <a:tailEnd type="triangle" w="med" len="med"/>
          </a:ln>
        </p:spPr>
      </p:cxnSp>
      <p:sp>
        <p:nvSpPr>
          <p:cNvPr id="2602" name="Google Shape;2602;p109"/>
          <p:cNvSpPr/>
          <p:nvPr/>
        </p:nvSpPr>
        <p:spPr>
          <a:xfrm>
            <a:off x="15"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603" name="Google Shape;2603;p109"/>
          <p:cNvSpPr txBox="1"/>
          <p:nvPr/>
        </p:nvSpPr>
        <p:spPr>
          <a:xfrm>
            <a:off x="3054033"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604" name="Google Shape;2604;p109"/>
          <p:cNvSpPr txBox="1"/>
          <p:nvPr/>
        </p:nvSpPr>
        <p:spPr>
          <a:xfrm>
            <a:off x="2946967"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605" name="Google Shape;2605;p109"/>
          <p:cNvSpPr/>
          <p:nvPr/>
        </p:nvSpPr>
        <p:spPr>
          <a:xfrm>
            <a:off x="4112608" y="2430233"/>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C</a:t>
            </a:r>
            <a:endParaRPr sz="2400" b="1"/>
          </a:p>
        </p:txBody>
      </p:sp>
      <p:cxnSp>
        <p:nvCxnSpPr>
          <p:cNvPr id="2606" name="Google Shape;2606;p109"/>
          <p:cNvCxnSpPr>
            <a:stCxn id="2605" idx="0"/>
            <a:endCxn id="2605" idx="2"/>
          </p:cNvCxnSpPr>
          <p:nvPr/>
        </p:nvCxnSpPr>
        <p:spPr>
          <a:xfrm>
            <a:off x="4726608" y="2430233"/>
            <a:ext cx="0" cy="1198400"/>
          </a:xfrm>
          <a:prstGeom prst="straightConnector1">
            <a:avLst/>
          </a:prstGeom>
          <a:noFill/>
          <a:ln w="9525" cap="flat" cmpd="sng">
            <a:solidFill>
              <a:schemeClr val="dk2"/>
            </a:solidFill>
            <a:prstDash val="solid"/>
            <a:round/>
            <a:headEnd type="none" w="med" len="med"/>
            <a:tailEnd type="none" w="med" len="med"/>
          </a:ln>
        </p:spPr>
      </p:cxnSp>
      <p:sp>
        <p:nvSpPr>
          <p:cNvPr id="2607" name="Google Shape;2607;p109"/>
          <p:cNvSpPr/>
          <p:nvPr/>
        </p:nvSpPr>
        <p:spPr>
          <a:xfrm>
            <a:off x="6409379" y="2430233"/>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D</a:t>
            </a:r>
            <a:endParaRPr sz="2400" b="1"/>
          </a:p>
        </p:txBody>
      </p:sp>
      <p:cxnSp>
        <p:nvCxnSpPr>
          <p:cNvPr id="2608" name="Google Shape;2608;p109"/>
          <p:cNvCxnSpPr>
            <a:stCxn id="2607" idx="0"/>
            <a:endCxn id="2607" idx="2"/>
          </p:cNvCxnSpPr>
          <p:nvPr/>
        </p:nvCxnSpPr>
        <p:spPr>
          <a:xfrm>
            <a:off x="7023379" y="2430233"/>
            <a:ext cx="0" cy="1198400"/>
          </a:xfrm>
          <a:prstGeom prst="straightConnector1">
            <a:avLst/>
          </a:prstGeom>
          <a:noFill/>
          <a:ln w="9525" cap="flat" cmpd="sng">
            <a:solidFill>
              <a:schemeClr val="dk2"/>
            </a:solidFill>
            <a:prstDash val="solid"/>
            <a:round/>
            <a:headEnd type="none" w="med" len="med"/>
            <a:tailEnd type="none" w="med" len="med"/>
          </a:ln>
        </p:spPr>
      </p:cxnSp>
      <p:cxnSp>
        <p:nvCxnSpPr>
          <p:cNvPr id="2609" name="Google Shape;2609;p109"/>
          <p:cNvCxnSpPr/>
          <p:nvPr/>
        </p:nvCxnSpPr>
        <p:spPr>
          <a:xfrm>
            <a:off x="5340599" y="2656200"/>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2610" name="Google Shape;2610;p109"/>
          <p:cNvCxnSpPr/>
          <p:nvPr/>
        </p:nvCxnSpPr>
        <p:spPr>
          <a:xfrm>
            <a:off x="7567515" y="2656200"/>
            <a:ext cx="1068800" cy="0"/>
          </a:xfrm>
          <a:prstGeom prst="straightConnector1">
            <a:avLst/>
          </a:prstGeom>
          <a:noFill/>
          <a:ln w="9525" cap="flat" cmpd="sng">
            <a:solidFill>
              <a:schemeClr val="dk2"/>
            </a:solidFill>
            <a:prstDash val="solid"/>
            <a:round/>
            <a:headEnd type="none" w="med" len="med"/>
            <a:tailEnd type="triangle" w="med" len="med"/>
          </a:ln>
        </p:spPr>
      </p:cxnSp>
      <p:sp>
        <p:nvSpPr>
          <p:cNvPr id="2611" name="Google Shape;2611;p109"/>
          <p:cNvSpPr/>
          <p:nvPr/>
        </p:nvSpPr>
        <p:spPr>
          <a:xfrm>
            <a:off x="8648848" y="2656200"/>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612" name="Google Shape;2612;p109"/>
          <p:cNvCxnSpPr/>
          <p:nvPr/>
        </p:nvCxnSpPr>
        <p:spPr>
          <a:xfrm rot="10800000">
            <a:off x="5268933" y="3408133"/>
            <a:ext cx="1154800" cy="0"/>
          </a:xfrm>
          <a:prstGeom prst="straightConnector1">
            <a:avLst/>
          </a:prstGeom>
          <a:noFill/>
          <a:ln w="9525" cap="flat" cmpd="sng">
            <a:solidFill>
              <a:schemeClr val="dk2"/>
            </a:solidFill>
            <a:prstDash val="solid"/>
            <a:round/>
            <a:headEnd type="none" w="med" len="med"/>
            <a:tailEnd type="triangle" w="med" len="med"/>
          </a:ln>
        </p:spPr>
      </p:cxnSp>
      <p:sp>
        <p:nvSpPr>
          <p:cNvPr id="2613" name="Google Shape;2613;p109"/>
          <p:cNvSpPr txBox="1"/>
          <p:nvPr/>
        </p:nvSpPr>
        <p:spPr>
          <a:xfrm>
            <a:off x="5340600" y="2296133"/>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614" name="Google Shape;2614;p109"/>
          <p:cNvSpPr txBox="1"/>
          <p:nvPr/>
        </p:nvSpPr>
        <p:spPr>
          <a:xfrm>
            <a:off x="7637367" y="2296133"/>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615" name="Google Shape;2615;p109"/>
          <p:cNvSpPr txBox="1"/>
          <p:nvPr/>
        </p:nvSpPr>
        <p:spPr>
          <a:xfrm>
            <a:off x="5340600" y="30358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616" name="Google Shape;2616;p109"/>
          <p:cNvSpPr txBox="1"/>
          <p:nvPr/>
        </p:nvSpPr>
        <p:spPr>
          <a:xfrm>
            <a:off x="8794100" y="1411267"/>
            <a:ext cx="2554400" cy="814000"/>
          </a:xfrm>
          <a:prstGeom prst="rect">
            <a:avLst/>
          </a:prstGeom>
          <a:noFill/>
          <a:ln>
            <a:noFill/>
          </a:ln>
        </p:spPr>
        <p:txBody>
          <a:bodyPr spcFirstLastPara="1" wrap="square" lIns="121900" tIns="121900" rIns="121900" bIns="121900" anchor="t" anchorCtr="0">
            <a:noAutofit/>
          </a:bodyPr>
          <a:lstStyle/>
          <a:p>
            <a:r>
              <a:rPr lang="en" sz="2400"/>
              <a:t>Cur.next is not None</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ingly &amp; Doubly Linked lists…"/>
          <p:cNvSpPr>
            <a:spLocks noGrp="1"/>
          </p:cNvSpPr>
          <p:nvPr>
            <p:ph type="title"/>
          </p:nvPr>
        </p:nvSpPr>
        <p:spPr>
          <a:prstGeom prst="rect">
            <a:avLst/>
          </a:prstGeom>
        </p:spPr>
        <p:txBody>
          <a:bodyPr>
            <a:normAutofit fontScale="90000"/>
          </a:bodyPr>
          <a:lstStyle/>
          <a:p>
            <a:pPr defTabSz="262880">
              <a:defRPr sz="5119">
                <a:latin typeface="+mj-lt"/>
                <a:ea typeface="+mj-ea"/>
                <a:cs typeface="+mj-cs"/>
                <a:sym typeface="Menlo"/>
              </a:defRPr>
            </a:pPr>
            <a:r>
              <a:t>Singly &amp; Doubly Linked lists </a:t>
            </a:r>
          </a:p>
          <a:p>
            <a:pPr defTabSz="262880">
              <a:defRPr sz="5119">
                <a:latin typeface="+mj-lt"/>
                <a:ea typeface="+mj-ea"/>
                <a:cs typeface="+mj-cs"/>
                <a:sym typeface="Menlo"/>
              </a:defRPr>
            </a:pPr>
            <a:r>
              <a:t>Pros and Cons</a:t>
            </a:r>
          </a:p>
        </p:txBody>
      </p:sp>
      <p:graphicFrame>
        <p:nvGraphicFramePr>
          <p:cNvPr id="192" name="Table"/>
          <p:cNvGraphicFramePr/>
          <p:nvPr/>
        </p:nvGraphicFramePr>
        <p:xfrm>
          <a:off x="3042047" y="2393156"/>
          <a:ext cx="7077788" cy="3875518"/>
        </p:xfrm>
        <a:graphic>
          <a:graphicData uri="http://schemas.openxmlformats.org/drawingml/2006/table">
            <a:tbl>
              <a:tblPr/>
              <a:tblGrid>
                <a:gridCol w="3538894">
                  <a:extLst>
                    <a:ext uri="{9D8B030D-6E8A-4147-A177-3AD203B41FA5}">
                      <a16:colId xmlns:a16="http://schemas.microsoft.com/office/drawing/2014/main" val="20000"/>
                    </a:ext>
                  </a:extLst>
                </a:gridCol>
                <a:gridCol w="3538894">
                  <a:extLst>
                    <a:ext uri="{9D8B030D-6E8A-4147-A177-3AD203B41FA5}">
                      <a16:colId xmlns:a16="http://schemas.microsoft.com/office/drawing/2014/main" val="20001"/>
                    </a:ext>
                  </a:extLst>
                </a:gridCol>
              </a:tblGrid>
              <a:tr h="1937759">
                <a:tc>
                  <a:txBody>
                    <a:bodyPr/>
                    <a:lstStyle/>
                    <a:p>
                      <a:pPr defTabSz="914400">
                        <a:defRPr>
                          <a:solidFill>
                            <a:srgbClr val="000000"/>
                          </a:solidFill>
                        </a:defRPr>
                      </a:pPr>
                      <a:r>
                        <a:rPr sz="2000">
                          <a:solidFill>
                            <a:schemeClr val="accent3">
                              <a:hueOff val="-499813"/>
                              <a:satOff val="-5228"/>
                              <a:lumOff val="24899"/>
                            </a:schemeClr>
                          </a:solidFill>
                          <a:latin typeface="+mj-lt"/>
                          <a:ea typeface="+mj-ea"/>
                          <a:cs typeface="+mj-cs"/>
                          <a:sym typeface="Menlo"/>
                        </a:rPr>
                        <a:t>Uses less memory
Simpler implementation</a:t>
                      </a:r>
                    </a:p>
                  </a:txBody>
                  <a:tcPr marL="35719" marR="35719" marT="35719" marB="35719" anchor="ctr" horzOverflow="overflow">
                    <a:lnL w="12700">
                      <a:solidFill>
                        <a:srgbClr val="FFFFFF"/>
                      </a:solidFill>
                      <a:miter lim="400000"/>
                    </a:lnL>
                    <a:lnT w="12700">
                      <a:solidFill>
                        <a:srgbClr val="FFFFFF"/>
                      </a:solidFill>
                      <a:miter lim="400000"/>
                    </a:lnT>
                  </a:tcPr>
                </a:tc>
                <a:tc>
                  <a:txBody>
                    <a:bodyPr/>
                    <a:lstStyle/>
                    <a:p>
                      <a:pPr defTabSz="914400">
                        <a:defRPr>
                          <a:solidFill>
                            <a:srgbClr val="000000"/>
                          </a:solidFill>
                        </a:defRPr>
                      </a:pPr>
                      <a:r>
                        <a:rPr sz="2000">
                          <a:solidFill>
                            <a:schemeClr val="accent5">
                              <a:hueOff val="101205"/>
                              <a:satOff val="-13598"/>
                              <a:lumOff val="23877"/>
                            </a:schemeClr>
                          </a:solidFill>
                          <a:latin typeface="+mj-lt"/>
                          <a:ea typeface="+mj-ea"/>
                          <a:cs typeface="+mj-cs"/>
                          <a:sym typeface="Menlo"/>
                        </a:rPr>
                        <a:t> Cannot easily access
previous elements</a:t>
                      </a:r>
                    </a:p>
                  </a:txBody>
                  <a:tcPr marL="35719" marR="35719" marT="35719" marB="35719" anchor="ctr" horzOverflow="overflow">
                    <a:lnR w="12700">
                      <a:solidFill>
                        <a:srgbClr val="FFFFFF"/>
                      </a:solidFill>
                      <a:miter lim="400000"/>
                    </a:lnR>
                    <a:lnT w="12700">
                      <a:solidFill>
                        <a:srgbClr val="FFFFFF"/>
                      </a:solidFill>
                      <a:miter lim="400000"/>
                    </a:lnT>
                  </a:tcPr>
                </a:tc>
                <a:extLst>
                  <a:ext uri="{0D108BD9-81ED-4DB2-BD59-A6C34878D82A}">
                    <a16:rowId xmlns:a16="http://schemas.microsoft.com/office/drawing/2014/main" val="10000"/>
                  </a:ext>
                </a:extLst>
              </a:tr>
              <a:tr h="1937759">
                <a:tc>
                  <a:txBody>
                    <a:bodyPr/>
                    <a:lstStyle/>
                    <a:p>
                      <a:pPr defTabSz="914400">
                        <a:defRPr>
                          <a:solidFill>
                            <a:srgbClr val="000000"/>
                          </a:solidFill>
                        </a:defRPr>
                      </a:pPr>
                      <a:r>
                        <a:rPr sz="2000">
                          <a:solidFill>
                            <a:schemeClr val="accent3">
                              <a:hueOff val="-499813"/>
                              <a:satOff val="-5228"/>
                              <a:lumOff val="24899"/>
                            </a:schemeClr>
                          </a:solidFill>
                          <a:latin typeface="+mj-lt"/>
                          <a:ea typeface="+mj-ea"/>
                          <a:cs typeface="+mj-cs"/>
                          <a:sym typeface="Menlo"/>
                        </a:rPr>
                        <a:t>Can be traversed backwards</a:t>
                      </a:r>
                    </a:p>
                  </a:txBody>
                  <a:tcPr marL="35719" marR="35719" marT="35719" marB="35719" anchor="ctr" horzOverflow="overflow">
                    <a:lnL w="12700">
                      <a:solidFill>
                        <a:srgbClr val="FFFFFF"/>
                      </a:solidFill>
                      <a:miter lim="400000"/>
                    </a:lnL>
                    <a:lnB w="12700">
                      <a:solidFill>
                        <a:srgbClr val="FFFFFF"/>
                      </a:solidFill>
                      <a:miter lim="400000"/>
                    </a:lnB>
                  </a:tcPr>
                </a:tc>
                <a:tc>
                  <a:txBody>
                    <a:bodyPr/>
                    <a:lstStyle/>
                    <a:p>
                      <a:pPr defTabSz="914400">
                        <a:defRPr>
                          <a:solidFill>
                            <a:srgbClr val="000000"/>
                          </a:solidFill>
                        </a:defRPr>
                      </a:pPr>
                      <a:r>
                        <a:rPr sz="2000">
                          <a:solidFill>
                            <a:schemeClr val="accent5">
                              <a:hueOff val="101205"/>
                              <a:satOff val="-13598"/>
                              <a:lumOff val="23877"/>
                            </a:schemeClr>
                          </a:solidFill>
                          <a:latin typeface="+mj-lt"/>
                          <a:ea typeface="+mj-ea"/>
                          <a:cs typeface="+mj-cs"/>
                          <a:sym typeface="Menlo"/>
                        </a:rPr>
                        <a:t>Takes 2x memory</a:t>
                      </a:r>
                    </a:p>
                  </a:txBody>
                  <a:tcPr marL="35719" marR="35719" marT="35719" marB="35719" anchor="ctr" horzOverflow="overflow">
                    <a:lnR w="12700">
                      <a:solidFill>
                        <a:srgbClr val="FFFFFF"/>
                      </a:solidFill>
                      <a:miter lim="400000"/>
                    </a:lnR>
                    <a:lnB w="12700">
                      <a:solidFill>
                        <a:srgbClr val="FFFFFF"/>
                      </a:solidFill>
                      <a:miter lim="400000"/>
                    </a:lnB>
                  </a:tcPr>
                </a:tc>
                <a:extLst>
                  <a:ext uri="{0D108BD9-81ED-4DB2-BD59-A6C34878D82A}">
                    <a16:rowId xmlns:a16="http://schemas.microsoft.com/office/drawing/2014/main" val="10001"/>
                  </a:ext>
                </a:extLst>
              </a:tr>
            </a:tbl>
          </a:graphicData>
        </a:graphic>
      </p:graphicFrame>
      <p:sp>
        <p:nvSpPr>
          <p:cNvPr id="193" name="Pros"/>
          <p:cNvSpPr/>
          <p:nvPr/>
        </p:nvSpPr>
        <p:spPr>
          <a:xfrm>
            <a:off x="4582270" y="1909201"/>
            <a:ext cx="432812"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b="1">
                <a:latin typeface="Helvetica"/>
                <a:ea typeface="Helvetica"/>
                <a:cs typeface="Helvetica"/>
                <a:sym typeface="Helvetica"/>
              </a:defRPr>
            </a:lvl1pPr>
          </a:lstStyle>
          <a:p>
            <a:r>
              <a:rPr sz="1266"/>
              <a:t>Pros</a:t>
            </a:r>
          </a:p>
        </p:txBody>
      </p:sp>
      <p:sp>
        <p:nvSpPr>
          <p:cNvPr id="194" name="Cons"/>
          <p:cNvSpPr/>
          <p:nvPr/>
        </p:nvSpPr>
        <p:spPr>
          <a:xfrm>
            <a:off x="7913191" y="1909201"/>
            <a:ext cx="477696"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b="1">
                <a:latin typeface="Helvetica"/>
                <a:ea typeface="Helvetica"/>
                <a:cs typeface="Helvetica"/>
                <a:sym typeface="Helvetica"/>
              </a:defRPr>
            </a:lvl1pPr>
          </a:lstStyle>
          <a:p>
            <a:r>
              <a:rPr sz="1266"/>
              <a:t>Cons</a:t>
            </a:r>
          </a:p>
        </p:txBody>
      </p:sp>
      <p:sp>
        <p:nvSpPr>
          <p:cNvPr id="195" name="Singly…"/>
          <p:cNvSpPr/>
          <p:nvPr/>
        </p:nvSpPr>
        <p:spPr>
          <a:xfrm>
            <a:off x="1635534" y="2963732"/>
            <a:ext cx="594715" cy="461729"/>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defRPr b="1">
                <a:latin typeface="Helvetica"/>
                <a:ea typeface="Helvetica"/>
                <a:cs typeface="Helvetica"/>
                <a:sym typeface="Helvetica"/>
              </a:defRPr>
            </a:pPr>
            <a:r>
              <a:rPr sz="1266"/>
              <a:t>Singly</a:t>
            </a:r>
          </a:p>
          <a:p>
            <a:pPr>
              <a:defRPr b="1">
                <a:latin typeface="Helvetica"/>
                <a:ea typeface="Helvetica"/>
                <a:cs typeface="Helvetica"/>
                <a:sym typeface="Helvetica"/>
              </a:defRPr>
            </a:pPr>
            <a:r>
              <a:rPr sz="1266"/>
              <a:t>Linked</a:t>
            </a:r>
          </a:p>
        </p:txBody>
      </p:sp>
      <p:sp>
        <p:nvSpPr>
          <p:cNvPr id="196" name="Doubly…"/>
          <p:cNvSpPr/>
          <p:nvPr/>
        </p:nvSpPr>
        <p:spPr>
          <a:xfrm>
            <a:off x="1573140" y="4758599"/>
            <a:ext cx="621966" cy="461729"/>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defRPr b="1">
                <a:latin typeface="Helvetica"/>
                <a:ea typeface="Helvetica"/>
                <a:cs typeface="Helvetica"/>
                <a:sym typeface="Helvetica"/>
              </a:defRPr>
            </a:pPr>
            <a:r>
              <a:rPr sz="1266"/>
              <a:t>Doubly</a:t>
            </a:r>
          </a:p>
          <a:p>
            <a:pPr>
              <a:defRPr b="1">
                <a:latin typeface="Helvetica"/>
                <a:ea typeface="Helvetica"/>
                <a:cs typeface="Helvetica"/>
                <a:sym typeface="Helvetica"/>
              </a:defRPr>
            </a:pPr>
            <a:r>
              <a:rPr sz="1266"/>
              <a:t>Linked</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620"/>
        <p:cNvGrpSpPr/>
        <p:nvPr/>
      </p:nvGrpSpPr>
      <p:grpSpPr>
        <a:xfrm>
          <a:off x="0" y="0"/>
          <a:ext cx="0" cy="0"/>
          <a:chOff x="0" y="0"/>
          <a:chExt cx="0" cy="0"/>
        </a:xfrm>
      </p:grpSpPr>
      <p:sp>
        <p:nvSpPr>
          <p:cNvPr id="2621" name="Google Shape;2621;p110"/>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Doubly Linked List: Delete -- Case 4</a:t>
            </a:r>
            <a:endParaRPr/>
          </a:p>
        </p:txBody>
      </p:sp>
      <p:sp>
        <p:nvSpPr>
          <p:cNvPr id="2622" name="Google Shape;2622;p110"/>
          <p:cNvSpPr/>
          <p:nvPr/>
        </p:nvSpPr>
        <p:spPr>
          <a:xfrm>
            <a:off x="1772800"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A</a:t>
            </a:r>
            <a:endParaRPr sz="4000" b="1">
              <a:latin typeface="PT Sans Narrow"/>
              <a:ea typeface="PT Sans Narrow"/>
              <a:cs typeface="PT Sans Narrow"/>
              <a:sym typeface="PT Sans Narrow"/>
            </a:endParaRPr>
          </a:p>
        </p:txBody>
      </p:sp>
      <p:cxnSp>
        <p:nvCxnSpPr>
          <p:cNvPr id="2623" name="Google Shape;2623;p110"/>
          <p:cNvCxnSpPr>
            <a:stCxn id="2622" idx="0"/>
            <a:endCxn id="2622" idx="2"/>
          </p:cNvCxnSpPr>
          <p:nvPr/>
        </p:nvCxnSpPr>
        <p:spPr>
          <a:xfrm>
            <a:off x="2386800"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624" name="Google Shape;2624;p110"/>
          <p:cNvSpPr/>
          <p:nvPr/>
        </p:nvSpPr>
        <p:spPr>
          <a:xfrm>
            <a:off x="4069556"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B</a:t>
            </a:r>
            <a:endParaRPr sz="2400" b="1"/>
          </a:p>
        </p:txBody>
      </p:sp>
      <p:cxnSp>
        <p:nvCxnSpPr>
          <p:cNvPr id="2625" name="Google Shape;2625;p110"/>
          <p:cNvCxnSpPr>
            <a:stCxn id="2624" idx="0"/>
            <a:endCxn id="2624" idx="2"/>
          </p:cNvCxnSpPr>
          <p:nvPr/>
        </p:nvCxnSpPr>
        <p:spPr>
          <a:xfrm>
            <a:off x="4683556"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626" name="Google Shape;2626;p110"/>
          <p:cNvSpPr/>
          <p:nvPr/>
        </p:nvSpPr>
        <p:spPr>
          <a:xfrm>
            <a:off x="6366341"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C</a:t>
            </a:r>
            <a:endParaRPr sz="2400" b="1"/>
          </a:p>
        </p:txBody>
      </p:sp>
      <p:cxnSp>
        <p:nvCxnSpPr>
          <p:cNvPr id="2627" name="Google Shape;2627;p110"/>
          <p:cNvCxnSpPr>
            <a:stCxn id="2626" idx="0"/>
            <a:endCxn id="2626" idx="2"/>
          </p:cNvCxnSpPr>
          <p:nvPr/>
        </p:nvCxnSpPr>
        <p:spPr>
          <a:xfrm>
            <a:off x="6980341"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628" name="Google Shape;2628;p110"/>
          <p:cNvSpPr/>
          <p:nvPr/>
        </p:nvSpPr>
        <p:spPr>
          <a:xfrm>
            <a:off x="8663112"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D</a:t>
            </a:r>
            <a:endParaRPr sz="2400" b="1"/>
          </a:p>
        </p:txBody>
      </p:sp>
      <p:cxnSp>
        <p:nvCxnSpPr>
          <p:cNvPr id="2629" name="Google Shape;2629;p110"/>
          <p:cNvCxnSpPr>
            <a:stCxn id="2628" idx="0"/>
            <a:endCxn id="2628" idx="2"/>
          </p:cNvCxnSpPr>
          <p:nvPr/>
        </p:nvCxnSpPr>
        <p:spPr>
          <a:xfrm>
            <a:off x="9277112" y="2521067"/>
            <a:ext cx="0" cy="1198400"/>
          </a:xfrm>
          <a:prstGeom prst="straightConnector1">
            <a:avLst/>
          </a:prstGeom>
          <a:noFill/>
          <a:ln w="9525" cap="flat" cmpd="sng">
            <a:solidFill>
              <a:schemeClr val="dk2"/>
            </a:solidFill>
            <a:prstDash val="solid"/>
            <a:round/>
            <a:headEnd type="none" w="med" len="med"/>
            <a:tailEnd type="none" w="med" len="med"/>
          </a:ln>
        </p:spPr>
      </p:cxnSp>
      <p:cxnSp>
        <p:nvCxnSpPr>
          <p:cNvPr id="2630" name="Google Shape;2630;p110"/>
          <p:cNvCxnSpPr/>
          <p:nvPr/>
        </p:nvCxnSpPr>
        <p:spPr>
          <a:xfrm>
            <a:off x="3000775"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2631" name="Google Shape;2631;p110"/>
          <p:cNvCxnSpPr/>
          <p:nvPr/>
        </p:nvCxnSpPr>
        <p:spPr>
          <a:xfrm>
            <a:off x="5297563"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2632" name="Google Shape;2632;p110"/>
          <p:cNvCxnSpPr/>
          <p:nvPr/>
        </p:nvCxnSpPr>
        <p:spPr>
          <a:xfrm>
            <a:off x="7594332"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2633" name="Google Shape;2633;p110"/>
          <p:cNvCxnSpPr/>
          <p:nvPr/>
        </p:nvCxnSpPr>
        <p:spPr>
          <a:xfrm>
            <a:off x="9821248" y="2747033"/>
            <a:ext cx="1068800" cy="0"/>
          </a:xfrm>
          <a:prstGeom prst="straightConnector1">
            <a:avLst/>
          </a:prstGeom>
          <a:noFill/>
          <a:ln w="9525" cap="flat" cmpd="sng">
            <a:solidFill>
              <a:schemeClr val="dk2"/>
            </a:solidFill>
            <a:prstDash val="solid"/>
            <a:round/>
            <a:headEnd type="none" w="med" len="med"/>
            <a:tailEnd type="triangle" w="med" len="med"/>
          </a:ln>
        </p:spPr>
      </p:cxnSp>
      <p:sp>
        <p:nvSpPr>
          <p:cNvPr id="2634" name="Google Shape;2634;p110"/>
          <p:cNvSpPr/>
          <p:nvPr/>
        </p:nvSpPr>
        <p:spPr>
          <a:xfrm>
            <a:off x="10902581"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635" name="Google Shape;2635;p110"/>
          <p:cNvCxnSpPr/>
          <p:nvPr/>
        </p:nvCxnSpPr>
        <p:spPr>
          <a:xfrm>
            <a:off x="2386800" y="2225167"/>
            <a:ext cx="0" cy="261600"/>
          </a:xfrm>
          <a:prstGeom prst="straightConnector1">
            <a:avLst/>
          </a:prstGeom>
          <a:noFill/>
          <a:ln w="9525" cap="flat" cmpd="sng">
            <a:solidFill>
              <a:schemeClr val="dk2"/>
            </a:solidFill>
            <a:prstDash val="solid"/>
            <a:round/>
            <a:headEnd type="none" w="med" len="med"/>
            <a:tailEnd type="oval" w="med" len="med"/>
          </a:ln>
        </p:spPr>
      </p:cxnSp>
      <p:sp>
        <p:nvSpPr>
          <p:cNvPr id="2636" name="Google Shape;2636;p110"/>
          <p:cNvSpPr txBox="1"/>
          <p:nvPr/>
        </p:nvSpPr>
        <p:spPr>
          <a:xfrm>
            <a:off x="1877633" y="17500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HEAD</a:t>
            </a:r>
            <a:endParaRPr sz="2400">
              <a:latin typeface="PT Sans Narrow"/>
              <a:ea typeface="PT Sans Narrow"/>
              <a:cs typeface="PT Sans Narrow"/>
              <a:sym typeface="PT Sans Narrow"/>
            </a:endParaRPr>
          </a:p>
        </p:txBody>
      </p:sp>
      <p:cxnSp>
        <p:nvCxnSpPr>
          <p:cNvPr id="2637" name="Google Shape;2637;p110"/>
          <p:cNvCxnSpPr/>
          <p:nvPr/>
        </p:nvCxnSpPr>
        <p:spPr>
          <a:xfrm rot="10800000">
            <a:off x="1971317" y="3731067"/>
            <a:ext cx="6000" cy="404000"/>
          </a:xfrm>
          <a:prstGeom prst="straightConnector1">
            <a:avLst/>
          </a:prstGeom>
          <a:noFill/>
          <a:ln w="9525" cap="flat" cmpd="sng">
            <a:solidFill>
              <a:schemeClr val="dk2"/>
            </a:solidFill>
            <a:prstDash val="solid"/>
            <a:round/>
            <a:headEnd type="none" w="med" len="med"/>
            <a:tailEnd type="oval" w="med" len="med"/>
          </a:ln>
        </p:spPr>
      </p:cxnSp>
      <p:cxnSp>
        <p:nvCxnSpPr>
          <p:cNvPr id="2638" name="Google Shape;2638;p110"/>
          <p:cNvCxnSpPr/>
          <p:nvPr/>
        </p:nvCxnSpPr>
        <p:spPr>
          <a:xfrm rot="10800000" flipH="1">
            <a:off x="2786684" y="3719467"/>
            <a:ext cx="4400" cy="415600"/>
          </a:xfrm>
          <a:prstGeom prst="straightConnector1">
            <a:avLst/>
          </a:prstGeom>
          <a:noFill/>
          <a:ln w="9525" cap="flat" cmpd="sng">
            <a:solidFill>
              <a:schemeClr val="dk2"/>
            </a:solidFill>
            <a:prstDash val="solid"/>
            <a:round/>
            <a:headEnd type="none" w="med" len="med"/>
            <a:tailEnd type="oval" w="med" len="med"/>
          </a:ln>
        </p:spPr>
      </p:cxnSp>
      <p:sp>
        <p:nvSpPr>
          <p:cNvPr id="2639" name="Google Shape;2639;p110"/>
          <p:cNvSpPr txBox="1"/>
          <p:nvPr/>
        </p:nvSpPr>
        <p:spPr>
          <a:xfrm>
            <a:off x="1556117" y="4135067"/>
            <a:ext cx="8520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DATA</a:t>
            </a:r>
            <a:endParaRPr sz="2400">
              <a:latin typeface="PT Sans Narrow"/>
              <a:ea typeface="PT Sans Narrow"/>
              <a:cs typeface="PT Sans Narrow"/>
              <a:sym typeface="PT Sans Narrow"/>
            </a:endParaRPr>
          </a:p>
        </p:txBody>
      </p:sp>
      <p:sp>
        <p:nvSpPr>
          <p:cNvPr id="2640" name="Google Shape;2640;p110"/>
          <p:cNvSpPr txBox="1"/>
          <p:nvPr/>
        </p:nvSpPr>
        <p:spPr>
          <a:xfrm>
            <a:off x="2365484" y="4135067"/>
            <a:ext cx="8520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cxnSp>
        <p:nvCxnSpPr>
          <p:cNvPr id="2641" name="Google Shape;2641;p110"/>
          <p:cNvCxnSpPr/>
          <p:nvPr/>
        </p:nvCxnSpPr>
        <p:spPr>
          <a:xfrm rot="10800000">
            <a:off x="7522667"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2642" name="Google Shape;2642;p110"/>
          <p:cNvCxnSpPr/>
          <p:nvPr/>
        </p:nvCxnSpPr>
        <p:spPr>
          <a:xfrm rot="10800000">
            <a:off x="5211533"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2643" name="Google Shape;2643;p110"/>
          <p:cNvCxnSpPr/>
          <p:nvPr/>
        </p:nvCxnSpPr>
        <p:spPr>
          <a:xfrm rot="10800000">
            <a:off x="2957784"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2644" name="Google Shape;2644;p110"/>
          <p:cNvCxnSpPr/>
          <p:nvPr/>
        </p:nvCxnSpPr>
        <p:spPr>
          <a:xfrm rot="10800000">
            <a:off x="618000" y="3498967"/>
            <a:ext cx="1154800" cy="0"/>
          </a:xfrm>
          <a:prstGeom prst="straightConnector1">
            <a:avLst/>
          </a:prstGeom>
          <a:noFill/>
          <a:ln w="9525" cap="flat" cmpd="sng">
            <a:solidFill>
              <a:schemeClr val="dk2"/>
            </a:solidFill>
            <a:prstDash val="solid"/>
            <a:round/>
            <a:headEnd type="none" w="med" len="med"/>
            <a:tailEnd type="triangle" w="med" len="med"/>
          </a:ln>
        </p:spPr>
      </p:cxnSp>
      <p:sp>
        <p:nvSpPr>
          <p:cNvPr id="2645" name="Google Shape;2645;p110"/>
          <p:cNvSpPr/>
          <p:nvPr/>
        </p:nvSpPr>
        <p:spPr>
          <a:xfrm>
            <a:off x="15"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646" name="Google Shape;2646;p110"/>
          <p:cNvSpPr txBox="1"/>
          <p:nvPr/>
        </p:nvSpPr>
        <p:spPr>
          <a:xfrm>
            <a:off x="3054033"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647" name="Google Shape;2647;p110"/>
          <p:cNvSpPr txBox="1"/>
          <p:nvPr/>
        </p:nvSpPr>
        <p:spPr>
          <a:xfrm>
            <a:off x="5297567"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648" name="Google Shape;2648;p110"/>
          <p:cNvSpPr txBox="1"/>
          <p:nvPr/>
        </p:nvSpPr>
        <p:spPr>
          <a:xfrm>
            <a:off x="7594333"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649" name="Google Shape;2649;p110"/>
          <p:cNvSpPr txBox="1"/>
          <p:nvPr/>
        </p:nvSpPr>
        <p:spPr>
          <a:xfrm>
            <a:off x="9891100"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650" name="Google Shape;2650;p110"/>
          <p:cNvSpPr txBox="1"/>
          <p:nvPr/>
        </p:nvSpPr>
        <p:spPr>
          <a:xfrm>
            <a:off x="2946967"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651" name="Google Shape;2651;p110"/>
          <p:cNvSpPr txBox="1"/>
          <p:nvPr/>
        </p:nvSpPr>
        <p:spPr>
          <a:xfrm>
            <a:off x="5243751"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652" name="Google Shape;2652;p110"/>
          <p:cNvSpPr txBox="1"/>
          <p:nvPr/>
        </p:nvSpPr>
        <p:spPr>
          <a:xfrm>
            <a:off x="7594333"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653" name="Google Shape;2653;p110"/>
          <p:cNvSpPr txBox="1"/>
          <p:nvPr/>
        </p:nvSpPr>
        <p:spPr>
          <a:xfrm>
            <a:off x="8794100" y="1411267"/>
            <a:ext cx="2554400" cy="814000"/>
          </a:xfrm>
          <a:prstGeom prst="rect">
            <a:avLst/>
          </a:prstGeom>
          <a:noFill/>
          <a:ln>
            <a:noFill/>
          </a:ln>
        </p:spPr>
        <p:txBody>
          <a:bodyPr spcFirstLastPara="1" wrap="square" lIns="121900" tIns="121900" rIns="121900" bIns="121900" anchor="t" anchorCtr="0">
            <a:noAutofit/>
          </a:bodyPr>
          <a:lstStyle/>
          <a:p>
            <a:r>
              <a:rPr lang="en" sz="2400"/>
              <a:t>Cur.next is None</a:t>
            </a:r>
            <a:endParaRPr sz="24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657"/>
        <p:cNvGrpSpPr/>
        <p:nvPr/>
      </p:nvGrpSpPr>
      <p:grpSpPr>
        <a:xfrm>
          <a:off x="0" y="0"/>
          <a:ext cx="0" cy="0"/>
          <a:chOff x="0" y="0"/>
          <a:chExt cx="0" cy="0"/>
        </a:xfrm>
      </p:grpSpPr>
      <p:sp>
        <p:nvSpPr>
          <p:cNvPr id="2658" name="Google Shape;2658;p111"/>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Doubly Linked List: Delete -- Case 4</a:t>
            </a:r>
            <a:endParaRPr/>
          </a:p>
        </p:txBody>
      </p:sp>
      <p:sp>
        <p:nvSpPr>
          <p:cNvPr id="2659" name="Google Shape;2659;p111"/>
          <p:cNvSpPr/>
          <p:nvPr/>
        </p:nvSpPr>
        <p:spPr>
          <a:xfrm>
            <a:off x="1772800"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A</a:t>
            </a:r>
            <a:endParaRPr sz="4000" b="1">
              <a:latin typeface="PT Sans Narrow"/>
              <a:ea typeface="PT Sans Narrow"/>
              <a:cs typeface="PT Sans Narrow"/>
              <a:sym typeface="PT Sans Narrow"/>
            </a:endParaRPr>
          </a:p>
        </p:txBody>
      </p:sp>
      <p:cxnSp>
        <p:nvCxnSpPr>
          <p:cNvPr id="2660" name="Google Shape;2660;p111"/>
          <p:cNvCxnSpPr>
            <a:stCxn id="2659" idx="0"/>
            <a:endCxn id="2659" idx="2"/>
          </p:cNvCxnSpPr>
          <p:nvPr/>
        </p:nvCxnSpPr>
        <p:spPr>
          <a:xfrm>
            <a:off x="2386800"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661" name="Google Shape;2661;p111"/>
          <p:cNvSpPr/>
          <p:nvPr/>
        </p:nvSpPr>
        <p:spPr>
          <a:xfrm>
            <a:off x="4069556"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B</a:t>
            </a:r>
            <a:endParaRPr sz="2400" b="1"/>
          </a:p>
        </p:txBody>
      </p:sp>
      <p:cxnSp>
        <p:nvCxnSpPr>
          <p:cNvPr id="2662" name="Google Shape;2662;p111"/>
          <p:cNvCxnSpPr>
            <a:stCxn id="2661" idx="0"/>
            <a:endCxn id="2661" idx="2"/>
          </p:cNvCxnSpPr>
          <p:nvPr/>
        </p:nvCxnSpPr>
        <p:spPr>
          <a:xfrm>
            <a:off x="4683556"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663" name="Google Shape;2663;p111"/>
          <p:cNvSpPr/>
          <p:nvPr/>
        </p:nvSpPr>
        <p:spPr>
          <a:xfrm>
            <a:off x="6366341"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C</a:t>
            </a:r>
            <a:endParaRPr sz="2400" b="1"/>
          </a:p>
        </p:txBody>
      </p:sp>
      <p:cxnSp>
        <p:nvCxnSpPr>
          <p:cNvPr id="2664" name="Google Shape;2664;p111"/>
          <p:cNvCxnSpPr>
            <a:stCxn id="2663" idx="0"/>
            <a:endCxn id="2663" idx="2"/>
          </p:cNvCxnSpPr>
          <p:nvPr/>
        </p:nvCxnSpPr>
        <p:spPr>
          <a:xfrm>
            <a:off x="6980341" y="2521067"/>
            <a:ext cx="0" cy="1198400"/>
          </a:xfrm>
          <a:prstGeom prst="straightConnector1">
            <a:avLst/>
          </a:prstGeom>
          <a:noFill/>
          <a:ln w="9525" cap="flat" cmpd="sng">
            <a:solidFill>
              <a:schemeClr val="dk2"/>
            </a:solidFill>
            <a:prstDash val="solid"/>
            <a:round/>
            <a:headEnd type="none" w="med" len="med"/>
            <a:tailEnd type="none" w="med" len="med"/>
          </a:ln>
        </p:spPr>
      </p:cxnSp>
      <p:cxnSp>
        <p:nvCxnSpPr>
          <p:cNvPr id="2665" name="Google Shape;2665;p111"/>
          <p:cNvCxnSpPr/>
          <p:nvPr/>
        </p:nvCxnSpPr>
        <p:spPr>
          <a:xfrm>
            <a:off x="3000775"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2666" name="Google Shape;2666;p111"/>
          <p:cNvCxnSpPr/>
          <p:nvPr/>
        </p:nvCxnSpPr>
        <p:spPr>
          <a:xfrm>
            <a:off x="5297563"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2667" name="Google Shape;2667;p111"/>
          <p:cNvCxnSpPr/>
          <p:nvPr/>
        </p:nvCxnSpPr>
        <p:spPr>
          <a:xfrm>
            <a:off x="7594332" y="2747033"/>
            <a:ext cx="1068800" cy="0"/>
          </a:xfrm>
          <a:prstGeom prst="straightConnector1">
            <a:avLst/>
          </a:prstGeom>
          <a:noFill/>
          <a:ln w="9525" cap="flat" cmpd="sng">
            <a:solidFill>
              <a:schemeClr val="dk2"/>
            </a:solidFill>
            <a:prstDash val="solid"/>
            <a:round/>
            <a:headEnd type="none" w="med" len="med"/>
            <a:tailEnd type="triangle" w="med" len="med"/>
          </a:ln>
        </p:spPr>
      </p:cxnSp>
      <p:sp>
        <p:nvSpPr>
          <p:cNvPr id="2668" name="Google Shape;2668;p111"/>
          <p:cNvSpPr/>
          <p:nvPr/>
        </p:nvSpPr>
        <p:spPr>
          <a:xfrm>
            <a:off x="8543548" y="2679467"/>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669" name="Google Shape;2669;p111"/>
          <p:cNvCxnSpPr/>
          <p:nvPr/>
        </p:nvCxnSpPr>
        <p:spPr>
          <a:xfrm>
            <a:off x="2386800" y="2225167"/>
            <a:ext cx="0" cy="261600"/>
          </a:xfrm>
          <a:prstGeom prst="straightConnector1">
            <a:avLst/>
          </a:prstGeom>
          <a:noFill/>
          <a:ln w="9525" cap="flat" cmpd="sng">
            <a:solidFill>
              <a:schemeClr val="dk2"/>
            </a:solidFill>
            <a:prstDash val="solid"/>
            <a:round/>
            <a:headEnd type="none" w="med" len="med"/>
            <a:tailEnd type="oval" w="med" len="med"/>
          </a:ln>
        </p:spPr>
      </p:cxnSp>
      <p:sp>
        <p:nvSpPr>
          <p:cNvPr id="2670" name="Google Shape;2670;p111"/>
          <p:cNvSpPr txBox="1"/>
          <p:nvPr/>
        </p:nvSpPr>
        <p:spPr>
          <a:xfrm>
            <a:off x="1877633" y="17500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HEAD</a:t>
            </a:r>
            <a:endParaRPr sz="2400">
              <a:latin typeface="PT Sans Narrow"/>
              <a:ea typeface="PT Sans Narrow"/>
              <a:cs typeface="PT Sans Narrow"/>
              <a:sym typeface="PT Sans Narrow"/>
            </a:endParaRPr>
          </a:p>
        </p:txBody>
      </p:sp>
      <p:cxnSp>
        <p:nvCxnSpPr>
          <p:cNvPr id="2671" name="Google Shape;2671;p111"/>
          <p:cNvCxnSpPr/>
          <p:nvPr/>
        </p:nvCxnSpPr>
        <p:spPr>
          <a:xfrm rot="10800000">
            <a:off x="1971317" y="3731067"/>
            <a:ext cx="6000" cy="404000"/>
          </a:xfrm>
          <a:prstGeom prst="straightConnector1">
            <a:avLst/>
          </a:prstGeom>
          <a:noFill/>
          <a:ln w="9525" cap="flat" cmpd="sng">
            <a:solidFill>
              <a:schemeClr val="dk2"/>
            </a:solidFill>
            <a:prstDash val="solid"/>
            <a:round/>
            <a:headEnd type="none" w="med" len="med"/>
            <a:tailEnd type="oval" w="med" len="med"/>
          </a:ln>
        </p:spPr>
      </p:cxnSp>
      <p:cxnSp>
        <p:nvCxnSpPr>
          <p:cNvPr id="2672" name="Google Shape;2672;p111"/>
          <p:cNvCxnSpPr/>
          <p:nvPr/>
        </p:nvCxnSpPr>
        <p:spPr>
          <a:xfrm rot="10800000" flipH="1">
            <a:off x="2786684" y="3719467"/>
            <a:ext cx="4400" cy="415600"/>
          </a:xfrm>
          <a:prstGeom prst="straightConnector1">
            <a:avLst/>
          </a:prstGeom>
          <a:noFill/>
          <a:ln w="9525" cap="flat" cmpd="sng">
            <a:solidFill>
              <a:schemeClr val="dk2"/>
            </a:solidFill>
            <a:prstDash val="solid"/>
            <a:round/>
            <a:headEnd type="none" w="med" len="med"/>
            <a:tailEnd type="oval" w="med" len="med"/>
          </a:ln>
        </p:spPr>
      </p:cxnSp>
      <p:sp>
        <p:nvSpPr>
          <p:cNvPr id="2673" name="Google Shape;2673;p111"/>
          <p:cNvSpPr txBox="1"/>
          <p:nvPr/>
        </p:nvSpPr>
        <p:spPr>
          <a:xfrm>
            <a:off x="1556117" y="4135067"/>
            <a:ext cx="8520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DATA</a:t>
            </a:r>
            <a:endParaRPr sz="2400">
              <a:latin typeface="PT Sans Narrow"/>
              <a:ea typeface="PT Sans Narrow"/>
              <a:cs typeface="PT Sans Narrow"/>
              <a:sym typeface="PT Sans Narrow"/>
            </a:endParaRPr>
          </a:p>
        </p:txBody>
      </p:sp>
      <p:sp>
        <p:nvSpPr>
          <p:cNvPr id="2674" name="Google Shape;2674;p111"/>
          <p:cNvSpPr txBox="1"/>
          <p:nvPr/>
        </p:nvSpPr>
        <p:spPr>
          <a:xfrm>
            <a:off x="2365484" y="4135067"/>
            <a:ext cx="8520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cxnSp>
        <p:nvCxnSpPr>
          <p:cNvPr id="2675" name="Google Shape;2675;p111"/>
          <p:cNvCxnSpPr/>
          <p:nvPr/>
        </p:nvCxnSpPr>
        <p:spPr>
          <a:xfrm rot="10800000">
            <a:off x="5211533"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2676" name="Google Shape;2676;p111"/>
          <p:cNvCxnSpPr/>
          <p:nvPr/>
        </p:nvCxnSpPr>
        <p:spPr>
          <a:xfrm rot="10800000">
            <a:off x="2957784"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2677" name="Google Shape;2677;p111"/>
          <p:cNvCxnSpPr/>
          <p:nvPr/>
        </p:nvCxnSpPr>
        <p:spPr>
          <a:xfrm rot="10800000">
            <a:off x="618000" y="3498967"/>
            <a:ext cx="1154800" cy="0"/>
          </a:xfrm>
          <a:prstGeom prst="straightConnector1">
            <a:avLst/>
          </a:prstGeom>
          <a:noFill/>
          <a:ln w="9525" cap="flat" cmpd="sng">
            <a:solidFill>
              <a:schemeClr val="dk2"/>
            </a:solidFill>
            <a:prstDash val="solid"/>
            <a:round/>
            <a:headEnd type="none" w="med" len="med"/>
            <a:tailEnd type="triangle" w="med" len="med"/>
          </a:ln>
        </p:spPr>
      </p:cxnSp>
      <p:sp>
        <p:nvSpPr>
          <p:cNvPr id="2678" name="Google Shape;2678;p111"/>
          <p:cNvSpPr/>
          <p:nvPr/>
        </p:nvSpPr>
        <p:spPr>
          <a:xfrm>
            <a:off x="15"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679" name="Google Shape;2679;p111"/>
          <p:cNvSpPr txBox="1"/>
          <p:nvPr/>
        </p:nvSpPr>
        <p:spPr>
          <a:xfrm>
            <a:off x="3054033"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680" name="Google Shape;2680;p111"/>
          <p:cNvSpPr txBox="1"/>
          <p:nvPr/>
        </p:nvSpPr>
        <p:spPr>
          <a:xfrm>
            <a:off x="5297567"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681" name="Google Shape;2681;p111"/>
          <p:cNvSpPr txBox="1"/>
          <p:nvPr/>
        </p:nvSpPr>
        <p:spPr>
          <a:xfrm>
            <a:off x="7594333"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682" name="Google Shape;2682;p111"/>
          <p:cNvSpPr txBox="1"/>
          <p:nvPr/>
        </p:nvSpPr>
        <p:spPr>
          <a:xfrm>
            <a:off x="2946967"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683" name="Google Shape;2683;p111"/>
          <p:cNvSpPr txBox="1"/>
          <p:nvPr/>
        </p:nvSpPr>
        <p:spPr>
          <a:xfrm>
            <a:off x="5243751"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684" name="Google Shape;2684;p111"/>
          <p:cNvSpPr txBox="1"/>
          <p:nvPr/>
        </p:nvSpPr>
        <p:spPr>
          <a:xfrm>
            <a:off x="8794100" y="1411267"/>
            <a:ext cx="2554400" cy="814000"/>
          </a:xfrm>
          <a:prstGeom prst="rect">
            <a:avLst/>
          </a:prstGeom>
          <a:noFill/>
          <a:ln>
            <a:noFill/>
          </a:ln>
        </p:spPr>
        <p:txBody>
          <a:bodyPr spcFirstLastPara="1" wrap="square" lIns="121900" tIns="121900" rIns="121900" bIns="121900" anchor="t" anchorCtr="0">
            <a:noAutofit/>
          </a:bodyPr>
          <a:lstStyle/>
          <a:p>
            <a:r>
              <a:rPr lang="en" sz="2400"/>
              <a:t>Cur.next is None</a:t>
            </a:r>
            <a:endParaRPr sz="24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688"/>
        <p:cNvGrpSpPr/>
        <p:nvPr/>
      </p:nvGrpSpPr>
      <p:grpSpPr>
        <a:xfrm>
          <a:off x="0" y="0"/>
          <a:ext cx="0" cy="0"/>
          <a:chOff x="0" y="0"/>
          <a:chExt cx="0" cy="0"/>
        </a:xfrm>
      </p:grpSpPr>
      <p:sp>
        <p:nvSpPr>
          <p:cNvPr id="2689" name="Google Shape;2689;p112"/>
          <p:cNvSpPr txBox="1">
            <a:spLocks noGrp="1"/>
          </p:cNvSpPr>
          <p:nvPr>
            <p:ph type="title"/>
          </p:nvPr>
        </p:nvSpPr>
        <p:spPr>
          <a:xfrm>
            <a:off x="415600" y="1086400"/>
            <a:ext cx="11428400" cy="1256000"/>
          </a:xfrm>
          <a:prstGeom prst="rect">
            <a:avLst/>
          </a:prstGeom>
        </p:spPr>
        <p:txBody>
          <a:bodyPr spcFirstLastPara="1" vert="horz" wrap="square" lIns="121900" tIns="121900" rIns="121900" bIns="121900" rtlCol="0" anchor="ctr" anchorCtr="0">
            <a:noAutofit/>
          </a:bodyPr>
          <a:lstStyle/>
          <a:p>
            <a:r>
              <a:rPr lang="en"/>
              <a:t>Doubly Linked Lists: Reverse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693"/>
        <p:cNvGrpSpPr/>
        <p:nvPr/>
      </p:nvGrpSpPr>
      <p:grpSpPr>
        <a:xfrm>
          <a:off x="0" y="0"/>
          <a:ext cx="0" cy="0"/>
          <a:chOff x="0" y="0"/>
          <a:chExt cx="0" cy="0"/>
        </a:xfrm>
      </p:grpSpPr>
      <p:sp>
        <p:nvSpPr>
          <p:cNvPr id="2694" name="Google Shape;2694;p113"/>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Doubly Linked List: Reverse</a:t>
            </a:r>
            <a:endParaRPr/>
          </a:p>
        </p:txBody>
      </p:sp>
      <p:sp>
        <p:nvSpPr>
          <p:cNvPr id="2695" name="Google Shape;2695;p113"/>
          <p:cNvSpPr/>
          <p:nvPr/>
        </p:nvSpPr>
        <p:spPr>
          <a:xfrm>
            <a:off x="1772800"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A</a:t>
            </a:r>
            <a:endParaRPr sz="4000" b="1">
              <a:latin typeface="PT Sans Narrow"/>
              <a:ea typeface="PT Sans Narrow"/>
              <a:cs typeface="PT Sans Narrow"/>
              <a:sym typeface="PT Sans Narrow"/>
            </a:endParaRPr>
          </a:p>
        </p:txBody>
      </p:sp>
      <p:cxnSp>
        <p:nvCxnSpPr>
          <p:cNvPr id="2696" name="Google Shape;2696;p113"/>
          <p:cNvCxnSpPr>
            <a:stCxn id="2695" idx="0"/>
            <a:endCxn id="2695" idx="2"/>
          </p:cNvCxnSpPr>
          <p:nvPr/>
        </p:nvCxnSpPr>
        <p:spPr>
          <a:xfrm>
            <a:off x="2386800"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697" name="Google Shape;2697;p113"/>
          <p:cNvSpPr/>
          <p:nvPr/>
        </p:nvSpPr>
        <p:spPr>
          <a:xfrm>
            <a:off x="4069556"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B</a:t>
            </a:r>
            <a:endParaRPr sz="2400" b="1"/>
          </a:p>
        </p:txBody>
      </p:sp>
      <p:cxnSp>
        <p:nvCxnSpPr>
          <p:cNvPr id="2698" name="Google Shape;2698;p113"/>
          <p:cNvCxnSpPr>
            <a:stCxn id="2697" idx="0"/>
            <a:endCxn id="2697" idx="2"/>
          </p:cNvCxnSpPr>
          <p:nvPr/>
        </p:nvCxnSpPr>
        <p:spPr>
          <a:xfrm>
            <a:off x="4683556"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699" name="Google Shape;2699;p113"/>
          <p:cNvSpPr/>
          <p:nvPr/>
        </p:nvSpPr>
        <p:spPr>
          <a:xfrm>
            <a:off x="6366341"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C</a:t>
            </a:r>
            <a:endParaRPr sz="2400" b="1"/>
          </a:p>
        </p:txBody>
      </p:sp>
      <p:cxnSp>
        <p:nvCxnSpPr>
          <p:cNvPr id="2700" name="Google Shape;2700;p113"/>
          <p:cNvCxnSpPr>
            <a:stCxn id="2699" idx="0"/>
            <a:endCxn id="2699" idx="2"/>
          </p:cNvCxnSpPr>
          <p:nvPr/>
        </p:nvCxnSpPr>
        <p:spPr>
          <a:xfrm>
            <a:off x="6980341"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701" name="Google Shape;2701;p113"/>
          <p:cNvSpPr/>
          <p:nvPr/>
        </p:nvSpPr>
        <p:spPr>
          <a:xfrm>
            <a:off x="8663112"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D</a:t>
            </a:r>
            <a:endParaRPr sz="2400" b="1"/>
          </a:p>
        </p:txBody>
      </p:sp>
      <p:cxnSp>
        <p:nvCxnSpPr>
          <p:cNvPr id="2702" name="Google Shape;2702;p113"/>
          <p:cNvCxnSpPr>
            <a:stCxn id="2701" idx="0"/>
            <a:endCxn id="2701" idx="2"/>
          </p:cNvCxnSpPr>
          <p:nvPr/>
        </p:nvCxnSpPr>
        <p:spPr>
          <a:xfrm>
            <a:off x="9277112" y="2521067"/>
            <a:ext cx="0" cy="1198400"/>
          </a:xfrm>
          <a:prstGeom prst="straightConnector1">
            <a:avLst/>
          </a:prstGeom>
          <a:noFill/>
          <a:ln w="9525" cap="flat" cmpd="sng">
            <a:solidFill>
              <a:schemeClr val="dk2"/>
            </a:solidFill>
            <a:prstDash val="solid"/>
            <a:round/>
            <a:headEnd type="none" w="med" len="med"/>
            <a:tailEnd type="none" w="med" len="med"/>
          </a:ln>
        </p:spPr>
      </p:cxnSp>
      <p:cxnSp>
        <p:nvCxnSpPr>
          <p:cNvPr id="2703" name="Google Shape;2703;p113"/>
          <p:cNvCxnSpPr/>
          <p:nvPr/>
        </p:nvCxnSpPr>
        <p:spPr>
          <a:xfrm>
            <a:off x="3000775"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2704" name="Google Shape;2704;p113"/>
          <p:cNvCxnSpPr/>
          <p:nvPr/>
        </p:nvCxnSpPr>
        <p:spPr>
          <a:xfrm>
            <a:off x="5297563"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2705" name="Google Shape;2705;p113"/>
          <p:cNvCxnSpPr/>
          <p:nvPr/>
        </p:nvCxnSpPr>
        <p:spPr>
          <a:xfrm>
            <a:off x="7594332"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2706" name="Google Shape;2706;p113"/>
          <p:cNvCxnSpPr/>
          <p:nvPr/>
        </p:nvCxnSpPr>
        <p:spPr>
          <a:xfrm>
            <a:off x="9821248" y="2747033"/>
            <a:ext cx="1068800" cy="0"/>
          </a:xfrm>
          <a:prstGeom prst="straightConnector1">
            <a:avLst/>
          </a:prstGeom>
          <a:noFill/>
          <a:ln w="9525" cap="flat" cmpd="sng">
            <a:solidFill>
              <a:schemeClr val="dk2"/>
            </a:solidFill>
            <a:prstDash val="solid"/>
            <a:round/>
            <a:headEnd type="none" w="med" len="med"/>
            <a:tailEnd type="triangle" w="med" len="med"/>
          </a:ln>
        </p:spPr>
      </p:cxnSp>
      <p:sp>
        <p:nvSpPr>
          <p:cNvPr id="2707" name="Google Shape;2707;p113"/>
          <p:cNvSpPr/>
          <p:nvPr/>
        </p:nvSpPr>
        <p:spPr>
          <a:xfrm>
            <a:off x="10902581"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708" name="Google Shape;2708;p113"/>
          <p:cNvCxnSpPr/>
          <p:nvPr/>
        </p:nvCxnSpPr>
        <p:spPr>
          <a:xfrm>
            <a:off x="2386800" y="2225167"/>
            <a:ext cx="0" cy="261600"/>
          </a:xfrm>
          <a:prstGeom prst="straightConnector1">
            <a:avLst/>
          </a:prstGeom>
          <a:noFill/>
          <a:ln w="9525" cap="flat" cmpd="sng">
            <a:solidFill>
              <a:schemeClr val="dk2"/>
            </a:solidFill>
            <a:prstDash val="solid"/>
            <a:round/>
            <a:headEnd type="none" w="med" len="med"/>
            <a:tailEnd type="oval" w="med" len="med"/>
          </a:ln>
        </p:spPr>
      </p:cxnSp>
      <p:sp>
        <p:nvSpPr>
          <p:cNvPr id="2709" name="Google Shape;2709;p113"/>
          <p:cNvSpPr txBox="1"/>
          <p:nvPr/>
        </p:nvSpPr>
        <p:spPr>
          <a:xfrm>
            <a:off x="1877633" y="17500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HEAD</a:t>
            </a:r>
            <a:endParaRPr sz="2400">
              <a:latin typeface="PT Sans Narrow"/>
              <a:ea typeface="PT Sans Narrow"/>
              <a:cs typeface="PT Sans Narrow"/>
              <a:sym typeface="PT Sans Narrow"/>
            </a:endParaRPr>
          </a:p>
        </p:txBody>
      </p:sp>
      <p:cxnSp>
        <p:nvCxnSpPr>
          <p:cNvPr id="2710" name="Google Shape;2710;p113"/>
          <p:cNvCxnSpPr/>
          <p:nvPr/>
        </p:nvCxnSpPr>
        <p:spPr>
          <a:xfrm rot="10800000">
            <a:off x="7522667"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2711" name="Google Shape;2711;p113"/>
          <p:cNvCxnSpPr/>
          <p:nvPr/>
        </p:nvCxnSpPr>
        <p:spPr>
          <a:xfrm rot="10800000">
            <a:off x="5211533"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2712" name="Google Shape;2712;p113"/>
          <p:cNvCxnSpPr/>
          <p:nvPr/>
        </p:nvCxnSpPr>
        <p:spPr>
          <a:xfrm rot="10800000">
            <a:off x="2957784"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2713" name="Google Shape;2713;p113"/>
          <p:cNvCxnSpPr/>
          <p:nvPr/>
        </p:nvCxnSpPr>
        <p:spPr>
          <a:xfrm rot="10800000">
            <a:off x="618000" y="3498967"/>
            <a:ext cx="1154800" cy="0"/>
          </a:xfrm>
          <a:prstGeom prst="straightConnector1">
            <a:avLst/>
          </a:prstGeom>
          <a:noFill/>
          <a:ln w="9525" cap="flat" cmpd="sng">
            <a:solidFill>
              <a:schemeClr val="dk2"/>
            </a:solidFill>
            <a:prstDash val="solid"/>
            <a:round/>
            <a:headEnd type="none" w="med" len="med"/>
            <a:tailEnd type="triangle" w="med" len="med"/>
          </a:ln>
        </p:spPr>
      </p:cxnSp>
      <p:sp>
        <p:nvSpPr>
          <p:cNvPr id="2714" name="Google Shape;2714;p113"/>
          <p:cNvSpPr/>
          <p:nvPr/>
        </p:nvSpPr>
        <p:spPr>
          <a:xfrm>
            <a:off x="15"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15" name="Google Shape;2715;p113"/>
          <p:cNvSpPr txBox="1"/>
          <p:nvPr/>
        </p:nvSpPr>
        <p:spPr>
          <a:xfrm>
            <a:off x="3054033"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716" name="Google Shape;2716;p113"/>
          <p:cNvSpPr txBox="1"/>
          <p:nvPr/>
        </p:nvSpPr>
        <p:spPr>
          <a:xfrm>
            <a:off x="5297567"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717" name="Google Shape;2717;p113"/>
          <p:cNvSpPr txBox="1"/>
          <p:nvPr/>
        </p:nvSpPr>
        <p:spPr>
          <a:xfrm>
            <a:off x="7594333"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718" name="Google Shape;2718;p113"/>
          <p:cNvSpPr txBox="1"/>
          <p:nvPr/>
        </p:nvSpPr>
        <p:spPr>
          <a:xfrm>
            <a:off x="9891100"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719" name="Google Shape;2719;p113"/>
          <p:cNvSpPr txBox="1"/>
          <p:nvPr/>
        </p:nvSpPr>
        <p:spPr>
          <a:xfrm>
            <a:off x="2946967"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720" name="Google Shape;2720;p113"/>
          <p:cNvSpPr txBox="1"/>
          <p:nvPr/>
        </p:nvSpPr>
        <p:spPr>
          <a:xfrm>
            <a:off x="5243751"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721" name="Google Shape;2721;p113"/>
          <p:cNvSpPr txBox="1"/>
          <p:nvPr/>
        </p:nvSpPr>
        <p:spPr>
          <a:xfrm>
            <a:off x="7594333"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722" name="Google Shape;2722;p113"/>
          <p:cNvSpPr txBox="1"/>
          <p:nvPr/>
        </p:nvSpPr>
        <p:spPr>
          <a:xfrm>
            <a:off x="772967"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726"/>
        <p:cNvGrpSpPr/>
        <p:nvPr/>
      </p:nvGrpSpPr>
      <p:grpSpPr>
        <a:xfrm>
          <a:off x="0" y="0"/>
          <a:ext cx="0" cy="0"/>
          <a:chOff x="0" y="0"/>
          <a:chExt cx="0" cy="0"/>
        </a:xfrm>
      </p:grpSpPr>
      <p:sp>
        <p:nvSpPr>
          <p:cNvPr id="2727" name="Google Shape;2727;p114"/>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Doubly Linked List: Reverse</a:t>
            </a:r>
            <a:endParaRPr/>
          </a:p>
          <a:p>
            <a:endParaRPr/>
          </a:p>
        </p:txBody>
      </p:sp>
      <p:sp>
        <p:nvSpPr>
          <p:cNvPr id="2728" name="Google Shape;2728;p114"/>
          <p:cNvSpPr/>
          <p:nvPr/>
        </p:nvSpPr>
        <p:spPr>
          <a:xfrm>
            <a:off x="1772800"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A</a:t>
            </a:r>
            <a:endParaRPr sz="4000" b="1">
              <a:latin typeface="PT Sans Narrow"/>
              <a:ea typeface="PT Sans Narrow"/>
              <a:cs typeface="PT Sans Narrow"/>
              <a:sym typeface="PT Sans Narrow"/>
            </a:endParaRPr>
          </a:p>
        </p:txBody>
      </p:sp>
      <p:cxnSp>
        <p:nvCxnSpPr>
          <p:cNvPr id="2729" name="Google Shape;2729;p114"/>
          <p:cNvCxnSpPr>
            <a:stCxn id="2728" idx="0"/>
            <a:endCxn id="2728" idx="2"/>
          </p:cNvCxnSpPr>
          <p:nvPr/>
        </p:nvCxnSpPr>
        <p:spPr>
          <a:xfrm>
            <a:off x="2386800"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730" name="Google Shape;2730;p114"/>
          <p:cNvSpPr/>
          <p:nvPr/>
        </p:nvSpPr>
        <p:spPr>
          <a:xfrm>
            <a:off x="4069556"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B</a:t>
            </a:r>
            <a:endParaRPr sz="2400" b="1"/>
          </a:p>
        </p:txBody>
      </p:sp>
      <p:cxnSp>
        <p:nvCxnSpPr>
          <p:cNvPr id="2731" name="Google Shape;2731;p114"/>
          <p:cNvCxnSpPr>
            <a:stCxn id="2730" idx="0"/>
            <a:endCxn id="2730" idx="2"/>
          </p:cNvCxnSpPr>
          <p:nvPr/>
        </p:nvCxnSpPr>
        <p:spPr>
          <a:xfrm>
            <a:off x="4683556"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732" name="Google Shape;2732;p114"/>
          <p:cNvSpPr/>
          <p:nvPr/>
        </p:nvSpPr>
        <p:spPr>
          <a:xfrm>
            <a:off x="6366341"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C</a:t>
            </a:r>
            <a:endParaRPr sz="2400" b="1"/>
          </a:p>
        </p:txBody>
      </p:sp>
      <p:cxnSp>
        <p:nvCxnSpPr>
          <p:cNvPr id="2733" name="Google Shape;2733;p114"/>
          <p:cNvCxnSpPr>
            <a:stCxn id="2732" idx="0"/>
            <a:endCxn id="2732" idx="2"/>
          </p:cNvCxnSpPr>
          <p:nvPr/>
        </p:nvCxnSpPr>
        <p:spPr>
          <a:xfrm>
            <a:off x="6980341"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734" name="Google Shape;2734;p114"/>
          <p:cNvSpPr/>
          <p:nvPr/>
        </p:nvSpPr>
        <p:spPr>
          <a:xfrm>
            <a:off x="8663112"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D</a:t>
            </a:r>
            <a:endParaRPr sz="2400" b="1"/>
          </a:p>
        </p:txBody>
      </p:sp>
      <p:cxnSp>
        <p:nvCxnSpPr>
          <p:cNvPr id="2735" name="Google Shape;2735;p114"/>
          <p:cNvCxnSpPr>
            <a:stCxn id="2734" idx="0"/>
            <a:endCxn id="2734" idx="2"/>
          </p:cNvCxnSpPr>
          <p:nvPr/>
        </p:nvCxnSpPr>
        <p:spPr>
          <a:xfrm>
            <a:off x="9277112" y="2521067"/>
            <a:ext cx="0" cy="1198400"/>
          </a:xfrm>
          <a:prstGeom prst="straightConnector1">
            <a:avLst/>
          </a:prstGeom>
          <a:noFill/>
          <a:ln w="9525" cap="flat" cmpd="sng">
            <a:solidFill>
              <a:schemeClr val="dk2"/>
            </a:solidFill>
            <a:prstDash val="solid"/>
            <a:round/>
            <a:headEnd type="none" w="med" len="med"/>
            <a:tailEnd type="none" w="med" len="med"/>
          </a:ln>
        </p:spPr>
      </p:cxnSp>
      <p:cxnSp>
        <p:nvCxnSpPr>
          <p:cNvPr id="2736" name="Google Shape;2736;p114"/>
          <p:cNvCxnSpPr/>
          <p:nvPr/>
        </p:nvCxnSpPr>
        <p:spPr>
          <a:xfrm>
            <a:off x="3000775"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2737" name="Google Shape;2737;p114"/>
          <p:cNvCxnSpPr/>
          <p:nvPr/>
        </p:nvCxnSpPr>
        <p:spPr>
          <a:xfrm>
            <a:off x="5297563"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2738" name="Google Shape;2738;p114"/>
          <p:cNvCxnSpPr/>
          <p:nvPr/>
        </p:nvCxnSpPr>
        <p:spPr>
          <a:xfrm>
            <a:off x="7594332"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2739" name="Google Shape;2739;p114"/>
          <p:cNvCxnSpPr/>
          <p:nvPr/>
        </p:nvCxnSpPr>
        <p:spPr>
          <a:xfrm>
            <a:off x="9821248" y="2747033"/>
            <a:ext cx="1068800" cy="0"/>
          </a:xfrm>
          <a:prstGeom prst="straightConnector1">
            <a:avLst/>
          </a:prstGeom>
          <a:noFill/>
          <a:ln w="9525" cap="flat" cmpd="sng">
            <a:solidFill>
              <a:schemeClr val="dk2"/>
            </a:solidFill>
            <a:prstDash val="solid"/>
            <a:round/>
            <a:headEnd type="none" w="med" len="med"/>
            <a:tailEnd type="triangle" w="med" len="med"/>
          </a:ln>
        </p:spPr>
      </p:cxnSp>
      <p:sp>
        <p:nvSpPr>
          <p:cNvPr id="2740" name="Google Shape;2740;p114"/>
          <p:cNvSpPr/>
          <p:nvPr/>
        </p:nvSpPr>
        <p:spPr>
          <a:xfrm>
            <a:off x="10902581"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741" name="Google Shape;2741;p114"/>
          <p:cNvCxnSpPr/>
          <p:nvPr/>
        </p:nvCxnSpPr>
        <p:spPr>
          <a:xfrm>
            <a:off x="2386800" y="2225167"/>
            <a:ext cx="0" cy="261600"/>
          </a:xfrm>
          <a:prstGeom prst="straightConnector1">
            <a:avLst/>
          </a:prstGeom>
          <a:noFill/>
          <a:ln w="9525" cap="flat" cmpd="sng">
            <a:solidFill>
              <a:schemeClr val="dk2"/>
            </a:solidFill>
            <a:prstDash val="solid"/>
            <a:round/>
            <a:headEnd type="none" w="med" len="med"/>
            <a:tailEnd type="oval" w="med" len="med"/>
          </a:ln>
        </p:spPr>
      </p:cxnSp>
      <p:sp>
        <p:nvSpPr>
          <p:cNvPr id="2742" name="Google Shape;2742;p114"/>
          <p:cNvSpPr txBox="1"/>
          <p:nvPr/>
        </p:nvSpPr>
        <p:spPr>
          <a:xfrm>
            <a:off x="1877633" y="17500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HEAD</a:t>
            </a:r>
            <a:endParaRPr sz="2400">
              <a:latin typeface="PT Sans Narrow"/>
              <a:ea typeface="PT Sans Narrow"/>
              <a:cs typeface="PT Sans Narrow"/>
              <a:sym typeface="PT Sans Narrow"/>
            </a:endParaRPr>
          </a:p>
        </p:txBody>
      </p:sp>
      <p:cxnSp>
        <p:nvCxnSpPr>
          <p:cNvPr id="2743" name="Google Shape;2743;p114"/>
          <p:cNvCxnSpPr/>
          <p:nvPr/>
        </p:nvCxnSpPr>
        <p:spPr>
          <a:xfrm rot="10800000">
            <a:off x="7522667"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2744" name="Google Shape;2744;p114"/>
          <p:cNvCxnSpPr/>
          <p:nvPr/>
        </p:nvCxnSpPr>
        <p:spPr>
          <a:xfrm rot="10800000">
            <a:off x="5211533"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2745" name="Google Shape;2745;p114"/>
          <p:cNvCxnSpPr/>
          <p:nvPr/>
        </p:nvCxnSpPr>
        <p:spPr>
          <a:xfrm>
            <a:off x="3008984" y="3537033"/>
            <a:ext cx="1050000" cy="20400"/>
          </a:xfrm>
          <a:prstGeom prst="straightConnector1">
            <a:avLst/>
          </a:prstGeom>
          <a:noFill/>
          <a:ln w="9525" cap="flat" cmpd="sng">
            <a:solidFill>
              <a:schemeClr val="dk2"/>
            </a:solidFill>
            <a:prstDash val="solid"/>
            <a:round/>
            <a:headEnd type="none" w="med" len="med"/>
            <a:tailEnd type="triangle" w="med" len="med"/>
          </a:ln>
        </p:spPr>
      </p:cxnSp>
      <p:cxnSp>
        <p:nvCxnSpPr>
          <p:cNvPr id="2746" name="Google Shape;2746;p114"/>
          <p:cNvCxnSpPr/>
          <p:nvPr/>
        </p:nvCxnSpPr>
        <p:spPr>
          <a:xfrm rot="10800000">
            <a:off x="618000" y="3498967"/>
            <a:ext cx="1154800" cy="0"/>
          </a:xfrm>
          <a:prstGeom prst="straightConnector1">
            <a:avLst/>
          </a:prstGeom>
          <a:noFill/>
          <a:ln w="9525" cap="flat" cmpd="sng">
            <a:solidFill>
              <a:schemeClr val="dk2"/>
            </a:solidFill>
            <a:prstDash val="solid"/>
            <a:round/>
            <a:headEnd type="none" w="med" len="med"/>
            <a:tailEnd type="triangle" w="med" len="med"/>
          </a:ln>
        </p:spPr>
      </p:cxnSp>
      <p:sp>
        <p:nvSpPr>
          <p:cNvPr id="2747" name="Google Shape;2747;p114"/>
          <p:cNvSpPr/>
          <p:nvPr/>
        </p:nvSpPr>
        <p:spPr>
          <a:xfrm>
            <a:off x="15"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48" name="Google Shape;2748;p114"/>
          <p:cNvSpPr txBox="1"/>
          <p:nvPr/>
        </p:nvSpPr>
        <p:spPr>
          <a:xfrm>
            <a:off x="3054033"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749" name="Google Shape;2749;p114"/>
          <p:cNvSpPr txBox="1"/>
          <p:nvPr/>
        </p:nvSpPr>
        <p:spPr>
          <a:xfrm>
            <a:off x="5297567"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750" name="Google Shape;2750;p114"/>
          <p:cNvSpPr txBox="1"/>
          <p:nvPr/>
        </p:nvSpPr>
        <p:spPr>
          <a:xfrm>
            <a:off x="7594333"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751" name="Google Shape;2751;p114"/>
          <p:cNvSpPr txBox="1"/>
          <p:nvPr/>
        </p:nvSpPr>
        <p:spPr>
          <a:xfrm>
            <a:off x="9891100"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752" name="Google Shape;2752;p114"/>
          <p:cNvSpPr txBox="1"/>
          <p:nvPr/>
        </p:nvSpPr>
        <p:spPr>
          <a:xfrm>
            <a:off x="2946967"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753" name="Google Shape;2753;p114"/>
          <p:cNvSpPr txBox="1"/>
          <p:nvPr/>
        </p:nvSpPr>
        <p:spPr>
          <a:xfrm>
            <a:off x="5243751"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754" name="Google Shape;2754;p114"/>
          <p:cNvSpPr txBox="1"/>
          <p:nvPr/>
        </p:nvSpPr>
        <p:spPr>
          <a:xfrm>
            <a:off x="7594333"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755" name="Google Shape;2755;p114"/>
          <p:cNvSpPr txBox="1"/>
          <p:nvPr/>
        </p:nvSpPr>
        <p:spPr>
          <a:xfrm>
            <a:off x="772967"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759"/>
        <p:cNvGrpSpPr/>
        <p:nvPr/>
      </p:nvGrpSpPr>
      <p:grpSpPr>
        <a:xfrm>
          <a:off x="0" y="0"/>
          <a:ext cx="0" cy="0"/>
          <a:chOff x="0" y="0"/>
          <a:chExt cx="0" cy="0"/>
        </a:xfrm>
      </p:grpSpPr>
      <p:sp>
        <p:nvSpPr>
          <p:cNvPr id="2760" name="Google Shape;2760;p115"/>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Doubly Linked List: Reverse</a:t>
            </a:r>
            <a:endParaRPr/>
          </a:p>
          <a:p>
            <a:endParaRPr/>
          </a:p>
        </p:txBody>
      </p:sp>
      <p:sp>
        <p:nvSpPr>
          <p:cNvPr id="2761" name="Google Shape;2761;p115"/>
          <p:cNvSpPr/>
          <p:nvPr/>
        </p:nvSpPr>
        <p:spPr>
          <a:xfrm>
            <a:off x="1772800"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A</a:t>
            </a:r>
            <a:endParaRPr sz="4000" b="1">
              <a:latin typeface="PT Sans Narrow"/>
              <a:ea typeface="PT Sans Narrow"/>
              <a:cs typeface="PT Sans Narrow"/>
              <a:sym typeface="PT Sans Narrow"/>
            </a:endParaRPr>
          </a:p>
        </p:txBody>
      </p:sp>
      <p:cxnSp>
        <p:nvCxnSpPr>
          <p:cNvPr id="2762" name="Google Shape;2762;p115"/>
          <p:cNvCxnSpPr>
            <a:stCxn id="2761" idx="0"/>
            <a:endCxn id="2761" idx="2"/>
          </p:cNvCxnSpPr>
          <p:nvPr/>
        </p:nvCxnSpPr>
        <p:spPr>
          <a:xfrm>
            <a:off x="2386800"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763" name="Google Shape;2763;p115"/>
          <p:cNvSpPr/>
          <p:nvPr/>
        </p:nvSpPr>
        <p:spPr>
          <a:xfrm>
            <a:off x="4069556"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B</a:t>
            </a:r>
            <a:endParaRPr sz="2400" b="1"/>
          </a:p>
        </p:txBody>
      </p:sp>
      <p:cxnSp>
        <p:nvCxnSpPr>
          <p:cNvPr id="2764" name="Google Shape;2764;p115"/>
          <p:cNvCxnSpPr>
            <a:stCxn id="2763" idx="0"/>
            <a:endCxn id="2763" idx="2"/>
          </p:cNvCxnSpPr>
          <p:nvPr/>
        </p:nvCxnSpPr>
        <p:spPr>
          <a:xfrm>
            <a:off x="4683556"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765" name="Google Shape;2765;p115"/>
          <p:cNvSpPr/>
          <p:nvPr/>
        </p:nvSpPr>
        <p:spPr>
          <a:xfrm>
            <a:off x="6366341"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C</a:t>
            </a:r>
            <a:endParaRPr sz="2400" b="1"/>
          </a:p>
        </p:txBody>
      </p:sp>
      <p:cxnSp>
        <p:nvCxnSpPr>
          <p:cNvPr id="2766" name="Google Shape;2766;p115"/>
          <p:cNvCxnSpPr>
            <a:stCxn id="2765" idx="0"/>
            <a:endCxn id="2765" idx="2"/>
          </p:cNvCxnSpPr>
          <p:nvPr/>
        </p:nvCxnSpPr>
        <p:spPr>
          <a:xfrm>
            <a:off x="6980341"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767" name="Google Shape;2767;p115"/>
          <p:cNvSpPr/>
          <p:nvPr/>
        </p:nvSpPr>
        <p:spPr>
          <a:xfrm>
            <a:off x="8663112"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D</a:t>
            </a:r>
            <a:endParaRPr sz="2400" b="1"/>
          </a:p>
        </p:txBody>
      </p:sp>
      <p:cxnSp>
        <p:nvCxnSpPr>
          <p:cNvPr id="2768" name="Google Shape;2768;p115"/>
          <p:cNvCxnSpPr>
            <a:stCxn id="2767" idx="0"/>
            <a:endCxn id="2767" idx="2"/>
          </p:cNvCxnSpPr>
          <p:nvPr/>
        </p:nvCxnSpPr>
        <p:spPr>
          <a:xfrm>
            <a:off x="9277112" y="2521067"/>
            <a:ext cx="0" cy="1198400"/>
          </a:xfrm>
          <a:prstGeom prst="straightConnector1">
            <a:avLst/>
          </a:prstGeom>
          <a:noFill/>
          <a:ln w="9525" cap="flat" cmpd="sng">
            <a:solidFill>
              <a:schemeClr val="dk2"/>
            </a:solidFill>
            <a:prstDash val="solid"/>
            <a:round/>
            <a:headEnd type="none" w="med" len="med"/>
            <a:tailEnd type="none" w="med" len="med"/>
          </a:ln>
        </p:spPr>
      </p:cxnSp>
      <p:cxnSp>
        <p:nvCxnSpPr>
          <p:cNvPr id="2769" name="Google Shape;2769;p115"/>
          <p:cNvCxnSpPr/>
          <p:nvPr/>
        </p:nvCxnSpPr>
        <p:spPr>
          <a:xfrm rot="10800000">
            <a:off x="2973967" y="2845900"/>
            <a:ext cx="1073200" cy="11600"/>
          </a:xfrm>
          <a:prstGeom prst="straightConnector1">
            <a:avLst/>
          </a:prstGeom>
          <a:noFill/>
          <a:ln w="9525" cap="flat" cmpd="sng">
            <a:solidFill>
              <a:schemeClr val="dk2"/>
            </a:solidFill>
            <a:prstDash val="solid"/>
            <a:round/>
            <a:headEnd type="none" w="med" len="med"/>
            <a:tailEnd type="triangle" w="med" len="med"/>
          </a:ln>
        </p:spPr>
      </p:cxnSp>
      <p:cxnSp>
        <p:nvCxnSpPr>
          <p:cNvPr id="2770" name="Google Shape;2770;p115"/>
          <p:cNvCxnSpPr/>
          <p:nvPr/>
        </p:nvCxnSpPr>
        <p:spPr>
          <a:xfrm>
            <a:off x="5297563"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2771" name="Google Shape;2771;p115"/>
          <p:cNvCxnSpPr/>
          <p:nvPr/>
        </p:nvCxnSpPr>
        <p:spPr>
          <a:xfrm>
            <a:off x="7594332" y="2747033"/>
            <a:ext cx="1068800" cy="0"/>
          </a:xfrm>
          <a:prstGeom prst="straightConnector1">
            <a:avLst/>
          </a:prstGeom>
          <a:noFill/>
          <a:ln w="9525" cap="flat" cmpd="sng">
            <a:solidFill>
              <a:schemeClr val="dk2"/>
            </a:solidFill>
            <a:prstDash val="solid"/>
            <a:round/>
            <a:headEnd type="none" w="med" len="med"/>
            <a:tailEnd type="triangle" w="med" len="med"/>
          </a:ln>
        </p:spPr>
      </p:cxnSp>
      <p:cxnSp>
        <p:nvCxnSpPr>
          <p:cNvPr id="2772" name="Google Shape;2772;p115"/>
          <p:cNvCxnSpPr/>
          <p:nvPr/>
        </p:nvCxnSpPr>
        <p:spPr>
          <a:xfrm>
            <a:off x="9821248" y="2747033"/>
            <a:ext cx="1068800" cy="0"/>
          </a:xfrm>
          <a:prstGeom prst="straightConnector1">
            <a:avLst/>
          </a:prstGeom>
          <a:noFill/>
          <a:ln w="9525" cap="flat" cmpd="sng">
            <a:solidFill>
              <a:schemeClr val="dk2"/>
            </a:solidFill>
            <a:prstDash val="solid"/>
            <a:round/>
            <a:headEnd type="none" w="med" len="med"/>
            <a:tailEnd type="triangle" w="med" len="med"/>
          </a:ln>
        </p:spPr>
      </p:cxnSp>
      <p:sp>
        <p:nvSpPr>
          <p:cNvPr id="2773" name="Google Shape;2773;p115"/>
          <p:cNvSpPr/>
          <p:nvPr/>
        </p:nvSpPr>
        <p:spPr>
          <a:xfrm>
            <a:off x="10902581"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774" name="Google Shape;2774;p115"/>
          <p:cNvCxnSpPr/>
          <p:nvPr/>
        </p:nvCxnSpPr>
        <p:spPr>
          <a:xfrm>
            <a:off x="2386800" y="2225167"/>
            <a:ext cx="0" cy="261600"/>
          </a:xfrm>
          <a:prstGeom prst="straightConnector1">
            <a:avLst/>
          </a:prstGeom>
          <a:noFill/>
          <a:ln w="9525" cap="flat" cmpd="sng">
            <a:solidFill>
              <a:schemeClr val="dk2"/>
            </a:solidFill>
            <a:prstDash val="solid"/>
            <a:round/>
            <a:headEnd type="none" w="med" len="med"/>
            <a:tailEnd type="oval" w="med" len="med"/>
          </a:ln>
        </p:spPr>
      </p:cxnSp>
      <p:sp>
        <p:nvSpPr>
          <p:cNvPr id="2775" name="Google Shape;2775;p115"/>
          <p:cNvSpPr txBox="1"/>
          <p:nvPr/>
        </p:nvSpPr>
        <p:spPr>
          <a:xfrm>
            <a:off x="1877633" y="17500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HEAD</a:t>
            </a:r>
            <a:endParaRPr sz="2400">
              <a:latin typeface="PT Sans Narrow"/>
              <a:ea typeface="PT Sans Narrow"/>
              <a:cs typeface="PT Sans Narrow"/>
              <a:sym typeface="PT Sans Narrow"/>
            </a:endParaRPr>
          </a:p>
        </p:txBody>
      </p:sp>
      <p:cxnSp>
        <p:nvCxnSpPr>
          <p:cNvPr id="2776" name="Google Shape;2776;p115"/>
          <p:cNvCxnSpPr/>
          <p:nvPr/>
        </p:nvCxnSpPr>
        <p:spPr>
          <a:xfrm rot="10800000">
            <a:off x="7522667"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2777" name="Google Shape;2777;p115"/>
          <p:cNvCxnSpPr/>
          <p:nvPr/>
        </p:nvCxnSpPr>
        <p:spPr>
          <a:xfrm rot="10800000">
            <a:off x="5211533" y="3498967"/>
            <a:ext cx="1154800" cy="0"/>
          </a:xfrm>
          <a:prstGeom prst="straightConnector1">
            <a:avLst/>
          </a:prstGeom>
          <a:noFill/>
          <a:ln w="9525" cap="flat" cmpd="sng">
            <a:solidFill>
              <a:schemeClr val="dk2"/>
            </a:solidFill>
            <a:prstDash val="solid"/>
            <a:round/>
            <a:headEnd type="none" w="med" len="med"/>
            <a:tailEnd type="triangle" w="med" len="med"/>
          </a:ln>
        </p:spPr>
      </p:cxnSp>
      <p:cxnSp>
        <p:nvCxnSpPr>
          <p:cNvPr id="2778" name="Google Shape;2778;p115"/>
          <p:cNvCxnSpPr/>
          <p:nvPr/>
        </p:nvCxnSpPr>
        <p:spPr>
          <a:xfrm>
            <a:off x="3008984" y="3537033"/>
            <a:ext cx="1050000" cy="20400"/>
          </a:xfrm>
          <a:prstGeom prst="straightConnector1">
            <a:avLst/>
          </a:prstGeom>
          <a:noFill/>
          <a:ln w="9525" cap="flat" cmpd="sng">
            <a:solidFill>
              <a:schemeClr val="dk2"/>
            </a:solidFill>
            <a:prstDash val="solid"/>
            <a:round/>
            <a:headEnd type="none" w="med" len="med"/>
            <a:tailEnd type="triangle" w="med" len="med"/>
          </a:ln>
        </p:spPr>
      </p:cxnSp>
      <p:cxnSp>
        <p:nvCxnSpPr>
          <p:cNvPr id="2779" name="Google Shape;2779;p115"/>
          <p:cNvCxnSpPr/>
          <p:nvPr/>
        </p:nvCxnSpPr>
        <p:spPr>
          <a:xfrm rot="10800000">
            <a:off x="618000" y="3498967"/>
            <a:ext cx="1154800" cy="0"/>
          </a:xfrm>
          <a:prstGeom prst="straightConnector1">
            <a:avLst/>
          </a:prstGeom>
          <a:noFill/>
          <a:ln w="9525" cap="flat" cmpd="sng">
            <a:solidFill>
              <a:schemeClr val="dk2"/>
            </a:solidFill>
            <a:prstDash val="solid"/>
            <a:round/>
            <a:headEnd type="none" w="med" len="med"/>
            <a:tailEnd type="triangle" w="med" len="med"/>
          </a:ln>
        </p:spPr>
      </p:cxnSp>
      <p:sp>
        <p:nvSpPr>
          <p:cNvPr id="2780" name="Google Shape;2780;p115"/>
          <p:cNvSpPr/>
          <p:nvPr/>
        </p:nvSpPr>
        <p:spPr>
          <a:xfrm>
            <a:off x="15"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81" name="Google Shape;2781;p115"/>
          <p:cNvSpPr txBox="1"/>
          <p:nvPr/>
        </p:nvSpPr>
        <p:spPr>
          <a:xfrm>
            <a:off x="3054033"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782" name="Google Shape;2782;p115"/>
          <p:cNvSpPr txBox="1"/>
          <p:nvPr/>
        </p:nvSpPr>
        <p:spPr>
          <a:xfrm>
            <a:off x="5297567"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783" name="Google Shape;2783;p115"/>
          <p:cNvSpPr txBox="1"/>
          <p:nvPr/>
        </p:nvSpPr>
        <p:spPr>
          <a:xfrm>
            <a:off x="7594333"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784" name="Google Shape;2784;p115"/>
          <p:cNvSpPr txBox="1"/>
          <p:nvPr/>
        </p:nvSpPr>
        <p:spPr>
          <a:xfrm>
            <a:off x="9891100"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785" name="Google Shape;2785;p115"/>
          <p:cNvSpPr txBox="1"/>
          <p:nvPr/>
        </p:nvSpPr>
        <p:spPr>
          <a:xfrm>
            <a:off x="2946967"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786" name="Google Shape;2786;p115"/>
          <p:cNvSpPr txBox="1"/>
          <p:nvPr/>
        </p:nvSpPr>
        <p:spPr>
          <a:xfrm>
            <a:off x="5243751"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787" name="Google Shape;2787;p115"/>
          <p:cNvSpPr txBox="1"/>
          <p:nvPr/>
        </p:nvSpPr>
        <p:spPr>
          <a:xfrm>
            <a:off x="7594333"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788" name="Google Shape;2788;p115"/>
          <p:cNvSpPr txBox="1"/>
          <p:nvPr/>
        </p:nvSpPr>
        <p:spPr>
          <a:xfrm>
            <a:off x="772967"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792"/>
        <p:cNvGrpSpPr/>
        <p:nvPr/>
      </p:nvGrpSpPr>
      <p:grpSpPr>
        <a:xfrm>
          <a:off x="0" y="0"/>
          <a:ext cx="0" cy="0"/>
          <a:chOff x="0" y="0"/>
          <a:chExt cx="0" cy="0"/>
        </a:xfrm>
      </p:grpSpPr>
      <p:sp>
        <p:nvSpPr>
          <p:cNvPr id="2793" name="Google Shape;2793;p116"/>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Doubly Linked List: Reverse</a:t>
            </a:r>
            <a:endParaRPr/>
          </a:p>
          <a:p>
            <a:endParaRPr/>
          </a:p>
        </p:txBody>
      </p:sp>
      <p:sp>
        <p:nvSpPr>
          <p:cNvPr id="2794" name="Google Shape;2794;p116"/>
          <p:cNvSpPr/>
          <p:nvPr/>
        </p:nvSpPr>
        <p:spPr>
          <a:xfrm>
            <a:off x="1772800"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A</a:t>
            </a:r>
            <a:endParaRPr sz="4000" b="1">
              <a:latin typeface="PT Sans Narrow"/>
              <a:ea typeface="PT Sans Narrow"/>
              <a:cs typeface="PT Sans Narrow"/>
              <a:sym typeface="PT Sans Narrow"/>
            </a:endParaRPr>
          </a:p>
        </p:txBody>
      </p:sp>
      <p:cxnSp>
        <p:nvCxnSpPr>
          <p:cNvPr id="2795" name="Google Shape;2795;p116"/>
          <p:cNvCxnSpPr>
            <a:stCxn id="2794" idx="0"/>
            <a:endCxn id="2794" idx="2"/>
          </p:cNvCxnSpPr>
          <p:nvPr/>
        </p:nvCxnSpPr>
        <p:spPr>
          <a:xfrm>
            <a:off x="2386800"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796" name="Google Shape;2796;p116"/>
          <p:cNvSpPr/>
          <p:nvPr/>
        </p:nvSpPr>
        <p:spPr>
          <a:xfrm>
            <a:off x="4069556"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B</a:t>
            </a:r>
            <a:endParaRPr sz="2400" b="1"/>
          </a:p>
        </p:txBody>
      </p:sp>
      <p:cxnSp>
        <p:nvCxnSpPr>
          <p:cNvPr id="2797" name="Google Shape;2797;p116"/>
          <p:cNvCxnSpPr>
            <a:stCxn id="2796" idx="0"/>
            <a:endCxn id="2796" idx="2"/>
          </p:cNvCxnSpPr>
          <p:nvPr/>
        </p:nvCxnSpPr>
        <p:spPr>
          <a:xfrm>
            <a:off x="4683556"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798" name="Google Shape;2798;p116"/>
          <p:cNvSpPr/>
          <p:nvPr/>
        </p:nvSpPr>
        <p:spPr>
          <a:xfrm>
            <a:off x="6366341"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C</a:t>
            </a:r>
            <a:endParaRPr sz="2400" b="1"/>
          </a:p>
        </p:txBody>
      </p:sp>
      <p:cxnSp>
        <p:nvCxnSpPr>
          <p:cNvPr id="2799" name="Google Shape;2799;p116"/>
          <p:cNvCxnSpPr>
            <a:stCxn id="2798" idx="0"/>
            <a:endCxn id="2798" idx="2"/>
          </p:cNvCxnSpPr>
          <p:nvPr/>
        </p:nvCxnSpPr>
        <p:spPr>
          <a:xfrm>
            <a:off x="6980341"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800" name="Google Shape;2800;p116"/>
          <p:cNvSpPr/>
          <p:nvPr/>
        </p:nvSpPr>
        <p:spPr>
          <a:xfrm>
            <a:off x="8663112"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D</a:t>
            </a:r>
            <a:endParaRPr sz="2400" b="1"/>
          </a:p>
        </p:txBody>
      </p:sp>
      <p:cxnSp>
        <p:nvCxnSpPr>
          <p:cNvPr id="2801" name="Google Shape;2801;p116"/>
          <p:cNvCxnSpPr>
            <a:stCxn id="2800" idx="0"/>
            <a:endCxn id="2800" idx="2"/>
          </p:cNvCxnSpPr>
          <p:nvPr/>
        </p:nvCxnSpPr>
        <p:spPr>
          <a:xfrm>
            <a:off x="9277112" y="2521067"/>
            <a:ext cx="0" cy="1198400"/>
          </a:xfrm>
          <a:prstGeom prst="straightConnector1">
            <a:avLst/>
          </a:prstGeom>
          <a:noFill/>
          <a:ln w="9525" cap="flat" cmpd="sng">
            <a:solidFill>
              <a:schemeClr val="dk2"/>
            </a:solidFill>
            <a:prstDash val="solid"/>
            <a:round/>
            <a:headEnd type="none" w="med" len="med"/>
            <a:tailEnd type="none" w="med" len="med"/>
          </a:ln>
        </p:spPr>
      </p:cxnSp>
      <p:cxnSp>
        <p:nvCxnSpPr>
          <p:cNvPr id="2802" name="Google Shape;2802;p116"/>
          <p:cNvCxnSpPr/>
          <p:nvPr/>
        </p:nvCxnSpPr>
        <p:spPr>
          <a:xfrm rot="10800000">
            <a:off x="2973967" y="2845900"/>
            <a:ext cx="1073200" cy="11600"/>
          </a:xfrm>
          <a:prstGeom prst="straightConnector1">
            <a:avLst/>
          </a:prstGeom>
          <a:noFill/>
          <a:ln w="9525" cap="flat" cmpd="sng">
            <a:solidFill>
              <a:schemeClr val="dk2"/>
            </a:solidFill>
            <a:prstDash val="solid"/>
            <a:round/>
            <a:headEnd type="none" w="med" len="med"/>
            <a:tailEnd type="triangle" w="med" len="med"/>
          </a:ln>
        </p:spPr>
      </p:cxnSp>
      <p:cxnSp>
        <p:nvCxnSpPr>
          <p:cNvPr id="2803" name="Google Shape;2803;p116"/>
          <p:cNvCxnSpPr/>
          <p:nvPr/>
        </p:nvCxnSpPr>
        <p:spPr>
          <a:xfrm rot="10800000">
            <a:off x="5306800" y="2810900"/>
            <a:ext cx="1038000" cy="11600"/>
          </a:xfrm>
          <a:prstGeom prst="straightConnector1">
            <a:avLst/>
          </a:prstGeom>
          <a:noFill/>
          <a:ln w="9525" cap="flat" cmpd="sng">
            <a:solidFill>
              <a:schemeClr val="dk2"/>
            </a:solidFill>
            <a:prstDash val="solid"/>
            <a:round/>
            <a:headEnd type="none" w="med" len="med"/>
            <a:tailEnd type="triangle" w="med" len="med"/>
          </a:ln>
        </p:spPr>
      </p:cxnSp>
      <p:cxnSp>
        <p:nvCxnSpPr>
          <p:cNvPr id="2804" name="Google Shape;2804;p116"/>
          <p:cNvCxnSpPr/>
          <p:nvPr/>
        </p:nvCxnSpPr>
        <p:spPr>
          <a:xfrm rot="10800000">
            <a:off x="7616000" y="2787533"/>
            <a:ext cx="1014800" cy="0"/>
          </a:xfrm>
          <a:prstGeom prst="straightConnector1">
            <a:avLst/>
          </a:prstGeom>
          <a:noFill/>
          <a:ln w="9525" cap="flat" cmpd="sng">
            <a:solidFill>
              <a:schemeClr val="dk2"/>
            </a:solidFill>
            <a:prstDash val="solid"/>
            <a:round/>
            <a:headEnd type="none" w="med" len="med"/>
            <a:tailEnd type="triangle" w="med" len="med"/>
          </a:ln>
        </p:spPr>
      </p:cxnSp>
      <p:cxnSp>
        <p:nvCxnSpPr>
          <p:cNvPr id="2805" name="Google Shape;2805;p116"/>
          <p:cNvCxnSpPr/>
          <p:nvPr/>
        </p:nvCxnSpPr>
        <p:spPr>
          <a:xfrm>
            <a:off x="9944915" y="3547233"/>
            <a:ext cx="1068800" cy="0"/>
          </a:xfrm>
          <a:prstGeom prst="straightConnector1">
            <a:avLst/>
          </a:prstGeom>
          <a:noFill/>
          <a:ln w="9525" cap="flat" cmpd="sng">
            <a:solidFill>
              <a:schemeClr val="dk2"/>
            </a:solidFill>
            <a:prstDash val="solid"/>
            <a:round/>
            <a:headEnd type="none" w="med" len="med"/>
            <a:tailEnd type="triangle" w="med" len="med"/>
          </a:ln>
        </p:spPr>
      </p:cxnSp>
      <p:sp>
        <p:nvSpPr>
          <p:cNvPr id="2806" name="Google Shape;2806;p116"/>
          <p:cNvSpPr/>
          <p:nvPr/>
        </p:nvSpPr>
        <p:spPr>
          <a:xfrm>
            <a:off x="10902581"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807" name="Google Shape;2807;p116"/>
          <p:cNvCxnSpPr/>
          <p:nvPr/>
        </p:nvCxnSpPr>
        <p:spPr>
          <a:xfrm>
            <a:off x="2386800" y="2225167"/>
            <a:ext cx="0" cy="261600"/>
          </a:xfrm>
          <a:prstGeom prst="straightConnector1">
            <a:avLst/>
          </a:prstGeom>
          <a:noFill/>
          <a:ln w="9525" cap="flat" cmpd="sng">
            <a:solidFill>
              <a:schemeClr val="dk2"/>
            </a:solidFill>
            <a:prstDash val="solid"/>
            <a:round/>
            <a:headEnd type="none" w="med" len="med"/>
            <a:tailEnd type="oval" w="med" len="med"/>
          </a:ln>
        </p:spPr>
      </p:cxnSp>
      <p:sp>
        <p:nvSpPr>
          <p:cNvPr id="2808" name="Google Shape;2808;p116"/>
          <p:cNvSpPr txBox="1"/>
          <p:nvPr/>
        </p:nvSpPr>
        <p:spPr>
          <a:xfrm>
            <a:off x="1877633" y="17500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HEAD</a:t>
            </a:r>
            <a:endParaRPr sz="2400">
              <a:latin typeface="PT Sans Narrow"/>
              <a:ea typeface="PT Sans Narrow"/>
              <a:cs typeface="PT Sans Narrow"/>
              <a:sym typeface="PT Sans Narrow"/>
            </a:endParaRPr>
          </a:p>
        </p:txBody>
      </p:sp>
      <p:cxnSp>
        <p:nvCxnSpPr>
          <p:cNvPr id="2809" name="Google Shape;2809;p116"/>
          <p:cNvCxnSpPr/>
          <p:nvPr/>
        </p:nvCxnSpPr>
        <p:spPr>
          <a:xfrm rot="10800000" flipH="1">
            <a:off x="7592800" y="3557433"/>
            <a:ext cx="1061600" cy="23200"/>
          </a:xfrm>
          <a:prstGeom prst="straightConnector1">
            <a:avLst/>
          </a:prstGeom>
          <a:noFill/>
          <a:ln w="9525" cap="flat" cmpd="sng">
            <a:solidFill>
              <a:schemeClr val="dk2"/>
            </a:solidFill>
            <a:prstDash val="solid"/>
            <a:round/>
            <a:headEnd type="none" w="med" len="med"/>
            <a:tailEnd type="triangle" w="med" len="med"/>
          </a:ln>
        </p:spPr>
      </p:cxnSp>
      <p:cxnSp>
        <p:nvCxnSpPr>
          <p:cNvPr id="2810" name="Google Shape;2810;p116"/>
          <p:cNvCxnSpPr/>
          <p:nvPr/>
        </p:nvCxnSpPr>
        <p:spPr>
          <a:xfrm>
            <a:off x="5330100" y="3545633"/>
            <a:ext cx="1049600" cy="23200"/>
          </a:xfrm>
          <a:prstGeom prst="straightConnector1">
            <a:avLst/>
          </a:prstGeom>
          <a:noFill/>
          <a:ln w="9525" cap="flat" cmpd="sng">
            <a:solidFill>
              <a:schemeClr val="dk2"/>
            </a:solidFill>
            <a:prstDash val="solid"/>
            <a:round/>
            <a:headEnd type="none" w="med" len="med"/>
            <a:tailEnd type="triangle" w="med" len="med"/>
          </a:ln>
        </p:spPr>
      </p:cxnSp>
      <p:cxnSp>
        <p:nvCxnSpPr>
          <p:cNvPr id="2811" name="Google Shape;2811;p116"/>
          <p:cNvCxnSpPr/>
          <p:nvPr/>
        </p:nvCxnSpPr>
        <p:spPr>
          <a:xfrm>
            <a:off x="3008984" y="3537033"/>
            <a:ext cx="1050000" cy="20400"/>
          </a:xfrm>
          <a:prstGeom prst="straightConnector1">
            <a:avLst/>
          </a:prstGeom>
          <a:noFill/>
          <a:ln w="9525" cap="flat" cmpd="sng">
            <a:solidFill>
              <a:schemeClr val="dk2"/>
            </a:solidFill>
            <a:prstDash val="solid"/>
            <a:round/>
            <a:headEnd type="none" w="med" len="med"/>
            <a:tailEnd type="triangle" w="med" len="med"/>
          </a:ln>
        </p:spPr>
      </p:cxnSp>
      <p:cxnSp>
        <p:nvCxnSpPr>
          <p:cNvPr id="2812" name="Google Shape;2812;p116"/>
          <p:cNvCxnSpPr/>
          <p:nvPr/>
        </p:nvCxnSpPr>
        <p:spPr>
          <a:xfrm rot="10800000">
            <a:off x="618000" y="3498967"/>
            <a:ext cx="1154800" cy="0"/>
          </a:xfrm>
          <a:prstGeom prst="straightConnector1">
            <a:avLst/>
          </a:prstGeom>
          <a:noFill/>
          <a:ln w="9525" cap="flat" cmpd="sng">
            <a:solidFill>
              <a:schemeClr val="dk2"/>
            </a:solidFill>
            <a:prstDash val="solid"/>
            <a:round/>
            <a:headEnd type="none" w="med" len="med"/>
            <a:tailEnd type="triangle" w="med" len="med"/>
          </a:ln>
        </p:spPr>
      </p:cxnSp>
      <p:sp>
        <p:nvSpPr>
          <p:cNvPr id="2813" name="Google Shape;2813;p116"/>
          <p:cNvSpPr/>
          <p:nvPr/>
        </p:nvSpPr>
        <p:spPr>
          <a:xfrm>
            <a:off x="15"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814" name="Google Shape;2814;p116"/>
          <p:cNvSpPr txBox="1"/>
          <p:nvPr/>
        </p:nvSpPr>
        <p:spPr>
          <a:xfrm>
            <a:off x="3054033"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815" name="Google Shape;2815;p116"/>
          <p:cNvSpPr txBox="1"/>
          <p:nvPr/>
        </p:nvSpPr>
        <p:spPr>
          <a:xfrm>
            <a:off x="5297567"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816" name="Google Shape;2816;p116"/>
          <p:cNvSpPr txBox="1"/>
          <p:nvPr/>
        </p:nvSpPr>
        <p:spPr>
          <a:xfrm>
            <a:off x="7594333"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817" name="Google Shape;2817;p116"/>
          <p:cNvSpPr txBox="1"/>
          <p:nvPr/>
        </p:nvSpPr>
        <p:spPr>
          <a:xfrm>
            <a:off x="9944900" y="31800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818" name="Google Shape;2818;p116"/>
          <p:cNvSpPr txBox="1"/>
          <p:nvPr/>
        </p:nvSpPr>
        <p:spPr>
          <a:xfrm>
            <a:off x="2946967"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819" name="Google Shape;2819;p116"/>
          <p:cNvSpPr txBox="1"/>
          <p:nvPr/>
        </p:nvSpPr>
        <p:spPr>
          <a:xfrm>
            <a:off x="5243751"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820" name="Google Shape;2820;p116"/>
          <p:cNvSpPr txBox="1"/>
          <p:nvPr/>
        </p:nvSpPr>
        <p:spPr>
          <a:xfrm>
            <a:off x="7594333"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821" name="Google Shape;2821;p116"/>
          <p:cNvSpPr txBox="1"/>
          <p:nvPr/>
        </p:nvSpPr>
        <p:spPr>
          <a:xfrm>
            <a:off x="772967"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825"/>
        <p:cNvGrpSpPr/>
        <p:nvPr/>
      </p:nvGrpSpPr>
      <p:grpSpPr>
        <a:xfrm>
          <a:off x="0" y="0"/>
          <a:ext cx="0" cy="0"/>
          <a:chOff x="0" y="0"/>
          <a:chExt cx="0" cy="0"/>
        </a:xfrm>
      </p:grpSpPr>
      <p:sp>
        <p:nvSpPr>
          <p:cNvPr id="2826" name="Google Shape;2826;p117"/>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Doubly Linked List: Reverse</a:t>
            </a:r>
            <a:endParaRPr/>
          </a:p>
          <a:p>
            <a:endParaRPr/>
          </a:p>
        </p:txBody>
      </p:sp>
      <p:sp>
        <p:nvSpPr>
          <p:cNvPr id="2827" name="Google Shape;2827;p117"/>
          <p:cNvSpPr/>
          <p:nvPr/>
        </p:nvSpPr>
        <p:spPr>
          <a:xfrm>
            <a:off x="1772800"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A</a:t>
            </a:r>
            <a:endParaRPr sz="4000" b="1">
              <a:latin typeface="PT Sans Narrow"/>
              <a:ea typeface="PT Sans Narrow"/>
              <a:cs typeface="PT Sans Narrow"/>
              <a:sym typeface="PT Sans Narrow"/>
            </a:endParaRPr>
          </a:p>
        </p:txBody>
      </p:sp>
      <p:cxnSp>
        <p:nvCxnSpPr>
          <p:cNvPr id="2828" name="Google Shape;2828;p117"/>
          <p:cNvCxnSpPr>
            <a:stCxn id="2827" idx="0"/>
            <a:endCxn id="2827" idx="2"/>
          </p:cNvCxnSpPr>
          <p:nvPr/>
        </p:nvCxnSpPr>
        <p:spPr>
          <a:xfrm>
            <a:off x="2386800"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829" name="Google Shape;2829;p117"/>
          <p:cNvSpPr/>
          <p:nvPr/>
        </p:nvSpPr>
        <p:spPr>
          <a:xfrm>
            <a:off x="4069556"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B</a:t>
            </a:r>
            <a:endParaRPr sz="2400" b="1"/>
          </a:p>
        </p:txBody>
      </p:sp>
      <p:cxnSp>
        <p:nvCxnSpPr>
          <p:cNvPr id="2830" name="Google Shape;2830;p117"/>
          <p:cNvCxnSpPr>
            <a:stCxn id="2829" idx="0"/>
            <a:endCxn id="2829" idx="2"/>
          </p:cNvCxnSpPr>
          <p:nvPr/>
        </p:nvCxnSpPr>
        <p:spPr>
          <a:xfrm>
            <a:off x="4683556"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831" name="Google Shape;2831;p117"/>
          <p:cNvSpPr/>
          <p:nvPr/>
        </p:nvSpPr>
        <p:spPr>
          <a:xfrm>
            <a:off x="6366341"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C</a:t>
            </a:r>
            <a:endParaRPr sz="2400" b="1"/>
          </a:p>
        </p:txBody>
      </p:sp>
      <p:cxnSp>
        <p:nvCxnSpPr>
          <p:cNvPr id="2832" name="Google Shape;2832;p117"/>
          <p:cNvCxnSpPr>
            <a:stCxn id="2831" idx="0"/>
            <a:endCxn id="2831" idx="2"/>
          </p:cNvCxnSpPr>
          <p:nvPr/>
        </p:nvCxnSpPr>
        <p:spPr>
          <a:xfrm>
            <a:off x="6980341"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2833" name="Google Shape;2833;p117"/>
          <p:cNvSpPr/>
          <p:nvPr/>
        </p:nvSpPr>
        <p:spPr>
          <a:xfrm>
            <a:off x="8663112" y="2521067"/>
            <a:ext cx="12280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D</a:t>
            </a:r>
            <a:endParaRPr sz="2400" b="1"/>
          </a:p>
        </p:txBody>
      </p:sp>
      <p:cxnSp>
        <p:nvCxnSpPr>
          <p:cNvPr id="2834" name="Google Shape;2834;p117"/>
          <p:cNvCxnSpPr>
            <a:stCxn id="2833" idx="0"/>
            <a:endCxn id="2833" idx="2"/>
          </p:cNvCxnSpPr>
          <p:nvPr/>
        </p:nvCxnSpPr>
        <p:spPr>
          <a:xfrm>
            <a:off x="9277112" y="2521067"/>
            <a:ext cx="0" cy="1198400"/>
          </a:xfrm>
          <a:prstGeom prst="straightConnector1">
            <a:avLst/>
          </a:prstGeom>
          <a:noFill/>
          <a:ln w="9525" cap="flat" cmpd="sng">
            <a:solidFill>
              <a:schemeClr val="dk2"/>
            </a:solidFill>
            <a:prstDash val="solid"/>
            <a:round/>
            <a:headEnd type="none" w="med" len="med"/>
            <a:tailEnd type="none" w="med" len="med"/>
          </a:ln>
        </p:spPr>
      </p:cxnSp>
      <p:cxnSp>
        <p:nvCxnSpPr>
          <p:cNvPr id="2835" name="Google Shape;2835;p117"/>
          <p:cNvCxnSpPr/>
          <p:nvPr/>
        </p:nvCxnSpPr>
        <p:spPr>
          <a:xfrm rot="10800000">
            <a:off x="2973967" y="2845900"/>
            <a:ext cx="1073200" cy="11600"/>
          </a:xfrm>
          <a:prstGeom prst="straightConnector1">
            <a:avLst/>
          </a:prstGeom>
          <a:noFill/>
          <a:ln w="9525" cap="flat" cmpd="sng">
            <a:solidFill>
              <a:schemeClr val="dk2"/>
            </a:solidFill>
            <a:prstDash val="solid"/>
            <a:round/>
            <a:headEnd type="none" w="med" len="med"/>
            <a:tailEnd type="triangle" w="med" len="med"/>
          </a:ln>
        </p:spPr>
      </p:cxnSp>
      <p:cxnSp>
        <p:nvCxnSpPr>
          <p:cNvPr id="2836" name="Google Shape;2836;p117"/>
          <p:cNvCxnSpPr/>
          <p:nvPr/>
        </p:nvCxnSpPr>
        <p:spPr>
          <a:xfrm rot="10800000">
            <a:off x="5306800" y="2810900"/>
            <a:ext cx="1038000" cy="11600"/>
          </a:xfrm>
          <a:prstGeom prst="straightConnector1">
            <a:avLst/>
          </a:prstGeom>
          <a:noFill/>
          <a:ln w="9525" cap="flat" cmpd="sng">
            <a:solidFill>
              <a:schemeClr val="dk2"/>
            </a:solidFill>
            <a:prstDash val="solid"/>
            <a:round/>
            <a:headEnd type="none" w="med" len="med"/>
            <a:tailEnd type="triangle" w="med" len="med"/>
          </a:ln>
        </p:spPr>
      </p:cxnSp>
      <p:cxnSp>
        <p:nvCxnSpPr>
          <p:cNvPr id="2837" name="Google Shape;2837;p117"/>
          <p:cNvCxnSpPr/>
          <p:nvPr/>
        </p:nvCxnSpPr>
        <p:spPr>
          <a:xfrm rot="10800000">
            <a:off x="7616000" y="2787533"/>
            <a:ext cx="1014800" cy="0"/>
          </a:xfrm>
          <a:prstGeom prst="straightConnector1">
            <a:avLst/>
          </a:prstGeom>
          <a:noFill/>
          <a:ln w="9525" cap="flat" cmpd="sng">
            <a:solidFill>
              <a:schemeClr val="dk2"/>
            </a:solidFill>
            <a:prstDash val="solid"/>
            <a:round/>
            <a:headEnd type="none" w="med" len="med"/>
            <a:tailEnd type="triangle" w="med" len="med"/>
          </a:ln>
        </p:spPr>
      </p:cxnSp>
      <p:cxnSp>
        <p:nvCxnSpPr>
          <p:cNvPr id="2838" name="Google Shape;2838;p117"/>
          <p:cNvCxnSpPr/>
          <p:nvPr/>
        </p:nvCxnSpPr>
        <p:spPr>
          <a:xfrm>
            <a:off x="9833781" y="3569033"/>
            <a:ext cx="1068800" cy="0"/>
          </a:xfrm>
          <a:prstGeom prst="straightConnector1">
            <a:avLst/>
          </a:prstGeom>
          <a:noFill/>
          <a:ln w="9525" cap="flat" cmpd="sng">
            <a:solidFill>
              <a:schemeClr val="dk2"/>
            </a:solidFill>
            <a:prstDash val="solid"/>
            <a:round/>
            <a:headEnd type="none" w="med" len="med"/>
            <a:tailEnd type="triangle" w="med" len="med"/>
          </a:ln>
        </p:spPr>
      </p:cxnSp>
      <p:sp>
        <p:nvSpPr>
          <p:cNvPr id="2839" name="Google Shape;2839;p117"/>
          <p:cNvSpPr/>
          <p:nvPr/>
        </p:nvSpPr>
        <p:spPr>
          <a:xfrm>
            <a:off x="10902581"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840" name="Google Shape;2840;p117"/>
          <p:cNvCxnSpPr/>
          <p:nvPr/>
        </p:nvCxnSpPr>
        <p:spPr>
          <a:xfrm>
            <a:off x="9277100" y="2176017"/>
            <a:ext cx="0" cy="261600"/>
          </a:xfrm>
          <a:prstGeom prst="straightConnector1">
            <a:avLst/>
          </a:prstGeom>
          <a:noFill/>
          <a:ln w="9525" cap="flat" cmpd="sng">
            <a:solidFill>
              <a:schemeClr val="dk2"/>
            </a:solidFill>
            <a:prstDash val="solid"/>
            <a:round/>
            <a:headEnd type="none" w="med" len="med"/>
            <a:tailEnd type="oval" w="med" len="med"/>
          </a:ln>
        </p:spPr>
      </p:cxnSp>
      <p:sp>
        <p:nvSpPr>
          <p:cNvPr id="2841" name="Google Shape;2841;p117"/>
          <p:cNvSpPr txBox="1"/>
          <p:nvPr/>
        </p:nvSpPr>
        <p:spPr>
          <a:xfrm>
            <a:off x="8688900" y="1830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HEAD</a:t>
            </a:r>
            <a:endParaRPr sz="2400">
              <a:latin typeface="PT Sans Narrow"/>
              <a:ea typeface="PT Sans Narrow"/>
              <a:cs typeface="PT Sans Narrow"/>
              <a:sym typeface="PT Sans Narrow"/>
            </a:endParaRPr>
          </a:p>
        </p:txBody>
      </p:sp>
      <p:cxnSp>
        <p:nvCxnSpPr>
          <p:cNvPr id="2842" name="Google Shape;2842;p117"/>
          <p:cNvCxnSpPr/>
          <p:nvPr/>
        </p:nvCxnSpPr>
        <p:spPr>
          <a:xfrm rot="10800000" flipH="1">
            <a:off x="7592800" y="3557433"/>
            <a:ext cx="1061600" cy="23200"/>
          </a:xfrm>
          <a:prstGeom prst="straightConnector1">
            <a:avLst/>
          </a:prstGeom>
          <a:noFill/>
          <a:ln w="9525" cap="flat" cmpd="sng">
            <a:solidFill>
              <a:schemeClr val="dk2"/>
            </a:solidFill>
            <a:prstDash val="solid"/>
            <a:round/>
            <a:headEnd type="none" w="med" len="med"/>
            <a:tailEnd type="triangle" w="med" len="med"/>
          </a:ln>
        </p:spPr>
      </p:cxnSp>
      <p:cxnSp>
        <p:nvCxnSpPr>
          <p:cNvPr id="2843" name="Google Shape;2843;p117"/>
          <p:cNvCxnSpPr/>
          <p:nvPr/>
        </p:nvCxnSpPr>
        <p:spPr>
          <a:xfrm>
            <a:off x="5330100" y="3545633"/>
            <a:ext cx="1049600" cy="23200"/>
          </a:xfrm>
          <a:prstGeom prst="straightConnector1">
            <a:avLst/>
          </a:prstGeom>
          <a:noFill/>
          <a:ln w="9525" cap="flat" cmpd="sng">
            <a:solidFill>
              <a:schemeClr val="dk2"/>
            </a:solidFill>
            <a:prstDash val="solid"/>
            <a:round/>
            <a:headEnd type="none" w="med" len="med"/>
            <a:tailEnd type="triangle" w="med" len="med"/>
          </a:ln>
        </p:spPr>
      </p:cxnSp>
      <p:cxnSp>
        <p:nvCxnSpPr>
          <p:cNvPr id="2844" name="Google Shape;2844;p117"/>
          <p:cNvCxnSpPr/>
          <p:nvPr/>
        </p:nvCxnSpPr>
        <p:spPr>
          <a:xfrm>
            <a:off x="3008984" y="3537033"/>
            <a:ext cx="1050000" cy="20400"/>
          </a:xfrm>
          <a:prstGeom prst="straightConnector1">
            <a:avLst/>
          </a:prstGeom>
          <a:noFill/>
          <a:ln w="9525" cap="flat" cmpd="sng">
            <a:solidFill>
              <a:schemeClr val="dk2"/>
            </a:solidFill>
            <a:prstDash val="solid"/>
            <a:round/>
            <a:headEnd type="none" w="med" len="med"/>
            <a:tailEnd type="triangle" w="med" len="med"/>
          </a:ln>
        </p:spPr>
      </p:cxnSp>
      <p:cxnSp>
        <p:nvCxnSpPr>
          <p:cNvPr id="2845" name="Google Shape;2845;p117"/>
          <p:cNvCxnSpPr/>
          <p:nvPr/>
        </p:nvCxnSpPr>
        <p:spPr>
          <a:xfrm rot="10800000">
            <a:off x="618000" y="2747033"/>
            <a:ext cx="1154800" cy="0"/>
          </a:xfrm>
          <a:prstGeom prst="straightConnector1">
            <a:avLst/>
          </a:prstGeom>
          <a:noFill/>
          <a:ln w="9525" cap="flat" cmpd="sng">
            <a:solidFill>
              <a:schemeClr val="dk2"/>
            </a:solidFill>
            <a:prstDash val="solid"/>
            <a:round/>
            <a:headEnd type="none" w="med" len="med"/>
            <a:tailEnd type="triangle" w="med" len="med"/>
          </a:ln>
        </p:spPr>
      </p:cxnSp>
      <p:sp>
        <p:nvSpPr>
          <p:cNvPr id="2846" name="Google Shape;2846;p117"/>
          <p:cNvSpPr/>
          <p:nvPr/>
        </p:nvSpPr>
        <p:spPr>
          <a:xfrm>
            <a:off x="15" y="2747033"/>
            <a:ext cx="8236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847" name="Google Shape;2847;p117"/>
          <p:cNvSpPr txBox="1"/>
          <p:nvPr/>
        </p:nvSpPr>
        <p:spPr>
          <a:xfrm>
            <a:off x="3054033"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848" name="Google Shape;2848;p117"/>
          <p:cNvSpPr txBox="1"/>
          <p:nvPr/>
        </p:nvSpPr>
        <p:spPr>
          <a:xfrm>
            <a:off x="5297567"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849" name="Google Shape;2849;p117"/>
          <p:cNvSpPr txBox="1"/>
          <p:nvPr/>
        </p:nvSpPr>
        <p:spPr>
          <a:xfrm>
            <a:off x="7594333"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2850" name="Google Shape;2850;p117"/>
          <p:cNvSpPr txBox="1"/>
          <p:nvPr/>
        </p:nvSpPr>
        <p:spPr>
          <a:xfrm>
            <a:off x="10007733" y="32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851" name="Google Shape;2851;p117"/>
          <p:cNvSpPr txBox="1"/>
          <p:nvPr/>
        </p:nvSpPr>
        <p:spPr>
          <a:xfrm>
            <a:off x="2946967"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852" name="Google Shape;2852;p117"/>
          <p:cNvSpPr txBox="1"/>
          <p:nvPr/>
        </p:nvSpPr>
        <p:spPr>
          <a:xfrm>
            <a:off x="5243751"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853" name="Google Shape;2853;p117"/>
          <p:cNvSpPr txBox="1"/>
          <p:nvPr/>
        </p:nvSpPr>
        <p:spPr>
          <a:xfrm>
            <a:off x="7594333" y="3126700"/>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PREV</a:t>
            </a:r>
            <a:endParaRPr sz="2400">
              <a:latin typeface="PT Sans Narrow"/>
              <a:ea typeface="PT Sans Narrow"/>
              <a:cs typeface="PT Sans Narrow"/>
              <a:sym typeface="PT Sans Narrow"/>
            </a:endParaRPr>
          </a:p>
        </p:txBody>
      </p:sp>
      <p:sp>
        <p:nvSpPr>
          <p:cNvPr id="2854" name="Google Shape;2854;p117"/>
          <p:cNvSpPr txBox="1"/>
          <p:nvPr/>
        </p:nvSpPr>
        <p:spPr>
          <a:xfrm>
            <a:off x="810500" y="23869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415600" y="262733"/>
            <a:ext cx="11360800" cy="943200"/>
          </a:xfrm>
          <a:prstGeom prst="rect">
            <a:avLst/>
          </a:prstGeom>
        </p:spPr>
        <p:txBody>
          <a:bodyPr spcFirstLastPara="1" vert="horz" wrap="square" lIns="121900" tIns="121900" rIns="121900" bIns="121900" rtlCol="0" anchor="t" anchorCtr="0">
            <a:noAutofit/>
          </a:bodyPr>
          <a:lstStyle/>
          <a:p>
            <a:r>
              <a:rPr lang="en"/>
              <a:t>Linked List (Singly Linked List)</a:t>
            </a:r>
            <a:endParaRPr/>
          </a:p>
        </p:txBody>
      </p:sp>
      <p:sp>
        <p:nvSpPr>
          <p:cNvPr id="73" name="Google Shape;73;p14"/>
          <p:cNvSpPr/>
          <p:nvPr/>
        </p:nvSpPr>
        <p:spPr>
          <a:xfrm>
            <a:off x="757700" y="2521067"/>
            <a:ext cx="13516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A</a:t>
            </a:r>
            <a:endParaRPr sz="4000" b="1">
              <a:latin typeface="PT Sans Narrow"/>
              <a:ea typeface="PT Sans Narrow"/>
              <a:cs typeface="PT Sans Narrow"/>
              <a:sym typeface="PT Sans Narrow"/>
            </a:endParaRPr>
          </a:p>
        </p:txBody>
      </p:sp>
      <p:cxnSp>
        <p:nvCxnSpPr>
          <p:cNvPr id="74" name="Google Shape;74;p14"/>
          <p:cNvCxnSpPr>
            <a:stCxn id="73" idx="0"/>
            <a:endCxn id="73" idx="2"/>
          </p:cNvCxnSpPr>
          <p:nvPr/>
        </p:nvCxnSpPr>
        <p:spPr>
          <a:xfrm>
            <a:off x="1433500"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75" name="Google Shape;75;p14"/>
          <p:cNvSpPr/>
          <p:nvPr/>
        </p:nvSpPr>
        <p:spPr>
          <a:xfrm>
            <a:off x="3285611" y="2521067"/>
            <a:ext cx="13516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B</a:t>
            </a:r>
            <a:endParaRPr sz="2400" b="1"/>
          </a:p>
        </p:txBody>
      </p:sp>
      <p:cxnSp>
        <p:nvCxnSpPr>
          <p:cNvPr id="76" name="Google Shape;76;p14"/>
          <p:cNvCxnSpPr>
            <a:stCxn id="75" idx="0"/>
            <a:endCxn id="75" idx="2"/>
          </p:cNvCxnSpPr>
          <p:nvPr/>
        </p:nvCxnSpPr>
        <p:spPr>
          <a:xfrm>
            <a:off x="3961411"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77" name="Google Shape;77;p14"/>
          <p:cNvSpPr/>
          <p:nvPr/>
        </p:nvSpPr>
        <p:spPr>
          <a:xfrm>
            <a:off x="5813552" y="2521067"/>
            <a:ext cx="13516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C</a:t>
            </a:r>
            <a:endParaRPr sz="2400" b="1"/>
          </a:p>
        </p:txBody>
      </p:sp>
      <p:cxnSp>
        <p:nvCxnSpPr>
          <p:cNvPr id="78" name="Google Shape;78;p14"/>
          <p:cNvCxnSpPr>
            <a:stCxn id="77" idx="0"/>
            <a:endCxn id="77" idx="2"/>
          </p:cNvCxnSpPr>
          <p:nvPr/>
        </p:nvCxnSpPr>
        <p:spPr>
          <a:xfrm>
            <a:off x="6489352" y="2521067"/>
            <a:ext cx="0" cy="1198400"/>
          </a:xfrm>
          <a:prstGeom prst="straightConnector1">
            <a:avLst/>
          </a:prstGeom>
          <a:noFill/>
          <a:ln w="9525" cap="flat" cmpd="sng">
            <a:solidFill>
              <a:schemeClr val="dk2"/>
            </a:solidFill>
            <a:prstDash val="solid"/>
            <a:round/>
            <a:headEnd type="none" w="med" len="med"/>
            <a:tailEnd type="none" w="med" len="med"/>
          </a:ln>
        </p:spPr>
      </p:cxnSp>
      <p:sp>
        <p:nvSpPr>
          <p:cNvPr id="79" name="Google Shape;79;p14"/>
          <p:cNvSpPr/>
          <p:nvPr/>
        </p:nvSpPr>
        <p:spPr>
          <a:xfrm>
            <a:off x="8341479" y="2521067"/>
            <a:ext cx="1351600" cy="1198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4000" b="1">
                <a:latin typeface="PT Sans Narrow"/>
                <a:ea typeface="PT Sans Narrow"/>
                <a:cs typeface="PT Sans Narrow"/>
                <a:sym typeface="PT Sans Narrow"/>
              </a:rPr>
              <a:t>D</a:t>
            </a:r>
            <a:endParaRPr sz="2400" b="1"/>
          </a:p>
        </p:txBody>
      </p:sp>
      <p:cxnSp>
        <p:nvCxnSpPr>
          <p:cNvPr id="80" name="Google Shape;80;p14"/>
          <p:cNvCxnSpPr>
            <a:stCxn id="79" idx="0"/>
            <a:endCxn id="79" idx="2"/>
          </p:cNvCxnSpPr>
          <p:nvPr/>
        </p:nvCxnSpPr>
        <p:spPr>
          <a:xfrm>
            <a:off x="9017279" y="2521067"/>
            <a:ext cx="0" cy="1198400"/>
          </a:xfrm>
          <a:prstGeom prst="straightConnector1">
            <a:avLst/>
          </a:prstGeom>
          <a:noFill/>
          <a:ln w="9525" cap="flat" cmpd="sng">
            <a:solidFill>
              <a:schemeClr val="dk2"/>
            </a:solidFill>
            <a:prstDash val="solid"/>
            <a:round/>
            <a:headEnd type="none" w="med" len="med"/>
            <a:tailEnd type="none" w="med" len="med"/>
          </a:ln>
        </p:spPr>
      </p:cxnSp>
      <p:cxnSp>
        <p:nvCxnSpPr>
          <p:cNvPr id="81" name="Google Shape;81;p14"/>
          <p:cNvCxnSpPr>
            <a:stCxn id="73" idx="3"/>
            <a:endCxn id="75" idx="1"/>
          </p:cNvCxnSpPr>
          <p:nvPr/>
        </p:nvCxnSpPr>
        <p:spPr>
          <a:xfrm>
            <a:off x="2109300" y="3120267"/>
            <a:ext cx="1176400" cy="0"/>
          </a:xfrm>
          <a:prstGeom prst="straightConnector1">
            <a:avLst/>
          </a:prstGeom>
          <a:noFill/>
          <a:ln w="9525" cap="flat" cmpd="sng">
            <a:solidFill>
              <a:schemeClr val="dk2"/>
            </a:solidFill>
            <a:prstDash val="solid"/>
            <a:round/>
            <a:headEnd type="none" w="med" len="med"/>
            <a:tailEnd type="triangle" w="med" len="med"/>
          </a:ln>
        </p:spPr>
      </p:cxnSp>
      <p:cxnSp>
        <p:nvCxnSpPr>
          <p:cNvPr id="82" name="Google Shape;82;p14"/>
          <p:cNvCxnSpPr/>
          <p:nvPr/>
        </p:nvCxnSpPr>
        <p:spPr>
          <a:xfrm>
            <a:off x="4637336" y="3120267"/>
            <a:ext cx="1176400" cy="0"/>
          </a:xfrm>
          <a:prstGeom prst="straightConnector1">
            <a:avLst/>
          </a:prstGeom>
          <a:noFill/>
          <a:ln w="9525" cap="flat" cmpd="sng">
            <a:solidFill>
              <a:schemeClr val="dk2"/>
            </a:solidFill>
            <a:prstDash val="solid"/>
            <a:round/>
            <a:headEnd type="none" w="med" len="med"/>
            <a:tailEnd type="triangle" w="med" len="med"/>
          </a:ln>
        </p:spPr>
      </p:cxnSp>
      <p:cxnSp>
        <p:nvCxnSpPr>
          <p:cNvPr id="83" name="Google Shape;83;p14"/>
          <p:cNvCxnSpPr/>
          <p:nvPr/>
        </p:nvCxnSpPr>
        <p:spPr>
          <a:xfrm>
            <a:off x="7165263" y="3120267"/>
            <a:ext cx="1176400" cy="0"/>
          </a:xfrm>
          <a:prstGeom prst="straightConnector1">
            <a:avLst/>
          </a:prstGeom>
          <a:noFill/>
          <a:ln w="9525" cap="flat" cmpd="sng">
            <a:solidFill>
              <a:schemeClr val="dk2"/>
            </a:solidFill>
            <a:prstDash val="solid"/>
            <a:round/>
            <a:headEnd type="none" w="med" len="med"/>
            <a:tailEnd type="triangle" w="med" len="med"/>
          </a:ln>
        </p:spPr>
      </p:cxnSp>
      <p:cxnSp>
        <p:nvCxnSpPr>
          <p:cNvPr id="84" name="Google Shape;84;p14"/>
          <p:cNvCxnSpPr/>
          <p:nvPr/>
        </p:nvCxnSpPr>
        <p:spPr>
          <a:xfrm>
            <a:off x="9693219" y="3120267"/>
            <a:ext cx="1176400" cy="0"/>
          </a:xfrm>
          <a:prstGeom prst="straightConnector1">
            <a:avLst/>
          </a:prstGeom>
          <a:noFill/>
          <a:ln w="9525" cap="flat" cmpd="sng">
            <a:solidFill>
              <a:schemeClr val="dk2"/>
            </a:solidFill>
            <a:prstDash val="solid"/>
            <a:round/>
            <a:headEnd type="none" w="med" len="med"/>
            <a:tailEnd type="triangle" w="med" len="med"/>
          </a:ln>
        </p:spPr>
      </p:cxnSp>
      <p:sp>
        <p:nvSpPr>
          <p:cNvPr id="85" name="Google Shape;85;p14"/>
          <p:cNvSpPr/>
          <p:nvPr/>
        </p:nvSpPr>
        <p:spPr>
          <a:xfrm>
            <a:off x="10952467" y="2679467"/>
            <a:ext cx="906400" cy="881600"/>
          </a:xfrm>
          <a:prstGeom prst="noSmoking">
            <a:avLst>
              <a:gd name="adj" fmla="val 18750"/>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86" name="Google Shape;86;p14"/>
          <p:cNvCxnSpPr/>
          <p:nvPr/>
        </p:nvCxnSpPr>
        <p:spPr>
          <a:xfrm>
            <a:off x="1267400" y="1963133"/>
            <a:ext cx="0" cy="261600"/>
          </a:xfrm>
          <a:prstGeom prst="straightConnector1">
            <a:avLst/>
          </a:prstGeom>
          <a:noFill/>
          <a:ln w="9525" cap="flat" cmpd="sng">
            <a:solidFill>
              <a:schemeClr val="dk2"/>
            </a:solidFill>
            <a:prstDash val="solid"/>
            <a:round/>
            <a:headEnd type="none" w="med" len="med"/>
            <a:tailEnd type="oval" w="med" len="med"/>
          </a:ln>
        </p:spPr>
      </p:cxnSp>
      <p:sp>
        <p:nvSpPr>
          <p:cNvPr id="87" name="Google Shape;87;p14"/>
          <p:cNvSpPr txBox="1"/>
          <p:nvPr/>
        </p:nvSpPr>
        <p:spPr>
          <a:xfrm>
            <a:off x="932900" y="1453733"/>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HEAD</a:t>
            </a:r>
            <a:endParaRPr sz="2400">
              <a:latin typeface="PT Sans Narrow"/>
              <a:ea typeface="PT Sans Narrow"/>
              <a:cs typeface="PT Sans Narrow"/>
              <a:sym typeface="PT Sans Narrow"/>
            </a:endParaRPr>
          </a:p>
        </p:txBody>
      </p:sp>
      <p:cxnSp>
        <p:nvCxnSpPr>
          <p:cNvPr id="88" name="Google Shape;88;p14"/>
          <p:cNvCxnSpPr/>
          <p:nvPr/>
        </p:nvCxnSpPr>
        <p:spPr>
          <a:xfrm>
            <a:off x="11405667" y="1963133"/>
            <a:ext cx="0" cy="261600"/>
          </a:xfrm>
          <a:prstGeom prst="straightConnector1">
            <a:avLst/>
          </a:prstGeom>
          <a:noFill/>
          <a:ln w="9525" cap="flat" cmpd="sng">
            <a:solidFill>
              <a:schemeClr val="dk2"/>
            </a:solidFill>
            <a:prstDash val="solid"/>
            <a:round/>
            <a:headEnd type="none" w="med" len="med"/>
            <a:tailEnd type="oval" w="med" len="med"/>
          </a:ln>
        </p:spPr>
      </p:cxnSp>
      <p:sp>
        <p:nvSpPr>
          <p:cNvPr id="89" name="Google Shape;89;p14"/>
          <p:cNvSpPr txBox="1"/>
          <p:nvPr/>
        </p:nvSpPr>
        <p:spPr>
          <a:xfrm>
            <a:off x="10952467" y="145371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NULL</a:t>
            </a:r>
            <a:endParaRPr sz="2400">
              <a:latin typeface="PT Sans Narrow"/>
              <a:ea typeface="PT Sans Narrow"/>
              <a:cs typeface="PT Sans Narrow"/>
              <a:sym typeface="PT Sans Narrow"/>
            </a:endParaRPr>
          </a:p>
        </p:txBody>
      </p:sp>
      <p:cxnSp>
        <p:nvCxnSpPr>
          <p:cNvPr id="90" name="Google Shape;90;p14"/>
          <p:cNvCxnSpPr/>
          <p:nvPr/>
        </p:nvCxnSpPr>
        <p:spPr>
          <a:xfrm rot="10800000">
            <a:off x="926900" y="4004433"/>
            <a:ext cx="6000" cy="404000"/>
          </a:xfrm>
          <a:prstGeom prst="straightConnector1">
            <a:avLst/>
          </a:prstGeom>
          <a:noFill/>
          <a:ln w="9525" cap="flat" cmpd="sng">
            <a:solidFill>
              <a:schemeClr val="dk2"/>
            </a:solidFill>
            <a:prstDash val="solid"/>
            <a:round/>
            <a:headEnd type="none" w="med" len="med"/>
            <a:tailEnd type="oval" w="med" len="med"/>
          </a:ln>
        </p:spPr>
      </p:cxnSp>
      <p:cxnSp>
        <p:nvCxnSpPr>
          <p:cNvPr id="91" name="Google Shape;91;p14"/>
          <p:cNvCxnSpPr/>
          <p:nvPr/>
        </p:nvCxnSpPr>
        <p:spPr>
          <a:xfrm rot="10800000" flipH="1">
            <a:off x="1742267" y="3992833"/>
            <a:ext cx="4400" cy="415600"/>
          </a:xfrm>
          <a:prstGeom prst="straightConnector1">
            <a:avLst/>
          </a:prstGeom>
          <a:noFill/>
          <a:ln w="9525" cap="flat" cmpd="sng">
            <a:solidFill>
              <a:schemeClr val="dk2"/>
            </a:solidFill>
            <a:prstDash val="solid"/>
            <a:round/>
            <a:headEnd type="none" w="med" len="med"/>
            <a:tailEnd type="oval" w="med" len="med"/>
          </a:ln>
        </p:spPr>
      </p:cxnSp>
      <p:sp>
        <p:nvSpPr>
          <p:cNvPr id="92" name="Google Shape;92;p14"/>
          <p:cNvSpPr txBox="1"/>
          <p:nvPr/>
        </p:nvSpPr>
        <p:spPr>
          <a:xfrm>
            <a:off x="511700" y="4408433"/>
            <a:ext cx="8520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DATA</a:t>
            </a:r>
            <a:endParaRPr sz="2400">
              <a:latin typeface="PT Sans Narrow"/>
              <a:ea typeface="PT Sans Narrow"/>
              <a:cs typeface="PT Sans Narrow"/>
              <a:sym typeface="PT Sans Narrow"/>
            </a:endParaRPr>
          </a:p>
        </p:txBody>
      </p:sp>
      <p:sp>
        <p:nvSpPr>
          <p:cNvPr id="93" name="Google Shape;93;p14"/>
          <p:cNvSpPr txBox="1"/>
          <p:nvPr/>
        </p:nvSpPr>
        <p:spPr>
          <a:xfrm>
            <a:off x="1321067" y="4408433"/>
            <a:ext cx="8520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NEXT</a:t>
            </a:r>
            <a:endParaRPr sz="2400">
              <a:latin typeface="PT Sans Narrow"/>
              <a:ea typeface="PT Sans Narrow"/>
              <a:cs typeface="PT Sans Narrow"/>
              <a:sym typeface="PT Sans Narrow"/>
            </a:endParaRPr>
          </a:p>
        </p:txBody>
      </p:sp>
      <p:sp>
        <p:nvSpPr>
          <p:cNvPr id="94" name="Google Shape;94;p14"/>
          <p:cNvSpPr/>
          <p:nvPr/>
        </p:nvSpPr>
        <p:spPr>
          <a:xfrm>
            <a:off x="344400" y="2417667"/>
            <a:ext cx="509600" cy="1405200"/>
          </a:xfrm>
          <a:prstGeom prst="leftBrace">
            <a:avLst>
              <a:gd name="adj1" fmla="val 25000"/>
              <a:gd name="adj2"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5" name="Google Shape;95;p14"/>
          <p:cNvSpPr txBox="1"/>
          <p:nvPr/>
        </p:nvSpPr>
        <p:spPr>
          <a:xfrm>
            <a:off x="-85433" y="2719067"/>
            <a:ext cx="1176400" cy="261600"/>
          </a:xfrm>
          <a:prstGeom prst="rect">
            <a:avLst/>
          </a:prstGeom>
          <a:noFill/>
          <a:ln>
            <a:noFill/>
          </a:ln>
        </p:spPr>
        <p:txBody>
          <a:bodyPr spcFirstLastPara="1" wrap="square" lIns="121900" tIns="121900" rIns="121900" bIns="121900" anchor="t" anchorCtr="0">
            <a:noAutofit/>
          </a:bodyPr>
          <a:lstStyle/>
          <a:p>
            <a:r>
              <a:rPr lang="en" sz="2400">
                <a:latin typeface="PT Sans Narrow"/>
                <a:ea typeface="PT Sans Narrow"/>
                <a:cs typeface="PT Sans Narrow"/>
                <a:sym typeface="PT Sans Narrow"/>
              </a:rPr>
              <a:t>NODE</a:t>
            </a:r>
            <a:endParaRPr sz="2400">
              <a:latin typeface="PT Sans Narrow"/>
              <a:ea typeface="PT Sans Narrow"/>
              <a:cs typeface="PT Sans Narrow"/>
              <a:sym typeface="PT Sans Narro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Array vs. Linked List</a:t>
            </a:r>
            <a:endParaRPr/>
          </a:p>
        </p:txBody>
      </p:sp>
      <p:graphicFrame>
        <p:nvGraphicFramePr>
          <p:cNvPr id="101" name="Google Shape;101;p15"/>
          <p:cNvGraphicFramePr/>
          <p:nvPr/>
        </p:nvGraphicFramePr>
        <p:xfrm>
          <a:off x="1090933" y="1606200"/>
          <a:ext cx="9651999" cy="1828680"/>
        </p:xfrm>
        <a:graphic>
          <a:graphicData uri="http://schemas.openxmlformats.org/drawingml/2006/table">
            <a:tbl>
              <a:tblPr>
                <a:noFill/>
              </a:tblPr>
              <a:tblGrid>
                <a:gridCol w="3217333">
                  <a:extLst>
                    <a:ext uri="{9D8B030D-6E8A-4147-A177-3AD203B41FA5}">
                      <a16:colId xmlns:a16="http://schemas.microsoft.com/office/drawing/2014/main" val="20000"/>
                    </a:ext>
                  </a:extLst>
                </a:gridCol>
                <a:gridCol w="3217333">
                  <a:extLst>
                    <a:ext uri="{9D8B030D-6E8A-4147-A177-3AD203B41FA5}">
                      <a16:colId xmlns:a16="http://schemas.microsoft.com/office/drawing/2014/main" val="20001"/>
                    </a:ext>
                  </a:extLst>
                </a:gridCol>
                <a:gridCol w="3217333">
                  <a:extLst>
                    <a:ext uri="{9D8B030D-6E8A-4147-A177-3AD203B41FA5}">
                      <a16:colId xmlns:a16="http://schemas.microsoft.com/office/drawing/2014/main" val="20002"/>
                    </a:ext>
                  </a:extLst>
                </a:gridCol>
              </a:tblGrid>
              <a:tr h="609560">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ctr" rtl="0">
                        <a:spcBef>
                          <a:spcPts val="0"/>
                        </a:spcBef>
                        <a:spcAft>
                          <a:spcPts val="0"/>
                        </a:spcAft>
                        <a:buNone/>
                      </a:pPr>
                      <a:r>
                        <a:rPr lang="en" sz="2400">
                          <a:latin typeface="PT Sans Narrow"/>
                          <a:ea typeface="PT Sans Narrow"/>
                          <a:cs typeface="PT Sans Narrow"/>
                          <a:sym typeface="PT Sans Narrow"/>
                        </a:rPr>
                        <a:t>Array</a:t>
                      </a:r>
                      <a:endParaRPr sz="2400"/>
                    </a:p>
                  </a:txBody>
                  <a:tcPr marL="121900" marR="121900" marT="121900" marB="121900"/>
                </a:tc>
                <a:tc>
                  <a:txBody>
                    <a:bodyPr/>
                    <a:lstStyle/>
                    <a:p>
                      <a:pPr marL="0" lvl="0" indent="0" algn="ctr" rtl="0">
                        <a:spcBef>
                          <a:spcPts val="0"/>
                        </a:spcBef>
                        <a:spcAft>
                          <a:spcPts val="0"/>
                        </a:spcAft>
                        <a:buNone/>
                      </a:pPr>
                      <a:r>
                        <a:rPr lang="en" sz="2400">
                          <a:latin typeface="PT Sans Narrow"/>
                          <a:ea typeface="PT Sans Narrow"/>
                          <a:cs typeface="PT Sans Narrow"/>
                          <a:sym typeface="PT Sans Narrow"/>
                        </a:rPr>
                        <a:t>Linked List</a:t>
                      </a:r>
                      <a:endParaRPr sz="240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 sz="2400"/>
                        <a:t>Insertion/Deletion</a:t>
                      </a:r>
                      <a:endParaRPr sz="2400"/>
                    </a:p>
                  </a:txBody>
                  <a:tcPr marL="121900" marR="121900" marT="121900" marB="121900"/>
                </a:tc>
                <a:tc>
                  <a:txBody>
                    <a:bodyPr/>
                    <a:lstStyle/>
                    <a:p>
                      <a:pPr marL="0" lvl="0" indent="0" algn="l" rtl="0">
                        <a:spcBef>
                          <a:spcPts val="0"/>
                        </a:spcBef>
                        <a:spcAft>
                          <a:spcPts val="0"/>
                        </a:spcAft>
                        <a:buNone/>
                      </a:pPr>
                      <a:r>
                        <a:rPr lang="en" sz="2400"/>
                        <a:t>O(n)</a:t>
                      </a:r>
                      <a:endParaRPr sz="2400"/>
                    </a:p>
                  </a:txBody>
                  <a:tcPr marL="121900" marR="121900" marT="121900" marB="121900"/>
                </a:tc>
                <a:tc>
                  <a:txBody>
                    <a:bodyPr/>
                    <a:lstStyle/>
                    <a:p>
                      <a:pPr marL="0" lvl="0" indent="0" algn="l" rtl="0">
                        <a:spcBef>
                          <a:spcPts val="0"/>
                        </a:spcBef>
                        <a:spcAft>
                          <a:spcPts val="0"/>
                        </a:spcAft>
                        <a:buNone/>
                      </a:pPr>
                      <a:r>
                        <a:rPr lang="en" sz="2400"/>
                        <a:t>O(1)</a:t>
                      </a:r>
                      <a:endParaRPr sz="240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 sz="2400"/>
                        <a:t>Access Element</a:t>
                      </a:r>
                      <a:endParaRPr sz="2400"/>
                    </a:p>
                  </a:txBody>
                  <a:tcPr marL="121900" marR="121900" marT="121900" marB="121900"/>
                </a:tc>
                <a:tc>
                  <a:txBody>
                    <a:bodyPr/>
                    <a:lstStyle/>
                    <a:p>
                      <a:pPr marL="0" lvl="0" indent="0" algn="l" rtl="0">
                        <a:spcBef>
                          <a:spcPts val="0"/>
                        </a:spcBef>
                        <a:spcAft>
                          <a:spcPts val="0"/>
                        </a:spcAft>
                        <a:buNone/>
                      </a:pPr>
                      <a:r>
                        <a:rPr lang="en" sz="2400"/>
                        <a:t>O(1)</a:t>
                      </a:r>
                      <a:endParaRPr sz="2400"/>
                    </a:p>
                  </a:txBody>
                  <a:tcPr marL="121900" marR="121900" marT="121900" marB="121900"/>
                </a:tc>
                <a:tc>
                  <a:txBody>
                    <a:bodyPr/>
                    <a:lstStyle/>
                    <a:p>
                      <a:pPr marL="0" lvl="0" indent="0" algn="l" rtl="0">
                        <a:spcBef>
                          <a:spcPts val="0"/>
                        </a:spcBef>
                        <a:spcAft>
                          <a:spcPts val="0"/>
                        </a:spcAft>
                        <a:buNone/>
                      </a:pPr>
                      <a:r>
                        <a:rPr lang="en" sz="2400"/>
                        <a:t>O(n)</a:t>
                      </a:r>
                      <a:endParaRPr sz="2400"/>
                    </a:p>
                  </a:txBody>
                  <a:tcPr marL="121900" marR="121900" marT="121900" marB="121900"/>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415600" y="1086400"/>
            <a:ext cx="11428400" cy="1256000"/>
          </a:xfrm>
          <a:prstGeom prst="rect">
            <a:avLst/>
          </a:prstGeom>
        </p:spPr>
        <p:txBody>
          <a:bodyPr spcFirstLastPara="1" vert="horz" wrap="square" lIns="121900" tIns="121900" rIns="121900" bIns="121900" rtlCol="0" anchor="ctr" anchorCtr="0">
            <a:noAutofit/>
          </a:bodyPr>
          <a:lstStyle/>
          <a:p>
            <a:r>
              <a:rPr lang="en"/>
              <a:t>Linked Lists : Insertion</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242</TotalTime>
  <Words>4219</Words>
  <Application>Microsoft Office PowerPoint</Application>
  <PresentationFormat>Widescreen</PresentationFormat>
  <Paragraphs>829</Paragraphs>
  <Slides>67</Slides>
  <Notes>67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67</vt:i4>
      </vt:variant>
    </vt:vector>
  </HeadingPairs>
  <TitlesOfParts>
    <vt:vector size="76" baseType="lpstr">
      <vt:lpstr>Arial Unicode MS</vt:lpstr>
      <vt:lpstr>Aptos</vt:lpstr>
      <vt:lpstr>Aptos Display</vt:lpstr>
      <vt:lpstr>Arial</vt:lpstr>
      <vt:lpstr>Calibri</vt:lpstr>
      <vt:lpstr>Consolas</vt:lpstr>
      <vt:lpstr>Helvetica</vt:lpstr>
      <vt:lpstr>PT Sans Narrow</vt:lpstr>
      <vt:lpstr>Office Theme</vt:lpstr>
      <vt:lpstr>PowerPoint Presentation</vt:lpstr>
      <vt:lpstr>What is a linked list?</vt:lpstr>
      <vt:lpstr>Where are linked lists used?</vt:lpstr>
      <vt:lpstr>Terminology</vt:lpstr>
      <vt:lpstr>Singly vs Doubly Linked Lists </vt:lpstr>
      <vt:lpstr>Singly &amp; Doubly Linked lists  Pros and Cons</vt:lpstr>
      <vt:lpstr>Linked List (Singly Linked List)</vt:lpstr>
      <vt:lpstr>Array vs. Linked List</vt:lpstr>
      <vt:lpstr>Linked Lists : Insertion</vt:lpstr>
      <vt:lpstr>Singly Linked List: Prepend</vt:lpstr>
      <vt:lpstr>PowerPoint Presentation</vt:lpstr>
      <vt:lpstr>Singly Linked List: Append </vt:lpstr>
      <vt:lpstr>PowerPoint Presentation</vt:lpstr>
      <vt:lpstr>Singly Linked List: Insert after Node </vt:lpstr>
      <vt:lpstr>Singly Linked List: Insert after Node </vt:lpstr>
      <vt:lpstr>PowerPoint Presentation</vt:lpstr>
      <vt:lpstr>Linked Lists : Deletion</vt:lpstr>
      <vt:lpstr>Singly Linked List: Delete node </vt:lpstr>
      <vt:lpstr>Singly Linked List: Delete node </vt:lpstr>
      <vt:lpstr>Singly Linked List: Delete node </vt:lpstr>
      <vt:lpstr>Singly Linked List: Delete node </vt:lpstr>
      <vt:lpstr>PowerPoint Presentation</vt:lpstr>
      <vt:lpstr>PowerPoint Presentation</vt:lpstr>
      <vt:lpstr>Linked Lists : Calculating Length</vt:lpstr>
      <vt:lpstr>Singly Linked List: Calculating length</vt:lpstr>
      <vt:lpstr>Linked Lists : Find Nth-to-last Node</vt:lpstr>
      <vt:lpstr>Singly Linked List: Nth-to-last Node</vt:lpstr>
      <vt:lpstr>Singly Linked List: Nth-to-last Node -- Method 1</vt:lpstr>
      <vt:lpstr>Singly Linked List: Nth-to-last Node -- Method 2</vt:lpstr>
      <vt:lpstr>Singly Linked List: Nth-to-last Node -- Method 2</vt:lpstr>
      <vt:lpstr>Singly Linked List: Nth-to-last Node -- Method 2</vt:lpstr>
      <vt:lpstr>Singly Linked List: Nth-to-last Node -- Method 2</vt:lpstr>
      <vt:lpstr>PowerPoint Presentation</vt:lpstr>
      <vt:lpstr>Doubly Linked List</vt:lpstr>
      <vt:lpstr>Doubly Linked Lists: Add after node</vt:lpstr>
      <vt:lpstr>Doubly Linked List</vt:lpstr>
      <vt:lpstr>Doubly Linked List</vt:lpstr>
      <vt:lpstr>Doubly Linked List</vt:lpstr>
      <vt:lpstr>Doubly Linked List</vt:lpstr>
      <vt:lpstr>Doubly Linked List</vt:lpstr>
      <vt:lpstr>Doubly Linked List</vt:lpstr>
      <vt:lpstr>Doubly Linked List</vt:lpstr>
      <vt:lpstr>Doubly Linked List</vt:lpstr>
      <vt:lpstr>Doubly Linked Lists: Add before node</vt:lpstr>
      <vt:lpstr>Doubly Linked List</vt:lpstr>
      <vt:lpstr>Doubly Linked List</vt:lpstr>
      <vt:lpstr>Doubly Linked List</vt:lpstr>
      <vt:lpstr>Doubly Linked List</vt:lpstr>
      <vt:lpstr>Doubly Linked List</vt:lpstr>
      <vt:lpstr>Doubly Linked List</vt:lpstr>
      <vt:lpstr>Doubly Linked List</vt:lpstr>
      <vt:lpstr>Doubly Linked List</vt:lpstr>
      <vt:lpstr>Doubly Linked Lists: Delete node</vt:lpstr>
      <vt:lpstr>Doubly Linked List: Delete -- Case 1</vt:lpstr>
      <vt:lpstr>Doubly Linked List: Delete -- Case 1</vt:lpstr>
      <vt:lpstr>Doubly Linked List: Delete -- Case 2</vt:lpstr>
      <vt:lpstr>Doubly Linked List: Delete -- Case 2</vt:lpstr>
      <vt:lpstr>Doubly Linked List: Delete -- Case 3</vt:lpstr>
      <vt:lpstr>Doubly Linked List: Delete -- Case 3</vt:lpstr>
      <vt:lpstr>Doubly Linked List: Delete -- Case 4</vt:lpstr>
      <vt:lpstr>Doubly Linked List: Delete -- Case 4</vt:lpstr>
      <vt:lpstr>Doubly Linked Lists: Reverse</vt:lpstr>
      <vt:lpstr>Doubly Linked List: Reverse</vt:lpstr>
      <vt:lpstr>Doubly Linked List: Reverse </vt:lpstr>
      <vt:lpstr>Doubly Linked List: Reverse </vt:lpstr>
      <vt:lpstr>Doubly Linked List: Reverse </vt:lpstr>
      <vt:lpstr>Doubly Linked List: Reverse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Nagaraj Saroday</dc:creator>
  <cp:lastModifiedBy>Nagaraj Saroday</cp:lastModifiedBy>
  <cp:revision>1</cp:revision>
  <dcterms:created xsi:type="dcterms:W3CDTF">2024-10-31T11:13:11Z</dcterms:created>
  <dcterms:modified xsi:type="dcterms:W3CDTF">2024-11-03T15:56:35Z</dcterms:modified>
</cp:coreProperties>
</file>