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Override2.xml" ContentType="application/vnd.openxmlformats-officedocument.themeOverr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25"/>
  </p:notesMasterIdLst>
  <p:sldIdLst>
    <p:sldId id="256" r:id="rId2"/>
    <p:sldId id="294" r:id="rId3"/>
    <p:sldId id="285" r:id="rId4"/>
    <p:sldId id="287" r:id="rId5"/>
    <p:sldId id="263" r:id="rId6"/>
    <p:sldId id="260" r:id="rId7"/>
    <p:sldId id="275" r:id="rId8"/>
    <p:sldId id="291" r:id="rId9"/>
    <p:sldId id="292" r:id="rId10"/>
    <p:sldId id="293" r:id="rId11"/>
    <p:sldId id="295" r:id="rId12"/>
    <p:sldId id="269" r:id="rId13"/>
    <p:sldId id="270" r:id="rId14"/>
    <p:sldId id="273" r:id="rId15"/>
    <p:sldId id="265" r:id="rId16"/>
    <p:sldId id="282" r:id="rId17"/>
    <p:sldId id="268" r:id="rId18"/>
    <p:sldId id="288" r:id="rId19"/>
    <p:sldId id="289" r:id="rId20"/>
    <p:sldId id="278" r:id="rId21"/>
    <p:sldId id="279" r:id="rId22"/>
    <p:sldId id="290"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A5F02A-C9B8-48C1-AF56-9F5669E01D33}" v="148" dt="2024-11-04T15:01:44.8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73" autoAdjust="0"/>
    <p:restoredTop sz="62230" autoAdjust="0"/>
  </p:normalViewPr>
  <p:slideViewPr>
    <p:cSldViewPr snapToGrid="0">
      <p:cViewPr varScale="1">
        <p:scale>
          <a:sx n="69" d="100"/>
          <a:sy n="69" d="100"/>
        </p:scale>
        <p:origin x="22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araj Saroday" userId="3a26ac0b3cfb4850" providerId="LiveId" clId="{9CA5F02A-C9B8-48C1-AF56-9F5669E01D33}"/>
    <pc:docChg chg="undo custSel addSld delSld modSld sldOrd">
      <pc:chgData name="Nagaraj Saroday" userId="3a26ac0b3cfb4850" providerId="LiveId" clId="{9CA5F02A-C9B8-48C1-AF56-9F5669E01D33}" dt="2024-11-05T06:08:02.718" v="5247"/>
      <pc:docMkLst>
        <pc:docMk/>
      </pc:docMkLst>
      <pc:sldChg chg="addSp delSp modSp mod setBg modAnim setClrOvrMap delDesignElem modNotesTx">
        <pc:chgData name="Nagaraj Saroday" userId="3a26ac0b3cfb4850" providerId="LiveId" clId="{9CA5F02A-C9B8-48C1-AF56-9F5669E01D33}" dt="2024-11-05T06:08:02.718" v="5247"/>
        <pc:sldMkLst>
          <pc:docMk/>
          <pc:sldMk cId="3878386825" sldId="256"/>
        </pc:sldMkLst>
        <pc:spChg chg="mod">
          <ac:chgData name="Nagaraj Saroday" userId="3a26ac0b3cfb4850" providerId="LiveId" clId="{9CA5F02A-C9B8-48C1-AF56-9F5669E01D33}" dt="2024-11-03T16:14:16.339" v="3960" actId="26606"/>
          <ac:spMkLst>
            <pc:docMk/>
            <pc:sldMk cId="3878386825" sldId="256"/>
            <ac:spMk id="2" creationId="{DE7C6233-440D-EF6A-8E79-EF50056C66EE}"/>
          </ac:spMkLst>
        </pc:spChg>
        <pc:spChg chg="add">
          <ac:chgData name="Nagaraj Saroday" userId="3a26ac0b3cfb4850" providerId="LiveId" clId="{9CA5F02A-C9B8-48C1-AF56-9F5669E01D33}" dt="2024-11-03T16:14:16.339" v="3960" actId="26606"/>
          <ac:spMkLst>
            <pc:docMk/>
            <pc:sldMk cId="3878386825" sldId="256"/>
            <ac:spMk id="4" creationId="{8C516CC8-80AC-446C-A56E-9F54B7210402}"/>
          </ac:spMkLst>
        </pc:spChg>
        <pc:spChg chg="add">
          <ac:chgData name="Nagaraj Saroday" userId="3a26ac0b3cfb4850" providerId="LiveId" clId="{9CA5F02A-C9B8-48C1-AF56-9F5669E01D33}" dt="2024-11-03T16:14:16.339" v="3960" actId="26606"/>
          <ac:spMkLst>
            <pc:docMk/>
            <pc:sldMk cId="3878386825" sldId="256"/>
            <ac:spMk id="7" creationId="{0E30439A-8A5B-46EC-8283-9B6B031D40D0}"/>
          </ac:spMkLst>
        </pc:spChg>
        <pc:spChg chg="add">
          <ac:chgData name="Nagaraj Saroday" userId="3a26ac0b3cfb4850" providerId="LiveId" clId="{9CA5F02A-C9B8-48C1-AF56-9F5669E01D33}" dt="2024-11-03T16:14:16.339" v="3960" actId="26606"/>
          <ac:spMkLst>
            <pc:docMk/>
            <pc:sldMk cId="3878386825" sldId="256"/>
            <ac:spMk id="9" creationId="{5CEAD642-85CF-4750-8432-7C80C901F001}"/>
          </ac:spMkLst>
        </pc:spChg>
        <pc:spChg chg="add">
          <ac:chgData name="Nagaraj Saroday" userId="3a26ac0b3cfb4850" providerId="LiveId" clId="{9CA5F02A-C9B8-48C1-AF56-9F5669E01D33}" dt="2024-11-03T16:14:16.339" v="3960" actId="26606"/>
          <ac:spMkLst>
            <pc:docMk/>
            <pc:sldMk cId="3878386825" sldId="256"/>
            <ac:spMk id="11" creationId="{FA33EEAE-15D5-4119-8C1E-89D943F911EF}"/>
          </ac:spMkLst>
        </pc:spChg>
        <pc:spChg chg="add">
          <ac:chgData name="Nagaraj Saroday" userId="3a26ac0b3cfb4850" providerId="LiveId" clId="{9CA5F02A-C9B8-48C1-AF56-9F5669E01D33}" dt="2024-11-03T16:14:16.339" v="3960" actId="26606"/>
          <ac:spMkLst>
            <pc:docMk/>
            <pc:sldMk cId="3878386825" sldId="256"/>
            <ac:spMk id="13" creationId="{730D8B3B-9B80-4025-B934-26DC7D7CD231}"/>
          </ac:spMkLst>
        </pc:spChg>
        <pc:spChg chg="add">
          <ac:chgData name="Nagaraj Saroday" userId="3a26ac0b3cfb4850" providerId="LiveId" clId="{9CA5F02A-C9B8-48C1-AF56-9F5669E01D33}" dt="2024-11-03T16:14:16.339" v="3960" actId="26606"/>
          <ac:spMkLst>
            <pc:docMk/>
            <pc:sldMk cId="3878386825" sldId="256"/>
            <ac:spMk id="15" creationId="{B5A1B09C-1565-46F8-B70F-621C5EB48A09}"/>
          </ac:spMkLst>
        </pc:spChg>
        <pc:spChg chg="add">
          <ac:chgData name="Nagaraj Saroday" userId="3a26ac0b3cfb4850" providerId="LiveId" clId="{9CA5F02A-C9B8-48C1-AF56-9F5669E01D33}" dt="2024-11-03T16:14:16.339" v="3960" actId="26606"/>
          <ac:spMkLst>
            <pc:docMk/>
            <pc:sldMk cId="3878386825" sldId="256"/>
            <ac:spMk id="19" creationId="{53947E58-F088-49F1-A3D1-DEA690192E84}"/>
          </ac:spMkLst>
        </pc:spChg>
        <pc:spChg chg="del">
          <ac:chgData name="Nagaraj Saroday" userId="3a26ac0b3cfb4850" providerId="LiveId" clId="{9CA5F02A-C9B8-48C1-AF56-9F5669E01D33}" dt="2024-10-27T13:29:03.491" v="610"/>
          <ac:spMkLst>
            <pc:docMk/>
            <pc:sldMk cId="3878386825" sldId="256"/>
            <ac:spMk id="22" creationId="{94714483-7072-431F-9DBE-87F44E4D44BC}"/>
          </ac:spMkLst>
        </pc:spChg>
        <pc:spChg chg="del">
          <ac:chgData name="Nagaraj Saroday" userId="3a26ac0b3cfb4850" providerId="LiveId" clId="{9CA5F02A-C9B8-48C1-AF56-9F5669E01D33}" dt="2024-10-27T13:29:03.491" v="610"/>
          <ac:spMkLst>
            <pc:docMk/>
            <pc:sldMk cId="3878386825" sldId="256"/>
            <ac:spMk id="41" creationId="{495892E1-F4A5-4991-AC52-4F417B14A2A2}"/>
          </ac:spMkLst>
        </pc:spChg>
        <pc:spChg chg="del">
          <ac:chgData name="Nagaraj Saroday" userId="3a26ac0b3cfb4850" providerId="LiveId" clId="{9CA5F02A-C9B8-48C1-AF56-9F5669E01D33}" dt="2024-10-27T13:29:03.491" v="610"/>
          <ac:spMkLst>
            <pc:docMk/>
            <pc:sldMk cId="3878386825" sldId="256"/>
            <ac:spMk id="42" creationId="{832F3179-0CD5-40C8-9939-D8355006F7BA}"/>
          </ac:spMkLst>
        </pc:spChg>
        <pc:spChg chg="del">
          <ac:chgData name="Nagaraj Saroday" userId="3a26ac0b3cfb4850" providerId="LiveId" clId="{9CA5F02A-C9B8-48C1-AF56-9F5669E01D33}" dt="2024-10-27T13:29:03.491" v="610"/>
          <ac:spMkLst>
            <pc:docMk/>
            <pc:sldMk cId="3878386825" sldId="256"/>
            <ac:spMk id="55" creationId="{E2683E3F-F855-4549-84F8-42064EC0F247}"/>
          </ac:spMkLst>
        </pc:spChg>
        <pc:grpChg chg="del">
          <ac:chgData name="Nagaraj Saroday" userId="3a26ac0b3cfb4850" providerId="LiveId" clId="{9CA5F02A-C9B8-48C1-AF56-9F5669E01D33}" dt="2024-10-27T13:29:03.491" v="610"/>
          <ac:grpSpMkLst>
            <pc:docMk/>
            <pc:sldMk cId="3878386825" sldId="256"/>
            <ac:grpSpMk id="43" creationId="{ACF597F8-76AA-44FA-8E6A-06223B66C0DD}"/>
          </ac:grpSpMkLst>
        </pc:grpChg>
        <pc:grpChg chg="del">
          <ac:chgData name="Nagaraj Saroday" userId="3a26ac0b3cfb4850" providerId="LiveId" clId="{9CA5F02A-C9B8-48C1-AF56-9F5669E01D33}" dt="2024-10-27T13:29:03.491" v="610"/>
          <ac:grpSpMkLst>
            <pc:docMk/>
            <pc:sldMk cId="3878386825" sldId="256"/>
            <ac:grpSpMk id="44" creationId="{11CE155D-684B-4F5E-B835-C52765E310E7}"/>
          </ac:grpSpMkLst>
        </pc:grpChg>
        <pc:grpChg chg="del">
          <ac:chgData name="Nagaraj Saroday" userId="3a26ac0b3cfb4850" providerId="LiveId" clId="{9CA5F02A-C9B8-48C1-AF56-9F5669E01D33}" dt="2024-10-27T13:29:03.491" v="610"/>
          <ac:grpSpMkLst>
            <pc:docMk/>
            <pc:sldMk cId="3878386825" sldId="256"/>
            <ac:grpSpMk id="56" creationId="{8FC90B1E-0223-4440-AF22-8F32F6F0C7D2}"/>
          </ac:grpSpMkLst>
        </pc:grpChg>
        <pc:picChg chg="add del">
          <ac:chgData name="Nagaraj Saroday" userId="3a26ac0b3cfb4850" providerId="LiveId" clId="{9CA5F02A-C9B8-48C1-AF56-9F5669E01D33}" dt="2024-10-27T13:37:07.899" v="616" actId="478"/>
          <ac:picMkLst>
            <pc:docMk/>
            <pc:sldMk cId="3878386825" sldId="256"/>
            <ac:picMk id="17" creationId="{0FDE80B3-CB71-4106-387E-79C2BEC568D0}"/>
          </ac:picMkLst>
        </pc:picChg>
      </pc:sldChg>
      <pc:sldChg chg="addSp delSp modSp del mod">
        <pc:chgData name="Nagaraj Saroday" userId="3a26ac0b3cfb4850" providerId="LiveId" clId="{9CA5F02A-C9B8-48C1-AF56-9F5669E01D33}" dt="2024-10-25T07:27:15.245" v="326" actId="47"/>
        <pc:sldMkLst>
          <pc:docMk/>
          <pc:sldMk cId="3383162599" sldId="257"/>
        </pc:sldMkLst>
        <pc:spChg chg="mod">
          <ac:chgData name="Nagaraj Saroday" userId="3a26ac0b3cfb4850" providerId="LiveId" clId="{9CA5F02A-C9B8-48C1-AF56-9F5669E01D33}" dt="2024-10-25T07:18:47.316" v="300" actId="1076"/>
          <ac:spMkLst>
            <pc:docMk/>
            <pc:sldMk cId="3383162599" sldId="257"/>
            <ac:spMk id="2" creationId="{BB3960A8-8B09-9EE0-0E82-EF7B65F2D756}"/>
          </ac:spMkLst>
        </pc:spChg>
        <pc:spChg chg="add del">
          <ac:chgData name="Nagaraj Saroday" userId="3a26ac0b3cfb4850" providerId="LiveId" clId="{9CA5F02A-C9B8-48C1-AF56-9F5669E01D33}" dt="2024-10-25T06:57:07.874" v="181"/>
          <ac:spMkLst>
            <pc:docMk/>
            <pc:sldMk cId="3383162599" sldId="257"/>
            <ac:spMk id="3" creationId="{6F3BAADD-C43D-4FB6-637F-2DF4DA8DD0BF}"/>
          </ac:spMkLst>
        </pc:spChg>
        <pc:spChg chg="add mod">
          <ac:chgData name="Nagaraj Saroday" userId="3a26ac0b3cfb4850" providerId="LiveId" clId="{9CA5F02A-C9B8-48C1-AF56-9F5669E01D33}" dt="2024-10-25T06:55:44.406" v="172"/>
          <ac:spMkLst>
            <pc:docMk/>
            <pc:sldMk cId="3383162599" sldId="257"/>
            <ac:spMk id="4" creationId="{D2C1ACB4-B760-520E-A4A6-D8D4EC394CB8}"/>
          </ac:spMkLst>
        </pc:spChg>
        <pc:spChg chg="add mod">
          <ac:chgData name="Nagaraj Saroday" userId="3a26ac0b3cfb4850" providerId="LiveId" clId="{9CA5F02A-C9B8-48C1-AF56-9F5669E01D33}" dt="2024-10-25T07:26:50.134" v="325" actId="20577"/>
          <ac:spMkLst>
            <pc:docMk/>
            <pc:sldMk cId="3383162599" sldId="257"/>
            <ac:spMk id="5" creationId="{A581B7BF-D0EE-2670-10DF-7E718063BCAD}"/>
          </ac:spMkLst>
        </pc:spChg>
        <pc:spChg chg="add mod">
          <ac:chgData name="Nagaraj Saroday" userId="3a26ac0b3cfb4850" providerId="LiveId" clId="{9CA5F02A-C9B8-48C1-AF56-9F5669E01D33}" dt="2024-10-25T06:56:52.463" v="179"/>
          <ac:spMkLst>
            <pc:docMk/>
            <pc:sldMk cId="3383162599" sldId="257"/>
            <ac:spMk id="7" creationId="{D1BE374C-C768-B220-1321-7BA3B80600E7}"/>
          </ac:spMkLst>
        </pc:spChg>
      </pc:sldChg>
      <pc:sldChg chg="addSp delSp modSp del mod setBg setClrOvrMap delDesignElem modNotesTx">
        <pc:chgData name="Nagaraj Saroday" userId="3a26ac0b3cfb4850" providerId="LiveId" clId="{9CA5F02A-C9B8-48C1-AF56-9F5669E01D33}" dt="2024-11-03T16:35:47.724" v="4061" actId="47"/>
        <pc:sldMkLst>
          <pc:docMk/>
          <pc:sldMk cId="573211855" sldId="258"/>
        </pc:sldMkLst>
        <pc:spChg chg="del mod">
          <ac:chgData name="Nagaraj Saroday" userId="3a26ac0b3cfb4850" providerId="LiveId" clId="{9CA5F02A-C9B8-48C1-AF56-9F5669E01D33}" dt="2024-11-03T16:33:32.369" v="4035" actId="21"/>
          <ac:spMkLst>
            <pc:docMk/>
            <pc:sldMk cId="573211855" sldId="258"/>
            <ac:spMk id="2" creationId="{7338D257-69EE-FF12-3D04-3C844360D4E4}"/>
          </ac:spMkLst>
        </pc:spChg>
        <pc:spChg chg="add mod">
          <ac:chgData name="Nagaraj Saroday" userId="3a26ac0b3cfb4850" providerId="LiveId" clId="{9CA5F02A-C9B8-48C1-AF56-9F5669E01D33}" dt="2024-11-03T16:33:32.369" v="4035" actId="21"/>
          <ac:spMkLst>
            <pc:docMk/>
            <pc:sldMk cId="573211855" sldId="258"/>
            <ac:spMk id="4" creationId="{6C4E4A27-D3C6-1E82-F22D-9167E466E517}"/>
          </ac:spMkLst>
        </pc:spChg>
        <pc:spChg chg="mod ord">
          <ac:chgData name="Nagaraj Saroday" userId="3a26ac0b3cfb4850" providerId="LiveId" clId="{9CA5F02A-C9B8-48C1-AF56-9F5669E01D33}" dt="2024-11-03T16:15:14.729" v="3964" actId="14100"/>
          <ac:spMkLst>
            <pc:docMk/>
            <pc:sldMk cId="573211855" sldId="258"/>
            <ac:spMk id="5" creationId="{9D954522-A4C2-04FE-5616-9A2687BAA7EC}"/>
          </ac:spMkLst>
        </pc:spChg>
        <pc:spChg chg="add del mod">
          <ac:chgData name="Nagaraj Saroday" userId="3a26ac0b3cfb4850" providerId="LiveId" clId="{9CA5F02A-C9B8-48C1-AF56-9F5669E01D33}" dt="2024-11-03T16:33:14.964" v="4032" actId="21"/>
          <ac:spMkLst>
            <pc:docMk/>
            <pc:sldMk cId="573211855" sldId="258"/>
            <ac:spMk id="6" creationId="{D0B5471F-58BE-EF4E-5970-E9A9064C62E1}"/>
          </ac:spMkLst>
        </pc:spChg>
        <pc:spChg chg="add del mod">
          <ac:chgData name="Nagaraj Saroday" userId="3a26ac0b3cfb4850" providerId="LiveId" clId="{9CA5F02A-C9B8-48C1-AF56-9F5669E01D33}" dt="2024-10-25T07:24:57.705" v="318" actId="478"/>
          <ac:spMkLst>
            <pc:docMk/>
            <pc:sldMk cId="573211855" sldId="258"/>
            <ac:spMk id="7" creationId="{D1BE374C-C768-B220-1321-7BA3B80600E7}"/>
          </ac:spMkLst>
        </pc:spChg>
        <pc:spChg chg="del">
          <ac:chgData name="Nagaraj Saroday" userId="3a26ac0b3cfb4850" providerId="LiveId" clId="{9CA5F02A-C9B8-48C1-AF56-9F5669E01D33}" dt="2024-10-25T07:23:15.838" v="310"/>
          <ac:spMkLst>
            <pc:docMk/>
            <pc:sldMk cId="573211855" sldId="258"/>
            <ac:spMk id="8" creationId="{FD4AD0ED-45F1-4AB2-8C18-7DED238A0FC1}"/>
          </ac:spMkLst>
        </pc:spChg>
        <pc:spChg chg="add">
          <ac:chgData name="Nagaraj Saroday" userId="3a26ac0b3cfb4850" providerId="LiveId" clId="{9CA5F02A-C9B8-48C1-AF56-9F5669E01D33}" dt="2024-10-25T06:48:46.862" v="158"/>
          <ac:spMkLst>
            <pc:docMk/>
            <pc:sldMk cId="573211855" sldId="258"/>
            <ac:spMk id="9" creationId="{3E81D525-2DB0-19F6-8439-A903620AFFF5}"/>
          </ac:spMkLst>
        </pc:spChg>
        <pc:spChg chg="del">
          <ac:chgData name="Nagaraj Saroday" userId="3a26ac0b3cfb4850" providerId="LiveId" clId="{9CA5F02A-C9B8-48C1-AF56-9F5669E01D33}" dt="2024-10-25T07:23:15.838" v="310"/>
          <ac:spMkLst>
            <pc:docMk/>
            <pc:sldMk cId="573211855" sldId="258"/>
            <ac:spMk id="10" creationId="{B7430622-9855-482E-98A8-1FAECC90908E}"/>
          </ac:spMkLst>
        </pc:spChg>
        <pc:spChg chg="add mod">
          <ac:chgData name="Nagaraj Saroday" userId="3a26ac0b3cfb4850" providerId="LiveId" clId="{9CA5F02A-C9B8-48C1-AF56-9F5669E01D33}" dt="2024-10-25T06:48:56.253" v="160"/>
          <ac:spMkLst>
            <pc:docMk/>
            <pc:sldMk cId="573211855" sldId="258"/>
            <ac:spMk id="11" creationId="{44D6647D-9230-2DD6-BB9C-F67CCEEDAEB1}"/>
          </ac:spMkLst>
        </pc:spChg>
        <pc:spChg chg="add">
          <ac:chgData name="Nagaraj Saroday" userId="3a26ac0b3cfb4850" providerId="LiveId" clId="{9CA5F02A-C9B8-48C1-AF56-9F5669E01D33}" dt="2024-11-03T16:15:09.060" v="3963" actId="26606"/>
          <ac:spMkLst>
            <pc:docMk/>
            <pc:sldMk cId="573211855" sldId="258"/>
            <ac:spMk id="13" creationId="{A8384FB5-9ADC-4DDC-881B-597D56F5B15D}"/>
          </ac:spMkLst>
        </pc:spChg>
        <pc:spChg chg="add">
          <ac:chgData name="Nagaraj Saroday" userId="3a26ac0b3cfb4850" providerId="LiveId" clId="{9CA5F02A-C9B8-48C1-AF56-9F5669E01D33}" dt="2024-11-03T16:15:09.060" v="3963" actId="26606"/>
          <ac:spMkLst>
            <pc:docMk/>
            <pc:sldMk cId="573211855" sldId="258"/>
            <ac:spMk id="14" creationId="{85149191-5F60-4A28-AAFF-039F96B0F3EC}"/>
          </ac:spMkLst>
        </pc:spChg>
        <pc:spChg chg="add">
          <ac:chgData name="Nagaraj Saroday" userId="3a26ac0b3cfb4850" providerId="LiveId" clId="{9CA5F02A-C9B8-48C1-AF56-9F5669E01D33}" dt="2024-11-03T16:15:09.060" v="3963" actId="26606"/>
          <ac:spMkLst>
            <pc:docMk/>
            <pc:sldMk cId="573211855" sldId="258"/>
            <ac:spMk id="15" creationId="{91E5A9A7-95C6-4F4F-B00E-C82E07FE62EF}"/>
          </ac:spMkLst>
        </pc:spChg>
        <pc:spChg chg="add">
          <ac:chgData name="Nagaraj Saroday" userId="3a26ac0b3cfb4850" providerId="LiveId" clId="{9CA5F02A-C9B8-48C1-AF56-9F5669E01D33}" dt="2024-11-03T16:15:09.060" v="3963" actId="26606"/>
          <ac:spMkLst>
            <pc:docMk/>
            <pc:sldMk cId="573211855" sldId="258"/>
            <ac:spMk id="17" creationId="{D07DD2DE-F619-49DD-B5E7-03A290FF4ED1}"/>
          </ac:spMkLst>
        </pc:spChg>
        <pc:spChg chg="add">
          <ac:chgData name="Nagaraj Saroday" userId="3a26ac0b3cfb4850" providerId="LiveId" clId="{9CA5F02A-C9B8-48C1-AF56-9F5669E01D33}" dt="2024-10-25T06:49:04.174" v="161"/>
          <ac:spMkLst>
            <pc:docMk/>
            <pc:sldMk cId="573211855" sldId="258"/>
            <ac:spMk id="19" creationId="{D9C44A34-93F7-4445-EA15-440882F1DB17}"/>
          </ac:spMkLst>
        </pc:spChg>
        <pc:spChg chg="del">
          <ac:chgData name="Nagaraj Saroday" userId="3a26ac0b3cfb4850" providerId="LiveId" clId="{9CA5F02A-C9B8-48C1-AF56-9F5669E01D33}" dt="2024-10-25T07:23:15.838" v="310"/>
          <ac:spMkLst>
            <pc:docMk/>
            <pc:sldMk cId="573211855" sldId="258"/>
            <ac:spMk id="20" creationId="{73162FBC-1EE8-4355-8B2B-CB9A5B4BD576}"/>
          </ac:spMkLst>
        </pc:spChg>
        <pc:spChg chg="add">
          <ac:chgData name="Nagaraj Saroday" userId="3a26ac0b3cfb4850" providerId="LiveId" clId="{9CA5F02A-C9B8-48C1-AF56-9F5669E01D33}" dt="2024-11-03T16:15:09.060" v="3963" actId="26606"/>
          <ac:spMkLst>
            <pc:docMk/>
            <pc:sldMk cId="573211855" sldId="258"/>
            <ac:spMk id="21" creationId="{F8260ED5-17F7-4158-B241-D51DD4CF1B7E}"/>
          </ac:spMkLst>
        </pc:spChg>
        <pc:spChg chg="del">
          <ac:chgData name="Nagaraj Saroday" userId="3a26ac0b3cfb4850" providerId="LiveId" clId="{9CA5F02A-C9B8-48C1-AF56-9F5669E01D33}" dt="2024-10-25T07:23:15.838" v="310"/>
          <ac:spMkLst>
            <pc:docMk/>
            <pc:sldMk cId="573211855" sldId="258"/>
            <ac:spMk id="28" creationId="{26CE109B-4241-4CF1-B587-868774BB4464}"/>
          </ac:spMkLst>
        </pc:spChg>
        <pc:grpChg chg="del">
          <ac:chgData name="Nagaraj Saroday" userId="3a26ac0b3cfb4850" providerId="LiveId" clId="{9CA5F02A-C9B8-48C1-AF56-9F5669E01D33}" dt="2024-10-25T07:23:15.838" v="310"/>
          <ac:grpSpMkLst>
            <pc:docMk/>
            <pc:sldMk cId="573211855" sldId="258"/>
            <ac:grpSpMk id="12" creationId="{715C76D5-716D-420A-ABDC-55BF6D9ED2C2}"/>
          </ac:grpSpMkLst>
        </pc:grpChg>
        <pc:grpChg chg="del">
          <ac:chgData name="Nagaraj Saroday" userId="3a26ac0b3cfb4850" providerId="LiveId" clId="{9CA5F02A-C9B8-48C1-AF56-9F5669E01D33}" dt="2024-10-25T07:23:15.838" v="310"/>
          <ac:grpSpMkLst>
            <pc:docMk/>
            <pc:sldMk cId="573211855" sldId="258"/>
            <ac:grpSpMk id="22" creationId="{C2940EF9-7ECF-49BA-8F14-5EBC7ADE07FD}"/>
          </ac:grpSpMkLst>
        </pc:grpChg>
        <pc:grpChg chg="del">
          <ac:chgData name="Nagaraj Saroday" userId="3a26ac0b3cfb4850" providerId="LiveId" clId="{9CA5F02A-C9B8-48C1-AF56-9F5669E01D33}" dt="2024-10-25T07:23:15.838" v="310"/>
          <ac:grpSpMkLst>
            <pc:docMk/>
            <pc:sldMk cId="573211855" sldId="258"/>
            <ac:grpSpMk id="30" creationId="{DD107650-C271-404F-98D8-BB8E7E030643}"/>
          </ac:grpSpMkLst>
        </pc:grpChg>
        <pc:picChg chg="add">
          <ac:chgData name="Nagaraj Saroday" userId="3a26ac0b3cfb4850" providerId="LiveId" clId="{9CA5F02A-C9B8-48C1-AF56-9F5669E01D33}" dt="2024-11-03T16:15:09.060" v="3963" actId="26606"/>
          <ac:picMkLst>
            <pc:docMk/>
            <pc:sldMk cId="573211855" sldId="258"/>
            <ac:picMk id="16" creationId="{CA2716D2-9BA4-8AC6-9569-B4CD01D5318F}"/>
          </ac:picMkLst>
        </pc:picChg>
      </pc:sldChg>
      <pc:sldChg chg="addSp new del mod">
        <pc:chgData name="Nagaraj Saroday" userId="3a26ac0b3cfb4850" providerId="LiveId" clId="{9CA5F02A-C9B8-48C1-AF56-9F5669E01D33}" dt="2024-10-25T07:18:06.994" v="295" actId="47"/>
        <pc:sldMkLst>
          <pc:docMk/>
          <pc:sldMk cId="3149380248" sldId="259"/>
        </pc:sldMkLst>
        <pc:spChg chg="add">
          <ac:chgData name="Nagaraj Saroday" userId="3a26ac0b3cfb4850" providerId="LiveId" clId="{9CA5F02A-C9B8-48C1-AF56-9F5669E01D33}" dt="2024-10-25T07:12:03.073" v="198" actId="22"/>
          <ac:spMkLst>
            <pc:docMk/>
            <pc:sldMk cId="3149380248" sldId="259"/>
            <ac:spMk id="5" creationId="{65945602-D4D4-D6D5-C64F-E3CA58312512}"/>
          </ac:spMkLst>
        </pc:spChg>
      </pc:sldChg>
      <pc:sldChg chg="modSp new del setBg">
        <pc:chgData name="Nagaraj Saroday" userId="3a26ac0b3cfb4850" providerId="LiveId" clId="{9CA5F02A-C9B8-48C1-AF56-9F5669E01D33}" dt="2024-10-25T06:56:51" v="178" actId="680"/>
        <pc:sldMkLst>
          <pc:docMk/>
          <pc:sldMk cId="4231698594" sldId="259"/>
        </pc:sldMkLst>
        <pc:spChg chg="mod">
          <ac:chgData name="Nagaraj Saroday" userId="3a26ac0b3cfb4850" providerId="LiveId" clId="{9CA5F02A-C9B8-48C1-AF56-9F5669E01D33}" dt="2024-10-25T06:56:50.251" v="177"/>
          <ac:spMkLst>
            <pc:docMk/>
            <pc:sldMk cId="4231698594" sldId="259"/>
            <ac:spMk id="2" creationId="{678886BD-815A-1011-5A08-766EB9DAAA61}"/>
          </ac:spMkLst>
        </pc:spChg>
        <pc:spChg chg="mod">
          <ac:chgData name="Nagaraj Saroday" userId="3a26ac0b3cfb4850" providerId="LiveId" clId="{9CA5F02A-C9B8-48C1-AF56-9F5669E01D33}" dt="2024-10-25T06:56:50.251" v="177"/>
          <ac:spMkLst>
            <pc:docMk/>
            <pc:sldMk cId="4231698594" sldId="259"/>
            <ac:spMk id="3" creationId="{8A51049A-B8BF-F178-2987-97C757E132F6}"/>
          </ac:spMkLst>
        </pc:spChg>
      </pc:sldChg>
      <pc:sldChg chg="addSp delSp modSp new mod setBg modNotesTx">
        <pc:chgData name="Nagaraj Saroday" userId="3a26ac0b3cfb4850" providerId="LiveId" clId="{9CA5F02A-C9B8-48C1-AF56-9F5669E01D33}" dt="2024-11-04T14:21:10.686" v="5024" actId="20577"/>
        <pc:sldMkLst>
          <pc:docMk/>
          <pc:sldMk cId="324609009" sldId="260"/>
        </pc:sldMkLst>
        <pc:spChg chg="del">
          <ac:chgData name="Nagaraj Saroday" userId="3a26ac0b3cfb4850" providerId="LiveId" clId="{9CA5F02A-C9B8-48C1-AF56-9F5669E01D33}" dt="2024-10-25T07:38:24.620" v="334" actId="478"/>
          <ac:spMkLst>
            <pc:docMk/>
            <pc:sldMk cId="324609009" sldId="260"/>
            <ac:spMk id="2" creationId="{FE300E07-2DB1-C563-CB62-8D53D90C70B7}"/>
          </ac:spMkLst>
        </pc:spChg>
        <pc:spChg chg="mod">
          <ac:chgData name="Nagaraj Saroday" userId="3a26ac0b3cfb4850" providerId="LiveId" clId="{9CA5F02A-C9B8-48C1-AF56-9F5669E01D33}" dt="2024-11-04T14:19:39.400" v="5019" actId="403"/>
          <ac:spMkLst>
            <pc:docMk/>
            <pc:sldMk cId="324609009" sldId="260"/>
            <ac:spMk id="3" creationId="{1B91EDD4-24FB-0C84-2D98-A97844CEA9B3}"/>
          </ac:spMkLst>
        </pc:spChg>
        <pc:spChg chg="add del mod">
          <ac:chgData name="Nagaraj Saroday" userId="3a26ac0b3cfb4850" providerId="LiveId" clId="{9CA5F02A-C9B8-48C1-AF56-9F5669E01D33}" dt="2024-11-03T16:58:31.201" v="4264" actId="26606"/>
          <ac:spMkLst>
            <pc:docMk/>
            <pc:sldMk cId="324609009" sldId="260"/>
            <ac:spMk id="3" creationId="{C734F6C5-7758-06A7-44B2-DFBB1492F85D}"/>
          </ac:spMkLst>
        </pc:spChg>
        <pc:spChg chg="add del mod">
          <ac:chgData name="Nagaraj Saroday" userId="3a26ac0b3cfb4850" providerId="LiveId" clId="{9CA5F02A-C9B8-48C1-AF56-9F5669E01D33}" dt="2024-10-27T17:06:57.479" v="2106" actId="21"/>
          <ac:spMkLst>
            <pc:docMk/>
            <pc:sldMk cId="324609009" sldId="260"/>
            <ac:spMk id="4" creationId="{40C5F1DE-5E9C-92DF-196B-DC657224FB84}"/>
          </ac:spMkLst>
        </pc:spChg>
        <pc:spChg chg="add mod">
          <ac:chgData name="Nagaraj Saroday" userId="3a26ac0b3cfb4850" providerId="LiveId" clId="{9CA5F02A-C9B8-48C1-AF56-9F5669E01D33}" dt="2024-11-04T14:19:27.235" v="5016" actId="26606"/>
          <ac:spMkLst>
            <pc:docMk/>
            <pc:sldMk cId="324609009" sldId="260"/>
            <ac:spMk id="4" creationId="{52DED24E-26A4-C1B4-E0C7-C79057D41B7D}"/>
          </ac:spMkLst>
        </pc:spChg>
        <pc:spChg chg="add del mod">
          <ac:chgData name="Nagaraj Saroday" userId="3a26ac0b3cfb4850" providerId="LiveId" clId="{9CA5F02A-C9B8-48C1-AF56-9F5669E01D33}" dt="2024-10-25T07:38:17.743" v="331" actId="478"/>
          <ac:spMkLst>
            <pc:docMk/>
            <pc:sldMk cId="324609009" sldId="260"/>
            <ac:spMk id="5" creationId="{0CC5E9FE-2EAD-1CD2-272B-861EE9A8F216}"/>
          </ac:spMkLst>
        </pc:spChg>
        <pc:spChg chg="mod">
          <ac:chgData name="Nagaraj Saroday" userId="3a26ac0b3cfb4850" providerId="LiveId" clId="{9CA5F02A-C9B8-48C1-AF56-9F5669E01D33}" dt="2024-11-04T14:19:39.400" v="5019" actId="403"/>
          <ac:spMkLst>
            <pc:docMk/>
            <pc:sldMk cId="324609009" sldId="260"/>
            <ac:spMk id="5" creationId="{164CCF8C-874C-6A0E-0FA7-9C55EF3B5D57}"/>
          </ac:spMkLst>
        </pc:spChg>
        <pc:spChg chg="mod">
          <ac:chgData name="Nagaraj Saroday" userId="3a26ac0b3cfb4850" providerId="LiveId" clId="{9CA5F02A-C9B8-48C1-AF56-9F5669E01D33}" dt="2024-11-04T14:19:39.400" v="5019" actId="403"/>
          <ac:spMkLst>
            <pc:docMk/>
            <pc:sldMk cId="324609009" sldId="260"/>
            <ac:spMk id="6" creationId="{0BBEC32F-B8FE-D535-0156-235F30A9DE75}"/>
          </ac:spMkLst>
        </pc:spChg>
        <pc:spChg chg="mod">
          <ac:chgData name="Nagaraj Saroday" userId="3a26ac0b3cfb4850" providerId="LiveId" clId="{9CA5F02A-C9B8-48C1-AF56-9F5669E01D33}" dt="2024-11-04T14:19:39.400" v="5019" actId="403"/>
          <ac:spMkLst>
            <pc:docMk/>
            <pc:sldMk cId="324609009" sldId="260"/>
            <ac:spMk id="7" creationId="{4E260E63-6295-97DA-AE6C-FCFC75C0256F}"/>
          </ac:spMkLst>
        </pc:spChg>
        <pc:spChg chg="add del">
          <ac:chgData name="Nagaraj Saroday" userId="3a26ac0b3cfb4850" providerId="LiveId" clId="{9CA5F02A-C9B8-48C1-AF56-9F5669E01D33}" dt="2024-11-04T14:17:38.710" v="5004" actId="26606"/>
          <ac:spMkLst>
            <pc:docMk/>
            <pc:sldMk cId="324609009" sldId="260"/>
            <ac:spMk id="8" creationId="{09588DA8-065E-4F6F-8EFD-43104AB2E0CF}"/>
          </ac:spMkLst>
        </pc:spChg>
        <pc:spChg chg="mod">
          <ac:chgData name="Nagaraj Saroday" userId="3a26ac0b3cfb4850" providerId="LiveId" clId="{9CA5F02A-C9B8-48C1-AF56-9F5669E01D33}" dt="2024-11-04T14:19:39.400" v="5019" actId="403"/>
          <ac:spMkLst>
            <pc:docMk/>
            <pc:sldMk cId="324609009" sldId="260"/>
            <ac:spMk id="9" creationId="{AC4DB748-2906-6F0C-B376-8251360E63A4}"/>
          </ac:spMkLst>
        </pc:spChg>
        <pc:spChg chg="add del">
          <ac:chgData name="Nagaraj Saroday" userId="3a26ac0b3cfb4850" providerId="LiveId" clId="{9CA5F02A-C9B8-48C1-AF56-9F5669E01D33}" dt="2024-11-03T16:58:31.180" v="4263" actId="26606"/>
          <ac:spMkLst>
            <pc:docMk/>
            <pc:sldMk cId="324609009" sldId="260"/>
            <ac:spMk id="9" creationId="{BACC6370-2D7E-4714-9D71-7542949D7D5D}"/>
          </ac:spMkLst>
        </pc:spChg>
        <pc:spChg chg="add del">
          <ac:chgData name="Nagaraj Saroday" userId="3a26ac0b3cfb4850" providerId="LiveId" clId="{9CA5F02A-C9B8-48C1-AF56-9F5669E01D33}" dt="2024-11-04T14:17:38.710" v="5004" actId="26606"/>
          <ac:spMkLst>
            <pc:docMk/>
            <pc:sldMk cId="324609009" sldId="260"/>
            <ac:spMk id="10" creationId="{C4285719-470E-454C-AF62-8323075F1F5B}"/>
          </ac:spMkLst>
        </pc:spChg>
        <pc:spChg chg="mod">
          <ac:chgData name="Nagaraj Saroday" userId="3a26ac0b3cfb4850" providerId="LiveId" clId="{9CA5F02A-C9B8-48C1-AF56-9F5669E01D33}" dt="2024-11-04T14:19:39.400" v="5019" actId="403"/>
          <ac:spMkLst>
            <pc:docMk/>
            <pc:sldMk cId="324609009" sldId="260"/>
            <ac:spMk id="11" creationId="{E7EE71F1-F2F5-7173-2D66-E047B97F6637}"/>
          </ac:spMkLst>
        </pc:spChg>
        <pc:spChg chg="add del">
          <ac:chgData name="Nagaraj Saroday" userId="3a26ac0b3cfb4850" providerId="LiveId" clId="{9CA5F02A-C9B8-48C1-AF56-9F5669E01D33}" dt="2024-11-03T16:58:31.180" v="4263" actId="26606"/>
          <ac:spMkLst>
            <pc:docMk/>
            <pc:sldMk cId="324609009" sldId="260"/>
            <ac:spMk id="11" creationId="{F68B3F68-107C-434F-AA38-110D5EA91B85}"/>
          </ac:spMkLst>
        </pc:spChg>
        <pc:spChg chg="add del">
          <ac:chgData name="Nagaraj Saroday" userId="3a26ac0b3cfb4850" providerId="LiveId" clId="{9CA5F02A-C9B8-48C1-AF56-9F5669E01D33}" dt="2024-11-04T14:17:38.710" v="5004" actId="26606"/>
          <ac:spMkLst>
            <pc:docMk/>
            <pc:sldMk cId="324609009" sldId="260"/>
            <ac:spMk id="12" creationId="{CD9FE4EF-C4D8-49A0-B2FF-81D8DB7D8A24}"/>
          </ac:spMkLst>
        </pc:spChg>
        <pc:spChg chg="del mod">
          <ac:chgData name="Nagaraj Saroday" userId="3a26ac0b3cfb4850" providerId="LiveId" clId="{9CA5F02A-C9B8-48C1-AF56-9F5669E01D33}" dt="2024-11-04T14:18:41.199" v="5012" actId="478"/>
          <ac:spMkLst>
            <pc:docMk/>
            <pc:sldMk cId="324609009" sldId="260"/>
            <ac:spMk id="13" creationId="{3FFCE146-C95C-CC48-2991-1B632C88A33C}"/>
          </ac:spMkLst>
        </pc:spChg>
        <pc:spChg chg="add del">
          <ac:chgData name="Nagaraj Saroday" userId="3a26ac0b3cfb4850" providerId="LiveId" clId="{9CA5F02A-C9B8-48C1-AF56-9F5669E01D33}" dt="2024-11-03T16:58:31.180" v="4263" actId="26606"/>
          <ac:spMkLst>
            <pc:docMk/>
            <pc:sldMk cId="324609009" sldId="260"/>
            <ac:spMk id="13" creationId="{AAD0DBB9-1A4B-4391-81D4-CB19F9AB918A}"/>
          </ac:spMkLst>
        </pc:spChg>
        <pc:spChg chg="add del">
          <ac:chgData name="Nagaraj Saroday" userId="3a26ac0b3cfb4850" providerId="LiveId" clId="{9CA5F02A-C9B8-48C1-AF56-9F5669E01D33}" dt="2024-11-04T14:17:38.710" v="5004" actId="26606"/>
          <ac:spMkLst>
            <pc:docMk/>
            <pc:sldMk cId="324609009" sldId="260"/>
            <ac:spMk id="14" creationId="{4300840D-0A0B-4512-BACA-B439D5B9C57C}"/>
          </ac:spMkLst>
        </pc:spChg>
        <pc:spChg chg="add del">
          <ac:chgData name="Nagaraj Saroday" userId="3a26ac0b3cfb4850" providerId="LiveId" clId="{9CA5F02A-C9B8-48C1-AF56-9F5669E01D33}" dt="2024-11-03T16:58:31.180" v="4263" actId="26606"/>
          <ac:spMkLst>
            <pc:docMk/>
            <pc:sldMk cId="324609009" sldId="260"/>
            <ac:spMk id="15" creationId="{063BBA22-50EA-4C4D-BE05-F1CE4E63AA56}"/>
          </ac:spMkLst>
        </pc:spChg>
        <pc:spChg chg="mod">
          <ac:chgData name="Nagaraj Saroday" userId="3a26ac0b3cfb4850" providerId="LiveId" clId="{9CA5F02A-C9B8-48C1-AF56-9F5669E01D33}" dt="2024-11-04T14:19:39.400" v="5019" actId="403"/>
          <ac:spMkLst>
            <pc:docMk/>
            <pc:sldMk cId="324609009" sldId="260"/>
            <ac:spMk id="15" creationId="{A09984EA-5EB2-9BAA-31C1-41B1338B0D4B}"/>
          </ac:spMkLst>
        </pc:spChg>
        <pc:spChg chg="add del">
          <ac:chgData name="Nagaraj Saroday" userId="3a26ac0b3cfb4850" providerId="LiveId" clId="{9CA5F02A-C9B8-48C1-AF56-9F5669E01D33}" dt="2024-11-04T14:17:38.710" v="5004" actId="26606"/>
          <ac:spMkLst>
            <pc:docMk/>
            <pc:sldMk cId="324609009" sldId="260"/>
            <ac:spMk id="16" creationId="{D2B78728-A580-49A7-84F9-6EF6F583ADE0}"/>
          </ac:spMkLst>
        </pc:spChg>
        <pc:spChg chg="add del mod">
          <ac:chgData name="Nagaraj Saroday" userId="3a26ac0b3cfb4850" providerId="LiveId" clId="{9CA5F02A-C9B8-48C1-AF56-9F5669E01D33}" dt="2024-11-04T14:17:38.710" v="5004" actId="26606"/>
          <ac:spMkLst>
            <pc:docMk/>
            <pc:sldMk cId="324609009" sldId="260"/>
            <ac:spMk id="17" creationId="{C734F6C5-7758-06A7-44B2-DFBB1492F85D}"/>
          </ac:spMkLst>
        </pc:spChg>
        <pc:spChg chg="add del">
          <ac:chgData name="Nagaraj Saroday" userId="3a26ac0b3cfb4850" providerId="LiveId" clId="{9CA5F02A-C9B8-48C1-AF56-9F5669E01D33}" dt="2024-11-04T14:17:38.710" v="5004" actId="26606"/>
          <ac:spMkLst>
            <pc:docMk/>
            <pc:sldMk cId="324609009" sldId="260"/>
            <ac:spMk id="18" creationId="{38FAA1A1-D861-433F-88FA-1E9D6FD31D11}"/>
          </ac:spMkLst>
        </pc:spChg>
        <pc:spChg chg="add del">
          <ac:chgData name="Nagaraj Saroday" userId="3a26ac0b3cfb4850" providerId="LiveId" clId="{9CA5F02A-C9B8-48C1-AF56-9F5669E01D33}" dt="2024-11-04T14:17:38.710" v="5004" actId="26606"/>
          <ac:spMkLst>
            <pc:docMk/>
            <pc:sldMk cId="324609009" sldId="260"/>
            <ac:spMk id="20" creationId="{8D71EDA1-87BF-4D5D-AB79-F346FD19278A}"/>
          </ac:spMkLst>
        </pc:spChg>
        <pc:spChg chg="add del">
          <ac:chgData name="Nagaraj Saroday" userId="3a26ac0b3cfb4850" providerId="LiveId" clId="{9CA5F02A-C9B8-48C1-AF56-9F5669E01D33}" dt="2024-11-04T14:18:22.714" v="5010" actId="26606"/>
          <ac:spMkLst>
            <pc:docMk/>
            <pc:sldMk cId="324609009" sldId="260"/>
            <ac:spMk id="26" creationId="{BACC6370-2D7E-4714-9D71-7542949D7D5D}"/>
          </ac:spMkLst>
        </pc:spChg>
        <pc:spChg chg="add del">
          <ac:chgData name="Nagaraj Saroday" userId="3a26ac0b3cfb4850" providerId="LiveId" clId="{9CA5F02A-C9B8-48C1-AF56-9F5669E01D33}" dt="2024-11-04T14:18:22.714" v="5010" actId="26606"/>
          <ac:spMkLst>
            <pc:docMk/>
            <pc:sldMk cId="324609009" sldId="260"/>
            <ac:spMk id="28" creationId="{256B2C21-A230-48C0-8DF1-C46611373C44}"/>
          </ac:spMkLst>
        </pc:spChg>
        <pc:spChg chg="add del">
          <ac:chgData name="Nagaraj Saroday" userId="3a26ac0b3cfb4850" providerId="LiveId" clId="{9CA5F02A-C9B8-48C1-AF56-9F5669E01D33}" dt="2024-11-04T14:18:22.714" v="5010" actId="26606"/>
          <ac:spMkLst>
            <pc:docMk/>
            <pc:sldMk cId="324609009" sldId="260"/>
            <ac:spMk id="30" creationId="{3847E18C-932D-4C95-AABA-FEC7C9499AD7}"/>
          </ac:spMkLst>
        </pc:spChg>
        <pc:spChg chg="add del">
          <ac:chgData name="Nagaraj Saroday" userId="3a26ac0b3cfb4850" providerId="LiveId" clId="{9CA5F02A-C9B8-48C1-AF56-9F5669E01D33}" dt="2024-11-04T14:18:22.714" v="5010" actId="26606"/>
          <ac:spMkLst>
            <pc:docMk/>
            <pc:sldMk cId="324609009" sldId="260"/>
            <ac:spMk id="32" creationId="{3150CB11-0C61-439E-910F-5787759E72A0}"/>
          </ac:spMkLst>
        </pc:spChg>
        <pc:spChg chg="add del">
          <ac:chgData name="Nagaraj Saroday" userId="3a26ac0b3cfb4850" providerId="LiveId" clId="{9CA5F02A-C9B8-48C1-AF56-9F5669E01D33}" dt="2024-11-04T14:18:22.714" v="5010" actId="26606"/>
          <ac:spMkLst>
            <pc:docMk/>
            <pc:sldMk cId="324609009" sldId="260"/>
            <ac:spMk id="34" creationId="{43F8A58B-5155-44CE-A5FF-7647B47D0A7A}"/>
          </ac:spMkLst>
        </pc:spChg>
        <pc:spChg chg="add del">
          <ac:chgData name="Nagaraj Saroday" userId="3a26ac0b3cfb4850" providerId="LiveId" clId="{9CA5F02A-C9B8-48C1-AF56-9F5669E01D33}" dt="2024-11-04T14:18:22.714" v="5010" actId="26606"/>
          <ac:spMkLst>
            <pc:docMk/>
            <pc:sldMk cId="324609009" sldId="260"/>
            <ac:spMk id="36" creationId="{443F2ACA-E6D6-4028-82DD-F03C262D5DE6}"/>
          </ac:spMkLst>
        </pc:spChg>
        <pc:spChg chg="add del">
          <ac:chgData name="Nagaraj Saroday" userId="3a26ac0b3cfb4850" providerId="LiveId" clId="{9CA5F02A-C9B8-48C1-AF56-9F5669E01D33}" dt="2024-11-04T14:18:19.010" v="5007" actId="26606"/>
          <ac:spMkLst>
            <pc:docMk/>
            <pc:sldMk cId="324609009" sldId="260"/>
            <ac:spMk id="41" creationId="{BACC6370-2D7E-4714-9D71-7542949D7D5D}"/>
          </ac:spMkLst>
        </pc:spChg>
        <pc:spChg chg="add del">
          <ac:chgData name="Nagaraj Saroday" userId="3a26ac0b3cfb4850" providerId="LiveId" clId="{9CA5F02A-C9B8-48C1-AF56-9F5669E01D33}" dt="2024-11-04T14:18:19.010" v="5007" actId="26606"/>
          <ac:spMkLst>
            <pc:docMk/>
            <pc:sldMk cId="324609009" sldId="260"/>
            <ac:spMk id="43" creationId="{F68B3F68-107C-434F-AA38-110D5EA91B85}"/>
          </ac:spMkLst>
        </pc:spChg>
        <pc:spChg chg="add del">
          <ac:chgData name="Nagaraj Saroday" userId="3a26ac0b3cfb4850" providerId="LiveId" clId="{9CA5F02A-C9B8-48C1-AF56-9F5669E01D33}" dt="2024-11-04T14:18:19.010" v="5007" actId="26606"/>
          <ac:spMkLst>
            <pc:docMk/>
            <pc:sldMk cId="324609009" sldId="260"/>
            <ac:spMk id="45" creationId="{AAD0DBB9-1A4B-4391-81D4-CB19F9AB918A}"/>
          </ac:spMkLst>
        </pc:spChg>
        <pc:spChg chg="add del">
          <ac:chgData name="Nagaraj Saroday" userId="3a26ac0b3cfb4850" providerId="LiveId" clId="{9CA5F02A-C9B8-48C1-AF56-9F5669E01D33}" dt="2024-11-04T14:18:19.010" v="5007" actId="26606"/>
          <ac:spMkLst>
            <pc:docMk/>
            <pc:sldMk cId="324609009" sldId="260"/>
            <ac:spMk id="47" creationId="{063BBA22-50EA-4C4D-BE05-F1CE4E63AA56}"/>
          </ac:spMkLst>
        </pc:spChg>
        <pc:spChg chg="add del">
          <ac:chgData name="Nagaraj Saroday" userId="3a26ac0b3cfb4850" providerId="LiveId" clId="{9CA5F02A-C9B8-48C1-AF56-9F5669E01D33}" dt="2024-11-04T14:18:22.660" v="5009" actId="26606"/>
          <ac:spMkLst>
            <pc:docMk/>
            <pc:sldMk cId="324609009" sldId="260"/>
            <ac:spMk id="49" creationId="{955A2079-FA98-4876-80F0-72364A7D2EA4}"/>
          </ac:spMkLst>
        </pc:spChg>
        <pc:spChg chg="add del">
          <ac:chgData name="Nagaraj Saroday" userId="3a26ac0b3cfb4850" providerId="LiveId" clId="{9CA5F02A-C9B8-48C1-AF56-9F5669E01D33}" dt="2024-11-04T14:19:21.099" v="5014" actId="26606"/>
          <ac:spMkLst>
            <pc:docMk/>
            <pc:sldMk cId="324609009" sldId="260"/>
            <ac:spMk id="51" creationId="{DCC231C8-C761-4B31-9B1C-C6D19248C6B3}"/>
          </ac:spMkLst>
        </pc:spChg>
        <pc:spChg chg="add del">
          <ac:chgData name="Nagaraj Saroday" userId="3a26ac0b3cfb4850" providerId="LiveId" clId="{9CA5F02A-C9B8-48C1-AF56-9F5669E01D33}" dt="2024-11-04T14:19:27.235" v="5016" actId="26606"/>
          <ac:spMkLst>
            <pc:docMk/>
            <pc:sldMk cId="324609009" sldId="260"/>
            <ac:spMk id="56" creationId="{C4285719-470E-454C-AF62-8323075F1F5B}"/>
          </ac:spMkLst>
        </pc:spChg>
        <pc:spChg chg="add del">
          <ac:chgData name="Nagaraj Saroday" userId="3a26ac0b3cfb4850" providerId="LiveId" clId="{9CA5F02A-C9B8-48C1-AF56-9F5669E01D33}" dt="2024-11-04T14:19:27.235" v="5016" actId="26606"/>
          <ac:spMkLst>
            <pc:docMk/>
            <pc:sldMk cId="324609009" sldId="260"/>
            <ac:spMk id="58" creationId="{CD9FE4EF-C4D8-49A0-B2FF-81D8DB7D8A24}"/>
          </ac:spMkLst>
        </pc:spChg>
        <pc:spChg chg="add del">
          <ac:chgData name="Nagaraj Saroday" userId="3a26ac0b3cfb4850" providerId="LiveId" clId="{9CA5F02A-C9B8-48C1-AF56-9F5669E01D33}" dt="2024-11-04T14:19:27.235" v="5016" actId="26606"/>
          <ac:spMkLst>
            <pc:docMk/>
            <pc:sldMk cId="324609009" sldId="260"/>
            <ac:spMk id="60" creationId="{4300840D-0A0B-4512-BACA-B439D5B9C57C}"/>
          </ac:spMkLst>
        </pc:spChg>
        <pc:spChg chg="add del">
          <ac:chgData name="Nagaraj Saroday" userId="3a26ac0b3cfb4850" providerId="LiveId" clId="{9CA5F02A-C9B8-48C1-AF56-9F5669E01D33}" dt="2024-11-04T14:19:27.235" v="5016" actId="26606"/>
          <ac:spMkLst>
            <pc:docMk/>
            <pc:sldMk cId="324609009" sldId="260"/>
            <ac:spMk id="62" creationId="{D2B78728-A580-49A7-84F9-6EF6F583ADE0}"/>
          </ac:spMkLst>
        </pc:spChg>
        <pc:spChg chg="add del">
          <ac:chgData name="Nagaraj Saroday" userId="3a26ac0b3cfb4850" providerId="LiveId" clId="{9CA5F02A-C9B8-48C1-AF56-9F5669E01D33}" dt="2024-11-04T14:19:27.235" v="5016" actId="26606"/>
          <ac:spMkLst>
            <pc:docMk/>
            <pc:sldMk cId="324609009" sldId="260"/>
            <ac:spMk id="64" creationId="{38FAA1A1-D861-433F-88FA-1E9D6FD31D11}"/>
          </ac:spMkLst>
        </pc:spChg>
        <pc:spChg chg="add del">
          <ac:chgData name="Nagaraj Saroday" userId="3a26ac0b3cfb4850" providerId="LiveId" clId="{9CA5F02A-C9B8-48C1-AF56-9F5669E01D33}" dt="2024-11-04T14:19:27.235" v="5016" actId="26606"/>
          <ac:spMkLst>
            <pc:docMk/>
            <pc:sldMk cId="324609009" sldId="260"/>
            <ac:spMk id="66" creationId="{8D71EDA1-87BF-4D5D-AB79-F346FD19278A}"/>
          </ac:spMkLst>
        </pc:spChg>
        <pc:spChg chg="add">
          <ac:chgData name="Nagaraj Saroday" userId="3a26ac0b3cfb4850" providerId="LiveId" clId="{9CA5F02A-C9B8-48C1-AF56-9F5669E01D33}" dt="2024-11-04T14:19:27.235" v="5016" actId="26606"/>
          <ac:spMkLst>
            <pc:docMk/>
            <pc:sldMk cId="324609009" sldId="260"/>
            <ac:spMk id="71" creationId="{BACC6370-2D7E-4714-9D71-7542949D7D5D}"/>
          </ac:spMkLst>
        </pc:spChg>
        <pc:spChg chg="add">
          <ac:chgData name="Nagaraj Saroday" userId="3a26ac0b3cfb4850" providerId="LiveId" clId="{9CA5F02A-C9B8-48C1-AF56-9F5669E01D33}" dt="2024-11-04T14:19:27.235" v="5016" actId="26606"/>
          <ac:spMkLst>
            <pc:docMk/>
            <pc:sldMk cId="324609009" sldId="260"/>
            <ac:spMk id="73" creationId="{256B2C21-A230-48C0-8DF1-C46611373C44}"/>
          </ac:spMkLst>
        </pc:spChg>
        <pc:spChg chg="add">
          <ac:chgData name="Nagaraj Saroday" userId="3a26ac0b3cfb4850" providerId="LiveId" clId="{9CA5F02A-C9B8-48C1-AF56-9F5669E01D33}" dt="2024-11-04T14:19:27.235" v="5016" actId="26606"/>
          <ac:spMkLst>
            <pc:docMk/>
            <pc:sldMk cId="324609009" sldId="260"/>
            <ac:spMk id="75" creationId="{3847E18C-932D-4C95-AABA-FEC7C9499AD7}"/>
          </ac:spMkLst>
        </pc:spChg>
        <pc:spChg chg="add">
          <ac:chgData name="Nagaraj Saroday" userId="3a26ac0b3cfb4850" providerId="LiveId" clId="{9CA5F02A-C9B8-48C1-AF56-9F5669E01D33}" dt="2024-11-04T14:19:27.235" v="5016" actId="26606"/>
          <ac:spMkLst>
            <pc:docMk/>
            <pc:sldMk cId="324609009" sldId="260"/>
            <ac:spMk id="77" creationId="{3150CB11-0C61-439E-910F-5787759E72A0}"/>
          </ac:spMkLst>
        </pc:spChg>
        <pc:spChg chg="add">
          <ac:chgData name="Nagaraj Saroday" userId="3a26ac0b3cfb4850" providerId="LiveId" clId="{9CA5F02A-C9B8-48C1-AF56-9F5669E01D33}" dt="2024-11-04T14:19:27.235" v="5016" actId="26606"/>
          <ac:spMkLst>
            <pc:docMk/>
            <pc:sldMk cId="324609009" sldId="260"/>
            <ac:spMk id="79" creationId="{43F8A58B-5155-44CE-A5FF-7647B47D0A7A}"/>
          </ac:spMkLst>
        </pc:spChg>
        <pc:spChg chg="add">
          <ac:chgData name="Nagaraj Saroday" userId="3a26ac0b3cfb4850" providerId="LiveId" clId="{9CA5F02A-C9B8-48C1-AF56-9F5669E01D33}" dt="2024-11-04T14:19:27.235" v="5016" actId="26606"/>
          <ac:spMkLst>
            <pc:docMk/>
            <pc:sldMk cId="324609009" sldId="260"/>
            <ac:spMk id="81" creationId="{443F2ACA-E6D6-4028-82DD-F03C262D5DE6}"/>
          </ac:spMkLst>
        </pc:spChg>
        <pc:grpChg chg="add mod">
          <ac:chgData name="Nagaraj Saroday" userId="3a26ac0b3cfb4850" providerId="LiveId" clId="{9CA5F02A-C9B8-48C1-AF56-9F5669E01D33}" dt="2024-11-04T14:19:44.110" v="5021" actId="14100"/>
          <ac:grpSpMkLst>
            <pc:docMk/>
            <pc:sldMk cId="324609009" sldId="260"/>
            <ac:grpSpMk id="2" creationId="{DF78D7F7-3401-C7E0-132B-EBAD8A38E5F4}"/>
          </ac:grpSpMkLst>
        </pc:grpChg>
        <pc:graphicFrameChg chg="add del">
          <ac:chgData name="Nagaraj Saroday" userId="3a26ac0b3cfb4850" providerId="LiveId" clId="{9CA5F02A-C9B8-48C1-AF56-9F5669E01D33}" dt="2024-11-03T16:58:31.180" v="4263" actId="26606"/>
          <ac:graphicFrameMkLst>
            <pc:docMk/>
            <pc:sldMk cId="324609009" sldId="260"/>
            <ac:graphicFrameMk id="6" creationId="{868B6058-B5A3-EA9B-6973-640942AA3AE1}"/>
          </ac:graphicFrameMkLst>
        </pc:graphicFrameChg>
        <pc:graphicFrameChg chg="add del mod modGraphic">
          <ac:chgData name="Nagaraj Saroday" userId="3a26ac0b3cfb4850" providerId="LiveId" clId="{9CA5F02A-C9B8-48C1-AF56-9F5669E01D33}" dt="2024-11-04T14:18:37.380" v="5011" actId="18245"/>
          <ac:graphicFrameMkLst>
            <pc:docMk/>
            <pc:sldMk cId="324609009" sldId="260"/>
            <ac:graphicFrameMk id="22" creationId="{E19C147E-86DC-FC66-E7CD-2A6D0FF183F5}"/>
          </ac:graphicFrameMkLst>
        </pc:graphicFrameChg>
      </pc:sldChg>
      <pc:sldChg chg="new del">
        <pc:chgData name="Nagaraj Saroday" userId="3a26ac0b3cfb4850" providerId="LiveId" clId="{9CA5F02A-C9B8-48C1-AF56-9F5669E01D33}" dt="2024-10-25T06:56:49.852" v="176" actId="680"/>
        <pc:sldMkLst>
          <pc:docMk/>
          <pc:sldMk cId="4048917582" sldId="260"/>
        </pc:sldMkLst>
      </pc:sldChg>
      <pc:sldChg chg="modSp del mod">
        <pc:chgData name="Nagaraj Saroday" userId="3a26ac0b3cfb4850" providerId="LiveId" clId="{9CA5F02A-C9B8-48C1-AF56-9F5669E01D33}" dt="2024-11-03T16:46:47.126" v="4121" actId="47"/>
        <pc:sldMkLst>
          <pc:docMk/>
          <pc:sldMk cId="0" sldId="261"/>
        </pc:sldMkLst>
        <pc:spChg chg="mod">
          <ac:chgData name="Nagaraj Saroday" userId="3a26ac0b3cfb4850" providerId="LiveId" clId="{9CA5F02A-C9B8-48C1-AF56-9F5669E01D33}" dt="2024-11-03T16:31:07.672" v="4024" actId="207"/>
          <ac:spMkLst>
            <pc:docMk/>
            <pc:sldMk cId="0" sldId="261"/>
            <ac:spMk id="143" creationId="{00000000-0000-0000-0000-000000000000}"/>
          </ac:spMkLst>
        </pc:spChg>
        <pc:spChg chg="mod">
          <ac:chgData name="Nagaraj Saroday" userId="3a26ac0b3cfb4850" providerId="LiveId" clId="{9CA5F02A-C9B8-48C1-AF56-9F5669E01D33}" dt="2024-11-03T16:31:07.672" v="4024" actId="207"/>
          <ac:spMkLst>
            <pc:docMk/>
            <pc:sldMk cId="0" sldId="261"/>
            <ac:spMk id="145" creationId="{00000000-0000-0000-0000-000000000000}"/>
          </ac:spMkLst>
        </pc:spChg>
        <pc:spChg chg="mod">
          <ac:chgData name="Nagaraj Saroday" userId="3a26ac0b3cfb4850" providerId="LiveId" clId="{9CA5F02A-C9B8-48C1-AF56-9F5669E01D33}" dt="2024-11-03T16:31:07.672" v="4024" actId="207"/>
          <ac:spMkLst>
            <pc:docMk/>
            <pc:sldMk cId="0" sldId="261"/>
            <ac:spMk id="146" creationId="{00000000-0000-0000-0000-000000000000}"/>
          </ac:spMkLst>
        </pc:spChg>
        <pc:graphicFrameChg chg="modGraphic">
          <ac:chgData name="Nagaraj Saroday" userId="3a26ac0b3cfb4850" providerId="LiveId" clId="{9CA5F02A-C9B8-48C1-AF56-9F5669E01D33}" dt="2024-11-03T16:37:34.657" v="4090" actId="14734"/>
          <ac:graphicFrameMkLst>
            <pc:docMk/>
            <pc:sldMk cId="0" sldId="261"/>
            <ac:graphicFrameMk id="144" creationId="{00000000-0000-0000-0000-000000000000}"/>
          </ac:graphicFrameMkLst>
        </pc:graphicFrameChg>
      </pc:sldChg>
      <pc:sldChg chg="new del ord">
        <pc:chgData name="Nagaraj Saroday" userId="3a26ac0b3cfb4850" providerId="LiveId" clId="{9CA5F02A-C9B8-48C1-AF56-9F5669E01D33}" dt="2024-10-25T07:24:52.301" v="316" actId="47"/>
        <pc:sldMkLst>
          <pc:docMk/>
          <pc:sldMk cId="4084186336" sldId="261"/>
        </pc:sldMkLst>
      </pc:sldChg>
      <pc:sldChg chg="addSp delSp modSp add del mod setBg">
        <pc:chgData name="Nagaraj Saroday" userId="3a26ac0b3cfb4850" providerId="LiveId" clId="{9CA5F02A-C9B8-48C1-AF56-9F5669E01D33}" dt="2024-10-27T14:18:32.227" v="1033" actId="2696"/>
        <pc:sldMkLst>
          <pc:docMk/>
          <pc:sldMk cId="3696367183" sldId="262"/>
        </pc:sldMkLst>
        <pc:spChg chg="mod">
          <ac:chgData name="Nagaraj Saroday" userId="3a26ac0b3cfb4850" providerId="LiveId" clId="{9CA5F02A-C9B8-48C1-AF56-9F5669E01D33}" dt="2024-10-27T13:42:34.286" v="711" actId="26606"/>
          <ac:spMkLst>
            <pc:docMk/>
            <pc:sldMk cId="3696367183" sldId="262"/>
            <ac:spMk id="2" creationId="{BB3960A8-8B09-9EE0-0E82-EF7B65F2D756}"/>
          </ac:spMkLst>
        </pc:spChg>
        <pc:spChg chg="add del mod">
          <ac:chgData name="Nagaraj Saroday" userId="3a26ac0b3cfb4850" providerId="LiveId" clId="{9CA5F02A-C9B8-48C1-AF56-9F5669E01D33}" dt="2024-10-27T13:45:50.648" v="719" actId="21"/>
          <ac:spMkLst>
            <pc:docMk/>
            <pc:sldMk cId="3696367183" sldId="262"/>
            <ac:spMk id="5" creationId="{A581B7BF-D0EE-2670-10DF-7E718063BCAD}"/>
          </ac:spMkLst>
        </pc:spChg>
        <pc:spChg chg="add del">
          <ac:chgData name="Nagaraj Saroday" userId="3a26ac0b3cfb4850" providerId="LiveId" clId="{9CA5F02A-C9B8-48C1-AF56-9F5669E01D33}" dt="2024-10-27T13:42:34.286" v="711" actId="26606"/>
          <ac:spMkLst>
            <pc:docMk/>
            <pc:sldMk cId="3696367183" sldId="262"/>
            <ac:spMk id="10" creationId="{A581B7BF-D0EE-2670-10DF-7E718063BCAD}"/>
          </ac:spMkLst>
        </pc:spChg>
        <pc:spChg chg="add del">
          <ac:chgData name="Nagaraj Saroday" userId="3a26ac0b3cfb4850" providerId="LiveId" clId="{9CA5F02A-C9B8-48C1-AF56-9F5669E01D33}" dt="2024-10-27T13:42:34.286" v="711" actId="26606"/>
          <ac:spMkLst>
            <pc:docMk/>
            <pc:sldMk cId="3696367183" sldId="262"/>
            <ac:spMk id="12" creationId="{245A9F99-D9B1-4094-A2E2-B90AC1DB7B9C}"/>
          </ac:spMkLst>
        </pc:spChg>
        <pc:spChg chg="add del">
          <ac:chgData name="Nagaraj Saroday" userId="3a26ac0b3cfb4850" providerId="LiveId" clId="{9CA5F02A-C9B8-48C1-AF56-9F5669E01D33}" dt="2024-10-27T13:42:34.286" v="711" actId="26606"/>
          <ac:spMkLst>
            <pc:docMk/>
            <pc:sldMk cId="3696367183" sldId="262"/>
            <ac:spMk id="14" creationId="{B7FAF607-473A-4A43-A23D-BBFF5C4117BB}"/>
          </ac:spMkLst>
        </pc:spChg>
        <pc:grpChg chg="add del">
          <ac:chgData name="Nagaraj Saroday" userId="3a26ac0b3cfb4850" providerId="LiveId" clId="{9CA5F02A-C9B8-48C1-AF56-9F5669E01D33}" dt="2024-10-27T13:42:34.286" v="711" actId="26606"/>
          <ac:grpSpMkLst>
            <pc:docMk/>
            <pc:sldMk cId="3696367183" sldId="262"/>
            <ac:grpSpMk id="16" creationId="{C5F6476F-D303-44D3-B30F-1BA348F0F64A}"/>
          </ac:grpSpMkLst>
        </pc:grpChg>
        <pc:graphicFrameChg chg="add del">
          <ac:chgData name="Nagaraj Saroday" userId="3a26ac0b3cfb4850" providerId="LiveId" clId="{9CA5F02A-C9B8-48C1-AF56-9F5669E01D33}" dt="2024-10-27T13:42:25.281" v="709" actId="26606"/>
          <ac:graphicFrameMkLst>
            <pc:docMk/>
            <pc:sldMk cId="3696367183" sldId="262"/>
            <ac:graphicFrameMk id="7" creationId="{156A61F0-8BFD-38C6-07E5-4B909D02C12B}"/>
          </ac:graphicFrameMkLst>
        </pc:graphicFrameChg>
        <pc:picChg chg="add del">
          <ac:chgData name="Nagaraj Saroday" userId="3a26ac0b3cfb4850" providerId="LiveId" clId="{9CA5F02A-C9B8-48C1-AF56-9F5669E01D33}" dt="2024-10-27T13:42:34.286" v="711" actId="26606"/>
          <ac:picMkLst>
            <pc:docMk/>
            <pc:sldMk cId="3696367183" sldId="262"/>
            <ac:picMk id="9" creationId="{D5B0E92D-5DEE-96FC-3E44-0D068BDA4585}"/>
          </ac:picMkLst>
        </pc:picChg>
      </pc:sldChg>
      <pc:sldChg chg="addSp delSp modSp new mod ord setBg modNotesTx">
        <pc:chgData name="Nagaraj Saroday" userId="3a26ac0b3cfb4850" providerId="LiveId" clId="{9CA5F02A-C9B8-48C1-AF56-9F5669E01D33}" dt="2024-11-04T14:16:53.085" v="5003" actId="26606"/>
        <pc:sldMkLst>
          <pc:docMk/>
          <pc:sldMk cId="4128674800" sldId="263"/>
        </pc:sldMkLst>
        <pc:spChg chg="mod">
          <ac:chgData name="Nagaraj Saroday" userId="3a26ac0b3cfb4850" providerId="LiveId" clId="{9CA5F02A-C9B8-48C1-AF56-9F5669E01D33}" dt="2024-11-04T14:16:53.085" v="5003" actId="26606"/>
          <ac:spMkLst>
            <pc:docMk/>
            <pc:sldMk cId="4128674800" sldId="263"/>
            <ac:spMk id="2" creationId="{19A65BFF-5624-C95C-26A3-D0A581A5CBDC}"/>
          </ac:spMkLst>
        </pc:spChg>
        <pc:spChg chg="add del mod">
          <ac:chgData name="Nagaraj Saroday" userId="3a26ac0b3cfb4850" providerId="LiveId" clId="{9CA5F02A-C9B8-48C1-AF56-9F5669E01D33}" dt="2024-11-03T16:58:00.140" v="4261" actId="26606"/>
          <ac:spMkLst>
            <pc:docMk/>
            <pc:sldMk cId="4128674800" sldId="263"/>
            <ac:spMk id="3" creationId="{DF0094A5-58BF-2A29-C6E7-AEB40907122F}"/>
          </ac:spMkLst>
        </pc:spChg>
        <pc:spChg chg="add del mod">
          <ac:chgData name="Nagaraj Saroday" userId="3a26ac0b3cfb4850" providerId="LiveId" clId="{9CA5F02A-C9B8-48C1-AF56-9F5669E01D33}" dt="2024-10-27T17:37:21.783" v="2410" actId="478"/>
          <ac:spMkLst>
            <pc:docMk/>
            <pc:sldMk cId="4128674800" sldId="263"/>
            <ac:spMk id="5" creationId="{1837A4BD-7F0B-5FD4-3A9F-6FFCA5AB7F32}"/>
          </ac:spMkLst>
        </pc:spChg>
        <pc:spChg chg="add del">
          <ac:chgData name="Nagaraj Saroday" userId="3a26ac0b3cfb4850" providerId="LiveId" clId="{9CA5F02A-C9B8-48C1-AF56-9F5669E01D33}" dt="2024-11-04T14:16:53.085" v="5003" actId="26606"/>
          <ac:spMkLst>
            <pc:docMk/>
            <pc:sldMk cId="4128674800" sldId="263"/>
            <ac:spMk id="8" creationId="{09588DA8-065E-4F6F-8EFD-43104AB2E0CF}"/>
          </ac:spMkLst>
        </pc:spChg>
        <pc:spChg chg="add del">
          <ac:chgData name="Nagaraj Saroday" userId="3a26ac0b3cfb4850" providerId="LiveId" clId="{9CA5F02A-C9B8-48C1-AF56-9F5669E01D33}" dt="2024-11-03T16:57:48.868" v="4258" actId="26606"/>
          <ac:spMkLst>
            <pc:docMk/>
            <pc:sldMk cId="4128674800" sldId="263"/>
            <ac:spMk id="9" creationId="{BACC6370-2D7E-4714-9D71-7542949D7D5D}"/>
          </ac:spMkLst>
        </pc:spChg>
        <pc:spChg chg="add del">
          <ac:chgData name="Nagaraj Saroday" userId="3a26ac0b3cfb4850" providerId="LiveId" clId="{9CA5F02A-C9B8-48C1-AF56-9F5669E01D33}" dt="2024-11-04T14:16:53.085" v="5003" actId="26606"/>
          <ac:spMkLst>
            <pc:docMk/>
            <pc:sldMk cId="4128674800" sldId="263"/>
            <ac:spMk id="10" creationId="{C4285719-470E-454C-AF62-8323075F1F5B}"/>
          </ac:spMkLst>
        </pc:spChg>
        <pc:spChg chg="add del">
          <ac:chgData name="Nagaraj Saroday" userId="3a26ac0b3cfb4850" providerId="LiveId" clId="{9CA5F02A-C9B8-48C1-AF56-9F5669E01D33}" dt="2024-11-03T16:57:48.868" v="4258" actId="26606"/>
          <ac:spMkLst>
            <pc:docMk/>
            <pc:sldMk cId="4128674800" sldId="263"/>
            <ac:spMk id="11" creationId="{256B2C21-A230-48C0-8DF1-C46611373C44}"/>
          </ac:spMkLst>
        </pc:spChg>
        <pc:spChg chg="add del">
          <ac:chgData name="Nagaraj Saroday" userId="3a26ac0b3cfb4850" providerId="LiveId" clId="{9CA5F02A-C9B8-48C1-AF56-9F5669E01D33}" dt="2024-11-04T14:16:53.085" v="5003" actId="26606"/>
          <ac:spMkLst>
            <pc:docMk/>
            <pc:sldMk cId="4128674800" sldId="263"/>
            <ac:spMk id="12" creationId="{CD9FE4EF-C4D8-49A0-B2FF-81D8DB7D8A24}"/>
          </ac:spMkLst>
        </pc:spChg>
        <pc:spChg chg="add del">
          <ac:chgData name="Nagaraj Saroday" userId="3a26ac0b3cfb4850" providerId="LiveId" clId="{9CA5F02A-C9B8-48C1-AF56-9F5669E01D33}" dt="2024-11-03T16:57:48.868" v="4258" actId="26606"/>
          <ac:spMkLst>
            <pc:docMk/>
            <pc:sldMk cId="4128674800" sldId="263"/>
            <ac:spMk id="13" creationId="{3847E18C-932D-4C95-AABA-FEC7C9499AD7}"/>
          </ac:spMkLst>
        </pc:spChg>
        <pc:spChg chg="add del">
          <ac:chgData name="Nagaraj Saroday" userId="3a26ac0b3cfb4850" providerId="LiveId" clId="{9CA5F02A-C9B8-48C1-AF56-9F5669E01D33}" dt="2024-11-04T14:16:53.085" v="5003" actId="26606"/>
          <ac:spMkLst>
            <pc:docMk/>
            <pc:sldMk cId="4128674800" sldId="263"/>
            <ac:spMk id="14" creationId="{4300840D-0A0B-4512-BACA-B439D5B9C57C}"/>
          </ac:spMkLst>
        </pc:spChg>
        <pc:spChg chg="add del">
          <ac:chgData name="Nagaraj Saroday" userId="3a26ac0b3cfb4850" providerId="LiveId" clId="{9CA5F02A-C9B8-48C1-AF56-9F5669E01D33}" dt="2024-11-03T16:57:48.868" v="4258" actId="26606"/>
          <ac:spMkLst>
            <pc:docMk/>
            <pc:sldMk cId="4128674800" sldId="263"/>
            <ac:spMk id="15" creationId="{3150CB11-0C61-439E-910F-5787759E72A0}"/>
          </ac:spMkLst>
        </pc:spChg>
        <pc:spChg chg="add del">
          <ac:chgData name="Nagaraj Saroday" userId="3a26ac0b3cfb4850" providerId="LiveId" clId="{9CA5F02A-C9B8-48C1-AF56-9F5669E01D33}" dt="2024-11-04T14:16:53.085" v="5003" actId="26606"/>
          <ac:spMkLst>
            <pc:docMk/>
            <pc:sldMk cId="4128674800" sldId="263"/>
            <ac:spMk id="16" creationId="{D2B78728-A580-49A7-84F9-6EF6F583ADE0}"/>
          </ac:spMkLst>
        </pc:spChg>
        <pc:spChg chg="add del">
          <ac:chgData name="Nagaraj Saroday" userId="3a26ac0b3cfb4850" providerId="LiveId" clId="{9CA5F02A-C9B8-48C1-AF56-9F5669E01D33}" dt="2024-11-03T16:57:48.868" v="4258" actId="26606"/>
          <ac:spMkLst>
            <pc:docMk/>
            <pc:sldMk cId="4128674800" sldId="263"/>
            <ac:spMk id="17" creationId="{43F8A58B-5155-44CE-A5FF-7647B47D0A7A}"/>
          </ac:spMkLst>
        </pc:spChg>
        <pc:spChg chg="add del">
          <ac:chgData name="Nagaraj Saroday" userId="3a26ac0b3cfb4850" providerId="LiveId" clId="{9CA5F02A-C9B8-48C1-AF56-9F5669E01D33}" dt="2024-11-04T14:16:53.085" v="5003" actId="26606"/>
          <ac:spMkLst>
            <pc:docMk/>
            <pc:sldMk cId="4128674800" sldId="263"/>
            <ac:spMk id="18" creationId="{38FAA1A1-D861-433F-88FA-1E9D6FD31D11}"/>
          </ac:spMkLst>
        </pc:spChg>
        <pc:spChg chg="add del">
          <ac:chgData name="Nagaraj Saroday" userId="3a26ac0b3cfb4850" providerId="LiveId" clId="{9CA5F02A-C9B8-48C1-AF56-9F5669E01D33}" dt="2024-11-03T16:57:48.868" v="4258" actId="26606"/>
          <ac:spMkLst>
            <pc:docMk/>
            <pc:sldMk cId="4128674800" sldId="263"/>
            <ac:spMk id="19" creationId="{443F2ACA-E6D6-4028-82DD-F03C262D5DE6}"/>
          </ac:spMkLst>
        </pc:spChg>
        <pc:spChg chg="add del">
          <ac:chgData name="Nagaraj Saroday" userId="3a26ac0b3cfb4850" providerId="LiveId" clId="{9CA5F02A-C9B8-48C1-AF56-9F5669E01D33}" dt="2024-11-04T14:16:53.085" v="5003" actId="26606"/>
          <ac:spMkLst>
            <pc:docMk/>
            <pc:sldMk cId="4128674800" sldId="263"/>
            <ac:spMk id="20" creationId="{8D71EDA1-87BF-4D5D-AB79-F346FD19278A}"/>
          </ac:spMkLst>
        </pc:spChg>
        <pc:spChg chg="add del">
          <ac:chgData name="Nagaraj Saroday" userId="3a26ac0b3cfb4850" providerId="LiveId" clId="{9CA5F02A-C9B8-48C1-AF56-9F5669E01D33}" dt="2024-11-03T16:58:00.116" v="4260" actId="26606"/>
          <ac:spMkLst>
            <pc:docMk/>
            <pc:sldMk cId="4128674800" sldId="263"/>
            <ac:spMk id="21" creationId="{BACC6370-2D7E-4714-9D71-7542949D7D5D}"/>
          </ac:spMkLst>
        </pc:spChg>
        <pc:spChg chg="add del">
          <ac:chgData name="Nagaraj Saroday" userId="3a26ac0b3cfb4850" providerId="LiveId" clId="{9CA5F02A-C9B8-48C1-AF56-9F5669E01D33}" dt="2024-11-03T16:58:00.116" v="4260" actId="26606"/>
          <ac:spMkLst>
            <pc:docMk/>
            <pc:sldMk cId="4128674800" sldId="263"/>
            <ac:spMk id="22" creationId="{256B2C21-A230-48C0-8DF1-C46611373C44}"/>
          </ac:spMkLst>
        </pc:spChg>
        <pc:spChg chg="add del">
          <ac:chgData name="Nagaraj Saroday" userId="3a26ac0b3cfb4850" providerId="LiveId" clId="{9CA5F02A-C9B8-48C1-AF56-9F5669E01D33}" dt="2024-11-03T16:58:00.116" v="4260" actId="26606"/>
          <ac:spMkLst>
            <pc:docMk/>
            <pc:sldMk cId="4128674800" sldId="263"/>
            <ac:spMk id="23" creationId="{3847E18C-932D-4C95-AABA-FEC7C9499AD7}"/>
          </ac:spMkLst>
        </pc:spChg>
        <pc:spChg chg="add del">
          <ac:chgData name="Nagaraj Saroday" userId="3a26ac0b3cfb4850" providerId="LiveId" clId="{9CA5F02A-C9B8-48C1-AF56-9F5669E01D33}" dt="2024-11-03T16:58:00.116" v="4260" actId="26606"/>
          <ac:spMkLst>
            <pc:docMk/>
            <pc:sldMk cId="4128674800" sldId="263"/>
            <ac:spMk id="24" creationId="{3150CB11-0C61-439E-910F-5787759E72A0}"/>
          </ac:spMkLst>
        </pc:spChg>
        <pc:spChg chg="add del">
          <ac:chgData name="Nagaraj Saroday" userId="3a26ac0b3cfb4850" providerId="LiveId" clId="{9CA5F02A-C9B8-48C1-AF56-9F5669E01D33}" dt="2024-11-03T16:58:00.116" v="4260" actId="26606"/>
          <ac:spMkLst>
            <pc:docMk/>
            <pc:sldMk cId="4128674800" sldId="263"/>
            <ac:spMk id="25" creationId="{43F8A58B-5155-44CE-A5FF-7647B47D0A7A}"/>
          </ac:spMkLst>
        </pc:spChg>
        <pc:spChg chg="add del">
          <ac:chgData name="Nagaraj Saroday" userId="3a26ac0b3cfb4850" providerId="LiveId" clId="{9CA5F02A-C9B8-48C1-AF56-9F5669E01D33}" dt="2024-11-03T16:58:00.116" v="4260" actId="26606"/>
          <ac:spMkLst>
            <pc:docMk/>
            <pc:sldMk cId="4128674800" sldId="263"/>
            <ac:spMk id="26" creationId="{443F2ACA-E6D6-4028-82DD-F03C262D5DE6}"/>
          </ac:spMkLst>
        </pc:spChg>
        <pc:spChg chg="add del mod">
          <ac:chgData name="Nagaraj Saroday" userId="3a26ac0b3cfb4850" providerId="LiveId" clId="{9CA5F02A-C9B8-48C1-AF56-9F5669E01D33}" dt="2024-11-04T14:16:53.085" v="5003" actId="26606"/>
          <ac:spMkLst>
            <pc:docMk/>
            <pc:sldMk cId="4128674800" sldId="263"/>
            <ac:spMk id="29" creationId="{DF0094A5-58BF-2A29-C6E7-AEB40907122F}"/>
          </ac:spMkLst>
        </pc:spChg>
        <pc:spChg chg="add del">
          <ac:chgData name="Nagaraj Saroday" userId="3a26ac0b3cfb4850" providerId="LiveId" clId="{9CA5F02A-C9B8-48C1-AF56-9F5669E01D33}" dt="2024-11-04T14:16:53.085" v="5003" actId="26606"/>
          <ac:spMkLst>
            <pc:docMk/>
            <pc:sldMk cId="4128674800" sldId="263"/>
            <ac:spMk id="35" creationId="{BACC6370-2D7E-4714-9D71-7542949D7D5D}"/>
          </ac:spMkLst>
        </pc:spChg>
        <pc:spChg chg="add del">
          <ac:chgData name="Nagaraj Saroday" userId="3a26ac0b3cfb4850" providerId="LiveId" clId="{9CA5F02A-C9B8-48C1-AF56-9F5669E01D33}" dt="2024-11-04T14:16:53.085" v="5003" actId="26606"/>
          <ac:spMkLst>
            <pc:docMk/>
            <pc:sldMk cId="4128674800" sldId="263"/>
            <ac:spMk id="37" creationId="{256B2C21-A230-48C0-8DF1-C46611373C44}"/>
          </ac:spMkLst>
        </pc:spChg>
        <pc:spChg chg="add del">
          <ac:chgData name="Nagaraj Saroday" userId="3a26ac0b3cfb4850" providerId="LiveId" clId="{9CA5F02A-C9B8-48C1-AF56-9F5669E01D33}" dt="2024-11-04T14:16:53.085" v="5003" actId="26606"/>
          <ac:spMkLst>
            <pc:docMk/>
            <pc:sldMk cId="4128674800" sldId="263"/>
            <ac:spMk id="39" creationId="{3847E18C-932D-4C95-AABA-FEC7C9499AD7}"/>
          </ac:spMkLst>
        </pc:spChg>
        <pc:spChg chg="add del">
          <ac:chgData name="Nagaraj Saroday" userId="3a26ac0b3cfb4850" providerId="LiveId" clId="{9CA5F02A-C9B8-48C1-AF56-9F5669E01D33}" dt="2024-11-04T14:16:53.085" v="5003" actId="26606"/>
          <ac:spMkLst>
            <pc:docMk/>
            <pc:sldMk cId="4128674800" sldId="263"/>
            <ac:spMk id="41" creationId="{3150CB11-0C61-439E-910F-5787759E72A0}"/>
          </ac:spMkLst>
        </pc:spChg>
        <pc:spChg chg="add del">
          <ac:chgData name="Nagaraj Saroday" userId="3a26ac0b3cfb4850" providerId="LiveId" clId="{9CA5F02A-C9B8-48C1-AF56-9F5669E01D33}" dt="2024-11-04T14:16:53.085" v="5003" actId="26606"/>
          <ac:spMkLst>
            <pc:docMk/>
            <pc:sldMk cId="4128674800" sldId="263"/>
            <ac:spMk id="43" creationId="{43F8A58B-5155-44CE-A5FF-7647B47D0A7A}"/>
          </ac:spMkLst>
        </pc:spChg>
        <pc:spChg chg="add del">
          <ac:chgData name="Nagaraj Saroday" userId="3a26ac0b3cfb4850" providerId="LiveId" clId="{9CA5F02A-C9B8-48C1-AF56-9F5669E01D33}" dt="2024-11-04T14:16:53.085" v="5003" actId="26606"/>
          <ac:spMkLst>
            <pc:docMk/>
            <pc:sldMk cId="4128674800" sldId="263"/>
            <ac:spMk id="45" creationId="{443F2ACA-E6D6-4028-82DD-F03C262D5DE6}"/>
          </ac:spMkLst>
        </pc:spChg>
        <pc:graphicFrameChg chg="add del">
          <ac:chgData name="Nagaraj Saroday" userId="3a26ac0b3cfb4850" providerId="LiveId" clId="{9CA5F02A-C9B8-48C1-AF56-9F5669E01D33}" dt="2024-11-03T16:57:48.868" v="4258" actId="26606"/>
          <ac:graphicFrameMkLst>
            <pc:docMk/>
            <pc:sldMk cId="4128674800" sldId="263"/>
            <ac:graphicFrameMk id="6" creationId="{8D9C4119-409E-E0C8-3A7D-16325843990E}"/>
          </ac:graphicFrameMkLst>
        </pc:graphicFrameChg>
        <pc:graphicFrameChg chg="add del">
          <ac:chgData name="Nagaraj Saroday" userId="3a26ac0b3cfb4850" providerId="LiveId" clId="{9CA5F02A-C9B8-48C1-AF56-9F5669E01D33}" dt="2024-11-03T16:58:00.116" v="4260" actId="26606"/>
          <ac:graphicFrameMkLst>
            <pc:docMk/>
            <pc:sldMk cId="4128674800" sldId="263"/>
            <ac:graphicFrameMk id="27" creationId="{EEF91323-7AD8-CF0C-43B0-588926133389}"/>
          </ac:graphicFrameMkLst>
        </pc:graphicFrameChg>
        <pc:graphicFrameChg chg="add del">
          <ac:chgData name="Nagaraj Saroday" userId="3a26ac0b3cfb4850" providerId="LiveId" clId="{9CA5F02A-C9B8-48C1-AF56-9F5669E01D33}" dt="2024-11-04T14:16:53.085" v="5003" actId="26606"/>
          <ac:graphicFrameMkLst>
            <pc:docMk/>
            <pc:sldMk cId="4128674800" sldId="263"/>
            <ac:graphicFrameMk id="31" creationId="{FEFBCAB8-CC7F-9BED-7D84-8ACCEBAF2DB6}"/>
          </ac:graphicFrameMkLst>
        </pc:graphicFrameChg>
      </pc:sldChg>
      <pc:sldChg chg="modSp new del mod modNotesTx">
        <pc:chgData name="Nagaraj Saroday" userId="3a26ac0b3cfb4850" providerId="LiveId" clId="{9CA5F02A-C9B8-48C1-AF56-9F5669E01D33}" dt="2024-10-27T12:31:09.113" v="514" actId="47"/>
        <pc:sldMkLst>
          <pc:docMk/>
          <pc:sldMk cId="1748117120" sldId="264"/>
        </pc:sldMkLst>
        <pc:spChg chg="mod">
          <ac:chgData name="Nagaraj Saroday" userId="3a26ac0b3cfb4850" providerId="LiveId" clId="{9CA5F02A-C9B8-48C1-AF56-9F5669E01D33}" dt="2024-10-25T10:29:18.087" v="366" actId="20577"/>
          <ac:spMkLst>
            <pc:docMk/>
            <pc:sldMk cId="1748117120" sldId="264"/>
            <ac:spMk id="2" creationId="{A64CAF5E-6967-65CB-E223-E675E10EE56F}"/>
          </ac:spMkLst>
        </pc:spChg>
        <pc:spChg chg="mod">
          <ac:chgData name="Nagaraj Saroday" userId="3a26ac0b3cfb4850" providerId="LiveId" clId="{9CA5F02A-C9B8-48C1-AF56-9F5669E01D33}" dt="2024-10-25T10:29:10.184" v="344"/>
          <ac:spMkLst>
            <pc:docMk/>
            <pc:sldMk cId="1748117120" sldId="264"/>
            <ac:spMk id="3" creationId="{D99A2616-0B85-0F7E-2AFA-0D25791BAEFE}"/>
          </ac:spMkLst>
        </pc:spChg>
      </pc:sldChg>
      <pc:sldChg chg="addSp delSp modSp new mod setBg setClrOvrMap modNotesTx">
        <pc:chgData name="Nagaraj Saroday" userId="3a26ac0b3cfb4850" providerId="LiveId" clId="{9CA5F02A-C9B8-48C1-AF56-9F5669E01D33}" dt="2024-11-04T14:28:01.191" v="5078" actId="27636"/>
        <pc:sldMkLst>
          <pc:docMk/>
          <pc:sldMk cId="2867966080" sldId="265"/>
        </pc:sldMkLst>
        <pc:spChg chg="del">
          <ac:chgData name="Nagaraj Saroday" userId="3a26ac0b3cfb4850" providerId="LiveId" clId="{9CA5F02A-C9B8-48C1-AF56-9F5669E01D33}" dt="2024-10-27T07:40:58.473" v="432" actId="478"/>
          <ac:spMkLst>
            <pc:docMk/>
            <pc:sldMk cId="2867966080" sldId="265"/>
            <ac:spMk id="2" creationId="{2D7A88BD-DB05-B379-5739-49431E7ACBF0}"/>
          </ac:spMkLst>
        </pc:spChg>
        <pc:spChg chg="mod">
          <ac:chgData name="Nagaraj Saroday" userId="3a26ac0b3cfb4850" providerId="LiveId" clId="{9CA5F02A-C9B8-48C1-AF56-9F5669E01D33}" dt="2024-11-04T14:27:55.734" v="5076" actId="27636"/>
          <ac:spMkLst>
            <pc:docMk/>
            <pc:sldMk cId="2867966080" sldId="265"/>
            <ac:spMk id="3" creationId="{52D96043-7DCB-CF0F-6ACC-F84B8FF102F7}"/>
          </ac:spMkLst>
        </pc:spChg>
        <pc:spChg chg="add mod ord">
          <ac:chgData name="Nagaraj Saroday" userId="3a26ac0b3cfb4850" providerId="LiveId" clId="{9CA5F02A-C9B8-48C1-AF56-9F5669E01D33}" dt="2024-11-04T14:27:39.035" v="5072" actId="26606"/>
          <ac:spMkLst>
            <pc:docMk/>
            <pc:sldMk cId="2867966080" sldId="265"/>
            <ac:spMk id="4" creationId="{20BE2A40-80E7-BA49-0A6E-77902499825E}"/>
          </ac:spMkLst>
        </pc:spChg>
        <pc:spChg chg="add mod">
          <ac:chgData name="Nagaraj Saroday" userId="3a26ac0b3cfb4850" providerId="LiveId" clId="{9CA5F02A-C9B8-48C1-AF56-9F5669E01D33}" dt="2024-11-04T14:28:01.191" v="5078" actId="27636"/>
          <ac:spMkLst>
            <pc:docMk/>
            <pc:sldMk cId="2867966080" sldId="265"/>
            <ac:spMk id="6" creationId="{223E69B7-9456-D03B-592D-A6D5D242DE3F}"/>
          </ac:spMkLst>
        </pc:spChg>
        <pc:spChg chg="add del">
          <ac:chgData name="Nagaraj Saroday" userId="3a26ac0b3cfb4850" providerId="LiveId" clId="{9CA5F02A-C9B8-48C1-AF56-9F5669E01D33}" dt="2024-11-04T14:27:41.437" v="5074" actId="26606"/>
          <ac:spMkLst>
            <pc:docMk/>
            <pc:sldMk cId="2867966080" sldId="265"/>
            <ac:spMk id="11" creationId="{2A6B319F-86FE-4754-878E-06F0804D882B}"/>
          </ac:spMkLst>
        </pc:spChg>
        <pc:spChg chg="add del">
          <ac:chgData name="Nagaraj Saroday" userId="3a26ac0b3cfb4850" providerId="LiveId" clId="{9CA5F02A-C9B8-48C1-AF56-9F5669E01D33}" dt="2024-11-04T14:27:41.437" v="5074" actId="26606"/>
          <ac:spMkLst>
            <pc:docMk/>
            <pc:sldMk cId="2867966080" sldId="265"/>
            <ac:spMk id="13" creationId="{DCF7D1B5-3477-499F-ACC5-2C8B07F4EDB3}"/>
          </ac:spMkLst>
        </pc:spChg>
        <pc:spChg chg="add del">
          <ac:chgData name="Nagaraj Saroday" userId="3a26ac0b3cfb4850" providerId="LiveId" clId="{9CA5F02A-C9B8-48C1-AF56-9F5669E01D33}" dt="2024-11-04T14:27:29.290" v="5070" actId="26606"/>
          <ac:spMkLst>
            <pc:docMk/>
            <pc:sldMk cId="2867966080" sldId="265"/>
            <ac:spMk id="15" creationId="{8CA06CD6-90CA-4C45-856C-6771339E1E22}"/>
          </ac:spMkLst>
        </pc:spChg>
        <pc:spChg chg="add del">
          <ac:chgData name="Nagaraj Saroday" userId="3a26ac0b3cfb4850" providerId="LiveId" clId="{9CA5F02A-C9B8-48C1-AF56-9F5669E01D33}" dt="2024-11-04T14:27:06.084" v="5065" actId="26606"/>
          <ac:spMkLst>
            <pc:docMk/>
            <pc:sldMk cId="2867966080" sldId="265"/>
            <ac:spMk id="18" creationId="{4C608BEB-860E-4094-8511-78603564A75E}"/>
          </ac:spMkLst>
        </pc:spChg>
        <pc:spChg chg="add del">
          <ac:chgData name="Nagaraj Saroday" userId="3a26ac0b3cfb4850" providerId="LiveId" clId="{9CA5F02A-C9B8-48C1-AF56-9F5669E01D33}" dt="2024-11-04T14:27:39.035" v="5072" actId="26606"/>
          <ac:spMkLst>
            <pc:docMk/>
            <pc:sldMk cId="2867966080" sldId="265"/>
            <ac:spMk id="19" creationId="{B36F400F-DF28-43BC-8D8E-4929793B392A}"/>
          </ac:spMkLst>
        </pc:spChg>
        <pc:spChg chg="add del">
          <ac:chgData name="Nagaraj Saroday" userId="3a26ac0b3cfb4850" providerId="LiveId" clId="{9CA5F02A-C9B8-48C1-AF56-9F5669E01D33}" dt="2024-11-04T14:27:41.437" v="5074" actId="26606"/>
          <ac:spMkLst>
            <pc:docMk/>
            <pc:sldMk cId="2867966080" sldId="265"/>
            <ac:spMk id="21" creationId="{2A6B319F-86FE-4754-878E-06F0804D882B}"/>
          </ac:spMkLst>
        </pc:spChg>
        <pc:spChg chg="add del">
          <ac:chgData name="Nagaraj Saroday" userId="3a26ac0b3cfb4850" providerId="LiveId" clId="{9CA5F02A-C9B8-48C1-AF56-9F5669E01D33}" dt="2024-11-04T14:27:41.437" v="5074" actId="26606"/>
          <ac:spMkLst>
            <pc:docMk/>
            <pc:sldMk cId="2867966080" sldId="265"/>
            <ac:spMk id="22" creationId="{DCF7D1B5-3477-499F-ACC5-2C8B07F4EDB3}"/>
          </ac:spMkLst>
        </pc:spChg>
        <pc:cxnChg chg="add del">
          <ac:chgData name="Nagaraj Saroday" userId="3a26ac0b3cfb4850" providerId="LiveId" clId="{9CA5F02A-C9B8-48C1-AF56-9F5669E01D33}" dt="2024-11-04T14:27:29.290" v="5070" actId="26606"/>
          <ac:cxnSpMkLst>
            <pc:docMk/>
            <pc:sldMk cId="2867966080" sldId="265"/>
            <ac:cxnSpMk id="16" creationId="{5021601D-2758-4B15-A31C-FDA184C51B3A}"/>
          </ac:cxnSpMkLst>
        </pc:cxnChg>
        <pc:cxnChg chg="add del">
          <ac:chgData name="Nagaraj Saroday" userId="3a26ac0b3cfb4850" providerId="LiveId" clId="{9CA5F02A-C9B8-48C1-AF56-9F5669E01D33}" dt="2024-11-04T14:27:06.084" v="5065" actId="26606"/>
          <ac:cxnSpMkLst>
            <pc:docMk/>
            <pc:sldMk cId="2867966080" sldId="265"/>
            <ac:cxnSpMk id="20" creationId="{1F16A8D4-FE87-4604-88B2-394B5D1EB437}"/>
          </ac:cxnSpMkLst>
        </pc:cxnChg>
      </pc:sldChg>
      <pc:sldChg chg="addSp delSp modSp new del mod">
        <pc:chgData name="Nagaraj Saroday" userId="3a26ac0b3cfb4850" providerId="LiveId" clId="{9CA5F02A-C9B8-48C1-AF56-9F5669E01D33}" dt="2024-10-28T11:34:54.483" v="3851" actId="47"/>
        <pc:sldMkLst>
          <pc:docMk/>
          <pc:sldMk cId="934881185" sldId="266"/>
        </pc:sldMkLst>
        <pc:spChg chg="del">
          <ac:chgData name="Nagaraj Saroday" userId="3a26ac0b3cfb4850" providerId="LiveId" clId="{9CA5F02A-C9B8-48C1-AF56-9F5669E01D33}" dt="2024-10-25T11:15:37.517" v="371" actId="478"/>
          <ac:spMkLst>
            <pc:docMk/>
            <pc:sldMk cId="934881185" sldId="266"/>
            <ac:spMk id="2" creationId="{93BA4C65-0818-0D1E-7928-F25E1FC9DBCF}"/>
          </ac:spMkLst>
        </pc:spChg>
        <pc:spChg chg="del">
          <ac:chgData name="Nagaraj Saroday" userId="3a26ac0b3cfb4850" providerId="LiveId" clId="{9CA5F02A-C9B8-48C1-AF56-9F5669E01D33}" dt="2024-10-25T11:15:16.743" v="370"/>
          <ac:spMkLst>
            <pc:docMk/>
            <pc:sldMk cId="934881185" sldId="266"/>
            <ac:spMk id="3" creationId="{140E8A69-E6B2-E312-4CA8-CE5180DD4E55}"/>
          </ac:spMkLst>
        </pc:spChg>
        <pc:spChg chg="add del mod">
          <ac:chgData name="Nagaraj Saroday" userId="3a26ac0b3cfb4850" providerId="LiveId" clId="{9CA5F02A-C9B8-48C1-AF56-9F5669E01D33}" dt="2024-10-25T11:15:46.639" v="374" actId="478"/>
          <ac:spMkLst>
            <pc:docMk/>
            <pc:sldMk cId="934881185" sldId="266"/>
            <ac:spMk id="4" creationId="{958A4275-9D30-FE83-2CEF-A7C61E9EF3CA}"/>
          </ac:spMkLst>
        </pc:spChg>
        <pc:spChg chg="add del">
          <ac:chgData name="Nagaraj Saroday" userId="3a26ac0b3cfb4850" providerId="LiveId" clId="{9CA5F02A-C9B8-48C1-AF56-9F5669E01D33}" dt="2024-10-25T11:15:46.639" v="374" actId="478"/>
          <ac:spMkLst>
            <pc:docMk/>
            <pc:sldMk cId="934881185" sldId="266"/>
            <ac:spMk id="5" creationId="{E4D91BB8-5B5D-E7BC-4270-B64FC7CEA617}"/>
          </ac:spMkLst>
        </pc:spChg>
        <pc:spChg chg="add del mod">
          <ac:chgData name="Nagaraj Saroday" userId="3a26ac0b3cfb4850" providerId="LiveId" clId="{9CA5F02A-C9B8-48C1-AF56-9F5669E01D33}" dt="2024-10-25T11:15:50.748" v="375" actId="478"/>
          <ac:spMkLst>
            <pc:docMk/>
            <pc:sldMk cId="934881185" sldId="266"/>
            <ac:spMk id="6" creationId="{88030E15-A6AC-DC34-051B-14E6B3DAD9BB}"/>
          </ac:spMkLst>
        </pc:spChg>
        <pc:spChg chg="add">
          <ac:chgData name="Nagaraj Saroday" userId="3a26ac0b3cfb4850" providerId="LiveId" clId="{9CA5F02A-C9B8-48C1-AF56-9F5669E01D33}" dt="2024-10-25T11:15:55.083" v="376"/>
          <ac:spMkLst>
            <pc:docMk/>
            <pc:sldMk cId="934881185" sldId="266"/>
            <ac:spMk id="7" creationId="{241665E1-491F-E38C-62D1-172FB31F2C15}"/>
          </ac:spMkLst>
        </pc:spChg>
        <pc:spChg chg="add del mod">
          <ac:chgData name="Nagaraj Saroday" userId="3a26ac0b3cfb4850" providerId="LiveId" clId="{9CA5F02A-C9B8-48C1-AF56-9F5669E01D33}" dt="2024-10-25T11:16:16.018" v="380"/>
          <ac:spMkLst>
            <pc:docMk/>
            <pc:sldMk cId="934881185" sldId="266"/>
            <ac:spMk id="8" creationId="{009B5BD1-883B-4048-5AAD-C1AA91EE5875}"/>
          </ac:spMkLst>
        </pc:spChg>
        <pc:spChg chg="add del mod">
          <ac:chgData name="Nagaraj Saroday" userId="3a26ac0b3cfb4850" providerId="LiveId" clId="{9CA5F02A-C9B8-48C1-AF56-9F5669E01D33}" dt="2024-10-28T11:34:41.679" v="3849"/>
          <ac:spMkLst>
            <pc:docMk/>
            <pc:sldMk cId="934881185" sldId="266"/>
            <ac:spMk id="9" creationId="{697EA58F-7A10-DEB9-B861-779EF620D36D}"/>
          </ac:spMkLst>
        </pc:spChg>
      </pc:sldChg>
      <pc:sldChg chg="modSp add del mod ord">
        <pc:chgData name="Nagaraj Saroday" userId="3a26ac0b3cfb4850" providerId="LiveId" clId="{9CA5F02A-C9B8-48C1-AF56-9F5669E01D33}" dt="2024-10-27T17:38:09.380" v="2421" actId="47"/>
        <pc:sldMkLst>
          <pc:docMk/>
          <pc:sldMk cId="3929797523" sldId="267"/>
        </pc:sldMkLst>
        <pc:spChg chg="mod">
          <ac:chgData name="Nagaraj Saroday" userId="3a26ac0b3cfb4850" providerId="LiveId" clId="{9CA5F02A-C9B8-48C1-AF56-9F5669E01D33}" dt="2024-10-27T13:29:03.491" v="610"/>
          <ac:spMkLst>
            <pc:docMk/>
            <pc:sldMk cId="3929797523" sldId="267"/>
            <ac:spMk id="2" creationId="{19A65BFF-5624-C95C-26A3-D0A581A5CBDC}"/>
          </ac:spMkLst>
        </pc:spChg>
        <pc:spChg chg="mod">
          <ac:chgData name="Nagaraj Saroday" userId="3a26ac0b3cfb4850" providerId="LiveId" clId="{9CA5F02A-C9B8-48C1-AF56-9F5669E01D33}" dt="2024-10-27T13:29:03.491" v="610"/>
          <ac:spMkLst>
            <pc:docMk/>
            <pc:sldMk cId="3929797523" sldId="267"/>
            <ac:spMk id="3" creationId="{DF0094A5-58BF-2A29-C6E7-AEB40907122F}"/>
          </ac:spMkLst>
        </pc:spChg>
      </pc:sldChg>
      <pc:sldChg chg="addSp delSp modSp new mod setBg setClrOvrMap">
        <pc:chgData name="Nagaraj Saroday" userId="3a26ac0b3cfb4850" providerId="LiveId" clId="{9CA5F02A-C9B8-48C1-AF56-9F5669E01D33}" dt="2024-11-04T14:32:25.633" v="5080" actId="26606"/>
        <pc:sldMkLst>
          <pc:docMk/>
          <pc:sldMk cId="848272821" sldId="268"/>
        </pc:sldMkLst>
        <pc:spChg chg="mod">
          <ac:chgData name="Nagaraj Saroday" userId="3a26ac0b3cfb4850" providerId="LiveId" clId="{9CA5F02A-C9B8-48C1-AF56-9F5669E01D33}" dt="2024-11-04T14:32:25.633" v="5080" actId="26606"/>
          <ac:spMkLst>
            <pc:docMk/>
            <pc:sldMk cId="848272821" sldId="268"/>
            <ac:spMk id="2" creationId="{547E5FE3-D3A5-DB9A-E36A-2BBBF64072DA}"/>
          </ac:spMkLst>
        </pc:spChg>
        <pc:spChg chg="mod">
          <ac:chgData name="Nagaraj Saroday" userId="3a26ac0b3cfb4850" providerId="LiveId" clId="{9CA5F02A-C9B8-48C1-AF56-9F5669E01D33}" dt="2024-11-04T14:32:25.633" v="5080" actId="26606"/>
          <ac:spMkLst>
            <pc:docMk/>
            <pc:sldMk cId="848272821" sldId="268"/>
            <ac:spMk id="3" creationId="{9B21C8BF-3C81-3045-104C-97BB765218A3}"/>
          </ac:spMkLst>
        </pc:spChg>
        <pc:spChg chg="add mod">
          <ac:chgData name="Nagaraj Saroday" userId="3a26ac0b3cfb4850" providerId="LiveId" clId="{9CA5F02A-C9B8-48C1-AF56-9F5669E01D33}" dt="2024-11-04T14:32:25.633" v="5080" actId="26606"/>
          <ac:spMkLst>
            <pc:docMk/>
            <pc:sldMk cId="848272821" sldId="268"/>
            <ac:spMk id="4" creationId="{9076D203-6D1A-F349-D051-99DEADC4C872}"/>
          </ac:spMkLst>
        </pc:spChg>
        <pc:spChg chg="add del">
          <ac:chgData name="Nagaraj Saroday" userId="3a26ac0b3cfb4850" providerId="LiveId" clId="{9CA5F02A-C9B8-48C1-AF56-9F5669E01D33}" dt="2024-11-03T17:06:23.328" v="4327" actId="26606"/>
          <ac:spMkLst>
            <pc:docMk/>
            <pc:sldMk cId="848272821" sldId="268"/>
            <ac:spMk id="6" creationId="{2A6B319F-86FE-4754-878E-06F0804D882B}"/>
          </ac:spMkLst>
        </pc:spChg>
        <pc:spChg chg="add del">
          <ac:chgData name="Nagaraj Saroday" userId="3a26ac0b3cfb4850" providerId="LiveId" clId="{9CA5F02A-C9B8-48C1-AF56-9F5669E01D33}" dt="2024-11-03T17:06:23.328" v="4327" actId="26606"/>
          <ac:spMkLst>
            <pc:docMk/>
            <pc:sldMk cId="848272821" sldId="268"/>
            <ac:spMk id="7" creationId="{DCF7D1B5-3477-499F-ACC5-2C8B07F4EDB3}"/>
          </ac:spMkLst>
        </pc:spChg>
        <pc:spChg chg="add del">
          <ac:chgData name="Nagaraj Saroday" userId="3a26ac0b3cfb4850" providerId="LiveId" clId="{9CA5F02A-C9B8-48C1-AF56-9F5669E01D33}" dt="2024-11-03T17:06:02.495" v="4325" actId="26606"/>
          <ac:spMkLst>
            <pc:docMk/>
            <pc:sldMk cId="848272821" sldId="268"/>
            <ac:spMk id="9" creationId="{1DE7243B-5109-444B-8FAF-7437C66BC0E9}"/>
          </ac:spMkLst>
        </pc:spChg>
        <pc:spChg chg="add del">
          <ac:chgData name="Nagaraj Saroday" userId="3a26ac0b3cfb4850" providerId="LiveId" clId="{9CA5F02A-C9B8-48C1-AF56-9F5669E01D33}" dt="2024-11-03T17:06:27.962" v="4329" actId="26606"/>
          <ac:spMkLst>
            <pc:docMk/>
            <pc:sldMk cId="848272821" sldId="268"/>
            <ac:spMk id="10" creationId="{4FFBEE45-F140-49D5-85EA-C78C24340B23}"/>
          </ac:spMkLst>
        </pc:spChg>
        <pc:spChg chg="add del">
          <ac:chgData name="Nagaraj Saroday" userId="3a26ac0b3cfb4850" providerId="LiveId" clId="{9CA5F02A-C9B8-48C1-AF56-9F5669E01D33}" dt="2024-11-03T17:06:02.495" v="4325" actId="26606"/>
          <ac:spMkLst>
            <pc:docMk/>
            <pc:sldMk cId="848272821" sldId="268"/>
            <ac:spMk id="11" creationId="{4C5D6221-DA7B-4611-AA26-7D8E349FDE96}"/>
          </ac:spMkLst>
        </pc:spChg>
        <pc:spChg chg="add del">
          <ac:chgData name="Nagaraj Saroday" userId="3a26ac0b3cfb4850" providerId="LiveId" clId="{9CA5F02A-C9B8-48C1-AF56-9F5669E01D33}" dt="2024-11-04T14:32:25.633" v="5080" actId="26606"/>
          <ac:spMkLst>
            <pc:docMk/>
            <pc:sldMk cId="848272821" sldId="268"/>
            <ac:spMk id="12" creationId="{10F24D38-B79E-44B4-830E-043F45D96DC2}"/>
          </ac:spMkLst>
        </pc:spChg>
        <pc:spChg chg="add del">
          <ac:chgData name="Nagaraj Saroday" userId="3a26ac0b3cfb4850" providerId="LiveId" clId="{9CA5F02A-C9B8-48C1-AF56-9F5669E01D33}" dt="2024-11-04T14:32:25.633" v="5080" actId="26606"/>
          <ac:spMkLst>
            <pc:docMk/>
            <pc:sldMk cId="848272821" sldId="268"/>
            <ac:spMk id="15" creationId="{2A6B319F-86FE-4754-878E-06F0804D882B}"/>
          </ac:spMkLst>
        </pc:spChg>
        <pc:spChg chg="add del">
          <ac:chgData name="Nagaraj Saroday" userId="3a26ac0b3cfb4850" providerId="LiveId" clId="{9CA5F02A-C9B8-48C1-AF56-9F5669E01D33}" dt="2024-11-03T17:05:57.753" v="4318" actId="26606"/>
          <ac:spMkLst>
            <pc:docMk/>
            <pc:sldMk cId="848272821" sldId="268"/>
            <ac:spMk id="16" creationId="{2A6B319F-86FE-4754-878E-06F0804D882B}"/>
          </ac:spMkLst>
        </pc:spChg>
        <pc:spChg chg="add del">
          <ac:chgData name="Nagaraj Saroday" userId="3a26ac0b3cfb4850" providerId="LiveId" clId="{9CA5F02A-C9B8-48C1-AF56-9F5669E01D33}" dt="2024-11-03T17:05:57.753" v="4318" actId="26606"/>
          <ac:spMkLst>
            <pc:docMk/>
            <pc:sldMk cId="848272821" sldId="268"/>
            <ac:spMk id="18" creationId="{DCF7D1B5-3477-499F-ACC5-2C8B07F4EDB3}"/>
          </ac:spMkLst>
        </pc:spChg>
        <pc:spChg chg="add del">
          <ac:chgData name="Nagaraj Saroday" userId="3a26ac0b3cfb4850" providerId="LiveId" clId="{9CA5F02A-C9B8-48C1-AF56-9F5669E01D33}" dt="2024-11-04T14:32:25.633" v="5080" actId="26606"/>
          <ac:spMkLst>
            <pc:docMk/>
            <pc:sldMk cId="848272821" sldId="268"/>
            <ac:spMk id="20" creationId="{DCF7D1B5-3477-499F-ACC5-2C8B07F4EDB3}"/>
          </ac:spMkLst>
        </pc:spChg>
        <pc:cxnChg chg="add del">
          <ac:chgData name="Nagaraj Saroday" userId="3a26ac0b3cfb4850" providerId="LiveId" clId="{9CA5F02A-C9B8-48C1-AF56-9F5669E01D33}" dt="2024-11-04T14:32:25.633" v="5080" actId="26606"/>
          <ac:cxnSpMkLst>
            <pc:docMk/>
            <pc:sldMk cId="848272821" sldId="268"/>
            <ac:cxnSpMk id="13" creationId="{FC469874-256B-45B3-A79C-7591B4BA1ECC}"/>
          </ac:cxnSpMkLst>
        </pc:cxnChg>
      </pc:sldChg>
      <pc:sldChg chg="addSp delSp modSp mod setBg addAnim">
        <pc:chgData name="Nagaraj Saroday" userId="3a26ac0b3cfb4850" providerId="LiveId" clId="{9CA5F02A-C9B8-48C1-AF56-9F5669E01D33}" dt="2024-11-03T16:17:56.266" v="3985"/>
        <pc:sldMkLst>
          <pc:docMk/>
          <pc:sldMk cId="0" sldId="269"/>
        </pc:sldMkLst>
        <pc:spChg chg="mod">
          <ac:chgData name="Nagaraj Saroday" userId="3a26ac0b3cfb4850" providerId="LiveId" clId="{9CA5F02A-C9B8-48C1-AF56-9F5669E01D33}" dt="2024-11-03T16:17:56.264" v="3984" actId="26606"/>
          <ac:spMkLst>
            <pc:docMk/>
            <pc:sldMk cId="0" sldId="269"/>
            <ac:spMk id="153" creationId="{00000000-0000-0000-0000-000000000000}"/>
          </ac:spMkLst>
        </pc:spChg>
        <pc:spChg chg="del mod">
          <ac:chgData name="Nagaraj Saroday" userId="3a26ac0b3cfb4850" providerId="LiveId" clId="{9CA5F02A-C9B8-48C1-AF56-9F5669E01D33}" dt="2024-10-27T12:26:59.867" v="512" actId="478"/>
          <ac:spMkLst>
            <pc:docMk/>
            <pc:sldMk cId="0" sldId="269"/>
            <ac:spMk id="154" creationId="{00000000-0000-0000-0000-000000000000}"/>
          </ac:spMkLst>
        </pc:spChg>
        <pc:spChg chg="add">
          <ac:chgData name="Nagaraj Saroday" userId="3a26ac0b3cfb4850" providerId="LiveId" clId="{9CA5F02A-C9B8-48C1-AF56-9F5669E01D33}" dt="2024-11-03T16:17:56.264" v="3984" actId="26606"/>
          <ac:spMkLst>
            <pc:docMk/>
            <pc:sldMk cId="0" sldId="269"/>
            <ac:spMk id="158" creationId="{0E30439A-8A5B-46EC-8283-9B6B031D40D0}"/>
          </ac:spMkLst>
        </pc:spChg>
        <pc:spChg chg="add">
          <ac:chgData name="Nagaraj Saroday" userId="3a26ac0b3cfb4850" providerId="LiveId" clId="{9CA5F02A-C9B8-48C1-AF56-9F5669E01D33}" dt="2024-11-03T16:17:56.264" v="3984" actId="26606"/>
          <ac:spMkLst>
            <pc:docMk/>
            <pc:sldMk cId="0" sldId="269"/>
            <ac:spMk id="160" creationId="{5CEAD642-85CF-4750-8432-7C80C901F001}"/>
          </ac:spMkLst>
        </pc:spChg>
        <pc:spChg chg="add">
          <ac:chgData name="Nagaraj Saroday" userId="3a26ac0b3cfb4850" providerId="LiveId" clId="{9CA5F02A-C9B8-48C1-AF56-9F5669E01D33}" dt="2024-11-03T16:17:56.264" v="3984" actId="26606"/>
          <ac:spMkLst>
            <pc:docMk/>
            <pc:sldMk cId="0" sldId="269"/>
            <ac:spMk id="162" creationId="{FA33EEAE-15D5-4119-8C1E-89D943F911EF}"/>
          </ac:spMkLst>
        </pc:spChg>
        <pc:spChg chg="add">
          <ac:chgData name="Nagaraj Saroday" userId="3a26ac0b3cfb4850" providerId="LiveId" clId="{9CA5F02A-C9B8-48C1-AF56-9F5669E01D33}" dt="2024-11-03T16:17:56.264" v="3984" actId="26606"/>
          <ac:spMkLst>
            <pc:docMk/>
            <pc:sldMk cId="0" sldId="269"/>
            <ac:spMk id="164" creationId="{730D8B3B-9B80-4025-B934-26DC7D7CD231}"/>
          </ac:spMkLst>
        </pc:spChg>
        <pc:spChg chg="add">
          <ac:chgData name="Nagaraj Saroday" userId="3a26ac0b3cfb4850" providerId="LiveId" clId="{9CA5F02A-C9B8-48C1-AF56-9F5669E01D33}" dt="2024-11-03T16:17:56.264" v="3984" actId="26606"/>
          <ac:spMkLst>
            <pc:docMk/>
            <pc:sldMk cId="0" sldId="269"/>
            <ac:spMk id="166" creationId="{B5A1B09C-1565-46F8-B70F-621C5EB48A09}"/>
          </ac:spMkLst>
        </pc:spChg>
        <pc:spChg chg="add">
          <ac:chgData name="Nagaraj Saroday" userId="3a26ac0b3cfb4850" providerId="LiveId" clId="{9CA5F02A-C9B8-48C1-AF56-9F5669E01D33}" dt="2024-11-03T16:17:56.264" v="3984" actId="26606"/>
          <ac:spMkLst>
            <pc:docMk/>
            <pc:sldMk cId="0" sldId="269"/>
            <ac:spMk id="168" creationId="{8C516CC8-80AC-446C-A56E-9F54B7210402}"/>
          </ac:spMkLst>
        </pc:spChg>
        <pc:spChg chg="add">
          <ac:chgData name="Nagaraj Saroday" userId="3a26ac0b3cfb4850" providerId="LiveId" clId="{9CA5F02A-C9B8-48C1-AF56-9F5669E01D33}" dt="2024-11-03T16:17:56.264" v="3984" actId="26606"/>
          <ac:spMkLst>
            <pc:docMk/>
            <pc:sldMk cId="0" sldId="269"/>
            <ac:spMk id="170" creationId="{53947E58-F088-49F1-A3D1-DEA690192E84}"/>
          </ac:spMkLst>
        </pc:spChg>
      </pc:sldChg>
      <pc:sldChg chg="addSp delSp modSp mod setBg">
        <pc:chgData name="Nagaraj Saroday" userId="3a26ac0b3cfb4850" providerId="LiveId" clId="{9CA5F02A-C9B8-48C1-AF56-9F5669E01D33}" dt="2024-11-04T14:24:52.669" v="5055" actId="26606"/>
        <pc:sldMkLst>
          <pc:docMk/>
          <pc:sldMk cId="0" sldId="270"/>
        </pc:sldMkLst>
        <pc:spChg chg="mod">
          <ac:chgData name="Nagaraj Saroday" userId="3a26ac0b3cfb4850" providerId="LiveId" clId="{9CA5F02A-C9B8-48C1-AF56-9F5669E01D33}" dt="2024-11-04T14:24:52.669" v="5055" actId="26606"/>
          <ac:spMkLst>
            <pc:docMk/>
            <pc:sldMk cId="0" sldId="270"/>
            <ac:spMk id="158" creationId="{00000000-0000-0000-0000-000000000000}"/>
          </ac:spMkLst>
        </pc:spChg>
        <pc:spChg chg="add del mod">
          <ac:chgData name="Nagaraj Saroday" userId="3a26ac0b3cfb4850" providerId="LiveId" clId="{9CA5F02A-C9B8-48C1-AF56-9F5669E01D33}" dt="2024-11-04T14:24:52.669" v="5055" actId="26606"/>
          <ac:spMkLst>
            <pc:docMk/>
            <pc:sldMk cId="0" sldId="270"/>
            <ac:spMk id="159" creationId="{00000000-0000-0000-0000-000000000000}"/>
          </ac:spMkLst>
        </pc:spChg>
        <pc:spChg chg="add del mod">
          <ac:chgData name="Nagaraj Saroday" userId="3a26ac0b3cfb4850" providerId="LiveId" clId="{9CA5F02A-C9B8-48C1-AF56-9F5669E01D33}" dt="2024-11-03T16:17:46.939" v="3983" actId="478"/>
          <ac:spMkLst>
            <pc:docMk/>
            <pc:sldMk cId="0" sldId="270"/>
            <ac:spMk id="160" creationId="{00000000-0000-0000-0000-000000000000}"/>
          </ac:spMkLst>
        </pc:spChg>
        <pc:spChg chg="add del">
          <ac:chgData name="Nagaraj Saroday" userId="3a26ac0b3cfb4850" providerId="LiveId" clId="{9CA5F02A-C9B8-48C1-AF56-9F5669E01D33}" dt="2024-11-04T14:24:52.669" v="5055" actId="26606"/>
          <ac:spMkLst>
            <pc:docMk/>
            <pc:sldMk cId="0" sldId="270"/>
            <ac:spMk id="165" creationId="{DEE2AD96-B495-4E06-9291-B71706F728CB}"/>
          </ac:spMkLst>
        </pc:spChg>
        <pc:spChg chg="add del">
          <ac:chgData name="Nagaraj Saroday" userId="3a26ac0b3cfb4850" providerId="LiveId" clId="{9CA5F02A-C9B8-48C1-AF56-9F5669E01D33}" dt="2024-11-04T14:24:52.669" v="5055" actId="26606"/>
          <ac:spMkLst>
            <pc:docMk/>
            <pc:sldMk cId="0" sldId="270"/>
            <ac:spMk id="167" creationId="{53CF6D67-C5A8-4ADD-9E8E-1E38CA1D3166}"/>
          </ac:spMkLst>
        </pc:spChg>
        <pc:spChg chg="add del">
          <ac:chgData name="Nagaraj Saroday" userId="3a26ac0b3cfb4850" providerId="LiveId" clId="{9CA5F02A-C9B8-48C1-AF56-9F5669E01D33}" dt="2024-11-04T14:24:52.669" v="5055" actId="26606"/>
          <ac:spMkLst>
            <pc:docMk/>
            <pc:sldMk cId="0" sldId="270"/>
            <ac:spMk id="169" creationId="{86909FA0-B515-4681-B7A8-FA281D133B94}"/>
          </ac:spMkLst>
        </pc:spChg>
        <pc:spChg chg="add del">
          <ac:chgData name="Nagaraj Saroday" userId="3a26ac0b3cfb4850" providerId="LiveId" clId="{9CA5F02A-C9B8-48C1-AF56-9F5669E01D33}" dt="2024-11-04T14:24:52.669" v="5055" actId="26606"/>
          <ac:spMkLst>
            <pc:docMk/>
            <pc:sldMk cId="0" sldId="270"/>
            <ac:spMk id="171" creationId="{21C9FE86-FCC3-4A31-AA1C-C882262B7FE7}"/>
          </ac:spMkLst>
        </pc:spChg>
        <pc:spChg chg="add del">
          <ac:chgData name="Nagaraj Saroday" userId="3a26ac0b3cfb4850" providerId="LiveId" clId="{9CA5F02A-C9B8-48C1-AF56-9F5669E01D33}" dt="2024-11-04T14:24:52.669" v="5055" actId="26606"/>
          <ac:spMkLst>
            <pc:docMk/>
            <pc:sldMk cId="0" sldId="270"/>
            <ac:spMk id="173" creationId="{7D96243B-ECED-4B71-8E06-AE9A285EAD20}"/>
          </ac:spMkLst>
        </pc:spChg>
        <pc:spChg chg="add del">
          <ac:chgData name="Nagaraj Saroday" userId="3a26ac0b3cfb4850" providerId="LiveId" clId="{9CA5F02A-C9B8-48C1-AF56-9F5669E01D33}" dt="2024-11-04T14:24:52.669" v="5055" actId="26606"/>
          <ac:spMkLst>
            <pc:docMk/>
            <pc:sldMk cId="0" sldId="270"/>
            <ac:spMk id="175" creationId="{A09989E4-EFDC-4A90-A633-E0525FB4139E}"/>
          </ac:spMkLst>
        </pc:spChg>
        <pc:spChg chg="add del">
          <ac:chgData name="Nagaraj Saroday" userId="3a26ac0b3cfb4850" providerId="LiveId" clId="{9CA5F02A-C9B8-48C1-AF56-9F5669E01D33}" dt="2024-11-04T14:24:52.637" v="5054" actId="26606"/>
          <ac:spMkLst>
            <pc:docMk/>
            <pc:sldMk cId="0" sldId="270"/>
            <ac:spMk id="181" creationId="{BACC6370-2D7E-4714-9D71-7542949D7D5D}"/>
          </ac:spMkLst>
        </pc:spChg>
        <pc:spChg chg="add del">
          <ac:chgData name="Nagaraj Saroday" userId="3a26ac0b3cfb4850" providerId="LiveId" clId="{9CA5F02A-C9B8-48C1-AF56-9F5669E01D33}" dt="2024-11-04T14:24:52.637" v="5054" actId="26606"/>
          <ac:spMkLst>
            <pc:docMk/>
            <pc:sldMk cId="0" sldId="270"/>
            <ac:spMk id="183" creationId="{256B2C21-A230-48C0-8DF1-C46611373C44}"/>
          </ac:spMkLst>
        </pc:spChg>
        <pc:spChg chg="add del">
          <ac:chgData name="Nagaraj Saroday" userId="3a26ac0b3cfb4850" providerId="LiveId" clId="{9CA5F02A-C9B8-48C1-AF56-9F5669E01D33}" dt="2024-11-04T14:24:52.637" v="5054" actId="26606"/>
          <ac:spMkLst>
            <pc:docMk/>
            <pc:sldMk cId="0" sldId="270"/>
            <ac:spMk id="185" creationId="{3847E18C-932D-4C95-AABA-FEC7C9499AD7}"/>
          </ac:spMkLst>
        </pc:spChg>
        <pc:spChg chg="add del">
          <ac:chgData name="Nagaraj Saroday" userId="3a26ac0b3cfb4850" providerId="LiveId" clId="{9CA5F02A-C9B8-48C1-AF56-9F5669E01D33}" dt="2024-11-04T14:24:52.637" v="5054" actId="26606"/>
          <ac:spMkLst>
            <pc:docMk/>
            <pc:sldMk cId="0" sldId="270"/>
            <ac:spMk id="187" creationId="{3150CB11-0C61-439E-910F-5787759E72A0}"/>
          </ac:spMkLst>
        </pc:spChg>
        <pc:spChg chg="add del">
          <ac:chgData name="Nagaraj Saroday" userId="3a26ac0b3cfb4850" providerId="LiveId" clId="{9CA5F02A-C9B8-48C1-AF56-9F5669E01D33}" dt="2024-11-04T14:24:52.637" v="5054" actId="26606"/>
          <ac:spMkLst>
            <pc:docMk/>
            <pc:sldMk cId="0" sldId="270"/>
            <ac:spMk id="189" creationId="{43F8A58B-5155-44CE-A5FF-7647B47D0A7A}"/>
          </ac:spMkLst>
        </pc:spChg>
        <pc:spChg chg="add del">
          <ac:chgData name="Nagaraj Saroday" userId="3a26ac0b3cfb4850" providerId="LiveId" clId="{9CA5F02A-C9B8-48C1-AF56-9F5669E01D33}" dt="2024-11-04T14:24:52.637" v="5054" actId="26606"/>
          <ac:spMkLst>
            <pc:docMk/>
            <pc:sldMk cId="0" sldId="270"/>
            <ac:spMk id="191" creationId="{443F2ACA-E6D6-4028-82DD-F03C262D5DE6}"/>
          </ac:spMkLst>
        </pc:spChg>
        <pc:spChg chg="add">
          <ac:chgData name="Nagaraj Saroday" userId="3a26ac0b3cfb4850" providerId="LiveId" clId="{9CA5F02A-C9B8-48C1-AF56-9F5669E01D33}" dt="2024-11-04T14:24:52.669" v="5055" actId="26606"/>
          <ac:spMkLst>
            <pc:docMk/>
            <pc:sldMk cId="0" sldId="270"/>
            <ac:spMk id="193" creationId="{BACC6370-2D7E-4714-9D71-7542949D7D5D}"/>
          </ac:spMkLst>
        </pc:spChg>
        <pc:spChg chg="add">
          <ac:chgData name="Nagaraj Saroday" userId="3a26ac0b3cfb4850" providerId="LiveId" clId="{9CA5F02A-C9B8-48C1-AF56-9F5669E01D33}" dt="2024-11-04T14:24:52.669" v="5055" actId="26606"/>
          <ac:spMkLst>
            <pc:docMk/>
            <pc:sldMk cId="0" sldId="270"/>
            <ac:spMk id="194" creationId="{F68B3F68-107C-434F-AA38-110D5EA91B85}"/>
          </ac:spMkLst>
        </pc:spChg>
        <pc:spChg chg="add">
          <ac:chgData name="Nagaraj Saroday" userId="3a26ac0b3cfb4850" providerId="LiveId" clId="{9CA5F02A-C9B8-48C1-AF56-9F5669E01D33}" dt="2024-11-04T14:24:52.669" v="5055" actId="26606"/>
          <ac:spMkLst>
            <pc:docMk/>
            <pc:sldMk cId="0" sldId="270"/>
            <ac:spMk id="195" creationId="{AAD0DBB9-1A4B-4391-81D4-CB19F9AB918A}"/>
          </ac:spMkLst>
        </pc:spChg>
        <pc:spChg chg="add">
          <ac:chgData name="Nagaraj Saroday" userId="3a26ac0b3cfb4850" providerId="LiveId" clId="{9CA5F02A-C9B8-48C1-AF56-9F5669E01D33}" dt="2024-11-04T14:24:52.669" v="5055" actId="26606"/>
          <ac:spMkLst>
            <pc:docMk/>
            <pc:sldMk cId="0" sldId="270"/>
            <ac:spMk id="196" creationId="{063BBA22-50EA-4C4D-BE05-F1CE4E63AA56}"/>
          </ac:spMkLst>
        </pc:spChg>
        <pc:graphicFrameChg chg="add del">
          <ac:chgData name="Nagaraj Saroday" userId="3a26ac0b3cfb4850" providerId="LiveId" clId="{9CA5F02A-C9B8-48C1-AF56-9F5669E01D33}" dt="2024-11-04T14:24:52.637" v="5054" actId="26606"/>
          <ac:graphicFrameMkLst>
            <pc:docMk/>
            <pc:sldMk cId="0" sldId="270"/>
            <ac:graphicFrameMk id="177" creationId="{D7EA810B-FBBD-ABF4-01B4-99B15820C954}"/>
          </ac:graphicFrameMkLst>
        </pc:graphicFrameChg>
        <pc:graphicFrameChg chg="add">
          <ac:chgData name="Nagaraj Saroday" userId="3a26ac0b3cfb4850" providerId="LiveId" clId="{9CA5F02A-C9B8-48C1-AF56-9F5669E01D33}" dt="2024-11-04T14:24:52.669" v="5055" actId="26606"/>
          <ac:graphicFrameMkLst>
            <pc:docMk/>
            <pc:sldMk cId="0" sldId="270"/>
            <ac:graphicFrameMk id="197" creationId="{E4F4E487-6B04-B9EA-59BF-B8CE56998C54}"/>
          </ac:graphicFrameMkLst>
        </pc:graphicFrameChg>
      </pc:sldChg>
      <pc:sldChg chg="del">
        <pc:chgData name="Nagaraj Saroday" userId="3a26ac0b3cfb4850" providerId="LiveId" clId="{9CA5F02A-C9B8-48C1-AF56-9F5669E01D33}" dt="2024-10-27T12:30:56.294" v="513" actId="47"/>
        <pc:sldMkLst>
          <pc:docMk/>
          <pc:sldMk cId="0" sldId="271"/>
        </pc:sldMkLst>
      </pc:sldChg>
      <pc:sldChg chg="modSp del mod">
        <pc:chgData name="Nagaraj Saroday" userId="3a26ac0b3cfb4850" providerId="LiveId" clId="{9CA5F02A-C9B8-48C1-AF56-9F5669E01D33}" dt="2024-10-27T13:26:30.805" v="592" actId="47"/>
        <pc:sldMkLst>
          <pc:docMk/>
          <pc:sldMk cId="0" sldId="272"/>
        </pc:sldMkLst>
        <pc:spChg chg="mod">
          <ac:chgData name="Nagaraj Saroday" userId="3a26ac0b3cfb4850" providerId="LiveId" clId="{9CA5F02A-C9B8-48C1-AF56-9F5669E01D33}" dt="2024-10-27T12:41:16.248" v="570" actId="20577"/>
          <ac:spMkLst>
            <pc:docMk/>
            <pc:sldMk cId="0" sldId="272"/>
            <ac:spMk id="164" creationId="{00000000-0000-0000-0000-000000000000}"/>
          </ac:spMkLst>
        </pc:spChg>
      </pc:sldChg>
      <pc:sldChg chg="addSp delSp modSp new mod setBg delDesignElem modNotesTx">
        <pc:chgData name="Nagaraj Saroday" userId="3a26ac0b3cfb4850" providerId="LiveId" clId="{9CA5F02A-C9B8-48C1-AF56-9F5669E01D33}" dt="2024-11-04T14:25:30.633" v="5063" actId="27636"/>
        <pc:sldMkLst>
          <pc:docMk/>
          <pc:sldMk cId="166789217" sldId="273"/>
        </pc:sldMkLst>
        <pc:spChg chg="del">
          <ac:chgData name="Nagaraj Saroday" userId="3a26ac0b3cfb4850" providerId="LiveId" clId="{9CA5F02A-C9B8-48C1-AF56-9F5669E01D33}" dt="2024-10-27T12:32:35.134" v="517" actId="478"/>
          <ac:spMkLst>
            <pc:docMk/>
            <pc:sldMk cId="166789217" sldId="273"/>
            <ac:spMk id="2" creationId="{73DDAA98-F7FC-3ABB-DF00-F4AC616834ED}"/>
          </ac:spMkLst>
        </pc:spChg>
        <pc:spChg chg="mod ord">
          <ac:chgData name="Nagaraj Saroday" userId="3a26ac0b3cfb4850" providerId="LiveId" clId="{9CA5F02A-C9B8-48C1-AF56-9F5669E01D33}" dt="2024-11-04T14:25:30.633" v="5063" actId="27636"/>
          <ac:spMkLst>
            <pc:docMk/>
            <pc:sldMk cId="166789217" sldId="273"/>
            <ac:spMk id="3" creationId="{8E6D59FC-81C8-FE8E-F6DB-60BD962D4C63}"/>
          </ac:spMkLst>
        </pc:spChg>
        <pc:spChg chg="add mod">
          <ac:chgData name="Nagaraj Saroday" userId="3a26ac0b3cfb4850" providerId="LiveId" clId="{9CA5F02A-C9B8-48C1-AF56-9F5669E01D33}" dt="2024-11-04T14:25:22.095" v="5061" actId="26606"/>
          <ac:spMkLst>
            <pc:docMk/>
            <pc:sldMk cId="166789217" sldId="273"/>
            <ac:spMk id="4" creationId="{5D57C8CE-2A87-A5B4-7AD8-8169F8DFE8BE}"/>
          </ac:spMkLst>
        </pc:spChg>
        <pc:spChg chg="add del mod">
          <ac:chgData name="Nagaraj Saroday" userId="3a26ac0b3cfb4850" providerId="LiveId" clId="{9CA5F02A-C9B8-48C1-AF56-9F5669E01D33}" dt="2024-10-27T13:24:10.037" v="586" actId="21"/>
          <ac:spMkLst>
            <pc:docMk/>
            <pc:sldMk cId="166789217" sldId="273"/>
            <ac:spMk id="6" creationId="{223E69B7-9456-D03B-592D-A6D5D242DE3F}"/>
          </ac:spMkLst>
        </pc:spChg>
        <pc:spChg chg="add del">
          <ac:chgData name="Nagaraj Saroday" userId="3a26ac0b3cfb4850" providerId="LiveId" clId="{9CA5F02A-C9B8-48C1-AF56-9F5669E01D33}" dt="2024-11-03T16:18:08.121" v="3986" actId="26606"/>
          <ac:spMkLst>
            <pc:docMk/>
            <pc:sldMk cId="166789217" sldId="273"/>
            <ac:spMk id="10" creationId="{12609869-9E80-471B-A487-A53288E0E791}"/>
          </ac:spMkLst>
        </pc:spChg>
        <pc:spChg chg="add del">
          <ac:chgData name="Nagaraj Saroday" userId="3a26ac0b3cfb4850" providerId="LiveId" clId="{9CA5F02A-C9B8-48C1-AF56-9F5669E01D33}" dt="2024-11-03T16:18:08.121" v="3986" actId="26606"/>
          <ac:spMkLst>
            <pc:docMk/>
            <pc:sldMk cId="166789217" sldId="273"/>
            <ac:spMk id="11" creationId="{7004738A-9D34-43E8-97D2-CA0EED4F8BE0}"/>
          </ac:spMkLst>
        </pc:spChg>
        <pc:spChg chg="add del">
          <ac:chgData name="Nagaraj Saroday" userId="3a26ac0b3cfb4850" providerId="LiveId" clId="{9CA5F02A-C9B8-48C1-AF56-9F5669E01D33}" dt="2024-11-03T16:18:08.121" v="3986" actId="26606"/>
          <ac:spMkLst>
            <pc:docMk/>
            <pc:sldMk cId="166789217" sldId="273"/>
            <ac:spMk id="12" creationId="{B8B8D07F-F13E-443E-BA68-2D26672D76B9}"/>
          </ac:spMkLst>
        </pc:spChg>
        <pc:spChg chg="add del">
          <ac:chgData name="Nagaraj Saroday" userId="3a26ac0b3cfb4850" providerId="LiveId" clId="{9CA5F02A-C9B8-48C1-AF56-9F5669E01D33}" dt="2024-10-27T13:28:34.505" v="604" actId="26606"/>
          <ac:spMkLst>
            <pc:docMk/>
            <pc:sldMk cId="166789217" sldId="273"/>
            <ac:spMk id="13" creationId="{7FF47CB7-972F-479F-A36D-9E72D26EC8DA}"/>
          </ac:spMkLst>
        </pc:spChg>
        <pc:spChg chg="add del">
          <ac:chgData name="Nagaraj Saroday" userId="3a26ac0b3cfb4850" providerId="LiveId" clId="{9CA5F02A-C9B8-48C1-AF56-9F5669E01D33}" dt="2024-11-03T16:18:08.121" v="3986" actId="26606"/>
          <ac:spMkLst>
            <pc:docMk/>
            <pc:sldMk cId="166789217" sldId="273"/>
            <ac:spMk id="14" creationId="{2813A4FA-24A5-41ED-A534-3807D1B2F344}"/>
          </ac:spMkLst>
        </pc:spChg>
        <pc:spChg chg="add del">
          <ac:chgData name="Nagaraj Saroday" userId="3a26ac0b3cfb4850" providerId="LiveId" clId="{9CA5F02A-C9B8-48C1-AF56-9F5669E01D33}" dt="2024-10-27T13:28:34.505" v="604" actId="26606"/>
          <ac:spMkLst>
            <pc:docMk/>
            <pc:sldMk cId="166789217" sldId="273"/>
            <ac:spMk id="15" creationId="{0D153B68-5844-490D-8E67-F616D6D721CA}"/>
          </ac:spMkLst>
        </pc:spChg>
        <pc:spChg chg="add del">
          <ac:chgData name="Nagaraj Saroday" userId="3a26ac0b3cfb4850" providerId="LiveId" clId="{9CA5F02A-C9B8-48C1-AF56-9F5669E01D33}" dt="2024-10-27T13:28:34.505" v="604" actId="26606"/>
          <ac:spMkLst>
            <pc:docMk/>
            <pc:sldMk cId="166789217" sldId="273"/>
            <ac:spMk id="17" creationId="{9A0D773F-7A7D-4DBB-9DEA-86BB8B8F4BC8}"/>
          </ac:spMkLst>
        </pc:spChg>
        <pc:spChg chg="add del">
          <ac:chgData name="Nagaraj Saroday" userId="3a26ac0b3cfb4850" providerId="LiveId" clId="{9CA5F02A-C9B8-48C1-AF56-9F5669E01D33}" dt="2024-10-27T13:29:03.491" v="610"/>
          <ac:spMkLst>
            <pc:docMk/>
            <pc:sldMk cId="166789217" sldId="273"/>
            <ac:spMk id="19" creationId="{743AA782-23D1-4521-8CAD-47662984AA08}"/>
          </ac:spMkLst>
        </pc:spChg>
        <pc:spChg chg="add del">
          <ac:chgData name="Nagaraj Saroday" userId="3a26ac0b3cfb4850" providerId="LiveId" clId="{9CA5F02A-C9B8-48C1-AF56-9F5669E01D33}" dt="2024-10-27T13:29:03.491" v="610"/>
          <ac:spMkLst>
            <pc:docMk/>
            <pc:sldMk cId="166789217" sldId="273"/>
            <ac:spMk id="20" creationId="{71877DBC-BB60-40F0-AC93-2ACDBAAE60CE}"/>
          </ac:spMkLst>
        </pc:spChg>
        <pc:spChg chg="add del">
          <ac:chgData name="Nagaraj Saroday" userId="3a26ac0b3cfb4850" providerId="LiveId" clId="{9CA5F02A-C9B8-48C1-AF56-9F5669E01D33}" dt="2024-11-03T16:18:08.121" v="3986" actId="26606"/>
          <ac:spMkLst>
            <pc:docMk/>
            <pc:sldMk cId="166789217" sldId="273"/>
            <ac:spMk id="21" creationId="{C3944F27-CA70-4E84-A51A-E6BF89558979}"/>
          </ac:spMkLst>
        </pc:spChg>
        <pc:spChg chg="add del">
          <ac:chgData name="Nagaraj Saroday" userId="3a26ac0b3cfb4850" providerId="LiveId" clId="{9CA5F02A-C9B8-48C1-AF56-9F5669E01D33}" dt="2024-11-04T14:25:22.095" v="5061" actId="26606"/>
          <ac:spMkLst>
            <pc:docMk/>
            <pc:sldMk cId="166789217" sldId="273"/>
            <ac:spMk id="26" creationId="{C4285719-470E-454C-AF62-8323075F1F5B}"/>
          </ac:spMkLst>
        </pc:spChg>
        <pc:spChg chg="add del">
          <ac:chgData name="Nagaraj Saroday" userId="3a26ac0b3cfb4850" providerId="LiveId" clId="{9CA5F02A-C9B8-48C1-AF56-9F5669E01D33}" dt="2024-11-04T14:25:22.095" v="5061" actId="26606"/>
          <ac:spMkLst>
            <pc:docMk/>
            <pc:sldMk cId="166789217" sldId="273"/>
            <ac:spMk id="28" creationId="{CD9FE4EF-C4D8-49A0-B2FF-81D8DB7D8A24}"/>
          </ac:spMkLst>
        </pc:spChg>
        <pc:spChg chg="add del">
          <ac:chgData name="Nagaraj Saroday" userId="3a26ac0b3cfb4850" providerId="LiveId" clId="{9CA5F02A-C9B8-48C1-AF56-9F5669E01D33}" dt="2024-11-04T14:25:22.095" v="5061" actId="26606"/>
          <ac:spMkLst>
            <pc:docMk/>
            <pc:sldMk cId="166789217" sldId="273"/>
            <ac:spMk id="30" creationId="{4300840D-0A0B-4512-BACA-B439D5B9C57C}"/>
          </ac:spMkLst>
        </pc:spChg>
        <pc:spChg chg="add del">
          <ac:chgData name="Nagaraj Saroday" userId="3a26ac0b3cfb4850" providerId="LiveId" clId="{9CA5F02A-C9B8-48C1-AF56-9F5669E01D33}" dt="2024-11-04T14:25:22.095" v="5061" actId="26606"/>
          <ac:spMkLst>
            <pc:docMk/>
            <pc:sldMk cId="166789217" sldId="273"/>
            <ac:spMk id="32" creationId="{D2B78728-A580-49A7-84F9-6EF6F583ADE0}"/>
          </ac:spMkLst>
        </pc:spChg>
        <pc:spChg chg="add del">
          <ac:chgData name="Nagaraj Saroday" userId="3a26ac0b3cfb4850" providerId="LiveId" clId="{9CA5F02A-C9B8-48C1-AF56-9F5669E01D33}" dt="2024-11-04T14:25:22.095" v="5061" actId="26606"/>
          <ac:spMkLst>
            <pc:docMk/>
            <pc:sldMk cId="166789217" sldId="273"/>
            <ac:spMk id="34" creationId="{38FAA1A1-D861-433F-88FA-1E9D6FD31D11}"/>
          </ac:spMkLst>
        </pc:spChg>
        <pc:spChg chg="add del">
          <ac:chgData name="Nagaraj Saroday" userId="3a26ac0b3cfb4850" providerId="LiveId" clId="{9CA5F02A-C9B8-48C1-AF56-9F5669E01D33}" dt="2024-11-04T14:25:22.095" v="5061" actId="26606"/>
          <ac:spMkLst>
            <pc:docMk/>
            <pc:sldMk cId="166789217" sldId="273"/>
            <ac:spMk id="36" creationId="{8D71EDA1-87BF-4D5D-AB79-F346FD19278A}"/>
          </ac:spMkLst>
        </pc:spChg>
        <pc:spChg chg="add del">
          <ac:chgData name="Nagaraj Saroday" userId="3a26ac0b3cfb4850" providerId="LiveId" clId="{9CA5F02A-C9B8-48C1-AF56-9F5669E01D33}" dt="2024-11-04T14:25:22.095" v="5061" actId="26606"/>
          <ac:spMkLst>
            <pc:docMk/>
            <pc:sldMk cId="166789217" sldId="273"/>
            <ac:spMk id="38" creationId="{12609869-9E80-471B-A487-A53288E0E791}"/>
          </ac:spMkLst>
        </pc:spChg>
        <pc:spChg chg="add del">
          <ac:chgData name="Nagaraj Saroday" userId="3a26ac0b3cfb4850" providerId="LiveId" clId="{9CA5F02A-C9B8-48C1-AF56-9F5669E01D33}" dt="2024-11-04T14:25:22.095" v="5061" actId="26606"/>
          <ac:spMkLst>
            <pc:docMk/>
            <pc:sldMk cId="166789217" sldId="273"/>
            <ac:spMk id="39" creationId="{7004738A-9D34-43E8-97D2-CA0EED4F8BE0}"/>
          </ac:spMkLst>
        </pc:spChg>
        <pc:spChg chg="add del">
          <ac:chgData name="Nagaraj Saroday" userId="3a26ac0b3cfb4850" providerId="LiveId" clId="{9CA5F02A-C9B8-48C1-AF56-9F5669E01D33}" dt="2024-11-04T14:25:22.095" v="5061" actId="26606"/>
          <ac:spMkLst>
            <pc:docMk/>
            <pc:sldMk cId="166789217" sldId="273"/>
            <ac:spMk id="40" creationId="{B8B8D07F-F13E-443E-BA68-2D26672D76B9}"/>
          </ac:spMkLst>
        </pc:spChg>
        <pc:spChg chg="add del">
          <ac:chgData name="Nagaraj Saroday" userId="3a26ac0b3cfb4850" providerId="LiveId" clId="{9CA5F02A-C9B8-48C1-AF56-9F5669E01D33}" dt="2024-11-04T14:25:08.436" v="5057" actId="26606"/>
          <ac:spMkLst>
            <pc:docMk/>
            <pc:sldMk cId="166789217" sldId="273"/>
            <ac:spMk id="41" creationId="{3AFE8227-C443-417B-BA91-520EB1EF4559}"/>
          </ac:spMkLst>
        </pc:spChg>
        <pc:spChg chg="add del">
          <ac:chgData name="Nagaraj Saroday" userId="3a26ac0b3cfb4850" providerId="LiveId" clId="{9CA5F02A-C9B8-48C1-AF56-9F5669E01D33}" dt="2024-11-04T14:25:22.095" v="5061" actId="26606"/>
          <ac:spMkLst>
            <pc:docMk/>
            <pc:sldMk cId="166789217" sldId="273"/>
            <ac:spMk id="42" creationId="{2813A4FA-24A5-41ED-A534-3807D1B2F344}"/>
          </ac:spMkLst>
        </pc:spChg>
        <pc:spChg chg="add del">
          <ac:chgData name="Nagaraj Saroday" userId="3a26ac0b3cfb4850" providerId="LiveId" clId="{9CA5F02A-C9B8-48C1-AF56-9F5669E01D33}" dt="2024-11-04T14:25:08.436" v="5057" actId="26606"/>
          <ac:spMkLst>
            <pc:docMk/>
            <pc:sldMk cId="166789217" sldId="273"/>
            <ac:spMk id="43" creationId="{907741FC-B544-4A6E-B831-6789D042333D}"/>
          </ac:spMkLst>
        </pc:spChg>
        <pc:spChg chg="add del">
          <ac:chgData name="Nagaraj Saroday" userId="3a26ac0b3cfb4850" providerId="LiveId" clId="{9CA5F02A-C9B8-48C1-AF56-9F5669E01D33}" dt="2024-11-04T14:25:22.095" v="5061" actId="26606"/>
          <ac:spMkLst>
            <pc:docMk/>
            <pc:sldMk cId="166789217" sldId="273"/>
            <ac:spMk id="44" creationId="{C3944F27-CA70-4E84-A51A-E6BF89558979}"/>
          </ac:spMkLst>
        </pc:spChg>
        <pc:spChg chg="add del">
          <ac:chgData name="Nagaraj Saroday" userId="3a26ac0b3cfb4850" providerId="LiveId" clId="{9CA5F02A-C9B8-48C1-AF56-9F5669E01D33}" dt="2024-11-04T14:25:08.436" v="5057" actId="26606"/>
          <ac:spMkLst>
            <pc:docMk/>
            <pc:sldMk cId="166789217" sldId="273"/>
            <ac:spMk id="45" creationId="{3F0BE7ED-7814-4273-B18A-F26CC0380380}"/>
          </ac:spMkLst>
        </pc:spChg>
        <pc:spChg chg="add del">
          <ac:chgData name="Nagaraj Saroday" userId="3a26ac0b3cfb4850" providerId="LiveId" clId="{9CA5F02A-C9B8-48C1-AF56-9F5669E01D33}" dt="2024-11-04T14:25:11.166" v="5059" actId="26606"/>
          <ac:spMkLst>
            <pc:docMk/>
            <pc:sldMk cId="166789217" sldId="273"/>
            <ac:spMk id="47" creationId="{D2B78728-A580-49A7-84F9-6EF6F583ADE0}"/>
          </ac:spMkLst>
        </pc:spChg>
        <pc:spChg chg="add del">
          <ac:chgData name="Nagaraj Saroday" userId="3a26ac0b3cfb4850" providerId="LiveId" clId="{9CA5F02A-C9B8-48C1-AF56-9F5669E01D33}" dt="2024-11-04T14:25:11.166" v="5059" actId="26606"/>
          <ac:spMkLst>
            <pc:docMk/>
            <pc:sldMk cId="166789217" sldId="273"/>
            <ac:spMk id="48" creationId="{C4285719-470E-454C-AF62-8323075F1F5B}"/>
          </ac:spMkLst>
        </pc:spChg>
        <pc:spChg chg="add del">
          <ac:chgData name="Nagaraj Saroday" userId="3a26ac0b3cfb4850" providerId="LiveId" clId="{9CA5F02A-C9B8-48C1-AF56-9F5669E01D33}" dt="2024-11-04T14:25:11.166" v="5059" actId="26606"/>
          <ac:spMkLst>
            <pc:docMk/>
            <pc:sldMk cId="166789217" sldId="273"/>
            <ac:spMk id="49" creationId="{38FAA1A1-D861-433F-88FA-1E9D6FD31D11}"/>
          </ac:spMkLst>
        </pc:spChg>
        <pc:spChg chg="add del">
          <ac:chgData name="Nagaraj Saroday" userId="3a26ac0b3cfb4850" providerId="LiveId" clId="{9CA5F02A-C9B8-48C1-AF56-9F5669E01D33}" dt="2024-11-04T14:25:11.166" v="5059" actId="26606"/>
          <ac:spMkLst>
            <pc:docMk/>
            <pc:sldMk cId="166789217" sldId="273"/>
            <ac:spMk id="50" creationId="{CD9FE4EF-C4D8-49A0-B2FF-81D8DB7D8A24}"/>
          </ac:spMkLst>
        </pc:spChg>
        <pc:spChg chg="add del">
          <ac:chgData name="Nagaraj Saroday" userId="3a26ac0b3cfb4850" providerId="LiveId" clId="{9CA5F02A-C9B8-48C1-AF56-9F5669E01D33}" dt="2024-11-04T14:25:11.166" v="5059" actId="26606"/>
          <ac:spMkLst>
            <pc:docMk/>
            <pc:sldMk cId="166789217" sldId="273"/>
            <ac:spMk id="51" creationId="{8D71EDA1-87BF-4D5D-AB79-F346FD19278A}"/>
          </ac:spMkLst>
        </pc:spChg>
        <pc:spChg chg="add del">
          <ac:chgData name="Nagaraj Saroday" userId="3a26ac0b3cfb4850" providerId="LiveId" clId="{9CA5F02A-C9B8-48C1-AF56-9F5669E01D33}" dt="2024-11-04T14:25:11.166" v="5059" actId="26606"/>
          <ac:spMkLst>
            <pc:docMk/>
            <pc:sldMk cId="166789217" sldId="273"/>
            <ac:spMk id="52" creationId="{4300840D-0A0B-4512-BACA-B439D5B9C57C}"/>
          </ac:spMkLst>
        </pc:spChg>
        <pc:picChg chg="add mod">
          <ac:chgData name="Nagaraj Saroday" userId="3a26ac0b3cfb4850" providerId="LiveId" clId="{9CA5F02A-C9B8-48C1-AF56-9F5669E01D33}" dt="2024-11-04T14:25:22.095" v="5061" actId="26606"/>
          <ac:picMkLst>
            <pc:docMk/>
            <pc:sldMk cId="166789217" sldId="273"/>
            <ac:picMk id="8" creationId="{F77DBAF9-25A8-C298-920B-5A7C3896745E}"/>
          </ac:picMkLst>
        </pc:picChg>
      </pc:sldChg>
      <pc:sldChg chg="addSp delSp modSp add del mod ord modClrScheme chgLayout modNotesTx">
        <pc:chgData name="Nagaraj Saroday" userId="3a26ac0b3cfb4850" providerId="LiveId" clId="{9CA5F02A-C9B8-48C1-AF56-9F5669E01D33}" dt="2024-11-03T16:57:05.026" v="4255" actId="47"/>
        <pc:sldMkLst>
          <pc:docMk/>
          <pc:sldMk cId="1360384456" sldId="274"/>
        </pc:sldMkLst>
        <pc:spChg chg="mod ord">
          <ac:chgData name="Nagaraj Saroday" userId="3a26ac0b3cfb4850" providerId="LiveId" clId="{9CA5F02A-C9B8-48C1-AF56-9F5669E01D33}" dt="2024-10-27T17:02:57.208" v="2028" actId="1076"/>
          <ac:spMkLst>
            <pc:docMk/>
            <pc:sldMk cId="1360384456" sldId="274"/>
            <ac:spMk id="2" creationId="{C7F70E5C-A7FE-A128-7774-43D785FA254C}"/>
          </ac:spMkLst>
        </pc:spChg>
        <pc:spChg chg="add mod">
          <ac:chgData name="Nagaraj Saroday" userId="3a26ac0b3cfb4850" providerId="LiveId" clId="{9CA5F02A-C9B8-48C1-AF56-9F5669E01D33}" dt="2024-10-27T17:05:48.066" v="2051" actId="20577"/>
          <ac:spMkLst>
            <pc:docMk/>
            <pc:sldMk cId="1360384456" sldId="274"/>
            <ac:spMk id="3" creationId="{E57121CB-58BD-A733-CE4E-249C5BB01E1F}"/>
          </ac:spMkLst>
        </pc:spChg>
        <pc:spChg chg="add del mod">
          <ac:chgData name="Nagaraj Saroday" userId="3a26ac0b3cfb4850" providerId="LiveId" clId="{9CA5F02A-C9B8-48C1-AF56-9F5669E01D33}" dt="2024-10-27T13:45:08.094" v="715" actId="478"/>
          <ac:spMkLst>
            <pc:docMk/>
            <pc:sldMk cId="1360384456" sldId="274"/>
            <ac:spMk id="4" creationId="{704B0D90-4B2E-B1C9-7E62-CB0ADC667D66}"/>
          </ac:spMkLst>
        </pc:spChg>
        <pc:spChg chg="del mod">
          <ac:chgData name="Nagaraj Saroday" userId="3a26ac0b3cfb4850" providerId="LiveId" clId="{9CA5F02A-C9B8-48C1-AF56-9F5669E01D33}" dt="2024-10-27T13:45:02.711" v="714" actId="478"/>
          <ac:spMkLst>
            <pc:docMk/>
            <pc:sldMk cId="1360384456" sldId="274"/>
            <ac:spMk id="5" creationId="{583E1318-AA9A-5D08-5491-DD5E262B40A4}"/>
          </ac:spMkLst>
        </pc:spChg>
        <pc:spChg chg="add del mod ord">
          <ac:chgData name="Nagaraj Saroday" userId="3a26ac0b3cfb4850" providerId="LiveId" clId="{9CA5F02A-C9B8-48C1-AF56-9F5669E01D33}" dt="2024-11-03T16:15:40.060" v="3965" actId="26606"/>
          <ac:spMkLst>
            <pc:docMk/>
            <pc:sldMk cId="1360384456" sldId="274"/>
            <ac:spMk id="6" creationId="{AECA6614-6DED-1623-19EF-8754A8CCF58C}"/>
          </ac:spMkLst>
        </pc:spChg>
        <pc:spChg chg="add del mod ord">
          <ac:chgData name="Nagaraj Saroday" userId="3a26ac0b3cfb4850" providerId="LiveId" clId="{9CA5F02A-C9B8-48C1-AF56-9F5669E01D33}" dt="2024-10-27T13:47:52.045" v="735" actId="478"/>
          <ac:spMkLst>
            <pc:docMk/>
            <pc:sldMk cId="1360384456" sldId="274"/>
            <ac:spMk id="7" creationId="{54F684A7-E71F-5B8F-B892-5687B097309D}"/>
          </ac:spMkLst>
        </pc:spChg>
        <pc:graphicFrameChg chg="add">
          <ac:chgData name="Nagaraj Saroday" userId="3a26ac0b3cfb4850" providerId="LiveId" clId="{9CA5F02A-C9B8-48C1-AF56-9F5669E01D33}" dt="2024-11-03T16:15:40.060" v="3965" actId="26606"/>
          <ac:graphicFrameMkLst>
            <pc:docMk/>
            <pc:sldMk cId="1360384456" sldId="274"/>
            <ac:graphicFrameMk id="8" creationId="{CFC568C3-03D2-CCA1-A813-465A763C3422}"/>
          </ac:graphicFrameMkLst>
        </pc:graphicFrameChg>
      </pc:sldChg>
      <pc:sldChg chg="addSp delSp modSp add mod setBg">
        <pc:chgData name="Nagaraj Saroday" userId="3a26ac0b3cfb4850" providerId="LiveId" clId="{9CA5F02A-C9B8-48C1-AF56-9F5669E01D33}" dt="2024-11-04T14:21:58.412" v="5028" actId="404"/>
        <pc:sldMkLst>
          <pc:docMk/>
          <pc:sldMk cId="3590449655" sldId="275"/>
        </pc:sldMkLst>
        <pc:spChg chg="add del mod ord">
          <ac:chgData name="Nagaraj Saroday" userId="3a26ac0b3cfb4850" providerId="LiveId" clId="{9CA5F02A-C9B8-48C1-AF56-9F5669E01D33}" dt="2024-11-03T17:02:44.766" v="4305" actId="26606"/>
          <ac:spMkLst>
            <pc:docMk/>
            <pc:sldMk cId="3590449655" sldId="275"/>
            <ac:spMk id="3" creationId="{635C0C69-10B0-A3B3-4C22-89C5BBE41D1A}"/>
          </ac:spMkLst>
        </pc:spChg>
        <pc:spChg chg="add mod">
          <ac:chgData name="Nagaraj Saroday" userId="3a26ac0b3cfb4850" providerId="LiveId" clId="{9CA5F02A-C9B8-48C1-AF56-9F5669E01D33}" dt="2024-11-03T17:03:11.371" v="4307" actId="26606"/>
          <ac:spMkLst>
            <pc:docMk/>
            <pc:sldMk cId="3590449655" sldId="275"/>
            <ac:spMk id="4" creationId="{FB8EE487-6A0D-0948-CA6B-06C9EDA0235A}"/>
          </ac:spMkLst>
        </pc:spChg>
        <pc:spChg chg="add del">
          <ac:chgData name="Nagaraj Saroday" userId="3a26ac0b3cfb4850" providerId="LiveId" clId="{9CA5F02A-C9B8-48C1-AF56-9F5669E01D33}" dt="2024-11-03T17:02:44.766" v="4305" actId="26606"/>
          <ac:spMkLst>
            <pc:docMk/>
            <pc:sldMk cId="3590449655" sldId="275"/>
            <ac:spMk id="6" creationId="{4300840D-0A0B-4512-BACA-B439D5B9C57C}"/>
          </ac:spMkLst>
        </pc:spChg>
        <pc:spChg chg="add del">
          <ac:chgData name="Nagaraj Saroday" userId="3a26ac0b3cfb4850" providerId="LiveId" clId="{9CA5F02A-C9B8-48C1-AF56-9F5669E01D33}" dt="2024-11-03T17:02:44.766" v="4305" actId="26606"/>
          <ac:spMkLst>
            <pc:docMk/>
            <pc:sldMk cId="3590449655" sldId="275"/>
            <ac:spMk id="7" creationId="{38FAA1A1-D861-433F-88FA-1E9D6FD31D11}"/>
          </ac:spMkLst>
        </pc:spChg>
        <pc:spChg chg="add del">
          <ac:chgData name="Nagaraj Saroday" userId="3a26ac0b3cfb4850" providerId="LiveId" clId="{9CA5F02A-C9B8-48C1-AF56-9F5669E01D33}" dt="2024-11-03T17:02:44.766" v="4305" actId="26606"/>
          <ac:spMkLst>
            <pc:docMk/>
            <pc:sldMk cId="3590449655" sldId="275"/>
            <ac:spMk id="8" creationId="{09588DA8-065E-4F6F-8EFD-43104AB2E0CF}"/>
          </ac:spMkLst>
        </pc:spChg>
        <pc:spChg chg="add del">
          <ac:chgData name="Nagaraj Saroday" userId="3a26ac0b3cfb4850" providerId="LiveId" clId="{9CA5F02A-C9B8-48C1-AF56-9F5669E01D33}" dt="2024-11-03T17:00:42.761" v="4279" actId="26606"/>
          <ac:spMkLst>
            <pc:docMk/>
            <pc:sldMk cId="3590449655" sldId="275"/>
            <ac:spMk id="9" creationId="{BACC6370-2D7E-4714-9D71-7542949D7D5D}"/>
          </ac:spMkLst>
        </pc:spChg>
        <pc:spChg chg="add del">
          <ac:chgData name="Nagaraj Saroday" userId="3a26ac0b3cfb4850" providerId="LiveId" clId="{9CA5F02A-C9B8-48C1-AF56-9F5669E01D33}" dt="2024-11-03T17:02:44.766" v="4305" actId="26606"/>
          <ac:spMkLst>
            <pc:docMk/>
            <pc:sldMk cId="3590449655" sldId="275"/>
            <ac:spMk id="10" creationId="{C4285719-470E-454C-AF62-8323075F1F5B}"/>
          </ac:spMkLst>
        </pc:spChg>
        <pc:spChg chg="add del">
          <ac:chgData name="Nagaraj Saroday" userId="3a26ac0b3cfb4850" providerId="LiveId" clId="{9CA5F02A-C9B8-48C1-AF56-9F5669E01D33}" dt="2024-11-03T17:00:42.761" v="4279" actId="26606"/>
          <ac:spMkLst>
            <pc:docMk/>
            <pc:sldMk cId="3590449655" sldId="275"/>
            <ac:spMk id="11" creationId="{F68B3F68-107C-434F-AA38-110D5EA91B85}"/>
          </ac:spMkLst>
        </pc:spChg>
        <pc:spChg chg="add del">
          <ac:chgData name="Nagaraj Saroday" userId="3a26ac0b3cfb4850" providerId="LiveId" clId="{9CA5F02A-C9B8-48C1-AF56-9F5669E01D33}" dt="2024-11-03T17:02:44.766" v="4305" actId="26606"/>
          <ac:spMkLst>
            <pc:docMk/>
            <pc:sldMk cId="3590449655" sldId="275"/>
            <ac:spMk id="12" creationId="{CD9FE4EF-C4D8-49A0-B2FF-81D8DB7D8A24}"/>
          </ac:spMkLst>
        </pc:spChg>
        <pc:spChg chg="add del">
          <ac:chgData name="Nagaraj Saroday" userId="3a26ac0b3cfb4850" providerId="LiveId" clId="{9CA5F02A-C9B8-48C1-AF56-9F5669E01D33}" dt="2024-11-03T17:00:42.761" v="4279" actId="26606"/>
          <ac:spMkLst>
            <pc:docMk/>
            <pc:sldMk cId="3590449655" sldId="275"/>
            <ac:spMk id="13" creationId="{AAD0DBB9-1A4B-4391-81D4-CB19F9AB918A}"/>
          </ac:spMkLst>
        </pc:spChg>
        <pc:spChg chg="add del">
          <ac:chgData name="Nagaraj Saroday" userId="3a26ac0b3cfb4850" providerId="LiveId" clId="{9CA5F02A-C9B8-48C1-AF56-9F5669E01D33}" dt="2024-11-03T17:00:42.761" v="4279" actId="26606"/>
          <ac:spMkLst>
            <pc:docMk/>
            <pc:sldMk cId="3590449655" sldId="275"/>
            <ac:spMk id="15" creationId="{063BBA22-50EA-4C4D-BE05-F1CE4E63AA56}"/>
          </ac:spMkLst>
        </pc:spChg>
        <pc:spChg chg="add del">
          <ac:chgData name="Nagaraj Saroday" userId="3a26ac0b3cfb4850" providerId="LiveId" clId="{9CA5F02A-C9B8-48C1-AF56-9F5669E01D33}" dt="2024-11-03T17:02:44.766" v="4305" actId="26606"/>
          <ac:spMkLst>
            <pc:docMk/>
            <pc:sldMk cId="3590449655" sldId="275"/>
            <ac:spMk id="16" creationId="{D2B78728-A580-49A7-84F9-6EF6F583ADE0}"/>
          </ac:spMkLst>
        </pc:spChg>
        <pc:spChg chg="add del">
          <ac:chgData name="Nagaraj Saroday" userId="3a26ac0b3cfb4850" providerId="LiveId" clId="{9CA5F02A-C9B8-48C1-AF56-9F5669E01D33}" dt="2024-11-03T17:00:50.362" v="4281" actId="26606"/>
          <ac:spMkLst>
            <pc:docMk/>
            <pc:sldMk cId="3590449655" sldId="275"/>
            <ac:spMk id="25" creationId="{CB49665F-0298-4449-8D2D-209989CB9EE3}"/>
          </ac:spMkLst>
        </pc:spChg>
        <pc:spChg chg="add del">
          <ac:chgData name="Nagaraj Saroday" userId="3a26ac0b3cfb4850" providerId="LiveId" clId="{9CA5F02A-C9B8-48C1-AF56-9F5669E01D33}" dt="2024-11-03T17:00:50.362" v="4281" actId="26606"/>
          <ac:spMkLst>
            <pc:docMk/>
            <pc:sldMk cId="3590449655" sldId="275"/>
            <ac:spMk id="26" creationId="{A71EEC14-174A-46FA-B046-474750457130}"/>
          </ac:spMkLst>
        </pc:spChg>
        <pc:spChg chg="add del">
          <ac:chgData name="Nagaraj Saroday" userId="3a26ac0b3cfb4850" providerId="LiveId" clId="{9CA5F02A-C9B8-48C1-AF56-9F5669E01D33}" dt="2024-11-03T17:02:44.766" v="4305" actId="26606"/>
          <ac:spMkLst>
            <pc:docMk/>
            <pc:sldMk cId="3590449655" sldId="275"/>
            <ac:spMk id="30" creationId="{8D71EDA1-87BF-4D5D-AB79-F346FD19278A}"/>
          </ac:spMkLst>
        </pc:spChg>
        <pc:spChg chg="add del">
          <ac:chgData name="Nagaraj Saroday" userId="3a26ac0b3cfb4850" providerId="LiveId" clId="{9CA5F02A-C9B8-48C1-AF56-9F5669E01D33}" dt="2024-11-03T17:02:39.344" v="4304" actId="26606"/>
          <ac:spMkLst>
            <pc:docMk/>
            <pc:sldMk cId="3590449655" sldId="275"/>
            <ac:spMk id="35" creationId="{09588DA8-065E-4F6F-8EFD-43104AB2E0CF}"/>
          </ac:spMkLst>
        </pc:spChg>
        <pc:spChg chg="add del">
          <ac:chgData name="Nagaraj Saroday" userId="3a26ac0b3cfb4850" providerId="LiveId" clId="{9CA5F02A-C9B8-48C1-AF56-9F5669E01D33}" dt="2024-11-03T17:03:11.371" v="4307" actId="26606"/>
          <ac:spMkLst>
            <pc:docMk/>
            <pc:sldMk cId="3590449655" sldId="275"/>
            <ac:spMk id="36" creationId="{2659FDB4-FCBE-4A89-B46D-43D4FA54464D}"/>
          </ac:spMkLst>
        </pc:spChg>
        <pc:spChg chg="add del">
          <ac:chgData name="Nagaraj Saroday" userId="3a26ac0b3cfb4850" providerId="LiveId" clId="{9CA5F02A-C9B8-48C1-AF56-9F5669E01D33}" dt="2024-11-03T17:02:39.344" v="4304" actId="26606"/>
          <ac:spMkLst>
            <pc:docMk/>
            <pc:sldMk cId="3590449655" sldId="275"/>
            <ac:spMk id="37" creationId="{C4285719-470E-454C-AF62-8323075F1F5B}"/>
          </ac:spMkLst>
        </pc:spChg>
        <pc:spChg chg="add del">
          <ac:chgData name="Nagaraj Saroday" userId="3a26ac0b3cfb4850" providerId="LiveId" clId="{9CA5F02A-C9B8-48C1-AF56-9F5669E01D33}" dt="2024-11-03T17:02:39.344" v="4304" actId="26606"/>
          <ac:spMkLst>
            <pc:docMk/>
            <pc:sldMk cId="3590449655" sldId="275"/>
            <ac:spMk id="39" creationId="{CD9FE4EF-C4D8-49A0-B2FF-81D8DB7D8A24}"/>
          </ac:spMkLst>
        </pc:spChg>
        <pc:spChg chg="add">
          <ac:chgData name="Nagaraj Saroday" userId="3a26ac0b3cfb4850" providerId="LiveId" clId="{9CA5F02A-C9B8-48C1-AF56-9F5669E01D33}" dt="2024-11-03T17:03:11.371" v="4307" actId="26606"/>
          <ac:spMkLst>
            <pc:docMk/>
            <pc:sldMk cId="3590449655" sldId="275"/>
            <ac:spMk id="40" creationId="{BACC6370-2D7E-4714-9D71-7542949D7D5D}"/>
          </ac:spMkLst>
        </pc:spChg>
        <pc:spChg chg="add del">
          <ac:chgData name="Nagaraj Saroday" userId="3a26ac0b3cfb4850" providerId="LiveId" clId="{9CA5F02A-C9B8-48C1-AF56-9F5669E01D33}" dt="2024-11-03T17:02:39.344" v="4304" actId="26606"/>
          <ac:spMkLst>
            <pc:docMk/>
            <pc:sldMk cId="3590449655" sldId="275"/>
            <ac:spMk id="41" creationId="{4300840D-0A0B-4512-BACA-B439D5B9C57C}"/>
          </ac:spMkLst>
        </pc:spChg>
        <pc:spChg chg="add">
          <ac:chgData name="Nagaraj Saroday" userId="3a26ac0b3cfb4850" providerId="LiveId" clId="{9CA5F02A-C9B8-48C1-AF56-9F5669E01D33}" dt="2024-11-03T17:03:11.371" v="4307" actId="26606"/>
          <ac:spMkLst>
            <pc:docMk/>
            <pc:sldMk cId="3590449655" sldId="275"/>
            <ac:spMk id="42" creationId="{F68B3F68-107C-434F-AA38-110D5EA91B85}"/>
          </ac:spMkLst>
        </pc:spChg>
        <pc:spChg chg="add del">
          <ac:chgData name="Nagaraj Saroday" userId="3a26ac0b3cfb4850" providerId="LiveId" clId="{9CA5F02A-C9B8-48C1-AF56-9F5669E01D33}" dt="2024-11-03T17:02:39.344" v="4304" actId="26606"/>
          <ac:spMkLst>
            <pc:docMk/>
            <pc:sldMk cId="3590449655" sldId="275"/>
            <ac:spMk id="43" creationId="{D2B78728-A580-49A7-84F9-6EF6F583ADE0}"/>
          </ac:spMkLst>
        </pc:spChg>
        <pc:spChg chg="add">
          <ac:chgData name="Nagaraj Saroday" userId="3a26ac0b3cfb4850" providerId="LiveId" clId="{9CA5F02A-C9B8-48C1-AF56-9F5669E01D33}" dt="2024-11-03T17:03:11.371" v="4307" actId="26606"/>
          <ac:spMkLst>
            <pc:docMk/>
            <pc:sldMk cId="3590449655" sldId="275"/>
            <ac:spMk id="44" creationId="{AAD0DBB9-1A4B-4391-81D4-CB19F9AB918A}"/>
          </ac:spMkLst>
        </pc:spChg>
        <pc:spChg chg="add del">
          <ac:chgData name="Nagaraj Saroday" userId="3a26ac0b3cfb4850" providerId="LiveId" clId="{9CA5F02A-C9B8-48C1-AF56-9F5669E01D33}" dt="2024-11-03T17:02:39.344" v="4304" actId="26606"/>
          <ac:spMkLst>
            <pc:docMk/>
            <pc:sldMk cId="3590449655" sldId="275"/>
            <ac:spMk id="45" creationId="{38FAA1A1-D861-433F-88FA-1E9D6FD31D11}"/>
          </ac:spMkLst>
        </pc:spChg>
        <pc:spChg chg="add del">
          <ac:chgData name="Nagaraj Saroday" userId="3a26ac0b3cfb4850" providerId="LiveId" clId="{9CA5F02A-C9B8-48C1-AF56-9F5669E01D33}" dt="2024-11-03T17:02:39.344" v="4304" actId="26606"/>
          <ac:spMkLst>
            <pc:docMk/>
            <pc:sldMk cId="3590449655" sldId="275"/>
            <ac:spMk id="47" creationId="{8D71EDA1-87BF-4D5D-AB79-F346FD19278A}"/>
          </ac:spMkLst>
        </pc:spChg>
        <pc:spChg chg="add">
          <ac:chgData name="Nagaraj Saroday" userId="3a26ac0b3cfb4850" providerId="LiveId" clId="{9CA5F02A-C9B8-48C1-AF56-9F5669E01D33}" dt="2024-11-03T17:03:11.371" v="4307" actId="26606"/>
          <ac:spMkLst>
            <pc:docMk/>
            <pc:sldMk cId="3590449655" sldId="275"/>
            <ac:spMk id="49" creationId="{063BBA22-50EA-4C4D-BE05-F1CE4E63AA56}"/>
          </ac:spMkLst>
        </pc:spChg>
        <pc:grpChg chg="add del">
          <ac:chgData name="Nagaraj Saroday" userId="3a26ac0b3cfb4850" providerId="LiveId" clId="{9CA5F02A-C9B8-48C1-AF56-9F5669E01D33}" dt="2024-11-03T17:00:50.362" v="4281" actId="26606"/>
          <ac:grpSpMkLst>
            <pc:docMk/>
            <pc:sldMk cId="3590449655" sldId="275"/>
            <ac:grpSpMk id="17" creationId="{43F5E015-E085-4624-B431-B42414448684}"/>
          </ac:grpSpMkLst>
        </pc:grpChg>
        <pc:grpChg chg="add del">
          <ac:chgData name="Nagaraj Saroday" userId="3a26ac0b3cfb4850" providerId="LiveId" clId="{9CA5F02A-C9B8-48C1-AF56-9F5669E01D33}" dt="2024-11-03T17:00:50.362" v="4281" actId="26606"/>
          <ac:grpSpMkLst>
            <pc:docMk/>
            <pc:sldMk cId="3590449655" sldId="275"/>
            <ac:grpSpMk id="27" creationId="{EEB6CB95-E653-4C6C-AE51-62FD848E8D5B}"/>
          </ac:grpSpMkLst>
        </pc:grpChg>
        <pc:graphicFrameChg chg="add del">
          <ac:chgData name="Nagaraj Saroday" userId="3a26ac0b3cfb4850" providerId="LiveId" clId="{9CA5F02A-C9B8-48C1-AF56-9F5669E01D33}" dt="2024-11-03T17:00:42.761" v="4279" actId="26606"/>
          <ac:graphicFrameMkLst>
            <pc:docMk/>
            <pc:sldMk cId="3590449655" sldId="275"/>
            <ac:graphicFrameMk id="5" creationId="{B994D253-657D-B104-8A3D-5DFFDDA6DDEF}"/>
          </ac:graphicFrameMkLst>
        </pc:graphicFrameChg>
        <pc:graphicFrameChg chg="add del">
          <ac:chgData name="Nagaraj Saroday" userId="3a26ac0b3cfb4850" providerId="LiveId" clId="{9CA5F02A-C9B8-48C1-AF56-9F5669E01D33}" dt="2024-11-03T17:00:50.362" v="4281" actId="26606"/>
          <ac:graphicFrameMkLst>
            <pc:docMk/>
            <pc:sldMk cId="3590449655" sldId="275"/>
            <ac:graphicFrameMk id="29" creationId="{25C917BC-28D4-9E34-E6CC-51C8F72AE8B5}"/>
          </ac:graphicFrameMkLst>
        </pc:graphicFrameChg>
        <pc:graphicFrameChg chg="add mod modGraphic">
          <ac:chgData name="Nagaraj Saroday" userId="3a26ac0b3cfb4850" providerId="LiveId" clId="{9CA5F02A-C9B8-48C1-AF56-9F5669E01D33}" dt="2024-11-04T14:21:58.412" v="5028" actId="404"/>
          <ac:graphicFrameMkLst>
            <pc:docMk/>
            <pc:sldMk cId="3590449655" sldId="275"/>
            <ac:graphicFrameMk id="32" creationId="{7D069813-8BAB-E47F-3083-71DBCF42C413}"/>
          </ac:graphicFrameMkLst>
        </pc:graphicFrameChg>
        <pc:cxnChg chg="add del">
          <ac:chgData name="Nagaraj Saroday" userId="3a26ac0b3cfb4850" providerId="LiveId" clId="{9CA5F02A-C9B8-48C1-AF56-9F5669E01D33}" dt="2024-11-03T17:03:11.371" v="4307" actId="26606"/>
          <ac:cxnSpMkLst>
            <pc:docMk/>
            <pc:sldMk cId="3590449655" sldId="275"/>
            <ac:cxnSpMk id="38" creationId="{C8F51B3F-8331-4E4A-AE96-D47B1006EEAD}"/>
          </ac:cxnSpMkLst>
        </pc:cxnChg>
      </pc:sldChg>
      <pc:sldChg chg="delSp modSp new del mod setBg">
        <pc:chgData name="Nagaraj Saroday" userId="3a26ac0b3cfb4850" providerId="LiveId" clId="{9CA5F02A-C9B8-48C1-AF56-9F5669E01D33}" dt="2024-11-03T17:14:54.925" v="4409" actId="47"/>
        <pc:sldMkLst>
          <pc:docMk/>
          <pc:sldMk cId="3077938017" sldId="276"/>
        </pc:sldMkLst>
        <pc:spChg chg="del">
          <ac:chgData name="Nagaraj Saroday" userId="3a26ac0b3cfb4850" providerId="LiveId" clId="{9CA5F02A-C9B8-48C1-AF56-9F5669E01D33}" dt="2024-10-28T11:30:29.626" v="3844" actId="478"/>
          <ac:spMkLst>
            <pc:docMk/>
            <pc:sldMk cId="3077938017" sldId="276"/>
            <ac:spMk id="2" creationId="{2D44001E-8371-F182-00EE-28F127B977F6}"/>
          </ac:spMkLst>
        </pc:spChg>
        <pc:spChg chg="mod">
          <ac:chgData name="Nagaraj Saroday" userId="3a26ac0b3cfb4850" providerId="LiveId" clId="{9CA5F02A-C9B8-48C1-AF56-9F5669E01D33}" dt="2024-11-03T17:09:04.632" v="4359" actId="20578"/>
          <ac:spMkLst>
            <pc:docMk/>
            <pc:sldMk cId="3077938017" sldId="276"/>
            <ac:spMk id="3" creationId="{6780B191-EBB3-F3F8-1081-395902A936D8}"/>
          </ac:spMkLst>
        </pc:spChg>
      </pc:sldChg>
      <pc:sldChg chg="modSp new del mod ord modNotesTx">
        <pc:chgData name="Nagaraj Saroday" userId="3a26ac0b3cfb4850" providerId="LiveId" clId="{9CA5F02A-C9B8-48C1-AF56-9F5669E01D33}" dt="2024-11-03T17:43:14.063" v="4527" actId="47"/>
        <pc:sldMkLst>
          <pc:docMk/>
          <pc:sldMk cId="3352548744" sldId="277"/>
        </pc:sldMkLst>
        <pc:spChg chg="mod">
          <ac:chgData name="Nagaraj Saroday" userId="3a26ac0b3cfb4850" providerId="LiveId" clId="{9CA5F02A-C9B8-48C1-AF56-9F5669E01D33}" dt="2024-11-03T17:19:28.973" v="4452" actId="20577"/>
          <ac:spMkLst>
            <pc:docMk/>
            <pc:sldMk cId="3352548744" sldId="277"/>
            <ac:spMk id="2" creationId="{D3E7F2B0-2D46-887B-202A-AA451321FD86}"/>
          </ac:spMkLst>
        </pc:spChg>
        <pc:spChg chg="mod">
          <ac:chgData name="Nagaraj Saroday" userId="3a26ac0b3cfb4850" providerId="LiveId" clId="{9CA5F02A-C9B8-48C1-AF56-9F5669E01D33}" dt="2024-10-28T07:33:31.197" v="3398" actId="113"/>
          <ac:spMkLst>
            <pc:docMk/>
            <pc:sldMk cId="3352548744" sldId="277"/>
            <ac:spMk id="3" creationId="{CA8FCF35-5936-1E14-200A-1EF711C3F7F4}"/>
          </ac:spMkLst>
        </pc:spChg>
      </pc:sldChg>
      <pc:sldChg chg="addSp delSp modSp add del mod ord setBg modNotes modNotesTx">
        <pc:chgData name="Nagaraj Saroday" userId="3a26ac0b3cfb4850" providerId="LiveId" clId="{9CA5F02A-C9B8-48C1-AF56-9F5669E01D33}" dt="2024-11-03T17:24:25.616" v="4454" actId="47"/>
        <pc:sldMkLst>
          <pc:docMk/>
          <pc:sldMk cId="1369283090" sldId="278"/>
        </pc:sldMkLst>
        <pc:spChg chg="mod">
          <ac:chgData name="Nagaraj Saroday" userId="3a26ac0b3cfb4850" providerId="LiveId" clId="{9CA5F02A-C9B8-48C1-AF56-9F5669E01D33}" dt="2024-11-03T17:19:01.581" v="4449" actId="26606"/>
          <ac:spMkLst>
            <pc:docMk/>
            <pc:sldMk cId="1369283090" sldId="278"/>
            <ac:spMk id="2" creationId="{4B2CCED2-CDF9-95BC-C734-9CBD5558B464}"/>
          </ac:spMkLst>
        </pc:spChg>
        <pc:spChg chg="mod">
          <ac:chgData name="Nagaraj Saroday" userId="3a26ac0b3cfb4850" providerId="LiveId" clId="{9CA5F02A-C9B8-48C1-AF56-9F5669E01D33}" dt="2024-11-03T17:19:01.581" v="4449" actId="26606"/>
          <ac:spMkLst>
            <pc:docMk/>
            <pc:sldMk cId="1369283090" sldId="278"/>
            <ac:spMk id="3" creationId="{D2C3C71D-1C7C-AC60-9174-824AEF0AA1FC}"/>
          </ac:spMkLst>
        </pc:spChg>
        <pc:spChg chg="add mod">
          <ac:chgData name="Nagaraj Saroday" userId="3a26ac0b3cfb4850" providerId="LiveId" clId="{9CA5F02A-C9B8-48C1-AF56-9F5669E01D33}" dt="2024-11-03T17:19:01.581" v="4449" actId="26606"/>
          <ac:spMkLst>
            <pc:docMk/>
            <pc:sldMk cId="1369283090" sldId="278"/>
            <ac:spMk id="4" creationId="{6F6E31B2-EB0E-B4BE-B513-F7DAEA640F96}"/>
          </ac:spMkLst>
        </pc:spChg>
        <pc:spChg chg="add">
          <ac:chgData name="Nagaraj Saroday" userId="3a26ac0b3cfb4850" providerId="LiveId" clId="{9CA5F02A-C9B8-48C1-AF56-9F5669E01D33}" dt="2024-10-28T08:11:21.155" v="3542"/>
          <ac:spMkLst>
            <pc:docMk/>
            <pc:sldMk cId="1369283090" sldId="278"/>
            <ac:spMk id="5" creationId="{40D3BBD0-AE00-A986-E842-02094AF11C2F}"/>
          </ac:spMkLst>
        </pc:spChg>
        <pc:spChg chg="add del">
          <ac:chgData name="Nagaraj Saroday" userId="3a26ac0b3cfb4850" providerId="LiveId" clId="{9CA5F02A-C9B8-48C1-AF56-9F5669E01D33}" dt="2024-11-03T17:18:18.658" v="4447" actId="26606"/>
          <ac:spMkLst>
            <pc:docMk/>
            <pc:sldMk cId="1369283090" sldId="278"/>
            <ac:spMk id="7" creationId="{100EDD19-6802-4EC3-95CE-CFFAB042CFD6}"/>
          </ac:spMkLst>
        </pc:spChg>
        <pc:spChg chg="add del">
          <ac:chgData name="Nagaraj Saroday" userId="3a26ac0b3cfb4850" providerId="LiveId" clId="{9CA5F02A-C9B8-48C1-AF56-9F5669E01D33}" dt="2024-11-03T17:16:59.497" v="4411" actId="26606"/>
          <ac:spMkLst>
            <pc:docMk/>
            <pc:sldMk cId="1369283090" sldId="278"/>
            <ac:spMk id="9" creationId="{100EDD19-6802-4EC3-95CE-CFFAB042CFD6}"/>
          </ac:spMkLst>
        </pc:spChg>
        <pc:spChg chg="add del">
          <ac:chgData name="Nagaraj Saroday" userId="3a26ac0b3cfb4850" providerId="LiveId" clId="{9CA5F02A-C9B8-48C1-AF56-9F5669E01D33}" dt="2024-11-03T17:17:09.657" v="4415" actId="26606"/>
          <ac:spMkLst>
            <pc:docMk/>
            <pc:sldMk cId="1369283090" sldId="278"/>
            <ac:spMk id="10" creationId="{3ECBE1F1-D69B-4AFA-ABD5-8E41720EF6DE}"/>
          </ac:spMkLst>
        </pc:spChg>
        <pc:spChg chg="add del">
          <ac:chgData name="Nagaraj Saroday" userId="3a26ac0b3cfb4850" providerId="LiveId" clId="{9CA5F02A-C9B8-48C1-AF56-9F5669E01D33}" dt="2024-11-03T17:16:59.497" v="4411" actId="26606"/>
          <ac:spMkLst>
            <pc:docMk/>
            <pc:sldMk cId="1369283090" sldId="278"/>
            <ac:spMk id="11" creationId="{DB17E863-922E-4C26-BD64-E8FD41D28661}"/>
          </ac:spMkLst>
        </pc:spChg>
        <pc:spChg chg="add del">
          <ac:chgData name="Nagaraj Saroday" userId="3a26ac0b3cfb4850" providerId="LiveId" clId="{9CA5F02A-C9B8-48C1-AF56-9F5669E01D33}" dt="2024-11-03T17:17:09.657" v="4415" actId="26606"/>
          <ac:spMkLst>
            <pc:docMk/>
            <pc:sldMk cId="1369283090" sldId="278"/>
            <ac:spMk id="12" creationId="{603A6265-E10C-4B85-9C20-E75FCAF9CC63}"/>
          </ac:spMkLst>
        </pc:spChg>
        <pc:spChg chg="add del">
          <ac:chgData name="Nagaraj Saroday" userId="3a26ac0b3cfb4850" providerId="LiveId" clId="{9CA5F02A-C9B8-48C1-AF56-9F5669E01D33}" dt="2024-11-03T17:17:06.587" v="4413" actId="26606"/>
          <ac:spMkLst>
            <pc:docMk/>
            <pc:sldMk cId="1369283090" sldId="278"/>
            <ac:spMk id="13" creationId="{BC4C4868-CB8F-4AF9-9CDB-8108F2C19B67}"/>
          </ac:spMkLst>
        </pc:spChg>
        <pc:spChg chg="add del">
          <ac:chgData name="Nagaraj Saroday" userId="3a26ac0b3cfb4850" providerId="LiveId" clId="{9CA5F02A-C9B8-48C1-AF56-9F5669E01D33}" dt="2024-11-03T17:17:06.587" v="4413" actId="26606"/>
          <ac:spMkLst>
            <pc:docMk/>
            <pc:sldMk cId="1369283090" sldId="278"/>
            <ac:spMk id="14" creationId="{1B15ED52-F352-441B-82BF-E0EA34836D08}"/>
          </ac:spMkLst>
        </pc:spChg>
        <pc:spChg chg="add del">
          <ac:chgData name="Nagaraj Saroday" userId="3a26ac0b3cfb4850" providerId="LiveId" clId="{9CA5F02A-C9B8-48C1-AF56-9F5669E01D33}" dt="2024-11-03T17:17:06.587" v="4413" actId="26606"/>
          <ac:spMkLst>
            <pc:docMk/>
            <pc:sldMk cId="1369283090" sldId="278"/>
            <ac:spMk id="15" creationId="{375E0459-6403-40CD-989D-56A4407CA12E}"/>
          </ac:spMkLst>
        </pc:spChg>
        <pc:spChg chg="add del">
          <ac:chgData name="Nagaraj Saroday" userId="3a26ac0b3cfb4850" providerId="LiveId" clId="{9CA5F02A-C9B8-48C1-AF56-9F5669E01D33}" dt="2024-11-03T17:17:06.587" v="4413" actId="26606"/>
          <ac:spMkLst>
            <pc:docMk/>
            <pc:sldMk cId="1369283090" sldId="278"/>
            <ac:spMk id="16" creationId="{3B2E3793-BFE6-45A2-9B7B-E18844431C99}"/>
          </ac:spMkLst>
        </pc:spChg>
        <pc:spChg chg="add del">
          <ac:chgData name="Nagaraj Saroday" userId="3a26ac0b3cfb4850" providerId="LiveId" clId="{9CA5F02A-C9B8-48C1-AF56-9F5669E01D33}" dt="2024-11-03T17:17:06.587" v="4413" actId="26606"/>
          <ac:spMkLst>
            <pc:docMk/>
            <pc:sldMk cId="1369283090" sldId="278"/>
            <ac:spMk id="17" creationId="{53E5B1A8-3AC9-4BD1-9BBC-78CA94F2D1BA}"/>
          </ac:spMkLst>
        </pc:spChg>
        <pc:spChg chg="add del">
          <ac:chgData name="Nagaraj Saroday" userId="3a26ac0b3cfb4850" providerId="LiveId" clId="{9CA5F02A-C9B8-48C1-AF56-9F5669E01D33}" dt="2024-11-03T17:18:18.658" v="4447" actId="26606"/>
          <ac:spMkLst>
            <pc:docMk/>
            <pc:sldMk cId="1369283090" sldId="278"/>
            <ac:spMk id="20" creationId="{DB17E863-922E-4C26-BD64-E8FD41D28661}"/>
          </ac:spMkLst>
        </pc:spChg>
        <pc:spChg chg="add del">
          <ac:chgData name="Nagaraj Saroday" userId="3a26ac0b3cfb4850" providerId="LiveId" clId="{9CA5F02A-C9B8-48C1-AF56-9F5669E01D33}" dt="2024-11-03T17:17:31.337" v="4421" actId="26606"/>
          <ac:spMkLst>
            <pc:docMk/>
            <pc:sldMk cId="1369283090" sldId="278"/>
            <ac:spMk id="21" creationId="{8D71EDA1-87BF-4D5D-AB79-F346FD19278A}"/>
          </ac:spMkLst>
        </pc:spChg>
        <pc:spChg chg="add del">
          <ac:chgData name="Nagaraj Saroday" userId="3a26ac0b3cfb4850" providerId="LiveId" clId="{9CA5F02A-C9B8-48C1-AF56-9F5669E01D33}" dt="2024-11-03T17:18:10.530" v="4435" actId="26606"/>
          <ac:spMkLst>
            <pc:docMk/>
            <pc:sldMk cId="1369283090" sldId="278"/>
            <ac:spMk id="22" creationId="{100EDD19-6802-4EC3-95CE-CFFAB042CFD6}"/>
          </ac:spMkLst>
        </pc:spChg>
        <pc:spChg chg="add del">
          <ac:chgData name="Nagaraj Saroday" userId="3a26ac0b3cfb4850" providerId="LiveId" clId="{9CA5F02A-C9B8-48C1-AF56-9F5669E01D33}" dt="2024-11-03T17:17:27.173" v="4419" actId="26606"/>
          <ac:spMkLst>
            <pc:docMk/>
            <pc:sldMk cId="1369283090" sldId="278"/>
            <ac:spMk id="23" creationId="{245A9F99-D9B1-4094-A2E2-B90AC1DB7B9C}"/>
          </ac:spMkLst>
        </pc:spChg>
        <pc:spChg chg="add del">
          <ac:chgData name="Nagaraj Saroday" userId="3a26ac0b3cfb4850" providerId="LiveId" clId="{9CA5F02A-C9B8-48C1-AF56-9F5669E01D33}" dt="2024-11-03T17:17:27.173" v="4419" actId="26606"/>
          <ac:spMkLst>
            <pc:docMk/>
            <pc:sldMk cId="1369283090" sldId="278"/>
            <ac:spMk id="24" creationId="{B7FAF607-473A-4A43-A23D-BBFF5C4117BB}"/>
          </ac:spMkLst>
        </pc:spChg>
        <pc:spChg chg="add del">
          <ac:chgData name="Nagaraj Saroday" userId="3a26ac0b3cfb4850" providerId="LiveId" clId="{9CA5F02A-C9B8-48C1-AF56-9F5669E01D33}" dt="2024-11-03T17:19:01.581" v="4449" actId="26606"/>
          <ac:spMkLst>
            <pc:docMk/>
            <pc:sldMk cId="1369283090" sldId="278"/>
            <ac:spMk id="26" creationId="{AC17DE74-01C9-4859-B65A-85CF999E8580}"/>
          </ac:spMkLst>
        </pc:spChg>
        <pc:spChg chg="add del">
          <ac:chgData name="Nagaraj Saroday" userId="3a26ac0b3cfb4850" providerId="LiveId" clId="{9CA5F02A-C9B8-48C1-AF56-9F5669E01D33}" dt="2024-11-03T17:18:10.530" v="4435" actId="26606"/>
          <ac:spMkLst>
            <pc:docMk/>
            <pc:sldMk cId="1369283090" sldId="278"/>
            <ac:spMk id="27" creationId="{DB17E863-922E-4C26-BD64-E8FD41D28661}"/>
          </ac:spMkLst>
        </pc:spChg>
        <pc:spChg chg="add del">
          <ac:chgData name="Nagaraj Saroday" userId="3a26ac0b3cfb4850" providerId="LiveId" clId="{9CA5F02A-C9B8-48C1-AF56-9F5669E01D33}" dt="2024-11-03T17:19:01.581" v="4449" actId="26606"/>
          <ac:spMkLst>
            <pc:docMk/>
            <pc:sldMk cId="1369283090" sldId="278"/>
            <ac:spMk id="28" creationId="{068C0432-0E90-4CC1-8CD3-D44A90DF07EF}"/>
          </ac:spMkLst>
        </pc:spChg>
        <pc:spChg chg="add del">
          <ac:chgData name="Nagaraj Saroday" userId="3a26ac0b3cfb4850" providerId="LiveId" clId="{9CA5F02A-C9B8-48C1-AF56-9F5669E01D33}" dt="2024-11-03T17:17:31.337" v="4421" actId="26606"/>
          <ac:spMkLst>
            <pc:docMk/>
            <pc:sldMk cId="1369283090" sldId="278"/>
            <ac:spMk id="30" creationId="{09588DA8-065E-4F6F-8EFD-43104AB2E0CF}"/>
          </ac:spMkLst>
        </pc:spChg>
        <pc:spChg chg="add del">
          <ac:chgData name="Nagaraj Saroday" userId="3a26ac0b3cfb4850" providerId="LiveId" clId="{9CA5F02A-C9B8-48C1-AF56-9F5669E01D33}" dt="2024-11-03T17:17:31.337" v="4421" actId="26606"/>
          <ac:spMkLst>
            <pc:docMk/>
            <pc:sldMk cId="1369283090" sldId="278"/>
            <ac:spMk id="31" creationId="{C4285719-470E-454C-AF62-8323075F1F5B}"/>
          </ac:spMkLst>
        </pc:spChg>
        <pc:spChg chg="add del">
          <ac:chgData name="Nagaraj Saroday" userId="3a26ac0b3cfb4850" providerId="LiveId" clId="{9CA5F02A-C9B8-48C1-AF56-9F5669E01D33}" dt="2024-11-03T17:17:31.337" v="4421" actId="26606"/>
          <ac:spMkLst>
            <pc:docMk/>
            <pc:sldMk cId="1369283090" sldId="278"/>
            <ac:spMk id="32" creationId="{CD9FE4EF-C4D8-49A0-B2FF-81D8DB7D8A24}"/>
          </ac:spMkLst>
        </pc:spChg>
        <pc:spChg chg="add del">
          <ac:chgData name="Nagaraj Saroday" userId="3a26ac0b3cfb4850" providerId="LiveId" clId="{9CA5F02A-C9B8-48C1-AF56-9F5669E01D33}" dt="2024-11-03T17:17:31.337" v="4421" actId="26606"/>
          <ac:spMkLst>
            <pc:docMk/>
            <pc:sldMk cId="1369283090" sldId="278"/>
            <ac:spMk id="33" creationId="{4300840D-0A0B-4512-BACA-B439D5B9C57C}"/>
          </ac:spMkLst>
        </pc:spChg>
        <pc:spChg chg="add del">
          <ac:chgData name="Nagaraj Saroday" userId="3a26ac0b3cfb4850" providerId="LiveId" clId="{9CA5F02A-C9B8-48C1-AF56-9F5669E01D33}" dt="2024-11-03T17:17:31.337" v="4421" actId="26606"/>
          <ac:spMkLst>
            <pc:docMk/>
            <pc:sldMk cId="1369283090" sldId="278"/>
            <ac:spMk id="34" creationId="{D2B78728-A580-49A7-84F9-6EF6F583ADE0}"/>
          </ac:spMkLst>
        </pc:spChg>
        <pc:spChg chg="add del">
          <ac:chgData name="Nagaraj Saroday" userId="3a26ac0b3cfb4850" providerId="LiveId" clId="{9CA5F02A-C9B8-48C1-AF56-9F5669E01D33}" dt="2024-11-03T17:17:31.337" v="4421" actId="26606"/>
          <ac:spMkLst>
            <pc:docMk/>
            <pc:sldMk cId="1369283090" sldId="278"/>
            <ac:spMk id="35" creationId="{38FAA1A1-D861-433F-88FA-1E9D6FD31D11}"/>
          </ac:spMkLst>
        </pc:spChg>
        <pc:grpChg chg="add del">
          <ac:chgData name="Nagaraj Saroday" userId="3a26ac0b3cfb4850" providerId="LiveId" clId="{9CA5F02A-C9B8-48C1-AF56-9F5669E01D33}" dt="2024-11-03T17:17:14.332" v="4417" actId="26606"/>
          <ac:grpSpMkLst>
            <pc:docMk/>
            <pc:sldMk cId="1369283090" sldId="278"/>
            <ac:grpSpMk id="19" creationId="{5EFBDE31-BB3E-6CFC-23CD-B5976DA38438}"/>
          </ac:grpSpMkLst>
        </pc:grpChg>
        <pc:grpChg chg="add del">
          <ac:chgData name="Nagaraj Saroday" userId="3a26ac0b3cfb4850" providerId="LiveId" clId="{9CA5F02A-C9B8-48C1-AF56-9F5669E01D33}" dt="2024-11-03T17:17:27.173" v="4419" actId="26606"/>
          <ac:grpSpMkLst>
            <pc:docMk/>
            <pc:sldMk cId="1369283090" sldId="278"/>
            <ac:grpSpMk id="25" creationId="{C5F6476F-D303-44D3-B30F-1BA348F0F64A}"/>
          </ac:grpSpMkLst>
        </pc:grpChg>
        <pc:picChg chg="add del">
          <ac:chgData name="Nagaraj Saroday" userId="3a26ac0b3cfb4850" providerId="LiveId" clId="{9CA5F02A-C9B8-48C1-AF56-9F5669E01D33}" dt="2024-11-03T17:17:09.657" v="4415" actId="26606"/>
          <ac:picMkLst>
            <pc:docMk/>
            <pc:sldMk cId="1369283090" sldId="278"/>
            <ac:picMk id="6" creationId="{065CA23C-7C93-6CB5-0A65-DE943118DDF8}"/>
          </ac:picMkLst>
        </pc:picChg>
        <pc:picChg chg="add del">
          <ac:chgData name="Nagaraj Saroday" userId="3a26ac0b3cfb4850" providerId="LiveId" clId="{9CA5F02A-C9B8-48C1-AF56-9F5669E01D33}" dt="2024-11-03T17:17:27.173" v="4419" actId="26606"/>
          <ac:picMkLst>
            <pc:docMk/>
            <pc:sldMk cId="1369283090" sldId="278"/>
            <ac:picMk id="8" creationId="{F8EB95A4-F435-C8B0-B68B-C0788BA28DE2}"/>
          </ac:picMkLst>
        </pc:picChg>
        <pc:picChg chg="add del">
          <ac:chgData name="Nagaraj Saroday" userId="3a26ac0b3cfb4850" providerId="LiveId" clId="{9CA5F02A-C9B8-48C1-AF56-9F5669E01D33}" dt="2024-11-03T17:17:14.332" v="4417" actId="26606"/>
          <ac:picMkLst>
            <pc:docMk/>
            <pc:sldMk cId="1369283090" sldId="278"/>
            <ac:picMk id="18" creationId="{70628827-8FE3-1B8F-40B5-D4AEE3290F8B}"/>
          </ac:picMkLst>
        </pc:picChg>
      </pc:sldChg>
      <pc:sldChg chg="addSp delSp modSp new mod ord setBg modNotesTx">
        <pc:chgData name="Nagaraj Saroday" userId="3a26ac0b3cfb4850" providerId="LiveId" clId="{9CA5F02A-C9B8-48C1-AF56-9F5669E01D33}" dt="2024-11-04T15:00:39.747" v="5181" actId="22"/>
        <pc:sldMkLst>
          <pc:docMk/>
          <pc:sldMk cId="926089895" sldId="279"/>
        </pc:sldMkLst>
        <pc:spChg chg="add mod">
          <ac:chgData name="Nagaraj Saroday" userId="3a26ac0b3cfb4850" providerId="LiveId" clId="{9CA5F02A-C9B8-48C1-AF56-9F5669E01D33}" dt="2024-11-03T17:46:26.578" v="4579" actId="113"/>
          <ac:spMkLst>
            <pc:docMk/>
            <pc:sldMk cId="926089895" sldId="279"/>
            <ac:spMk id="2" creationId="{402069B1-A266-16F7-BD29-17A5BF14BA8F}"/>
          </ac:spMkLst>
        </pc:spChg>
        <pc:spChg chg="del">
          <ac:chgData name="Nagaraj Saroday" userId="3a26ac0b3cfb4850" providerId="LiveId" clId="{9CA5F02A-C9B8-48C1-AF56-9F5669E01D33}" dt="2024-10-28T07:39:59.977" v="3421" actId="478"/>
          <ac:spMkLst>
            <pc:docMk/>
            <pc:sldMk cId="926089895" sldId="279"/>
            <ac:spMk id="2" creationId="{C2367551-371B-AD4E-64CC-B9765D2F05B9}"/>
          </ac:spMkLst>
        </pc:spChg>
        <pc:spChg chg="add mod">
          <ac:chgData name="Nagaraj Saroday" userId="3a26ac0b3cfb4850" providerId="LiveId" clId="{9CA5F02A-C9B8-48C1-AF56-9F5669E01D33}" dt="2024-11-04T14:59:04.891" v="5138" actId="478"/>
          <ac:spMkLst>
            <pc:docMk/>
            <pc:sldMk cId="926089895" sldId="279"/>
            <ac:spMk id="3" creationId="{514641BD-85C7-883A-7EA4-64648E2F5BC1}"/>
          </ac:spMkLst>
        </pc:spChg>
        <pc:spChg chg="del mod">
          <ac:chgData name="Nagaraj Saroday" userId="3a26ac0b3cfb4850" providerId="LiveId" clId="{9CA5F02A-C9B8-48C1-AF56-9F5669E01D33}" dt="2024-10-28T07:39:36.321" v="3417"/>
          <ac:spMkLst>
            <pc:docMk/>
            <pc:sldMk cId="926089895" sldId="279"/>
            <ac:spMk id="3" creationId="{85BC3F21-4787-7E70-5B07-80891CE7A122}"/>
          </ac:spMkLst>
        </pc:spChg>
        <pc:spChg chg="add del mod">
          <ac:chgData name="Nagaraj Saroday" userId="3a26ac0b3cfb4850" providerId="LiveId" clId="{9CA5F02A-C9B8-48C1-AF56-9F5669E01D33}" dt="2024-11-04T14:59:08.834" v="5140"/>
          <ac:spMkLst>
            <pc:docMk/>
            <pc:sldMk cId="926089895" sldId="279"/>
            <ac:spMk id="4" creationId="{9EC4771A-0FEF-D50C-8224-A8E78EECE475}"/>
          </ac:spMkLst>
        </pc:spChg>
        <pc:spChg chg="add del">
          <ac:chgData name="Nagaraj Saroday" userId="3a26ac0b3cfb4850" providerId="LiveId" clId="{9CA5F02A-C9B8-48C1-AF56-9F5669E01D33}" dt="2024-11-04T15:00:39.747" v="5181" actId="22"/>
          <ac:spMkLst>
            <pc:docMk/>
            <pc:sldMk cId="926089895" sldId="279"/>
            <ac:spMk id="6" creationId="{C620F28C-9B82-7FBA-3D50-BBAAC4315A51}"/>
          </ac:spMkLst>
        </pc:spChg>
        <pc:spChg chg="add del">
          <ac:chgData name="Nagaraj Saroday" userId="3a26ac0b3cfb4850" providerId="LiveId" clId="{9CA5F02A-C9B8-48C1-AF56-9F5669E01D33}" dt="2024-11-03T17:44:43.460" v="4538" actId="26606"/>
          <ac:spMkLst>
            <pc:docMk/>
            <pc:sldMk cId="926089895" sldId="279"/>
            <ac:spMk id="9" creationId="{09588DA8-065E-4F6F-8EFD-43104AB2E0CF}"/>
          </ac:spMkLst>
        </pc:spChg>
        <pc:spChg chg="add del">
          <ac:chgData name="Nagaraj Saroday" userId="3a26ac0b3cfb4850" providerId="LiveId" clId="{9CA5F02A-C9B8-48C1-AF56-9F5669E01D33}" dt="2024-11-03T17:44:43.460" v="4538" actId="26606"/>
          <ac:spMkLst>
            <pc:docMk/>
            <pc:sldMk cId="926089895" sldId="279"/>
            <ac:spMk id="11" creationId="{C4285719-470E-454C-AF62-8323075F1F5B}"/>
          </ac:spMkLst>
        </pc:spChg>
        <pc:spChg chg="add del">
          <ac:chgData name="Nagaraj Saroday" userId="3a26ac0b3cfb4850" providerId="LiveId" clId="{9CA5F02A-C9B8-48C1-AF56-9F5669E01D33}" dt="2024-11-03T17:44:43.460" v="4538" actId="26606"/>
          <ac:spMkLst>
            <pc:docMk/>
            <pc:sldMk cId="926089895" sldId="279"/>
            <ac:spMk id="13" creationId="{CD9FE4EF-C4D8-49A0-B2FF-81D8DB7D8A24}"/>
          </ac:spMkLst>
        </pc:spChg>
        <pc:spChg chg="add del">
          <ac:chgData name="Nagaraj Saroday" userId="3a26ac0b3cfb4850" providerId="LiveId" clId="{9CA5F02A-C9B8-48C1-AF56-9F5669E01D33}" dt="2024-11-03T17:44:43.460" v="4538" actId="26606"/>
          <ac:spMkLst>
            <pc:docMk/>
            <pc:sldMk cId="926089895" sldId="279"/>
            <ac:spMk id="15" creationId="{4300840D-0A0B-4512-BACA-B439D5B9C57C}"/>
          </ac:spMkLst>
        </pc:spChg>
        <pc:spChg chg="add del">
          <ac:chgData name="Nagaraj Saroday" userId="3a26ac0b3cfb4850" providerId="LiveId" clId="{9CA5F02A-C9B8-48C1-AF56-9F5669E01D33}" dt="2024-11-03T17:44:43.460" v="4538" actId="26606"/>
          <ac:spMkLst>
            <pc:docMk/>
            <pc:sldMk cId="926089895" sldId="279"/>
            <ac:spMk id="17" creationId="{D2B78728-A580-49A7-84F9-6EF6F583ADE0}"/>
          </ac:spMkLst>
        </pc:spChg>
        <pc:spChg chg="add del">
          <ac:chgData name="Nagaraj Saroday" userId="3a26ac0b3cfb4850" providerId="LiveId" clId="{9CA5F02A-C9B8-48C1-AF56-9F5669E01D33}" dt="2024-11-03T17:44:43.460" v="4538" actId="26606"/>
          <ac:spMkLst>
            <pc:docMk/>
            <pc:sldMk cId="926089895" sldId="279"/>
            <ac:spMk id="19" creationId="{38FAA1A1-D861-433F-88FA-1E9D6FD31D11}"/>
          </ac:spMkLst>
        </pc:spChg>
        <pc:spChg chg="add del">
          <ac:chgData name="Nagaraj Saroday" userId="3a26ac0b3cfb4850" providerId="LiveId" clId="{9CA5F02A-C9B8-48C1-AF56-9F5669E01D33}" dt="2024-11-03T17:44:43.460" v="4538" actId="26606"/>
          <ac:spMkLst>
            <pc:docMk/>
            <pc:sldMk cId="926089895" sldId="279"/>
            <ac:spMk id="21" creationId="{8D71EDA1-87BF-4D5D-AB79-F346FD19278A}"/>
          </ac:spMkLst>
        </pc:spChg>
        <pc:spChg chg="add">
          <ac:chgData name="Nagaraj Saroday" userId="3a26ac0b3cfb4850" providerId="LiveId" clId="{9CA5F02A-C9B8-48C1-AF56-9F5669E01D33}" dt="2024-11-03T17:44:43.460" v="4538" actId="26606"/>
          <ac:spMkLst>
            <pc:docMk/>
            <pc:sldMk cId="926089895" sldId="279"/>
            <ac:spMk id="26" creationId="{1B15ED52-F352-441B-82BF-E0EA34836D08}"/>
          </ac:spMkLst>
        </pc:spChg>
        <pc:spChg chg="add">
          <ac:chgData name="Nagaraj Saroday" userId="3a26ac0b3cfb4850" providerId="LiveId" clId="{9CA5F02A-C9B8-48C1-AF56-9F5669E01D33}" dt="2024-11-03T17:44:43.460" v="4538" actId="26606"/>
          <ac:spMkLst>
            <pc:docMk/>
            <pc:sldMk cId="926089895" sldId="279"/>
            <ac:spMk id="28" creationId="{3B2E3793-BFE6-45A2-9B7B-E18844431C99}"/>
          </ac:spMkLst>
        </pc:spChg>
        <pc:spChg chg="add">
          <ac:chgData name="Nagaraj Saroday" userId="3a26ac0b3cfb4850" providerId="LiveId" clId="{9CA5F02A-C9B8-48C1-AF56-9F5669E01D33}" dt="2024-11-03T17:44:43.460" v="4538" actId="26606"/>
          <ac:spMkLst>
            <pc:docMk/>
            <pc:sldMk cId="926089895" sldId="279"/>
            <ac:spMk id="30" creationId="{BC4C4868-CB8F-4AF9-9CDB-8108F2C19B67}"/>
          </ac:spMkLst>
        </pc:spChg>
        <pc:spChg chg="add">
          <ac:chgData name="Nagaraj Saroday" userId="3a26ac0b3cfb4850" providerId="LiveId" clId="{9CA5F02A-C9B8-48C1-AF56-9F5669E01D33}" dt="2024-11-03T17:44:43.460" v="4538" actId="26606"/>
          <ac:spMkLst>
            <pc:docMk/>
            <pc:sldMk cId="926089895" sldId="279"/>
            <ac:spMk id="32" creationId="{375E0459-6403-40CD-989D-56A4407CA12E}"/>
          </ac:spMkLst>
        </pc:spChg>
        <pc:spChg chg="add">
          <ac:chgData name="Nagaraj Saroday" userId="3a26ac0b3cfb4850" providerId="LiveId" clId="{9CA5F02A-C9B8-48C1-AF56-9F5669E01D33}" dt="2024-11-03T17:44:43.460" v="4538" actId="26606"/>
          <ac:spMkLst>
            <pc:docMk/>
            <pc:sldMk cId="926089895" sldId="279"/>
            <ac:spMk id="34" creationId="{53E5B1A8-3AC9-4BD1-9BBC-78CA94F2D1BA}"/>
          </ac:spMkLst>
        </pc:spChg>
      </pc:sldChg>
      <pc:sldChg chg="addSp modSp new mod ord setBg modNotesTx">
        <pc:chgData name="Nagaraj Saroday" userId="3a26ac0b3cfb4850" providerId="LiveId" clId="{9CA5F02A-C9B8-48C1-AF56-9F5669E01D33}" dt="2024-11-03T18:00:33.678" v="4644" actId="13926"/>
        <pc:sldMkLst>
          <pc:docMk/>
          <pc:sldMk cId="2208467757" sldId="280"/>
        </pc:sldMkLst>
        <pc:spChg chg="mod">
          <ac:chgData name="Nagaraj Saroday" userId="3a26ac0b3cfb4850" providerId="LiveId" clId="{9CA5F02A-C9B8-48C1-AF56-9F5669E01D33}" dt="2024-10-28T10:45:09.684" v="3636" actId="2711"/>
          <ac:spMkLst>
            <pc:docMk/>
            <pc:sldMk cId="2208467757" sldId="280"/>
            <ac:spMk id="2" creationId="{13BBF802-C291-6A1D-3EF9-8CA20571703E}"/>
          </ac:spMkLst>
        </pc:spChg>
        <pc:spChg chg="mod">
          <ac:chgData name="Nagaraj Saroday" userId="3a26ac0b3cfb4850" providerId="LiveId" clId="{9CA5F02A-C9B8-48C1-AF56-9F5669E01D33}" dt="2024-11-03T18:00:08.518" v="4643" actId="13926"/>
          <ac:spMkLst>
            <pc:docMk/>
            <pc:sldMk cId="2208467757" sldId="280"/>
            <ac:spMk id="3" creationId="{07528451-F353-2D97-7908-EBAFBDE7B3C2}"/>
          </ac:spMkLst>
        </pc:spChg>
        <pc:spChg chg="add mod">
          <ac:chgData name="Nagaraj Saroday" userId="3a26ac0b3cfb4850" providerId="LiveId" clId="{9CA5F02A-C9B8-48C1-AF56-9F5669E01D33}" dt="2024-11-03T18:00:33.678" v="4644" actId="13926"/>
          <ac:spMkLst>
            <pc:docMk/>
            <pc:sldMk cId="2208467757" sldId="280"/>
            <ac:spMk id="4" creationId="{CDEC52C1-F647-0361-2B49-6AA7C0B30A96}"/>
          </ac:spMkLst>
        </pc:spChg>
        <pc:spChg chg="add">
          <ac:chgData name="Nagaraj Saroday" userId="3a26ac0b3cfb4850" providerId="LiveId" clId="{9CA5F02A-C9B8-48C1-AF56-9F5669E01D33}" dt="2024-10-28T10:44:15.916" v="3625"/>
          <ac:spMkLst>
            <pc:docMk/>
            <pc:sldMk cId="2208467757" sldId="280"/>
            <ac:spMk id="5" creationId="{DE29685B-CA35-3F60-DD4B-A0DC31BC9983}"/>
          </ac:spMkLst>
        </pc:spChg>
      </pc:sldChg>
      <pc:sldChg chg="addSp delSp modSp new del mod setBg">
        <pc:chgData name="Nagaraj Saroday" userId="3a26ac0b3cfb4850" providerId="LiveId" clId="{9CA5F02A-C9B8-48C1-AF56-9F5669E01D33}" dt="2024-10-28T11:24:14.655" v="3841" actId="47"/>
        <pc:sldMkLst>
          <pc:docMk/>
          <pc:sldMk cId="2143814763" sldId="281"/>
        </pc:sldMkLst>
        <pc:spChg chg="mod">
          <ac:chgData name="Nagaraj Saroday" userId="3a26ac0b3cfb4850" providerId="LiveId" clId="{9CA5F02A-C9B8-48C1-AF56-9F5669E01D33}" dt="2024-10-28T11:17:28.338" v="3784" actId="26606"/>
          <ac:spMkLst>
            <pc:docMk/>
            <pc:sldMk cId="2143814763" sldId="281"/>
            <ac:spMk id="2" creationId="{87FA2176-1BFF-4EBA-5E04-0D7345EA2444}"/>
          </ac:spMkLst>
        </pc:spChg>
        <pc:spChg chg="del">
          <ac:chgData name="Nagaraj Saroday" userId="3a26ac0b3cfb4850" providerId="LiveId" clId="{9CA5F02A-C9B8-48C1-AF56-9F5669E01D33}" dt="2024-10-28T11:17:16.395" v="3781"/>
          <ac:spMkLst>
            <pc:docMk/>
            <pc:sldMk cId="2143814763" sldId="281"/>
            <ac:spMk id="3" creationId="{0D2775E3-5019-39FD-842A-330AE6B7F4AB}"/>
          </ac:spMkLst>
        </pc:spChg>
        <pc:spChg chg="add mod">
          <ac:chgData name="Nagaraj Saroday" userId="3a26ac0b3cfb4850" providerId="LiveId" clId="{9CA5F02A-C9B8-48C1-AF56-9F5669E01D33}" dt="2024-10-28T11:17:28.338" v="3784" actId="26606"/>
          <ac:spMkLst>
            <pc:docMk/>
            <pc:sldMk cId="2143814763" sldId="281"/>
            <ac:spMk id="5" creationId="{7BBB3A0B-F140-571A-5137-92609A43A8B1}"/>
          </ac:spMkLst>
        </pc:spChg>
        <pc:spChg chg="add del">
          <ac:chgData name="Nagaraj Saroday" userId="3a26ac0b3cfb4850" providerId="LiveId" clId="{9CA5F02A-C9B8-48C1-AF56-9F5669E01D33}" dt="2024-10-28T11:17:28.247" v="3783" actId="26606"/>
          <ac:spMkLst>
            <pc:docMk/>
            <pc:sldMk cId="2143814763" sldId="281"/>
            <ac:spMk id="10" creationId="{AF6CB648-9554-488A-B457-99CAAD1DA528}"/>
          </ac:spMkLst>
        </pc:spChg>
        <pc:spChg chg="add del">
          <ac:chgData name="Nagaraj Saroday" userId="3a26ac0b3cfb4850" providerId="LiveId" clId="{9CA5F02A-C9B8-48C1-AF56-9F5669E01D33}" dt="2024-10-28T11:17:28.247" v="3783" actId="26606"/>
          <ac:spMkLst>
            <pc:docMk/>
            <pc:sldMk cId="2143814763" sldId="281"/>
            <ac:spMk id="12" creationId="{E3ADCBE7-9330-1CDA-00EB-CDD12DB722FF}"/>
          </ac:spMkLst>
        </pc:spChg>
        <pc:spChg chg="add">
          <ac:chgData name="Nagaraj Saroday" userId="3a26ac0b3cfb4850" providerId="LiveId" clId="{9CA5F02A-C9B8-48C1-AF56-9F5669E01D33}" dt="2024-10-28T11:17:28.338" v="3784" actId="26606"/>
          <ac:spMkLst>
            <pc:docMk/>
            <pc:sldMk cId="2143814763" sldId="281"/>
            <ac:spMk id="14" creationId="{131BAD53-4E89-4F62-BBB7-26359763ED39}"/>
          </ac:spMkLst>
        </pc:spChg>
        <pc:spChg chg="add">
          <ac:chgData name="Nagaraj Saroday" userId="3a26ac0b3cfb4850" providerId="LiveId" clId="{9CA5F02A-C9B8-48C1-AF56-9F5669E01D33}" dt="2024-10-28T11:17:28.338" v="3784" actId="26606"/>
          <ac:spMkLst>
            <pc:docMk/>
            <pc:sldMk cId="2143814763" sldId="281"/>
            <ac:spMk id="15" creationId="{62756DA2-40EB-4C6F-B962-5822FFB54FB6}"/>
          </ac:spMkLst>
        </pc:spChg>
        <pc:graphicFrameChg chg="add del mod ord modGraphic">
          <ac:chgData name="Nagaraj Saroday" userId="3a26ac0b3cfb4850" providerId="LiveId" clId="{9CA5F02A-C9B8-48C1-AF56-9F5669E01D33}" dt="2024-10-28T11:19:57.308" v="3786" actId="21"/>
          <ac:graphicFrameMkLst>
            <pc:docMk/>
            <pc:sldMk cId="2143814763" sldId="281"/>
            <ac:graphicFrameMk id="4" creationId="{B236FA43-26DD-F1D7-BF00-126D72B19B80}"/>
          </ac:graphicFrameMkLst>
        </pc:graphicFrameChg>
      </pc:sldChg>
      <pc:sldChg chg="addSp delSp modSp new mod ord setBg modNotesTx">
        <pc:chgData name="Nagaraj Saroday" userId="3a26ac0b3cfb4850" providerId="LiveId" clId="{9CA5F02A-C9B8-48C1-AF56-9F5669E01D33}" dt="2024-11-03T16:21:32.079" v="4023" actId="26606"/>
        <pc:sldMkLst>
          <pc:docMk/>
          <pc:sldMk cId="1908954891" sldId="282"/>
        </pc:sldMkLst>
        <pc:spChg chg="mod">
          <ac:chgData name="Nagaraj Saroday" userId="3a26ac0b3cfb4850" providerId="LiveId" clId="{9CA5F02A-C9B8-48C1-AF56-9F5669E01D33}" dt="2024-11-03T16:21:32.079" v="4023" actId="26606"/>
          <ac:spMkLst>
            <pc:docMk/>
            <pc:sldMk cId="1908954891" sldId="282"/>
            <ac:spMk id="2" creationId="{6D4F122A-3815-9877-093F-B1A9926438EE}"/>
          </ac:spMkLst>
        </pc:spChg>
        <pc:spChg chg="del">
          <ac:chgData name="Nagaraj Saroday" userId="3a26ac0b3cfb4850" providerId="LiveId" clId="{9CA5F02A-C9B8-48C1-AF56-9F5669E01D33}" dt="2024-10-28T11:20:05.570" v="3787" actId="478"/>
          <ac:spMkLst>
            <pc:docMk/>
            <pc:sldMk cId="1908954891" sldId="282"/>
            <ac:spMk id="3" creationId="{8438E50E-32FE-F96A-A9AD-C52770BD0EC4}"/>
          </ac:spMkLst>
        </pc:spChg>
        <pc:spChg chg="add del">
          <ac:chgData name="Nagaraj Saroday" userId="3a26ac0b3cfb4850" providerId="LiveId" clId="{9CA5F02A-C9B8-48C1-AF56-9F5669E01D33}" dt="2024-11-03T16:21:29.746" v="4020" actId="26606"/>
          <ac:spMkLst>
            <pc:docMk/>
            <pc:sldMk cId="1908954891" sldId="282"/>
            <ac:spMk id="9" creationId="{A8384FB5-9ADC-4DDC-881B-597D56F5B15D}"/>
          </ac:spMkLst>
        </pc:spChg>
        <pc:spChg chg="add del">
          <ac:chgData name="Nagaraj Saroday" userId="3a26ac0b3cfb4850" providerId="LiveId" clId="{9CA5F02A-C9B8-48C1-AF56-9F5669E01D33}" dt="2024-11-03T16:21:29.746" v="4020" actId="26606"/>
          <ac:spMkLst>
            <pc:docMk/>
            <pc:sldMk cId="1908954891" sldId="282"/>
            <ac:spMk id="11" creationId="{91E5A9A7-95C6-4F4F-B00E-C82E07FE62EF}"/>
          </ac:spMkLst>
        </pc:spChg>
        <pc:spChg chg="add del">
          <ac:chgData name="Nagaraj Saroday" userId="3a26ac0b3cfb4850" providerId="LiveId" clId="{9CA5F02A-C9B8-48C1-AF56-9F5669E01D33}" dt="2024-11-03T16:21:29.746" v="4020" actId="26606"/>
          <ac:spMkLst>
            <pc:docMk/>
            <pc:sldMk cId="1908954891" sldId="282"/>
            <ac:spMk id="13" creationId="{D07DD2DE-F619-49DD-B5E7-03A290FF4ED1}"/>
          </ac:spMkLst>
        </pc:spChg>
        <pc:spChg chg="add del">
          <ac:chgData name="Nagaraj Saroday" userId="3a26ac0b3cfb4850" providerId="LiveId" clId="{9CA5F02A-C9B8-48C1-AF56-9F5669E01D33}" dt="2024-11-03T16:21:29.746" v="4020" actId="26606"/>
          <ac:spMkLst>
            <pc:docMk/>
            <pc:sldMk cId="1908954891" sldId="282"/>
            <ac:spMk id="15" creationId="{85149191-5F60-4A28-AAFF-039F96B0F3EC}"/>
          </ac:spMkLst>
        </pc:spChg>
        <pc:spChg chg="add del">
          <ac:chgData name="Nagaraj Saroday" userId="3a26ac0b3cfb4850" providerId="LiveId" clId="{9CA5F02A-C9B8-48C1-AF56-9F5669E01D33}" dt="2024-11-03T16:21:29.746" v="4020" actId="26606"/>
          <ac:spMkLst>
            <pc:docMk/>
            <pc:sldMk cId="1908954891" sldId="282"/>
            <ac:spMk id="17" creationId="{F8260ED5-17F7-4158-B241-D51DD4CF1B7E}"/>
          </ac:spMkLst>
        </pc:spChg>
        <pc:spChg chg="add del">
          <ac:chgData name="Nagaraj Saroday" userId="3a26ac0b3cfb4850" providerId="LiveId" clId="{9CA5F02A-C9B8-48C1-AF56-9F5669E01D33}" dt="2024-11-03T16:21:31.989" v="4022" actId="26606"/>
          <ac:spMkLst>
            <pc:docMk/>
            <pc:sldMk cId="1908954891" sldId="282"/>
            <ac:spMk id="19" creationId="{A8384FB5-9ADC-4DDC-881B-597D56F5B15D}"/>
          </ac:spMkLst>
        </pc:spChg>
        <pc:spChg chg="add del">
          <ac:chgData name="Nagaraj Saroday" userId="3a26ac0b3cfb4850" providerId="LiveId" clId="{9CA5F02A-C9B8-48C1-AF56-9F5669E01D33}" dt="2024-11-03T16:21:31.989" v="4022" actId="26606"/>
          <ac:spMkLst>
            <pc:docMk/>
            <pc:sldMk cId="1908954891" sldId="282"/>
            <ac:spMk id="20" creationId="{91E5A9A7-95C6-4F4F-B00E-C82E07FE62EF}"/>
          </ac:spMkLst>
        </pc:spChg>
        <pc:spChg chg="add del">
          <ac:chgData name="Nagaraj Saroday" userId="3a26ac0b3cfb4850" providerId="LiveId" clId="{9CA5F02A-C9B8-48C1-AF56-9F5669E01D33}" dt="2024-11-03T16:21:31.989" v="4022" actId="26606"/>
          <ac:spMkLst>
            <pc:docMk/>
            <pc:sldMk cId="1908954891" sldId="282"/>
            <ac:spMk id="21" creationId="{D07DD2DE-F619-49DD-B5E7-03A290FF4ED1}"/>
          </ac:spMkLst>
        </pc:spChg>
        <pc:spChg chg="add del">
          <ac:chgData name="Nagaraj Saroday" userId="3a26ac0b3cfb4850" providerId="LiveId" clId="{9CA5F02A-C9B8-48C1-AF56-9F5669E01D33}" dt="2024-11-03T16:21:31.989" v="4022" actId="26606"/>
          <ac:spMkLst>
            <pc:docMk/>
            <pc:sldMk cId="1908954891" sldId="282"/>
            <ac:spMk id="22" creationId="{85149191-5F60-4A28-AAFF-039F96B0F3EC}"/>
          </ac:spMkLst>
        </pc:spChg>
        <pc:spChg chg="add del">
          <ac:chgData name="Nagaraj Saroday" userId="3a26ac0b3cfb4850" providerId="LiveId" clId="{9CA5F02A-C9B8-48C1-AF56-9F5669E01D33}" dt="2024-11-03T16:21:31.989" v="4022" actId="26606"/>
          <ac:spMkLst>
            <pc:docMk/>
            <pc:sldMk cId="1908954891" sldId="282"/>
            <ac:spMk id="23" creationId="{F8260ED5-17F7-4158-B241-D51DD4CF1B7E}"/>
          </ac:spMkLst>
        </pc:spChg>
        <pc:spChg chg="add">
          <ac:chgData name="Nagaraj Saroday" userId="3a26ac0b3cfb4850" providerId="LiveId" clId="{9CA5F02A-C9B8-48C1-AF56-9F5669E01D33}" dt="2024-11-03T16:21:32.079" v="4023" actId="26606"/>
          <ac:spMkLst>
            <pc:docMk/>
            <pc:sldMk cId="1908954891" sldId="282"/>
            <ac:spMk id="25" creationId="{A8384FB5-9ADC-4DDC-881B-597D56F5B15D}"/>
          </ac:spMkLst>
        </pc:spChg>
        <pc:spChg chg="add">
          <ac:chgData name="Nagaraj Saroday" userId="3a26ac0b3cfb4850" providerId="LiveId" clId="{9CA5F02A-C9B8-48C1-AF56-9F5669E01D33}" dt="2024-11-03T16:21:32.079" v="4023" actId="26606"/>
          <ac:spMkLst>
            <pc:docMk/>
            <pc:sldMk cId="1908954891" sldId="282"/>
            <ac:spMk id="26" creationId="{1199E1B1-A8C0-4FE8-A5A8-1CB41D69F857}"/>
          </ac:spMkLst>
        </pc:spChg>
        <pc:spChg chg="add">
          <ac:chgData name="Nagaraj Saroday" userId="3a26ac0b3cfb4850" providerId="LiveId" clId="{9CA5F02A-C9B8-48C1-AF56-9F5669E01D33}" dt="2024-11-03T16:21:32.079" v="4023" actId="26606"/>
          <ac:spMkLst>
            <pc:docMk/>
            <pc:sldMk cId="1908954891" sldId="282"/>
            <ac:spMk id="27" creationId="{84A8DE83-DE75-4B41-9DB4-A7EC0B0DEC0B}"/>
          </ac:spMkLst>
        </pc:spChg>
        <pc:spChg chg="add">
          <ac:chgData name="Nagaraj Saroday" userId="3a26ac0b3cfb4850" providerId="LiveId" clId="{9CA5F02A-C9B8-48C1-AF56-9F5669E01D33}" dt="2024-11-03T16:21:32.079" v="4023" actId="26606"/>
          <ac:spMkLst>
            <pc:docMk/>
            <pc:sldMk cId="1908954891" sldId="282"/>
            <ac:spMk id="28" creationId="{A7009A0A-BEF5-4EAC-AF15-E4F9F002E239}"/>
          </ac:spMkLst>
        </pc:spChg>
        <pc:graphicFrameChg chg="add mod modGraphic">
          <ac:chgData name="Nagaraj Saroday" userId="3a26ac0b3cfb4850" providerId="LiveId" clId="{9CA5F02A-C9B8-48C1-AF56-9F5669E01D33}" dt="2024-11-03T16:21:32.079" v="4023" actId="26606"/>
          <ac:graphicFrameMkLst>
            <pc:docMk/>
            <pc:sldMk cId="1908954891" sldId="282"/>
            <ac:graphicFrameMk id="4" creationId="{B236FA43-26DD-F1D7-BF00-126D72B19B80}"/>
          </ac:graphicFrameMkLst>
        </pc:graphicFrameChg>
      </pc:sldChg>
      <pc:sldChg chg="new del">
        <pc:chgData name="Nagaraj Saroday" userId="3a26ac0b3cfb4850" providerId="LiveId" clId="{9CA5F02A-C9B8-48C1-AF56-9F5669E01D33}" dt="2024-11-03T16:16:00.303" v="3967" actId="47"/>
        <pc:sldMkLst>
          <pc:docMk/>
          <pc:sldMk cId="1136748855" sldId="283"/>
        </pc:sldMkLst>
      </pc:sldChg>
      <pc:sldChg chg="delSp add del setBg delDesignElem">
        <pc:chgData name="Nagaraj Saroday" userId="3a26ac0b3cfb4850" providerId="LiveId" clId="{9CA5F02A-C9B8-48C1-AF56-9F5669E01D33}" dt="2024-11-03T16:32:45.350" v="4030" actId="47"/>
        <pc:sldMkLst>
          <pc:docMk/>
          <pc:sldMk cId="1509585088" sldId="283"/>
        </pc:sldMkLst>
        <pc:spChg chg="del">
          <ac:chgData name="Nagaraj Saroday" userId="3a26ac0b3cfb4850" providerId="LiveId" clId="{9CA5F02A-C9B8-48C1-AF56-9F5669E01D33}" dt="2024-11-03T16:31:47.564" v="4027"/>
          <ac:spMkLst>
            <pc:docMk/>
            <pc:sldMk cId="1509585088" sldId="283"/>
            <ac:spMk id="165" creationId="{84301A87-30C9-EA47-E61F-13552419965D}"/>
          </ac:spMkLst>
        </pc:spChg>
        <pc:spChg chg="del">
          <ac:chgData name="Nagaraj Saroday" userId="3a26ac0b3cfb4850" providerId="LiveId" clId="{9CA5F02A-C9B8-48C1-AF56-9F5669E01D33}" dt="2024-11-03T16:31:47.564" v="4027"/>
          <ac:spMkLst>
            <pc:docMk/>
            <pc:sldMk cId="1509585088" sldId="283"/>
            <ac:spMk id="167" creationId="{1B63CECC-865F-E8A9-961B-D82207246A88}"/>
          </ac:spMkLst>
        </pc:spChg>
        <pc:spChg chg="del">
          <ac:chgData name="Nagaraj Saroday" userId="3a26ac0b3cfb4850" providerId="LiveId" clId="{9CA5F02A-C9B8-48C1-AF56-9F5669E01D33}" dt="2024-11-03T16:31:47.564" v="4027"/>
          <ac:spMkLst>
            <pc:docMk/>
            <pc:sldMk cId="1509585088" sldId="283"/>
            <ac:spMk id="169" creationId="{DAF1BE93-3016-F6B8-60ED-D746B48343C6}"/>
          </ac:spMkLst>
        </pc:spChg>
        <pc:spChg chg="del">
          <ac:chgData name="Nagaraj Saroday" userId="3a26ac0b3cfb4850" providerId="LiveId" clId="{9CA5F02A-C9B8-48C1-AF56-9F5669E01D33}" dt="2024-11-03T16:31:47.564" v="4027"/>
          <ac:spMkLst>
            <pc:docMk/>
            <pc:sldMk cId="1509585088" sldId="283"/>
            <ac:spMk id="171" creationId="{2ECDCCFA-9BC5-2A49-6AD1-272F7F07EA00}"/>
          </ac:spMkLst>
        </pc:spChg>
        <pc:spChg chg="del">
          <ac:chgData name="Nagaraj Saroday" userId="3a26ac0b3cfb4850" providerId="LiveId" clId="{9CA5F02A-C9B8-48C1-AF56-9F5669E01D33}" dt="2024-11-03T16:31:47.564" v="4027"/>
          <ac:spMkLst>
            <pc:docMk/>
            <pc:sldMk cId="1509585088" sldId="283"/>
            <ac:spMk id="173" creationId="{F2171EE0-6A0D-45A5-569A-D993AE4D8C92}"/>
          </ac:spMkLst>
        </pc:spChg>
        <pc:spChg chg="del">
          <ac:chgData name="Nagaraj Saroday" userId="3a26ac0b3cfb4850" providerId="LiveId" clId="{9CA5F02A-C9B8-48C1-AF56-9F5669E01D33}" dt="2024-11-03T16:31:47.564" v="4027"/>
          <ac:spMkLst>
            <pc:docMk/>
            <pc:sldMk cId="1509585088" sldId="283"/>
            <ac:spMk id="175" creationId="{306DC994-4781-1DF8-B376-03766FDB5A57}"/>
          </ac:spMkLst>
        </pc:spChg>
      </pc:sldChg>
      <pc:sldChg chg="new del">
        <pc:chgData name="Nagaraj Saroday" userId="3a26ac0b3cfb4850" providerId="LiveId" clId="{9CA5F02A-C9B8-48C1-AF56-9F5669E01D33}" dt="2024-11-03T16:15:59.322" v="3966" actId="47"/>
        <pc:sldMkLst>
          <pc:docMk/>
          <pc:sldMk cId="3229897637" sldId="284"/>
        </pc:sldMkLst>
      </pc:sldChg>
      <pc:sldChg chg="del delDesignElem">
        <pc:chgData name="Nagaraj Saroday" userId="3a26ac0b3cfb4850" providerId="LiveId" clId="{9CA5F02A-C9B8-48C1-AF56-9F5669E01D33}" dt="2024-11-03T16:32:41.617" v="4029" actId="47"/>
        <pc:sldMkLst>
          <pc:docMk/>
          <pc:sldMk cId="4231841292" sldId="284"/>
        </pc:sldMkLst>
      </pc:sldChg>
      <pc:sldChg chg="addSp delSp modSp mod modNotesTx">
        <pc:chgData name="Nagaraj Saroday" userId="3a26ac0b3cfb4850" providerId="LiveId" clId="{9CA5F02A-C9B8-48C1-AF56-9F5669E01D33}" dt="2024-11-04T14:10:48.125" v="4938" actId="20577"/>
        <pc:sldMkLst>
          <pc:docMk/>
          <pc:sldMk cId="4012972193" sldId="285"/>
        </pc:sldMkLst>
        <pc:spChg chg="add mod">
          <ac:chgData name="Nagaraj Saroday" userId="3a26ac0b3cfb4850" providerId="LiveId" clId="{9CA5F02A-C9B8-48C1-AF56-9F5669E01D33}" dt="2024-11-03T16:33:39.258" v="4036"/>
          <ac:spMkLst>
            <pc:docMk/>
            <pc:sldMk cId="4012972193" sldId="285"/>
            <ac:spMk id="2" creationId="{7338D257-69EE-FF12-3D04-3C844360D4E4}"/>
          </ac:spMkLst>
        </pc:spChg>
        <pc:spChg chg="add del mod">
          <ac:chgData name="Nagaraj Saroday" userId="3a26ac0b3cfb4850" providerId="LiveId" clId="{9CA5F02A-C9B8-48C1-AF56-9F5669E01D33}" dt="2024-11-03T16:33:54.393" v="4040" actId="478"/>
          <ac:spMkLst>
            <pc:docMk/>
            <pc:sldMk cId="4012972193" sldId="285"/>
            <ac:spMk id="4" creationId="{A7CF8611-89DB-8EC0-9182-9C536ACD192F}"/>
          </ac:spMkLst>
        </pc:spChg>
        <pc:spChg chg="add mod">
          <ac:chgData name="Nagaraj Saroday" userId="3a26ac0b3cfb4850" providerId="LiveId" clId="{9CA5F02A-C9B8-48C1-AF56-9F5669E01D33}" dt="2024-11-03T16:35:40.015" v="4060" actId="123"/>
          <ac:spMkLst>
            <pc:docMk/>
            <pc:sldMk cId="4012972193" sldId="285"/>
            <ac:spMk id="6" creationId="{D0B5471F-58BE-EF4E-5970-E9A9064C62E1}"/>
          </ac:spMkLst>
        </pc:spChg>
        <pc:spChg chg="del mod">
          <ac:chgData name="Nagaraj Saroday" userId="3a26ac0b3cfb4850" providerId="LiveId" clId="{9CA5F02A-C9B8-48C1-AF56-9F5669E01D33}" dt="2024-11-03T16:33:48.951" v="4038" actId="478"/>
          <ac:spMkLst>
            <pc:docMk/>
            <pc:sldMk cId="4012972193" sldId="285"/>
            <ac:spMk id="158" creationId="{7C645E93-9A4E-2408-6355-651F091DD318}"/>
          </ac:spMkLst>
        </pc:spChg>
        <pc:spChg chg="mod">
          <ac:chgData name="Nagaraj Saroday" userId="3a26ac0b3cfb4850" providerId="LiveId" clId="{9CA5F02A-C9B8-48C1-AF56-9F5669E01D33}" dt="2024-11-03T16:35:35.296" v="4059" actId="123"/>
          <ac:spMkLst>
            <pc:docMk/>
            <pc:sldMk cId="4012972193" sldId="285"/>
            <ac:spMk id="159" creationId="{249921B4-744C-5466-F2FB-4F9F0E1844C0}"/>
          </ac:spMkLst>
        </pc:spChg>
      </pc:sldChg>
      <pc:sldChg chg="addSp delSp modSp del mod setBg setClrOvrMap">
        <pc:chgData name="Nagaraj Saroday" userId="3a26ac0b3cfb4850" providerId="LiveId" clId="{9CA5F02A-C9B8-48C1-AF56-9F5669E01D33}" dt="2024-11-04T14:15:54.865" v="4993" actId="47"/>
        <pc:sldMkLst>
          <pc:docMk/>
          <pc:sldMk cId="240723770" sldId="286"/>
        </pc:sldMkLst>
        <pc:spChg chg="del">
          <ac:chgData name="Nagaraj Saroday" userId="3a26ac0b3cfb4850" providerId="LiveId" clId="{9CA5F02A-C9B8-48C1-AF56-9F5669E01D33}" dt="2024-11-03T16:37:56.423" v="4091" actId="478"/>
          <ac:spMkLst>
            <pc:docMk/>
            <pc:sldMk cId="240723770" sldId="286"/>
            <ac:spMk id="3" creationId="{787AF739-3475-D258-00A5-9E09E07C7679}"/>
          </ac:spMkLst>
        </pc:spChg>
        <pc:spChg chg="mod">
          <ac:chgData name="Nagaraj Saroday" userId="3a26ac0b3cfb4850" providerId="LiveId" clId="{9CA5F02A-C9B8-48C1-AF56-9F5669E01D33}" dt="2024-11-04T14:02:59.556" v="4928" actId="26606"/>
          <ac:spMkLst>
            <pc:docMk/>
            <pc:sldMk cId="240723770" sldId="286"/>
            <ac:spMk id="4" creationId="{B86CEE46-EAC6-FB02-67E0-4E9B79E27443}"/>
          </ac:spMkLst>
        </pc:spChg>
        <pc:spChg chg="add del mod">
          <ac:chgData name="Nagaraj Saroday" userId="3a26ac0b3cfb4850" providerId="LiveId" clId="{9CA5F02A-C9B8-48C1-AF56-9F5669E01D33}" dt="2024-11-03T16:38:13.547" v="4092" actId="3680"/>
          <ac:spMkLst>
            <pc:docMk/>
            <pc:sldMk cId="240723770" sldId="286"/>
            <ac:spMk id="5" creationId="{83544C61-589A-078B-582E-413C58898470}"/>
          </ac:spMkLst>
        </pc:spChg>
        <pc:spChg chg="del">
          <ac:chgData name="Nagaraj Saroday" userId="3a26ac0b3cfb4850" providerId="LiveId" clId="{9CA5F02A-C9B8-48C1-AF56-9F5669E01D33}" dt="2024-11-03T16:38:19.943" v="4094" actId="478"/>
          <ac:spMkLst>
            <pc:docMk/>
            <pc:sldMk cId="240723770" sldId="286"/>
            <ac:spMk id="6" creationId="{02F07609-3C35-E879-D4FE-C28FD4A6D507}"/>
          </ac:spMkLst>
        </pc:spChg>
        <pc:spChg chg="add del">
          <ac:chgData name="Nagaraj Saroday" userId="3a26ac0b3cfb4850" providerId="LiveId" clId="{9CA5F02A-C9B8-48C1-AF56-9F5669E01D33}" dt="2024-11-03T16:38:44.123" v="4097" actId="26606"/>
          <ac:spMkLst>
            <pc:docMk/>
            <pc:sldMk cId="240723770" sldId="286"/>
            <ac:spMk id="11" creationId="{2429E3D4-19A6-86B6-BCAA-D24CC00FE821}"/>
          </ac:spMkLst>
        </pc:spChg>
        <pc:spChg chg="add del">
          <ac:chgData name="Nagaraj Saroday" userId="3a26ac0b3cfb4850" providerId="LiveId" clId="{9CA5F02A-C9B8-48C1-AF56-9F5669E01D33}" dt="2024-11-03T16:38:44.123" v="4097" actId="26606"/>
          <ac:spMkLst>
            <pc:docMk/>
            <pc:sldMk cId="240723770" sldId="286"/>
            <ac:spMk id="13" creationId="{5012A6A4-F285-5E99-015B-805A62EF6DF7}"/>
          </ac:spMkLst>
        </pc:spChg>
        <pc:spChg chg="add del">
          <ac:chgData name="Nagaraj Saroday" userId="3a26ac0b3cfb4850" providerId="LiveId" clId="{9CA5F02A-C9B8-48C1-AF56-9F5669E01D33}" dt="2024-11-03T16:41:31.666" v="4104" actId="26606"/>
          <ac:spMkLst>
            <pc:docMk/>
            <pc:sldMk cId="240723770" sldId="286"/>
            <ac:spMk id="15" creationId="{BACC6370-2D7E-4714-9D71-7542949D7D5D}"/>
          </ac:spMkLst>
        </pc:spChg>
        <pc:spChg chg="add del">
          <ac:chgData name="Nagaraj Saroday" userId="3a26ac0b3cfb4850" providerId="LiveId" clId="{9CA5F02A-C9B8-48C1-AF56-9F5669E01D33}" dt="2024-11-03T16:38:41.162" v="4096" actId="26606"/>
          <ac:spMkLst>
            <pc:docMk/>
            <pc:sldMk cId="240723770" sldId="286"/>
            <ac:spMk id="18" creationId="{798FE9A8-261E-E3C6-C750-1D870E8E6D7B}"/>
          </ac:spMkLst>
        </pc:spChg>
        <pc:spChg chg="add del">
          <ac:chgData name="Nagaraj Saroday" userId="3a26ac0b3cfb4850" providerId="LiveId" clId="{9CA5F02A-C9B8-48C1-AF56-9F5669E01D33}" dt="2024-11-03T16:41:31.666" v="4104" actId="26606"/>
          <ac:spMkLst>
            <pc:docMk/>
            <pc:sldMk cId="240723770" sldId="286"/>
            <ac:spMk id="20" creationId="{F68B3F68-107C-434F-AA38-110D5EA91B85}"/>
          </ac:spMkLst>
        </pc:spChg>
        <pc:spChg chg="add del">
          <ac:chgData name="Nagaraj Saroday" userId="3a26ac0b3cfb4850" providerId="LiveId" clId="{9CA5F02A-C9B8-48C1-AF56-9F5669E01D33}" dt="2024-11-03T16:38:41.162" v="4096" actId="26606"/>
          <ac:spMkLst>
            <pc:docMk/>
            <pc:sldMk cId="240723770" sldId="286"/>
            <ac:spMk id="21" creationId="{3346177D-ADC4-4968-B747-5CFCD390B5B9}"/>
          </ac:spMkLst>
        </pc:spChg>
        <pc:spChg chg="add del">
          <ac:chgData name="Nagaraj Saroday" userId="3a26ac0b3cfb4850" providerId="LiveId" clId="{9CA5F02A-C9B8-48C1-AF56-9F5669E01D33}" dt="2024-11-03T16:41:31.666" v="4104" actId="26606"/>
          <ac:spMkLst>
            <pc:docMk/>
            <pc:sldMk cId="240723770" sldId="286"/>
            <ac:spMk id="22" creationId="{AAD0DBB9-1A4B-4391-81D4-CB19F9AB918A}"/>
          </ac:spMkLst>
        </pc:spChg>
        <pc:spChg chg="add del">
          <ac:chgData name="Nagaraj Saroday" userId="3a26ac0b3cfb4850" providerId="LiveId" clId="{9CA5F02A-C9B8-48C1-AF56-9F5669E01D33}" dt="2024-11-03T16:38:41.162" v="4096" actId="26606"/>
          <ac:spMkLst>
            <pc:docMk/>
            <pc:sldMk cId="240723770" sldId="286"/>
            <ac:spMk id="23" creationId="{0844A943-BF79-4FEA-ABB1-3BD54D236606}"/>
          </ac:spMkLst>
        </pc:spChg>
        <pc:spChg chg="add del">
          <ac:chgData name="Nagaraj Saroday" userId="3a26ac0b3cfb4850" providerId="LiveId" clId="{9CA5F02A-C9B8-48C1-AF56-9F5669E01D33}" dt="2024-11-03T16:41:31.666" v="4104" actId="26606"/>
          <ac:spMkLst>
            <pc:docMk/>
            <pc:sldMk cId="240723770" sldId="286"/>
            <ac:spMk id="24" creationId="{063BBA22-50EA-4C4D-BE05-F1CE4E63AA56}"/>
          </ac:spMkLst>
        </pc:spChg>
        <pc:spChg chg="add del">
          <ac:chgData name="Nagaraj Saroday" userId="3a26ac0b3cfb4850" providerId="LiveId" clId="{9CA5F02A-C9B8-48C1-AF56-9F5669E01D33}" dt="2024-11-03T16:38:41.162" v="4096" actId="26606"/>
          <ac:spMkLst>
            <pc:docMk/>
            <pc:sldMk cId="240723770" sldId="286"/>
            <ac:spMk id="25" creationId="{6437CC72-F4A8-4DC3-AFAB-D22C482C8100}"/>
          </ac:spMkLst>
        </pc:spChg>
        <pc:spChg chg="add del">
          <ac:chgData name="Nagaraj Saroday" userId="3a26ac0b3cfb4850" providerId="LiveId" clId="{9CA5F02A-C9B8-48C1-AF56-9F5669E01D33}" dt="2024-11-03T16:57:34.471" v="4256" actId="26606"/>
          <ac:spMkLst>
            <pc:docMk/>
            <pc:sldMk cId="240723770" sldId="286"/>
            <ac:spMk id="29" creationId="{BACC6370-2D7E-4714-9D71-7542949D7D5D}"/>
          </ac:spMkLst>
        </pc:spChg>
        <pc:spChg chg="add del">
          <ac:chgData name="Nagaraj Saroday" userId="3a26ac0b3cfb4850" providerId="LiveId" clId="{9CA5F02A-C9B8-48C1-AF56-9F5669E01D33}" dt="2024-11-03T16:57:34.471" v="4256" actId="26606"/>
          <ac:spMkLst>
            <pc:docMk/>
            <pc:sldMk cId="240723770" sldId="286"/>
            <ac:spMk id="31" creationId="{256B2C21-A230-48C0-8DF1-C46611373C44}"/>
          </ac:spMkLst>
        </pc:spChg>
        <pc:spChg chg="add del">
          <ac:chgData name="Nagaraj Saroday" userId="3a26ac0b3cfb4850" providerId="LiveId" clId="{9CA5F02A-C9B8-48C1-AF56-9F5669E01D33}" dt="2024-11-03T16:57:34.471" v="4256" actId="26606"/>
          <ac:spMkLst>
            <pc:docMk/>
            <pc:sldMk cId="240723770" sldId="286"/>
            <ac:spMk id="33" creationId="{3847E18C-932D-4C95-AABA-FEC7C9499AD7}"/>
          </ac:spMkLst>
        </pc:spChg>
        <pc:spChg chg="add del">
          <ac:chgData name="Nagaraj Saroday" userId="3a26ac0b3cfb4850" providerId="LiveId" clId="{9CA5F02A-C9B8-48C1-AF56-9F5669E01D33}" dt="2024-11-03T16:57:34.471" v="4256" actId="26606"/>
          <ac:spMkLst>
            <pc:docMk/>
            <pc:sldMk cId="240723770" sldId="286"/>
            <ac:spMk id="35" creationId="{3150CB11-0C61-439E-910F-5787759E72A0}"/>
          </ac:spMkLst>
        </pc:spChg>
        <pc:spChg chg="add del">
          <ac:chgData name="Nagaraj Saroday" userId="3a26ac0b3cfb4850" providerId="LiveId" clId="{9CA5F02A-C9B8-48C1-AF56-9F5669E01D33}" dt="2024-11-03T16:57:34.471" v="4256" actId="26606"/>
          <ac:spMkLst>
            <pc:docMk/>
            <pc:sldMk cId="240723770" sldId="286"/>
            <ac:spMk id="37" creationId="{43F8A58B-5155-44CE-A5FF-7647B47D0A7A}"/>
          </ac:spMkLst>
        </pc:spChg>
        <pc:spChg chg="add del">
          <ac:chgData name="Nagaraj Saroday" userId="3a26ac0b3cfb4850" providerId="LiveId" clId="{9CA5F02A-C9B8-48C1-AF56-9F5669E01D33}" dt="2024-11-03T16:57:34.471" v="4256" actId="26606"/>
          <ac:spMkLst>
            <pc:docMk/>
            <pc:sldMk cId="240723770" sldId="286"/>
            <ac:spMk id="39" creationId="{443F2ACA-E6D6-4028-82DD-F03C262D5DE6}"/>
          </ac:spMkLst>
        </pc:spChg>
        <pc:spChg chg="add del">
          <ac:chgData name="Nagaraj Saroday" userId="3a26ac0b3cfb4850" providerId="LiveId" clId="{9CA5F02A-C9B8-48C1-AF56-9F5669E01D33}" dt="2024-11-04T14:02:59.556" v="4928" actId="26606"/>
          <ac:spMkLst>
            <pc:docMk/>
            <pc:sldMk cId="240723770" sldId="286"/>
            <ac:spMk id="44" creationId="{BACC6370-2D7E-4714-9D71-7542949D7D5D}"/>
          </ac:spMkLst>
        </pc:spChg>
        <pc:spChg chg="add del">
          <ac:chgData name="Nagaraj Saroday" userId="3a26ac0b3cfb4850" providerId="LiveId" clId="{9CA5F02A-C9B8-48C1-AF56-9F5669E01D33}" dt="2024-11-04T14:02:59.556" v="4928" actId="26606"/>
          <ac:spMkLst>
            <pc:docMk/>
            <pc:sldMk cId="240723770" sldId="286"/>
            <ac:spMk id="46" creationId="{256B2C21-A230-48C0-8DF1-C46611373C44}"/>
          </ac:spMkLst>
        </pc:spChg>
        <pc:spChg chg="add del">
          <ac:chgData name="Nagaraj Saroday" userId="3a26ac0b3cfb4850" providerId="LiveId" clId="{9CA5F02A-C9B8-48C1-AF56-9F5669E01D33}" dt="2024-11-04T14:02:59.556" v="4928" actId="26606"/>
          <ac:spMkLst>
            <pc:docMk/>
            <pc:sldMk cId="240723770" sldId="286"/>
            <ac:spMk id="48" creationId="{3847E18C-932D-4C95-AABA-FEC7C9499AD7}"/>
          </ac:spMkLst>
        </pc:spChg>
        <pc:spChg chg="add del">
          <ac:chgData name="Nagaraj Saroday" userId="3a26ac0b3cfb4850" providerId="LiveId" clId="{9CA5F02A-C9B8-48C1-AF56-9F5669E01D33}" dt="2024-11-04T14:02:59.556" v="4928" actId="26606"/>
          <ac:spMkLst>
            <pc:docMk/>
            <pc:sldMk cId="240723770" sldId="286"/>
            <ac:spMk id="50" creationId="{3150CB11-0C61-439E-910F-5787759E72A0}"/>
          </ac:spMkLst>
        </pc:spChg>
        <pc:spChg chg="add del">
          <ac:chgData name="Nagaraj Saroday" userId="3a26ac0b3cfb4850" providerId="LiveId" clId="{9CA5F02A-C9B8-48C1-AF56-9F5669E01D33}" dt="2024-11-04T14:02:59.556" v="4928" actId="26606"/>
          <ac:spMkLst>
            <pc:docMk/>
            <pc:sldMk cId="240723770" sldId="286"/>
            <ac:spMk id="52" creationId="{43F8A58B-5155-44CE-A5FF-7647B47D0A7A}"/>
          </ac:spMkLst>
        </pc:spChg>
        <pc:spChg chg="add del">
          <ac:chgData name="Nagaraj Saroday" userId="3a26ac0b3cfb4850" providerId="LiveId" clId="{9CA5F02A-C9B8-48C1-AF56-9F5669E01D33}" dt="2024-11-04T14:02:59.556" v="4928" actId="26606"/>
          <ac:spMkLst>
            <pc:docMk/>
            <pc:sldMk cId="240723770" sldId="286"/>
            <ac:spMk id="54" creationId="{443F2ACA-E6D6-4028-82DD-F03C262D5DE6}"/>
          </ac:spMkLst>
        </pc:spChg>
        <pc:spChg chg="add">
          <ac:chgData name="Nagaraj Saroday" userId="3a26ac0b3cfb4850" providerId="LiveId" clId="{9CA5F02A-C9B8-48C1-AF56-9F5669E01D33}" dt="2024-11-04T14:02:59.556" v="4928" actId="26606"/>
          <ac:spMkLst>
            <pc:docMk/>
            <pc:sldMk cId="240723770" sldId="286"/>
            <ac:spMk id="59" creationId="{BACC6370-2D7E-4714-9D71-7542949D7D5D}"/>
          </ac:spMkLst>
        </pc:spChg>
        <pc:spChg chg="add">
          <ac:chgData name="Nagaraj Saroday" userId="3a26ac0b3cfb4850" providerId="LiveId" clId="{9CA5F02A-C9B8-48C1-AF56-9F5669E01D33}" dt="2024-11-04T14:02:59.556" v="4928" actId="26606"/>
          <ac:spMkLst>
            <pc:docMk/>
            <pc:sldMk cId="240723770" sldId="286"/>
            <ac:spMk id="61" creationId="{256B2C21-A230-48C0-8DF1-C46611373C44}"/>
          </ac:spMkLst>
        </pc:spChg>
        <pc:spChg chg="add">
          <ac:chgData name="Nagaraj Saroday" userId="3a26ac0b3cfb4850" providerId="LiveId" clId="{9CA5F02A-C9B8-48C1-AF56-9F5669E01D33}" dt="2024-11-04T14:02:59.556" v="4928" actId="26606"/>
          <ac:spMkLst>
            <pc:docMk/>
            <pc:sldMk cId="240723770" sldId="286"/>
            <ac:spMk id="63" creationId="{3847E18C-932D-4C95-AABA-FEC7C9499AD7}"/>
          </ac:spMkLst>
        </pc:spChg>
        <pc:spChg chg="add">
          <ac:chgData name="Nagaraj Saroday" userId="3a26ac0b3cfb4850" providerId="LiveId" clId="{9CA5F02A-C9B8-48C1-AF56-9F5669E01D33}" dt="2024-11-04T14:02:59.556" v="4928" actId="26606"/>
          <ac:spMkLst>
            <pc:docMk/>
            <pc:sldMk cId="240723770" sldId="286"/>
            <ac:spMk id="65" creationId="{3150CB11-0C61-439E-910F-5787759E72A0}"/>
          </ac:spMkLst>
        </pc:spChg>
        <pc:spChg chg="add">
          <ac:chgData name="Nagaraj Saroday" userId="3a26ac0b3cfb4850" providerId="LiveId" clId="{9CA5F02A-C9B8-48C1-AF56-9F5669E01D33}" dt="2024-11-04T14:02:59.556" v="4928" actId="26606"/>
          <ac:spMkLst>
            <pc:docMk/>
            <pc:sldMk cId="240723770" sldId="286"/>
            <ac:spMk id="67" creationId="{43F8A58B-5155-44CE-A5FF-7647B47D0A7A}"/>
          </ac:spMkLst>
        </pc:spChg>
        <pc:spChg chg="add">
          <ac:chgData name="Nagaraj Saroday" userId="3a26ac0b3cfb4850" providerId="LiveId" clId="{9CA5F02A-C9B8-48C1-AF56-9F5669E01D33}" dt="2024-11-04T14:02:59.556" v="4928" actId="26606"/>
          <ac:spMkLst>
            <pc:docMk/>
            <pc:sldMk cId="240723770" sldId="286"/>
            <ac:spMk id="69" creationId="{443F2ACA-E6D6-4028-82DD-F03C262D5DE6}"/>
          </ac:spMkLst>
        </pc:spChg>
        <pc:graphicFrameChg chg="add del mod ord modGraphic">
          <ac:chgData name="Nagaraj Saroday" userId="3a26ac0b3cfb4850" providerId="LiveId" clId="{9CA5F02A-C9B8-48C1-AF56-9F5669E01D33}" dt="2024-11-04T14:03:29.265" v="4932" actId="12"/>
          <ac:graphicFrameMkLst>
            <pc:docMk/>
            <pc:sldMk cId="240723770" sldId="286"/>
            <ac:graphicFrameMk id="7" creationId="{29A1721C-CF1D-92DD-64E9-12478E3047CE}"/>
          </ac:graphicFrameMkLst>
        </pc:graphicFrameChg>
        <pc:graphicFrameChg chg="add del">
          <ac:chgData name="Nagaraj Saroday" userId="3a26ac0b3cfb4850" providerId="LiveId" clId="{9CA5F02A-C9B8-48C1-AF56-9F5669E01D33}" dt="2024-11-03T16:38:41.162" v="4096" actId="26606"/>
          <ac:graphicFrameMkLst>
            <pc:docMk/>
            <pc:sldMk cId="240723770" sldId="286"/>
            <ac:graphicFrameMk id="16" creationId="{29A1721C-CF1D-92DD-64E9-12478E3047CE}"/>
          </ac:graphicFrameMkLst>
        </pc:graphicFrameChg>
      </pc:sldChg>
      <pc:sldChg chg="addSp delSp modSp mod modNotesTx">
        <pc:chgData name="Nagaraj Saroday" userId="3a26ac0b3cfb4850" providerId="LiveId" clId="{9CA5F02A-C9B8-48C1-AF56-9F5669E01D33}" dt="2024-11-04T15:50:06.010" v="5243" actId="14100"/>
        <pc:sldMkLst>
          <pc:docMk/>
          <pc:sldMk cId="2792834647" sldId="287"/>
        </pc:sldMkLst>
        <pc:spChg chg="mod">
          <ac:chgData name="Nagaraj Saroday" userId="3a26ac0b3cfb4850" providerId="LiveId" clId="{9CA5F02A-C9B8-48C1-AF56-9F5669E01D33}" dt="2024-11-04T15:50:06.010" v="5243" actId="14100"/>
          <ac:spMkLst>
            <pc:docMk/>
            <pc:sldMk cId="2792834647" sldId="287"/>
            <ac:spMk id="3" creationId="{68944828-8736-BB3F-78E9-0401F8A4CA66}"/>
          </ac:spMkLst>
        </pc:spChg>
        <pc:spChg chg="mod">
          <ac:chgData name="Nagaraj Saroday" userId="3a26ac0b3cfb4850" providerId="LiveId" clId="{9CA5F02A-C9B8-48C1-AF56-9F5669E01D33}" dt="2024-11-03T16:54:40.946" v="4223" actId="26606"/>
          <ac:spMkLst>
            <pc:docMk/>
            <pc:sldMk cId="2792834647" sldId="287"/>
            <ac:spMk id="4" creationId="{BC981190-A495-A376-6829-6D0DD9452999}"/>
          </ac:spMkLst>
        </pc:spChg>
        <pc:spChg chg="add mod">
          <ac:chgData name="Nagaraj Saroday" userId="3a26ac0b3cfb4850" providerId="LiveId" clId="{9CA5F02A-C9B8-48C1-AF56-9F5669E01D33}" dt="2024-11-04T15:50:00.432" v="5242" actId="1076"/>
          <ac:spMkLst>
            <pc:docMk/>
            <pc:sldMk cId="2792834647" sldId="287"/>
            <ac:spMk id="5" creationId="{6958BE86-CBB8-858E-3A71-C9C626AAE335}"/>
          </ac:spMkLst>
        </pc:spChg>
        <pc:spChg chg="add del mod">
          <ac:chgData name="Nagaraj Saroday" userId="3a26ac0b3cfb4850" providerId="LiveId" clId="{9CA5F02A-C9B8-48C1-AF56-9F5669E01D33}" dt="2024-11-04T14:02:41.756" v="4926" actId="26606"/>
          <ac:spMkLst>
            <pc:docMk/>
            <pc:sldMk cId="2792834647" sldId="287"/>
            <ac:spMk id="6" creationId="{7D01C72E-9AA2-F7CB-72A2-831E976CAFFE}"/>
          </ac:spMkLst>
        </pc:spChg>
        <pc:spChg chg="del">
          <ac:chgData name="Nagaraj Saroday" userId="3a26ac0b3cfb4850" providerId="LiveId" clId="{9CA5F02A-C9B8-48C1-AF56-9F5669E01D33}" dt="2024-11-03T16:54:40.946" v="4223" actId="26606"/>
          <ac:spMkLst>
            <pc:docMk/>
            <pc:sldMk cId="2792834647" sldId="287"/>
            <ac:spMk id="11" creationId="{BA8B8B78-8194-EBD0-3214-5F42DFE57953}"/>
          </ac:spMkLst>
        </pc:spChg>
        <pc:spChg chg="del">
          <ac:chgData name="Nagaraj Saroday" userId="3a26ac0b3cfb4850" providerId="LiveId" clId="{9CA5F02A-C9B8-48C1-AF56-9F5669E01D33}" dt="2024-11-03T16:54:40.946" v="4223" actId="26606"/>
          <ac:spMkLst>
            <pc:docMk/>
            <pc:sldMk cId="2792834647" sldId="287"/>
            <ac:spMk id="13" creationId="{B624EF02-BA56-7C74-33E8-F0C3DCB207A5}"/>
          </ac:spMkLst>
        </pc:spChg>
        <pc:spChg chg="add">
          <ac:chgData name="Nagaraj Saroday" userId="3a26ac0b3cfb4850" providerId="LiveId" clId="{9CA5F02A-C9B8-48C1-AF56-9F5669E01D33}" dt="2024-11-03T16:54:40.946" v="4223" actId="26606"/>
          <ac:spMkLst>
            <pc:docMk/>
            <pc:sldMk cId="2792834647" sldId="287"/>
            <ac:spMk id="18" creationId="{2A6B319F-86FE-4754-878E-06F0804D882B}"/>
          </ac:spMkLst>
        </pc:spChg>
        <pc:spChg chg="add">
          <ac:chgData name="Nagaraj Saroday" userId="3a26ac0b3cfb4850" providerId="LiveId" clId="{9CA5F02A-C9B8-48C1-AF56-9F5669E01D33}" dt="2024-11-03T16:54:40.946" v="4223" actId="26606"/>
          <ac:spMkLst>
            <pc:docMk/>
            <pc:sldMk cId="2792834647" sldId="287"/>
            <ac:spMk id="20" creationId="{DCF7D1B5-3477-499F-ACC5-2C8B07F4EDB3}"/>
          </ac:spMkLst>
        </pc:spChg>
        <pc:graphicFrameChg chg="add del">
          <ac:chgData name="Nagaraj Saroday" userId="3a26ac0b3cfb4850" providerId="LiveId" clId="{9CA5F02A-C9B8-48C1-AF56-9F5669E01D33}" dt="2024-11-04T14:02:41.720" v="4925" actId="26606"/>
          <ac:graphicFrameMkLst>
            <pc:docMk/>
            <pc:sldMk cId="2792834647" sldId="287"/>
            <ac:graphicFrameMk id="22" creationId="{C72A1656-77B5-33E7-053C-68C719C71E0A}"/>
          </ac:graphicFrameMkLst>
        </pc:graphicFrameChg>
        <pc:graphicFrameChg chg="add del mod">
          <ac:chgData name="Nagaraj Saroday" userId="3a26ac0b3cfb4850" providerId="LiveId" clId="{9CA5F02A-C9B8-48C1-AF56-9F5669E01D33}" dt="2024-11-04T14:13:31.459" v="4948" actId="478"/>
          <ac:graphicFrameMkLst>
            <pc:docMk/>
            <pc:sldMk cId="2792834647" sldId="287"/>
            <ac:graphicFrameMk id="24" creationId="{E852E73F-929D-86C6-C33A-3E9B8B16E6F4}"/>
          </ac:graphicFrameMkLst>
        </pc:graphicFrameChg>
      </pc:sldChg>
      <pc:sldChg chg="addSp delSp modSp add mod">
        <pc:chgData name="Nagaraj Saroday" userId="3a26ac0b3cfb4850" providerId="LiveId" clId="{9CA5F02A-C9B8-48C1-AF56-9F5669E01D33}" dt="2024-11-03T17:14:42.761" v="4408" actId="255"/>
        <pc:sldMkLst>
          <pc:docMk/>
          <pc:sldMk cId="3659871656" sldId="288"/>
        </pc:sldMkLst>
        <pc:spChg chg="mod">
          <ac:chgData name="Nagaraj Saroday" userId="3a26ac0b3cfb4850" providerId="LiveId" clId="{9CA5F02A-C9B8-48C1-AF56-9F5669E01D33}" dt="2024-11-03T17:12:49.441" v="4396" actId="1076"/>
          <ac:spMkLst>
            <pc:docMk/>
            <pc:sldMk cId="3659871656" sldId="288"/>
            <ac:spMk id="2" creationId="{79ECC0F4-3C3B-087C-BD65-B05D29C2F59B}"/>
          </ac:spMkLst>
        </pc:spChg>
        <pc:spChg chg="mod">
          <ac:chgData name="Nagaraj Saroday" userId="3a26ac0b3cfb4850" providerId="LiveId" clId="{9CA5F02A-C9B8-48C1-AF56-9F5669E01D33}" dt="2024-11-03T17:14:06.328" v="4403" actId="14100"/>
          <ac:spMkLst>
            <pc:docMk/>
            <pc:sldMk cId="3659871656" sldId="288"/>
            <ac:spMk id="3" creationId="{65E1A5EE-6AEB-CD25-EBC2-F5BA82F21F48}"/>
          </ac:spMkLst>
        </pc:spChg>
        <pc:spChg chg="mod">
          <ac:chgData name="Nagaraj Saroday" userId="3a26ac0b3cfb4850" providerId="LiveId" clId="{9CA5F02A-C9B8-48C1-AF56-9F5669E01D33}" dt="2024-11-03T17:14:42.761" v="4408" actId="255"/>
          <ac:spMkLst>
            <pc:docMk/>
            <pc:sldMk cId="3659871656" sldId="288"/>
            <ac:spMk id="4" creationId="{82B261FA-52D5-18C5-8DF1-45CBB9DE1286}"/>
          </ac:spMkLst>
        </pc:spChg>
        <pc:spChg chg="add del mod">
          <ac:chgData name="Nagaraj Saroday" userId="3a26ac0b3cfb4850" providerId="LiveId" clId="{9CA5F02A-C9B8-48C1-AF56-9F5669E01D33}" dt="2024-11-03T17:10:42.934" v="4377" actId="478"/>
          <ac:spMkLst>
            <pc:docMk/>
            <pc:sldMk cId="3659871656" sldId="288"/>
            <ac:spMk id="8" creationId="{3E8D61D5-7E10-8105-C292-AB6C3400AC34}"/>
          </ac:spMkLst>
        </pc:spChg>
        <pc:picChg chg="add del mod">
          <ac:chgData name="Nagaraj Saroday" userId="3a26ac0b3cfb4850" providerId="LiveId" clId="{9CA5F02A-C9B8-48C1-AF56-9F5669E01D33}" dt="2024-11-03T17:10:04.689" v="4368" actId="478"/>
          <ac:picMkLst>
            <pc:docMk/>
            <pc:sldMk cId="3659871656" sldId="288"/>
            <ac:picMk id="6" creationId="{C8FF0878-5561-E067-AC92-53856A456B4D}"/>
          </ac:picMkLst>
        </pc:picChg>
      </pc:sldChg>
      <pc:sldChg chg="addSp delSp modSp new mod setBg">
        <pc:chgData name="Nagaraj Saroday" userId="3a26ac0b3cfb4850" providerId="LiveId" clId="{9CA5F02A-C9B8-48C1-AF56-9F5669E01D33}" dt="2024-11-03T17:43:50.477" v="4536" actId="26606"/>
        <pc:sldMkLst>
          <pc:docMk/>
          <pc:sldMk cId="3802904387" sldId="289"/>
        </pc:sldMkLst>
        <pc:spChg chg="mod">
          <ac:chgData name="Nagaraj Saroday" userId="3a26ac0b3cfb4850" providerId="LiveId" clId="{9CA5F02A-C9B8-48C1-AF56-9F5669E01D33}" dt="2024-11-03T17:43:50.477" v="4536" actId="26606"/>
          <ac:spMkLst>
            <pc:docMk/>
            <pc:sldMk cId="3802904387" sldId="289"/>
            <ac:spMk id="2" creationId="{5BE7A1CE-386B-3D51-48F2-73C881710B29}"/>
          </ac:spMkLst>
        </pc:spChg>
        <pc:spChg chg="add del mod">
          <ac:chgData name="Nagaraj Saroday" userId="3a26ac0b3cfb4850" providerId="LiveId" clId="{9CA5F02A-C9B8-48C1-AF56-9F5669E01D33}" dt="2024-11-03T17:40:47.097" v="4513" actId="26606"/>
          <ac:spMkLst>
            <pc:docMk/>
            <pc:sldMk cId="3802904387" sldId="289"/>
            <ac:spMk id="3" creationId="{528C7704-E8A6-36DE-AC86-BDCBB5186ABB}"/>
          </ac:spMkLst>
        </pc:spChg>
        <pc:spChg chg="add">
          <ac:chgData name="Nagaraj Saroday" userId="3a26ac0b3cfb4850" providerId="LiveId" clId="{9CA5F02A-C9B8-48C1-AF56-9F5669E01D33}" dt="2024-11-03T17:38:22.107" v="4482"/>
          <ac:spMkLst>
            <pc:docMk/>
            <pc:sldMk cId="3802904387" sldId="289"/>
            <ac:spMk id="4" creationId="{D3B22B15-D43A-C820-01F5-ECDAAA4C1C73}"/>
          </ac:spMkLst>
        </pc:spChg>
        <pc:spChg chg="add del">
          <ac:chgData name="Nagaraj Saroday" userId="3a26ac0b3cfb4850" providerId="LiveId" clId="{9CA5F02A-C9B8-48C1-AF56-9F5669E01D33}" dt="2024-11-03T17:40:29.502" v="4510" actId="26606"/>
          <ac:spMkLst>
            <pc:docMk/>
            <pc:sldMk cId="3802904387" sldId="289"/>
            <ac:spMk id="9" creationId="{D9A7F3BF-8763-4074-AD77-92790AF314D1}"/>
          </ac:spMkLst>
        </pc:spChg>
        <pc:spChg chg="add del">
          <ac:chgData name="Nagaraj Saroday" userId="3a26ac0b3cfb4850" providerId="LiveId" clId="{9CA5F02A-C9B8-48C1-AF56-9F5669E01D33}" dt="2024-11-03T17:40:47.059" v="4512" actId="26606"/>
          <ac:spMkLst>
            <pc:docMk/>
            <pc:sldMk cId="3802904387" sldId="289"/>
            <ac:spMk id="25" creationId="{8DF67618-B87B-4195-8E24-3B126F79FF55}"/>
          </ac:spMkLst>
        </pc:spChg>
        <pc:spChg chg="add del">
          <ac:chgData name="Nagaraj Saroday" userId="3a26ac0b3cfb4850" providerId="LiveId" clId="{9CA5F02A-C9B8-48C1-AF56-9F5669E01D33}" dt="2024-11-03T17:40:47.059" v="4512" actId="26606"/>
          <ac:spMkLst>
            <pc:docMk/>
            <pc:sldMk cId="3802904387" sldId="289"/>
            <ac:spMk id="26" creationId="{64960379-9FF9-400A-A8A8-F5AB633FD3BF}"/>
          </ac:spMkLst>
        </pc:spChg>
        <pc:spChg chg="add del">
          <ac:chgData name="Nagaraj Saroday" userId="3a26ac0b3cfb4850" providerId="LiveId" clId="{9CA5F02A-C9B8-48C1-AF56-9F5669E01D33}" dt="2024-11-03T17:41:25.711" v="4516" actId="26606"/>
          <ac:spMkLst>
            <pc:docMk/>
            <pc:sldMk cId="3802904387" sldId="289"/>
            <ac:spMk id="36" creationId="{44AD29B6-BF3B-4407-9E75-52DF8E3B29F1}"/>
          </ac:spMkLst>
        </pc:spChg>
        <pc:spChg chg="add del">
          <ac:chgData name="Nagaraj Saroday" userId="3a26ac0b3cfb4850" providerId="LiveId" clId="{9CA5F02A-C9B8-48C1-AF56-9F5669E01D33}" dt="2024-11-03T17:41:25.711" v="4516" actId="26606"/>
          <ac:spMkLst>
            <pc:docMk/>
            <pc:sldMk cId="3802904387" sldId="289"/>
            <ac:spMk id="38" creationId="{55F8BA08-3E38-4B70-B93A-74F08E092206}"/>
          </ac:spMkLst>
        </pc:spChg>
        <pc:spChg chg="add del">
          <ac:chgData name="Nagaraj Saroday" userId="3a26ac0b3cfb4850" providerId="LiveId" clId="{9CA5F02A-C9B8-48C1-AF56-9F5669E01D33}" dt="2024-11-03T17:41:25.711" v="4516" actId="26606"/>
          <ac:spMkLst>
            <pc:docMk/>
            <pc:sldMk cId="3802904387" sldId="289"/>
            <ac:spMk id="40" creationId="{357F1B33-79AB-4A71-8CEC-4546D709B8C8}"/>
          </ac:spMkLst>
        </pc:spChg>
        <pc:spChg chg="add del">
          <ac:chgData name="Nagaraj Saroday" userId="3a26ac0b3cfb4850" providerId="LiveId" clId="{9CA5F02A-C9B8-48C1-AF56-9F5669E01D33}" dt="2024-11-03T17:43:50.477" v="4536" actId="26606"/>
          <ac:spMkLst>
            <pc:docMk/>
            <pc:sldMk cId="3802904387" sldId="289"/>
            <ac:spMk id="42" creationId="{D9A7F3BF-8763-4074-AD77-92790AF314D1}"/>
          </ac:spMkLst>
        </pc:spChg>
        <pc:spChg chg="add">
          <ac:chgData name="Nagaraj Saroday" userId="3a26ac0b3cfb4850" providerId="LiveId" clId="{9CA5F02A-C9B8-48C1-AF56-9F5669E01D33}" dt="2024-11-03T17:43:50.477" v="4536" actId="26606"/>
          <ac:spMkLst>
            <pc:docMk/>
            <pc:sldMk cId="3802904387" sldId="289"/>
            <ac:spMk id="50" creationId="{BACC6370-2D7E-4714-9D71-7542949D7D5D}"/>
          </ac:spMkLst>
        </pc:spChg>
        <pc:spChg chg="add">
          <ac:chgData name="Nagaraj Saroday" userId="3a26ac0b3cfb4850" providerId="LiveId" clId="{9CA5F02A-C9B8-48C1-AF56-9F5669E01D33}" dt="2024-11-03T17:43:50.477" v="4536" actId="26606"/>
          <ac:spMkLst>
            <pc:docMk/>
            <pc:sldMk cId="3802904387" sldId="289"/>
            <ac:spMk id="52" creationId="{256B2C21-A230-48C0-8DF1-C46611373C44}"/>
          </ac:spMkLst>
        </pc:spChg>
        <pc:spChg chg="add">
          <ac:chgData name="Nagaraj Saroday" userId="3a26ac0b3cfb4850" providerId="LiveId" clId="{9CA5F02A-C9B8-48C1-AF56-9F5669E01D33}" dt="2024-11-03T17:43:50.477" v="4536" actId="26606"/>
          <ac:spMkLst>
            <pc:docMk/>
            <pc:sldMk cId="3802904387" sldId="289"/>
            <ac:spMk id="54" creationId="{3847E18C-932D-4C95-AABA-FEC7C9499AD7}"/>
          </ac:spMkLst>
        </pc:spChg>
        <pc:spChg chg="add">
          <ac:chgData name="Nagaraj Saroday" userId="3a26ac0b3cfb4850" providerId="LiveId" clId="{9CA5F02A-C9B8-48C1-AF56-9F5669E01D33}" dt="2024-11-03T17:43:50.477" v="4536" actId="26606"/>
          <ac:spMkLst>
            <pc:docMk/>
            <pc:sldMk cId="3802904387" sldId="289"/>
            <ac:spMk id="56" creationId="{3150CB11-0C61-439E-910F-5787759E72A0}"/>
          </ac:spMkLst>
        </pc:spChg>
        <pc:spChg chg="add">
          <ac:chgData name="Nagaraj Saroday" userId="3a26ac0b3cfb4850" providerId="LiveId" clId="{9CA5F02A-C9B8-48C1-AF56-9F5669E01D33}" dt="2024-11-03T17:43:50.477" v="4536" actId="26606"/>
          <ac:spMkLst>
            <pc:docMk/>
            <pc:sldMk cId="3802904387" sldId="289"/>
            <ac:spMk id="58" creationId="{43F8A58B-5155-44CE-A5FF-7647B47D0A7A}"/>
          </ac:spMkLst>
        </pc:spChg>
        <pc:spChg chg="add">
          <ac:chgData name="Nagaraj Saroday" userId="3a26ac0b3cfb4850" providerId="LiveId" clId="{9CA5F02A-C9B8-48C1-AF56-9F5669E01D33}" dt="2024-11-03T17:43:50.477" v="4536" actId="26606"/>
          <ac:spMkLst>
            <pc:docMk/>
            <pc:sldMk cId="3802904387" sldId="289"/>
            <ac:spMk id="60" creationId="{443F2ACA-E6D6-4028-82DD-F03C262D5DE6}"/>
          </ac:spMkLst>
        </pc:spChg>
        <pc:grpChg chg="add del">
          <ac:chgData name="Nagaraj Saroday" userId="3a26ac0b3cfb4850" providerId="LiveId" clId="{9CA5F02A-C9B8-48C1-AF56-9F5669E01D33}" dt="2024-11-03T17:40:29.502" v="4510" actId="26606"/>
          <ac:grpSpMkLst>
            <pc:docMk/>
            <pc:sldMk cId="3802904387" sldId="289"/>
            <ac:grpSpMk id="11" creationId="{7A9648D6-B41B-42D0-A817-AE2607B0B5B8}"/>
          </ac:grpSpMkLst>
        </pc:grpChg>
        <pc:grpChg chg="add del">
          <ac:chgData name="Nagaraj Saroday" userId="3a26ac0b3cfb4850" providerId="LiveId" clId="{9CA5F02A-C9B8-48C1-AF56-9F5669E01D33}" dt="2024-11-03T17:40:47.059" v="4512" actId="26606"/>
          <ac:grpSpMkLst>
            <pc:docMk/>
            <pc:sldMk cId="3802904387" sldId="289"/>
            <ac:grpSpMk id="17" creationId="{43F5E015-E085-4624-B431-B42414448684}"/>
          </ac:grpSpMkLst>
        </pc:grpChg>
        <pc:grpChg chg="add del">
          <ac:chgData name="Nagaraj Saroday" userId="3a26ac0b3cfb4850" providerId="LiveId" clId="{9CA5F02A-C9B8-48C1-AF56-9F5669E01D33}" dt="2024-11-03T17:40:47.059" v="4512" actId="26606"/>
          <ac:grpSpMkLst>
            <pc:docMk/>
            <pc:sldMk cId="3802904387" sldId="289"/>
            <ac:grpSpMk id="27" creationId="{2C491629-AE25-486B-9B22-2CE4EE8F7E47}"/>
          </ac:grpSpMkLst>
        </pc:grpChg>
        <pc:grpChg chg="add del">
          <ac:chgData name="Nagaraj Saroday" userId="3a26ac0b3cfb4850" providerId="LiveId" clId="{9CA5F02A-C9B8-48C1-AF56-9F5669E01D33}" dt="2024-11-03T17:43:50.477" v="4536" actId="26606"/>
          <ac:grpSpMkLst>
            <pc:docMk/>
            <pc:sldMk cId="3802904387" sldId="289"/>
            <ac:grpSpMk id="44" creationId="{7A9648D6-B41B-42D0-A817-AE2607B0B5B8}"/>
          </ac:grpSpMkLst>
        </pc:grpChg>
        <pc:graphicFrameChg chg="add del">
          <ac:chgData name="Nagaraj Saroday" userId="3a26ac0b3cfb4850" providerId="LiveId" clId="{9CA5F02A-C9B8-48C1-AF56-9F5669E01D33}" dt="2024-11-03T17:40:29.502" v="4510" actId="26606"/>
          <ac:graphicFrameMkLst>
            <pc:docMk/>
            <pc:sldMk cId="3802904387" sldId="289"/>
            <ac:graphicFrameMk id="5" creationId="{FB3EE4D4-715D-DD3A-88E7-EEF7FD59CC57}"/>
          </ac:graphicFrameMkLst>
        </pc:graphicFrameChg>
        <pc:graphicFrameChg chg="add del">
          <ac:chgData name="Nagaraj Saroday" userId="3a26ac0b3cfb4850" providerId="LiveId" clId="{9CA5F02A-C9B8-48C1-AF56-9F5669E01D33}" dt="2024-11-03T17:40:47.059" v="4512" actId="26606"/>
          <ac:graphicFrameMkLst>
            <pc:docMk/>
            <pc:sldMk cId="3802904387" sldId="289"/>
            <ac:graphicFrameMk id="29" creationId="{3FF62413-13DE-B343-34D7-7FE485E8B110}"/>
          </ac:graphicFrameMkLst>
        </pc:graphicFrameChg>
        <pc:graphicFrameChg chg="add mod modGraphic">
          <ac:chgData name="Nagaraj Saroday" userId="3a26ac0b3cfb4850" providerId="LiveId" clId="{9CA5F02A-C9B8-48C1-AF56-9F5669E01D33}" dt="2024-11-03T17:43:50.477" v="4536" actId="26606"/>
          <ac:graphicFrameMkLst>
            <pc:docMk/>
            <pc:sldMk cId="3802904387" sldId="289"/>
            <ac:graphicFrameMk id="31" creationId="{D19D983E-FA08-ACFC-7219-52379C4B084A}"/>
          </ac:graphicFrameMkLst>
        </pc:graphicFrameChg>
        <pc:cxnChg chg="add del">
          <ac:chgData name="Nagaraj Saroday" userId="3a26ac0b3cfb4850" providerId="LiveId" clId="{9CA5F02A-C9B8-48C1-AF56-9F5669E01D33}" dt="2024-11-03T17:40:29.502" v="4510" actId="26606"/>
          <ac:cxnSpMkLst>
            <pc:docMk/>
            <pc:sldMk cId="3802904387" sldId="289"/>
            <ac:cxnSpMk id="16" creationId="{C49DA8F6-BCC1-4447-B54C-57856834B94B}"/>
          </ac:cxnSpMkLst>
        </pc:cxnChg>
        <pc:cxnChg chg="add del">
          <ac:chgData name="Nagaraj Saroday" userId="3a26ac0b3cfb4850" providerId="LiveId" clId="{9CA5F02A-C9B8-48C1-AF56-9F5669E01D33}" dt="2024-11-03T17:43:50.477" v="4536" actId="26606"/>
          <ac:cxnSpMkLst>
            <pc:docMk/>
            <pc:sldMk cId="3802904387" sldId="289"/>
            <ac:cxnSpMk id="43" creationId="{C49DA8F6-BCC1-4447-B54C-57856834B94B}"/>
          </ac:cxnSpMkLst>
        </pc:cxnChg>
      </pc:sldChg>
      <pc:sldChg chg="modSp mod">
        <pc:chgData name="Nagaraj Saroday" userId="3a26ac0b3cfb4850" providerId="LiveId" clId="{9CA5F02A-C9B8-48C1-AF56-9F5669E01D33}" dt="2024-11-03T17:57:37.964" v="4631" actId="255"/>
        <pc:sldMkLst>
          <pc:docMk/>
          <pc:sldMk cId="1754871806" sldId="290"/>
        </pc:sldMkLst>
        <pc:spChg chg="mod">
          <ac:chgData name="Nagaraj Saroday" userId="3a26ac0b3cfb4850" providerId="LiveId" clId="{9CA5F02A-C9B8-48C1-AF56-9F5669E01D33}" dt="2024-11-03T17:53:15.054" v="4609" actId="20577"/>
          <ac:spMkLst>
            <pc:docMk/>
            <pc:sldMk cId="1754871806" sldId="290"/>
            <ac:spMk id="2" creationId="{5276B055-16CC-1D9C-2235-76D0CE9BF324}"/>
          </ac:spMkLst>
        </pc:spChg>
        <pc:graphicFrameChg chg="mod">
          <ac:chgData name="Nagaraj Saroday" userId="3a26ac0b3cfb4850" providerId="LiveId" clId="{9CA5F02A-C9B8-48C1-AF56-9F5669E01D33}" dt="2024-11-03T17:57:37.964" v="4631" actId="255"/>
          <ac:graphicFrameMkLst>
            <pc:docMk/>
            <pc:sldMk cId="1754871806" sldId="290"/>
            <ac:graphicFrameMk id="31" creationId="{201BD404-C631-3ECD-7242-4B5B3C366396}"/>
          </ac:graphicFrameMkLst>
        </pc:graphicFrameChg>
      </pc:sldChg>
      <pc:sldChg chg="addSp delSp modSp new mod setBg modNotesTx">
        <pc:chgData name="Nagaraj Saroday" userId="3a26ac0b3cfb4850" providerId="LiveId" clId="{9CA5F02A-C9B8-48C1-AF56-9F5669E01D33}" dt="2024-11-04T14:23:07.021" v="5029" actId="26606"/>
        <pc:sldMkLst>
          <pc:docMk/>
          <pc:sldMk cId="1821753086" sldId="291"/>
        </pc:sldMkLst>
        <pc:spChg chg="mod">
          <ac:chgData name="Nagaraj Saroday" userId="3a26ac0b3cfb4850" providerId="LiveId" clId="{9CA5F02A-C9B8-48C1-AF56-9F5669E01D33}" dt="2024-11-04T14:23:07.021" v="5029" actId="26606"/>
          <ac:spMkLst>
            <pc:docMk/>
            <pc:sldMk cId="1821753086" sldId="291"/>
            <ac:spMk id="2" creationId="{351C39FC-538D-C2C7-C5B6-87D1D39108F3}"/>
          </ac:spMkLst>
        </pc:spChg>
        <pc:spChg chg="del mod">
          <ac:chgData name="Nagaraj Saroday" userId="3a26ac0b3cfb4850" providerId="LiveId" clId="{9CA5F02A-C9B8-48C1-AF56-9F5669E01D33}" dt="2024-11-04T04:34:10.349" v="4690"/>
          <ac:spMkLst>
            <pc:docMk/>
            <pc:sldMk cId="1821753086" sldId="291"/>
            <ac:spMk id="3" creationId="{56A16C85-5024-DC06-1F9D-223533F083CA}"/>
          </ac:spMkLst>
        </pc:spChg>
        <pc:spChg chg="add del mod">
          <ac:chgData name="Nagaraj Saroday" userId="3a26ac0b3cfb4850" providerId="LiveId" clId="{9CA5F02A-C9B8-48C1-AF56-9F5669E01D33}" dt="2024-11-04T14:23:07.021" v="5029" actId="26606"/>
          <ac:spMkLst>
            <pc:docMk/>
            <pc:sldMk cId="1821753086" sldId="291"/>
            <ac:spMk id="4" creationId="{B9D0BBDB-F870-F0A1-97CB-1713DC9B1CA4}"/>
          </ac:spMkLst>
        </pc:spChg>
        <pc:spChg chg="add del">
          <ac:chgData name="Nagaraj Saroday" userId="3a26ac0b3cfb4850" providerId="LiveId" clId="{9CA5F02A-C9B8-48C1-AF56-9F5669E01D33}" dt="2024-11-04T14:23:07.021" v="5029" actId="26606"/>
          <ac:spMkLst>
            <pc:docMk/>
            <pc:sldMk cId="1821753086" sldId="291"/>
            <ac:spMk id="9" creationId="{09588DA8-065E-4F6F-8EFD-43104AB2E0CF}"/>
          </ac:spMkLst>
        </pc:spChg>
        <pc:spChg chg="add del">
          <ac:chgData name="Nagaraj Saroday" userId="3a26ac0b3cfb4850" providerId="LiveId" clId="{9CA5F02A-C9B8-48C1-AF56-9F5669E01D33}" dt="2024-11-04T14:23:07.021" v="5029" actId="26606"/>
          <ac:spMkLst>
            <pc:docMk/>
            <pc:sldMk cId="1821753086" sldId="291"/>
            <ac:spMk id="11" creationId="{C4285719-470E-454C-AF62-8323075F1F5B}"/>
          </ac:spMkLst>
        </pc:spChg>
        <pc:spChg chg="add del">
          <ac:chgData name="Nagaraj Saroday" userId="3a26ac0b3cfb4850" providerId="LiveId" clId="{9CA5F02A-C9B8-48C1-AF56-9F5669E01D33}" dt="2024-11-04T14:23:07.021" v="5029" actId="26606"/>
          <ac:spMkLst>
            <pc:docMk/>
            <pc:sldMk cId="1821753086" sldId="291"/>
            <ac:spMk id="13" creationId="{CD9FE4EF-C4D8-49A0-B2FF-81D8DB7D8A24}"/>
          </ac:spMkLst>
        </pc:spChg>
        <pc:spChg chg="add del">
          <ac:chgData name="Nagaraj Saroday" userId="3a26ac0b3cfb4850" providerId="LiveId" clId="{9CA5F02A-C9B8-48C1-AF56-9F5669E01D33}" dt="2024-11-04T14:23:07.021" v="5029" actId="26606"/>
          <ac:spMkLst>
            <pc:docMk/>
            <pc:sldMk cId="1821753086" sldId="291"/>
            <ac:spMk id="15" creationId="{4300840D-0A0B-4512-BACA-B439D5B9C57C}"/>
          </ac:spMkLst>
        </pc:spChg>
        <pc:spChg chg="add del">
          <ac:chgData name="Nagaraj Saroday" userId="3a26ac0b3cfb4850" providerId="LiveId" clId="{9CA5F02A-C9B8-48C1-AF56-9F5669E01D33}" dt="2024-11-04T14:23:07.021" v="5029" actId="26606"/>
          <ac:spMkLst>
            <pc:docMk/>
            <pc:sldMk cId="1821753086" sldId="291"/>
            <ac:spMk id="17" creationId="{D2B78728-A580-49A7-84F9-6EF6F583ADE0}"/>
          </ac:spMkLst>
        </pc:spChg>
        <pc:spChg chg="add del">
          <ac:chgData name="Nagaraj Saroday" userId="3a26ac0b3cfb4850" providerId="LiveId" clId="{9CA5F02A-C9B8-48C1-AF56-9F5669E01D33}" dt="2024-11-04T14:23:07.021" v="5029" actId="26606"/>
          <ac:spMkLst>
            <pc:docMk/>
            <pc:sldMk cId="1821753086" sldId="291"/>
            <ac:spMk id="19" creationId="{38FAA1A1-D861-433F-88FA-1E9D6FD31D11}"/>
          </ac:spMkLst>
        </pc:spChg>
        <pc:spChg chg="add del">
          <ac:chgData name="Nagaraj Saroday" userId="3a26ac0b3cfb4850" providerId="LiveId" clId="{9CA5F02A-C9B8-48C1-AF56-9F5669E01D33}" dt="2024-11-04T14:23:07.021" v="5029" actId="26606"/>
          <ac:spMkLst>
            <pc:docMk/>
            <pc:sldMk cId="1821753086" sldId="291"/>
            <ac:spMk id="21" creationId="{8D71EDA1-87BF-4D5D-AB79-F346FD19278A}"/>
          </ac:spMkLst>
        </pc:spChg>
        <pc:spChg chg="add">
          <ac:chgData name="Nagaraj Saroday" userId="3a26ac0b3cfb4850" providerId="LiveId" clId="{9CA5F02A-C9B8-48C1-AF56-9F5669E01D33}" dt="2024-11-04T14:23:07.021" v="5029" actId="26606"/>
          <ac:spMkLst>
            <pc:docMk/>
            <pc:sldMk cId="1821753086" sldId="291"/>
            <ac:spMk id="27" creationId="{BACC6370-2D7E-4714-9D71-7542949D7D5D}"/>
          </ac:spMkLst>
        </pc:spChg>
        <pc:spChg chg="add">
          <ac:chgData name="Nagaraj Saroday" userId="3a26ac0b3cfb4850" providerId="LiveId" clId="{9CA5F02A-C9B8-48C1-AF56-9F5669E01D33}" dt="2024-11-04T14:23:07.021" v="5029" actId="26606"/>
          <ac:spMkLst>
            <pc:docMk/>
            <pc:sldMk cId="1821753086" sldId="291"/>
            <ac:spMk id="29" creationId="{256B2C21-A230-48C0-8DF1-C46611373C44}"/>
          </ac:spMkLst>
        </pc:spChg>
        <pc:spChg chg="add">
          <ac:chgData name="Nagaraj Saroday" userId="3a26ac0b3cfb4850" providerId="LiveId" clId="{9CA5F02A-C9B8-48C1-AF56-9F5669E01D33}" dt="2024-11-04T14:23:07.021" v="5029" actId="26606"/>
          <ac:spMkLst>
            <pc:docMk/>
            <pc:sldMk cId="1821753086" sldId="291"/>
            <ac:spMk id="31" creationId="{3847E18C-932D-4C95-AABA-FEC7C9499AD7}"/>
          </ac:spMkLst>
        </pc:spChg>
        <pc:spChg chg="add">
          <ac:chgData name="Nagaraj Saroday" userId="3a26ac0b3cfb4850" providerId="LiveId" clId="{9CA5F02A-C9B8-48C1-AF56-9F5669E01D33}" dt="2024-11-04T14:23:07.021" v="5029" actId="26606"/>
          <ac:spMkLst>
            <pc:docMk/>
            <pc:sldMk cId="1821753086" sldId="291"/>
            <ac:spMk id="33" creationId="{3150CB11-0C61-439E-910F-5787759E72A0}"/>
          </ac:spMkLst>
        </pc:spChg>
        <pc:spChg chg="add">
          <ac:chgData name="Nagaraj Saroday" userId="3a26ac0b3cfb4850" providerId="LiveId" clId="{9CA5F02A-C9B8-48C1-AF56-9F5669E01D33}" dt="2024-11-04T14:23:07.021" v="5029" actId="26606"/>
          <ac:spMkLst>
            <pc:docMk/>
            <pc:sldMk cId="1821753086" sldId="291"/>
            <ac:spMk id="35" creationId="{43F8A58B-5155-44CE-A5FF-7647B47D0A7A}"/>
          </ac:spMkLst>
        </pc:spChg>
        <pc:spChg chg="add">
          <ac:chgData name="Nagaraj Saroday" userId="3a26ac0b3cfb4850" providerId="LiveId" clId="{9CA5F02A-C9B8-48C1-AF56-9F5669E01D33}" dt="2024-11-04T14:23:07.021" v="5029" actId="26606"/>
          <ac:spMkLst>
            <pc:docMk/>
            <pc:sldMk cId="1821753086" sldId="291"/>
            <ac:spMk id="37" creationId="{443F2ACA-E6D6-4028-82DD-F03C262D5DE6}"/>
          </ac:spMkLst>
        </pc:spChg>
        <pc:graphicFrameChg chg="add">
          <ac:chgData name="Nagaraj Saroday" userId="3a26ac0b3cfb4850" providerId="LiveId" clId="{9CA5F02A-C9B8-48C1-AF56-9F5669E01D33}" dt="2024-11-04T14:23:07.021" v="5029" actId="26606"/>
          <ac:graphicFrameMkLst>
            <pc:docMk/>
            <pc:sldMk cId="1821753086" sldId="291"/>
            <ac:graphicFrameMk id="23" creationId="{5E5F40F8-DFAF-3DA6-4505-C14DB76CA730}"/>
          </ac:graphicFrameMkLst>
        </pc:graphicFrameChg>
      </pc:sldChg>
      <pc:sldChg chg="addSp modSp new mod setBg modNotesTx">
        <pc:chgData name="Nagaraj Saroday" userId="3a26ac0b3cfb4850" providerId="LiveId" clId="{9CA5F02A-C9B8-48C1-AF56-9F5669E01D33}" dt="2024-11-04T04:46:00.264" v="4713"/>
        <pc:sldMkLst>
          <pc:docMk/>
          <pc:sldMk cId="469484387" sldId="292"/>
        </pc:sldMkLst>
        <pc:spChg chg="mod">
          <ac:chgData name="Nagaraj Saroday" userId="3a26ac0b3cfb4850" providerId="LiveId" clId="{9CA5F02A-C9B8-48C1-AF56-9F5669E01D33}" dt="2024-11-04T04:44:13.471" v="4712" actId="26606"/>
          <ac:spMkLst>
            <pc:docMk/>
            <pc:sldMk cId="469484387" sldId="292"/>
            <ac:spMk id="2" creationId="{3064FD06-6D75-12A7-B215-4F2ECA17D16E}"/>
          </ac:spMkLst>
        </pc:spChg>
        <pc:spChg chg="mod">
          <ac:chgData name="Nagaraj Saroday" userId="3a26ac0b3cfb4850" providerId="LiveId" clId="{9CA5F02A-C9B8-48C1-AF56-9F5669E01D33}" dt="2024-11-04T04:44:13.471" v="4712" actId="26606"/>
          <ac:spMkLst>
            <pc:docMk/>
            <pc:sldMk cId="469484387" sldId="292"/>
            <ac:spMk id="3" creationId="{C3C9FBDD-A355-1E5C-A334-9FA4E74E597E}"/>
          </ac:spMkLst>
        </pc:spChg>
        <pc:spChg chg="add">
          <ac:chgData name="Nagaraj Saroday" userId="3a26ac0b3cfb4850" providerId="LiveId" clId="{9CA5F02A-C9B8-48C1-AF56-9F5669E01D33}" dt="2024-11-04T04:44:13.471" v="4712" actId="26606"/>
          <ac:spMkLst>
            <pc:docMk/>
            <pc:sldMk cId="469484387" sldId="292"/>
            <ac:spMk id="8" creationId="{09588DA8-065E-4F6F-8EFD-43104AB2E0CF}"/>
          </ac:spMkLst>
        </pc:spChg>
        <pc:spChg chg="add">
          <ac:chgData name="Nagaraj Saroday" userId="3a26ac0b3cfb4850" providerId="LiveId" clId="{9CA5F02A-C9B8-48C1-AF56-9F5669E01D33}" dt="2024-11-04T04:44:13.471" v="4712" actId="26606"/>
          <ac:spMkLst>
            <pc:docMk/>
            <pc:sldMk cId="469484387" sldId="292"/>
            <ac:spMk id="10" creationId="{C4285719-470E-454C-AF62-8323075F1F5B}"/>
          </ac:spMkLst>
        </pc:spChg>
        <pc:spChg chg="add">
          <ac:chgData name="Nagaraj Saroday" userId="3a26ac0b3cfb4850" providerId="LiveId" clId="{9CA5F02A-C9B8-48C1-AF56-9F5669E01D33}" dt="2024-11-04T04:44:13.471" v="4712" actId="26606"/>
          <ac:spMkLst>
            <pc:docMk/>
            <pc:sldMk cId="469484387" sldId="292"/>
            <ac:spMk id="12" creationId="{CD9FE4EF-C4D8-49A0-B2FF-81D8DB7D8A24}"/>
          </ac:spMkLst>
        </pc:spChg>
        <pc:spChg chg="add">
          <ac:chgData name="Nagaraj Saroday" userId="3a26ac0b3cfb4850" providerId="LiveId" clId="{9CA5F02A-C9B8-48C1-AF56-9F5669E01D33}" dt="2024-11-04T04:44:13.471" v="4712" actId="26606"/>
          <ac:spMkLst>
            <pc:docMk/>
            <pc:sldMk cId="469484387" sldId="292"/>
            <ac:spMk id="14" creationId="{4300840D-0A0B-4512-BACA-B439D5B9C57C}"/>
          </ac:spMkLst>
        </pc:spChg>
        <pc:spChg chg="add">
          <ac:chgData name="Nagaraj Saroday" userId="3a26ac0b3cfb4850" providerId="LiveId" clId="{9CA5F02A-C9B8-48C1-AF56-9F5669E01D33}" dt="2024-11-04T04:44:13.471" v="4712" actId="26606"/>
          <ac:spMkLst>
            <pc:docMk/>
            <pc:sldMk cId="469484387" sldId="292"/>
            <ac:spMk id="16" creationId="{D2B78728-A580-49A7-84F9-6EF6F583ADE0}"/>
          </ac:spMkLst>
        </pc:spChg>
        <pc:spChg chg="add">
          <ac:chgData name="Nagaraj Saroday" userId="3a26ac0b3cfb4850" providerId="LiveId" clId="{9CA5F02A-C9B8-48C1-AF56-9F5669E01D33}" dt="2024-11-04T04:44:13.471" v="4712" actId="26606"/>
          <ac:spMkLst>
            <pc:docMk/>
            <pc:sldMk cId="469484387" sldId="292"/>
            <ac:spMk id="18" creationId="{38FAA1A1-D861-433F-88FA-1E9D6FD31D11}"/>
          </ac:spMkLst>
        </pc:spChg>
        <pc:spChg chg="add">
          <ac:chgData name="Nagaraj Saroday" userId="3a26ac0b3cfb4850" providerId="LiveId" clId="{9CA5F02A-C9B8-48C1-AF56-9F5669E01D33}" dt="2024-11-04T04:44:13.471" v="4712" actId="26606"/>
          <ac:spMkLst>
            <pc:docMk/>
            <pc:sldMk cId="469484387" sldId="292"/>
            <ac:spMk id="20" creationId="{8D71EDA1-87BF-4D5D-AB79-F346FD19278A}"/>
          </ac:spMkLst>
        </pc:spChg>
      </pc:sldChg>
      <pc:sldChg chg="addSp delSp modSp new mod setBg modNotesTx">
        <pc:chgData name="Nagaraj Saroday" userId="3a26ac0b3cfb4850" providerId="LiveId" clId="{9CA5F02A-C9B8-48C1-AF56-9F5669E01D33}" dt="2024-11-04T06:24:10.736" v="4899" actId="5793"/>
        <pc:sldMkLst>
          <pc:docMk/>
          <pc:sldMk cId="1255911044" sldId="293"/>
        </pc:sldMkLst>
        <pc:spChg chg="mod">
          <ac:chgData name="Nagaraj Saroday" userId="3a26ac0b3cfb4850" providerId="LiveId" clId="{9CA5F02A-C9B8-48C1-AF56-9F5669E01D33}" dt="2024-11-04T05:13:58.363" v="4880" actId="20577"/>
          <ac:spMkLst>
            <pc:docMk/>
            <pc:sldMk cId="1255911044" sldId="293"/>
            <ac:spMk id="2" creationId="{2DD03C43-BE34-B70A-5880-A1DA9D203DF1}"/>
          </ac:spMkLst>
        </pc:spChg>
        <pc:spChg chg="del mod">
          <ac:chgData name="Nagaraj Saroday" userId="3a26ac0b3cfb4850" providerId="LiveId" clId="{9CA5F02A-C9B8-48C1-AF56-9F5669E01D33}" dt="2024-11-04T05:13:10.799" v="4854" actId="26606"/>
          <ac:spMkLst>
            <pc:docMk/>
            <pc:sldMk cId="1255911044" sldId="293"/>
            <ac:spMk id="3" creationId="{D9FABBCE-4424-7F9A-ED19-528356A28FD3}"/>
          </ac:spMkLst>
        </pc:spChg>
        <pc:spChg chg="add">
          <ac:chgData name="Nagaraj Saroday" userId="3a26ac0b3cfb4850" providerId="LiveId" clId="{9CA5F02A-C9B8-48C1-AF56-9F5669E01D33}" dt="2024-11-04T05:13:10.799" v="4854" actId="26606"/>
          <ac:spMkLst>
            <pc:docMk/>
            <pc:sldMk cId="1255911044" sldId="293"/>
            <ac:spMk id="9" creationId="{BACC6370-2D7E-4714-9D71-7542949D7D5D}"/>
          </ac:spMkLst>
        </pc:spChg>
        <pc:spChg chg="add">
          <ac:chgData name="Nagaraj Saroday" userId="3a26ac0b3cfb4850" providerId="LiveId" clId="{9CA5F02A-C9B8-48C1-AF56-9F5669E01D33}" dt="2024-11-04T05:13:10.799" v="4854" actId="26606"/>
          <ac:spMkLst>
            <pc:docMk/>
            <pc:sldMk cId="1255911044" sldId="293"/>
            <ac:spMk id="11" creationId="{256B2C21-A230-48C0-8DF1-C46611373C44}"/>
          </ac:spMkLst>
        </pc:spChg>
        <pc:spChg chg="add">
          <ac:chgData name="Nagaraj Saroday" userId="3a26ac0b3cfb4850" providerId="LiveId" clId="{9CA5F02A-C9B8-48C1-AF56-9F5669E01D33}" dt="2024-11-04T05:13:10.799" v="4854" actId="26606"/>
          <ac:spMkLst>
            <pc:docMk/>
            <pc:sldMk cId="1255911044" sldId="293"/>
            <ac:spMk id="13" creationId="{3847E18C-932D-4C95-AABA-FEC7C9499AD7}"/>
          </ac:spMkLst>
        </pc:spChg>
        <pc:spChg chg="add">
          <ac:chgData name="Nagaraj Saroday" userId="3a26ac0b3cfb4850" providerId="LiveId" clId="{9CA5F02A-C9B8-48C1-AF56-9F5669E01D33}" dt="2024-11-04T05:13:10.799" v="4854" actId="26606"/>
          <ac:spMkLst>
            <pc:docMk/>
            <pc:sldMk cId="1255911044" sldId="293"/>
            <ac:spMk id="15" creationId="{3150CB11-0C61-439E-910F-5787759E72A0}"/>
          </ac:spMkLst>
        </pc:spChg>
        <pc:spChg chg="add">
          <ac:chgData name="Nagaraj Saroday" userId="3a26ac0b3cfb4850" providerId="LiveId" clId="{9CA5F02A-C9B8-48C1-AF56-9F5669E01D33}" dt="2024-11-04T05:13:10.799" v="4854" actId="26606"/>
          <ac:spMkLst>
            <pc:docMk/>
            <pc:sldMk cId="1255911044" sldId="293"/>
            <ac:spMk id="17" creationId="{43F8A58B-5155-44CE-A5FF-7647B47D0A7A}"/>
          </ac:spMkLst>
        </pc:spChg>
        <pc:spChg chg="add">
          <ac:chgData name="Nagaraj Saroday" userId="3a26ac0b3cfb4850" providerId="LiveId" clId="{9CA5F02A-C9B8-48C1-AF56-9F5669E01D33}" dt="2024-11-04T05:13:10.799" v="4854" actId="26606"/>
          <ac:spMkLst>
            <pc:docMk/>
            <pc:sldMk cId="1255911044" sldId="293"/>
            <ac:spMk id="19" creationId="{443F2ACA-E6D6-4028-82DD-F03C262D5DE6}"/>
          </ac:spMkLst>
        </pc:spChg>
        <pc:graphicFrameChg chg="add">
          <ac:chgData name="Nagaraj Saroday" userId="3a26ac0b3cfb4850" providerId="LiveId" clId="{9CA5F02A-C9B8-48C1-AF56-9F5669E01D33}" dt="2024-11-04T05:13:10.799" v="4854" actId="26606"/>
          <ac:graphicFrameMkLst>
            <pc:docMk/>
            <pc:sldMk cId="1255911044" sldId="293"/>
            <ac:graphicFrameMk id="5" creationId="{DFDD1B5C-6838-D107-CE67-C5599E473B2C}"/>
          </ac:graphicFrameMkLst>
        </pc:graphicFrameChg>
      </pc:sldChg>
      <pc:sldChg chg="addSp delSp modSp new mod setBg">
        <pc:chgData name="Nagaraj Saroday" userId="3a26ac0b3cfb4850" providerId="LiveId" clId="{9CA5F02A-C9B8-48C1-AF56-9F5669E01D33}" dt="2024-11-04T14:00:10.662" v="4918" actId="26606"/>
        <pc:sldMkLst>
          <pc:docMk/>
          <pc:sldMk cId="1720061013" sldId="294"/>
        </pc:sldMkLst>
        <pc:spChg chg="mod">
          <ac:chgData name="Nagaraj Saroday" userId="3a26ac0b3cfb4850" providerId="LiveId" clId="{9CA5F02A-C9B8-48C1-AF56-9F5669E01D33}" dt="2024-11-04T14:00:10.662" v="4918" actId="26606"/>
          <ac:spMkLst>
            <pc:docMk/>
            <pc:sldMk cId="1720061013" sldId="294"/>
            <ac:spMk id="2" creationId="{26EE9040-A431-1AC1-F9CC-E051A77ABD08}"/>
          </ac:spMkLst>
        </pc:spChg>
        <pc:spChg chg="del mod">
          <ac:chgData name="Nagaraj Saroday" userId="3a26ac0b3cfb4850" providerId="LiveId" clId="{9CA5F02A-C9B8-48C1-AF56-9F5669E01D33}" dt="2024-11-04T13:58:40.594" v="4902" actId="26606"/>
          <ac:spMkLst>
            <pc:docMk/>
            <pc:sldMk cId="1720061013" sldId="294"/>
            <ac:spMk id="3" creationId="{3C24D6FA-2611-3469-ED22-3F53A60FCDDA}"/>
          </ac:spMkLst>
        </pc:spChg>
        <pc:spChg chg="del mod">
          <ac:chgData name="Nagaraj Saroday" userId="3a26ac0b3cfb4850" providerId="LiveId" clId="{9CA5F02A-C9B8-48C1-AF56-9F5669E01D33}" dt="2024-11-04T13:59:57.159" v="4916" actId="478"/>
          <ac:spMkLst>
            <pc:docMk/>
            <pc:sldMk cId="1720061013" sldId="294"/>
            <ac:spMk id="6" creationId="{2E60C985-1DDB-5307-CBD6-1C1EE83FC97C}"/>
          </ac:spMkLst>
        </pc:spChg>
        <pc:spChg chg="del mod">
          <ac:chgData name="Nagaraj Saroday" userId="3a26ac0b3cfb4850" providerId="LiveId" clId="{9CA5F02A-C9B8-48C1-AF56-9F5669E01D33}" dt="2024-11-04T13:59:50.789" v="4914" actId="478"/>
          <ac:spMkLst>
            <pc:docMk/>
            <pc:sldMk cId="1720061013" sldId="294"/>
            <ac:spMk id="7" creationId="{12A2B0F9-AE31-3FD6-C6C4-353EA8AD8519}"/>
          </ac:spMkLst>
        </pc:spChg>
        <pc:spChg chg="del mod">
          <ac:chgData name="Nagaraj Saroday" userId="3a26ac0b3cfb4850" providerId="LiveId" clId="{9CA5F02A-C9B8-48C1-AF56-9F5669E01D33}" dt="2024-11-04T14:00:01.194" v="4917" actId="478"/>
          <ac:spMkLst>
            <pc:docMk/>
            <pc:sldMk cId="1720061013" sldId="294"/>
            <ac:spMk id="8" creationId="{0E839088-E741-13EF-8EFF-596464A655E6}"/>
          </ac:spMkLst>
        </pc:spChg>
        <pc:spChg chg="add del">
          <ac:chgData name="Nagaraj Saroday" userId="3a26ac0b3cfb4850" providerId="LiveId" clId="{9CA5F02A-C9B8-48C1-AF56-9F5669E01D33}" dt="2024-11-04T14:00:10.662" v="4918" actId="26606"/>
          <ac:spMkLst>
            <pc:docMk/>
            <pc:sldMk cId="1720061013" sldId="294"/>
            <ac:spMk id="9" creationId="{BACC6370-2D7E-4714-9D71-7542949D7D5D}"/>
          </ac:spMkLst>
        </pc:spChg>
        <pc:spChg chg="mod">
          <ac:chgData name="Nagaraj Saroday" userId="3a26ac0b3cfb4850" providerId="LiveId" clId="{9CA5F02A-C9B8-48C1-AF56-9F5669E01D33}" dt="2024-11-04T13:59:47.014" v="4913" actId="18245"/>
          <ac:spMkLst>
            <pc:docMk/>
            <pc:sldMk cId="1720061013" sldId="294"/>
            <ac:spMk id="10" creationId="{B42428B8-F8C9-931F-E5AF-F68E86CF930E}"/>
          </ac:spMkLst>
        </pc:spChg>
        <pc:spChg chg="add del">
          <ac:chgData name="Nagaraj Saroday" userId="3a26ac0b3cfb4850" providerId="LiveId" clId="{9CA5F02A-C9B8-48C1-AF56-9F5669E01D33}" dt="2024-11-04T14:00:10.662" v="4918" actId="26606"/>
          <ac:spMkLst>
            <pc:docMk/>
            <pc:sldMk cId="1720061013" sldId="294"/>
            <ac:spMk id="11" creationId="{256B2C21-A230-48C0-8DF1-C46611373C44}"/>
          </ac:spMkLst>
        </pc:spChg>
        <pc:spChg chg="mod">
          <ac:chgData name="Nagaraj Saroday" userId="3a26ac0b3cfb4850" providerId="LiveId" clId="{9CA5F02A-C9B8-48C1-AF56-9F5669E01D33}" dt="2024-11-04T13:59:47.014" v="4913" actId="18245"/>
          <ac:spMkLst>
            <pc:docMk/>
            <pc:sldMk cId="1720061013" sldId="294"/>
            <ac:spMk id="12" creationId="{978FD93B-1093-BE16-26D5-7320963C77EA}"/>
          </ac:spMkLst>
        </pc:spChg>
        <pc:spChg chg="add del">
          <ac:chgData name="Nagaraj Saroday" userId="3a26ac0b3cfb4850" providerId="LiveId" clId="{9CA5F02A-C9B8-48C1-AF56-9F5669E01D33}" dt="2024-11-04T14:00:10.662" v="4918" actId="26606"/>
          <ac:spMkLst>
            <pc:docMk/>
            <pc:sldMk cId="1720061013" sldId="294"/>
            <ac:spMk id="13" creationId="{3847E18C-932D-4C95-AABA-FEC7C9499AD7}"/>
          </ac:spMkLst>
        </pc:spChg>
        <pc:spChg chg="mod">
          <ac:chgData name="Nagaraj Saroday" userId="3a26ac0b3cfb4850" providerId="LiveId" clId="{9CA5F02A-C9B8-48C1-AF56-9F5669E01D33}" dt="2024-11-04T13:59:47.014" v="4913" actId="18245"/>
          <ac:spMkLst>
            <pc:docMk/>
            <pc:sldMk cId="1720061013" sldId="294"/>
            <ac:spMk id="14" creationId="{799CB0D7-31E9-3370-056C-4E9BBEAFE2E5}"/>
          </ac:spMkLst>
        </pc:spChg>
        <pc:spChg chg="add del">
          <ac:chgData name="Nagaraj Saroday" userId="3a26ac0b3cfb4850" providerId="LiveId" clId="{9CA5F02A-C9B8-48C1-AF56-9F5669E01D33}" dt="2024-11-04T14:00:10.662" v="4918" actId="26606"/>
          <ac:spMkLst>
            <pc:docMk/>
            <pc:sldMk cId="1720061013" sldId="294"/>
            <ac:spMk id="15" creationId="{3150CB11-0C61-439E-910F-5787759E72A0}"/>
          </ac:spMkLst>
        </pc:spChg>
        <pc:spChg chg="mod">
          <ac:chgData name="Nagaraj Saroday" userId="3a26ac0b3cfb4850" providerId="LiveId" clId="{9CA5F02A-C9B8-48C1-AF56-9F5669E01D33}" dt="2024-11-04T13:59:47.014" v="4913" actId="18245"/>
          <ac:spMkLst>
            <pc:docMk/>
            <pc:sldMk cId="1720061013" sldId="294"/>
            <ac:spMk id="16" creationId="{D1E39A5E-1022-19E3-6436-47BA2E1B2BA8}"/>
          </ac:spMkLst>
        </pc:spChg>
        <pc:spChg chg="add del">
          <ac:chgData name="Nagaraj Saroday" userId="3a26ac0b3cfb4850" providerId="LiveId" clId="{9CA5F02A-C9B8-48C1-AF56-9F5669E01D33}" dt="2024-11-04T14:00:10.662" v="4918" actId="26606"/>
          <ac:spMkLst>
            <pc:docMk/>
            <pc:sldMk cId="1720061013" sldId="294"/>
            <ac:spMk id="17" creationId="{43F8A58B-5155-44CE-A5FF-7647B47D0A7A}"/>
          </ac:spMkLst>
        </pc:spChg>
        <pc:spChg chg="mod">
          <ac:chgData name="Nagaraj Saroday" userId="3a26ac0b3cfb4850" providerId="LiveId" clId="{9CA5F02A-C9B8-48C1-AF56-9F5669E01D33}" dt="2024-11-04T13:59:47.014" v="4913" actId="18245"/>
          <ac:spMkLst>
            <pc:docMk/>
            <pc:sldMk cId="1720061013" sldId="294"/>
            <ac:spMk id="18" creationId="{E3DB5B46-FE2F-233A-7DEE-058E33C89166}"/>
          </ac:spMkLst>
        </pc:spChg>
        <pc:spChg chg="add del">
          <ac:chgData name="Nagaraj Saroday" userId="3a26ac0b3cfb4850" providerId="LiveId" clId="{9CA5F02A-C9B8-48C1-AF56-9F5669E01D33}" dt="2024-11-04T14:00:10.662" v="4918" actId="26606"/>
          <ac:spMkLst>
            <pc:docMk/>
            <pc:sldMk cId="1720061013" sldId="294"/>
            <ac:spMk id="19" creationId="{443F2ACA-E6D6-4028-82DD-F03C262D5DE6}"/>
          </ac:spMkLst>
        </pc:spChg>
        <pc:spChg chg="mod">
          <ac:chgData name="Nagaraj Saroday" userId="3a26ac0b3cfb4850" providerId="LiveId" clId="{9CA5F02A-C9B8-48C1-AF56-9F5669E01D33}" dt="2024-11-04T13:59:47.014" v="4913" actId="18245"/>
          <ac:spMkLst>
            <pc:docMk/>
            <pc:sldMk cId="1720061013" sldId="294"/>
            <ac:spMk id="20" creationId="{CED9B55D-B90A-F976-2888-2EB02927A60A}"/>
          </ac:spMkLst>
        </pc:spChg>
        <pc:spChg chg="mod">
          <ac:chgData name="Nagaraj Saroday" userId="3a26ac0b3cfb4850" providerId="LiveId" clId="{9CA5F02A-C9B8-48C1-AF56-9F5669E01D33}" dt="2024-11-04T13:59:47.014" v="4913" actId="18245"/>
          <ac:spMkLst>
            <pc:docMk/>
            <pc:sldMk cId="1720061013" sldId="294"/>
            <ac:spMk id="21" creationId="{E25AE00C-08AB-7227-72CD-F661F902F7AE}"/>
          </ac:spMkLst>
        </pc:spChg>
        <pc:spChg chg="mod">
          <ac:chgData name="Nagaraj Saroday" userId="3a26ac0b3cfb4850" providerId="LiveId" clId="{9CA5F02A-C9B8-48C1-AF56-9F5669E01D33}" dt="2024-11-04T13:59:47.014" v="4913" actId="18245"/>
          <ac:spMkLst>
            <pc:docMk/>
            <pc:sldMk cId="1720061013" sldId="294"/>
            <ac:spMk id="22" creationId="{C6DC31C0-4B13-C61D-9FFA-67217BA2F915}"/>
          </ac:spMkLst>
        </pc:spChg>
        <pc:spChg chg="mod">
          <ac:chgData name="Nagaraj Saroday" userId="3a26ac0b3cfb4850" providerId="LiveId" clId="{9CA5F02A-C9B8-48C1-AF56-9F5669E01D33}" dt="2024-11-04T13:59:47.014" v="4913" actId="18245"/>
          <ac:spMkLst>
            <pc:docMk/>
            <pc:sldMk cId="1720061013" sldId="294"/>
            <ac:spMk id="23" creationId="{B5F8FCAE-6A71-0446-93A5-AF26CCD73211}"/>
          </ac:spMkLst>
        </pc:spChg>
        <pc:spChg chg="add">
          <ac:chgData name="Nagaraj Saroday" userId="3a26ac0b3cfb4850" providerId="LiveId" clId="{9CA5F02A-C9B8-48C1-AF56-9F5669E01D33}" dt="2024-11-04T14:00:10.662" v="4918" actId="26606"/>
          <ac:spMkLst>
            <pc:docMk/>
            <pc:sldMk cId="1720061013" sldId="294"/>
            <ac:spMk id="28" creationId="{BACC6370-2D7E-4714-9D71-7542949D7D5D}"/>
          </ac:spMkLst>
        </pc:spChg>
        <pc:spChg chg="add">
          <ac:chgData name="Nagaraj Saroday" userId="3a26ac0b3cfb4850" providerId="LiveId" clId="{9CA5F02A-C9B8-48C1-AF56-9F5669E01D33}" dt="2024-11-04T14:00:10.662" v="4918" actId="26606"/>
          <ac:spMkLst>
            <pc:docMk/>
            <pc:sldMk cId="1720061013" sldId="294"/>
            <ac:spMk id="30" creationId="{256B2C21-A230-48C0-8DF1-C46611373C44}"/>
          </ac:spMkLst>
        </pc:spChg>
        <pc:spChg chg="add">
          <ac:chgData name="Nagaraj Saroday" userId="3a26ac0b3cfb4850" providerId="LiveId" clId="{9CA5F02A-C9B8-48C1-AF56-9F5669E01D33}" dt="2024-11-04T14:00:10.662" v="4918" actId="26606"/>
          <ac:spMkLst>
            <pc:docMk/>
            <pc:sldMk cId="1720061013" sldId="294"/>
            <ac:spMk id="32" creationId="{3847E18C-932D-4C95-AABA-FEC7C9499AD7}"/>
          </ac:spMkLst>
        </pc:spChg>
        <pc:spChg chg="add">
          <ac:chgData name="Nagaraj Saroday" userId="3a26ac0b3cfb4850" providerId="LiveId" clId="{9CA5F02A-C9B8-48C1-AF56-9F5669E01D33}" dt="2024-11-04T14:00:10.662" v="4918" actId="26606"/>
          <ac:spMkLst>
            <pc:docMk/>
            <pc:sldMk cId="1720061013" sldId="294"/>
            <ac:spMk id="34" creationId="{3150CB11-0C61-439E-910F-5787759E72A0}"/>
          </ac:spMkLst>
        </pc:spChg>
        <pc:spChg chg="add">
          <ac:chgData name="Nagaraj Saroday" userId="3a26ac0b3cfb4850" providerId="LiveId" clId="{9CA5F02A-C9B8-48C1-AF56-9F5669E01D33}" dt="2024-11-04T14:00:10.662" v="4918" actId="26606"/>
          <ac:spMkLst>
            <pc:docMk/>
            <pc:sldMk cId="1720061013" sldId="294"/>
            <ac:spMk id="36" creationId="{43F8A58B-5155-44CE-A5FF-7647B47D0A7A}"/>
          </ac:spMkLst>
        </pc:spChg>
        <pc:spChg chg="add">
          <ac:chgData name="Nagaraj Saroday" userId="3a26ac0b3cfb4850" providerId="LiveId" clId="{9CA5F02A-C9B8-48C1-AF56-9F5669E01D33}" dt="2024-11-04T14:00:10.662" v="4918" actId="26606"/>
          <ac:spMkLst>
            <pc:docMk/>
            <pc:sldMk cId="1720061013" sldId="294"/>
            <ac:spMk id="38" creationId="{443F2ACA-E6D6-4028-82DD-F03C262D5DE6}"/>
          </ac:spMkLst>
        </pc:spChg>
        <pc:grpChg chg="add mod">
          <ac:chgData name="Nagaraj Saroday" userId="3a26ac0b3cfb4850" providerId="LiveId" clId="{9CA5F02A-C9B8-48C1-AF56-9F5669E01D33}" dt="2024-11-04T14:00:10.662" v="4918" actId="26606"/>
          <ac:grpSpMkLst>
            <pc:docMk/>
            <pc:sldMk cId="1720061013" sldId="294"/>
            <ac:grpSpMk id="4" creationId="{398A47D4-656D-411B-28D3-5B796B0D8F6D}"/>
          </ac:grpSpMkLst>
        </pc:grpChg>
        <pc:graphicFrameChg chg="add del mod">
          <ac:chgData name="Nagaraj Saroday" userId="3a26ac0b3cfb4850" providerId="LiveId" clId="{9CA5F02A-C9B8-48C1-AF56-9F5669E01D33}" dt="2024-11-04T13:59:47.014" v="4913" actId="18245"/>
          <ac:graphicFrameMkLst>
            <pc:docMk/>
            <pc:sldMk cId="1720061013" sldId="294"/>
            <ac:graphicFrameMk id="5" creationId="{DBC08C85-DD15-61A0-D714-3D745C408785}"/>
          </ac:graphicFrameMkLst>
        </pc:graphicFrameChg>
      </pc:sldChg>
      <pc:sldChg chg="addSp delSp modSp new mod setBg">
        <pc:chgData name="Nagaraj Saroday" userId="3a26ac0b3cfb4850" providerId="LiveId" clId="{9CA5F02A-C9B8-48C1-AF56-9F5669E01D33}" dt="2024-11-04T14:24:29.969" v="5052" actId="26606"/>
        <pc:sldMkLst>
          <pc:docMk/>
          <pc:sldMk cId="3724086325" sldId="295"/>
        </pc:sldMkLst>
        <pc:spChg chg="mod">
          <ac:chgData name="Nagaraj Saroday" userId="3a26ac0b3cfb4850" providerId="LiveId" clId="{9CA5F02A-C9B8-48C1-AF56-9F5669E01D33}" dt="2024-11-04T14:24:29.969" v="5052" actId="26606"/>
          <ac:spMkLst>
            <pc:docMk/>
            <pc:sldMk cId="3724086325" sldId="295"/>
            <ac:spMk id="2" creationId="{C7A8A162-E276-9DFD-F384-3562D63C49C9}"/>
          </ac:spMkLst>
        </pc:spChg>
        <pc:spChg chg="del">
          <ac:chgData name="Nagaraj Saroday" userId="3a26ac0b3cfb4850" providerId="LiveId" clId="{9CA5F02A-C9B8-48C1-AF56-9F5669E01D33}" dt="2024-11-04T14:24:02.164" v="5048" actId="478"/>
          <ac:spMkLst>
            <pc:docMk/>
            <pc:sldMk cId="3724086325" sldId="295"/>
            <ac:spMk id="3" creationId="{E0C6B59E-1EB5-BECB-C4F8-FF26376AEF11}"/>
          </ac:spMkLst>
        </pc:spChg>
        <pc:spChg chg="add">
          <ac:chgData name="Nagaraj Saroday" userId="3a26ac0b3cfb4850" providerId="LiveId" clId="{9CA5F02A-C9B8-48C1-AF56-9F5669E01D33}" dt="2024-11-04T14:24:29.969" v="5052" actId="26606"/>
          <ac:spMkLst>
            <pc:docMk/>
            <pc:sldMk cId="3724086325" sldId="295"/>
            <ac:spMk id="7" creationId="{577D6B2E-37A3-429E-A37C-F30ED6487282}"/>
          </ac:spMkLst>
        </pc:spChg>
        <pc:spChg chg="add">
          <ac:chgData name="Nagaraj Saroday" userId="3a26ac0b3cfb4850" providerId="LiveId" clId="{9CA5F02A-C9B8-48C1-AF56-9F5669E01D33}" dt="2024-11-04T14:24:29.969" v="5052" actId="26606"/>
          <ac:spMkLst>
            <pc:docMk/>
            <pc:sldMk cId="3724086325" sldId="295"/>
            <ac:spMk id="9" creationId="{5CEAD642-85CF-4750-8432-7C80C901F001}"/>
          </ac:spMkLst>
        </pc:spChg>
        <pc:spChg chg="add">
          <ac:chgData name="Nagaraj Saroday" userId="3a26ac0b3cfb4850" providerId="LiveId" clId="{9CA5F02A-C9B8-48C1-AF56-9F5669E01D33}" dt="2024-11-04T14:24:29.969" v="5052" actId="26606"/>
          <ac:spMkLst>
            <pc:docMk/>
            <pc:sldMk cId="3724086325" sldId="295"/>
            <ac:spMk id="11" creationId="{FA33EEAE-15D5-4119-8C1E-89D943F911EF}"/>
          </ac:spMkLst>
        </pc:spChg>
        <pc:spChg chg="add">
          <ac:chgData name="Nagaraj Saroday" userId="3a26ac0b3cfb4850" providerId="LiveId" clId="{9CA5F02A-C9B8-48C1-AF56-9F5669E01D33}" dt="2024-11-04T14:24:29.969" v="5052" actId="26606"/>
          <ac:spMkLst>
            <pc:docMk/>
            <pc:sldMk cId="3724086325" sldId="295"/>
            <ac:spMk id="13" creationId="{730D8B3B-9B80-4025-B934-26DC7D7CD231}"/>
          </ac:spMkLst>
        </pc:spChg>
        <pc:spChg chg="add">
          <ac:chgData name="Nagaraj Saroday" userId="3a26ac0b3cfb4850" providerId="LiveId" clId="{9CA5F02A-C9B8-48C1-AF56-9F5669E01D33}" dt="2024-11-04T14:24:29.969" v="5052" actId="26606"/>
          <ac:spMkLst>
            <pc:docMk/>
            <pc:sldMk cId="3724086325" sldId="295"/>
            <ac:spMk id="15" creationId="{1064D5D5-227B-4F66-9AEA-46F570E793BD}"/>
          </ac:spMkLst>
        </pc:spChg>
        <pc:spChg chg="add">
          <ac:chgData name="Nagaraj Saroday" userId="3a26ac0b3cfb4850" providerId="LiveId" clId="{9CA5F02A-C9B8-48C1-AF56-9F5669E01D33}" dt="2024-11-04T14:24:29.969" v="5052" actId="26606"/>
          <ac:spMkLst>
            <pc:docMk/>
            <pc:sldMk cId="3724086325" sldId="295"/>
            <ac:spMk id="17" creationId="{646B67A4-D328-4747-A82B-65E84FA46368}"/>
          </ac:spMkLst>
        </pc:spChg>
        <pc:spChg chg="add">
          <ac:chgData name="Nagaraj Saroday" userId="3a26ac0b3cfb4850" providerId="LiveId" clId="{9CA5F02A-C9B8-48C1-AF56-9F5669E01D33}" dt="2024-11-04T14:24:29.969" v="5052" actId="26606"/>
          <ac:spMkLst>
            <pc:docMk/>
            <pc:sldMk cId="3724086325" sldId="295"/>
            <ac:spMk id="19" creationId="{B5A1B09C-1565-46F8-B70F-621C5EB48A09}"/>
          </ac:spMkLst>
        </pc:spChg>
        <pc:spChg chg="add">
          <ac:chgData name="Nagaraj Saroday" userId="3a26ac0b3cfb4850" providerId="LiveId" clId="{9CA5F02A-C9B8-48C1-AF56-9F5669E01D33}" dt="2024-11-04T14:24:29.969" v="5052" actId="26606"/>
          <ac:spMkLst>
            <pc:docMk/>
            <pc:sldMk cId="3724086325" sldId="295"/>
            <ac:spMk id="21" creationId="{8C516CC8-80AC-446C-A56E-9F54B7210402}"/>
          </ac:spMkLst>
        </pc:spChg>
      </pc:sldChg>
      <pc:sldChg chg="addSp delSp modSp new del mod">
        <pc:chgData name="Nagaraj Saroday" userId="3a26ac0b3cfb4850" providerId="LiveId" clId="{9CA5F02A-C9B8-48C1-AF56-9F5669E01D33}" dt="2024-11-04T15:01:49.231" v="5199" actId="47"/>
        <pc:sldMkLst>
          <pc:docMk/>
          <pc:sldMk cId="1126036396" sldId="296"/>
        </pc:sldMkLst>
        <pc:spChg chg="del">
          <ac:chgData name="Nagaraj Saroday" userId="3a26ac0b3cfb4850" providerId="LiveId" clId="{9CA5F02A-C9B8-48C1-AF56-9F5669E01D33}" dt="2024-11-04T15:01:23.085" v="5193" actId="478"/>
          <ac:spMkLst>
            <pc:docMk/>
            <pc:sldMk cId="1126036396" sldId="296"/>
            <ac:spMk id="2" creationId="{DAFFA3AA-51B7-75EC-5B9F-C6E48A27C1E8}"/>
          </ac:spMkLst>
        </pc:spChg>
        <pc:spChg chg="del mod">
          <ac:chgData name="Nagaraj Saroday" userId="3a26ac0b3cfb4850" providerId="LiveId" clId="{9CA5F02A-C9B8-48C1-AF56-9F5669E01D33}" dt="2024-11-04T15:01:28.309" v="5195" actId="478"/>
          <ac:spMkLst>
            <pc:docMk/>
            <pc:sldMk cId="1126036396" sldId="296"/>
            <ac:spMk id="3" creationId="{89B6E2EC-7D8F-400F-3298-15AF22EC86F4}"/>
          </ac:spMkLst>
        </pc:spChg>
        <pc:picChg chg="add mod">
          <ac:chgData name="Nagaraj Saroday" userId="3a26ac0b3cfb4850" providerId="LiveId" clId="{9CA5F02A-C9B8-48C1-AF56-9F5669E01D33}" dt="2024-11-04T15:01:30.995" v="5196" actId="1076"/>
          <ac:picMkLst>
            <pc:docMk/>
            <pc:sldMk cId="1126036396" sldId="296"/>
            <ac:picMk id="5" creationId="{93EE3673-87CB-3736-29F8-8365670F485A}"/>
          </ac:picMkLst>
        </pc:picChg>
        <pc:picChg chg="add mod">
          <ac:chgData name="Nagaraj Saroday" userId="3a26ac0b3cfb4850" providerId="LiveId" clId="{9CA5F02A-C9B8-48C1-AF56-9F5669E01D33}" dt="2024-11-04T15:01:35.567" v="5197"/>
          <ac:picMkLst>
            <pc:docMk/>
            <pc:sldMk cId="1126036396" sldId="296"/>
            <ac:picMk id="6" creationId="{18C51FF7-53CB-5872-CB74-C42261CD7B52}"/>
          </ac:picMkLst>
        </pc:picChg>
        <pc:picChg chg="add mod">
          <ac:chgData name="Nagaraj Saroday" userId="3a26ac0b3cfb4850" providerId="LiveId" clId="{9CA5F02A-C9B8-48C1-AF56-9F5669E01D33}" dt="2024-11-04T15:01:42.138" v="5198"/>
          <ac:picMkLst>
            <pc:docMk/>
            <pc:sldMk cId="1126036396" sldId="296"/>
            <ac:picMk id="7" creationId="{51D5CAE6-B50E-EEBA-320C-D5857433C956}"/>
          </ac:picMkLst>
        </pc:picChg>
      </pc:sldChg>
      <pc:sldChg chg="addSp delSp modSp new del mod setBg">
        <pc:chgData name="Nagaraj Saroday" userId="3a26ac0b3cfb4850" providerId="LiveId" clId="{9CA5F02A-C9B8-48C1-AF56-9F5669E01D33}" dt="2024-11-04T15:00:14.554" v="5178" actId="47"/>
        <pc:sldMkLst>
          <pc:docMk/>
          <pc:sldMk cId="3273623029" sldId="296"/>
        </pc:sldMkLst>
        <pc:spChg chg="del">
          <ac:chgData name="Nagaraj Saroday" userId="3a26ac0b3cfb4850" providerId="LiveId" clId="{9CA5F02A-C9B8-48C1-AF56-9F5669E01D33}" dt="2024-11-04T14:53:24.562" v="5089" actId="478"/>
          <ac:spMkLst>
            <pc:docMk/>
            <pc:sldMk cId="3273623029" sldId="296"/>
            <ac:spMk id="2" creationId="{087A0A66-F85E-1AC3-3125-1FB1AF148C36}"/>
          </ac:spMkLst>
        </pc:spChg>
        <pc:spChg chg="add del mod">
          <ac:chgData name="Nagaraj Saroday" userId="3a26ac0b3cfb4850" providerId="LiveId" clId="{9CA5F02A-C9B8-48C1-AF56-9F5669E01D33}" dt="2024-11-04T15:00:01.091" v="5162" actId="404"/>
          <ac:spMkLst>
            <pc:docMk/>
            <pc:sldMk cId="3273623029" sldId="296"/>
            <ac:spMk id="3" creationId="{4BE5C6A8-88AC-4A74-7711-6EFD2C2EA44C}"/>
          </ac:spMkLst>
        </pc:spChg>
        <pc:spChg chg="add del">
          <ac:chgData name="Nagaraj Saroday" userId="3a26ac0b3cfb4850" providerId="LiveId" clId="{9CA5F02A-C9B8-48C1-AF56-9F5669E01D33}" dt="2024-11-04T14:53:47.424" v="5094" actId="26606"/>
          <ac:spMkLst>
            <pc:docMk/>
            <pc:sldMk cId="3273623029" sldId="296"/>
            <ac:spMk id="10" creationId="{B50AB553-2A96-4A92-96F2-93548E096954}"/>
          </ac:spMkLst>
        </pc:spChg>
        <pc:graphicFrameChg chg="add del">
          <ac:chgData name="Nagaraj Saroday" userId="3a26ac0b3cfb4850" providerId="LiveId" clId="{9CA5F02A-C9B8-48C1-AF56-9F5669E01D33}" dt="2024-11-04T14:53:47.424" v="5094" actId="26606"/>
          <ac:graphicFrameMkLst>
            <pc:docMk/>
            <pc:sldMk cId="3273623029" sldId="296"/>
            <ac:graphicFrameMk id="5" creationId="{45545D06-D5AF-F5D8-D2BE-994928A844CA}"/>
          </ac:graphicFrameMkLst>
        </pc:graphicFrameChg>
        <pc:picChg chg="add del">
          <ac:chgData name="Nagaraj Saroday" userId="3a26ac0b3cfb4850" providerId="LiveId" clId="{9CA5F02A-C9B8-48C1-AF56-9F5669E01D33}" dt="2024-11-04T14:53:47.424" v="5094" actId="26606"/>
          <ac:picMkLst>
            <pc:docMk/>
            <pc:sldMk cId="3273623029" sldId="296"/>
            <ac:picMk id="6" creationId="{7519A611-BA15-EA68-F4F8-2BB75A545662}"/>
          </ac:picMkLst>
        </pc:picChg>
      </pc:sldChg>
      <pc:sldChg chg="modSp new del mod">
        <pc:chgData name="Nagaraj Saroday" userId="3a26ac0b3cfb4850" providerId="LiveId" clId="{9CA5F02A-C9B8-48C1-AF56-9F5669E01D33}" dt="2024-11-04T15:00:08.764" v="5177" actId="680"/>
        <pc:sldMkLst>
          <pc:docMk/>
          <pc:sldMk cId="1836877942" sldId="297"/>
        </pc:sldMkLst>
        <pc:spChg chg="mod">
          <ac:chgData name="Nagaraj Saroday" userId="3a26ac0b3cfb4850" providerId="LiveId" clId="{9CA5F02A-C9B8-48C1-AF56-9F5669E01D33}" dt="2024-11-04T15:00:08.121" v="5176"/>
          <ac:spMkLst>
            <pc:docMk/>
            <pc:sldMk cId="1836877942" sldId="297"/>
            <ac:spMk id="3" creationId="{239E5B90-DCF2-D3A0-47B3-DA88695E50A0}"/>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C7E119-D795-47A7-85D1-D7A642A07948}"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48064D6-874C-46DF-BE0D-F7B1AC5D05DB}">
      <dgm:prSet custT="1"/>
      <dgm:spPr/>
      <dgm:t>
        <a:bodyPr/>
        <a:lstStyle/>
        <a:p>
          <a:pPr>
            <a:lnSpc>
              <a:spcPct val="100000"/>
            </a:lnSpc>
            <a:defRPr b="1"/>
          </a:pPr>
          <a:r>
            <a:rPr lang="en-US" sz="1800" b="1"/>
            <a:t>Efficient Data Management and Retrieval</a:t>
          </a:r>
          <a:endParaRPr lang="en-US" sz="1800"/>
        </a:p>
      </dgm:t>
    </dgm:pt>
    <dgm:pt modelId="{7E775DE0-6E2F-4821-8537-4FE4739189F1}" type="parTrans" cxnId="{726762AF-5150-4885-BDE8-B130EAB956F6}">
      <dgm:prSet/>
      <dgm:spPr/>
      <dgm:t>
        <a:bodyPr/>
        <a:lstStyle/>
        <a:p>
          <a:endParaRPr lang="en-US" sz="2400"/>
        </a:p>
      </dgm:t>
    </dgm:pt>
    <dgm:pt modelId="{C940CA0A-8C04-4AA8-A6DB-57084CD9734D}" type="sibTrans" cxnId="{726762AF-5150-4885-BDE8-B130EAB956F6}">
      <dgm:prSet/>
      <dgm:spPr/>
      <dgm:t>
        <a:bodyPr/>
        <a:lstStyle/>
        <a:p>
          <a:endParaRPr lang="en-US" sz="2400"/>
        </a:p>
      </dgm:t>
    </dgm:pt>
    <dgm:pt modelId="{F453C938-EA6F-4B22-88B5-F44CE8FA8402}">
      <dgm:prSet custT="1"/>
      <dgm:spPr/>
      <dgm:t>
        <a:bodyPr/>
        <a:lstStyle/>
        <a:p>
          <a:pPr>
            <a:lnSpc>
              <a:spcPct val="100000"/>
            </a:lnSpc>
          </a:pPr>
          <a:r>
            <a:rPr lang="en-US" sz="1400" b="1" dirty="0"/>
            <a:t>Search Engines </a:t>
          </a:r>
          <a:r>
            <a:rPr lang="en-US" sz="1400" dirty="0"/>
            <a:t>:- uses inverted indexes &amp; </a:t>
          </a:r>
          <a:r>
            <a:rPr lang="en-US" sz="1400" dirty="0" err="1"/>
            <a:t>trie</a:t>
          </a:r>
          <a:r>
            <a:rPr lang="en-US" sz="1400" dirty="0"/>
            <a:t> structures</a:t>
          </a:r>
        </a:p>
      </dgm:t>
    </dgm:pt>
    <dgm:pt modelId="{9C14BED9-5C32-4BA9-940D-E2E464F9FF02}" type="parTrans" cxnId="{2418BF29-D0DA-4E60-A04E-C41A2F48F397}">
      <dgm:prSet/>
      <dgm:spPr/>
      <dgm:t>
        <a:bodyPr/>
        <a:lstStyle/>
        <a:p>
          <a:endParaRPr lang="en-US" sz="2400"/>
        </a:p>
      </dgm:t>
    </dgm:pt>
    <dgm:pt modelId="{0B8FB44C-203B-4849-ACA7-E5E5FA476F75}" type="sibTrans" cxnId="{2418BF29-D0DA-4E60-A04E-C41A2F48F397}">
      <dgm:prSet/>
      <dgm:spPr/>
      <dgm:t>
        <a:bodyPr/>
        <a:lstStyle/>
        <a:p>
          <a:endParaRPr lang="en-US" sz="2400"/>
        </a:p>
      </dgm:t>
    </dgm:pt>
    <dgm:pt modelId="{668DEDAD-6BF9-4951-8027-9BDA30601D1A}">
      <dgm:prSet custT="1"/>
      <dgm:spPr/>
      <dgm:t>
        <a:bodyPr/>
        <a:lstStyle/>
        <a:p>
          <a:pPr>
            <a:lnSpc>
              <a:spcPct val="100000"/>
            </a:lnSpc>
          </a:pPr>
          <a:r>
            <a:rPr lang="en-US" sz="1400" b="1"/>
            <a:t>Databases</a:t>
          </a:r>
          <a:r>
            <a:rPr lang="en-US" sz="1400"/>
            <a:t> :- Rely on B-Trees, hashing and indexing</a:t>
          </a:r>
        </a:p>
      </dgm:t>
    </dgm:pt>
    <dgm:pt modelId="{60BFBCED-538D-43D3-A6BB-0371B8365152}" type="parTrans" cxnId="{D9B8D8B0-1B18-465E-A281-C3077359F074}">
      <dgm:prSet/>
      <dgm:spPr/>
      <dgm:t>
        <a:bodyPr/>
        <a:lstStyle/>
        <a:p>
          <a:endParaRPr lang="en-US" sz="2400"/>
        </a:p>
      </dgm:t>
    </dgm:pt>
    <dgm:pt modelId="{D17DD3D6-7E59-4253-93F6-44711F034D0B}" type="sibTrans" cxnId="{D9B8D8B0-1B18-465E-A281-C3077359F074}">
      <dgm:prSet/>
      <dgm:spPr/>
      <dgm:t>
        <a:bodyPr/>
        <a:lstStyle/>
        <a:p>
          <a:endParaRPr lang="en-US" sz="2400"/>
        </a:p>
      </dgm:t>
    </dgm:pt>
    <dgm:pt modelId="{81B46F0C-12EE-4882-876A-FD5558C9EAAB}">
      <dgm:prSet custT="1"/>
      <dgm:spPr/>
      <dgm:t>
        <a:bodyPr/>
        <a:lstStyle/>
        <a:p>
          <a:pPr>
            <a:lnSpc>
              <a:spcPct val="100000"/>
            </a:lnSpc>
            <a:defRPr b="1"/>
          </a:pPr>
          <a:r>
            <a:rPr lang="en-US" sz="1800" b="1"/>
            <a:t>Optimizing Performance and Reducing Latency</a:t>
          </a:r>
          <a:endParaRPr lang="en-US" sz="1800"/>
        </a:p>
      </dgm:t>
    </dgm:pt>
    <dgm:pt modelId="{DEFCFAD8-6A57-423C-9C2C-A46657A9F4FF}" type="parTrans" cxnId="{CD94B51E-2F44-437E-95A7-83A9F06A9BAD}">
      <dgm:prSet/>
      <dgm:spPr/>
      <dgm:t>
        <a:bodyPr/>
        <a:lstStyle/>
        <a:p>
          <a:endParaRPr lang="en-US" sz="2400"/>
        </a:p>
      </dgm:t>
    </dgm:pt>
    <dgm:pt modelId="{86582BC0-28AE-421B-B456-477DAA49AA40}" type="sibTrans" cxnId="{CD94B51E-2F44-437E-95A7-83A9F06A9BAD}">
      <dgm:prSet/>
      <dgm:spPr/>
      <dgm:t>
        <a:bodyPr/>
        <a:lstStyle/>
        <a:p>
          <a:endParaRPr lang="en-US" sz="2400"/>
        </a:p>
      </dgm:t>
    </dgm:pt>
    <dgm:pt modelId="{BDE29AF8-28E4-44CF-AC9B-0A1CE28AA3B7}">
      <dgm:prSet custT="1"/>
      <dgm:spPr/>
      <dgm:t>
        <a:bodyPr/>
        <a:lstStyle/>
        <a:p>
          <a:pPr>
            <a:lnSpc>
              <a:spcPct val="100000"/>
            </a:lnSpc>
          </a:pPr>
          <a:r>
            <a:rPr lang="en-US" sz="1400" b="1"/>
            <a:t>Social Media Feeds </a:t>
          </a:r>
          <a:r>
            <a:rPr lang="en-US" sz="1400"/>
            <a:t>:- Graph structures and algorithms recommend connections et</a:t>
          </a:r>
        </a:p>
      </dgm:t>
    </dgm:pt>
    <dgm:pt modelId="{DE25B38E-DBD2-4612-8410-607A73675C9B}" type="parTrans" cxnId="{30C7A925-41B6-40AE-A8EC-AE76417BF98D}">
      <dgm:prSet/>
      <dgm:spPr/>
      <dgm:t>
        <a:bodyPr/>
        <a:lstStyle/>
        <a:p>
          <a:endParaRPr lang="en-US" sz="2400"/>
        </a:p>
      </dgm:t>
    </dgm:pt>
    <dgm:pt modelId="{245539D8-1C7C-4639-BE77-3532A2FC7319}" type="sibTrans" cxnId="{30C7A925-41B6-40AE-A8EC-AE76417BF98D}">
      <dgm:prSet/>
      <dgm:spPr/>
      <dgm:t>
        <a:bodyPr/>
        <a:lstStyle/>
        <a:p>
          <a:endParaRPr lang="en-US" sz="2400"/>
        </a:p>
      </dgm:t>
    </dgm:pt>
    <dgm:pt modelId="{CC78CF26-4114-4AB1-81C8-CABF78D209B5}">
      <dgm:prSet custT="1"/>
      <dgm:spPr/>
      <dgm:t>
        <a:bodyPr/>
        <a:lstStyle/>
        <a:p>
          <a:pPr>
            <a:lnSpc>
              <a:spcPct val="100000"/>
            </a:lnSpc>
            <a:defRPr b="1"/>
          </a:pPr>
          <a:r>
            <a:rPr lang="en-US" sz="1800" b="1"/>
            <a:t>Big Data Processing</a:t>
          </a:r>
          <a:endParaRPr lang="en-US" sz="1800"/>
        </a:p>
      </dgm:t>
    </dgm:pt>
    <dgm:pt modelId="{8151B096-5F10-4DC0-AF80-EF2EAC664847}" type="parTrans" cxnId="{F5656223-6915-4926-B0F8-80407BBBD303}">
      <dgm:prSet/>
      <dgm:spPr/>
      <dgm:t>
        <a:bodyPr/>
        <a:lstStyle/>
        <a:p>
          <a:endParaRPr lang="en-US" sz="2400"/>
        </a:p>
      </dgm:t>
    </dgm:pt>
    <dgm:pt modelId="{8A41F40C-C79C-49C0-B730-439F6A79D031}" type="sibTrans" cxnId="{F5656223-6915-4926-B0F8-80407BBBD303}">
      <dgm:prSet/>
      <dgm:spPr/>
      <dgm:t>
        <a:bodyPr/>
        <a:lstStyle/>
        <a:p>
          <a:endParaRPr lang="en-US" sz="2400"/>
        </a:p>
      </dgm:t>
    </dgm:pt>
    <dgm:pt modelId="{B3F595EC-62E8-4829-9DB0-5F16A09C65AC}">
      <dgm:prSet custT="1"/>
      <dgm:spPr/>
      <dgm:t>
        <a:bodyPr/>
        <a:lstStyle/>
        <a:p>
          <a:pPr>
            <a:lnSpc>
              <a:spcPct val="100000"/>
            </a:lnSpc>
          </a:pPr>
          <a:r>
            <a:rPr lang="en-US" sz="1400" b="1"/>
            <a:t>MapReduce and other algorithms </a:t>
          </a:r>
          <a:r>
            <a:rPr lang="en-US" sz="1400"/>
            <a:t>breakdown and process data in parallel.</a:t>
          </a:r>
        </a:p>
      </dgm:t>
    </dgm:pt>
    <dgm:pt modelId="{00180FA1-5FDE-4038-8056-0C365CC9B67C}" type="parTrans" cxnId="{4B96050B-4222-4DB6-B095-1F6C34F162B4}">
      <dgm:prSet/>
      <dgm:spPr/>
      <dgm:t>
        <a:bodyPr/>
        <a:lstStyle/>
        <a:p>
          <a:endParaRPr lang="en-US" sz="2400"/>
        </a:p>
      </dgm:t>
    </dgm:pt>
    <dgm:pt modelId="{EC6954C1-4277-4812-90FE-2C0272783BDD}" type="sibTrans" cxnId="{4B96050B-4222-4DB6-B095-1F6C34F162B4}">
      <dgm:prSet/>
      <dgm:spPr/>
      <dgm:t>
        <a:bodyPr/>
        <a:lstStyle/>
        <a:p>
          <a:endParaRPr lang="en-US" sz="2400"/>
        </a:p>
      </dgm:t>
    </dgm:pt>
    <dgm:pt modelId="{9B961191-DE3C-4952-BA43-B39EDACE6E08}">
      <dgm:prSet custT="1"/>
      <dgm:spPr/>
      <dgm:t>
        <a:bodyPr/>
        <a:lstStyle/>
        <a:p>
          <a:pPr>
            <a:lnSpc>
              <a:spcPct val="100000"/>
            </a:lnSpc>
            <a:defRPr b="1"/>
          </a:pPr>
          <a:r>
            <a:rPr lang="en-US" sz="1800" b="1"/>
            <a:t>Optimizing Network Performance and Connectivity</a:t>
          </a:r>
          <a:endParaRPr lang="en-US" sz="1800"/>
        </a:p>
      </dgm:t>
    </dgm:pt>
    <dgm:pt modelId="{FEDABFB5-5143-456E-8236-DA3CF5E5F3F5}" type="parTrans" cxnId="{BBEE7832-B36D-4323-A80A-735354587A8B}">
      <dgm:prSet/>
      <dgm:spPr/>
      <dgm:t>
        <a:bodyPr/>
        <a:lstStyle/>
        <a:p>
          <a:endParaRPr lang="en-US" sz="2400"/>
        </a:p>
      </dgm:t>
    </dgm:pt>
    <dgm:pt modelId="{18A80388-4341-4436-87A5-9E4B0471E444}" type="sibTrans" cxnId="{BBEE7832-B36D-4323-A80A-735354587A8B}">
      <dgm:prSet/>
      <dgm:spPr/>
      <dgm:t>
        <a:bodyPr/>
        <a:lstStyle/>
        <a:p>
          <a:endParaRPr lang="en-US" sz="2400"/>
        </a:p>
      </dgm:t>
    </dgm:pt>
    <dgm:pt modelId="{C2C466E2-8B36-495F-B362-314622148F4F}">
      <dgm:prSet custT="1"/>
      <dgm:spPr/>
      <dgm:t>
        <a:bodyPr/>
        <a:lstStyle/>
        <a:p>
          <a:pPr>
            <a:lnSpc>
              <a:spcPct val="100000"/>
            </a:lnSpc>
          </a:pPr>
          <a:r>
            <a:rPr lang="en-US" sz="1400" b="1"/>
            <a:t>Routing Algorithms </a:t>
          </a:r>
          <a:r>
            <a:rPr lang="en-US" sz="1400"/>
            <a:t>:- Shortest path algorithms like Dijkstra’s minimize latency.</a:t>
          </a:r>
        </a:p>
      </dgm:t>
    </dgm:pt>
    <dgm:pt modelId="{0CB41C97-0969-4B6C-A504-5A95C7D93C24}" type="parTrans" cxnId="{CAD0A622-E53A-4F80-8474-8069043CA954}">
      <dgm:prSet/>
      <dgm:spPr/>
      <dgm:t>
        <a:bodyPr/>
        <a:lstStyle/>
        <a:p>
          <a:endParaRPr lang="en-US" sz="2400"/>
        </a:p>
      </dgm:t>
    </dgm:pt>
    <dgm:pt modelId="{1EC5D904-A719-4597-BED5-ADA67A7374FA}" type="sibTrans" cxnId="{CAD0A622-E53A-4F80-8474-8069043CA954}">
      <dgm:prSet/>
      <dgm:spPr/>
      <dgm:t>
        <a:bodyPr/>
        <a:lstStyle/>
        <a:p>
          <a:endParaRPr lang="en-US" sz="2400"/>
        </a:p>
      </dgm:t>
    </dgm:pt>
    <dgm:pt modelId="{EDA6801E-2A7B-4D2F-A486-FD394CE34176}">
      <dgm:prSet custT="1"/>
      <dgm:spPr/>
      <dgm:t>
        <a:bodyPr/>
        <a:lstStyle/>
        <a:p>
          <a:pPr>
            <a:lnSpc>
              <a:spcPct val="100000"/>
            </a:lnSpc>
          </a:pPr>
          <a:r>
            <a:rPr lang="en-US" sz="1400" b="1"/>
            <a:t>File Sharing   &amp; CDNs</a:t>
          </a:r>
          <a:r>
            <a:rPr lang="en-US" sz="1400"/>
            <a:t>: Use DSA for efficient data distribution and replication</a:t>
          </a:r>
        </a:p>
      </dgm:t>
    </dgm:pt>
    <dgm:pt modelId="{DEB22149-BF59-4CE3-B832-54D6C3E14F25}" type="parTrans" cxnId="{5600D11D-4A6D-4252-ADA5-6C5795838304}">
      <dgm:prSet/>
      <dgm:spPr/>
      <dgm:t>
        <a:bodyPr/>
        <a:lstStyle/>
        <a:p>
          <a:endParaRPr lang="en-US" sz="2400"/>
        </a:p>
      </dgm:t>
    </dgm:pt>
    <dgm:pt modelId="{624EBFE0-2F35-4482-9B6E-B434B3C8CB11}" type="sibTrans" cxnId="{5600D11D-4A6D-4252-ADA5-6C5795838304}">
      <dgm:prSet/>
      <dgm:spPr/>
      <dgm:t>
        <a:bodyPr/>
        <a:lstStyle/>
        <a:p>
          <a:endParaRPr lang="en-US" sz="2400"/>
        </a:p>
      </dgm:t>
    </dgm:pt>
    <dgm:pt modelId="{D1FB1224-42A9-42B0-85AA-AB3986E5C586}">
      <dgm:prSet custT="1"/>
      <dgm:spPr/>
      <dgm:t>
        <a:bodyPr/>
        <a:lstStyle/>
        <a:p>
          <a:pPr>
            <a:lnSpc>
              <a:spcPct val="100000"/>
            </a:lnSpc>
            <a:defRPr b="1"/>
          </a:pPr>
          <a:r>
            <a:rPr lang="en-US" sz="1800" b="1"/>
            <a:t>Machine Learning and AI</a:t>
          </a:r>
          <a:endParaRPr lang="en-US" sz="1800"/>
        </a:p>
      </dgm:t>
    </dgm:pt>
    <dgm:pt modelId="{49B0F169-97A0-4A37-B64E-050A21E26859}" type="parTrans" cxnId="{718D9FFD-F421-4EA0-81B6-2606CF84676B}">
      <dgm:prSet/>
      <dgm:spPr/>
      <dgm:t>
        <a:bodyPr/>
        <a:lstStyle/>
        <a:p>
          <a:endParaRPr lang="en-US" sz="2400"/>
        </a:p>
      </dgm:t>
    </dgm:pt>
    <dgm:pt modelId="{4EEBF5A3-30DB-4E75-BB41-607F0944E642}" type="sibTrans" cxnId="{718D9FFD-F421-4EA0-81B6-2606CF84676B}">
      <dgm:prSet/>
      <dgm:spPr/>
      <dgm:t>
        <a:bodyPr/>
        <a:lstStyle/>
        <a:p>
          <a:endParaRPr lang="en-US" sz="2400"/>
        </a:p>
      </dgm:t>
    </dgm:pt>
    <dgm:pt modelId="{E00F1383-7A08-4C47-9F89-927EC55F453E}">
      <dgm:prSet custT="1"/>
      <dgm:spPr/>
      <dgm:t>
        <a:bodyPr/>
        <a:lstStyle/>
        <a:p>
          <a:pPr>
            <a:lnSpc>
              <a:spcPct val="100000"/>
            </a:lnSpc>
          </a:pPr>
          <a:r>
            <a:rPr lang="en-US" sz="1400" b="1"/>
            <a:t>Data management </a:t>
          </a:r>
          <a:r>
            <a:rPr lang="en-US" sz="1400"/>
            <a:t>:- Sorting searching and graph traversal for feature selection</a:t>
          </a:r>
        </a:p>
      </dgm:t>
    </dgm:pt>
    <dgm:pt modelId="{F603C21B-13EC-4563-86A7-5F3A758F22A4}" type="parTrans" cxnId="{467CE7B2-2314-48E2-B741-D53F325A7CBF}">
      <dgm:prSet/>
      <dgm:spPr/>
      <dgm:t>
        <a:bodyPr/>
        <a:lstStyle/>
        <a:p>
          <a:endParaRPr lang="en-US" sz="2400"/>
        </a:p>
      </dgm:t>
    </dgm:pt>
    <dgm:pt modelId="{30602FDA-F5E2-4CE6-A0DD-AB48CB9D118C}" type="sibTrans" cxnId="{467CE7B2-2314-48E2-B741-D53F325A7CBF}">
      <dgm:prSet/>
      <dgm:spPr/>
      <dgm:t>
        <a:bodyPr/>
        <a:lstStyle/>
        <a:p>
          <a:endParaRPr lang="en-US" sz="2400"/>
        </a:p>
      </dgm:t>
    </dgm:pt>
    <dgm:pt modelId="{36254A0A-7D65-4326-B97F-7238C4E03FAE}">
      <dgm:prSet custT="1"/>
      <dgm:spPr/>
      <dgm:t>
        <a:bodyPr/>
        <a:lstStyle/>
        <a:p>
          <a:pPr>
            <a:lnSpc>
              <a:spcPct val="100000"/>
            </a:lnSpc>
            <a:defRPr b="1"/>
          </a:pPr>
          <a:r>
            <a:rPr lang="en-US" sz="1800" b="1"/>
            <a:t>Financial Technology and E-Trading</a:t>
          </a:r>
          <a:endParaRPr lang="en-US" sz="1800"/>
        </a:p>
      </dgm:t>
    </dgm:pt>
    <dgm:pt modelId="{983D7C1D-367A-4637-B6F4-738396AA6A32}" type="parTrans" cxnId="{0C8E272F-CA43-4437-9252-C8DDF2CD0BA3}">
      <dgm:prSet/>
      <dgm:spPr/>
      <dgm:t>
        <a:bodyPr/>
        <a:lstStyle/>
        <a:p>
          <a:endParaRPr lang="en-US" sz="2400"/>
        </a:p>
      </dgm:t>
    </dgm:pt>
    <dgm:pt modelId="{7430CFC3-99E7-496D-AB20-C61C45B0D757}" type="sibTrans" cxnId="{0C8E272F-CA43-4437-9252-C8DDF2CD0BA3}">
      <dgm:prSet/>
      <dgm:spPr/>
      <dgm:t>
        <a:bodyPr/>
        <a:lstStyle/>
        <a:p>
          <a:endParaRPr lang="en-US" sz="2400"/>
        </a:p>
      </dgm:t>
    </dgm:pt>
    <dgm:pt modelId="{AAF83B53-D334-48C2-9368-2D09AC46E94C}">
      <dgm:prSet custT="1"/>
      <dgm:spPr/>
      <dgm:t>
        <a:bodyPr/>
        <a:lstStyle/>
        <a:p>
          <a:pPr>
            <a:lnSpc>
              <a:spcPct val="100000"/>
            </a:lnSpc>
          </a:pPr>
          <a:r>
            <a:rPr lang="en-US" sz="1400" b="1"/>
            <a:t>RealTime Analytics :- </a:t>
          </a:r>
          <a:r>
            <a:rPr lang="en-US" sz="1400"/>
            <a:t>Heaps Queues, and sorting Alogrithms</a:t>
          </a:r>
        </a:p>
      </dgm:t>
    </dgm:pt>
    <dgm:pt modelId="{10983570-1CBC-4296-924B-A3AED4B88733}" type="parTrans" cxnId="{1038AE05-29AE-4679-98E5-89C93B22E247}">
      <dgm:prSet/>
      <dgm:spPr/>
      <dgm:t>
        <a:bodyPr/>
        <a:lstStyle/>
        <a:p>
          <a:endParaRPr lang="en-US" sz="2400"/>
        </a:p>
      </dgm:t>
    </dgm:pt>
    <dgm:pt modelId="{A7342DC3-10E5-4D42-98E7-1AF20F28E236}" type="sibTrans" cxnId="{1038AE05-29AE-4679-98E5-89C93B22E247}">
      <dgm:prSet/>
      <dgm:spPr/>
      <dgm:t>
        <a:bodyPr/>
        <a:lstStyle/>
        <a:p>
          <a:endParaRPr lang="en-US" sz="2400"/>
        </a:p>
      </dgm:t>
    </dgm:pt>
    <dgm:pt modelId="{411B64EF-4ECC-49C2-8811-CEF9548533F5}" type="pres">
      <dgm:prSet presAssocID="{06C7E119-D795-47A7-85D1-D7A642A07948}" presName="root" presStyleCnt="0">
        <dgm:presLayoutVars>
          <dgm:dir/>
          <dgm:resizeHandles val="exact"/>
        </dgm:presLayoutVars>
      </dgm:prSet>
      <dgm:spPr/>
    </dgm:pt>
    <dgm:pt modelId="{38E81321-3070-48B4-8410-A7E2C5D82221}" type="pres">
      <dgm:prSet presAssocID="{348064D6-874C-46DF-BE0D-F7B1AC5D05DB}" presName="compNode" presStyleCnt="0"/>
      <dgm:spPr/>
    </dgm:pt>
    <dgm:pt modelId="{E12B2C19-5E49-438B-9B3A-2FBC6E5BE630}" type="pres">
      <dgm:prSet presAssocID="{348064D6-874C-46DF-BE0D-F7B1AC5D05D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6637B2D-205E-40E6-901C-CAFEDBE86550}" type="pres">
      <dgm:prSet presAssocID="{348064D6-874C-46DF-BE0D-F7B1AC5D05DB}" presName="iconSpace" presStyleCnt="0"/>
      <dgm:spPr/>
    </dgm:pt>
    <dgm:pt modelId="{66EE8C99-BD4E-4B0F-AFAB-470552A9354C}" type="pres">
      <dgm:prSet presAssocID="{348064D6-874C-46DF-BE0D-F7B1AC5D05DB}" presName="parTx" presStyleLbl="revTx" presStyleIdx="0" presStyleCnt="12">
        <dgm:presLayoutVars>
          <dgm:chMax val="0"/>
          <dgm:chPref val="0"/>
        </dgm:presLayoutVars>
      </dgm:prSet>
      <dgm:spPr/>
    </dgm:pt>
    <dgm:pt modelId="{AB0D070D-BC17-4CD4-A371-838138231819}" type="pres">
      <dgm:prSet presAssocID="{348064D6-874C-46DF-BE0D-F7B1AC5D05DB}" presName="txSpace" presStyleCnt="0"/>
      <dgm:spPr/>
    </dgm:pt>
    <dgm:pt modelId="{BEB34CDF-5B83-4980-834B-C722A5AC7B0F}" type="pres">
      <dgm:prSet presAssocID="{348064D6-874C-46DF-BE0D-F7B1AC5D05DB}" presName="desTx" presStyleLbl="revTx" presStyleIdx="1" presStyleCnt="12">
        <dgm:presLayoutVars/>
      </dgm:prSet>
      <dgm:spPr/>
    </dgm:pt>
    <dgm:pt modelId="{270DC431-03BA-457E-B98E-E5146F45ABEB}" type="pres">
      <dgm:prSet presAssocID="{C940CA0A-8C04-4AA8-A6DB-57084CD9734D}" presName="sibTrans" presStyleCnt="0"/>
      <dgm:spPr/>
    </dgm:pt>
    <dgm:pt modelId="{A30EA8FC-1F5E-480D-AB76-9E7E24411B69}" type="pres">
      <dgm:prSet presAssocID="{81B46F0C-12EE-4882-876A-FD5558C9EAAB}" presName="compNode" presStyleCnt="0"/>
      <dgm:spPr/>
    </dgm:pt>
    <dgm:pt modelId="{2E3E2E27-A45A-432B-B86A-71FABA83D8F1}" type="pres">
      <dgm:prSet presAssocID="{81B46F0C-12EE-4882-876A-FD5558C9EAA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B6BA2276-C82C-4054-82E4-39FBB96FEE46}" type="pres">
      <dgm:prSet presAssocID="{81B46F0C-12EE-4882-876A-FD5558C9EAAB}" presName="iconSpace" presStyleCnt="0"/>
      <dgm:spPr/>
    </dgm:pt>
    <dgm:pt modelId="{B8247A21-D33C-4661-A0D4-A7A2B2A4DC96}" type="pres">
      <dgm:prSet presAssocID="{81B46F0C-12EE-4882-876A-FD5558C9EAAB}" presName="parTx" presStyleLbl="revTx" presStyleIdx="2" presStyleCnt="12">
        <dgm:presLayoutVars>
          <dgm:chMax val="0"/>
          <dgm:chPref val="0"/>
        </dgm:presLayoutVars>
      </dgm:prSet>
      <dgm:spPr/>
    </dgm:pt>
    <dgm:pt modelId="{2ED93EC9-4CE9-441D-B96B-ED8106A3B732}" type="pres">
      <dgm:prSet presAssocID="{81B46F0C-12EE-4882-876A-FD5558C9EAAB}" presName="txSpace" presStyleCnt="0"/>
      <dgm:spPr/>
    </dgm:pt>
    <dgm:pt modelId="{2D99416E-9545-40D0-B120-AF63016DDA84}" type="pres">
      <dgm:prSet presAssocID="{81B46F0C-12EE-4882-876A-FD5558C9EAAB}" presName="desTx" presStyleLbl="revTx" presStyleIdx="3" presStyleCnt="12">
        <dgm:presLayoutVars/>
      </dgm:prSet>
      <dgm:spPr/>
    </dgm:pt>
    <dgm:pt modelId="{1D9FD4FC-F751-40B8-80DE-28BB41414D1F}" type="pres">
      <dgm:prSet presAssocID="{86582BC0-28AE-421B-B456-477DAA49AA40}" presName="sibTrans" presStyleCnt="0"/>
      <dgm:spPr/>
    </dgm:pt>
    <dgm:pt modelId="{AFEA6955-27BE-4624-A43A-1806112D11B6}" type="pres">
      <dgm:prSet presAssocID="{CC78CF26-4114-4AB1-81C8-CABF78D209B5}" presName="compNode" presStyleCnt="0"/>
      <dgm:spPr/>
    </dgm:pt>
    <dgm:pt modelId="{F0EC2ACF-6721-4E41-A9EF-CD7988C8578A}" type="pres">
      <dgm:prSet presAssocID="{CC78CF26-4114-4AB1-81C8-CABF78D209B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13911D7B-BEBB-467F-889E-AF18994410EC}" type="pres">
      <dgm:prSet presAssocID="{CC78CF26-4114-4AB1-81C8-CABF78D209B5}" presName="iconSpace" presStyleCnt="0"/>
      <dgm:spPr/>
    </dgm:pt>
    <dgm:pt modelId="{BAB922F0-D449-445A-A4D5-605C1584032C}" type="pres">
      <dgm:prSet presAssocID="{CC78CF26-4114-4AB1-81C8-CABF78D209B5}" presName="parTx" presStyleLbl="revTx" presStyleIdx="4" presStyleCnt="12">
        <dgm:presLayoutVars>
          <dgm:chMax val="0"/>
          <dgm:chPref val="0"/>
        </dgm:presLayoutVars>
      </dgm:prSet>
      <dgm:spPr/>
    </dgm:pt>
    <dgm:pt modelId="{613DEFDB-22C2-4092-A9F8-BE96FDE55073}" type="pres">
      <dgm:prSet presAssocID="{CC78CF26-4114-4AB1-81C8-CABF78D209B5}" presName="txSpace" presStyleCnt="0"/>
      <dgm:spPr/>
    </dgm:pt>
    <dgm:pt modelId="{3ED2E028-48E7-4B68-99A6-6710B5B9EEB0}" type="pres">
      <dgm:prSet presAssocID="{CC78CF26-4114-4AB1-81C8-CABF78D209B5}" presName="desTx" presStyleLbl="revTx" presStyleIdx="5" presStyleCnt="12">
        <dgm:presLayoutVars/>
      </dgm:prSet>
      <dgm:spPr/>
    </dgm:pt>
    <dgm:pt modelId="{56EE0800-9B16-4105-A8DD-94D1FE41465E}" type="pres">
      <dgm:prSet presAssocID="{8A41F40C-C79C-49C0-B730-439F6A79D031}" presName="sibTrans" presStyleCnt="0"/>
      <dgm:spPr/>
    </dgm:pt>
    <dgm:pt modelId="{92898B30-7416-487D-B274-AA0341BFFAA3}" type="pres">
      <dgm:prSet presAssocID="{9B961191-DE3C-4952-BA43-B39EDACE6E08}" presName="compNode" presStyleCnt="0"/>
      <dgm:spPr/>
    </dgm:pt>
    <dgm:pt modelId="{4E0EA0A0-E1EE-41F7-8F23-70ECC57665C2}" type="pres">
      <dgm:prSet presAssocID="{9B961191-DE3C-4952-BA43-B39EDACE6E0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DA973F3E-E704-4EB4-8C0E-7C7CF137BABF}" type="pres">
      <dgm:prSet presAssocID="{9B961191-DE3C-4952-BA43-B39EDACE6E08}" presName="iconSpace" presStyleCnt="0"/>
      <dgm:spPr/>
    </dgm:pt>
    <dgm:pt modelId="{FA438988-A2BF-4060-A754-D8CA7B02378F}" type="pres">
      <dgm:prSet presAssocID="{9B961191-DE3C-4952-BA43-B39EDACE6E08}" presName="parTx" presStyleLbl="revTx" presStyleIdx="6" presStyleCnt="12">
        <dgm:presLayoutVars>
          <dgm:chMax val="0"/>
          <dgm:chPref val="0"/>
        </dgm:presLayoutVars>
      </dgm:prSet>
      <dgm:spPr/>
    </dgm:pt>
    <dgm:pt modelId="{2CD305EE-9CA6-477D-91B7-1711CFF7C898}" type="pres">
      <dgm:prSet presAssocID="{9B961191-DE3C-4952-BA43-B39EDACE6E08}" presName="txSpace" presStyleCnt="0"/>
      <dgm:spPr/>
    </dgm:pt>
    <dgm:pt modelId="{CCB13D7C-1DB7-47AC-A85C-73C07D6CC1D1}" type="pres">
      <dgm:prSet presAssocID="{9B961191-DE3C-4952-BA43-B39EDACE6E08}" presName="desTx" presStyleLbl="revTx" presStyleIdx="7" presStyleCnt="12">
        <dgm:presLayoutVars/>
      </dgm:prSet>
      <dgm:spPr/>
    </dgm:pt>
    <dgm:pt modelId="{2E151525-F541-4DE3-B492-E2156E4C21D7}" type="pres">
      <dgm:prSet presAssocID="{18A80388-4341-4436-87A5-9E4B0471E444}" presName="sibTrans" presStyleCnt="0"/>
      <dgm:spPr/>
    </dgm:pt>
    <dgm:pt modelId="{EE8DBC2C-905A-4A86-8A0C-591D625975E2}" type="pres">
      <dgm:prSet presAssocID="{D1FB1224-42A9-42B0-85AA-AB3986E5C586}" presName="compNode" presStyleCnt="0"/>
      <dgm:spPr/>
    </dgm:pt>
    <dgm:pt modelId="{C4464334-C80C-41A6-BB91-84D7361FCF35}" type="pres">
      <dgm:prSet presAssocID="{D1FB1224-42A9-42B0-85AA-AB3986E5C58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rawing Compass"/>
        </a:ext>
      </dgm:extLst>
    </dgm:pt>
    <dgm:pt modelId="{88EA0A71-158B-4CF4-B786-D12E6C01073C}" type="pres">
      <dgm:prSet presAssocID="{D1FB1224-42A9-42B0-85AA-AB3986E5C586}" presName="iconSpace" presStyleCnt="0"/>
      <dgm:spPr/>
    </dgm:pt>
    <dgm:pt modelId="{6694AA04-01C1-45FE-96F9-E46CB29F89B9}" type="pres">
      <dgm:prSet presAssocID="{D1FB1224-42A9-42B0-85AA-AB3986E5C586}" presName="parTx" presStyleLbl="revTx" presStyleIdx="8" presStyleCnt="12">
        <dgm:presLayoutVars>
          <dgm:chMax val="0"/>
          <dgm:chPref val="0"/>
        </dgm:presLayoutVars>
      </dgm:prSet>
      <dgm:spPr/>
    </dgm:pt>
    <dgm:pt modelId="{525F3D21-901D-450D-9581-5B35580F03E4}" type="pres">
      <dgm:prSet presAssocID="{D1FB1224-42A9-42B0-85AA-AB3986E5C586}" presName="txSpace" presStyleCnt="0"/>
      <dgm:spPr/>
    </dgm:pt>
    <dgm:pt modelId="{623BEA17-1E29-4F69-B416-4D819F1D6C10}" type="pres">
      <dgm:prSet presAssocID="{D1FB1224-42A9-42B0-85AA-AB3986E5C586}" presName="desTx" presStyleLbl="revTx" presStyleIdx="9" presStyleCnt="12">
        <dgm:presLayoutVars/>
      </dgm:prSet>
      <dgm:spPr/>
    </dgm:pt>
    <dgm:pt modelId="{5F89D89A-C459-4FEE-87AD-4F7761CA0AAF}" type="pres">
      <dgm:prSet presAssocID="{4EEBF5A3-30DB-4E75-BB41-607F0944E642}" presName="sibTrans" presStyleCnt="0"/>
      <dgm:spPr/>
    </dgm:pt>
    <dgm:pt modelId="{36127288-29AE-4AF6-8D83-13AB6B4FE360}" type="pres">
      <dgm:prSet presAssocID="{36254A0A-7D65-4326-B97F-7238C4E03FAE}" presName="compNode" presStyleCnt="0"/>
      <dgm:spPr/>
    </dgm:pt>
    <dgm:pt modelId="{FADC6C37-8ABC-4CC0-A995-7FE5383E7284}" type="pres">
      <dgm:prSet presAssocID="{36254A0A-7D65-4326-B97F-7238C4E03FA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lowchart"/>
        </a:ext>
      </dgm:extLst>
    </dgm:pt>
    <dgm:pt modelId="{C02CFA18-07E8-49C7-9D36-39E7AE8628EA}" type="pres">
      <dgm:prSet presAssocID="{36254A0A-7D65-4326-B97F-7238C4E03FAE}" presName="iconSpace" presStyleCnt="0"/>
      <dgm:spPr/>
    </dgm:pt>
    <dgm:pt modelId="{BF8AB0A8-ACEC-4D7D-BBC7-33F48E021729}" type="pres">
      <dgm:prSet presAssocID="{36254A0A-7D65-4326-B97F-7238C4E03FAE}" presName="parTx" presStyleLbl="revTx" presStyleIdx="10" presStyleCnt="12">
        <dgm:presLayoutVars>
          <dgm:chMax val="0"/>
          <dgm:chPref val="0"/>
        </dgm:presLayoutVars>
      </dgm:prSet>
      <dgm:spPr/>
    </dgm:pt>
    <dgm:pt modelId="{FAE3BAD8-0421-4568-A4FC-CA5DF0574248}" type="pres">
      <dgm:prSet presAssocID="{36254A0A-7D65-4326-B97F-7238C4E03FAE}" presName="txSpace" presStyleCnt="0"/>
      <dgm:spPr/>
    </dgm:pt>
    <dgm:pt modelId="{8C2306E6-9367-4DD6-8536-441934A93620}" type="pres">
      <dgm:prSet presAssocID="{36254A0A-7D65-4326-B97F-7238C4E03FAE}" presName="desTx" presStyleLbl="revTx" presStyleIdx="11" presStyleCnt="12">
        <dgm:presLayoutVars/>
      </dgm:prSet>
      <dgm:spPr/>
    </dgm:pt>
  </dgm:ptLst>
  <dgm:cxnLst>
    <dgm:cxn modelId="{1038AE05-29AE-4679-98E5-89C93B22E247}" srcId="{36254A0A-7D65-4326-B97F-7238C4E03FAE}" destId="{AAF83B53-D334-48C2-9368-2D09AC46E94C}" srcOrd="0" destOrd="0" parTransId="{10983570-1CBC-4296-924B-A3AED4B88733}" sibTransId="{A7342DC3-10E5-4D42-98E7-1AF20F28E236}"/>
    <dgm:cxn modelId="{A006060A-0C60-420B-AF35-9CA8A6B1CB1E}" type="presOf" srcId="{AAF83B53-D334-48C2-9368-2D09AC46E94C}" destId="{8C2306E6-9367-4DD6-8536-441934A93620}" srcOrd="0" destOrd="0" presId="urn:microsoft.com/office/officeart/2018/2/layout/IconLabelDescriptionList"/>
    <dgm:cxn modelId="{4B96050B-4222-4DB6-B095-1F6C34F162B4}" srcId="{CC78CF26-4114-4AB1-81C8-CABF78D209B5}" destId="{B3F595EC-62E8-4829-9DB0-5F16A09C65AC}" srcOrd="0" destOrd="0" parTransId="{00180FA1-5FDE-4038-8056-0C365CC9B67C}" sibTransId="{EC6954C1-4277-4812-90FE-2C0272783BDD}"/>
    <dgm:cxn modelId="{3D104115-4F85-47A1-9C02-CFC7AE76D3FD}" type="presOf" srcId="{81B46F0C-12EE-4882-876A-FD5558C9EAAB}" destId="{B8247A21-D33C-4661-A0D4-A7A2B2A4DC96}" srcOrd="0" destOrd="0" presId="urn:microsoft.com/office/officeart/2018/2/layout/IconLabelDescriptionList"/>
    <dgm:cxn modelId="{BF408B18-F539-4579-8DF2-1AF53CA25F6E}" type="presOf" srcId="{36254A0A-7D65-4326-B97F-7238C4E03FAE}" destId="{BF8AB0A8-ACEC-4D7D-BBC7-33F48E021729}" srcOrd="0" destOrd="0" presId="urn:microsoft.com/office/officeart/2018/2/layout/IconLabelDescriptionList"/>
    <dgm:cxn modelId="{5600D11D-4A6D-4252-ADA5-6C5795838304}" srcId="{9B961191-DE3C-4952-BA43-B39EDACE6E08}" destId="{EDA6801E-2A7B-4D2F-A486-FD394CE34176}" srcOrd="1" destOrd="0" parTransId="{DEB22149-BF59-4CE3-B832-54D6C3E14F25}" sibTransId="{624EBFE0-2F35-4482-9B6E-B434B3C8CB11}"/>
    <dgm:cxn modelId="{CD94B51E-2F44-437E-95A7-83A9F06A9BAD}" srcId="{06C7E119-D795-47A7-85D1-D7A642A07948}" destId="{81B46F0C-12EE-4882-876A-FD5558C9EAAB}" srcOrd="1" destOrd="0" parTransId="{DEFCFAD8-6A57-423C-9C2C-A46657A9F4FF}" sibTransId="{86582BC0-28AE-421B-B456-477DAA49AA40}"/>
    <dgm:cxn modelId="{6948401F-95CB-4824-9095-6D76BD67733D}" type="presOf" srcId="{D1FB1224-42A9-42B0-85AA-AB3986E5C586}" destId="{6694AA04-01C1-45FE-96F9-E46CB29F89B9}" srcOrd="0" destOrd="0" presId="urn:microsoft.com/office/officeart/2018/2/layout/IconLabelDescriptionList"/>
    <dgm:cxn modelId="{CAD0A622-E53A-4F80-8474-8069043CA954}" srcId="{9B961191-DE3C-4952-BA43-B39EDACE6E08}" destId="{C2C466E2-8B36-495F-B362-314622148F4F}" srcOrd="0" destOrd="0" parTransId="{0CB41C97-0969-4B6C-A504-5A95C7D93C24}" sibTransId="{1EC5D904-A719-4597-BED5-ADA67A7374FA}"/>
    <dgm:cxn modelId="{F5656223-6915-4926-B0F8-80407BBBD303}" srcId="{06C7E119-D795-47A7-85D1-D7A642A07948}" destId="{CC78CF26-4114-4AB1-81C8-CABF78D209B5}" srcOrd="2" destOrd="0" parTransId="{8151B096-5F10-4DC0-AF80-EF2EAC664847}" sibTransId="{8A41F40C-C79C-49C0-B730-439F6A79D031}"/>
    <dgm:cxn modelId="{30C7A925-41B6-40AE-A8EC-AE76417BF98D}" srcId="{81B46F0C-12EE-4882-876A-FD5558C9EAAB}" destId="{BDE29AF8-28E4-44CF-AC9B-0A1CE28AA3B7}" srcOrd="0" destOrd="0" parTransId="{DE25B38E-DBD2-4612-8410-607A73675C9B}" sibTransId="{245539D8-1C7C-4639-BE77-3532A2FC7319}"/>
    <dgm:cxn modelId="{2418BF29-D0DA-4E60-A04E-C41A2F48F397}" srcId="{348064D6-874C-46DF-BE0D-F7B1AC5D05DB}" destId="{F453C938-EA6F-4B22-88B5-F44CE8FA8402}" srcOrd="0" destOrd="0" parTransId="{9C14BED9-5C32-4BA9-940D-E2E464F9FF02}" sibTransId="{0B8FB44C-203B-4849-ACA7-E5E5FA476F75}"/>
    <dgm:cxn modelId="{0C8E272F-CA43-4437-9252-C8DDF2CD0BA3}" srcId="{06C7E119-D795-47A7-85D1-D7A642A07948}" destId="{36254A0A-7D65-4326-B97F-7238C4E03FAE}" srcOrd="5" destOrd="0" parTransId="{983D7C1D-367A-4637-B6F4-738396AA6A32}" sibTransId="{7430CFC3-99E7-496D-AB20-C61C45B0D757}"/>
    <dgm:cxn modelId="{BBEE7832-B36D-4323-A80A-735354587A8B}" srcId="{06C7E119-D795-47A7-85D1-D7A642A07948}" destId="{9B961191-DE3C-4952-BA43-B39EDACE6E08}" srcOrd="3" destOrd="0" parTransId="{FEDABFB5-5143-456E-8236-DA3CF5E5F3F5}" sibTransId="{18A80388-4341-4436-87A5-9E4B0471E444}"/>
    <dgm:cxn modelId="{1B86F165-36D3-4897-959B-D7353D7C8FBF}" type="presOf" srcId="{9B961191-DE3C-4952-BA43-B39EDACE6E08}" destId="{FA438988-A2BF-4060-A754-D8CA7B02378F}" srcOrd="0" destOrd="0" presId="urn:microsoft.com/office/officeart/2018/2/layout/IconLabelDescriptionList"/>
    <dgm:cxn modelId="{7C7D576D-34AB-40F8-97F1-7A8C0FC06B2B}" type="presOf" srcId="{BDE29AF8-28E4-44CF-AC9B-0A1CE28AA3B7}" destId="{2D99416E-9545-40D0-B120-AF63016DDA84}" srcOrd="0" destOrd="0" presId="urn:microsoft.com/office/officeart/2018/2/layout/IconLabelDescriptionList"/>
    <dgm:cxn modelId="{77917374-03A6-49DC-922C-6AADB5711A19}" type="presOf" srcId="{F453C938-EA6F-4B22-88B5-F44CE8FA8402}" destId="{BEB34CDF-5B83-4980-834B-C722A5AC7B0F}" srcOrd="0" destOrd="0" presId="urn:microsoft.com/office/officeart/2018/2/layout/IconLabelDescriptionList"/>
    <dgm:cxn modelId="{F352F983-B387-4A05-89BB-D88F78469EC0}" type="presOf" srcId="{EDA6801E-2A7B-4D2F-A486-FD394CE34176}" destId="{CCB13D7C-1DB7-47AC-A85C-73C07D6CC1D1}" srcOrd="0" destOrd="1" presId="urn:microsoft.com/office/officeart/2018/2/layout/IconLabelDescriptionList"/>
    <dgm:cxn modelId="{4BCD2D89-6B83-4D2A-BD6F-1656906DC024}" type="presOf" srcId="{B3F595EC-62E8-4829-9DB0-5F16A09C65AC}" destId="{3ED2E028-48E7-4B68-99A6-6710B5B9EEB0}" srcOrd="0" destOrd="0" presId="urn:microsoft.com/office/officeart/2018/2/layout/IconLabelDescriptionList"/>
    <dgm:cxn modelId="{78B7479C-1410-4CE9-BCE6-F1E1A407B104}" type="presOf" srcId="{06C7E119-D795-47A7-85D1-D7A642A07948}" destId="{411B64EF-4ECC-49C2-8811-CEF9548533F5}" srcOrd="0" destOrd="0" presId="urn:microsoft.com/office/officeart/2018/2/layout/IconLabelDescriptionList"/>
    <dgm:cxn modelId="{726762AF-5150-4885-BDE8-B130EAB956F6}" srcId="{06C7E119-D795-47A7-85D1-D7A642A07948}" destId="{348064D6-874C-46DF-BE0D-F7B1AC5D05DB}" srcOrd="0" destOrd="0" parTransId="{7E775DE0-6E2F-4821-8537-4FE4739189F1}" sibTransId="{C940CA0A-8C04-4AA8-A6DB-57084CD9734D}"/>
    <dgm:cxn modelId="{D9B8D8B0-1B18-465E-A281-C3077359F074}" srcId="{348064D6-874C-46DF-BE0D-F7B1AC5D05DB}" destId="{668DEDAD-6BF9-4951-8027-9BDA30601D1A}" srcOrd="1" destOrd="0" parTransId="{60BFBCED-538D-43D3-A6BB-0371B8365152}" sibTransId="{D17DD3D6-7E59-4253-93F6-44711F034D0B}"/>
    <dgm:cxn modelId="{467CE7B2-2314-48E2-B741-D53F325A7CBF}" srcId="{D1FB1224-42A9-42B0-85AA-AB3986E5C586}" destId="{E00F1383-7A08-4C47-9F89-927EC55F453E}" srcOrd="0" destOrd="0" parTransId="{F603C21B-13EC-4563-86A7-5F3A758F22A4}" sibTransId="{30602FDA-F5E2-4CE6-A0DD-AB48CB9D118C}"/>
    <dgm:cxn modelId="{989E33B4-F562-4E7B-9C1E-0B4FC6075B5E}" type="presOf" srcId="{C2C466E2-8B36-495F-B362-314622148F4F}" destId="{CCB13D7C-1DB7-47AC-A85C-73C07D6CC1D1}" srcOrd="0" destOrd="0" presId="urn:microsoft.com/office/officeart/2018/2/layout/IconLabelDescriptionList"/>
    <dgm:cxn modelId="{C1E7B3BE-0FBE-4D2A-BCFA-B9B357199FDA}" type="presOf" srcId="{348064D6-874C-46DF-BE0D-F7B1AC5D05DB}" destId="{66EE8C99-BD4E-4B0F-AFAB-470552A9354C}" srcOrd="0" destOrd="0" presId="urn:microsoft.com/office/officeart/2018/2/layout/IconLabelDescriptionList"/>
    <dgm:cxn modelId="{FA2284EF-EE56-4405-88D3-D04A2192F787}" type="presOf" srcId="{CC78CF26-4114-4AB1-81C8-CABF78D209B5}" destId="{BAB922F0-D449-445A-A4D5-605C1584032C}" srcOrd="0" destOrd="0" presId="urn:microsoft.com/office/officeart/2018/2/layout/IconLabelDescriptionList"/>
    <dgm:cxn modelId="{6587E5F1-1E9C-471B-8488-15DF5BB00926}" type="presOf" srcId="{668DEDAD-6BF9-4951-8027-9BDA30601D1A}" destId="{BEB34CDF-5B83-4980-834B-C722A5AC7B0F}" srcOrd="0" destOrd="1" presId="urn:microsoft.com/office/officeart/2018/2/layout/IconLabelDescriptionList"/>
    <dgm:cxn modelId="{06C49DFB-B90A-4255-BB0F-EAD4361BF316}" type="presOf" srcId="{E00F1383-7A08-4C47-9F89-927EC55F453E}" destId="{623BEA17-1E29-4F69-B416-4D819F1D6C10}" srcOrd="0" destOrd="0" presId="urn:microsoft.com/office/officeart/2018/2/layout/IconLabelDescriptionList"/>
    <dgm:cxn modelId="{718D9FFD-F421-4EA0-81B6-2606CF84676B}" srcId="{06C7E119-D795-47A7-85D1-D7A642A07948}" destId="{D1FB1224-42A9-42B0-85AA-AB3986E5C586}" srcOrd="4" destOrd="0" parTransId="{49B0F169-97A0-4A37-B64E-050A21E26859}" sibTransId="{4EEBF5A3-30DB-4E75-BB41-607F0944E642}"/>
    <dgm:cxn modelId="{C5072E75-11FA-47F0-B100-5A367697310E}" type="presParOf" srcId="{411B64EF-4ECC-49C2-8811-CEF9548533F5}" destId="{38E81321-3070-48B4-8410-A7E2C5D82221}" srcOrd="0" destOrd="0" presId="urn:microsoft.com/office/officeart/2018/2/layout/IconLabelDescriptionList"/>
    <dgm:cxn modelId="{5DE7DE64-4B16-4963-B3DB-7A48BD832FFC}" type="presParOf" srcId="{38E81321-3070-48B4-8410-A7E2C5D82221}" destId="{E12B2C19-5E49-438B-9B3A-2FBC6E5BE630}" srcOrd="0" destOrd="0" presId="urn:microsoft.com/office/officeart/2018/2/layout/IconLabelDescriptionList"/>
    <dgm:cxn modelId="{5433BDC2-8214-4B65-94E7-C4111E3FF8BF}" type="presParOf" srcId="{38E81321-3070-48B4-8410-A7E2C5D82221}" destId="{C6637B2D-205E-40E6-901C-CAFEDBE86550}" srcOrd="1" destOrd="0" presId="urn:microsoft.com/office/officeart/2018/2/layout/IconLabelDescriptionList"/>
    <dgm:cxn modelId="{1942D60D-611D-4F56-BD73-C12EBA2D315F}" type="presParOf" srcId="{38E81321-3070-48B4-8410-A7E2C5D82221}" destId="{66EE8C99-BD4E-4B0F-AFAB-470552A9354C}" srcOrd="2" destOrd="0" presId="urn:microsoft.com/office/officeart/2018/2/layout/IconLabelDescriptionList"/>
    <dgm:cxn modelId="{21B29B45-EF39-4D0E-8E3A-FBA5C473A49A}" type="presParOf" srcId="{38E81321-3070-48B4-8410-A7E2C5D82221}" destId="{AB0D070D-BC17-4CD4-A371-838138231819}" srcOrd="3" destOrd="0" presId="urn:microsoft.com/office/officeart/2018/2/layout/IconLabelDescriptionList"/>
    <dgm:cxn modelId="{778CDF6A-CC17-4901-AFEF-B75905977C09}" type="presParOf" srcId="{38E81321-3070-48B4-8410-A7E2C5D82221}" destId="{BEB34CDF-5B83-4980-834B-C722A5AC7B0F}" srcOrd="4" destOrd="0" presId="urn:microsoft.com/office/officeart/2018/2/layout/IconLabelDescriptionList"/>
    <dgm:cxn modelId="{60955128-8141-4256-B7F7-330398B7AE88}" type="presParOf" srcId="{411B64EF-4ECC-49C2-8811-CEF9548533F5}" destId="{270DC431-03BA-457E-B98E-E5146F45ABEB}" srcOrd="1" destOrd="0" presId="urn:microsoft.com/office/officeart/2018/2/layout/IconLabelDescriptionList"/>
    <dgm:cxn modelId="{D9047716-8CFB-459D-AD72-24C1491DB40E}" type="presParOf" srcId="{411B64EF-4ECC-49C2-8811-CEF9548533F5}" destId="{A30EA8FC-1F5E-480D-AB76-9E7E24411B69}" srcOrd="2" destOrd="0" presId="urn:microsoft.com/office/officeart/2018/2/layout/IconLabelDescriptionList"/>
    <dgm:cxn modelId="{99E4B798-5352-4E40-8D06-6E71545A5FF6}" type="presParOf" srcId="{A30EA8FC-1F5E-480D-AB76-9E7E24411B69}" destId="{2E3E2E27-A45A-432B-B86A-71FABA83D8F1}" srcOrd="0" destOrd="0" presId="urn:microsoft.com/office/officeart/2018/2/layout/IconLabelDescriptionList"/>
    <dgm:cxn modelId="{4E8EB616-03FE-49A7-A217-DF9A8859B633}" type="presParOf" srcId="{A30EA8FC-1F5E-480D-AB76-9E7E24411B69}" destId="{B6BA2276-C82C-4054-82E4-39FBB96FEE46}" srcOrd="1" destOrd="0" presId="urn:microsoft.com/office/officeart/2018/2/layout/IconLabelDescriptionList"/>
    <dgm:cxn modelId="{73B8791F-122E-4AFE-BAD3-8E37BFAB4245}" type="presParOf" srcId="{A30EA8FC-1F5E-480D-AB76-9E7E24411B69}" destId="{B8247A21-D33C-4661-A0D4-A7A2B2A4DC96}" srcOrd="2" destOrd="0" presId="urn:microsoft.com/office/officeart/2018/2/layout/IconLabelDescriptionList"/>
    <dgm:cxn modelId="{560780E7-26B4-4648-8F10-14E1E96EC771}" type="presParOf" srcId="{A30EA8FC-1F5E-480D-AB76-9E7E24411B69}" destId="{2ED93EC9-4CE9-441D-B96B-ED8106A3B732}" srcOrd="3" destOrd="0" presId="urn:microsoft.com/office/officeart/2018/2/layout/IconLabelDescriptionList"/>
    <dgm:cxn modelId="{38F90C19-6C4C-47EE-B884-D91904A1F5FC}" type="presParOf" srcId="{A30EA8FC-1F5E-480D-AB76-9E7E24411B69}" destId="{2D99416E-9545-40D0-B120-AF63016DDA84}" srcOrd="4" destOrd="0" presId="urn:microsoft.com/office/officeart/2018/2/layout/IconLabelDescriptionList"/>
    <dgm:cxn modelId="{C1CB5C54-E272-4A53-AB1A-0A969AA65F16}" type="presParOf" srcId="{411B64EF-4ECC-49C2-8811-CEF9548533F5}" destId="{1D9FD4FC-F751-40B8-80DE-28BB41414D1F}" srcOrd="3" destOrd="0" presId="urn:microsoft.com/office/officeart/2018/2/layout/IconLabelDescriptionList"/>
    <dgm:cxn modelId="{2B27C5FD-0683-44E4-AF81-5416086A3D2F}" type="presParOf" srcId="{411B64EF-4ECC-49C2-8811-CEF9548533F5}" destId="{AFEA6955-27BE-4624-A43A-1806112D11B6}" srcOrd="4" destOrd="0" presId="urn:microsoft.com/office/officeart/2018/2/layout/IconLabelDescriptionList"/>
    <dgm:cxn modelId="{D26078AB-8EA3-4AB6-AF93-D7EA7D70A1D6}" type="presParOf" srcId="{AFEA6955-27BE-4624-A43A-1806112D11B6}" destId="{F0EC2ACF-6721-4E41-A9EF-CD7988C8578A}" srcOrd="0" destOrd="0" presId="urn:microsoft.com/office/officeart/2018/2/layout/IconLabelDescriptionList"/>
    <dgm:cxn modelId="{21405114-FFC1-4A67-B2E9-D42AE46A2898}" type="presParOf" srcId="{AFEA6955-27BE-4624-A43A-1806112D11B6}" destId="{13911D7B-BEBB-467F-889E-AF18994410EC}" srcOrd="1" destOrd="0" presId="urn:microsoft.com/office/officeart/2018/2/layout/IconLabelDescriptionList"/>
    <dgm:cxn modelId="{A8340C1C-2236-467B-BF44-4D35AA95FE29}" type="presParOf" srcId="{AFEA6955-27BE-4624-A43A-1806112D11B6}" destId="{BAB922F0-D449-445A-A4D5-605C1584032C}" srcOrd="2" destOrd="0" presId="urn:microsoft.com/office/officeart/2018/2/layout/IconLabelDescriptionList"/>
    <dgm:cxn modelId="{4543013C-49A2-408F-AB32-5E85A5DAC9D0}" type="presParOf" srcId="{AFEA6955-27BE-4624-A43A-1806112D11B6}" destId="{613DEFDB-22C2-4092-A9F8-BE96FDE55073}" srcOrd="3" destOrd="0" presId="urn:microsoft.com/office/officeart/2018/2/layout/IconLabelDescriptionList"/>
    <dgm:cxn modelId="{73CB6E85-CA13-4989-8394-15BF2FB18C0A}" type="presParOf" srcId="{AFEA6955-27BE-4624-A43A-1806112D11B6}" destId="{3ED2E028-48E7-4B68-99A6-6710B5B9EEB0}" srcOrd="4" destOrd="0" presId="urn:microsoft.com/office/officeart/2018/2/layout/IconLabelDescriptionList"/>
    <dgm:cxn modelId="{43A2C002-8445-49A7-842A-2FF9399419D0}" type="presParOf" srcId="{411B64EF-4ECC-49C2-8811-CEF9548533F5}" destId="{56EE0800-9B16-4105-A8DD-94D1FE41465E}" srcOrd="5" destOrd="0" presId="urn:microsoft.com/office/officeart/2018/2/layout/IconLabelDescriptionList"/>
    <dgm:cxn modelId="{57AFC2F7-F2DE-465D-8989-823A8E9BA45C}" type="presParOf" srcId="{411B64EF-4ECC-49C2-8811-CEF9548533F5}" destId="{92898B30-7416-487D-B274-AA0341BFFAA3}" srcOrd="6" destOrd="0" presId="urn:microsoft.com/office/officeart/2018/2/layout/IconLabelDescriptionList"/>
    <dgm:cxn modelId="{98C1E4C1-21F1-465E-B461-6BA54542458C}" type="presParOf" srcId="{92898B30-7416-487D-B274-AA0341BFFAA3}" destId="{4E0EA0A0-E1EE-41F7-8F23-70ECC57665C2}" srcOrd="0" destOrd="0" presId="urn:microsoft.com/office/officeart/2018/2/layout/IconLabelDescriptionList"/>
    <dgm:cxn modelId="{5F4CA2F7-C9A3-470C-B557-AC2B40015360}" type="presParOf" srcId="{92898B30-7416-487D-B274-AA0341BFFAA3}" destId="{DA973F3E-E704-4EB4-8C0E-7C7CF137BABF}" srcOrd="1" destOrd="0" presId="urn:microsoft.com/office/officeart/2018/2/layout/IconLabelDescriptionList"/>
    <dgm:cxn modelId="{B92E41D5-E64D-4265-9450-D284DF2F1C30}" type="presParOf" srcId="{92898B30-7416-487D-B274-AA0341BFFAA3}" destId="{FA438988-A2BF-4060-A754-D8CA7B02378F}" srcOrd="2" destOrd="0" presId="urn:microsoft.com/office/officeart/2018/2/layout/IconLabelDescriptionList"/>
    <dgm:cxn modelId="{4A26F52D-C4EC-44A7-B462-7F60AEAA904F}" type="presParOf" srcId="{92898B30-7416-487D-B274-AA0341BFFAA3}" destId="{2CD305EE-9CA6-477D-91B7-1711CFF7C898}" srcOrd="3" destOrd="0" presId="urn:microsoft.com/office/officeart/2018/2/layout/IconLabelDescriptionList"/>
    <dgm:cxn modelId="{2226D352-8814-4F09-BEA6-AEC64621163D}" type="presParOf" srcId="{92898B30-7416-487D-B274-AA0341BFFAA3}" destId="{CCB13D7C-1DB7-47AC-A85C-73C07D6CC1D1}" srcOrd="4" destOrd="0" presId="urn:microsoft.com/office/officeart/2018/2/layout/IconLabelDescriptionList"/>
    <dgm:cxn modelId="{7E07D3EB-C8AB-4661-8B86-5F9472DF249B}" type="presParOf" srcId="{411B64EF-4ECC-49C2-8811-CEF9548533F5}" destId="{2E151525-F541-4DE3-B492-E2156E4C21D7}" srcOrd="7" destOrd="0" presId="urn:microsoft.com/office/officeart/2018/2/layout/IconLabelDescriptionList"/>
    <dgm:cxn modelId="{90EAECD2-0856-46B4-9682-B75143E2AC1E}" type="presParOf" srcId="{411B64EF-4ECC-49C2-8811-CEF9548533F5}" destId="{EE8DBC2C-905A-4A86-8A0C-591D625975E2}" srcOrd="8" destOrd="0" presId="urn:microsoft.com/office/officeart/2018/2/layout/IconLabelDescriptionList"/>
    <dgm:cxn modelId="{F7B261C2-B36A-4F87-AB3A-05B8386832A5}" type="presParOf" srcId="{EE8DBC2C-905A-4A86-8A0C-591D625975E2}" destId="{C4464334-C80C-41A6-BB91-84D7361FCF35}" srcOrd="0" destOrd="0" presId="urn:microsoft.com/office/officeart/2018/2/layout/IconLabelDescriptionList"/>
    <dgm:cxn modelId="{35374FBD-A904-4076-A0C0-F952C1A32F8B}" type="presParOf" srcId="{EE8DBC2C-905A-4A86-8A0C-591D625975E2}" destId="{88EA0A71-158B-4CF4-B786-D12E6C01073C}" srcOrd="1" destOrd="0" presId="urn:microsoft.com/office/officeart/2018/2/layout/IconLabelDescriptionList"/>
    <dgm:cxn modelId="{8FA195B7-6F66-4643-BA44-A105A08C1E91}" type="presParOf" srcId="{EE8DBC2C-905A-4A86-8A0C-591D625975E2}" destId="{6694AA04-01C1-45FE-96F9-E46CB29F89B9}" srcOrd="2" destOrd="0" presId="urn:microsoft.com/office/officeart/2018/2/layout/IconLabelDescriptionList"/>
    <dgm:cxn modelId="{4CEC5B37-AA4D-4A98-B161-161A249732B8}" type="presParOf" srcId="{EE8DBC2C-905A-4A86-8A0C-591D625975E2}" destId="{525F3D21-901D-450D-9581-5B35580F03E4}" srcOrd="3" destOrd="0" presId="urn:microsoft.com/office/officeart/2018/2/layout/IconLabelDescriptionList"/>
    <dgm:cxn modelId="{57516A3A-BC17-4E3F-89B1-7F07EC2FEC03}" type="presParOf" srcId="{EE8DBC2C-905A-4A86-8A0C-591D625975E2}" destId="{623BEA17-1E29-4F69-B416-4D819F1D6C10}" srcOrd="4" destOrd="0" presId="urn:microsoft.com/office/officeart/2018/2/layout/IconLabelDescriptionList"/>
    <dgm:cxn modelId="{EE8BA7E3-F1BA-43D3-AA97-1E99C8577F6C}" type="presParOf" srcId="{411B64EF-4ECC-49C2-8811-CEF9548533F5}" destId="{5F89D89A-C459-4FEE-87AD-4F7761CA0AAF}" srcOrd="9" destOrd="0" presId="urn:microsoft.com/office/officeart/2018/2/layout/IconLabelDescriptionList"/>
    <dgm:cxn modelId="{86B75E1C-C710-4C89-ACC3-5AE065574B3E}" type="presParOf" srcId="{411B64EF-4ECC-49C2-8811-CEF9548533F5}" destId="{36127288-29AE-4AF6-8D83-13AB6B4FE360}" srcOrd="10" destOrd="0" presId="urn:microsoft.com/office/officeart/2018/2/layout/IconLabelDescriptionList"/>
    <dgm:cxn modelId="{D9B4CA8B-9B6E-4BC2-80E0-7C4A6C75ABB4}" type="presParOf" srcId="{36127288-29AE-4AF6-8D83-13AB6B4FE360}" destId="{FADC6C37-8ABC-4CC0-A995-7FE5383E7284}" srcOrd="0" destOrd="0" presId="urn:microsoft.com/office/officeart/2018/2/layout/IconLabelDescriptionList"/>
    <dgm:cxn modelId="{F462557E-1F3F-4883-97F7-B22A523ADEC9}" type="presParOf" srcId="{36127288-29AE-4AF6-8D83-13AB6B4FE360}" destId="{C02CFA18-07E8-49C7-9D36-39E7AE8628EA}" srcOrd="1" destOrd="0" presId="urn:microsoft.com/office/officeart/2018/2/layout/IconLabelDescriptionList"/>
    <dgm:cxn modelId="{A4915969-ED1F-499B-A901-B2CDF1EC659B}" type="presParOf" srcId="{36127288-29AE-4AF6-8D83-13AB6B4FE360}" destId="{BF8AB0A8-ACEC-4D7D-BBC7-33F48E021729}" srcOrd="2" destOrd="0" presId="urn:microsoft.com/office/officeart/2018/2/layout/IconLabelDescriptionList"/>
    <dgm:cxn modelId="{77FDFC52-9789-402E-ACAB-0907F141EFF3}" type="presParOf" srcId="{36127288-29AE-4AF6-8D83-13AB6B4FE360}" destId="{FAE3BAD8-0421-4568-A4FC-CA5DF0574248}" srcOrd="3" destOrd="0" presId="urn:microsoft.com/office/officeart/2018/2/layout/IconLabelDescriptionList"/>
    <dgm:cxn modelId="{C717B9C0-48D8-4DCB-B5DE-AF20091E1DFE}" type="presParOf" srcId="{36127288-29AE-4AF6-8D83-13AB6B4FE360}" destId="{8C2306E6-9367-4DD6-8536-441934A93620}"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66A5F6-F420-4A16-99C8-61539261EB29}"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4C253757-A4C1-4FAB-B61B-2854217A69A0}">
      <dgm:prSet/>
      <dgm:spPr/>
      <dgm:t>
        <a:bodyPr/>
        <a:lstStyle/>
        <a:p>
          <a:r>
            <a:rPr lang="en-US" b="1" i="0" baseline="0"/>
            <a:t>What is Python?</a:t>
          </a:r>
          <a:endParaRPr lang="en-US"/>
        </a:p>
      </dgm:t>
    </dgm:pt>
    <dgm:pt modelId="{28545142-2A40-4D9B-9B5B-3A953FCED01E}" type="parTrans" cxnId="{1FD6AEA7-3294-45DF-9C18-B4879FEE5357}">
      <dgm:prSet/>
      <dgm:spPr/>
      <dgm:t>
        <a:bodyPr/>
        <a:lstStyle/>
        <a:p>
          <a:endParaRPr lang="en-US"/>
        </a:p>
      </dgm:t>
    </dgm:pt>
    <dgm:pt modelId="{7DA29B2B-5770-48B2-8C55-857D1E406F02}" type="sibTrans" cxnId="{1FD6AEA7-3294-45DF-9C18-B4879FEE5357}">
      <dgm:prSet/>
      <dgm:spPr/>
      <dgm:t>
        <a:bodyPr/>
        <a:lstStyle/>
        <a:p>
          <a:endParaRPr lang="en-US"/>
        </a:p>
      </dgm:t>
    </dgm:pt>
    <dgm:pt modelId="{C935AD3A-D14D-4D9E-9CC2-2AF59EA0AFB8}">
      <dgm:prSet/>
      <dgm:spPr/>
      <dgm:t>
        <a:bodyPr/>
        <a:lstStyle/>
        <a:p>
          <a:r>
            <a:rPr lang="en-US" b="0" i="0" baseline="0"/>
            <a:t>High-level, interpreted, general-purpose language</a:t>
          </a:r>
          <a:endParaRPr lang="en-US"/>
        </a:p>
      </dgm:t>
    </dgm:pt>
    <dgm:pt modelId="{5007F061-71E2-445C-801C-1157784301CC}" type="parTrans" cxnId="{2F338771-6E31-4CAF-86D3-33EBA00E3647}">
      <dgm:prSet/>
      <dgm:spPr/>
      <dgm:t>
        <a:bodyPr/>
        <a:lstStyle/>
        <a:p>
          <a:endParaRPr lang="en-US"/>
        </a:p>
      </dgm:t>
    </dgm:pt>
    <dgm:pt modelId="{CA97168D-958B-496E-8CCB-B8FDA630DC0A}" type="sibTrans" cxnId="{2F338771-6E31-4CAF-86D3-33EBA00E3647}">
      <dgm:prSet/>
      <dgm:spPr/>
      <dgm:t>
        <a:bodyPr/>
        <a:lstStyle/>
        <a:p>
          <a:endParaRPr lang="en-US"/>
        </a:p>
      </dgm:t>
    </dgm:pt>
    <dgm:pt modelId="{F48F183C-A09B-46B8-ADDC-7D274CEBBD2B}">
      <dgm:prSet/>
      <dgm:spPr/>
      <dgm:t>
        <a:bodyPr/>
        <a:lstStyle/>
        <a:p>
          <a:r>
            <a:rPr lang="en-US" b="0" i="0" baseline="0"/>
            <a:t>Known for simplicity, readability, and flexibility</a:t>
          </a:r>
          <a:endParaRPr lang="en-US"/>
        </a:p>
      </dgm:t>
    </dgm:pt>
    <dgm:pt modelId="{D3EE65CB-06F8-42CD-93AD-FCF6E30AC379}" type="parTrans" cxnId="{50013155-69DC-4227-9291-923ECC010871}">
      <dgm:prSet/>
      <dgm:spPr/>
      <dgm:t>
        <a:bodyPr/>
        <a:lstStyle/>
        <a:p>
          <a:endParaRPr lang="en-US"/>
        </a:p>
      </dgm:t>
    </dgm:pt>
    <dgm:pt modelId="{54B66F5A-CEB6-4BC7-B1C2-107F2EB1B775}" type="sibTrans" cxnId="{50013155-69DC-4227-9291-923ECC010871}">
      <dgm:prSet/>
      <dgm:spPr/>
      <dgm:t>
        <a:bodyPr/>
        <a:lstStyle/>
        <a:p>
          <a:endParaRPr lang="en-US"/>
        </a:p>
      </dgm:t>
    </dgm:pt>
    <dgm:pt modelId="{CDFABF3C-065C-468A-9BB4-1F79DF6BA295}">
      <dgm:prSet/>
      <dgm:spPr/>
      <dgm:t>
        <a:bodyPr/>
        <a:lstStyle/>
        <a:p>
          <a:r>
            <a:rPr lang="en-US" b="1" i="0" baseline="0"/>
            <a:t>Why Python is Popular:</a:t>
          </a:r>
          <a:endParaRPr lang="en-US"/>
        </a:p>
      </dgm:t>
    </dgm:pt>
    <dgm:pt modelId="{9A9C3DAB-72D5-4CAD-BBF0-3EBDEE071809}" type="parTrans" cxnId="{F91FD0D5-C1D6-40CD-9410-25BE1D4085BA}">
      <dgm:prSet/>
      <dgm:spPr/>
      <dgm:t>
        <a:bodyPr/>
        <a:lstStyle/>
        <a:p>
          <a:endParaRPr lang="en-US"/>
        </a:p>
      </dgm:t>
    </dgm:pt>
    <dgm:pt modelId="{6AB4F9E0-E781-4C8E-AC30-8AE070E187E0}" type="sibTrans" cxnId="{F91FD0D5-C1D6-40CD-9410-25BE1D4085BA}">
      <dgm:prSet/>
      <dgm:spPr/>
      <dgm:t>
        <a:bodyPr/>
        <a:lstStyle/>
        <a:p>
          <a:endParaRPr lang="en-US"/>
        </a:p>
      </dgm:t>
    </dgm:pt>
    <dgm:pt modelId="{2142E26C-13CD-4288-9CF1-AFA732458942}">
      <dgm:prSet/>
      <dgm:spPr/>
      <dgm:t>
        <a:bodyPr/>
        <a:lstStyle/>
        <a:p>
          <a:r>
            <a:rPr lang="en-US" b="0" i="0" baseline="0"/>
            <a:t>Easy syntax, extensive libraries, strong community support</a:t>
          </a:r>
          <a:endParaRPr lang="en-US"/>
        </a:p>
      </dgm:t>
    </dgm:pt>
    <dgm:pt modelId="{967A6980-BD4E-4CC0-8163-0C83D6E8E143}" type="parTrans" cxnId="{5ADEF62F-1E99-4293-A22C-ABF65056792D}">
      <dgm:prSet/>
      <dgm:spPr/>
      <dgm:t>
        <a:bodyPr/>
        <a:lstStyle/>
        <a:p>
          <a:endParaRPr lang="en-US"/>
        </a:p>
      </dgm:t>
    </dgm:pt>
    <dgm:pt modelId="{966AD712-E3B3-42C6-B79C-351A0F8AFD1D}" type="sibTrans" cxnId="{5ADEF62F-1E99-4293-A22C-ABF65056792D}">
      <dgm:prSet/>
      <dgm:spPr/>
      <dgm:t>
        <a:bodyPr/>
        <a:lstStyle/>
        <a:p>
          <a:endParaRPr lang="en-US"/>
        </a:p>
      </dgm:t>
    </dgm:pt>
    <dgm:pt modelId="{790C9061-3CE7-41D0-A5A4-8FD648D26753}" type="pres">
      <dgm:prSet presAssocID="{7C66A5F6-F420-4A16-99C8-61539261EB29}" presName="vert0" presStyleCnt="0">
        <dgm:presLayoutVars>
          <dgm:dir/>
          <dgm:animOne val="branch"/>
          <dgm:animLvl val="lvl"/>
        </dgm:presLayoutVars>
      </dgm:prSet>
      <dgm:spPr/>
    </dgm:pt>
    <dgm:pt modelId="{34886E25-BA53-4FE1-9546-1C284C0AFE85}" type="pres">
      <dgm:prSet presAssocID="{4C253757-A4C1-4FAB-B61B-2854217A69A0}" presName="thickLine" presStyleLbl="alignNode1" presStyleIdx="0" presStyleCnt="5"/>
      <dgm:spPr/>
    </dgm:pt>
    <dgm:pt modelId="{6C1C35A0-5C3F-4133-9A38-4CEA7A7937D5}" type="pres">
      <dgm:prSet presAssocID="{4C253757-A4C1-4FAB-B61B-2854217A69A0}" presName="horz1" presStyleCnt="0"/>
      <dgm:spPr/>
    </dgm:pt>
    <dgm:pt modelId="{CC61CB2D-3995-4EFC-8D78-9C2043E6BEA2}" type="pres">
      <dgm:prSet presAssocID="{4C253757-A4C1-4FAB-B61B-2854217A69A0}" presName="tx1" presStyleLbl="revTx" presStyleIdx="0" presStyleCnt="5"/>
      <dgm:spPr/>
    </dgm:pt>
    <dgm:pt modelId="{F8D1DE93-27A7-4853-B9F4-143BEBA95D57}" type="pres">
      <dgm:prSet presAssocID="{4C253757-A4C1-4FAB-B61B-2854217A69A0}" presName="vert1" presStyleCnt="0"/>
      <dgm:spPr/>
    </dgm:pt>
    <dgm:pt modelId="{D012532A-938F-44A6-9521-286ABA873617}" type="pres">
      <dgm:prSet presAssocID="{C935AD3A-D14D-4D9E-9CC2-2AF59EA0AFB8}" presName="thickLine" presStyleLbl="alignNode1" presStyleIdx="1" presStyleCnt="5"/>
      <dgm:spPr/>
    </dgm:pt>
    <dgm:pt modelId="{599346F3-1923-4776-B463-351DC2944821}" type="pres">
      <dgm:prSet presAssocID="{C935AD3A-D14D-4D9E-9CC2-2AF59EA0AFB8}" presName="horz1" presStyleCnt="0"/>
      <dgm:spPr/>
    </dgm:pt>
    <dgm:pt modelId="{8E3596C2-C363-4728-BB7F-9750821D147A}" type="pres">
      <dgm:prSet presAssocID="{C935AD3A-D14D-4D9E-9CC2-2AF59EA0AFB8}" presName="tx1" presStyleLbl="revTx" presStyleIdx="1" presStyleCnt="5"/>
      <dgm:spPr/>
    </dgm:pt>
    <dgm:pt modelId="{4516752F-A273-4EA3-B030-6405035FD8A7}" type="pres">
      <dgm:prSet presAssocID="{C935AD3A-D14D-4D9E-9CC2-2AF59EA0AFB8}" presName="vert1" presStyleCnt="0"/>
      <dgm:spPr/>
    </dgm:pt>
    <dgm:pt modelId="{5F8EE485-14FD-4F94-A8D5-80D2018026FD}" type="pres">
      <dgm:prSet presAssocID="{F48F183C-A09B-46B8-ADDC-7D274CEBBD2B}" presName="thickLine" presStyleLbl="alignNode1" presStyleIdx="2" presStyleCnt="5"/>
      <dgm:spPr/>
    </dgm:pt>
    <dgm:pt modelId="{EC177949-BFD8-437E-9E2A-C105BAFEA98B}" type="pres">
      <dgm:prSet presAssocID="{F48F183C-A09B-46B8-ADDC-7D274CEBBD2B}" presName="horz1" presStyleCnt="0"/>
      <dgm:spPr/>
    </dgm:pt>
    <dgm:pt modelId="{6ECBB646-2DD8-4131-90C8-93B5BF994B73}" type="pres">
      <dgm:prSet presAssocID="{F48F183C-A09B-46B8-ADDC-7D274CEBBD2B}" presName="tx1" presStyleLbl="revTx" presStyleIdx="2" presStyleCnt="5"/>
      <dgm:spPr/>
    </dgm:pt>
    <dgm:pt modelId="{4B5D96F1-5D10-499C-A1F4-E3CE1FB49126}" type="pres">
      <dgm:prSet presAssocID="{F48F183C-A09B-46B8-ADDC-7D274CEBBD2B}" presName="vert1" presStyleCnt="0"/>
      <dgm:spPr/>
    </dgm:pt>
    <dgm:pt modelId="{CCDAB19E-B898-434F-A2F5-4859E2B68AE4}" type="pres">
      <dgm:prSet presAssocID="{CDFABF3C-065C-468A-9BB4-1F79DF6BA295}" presName="thickLine" presStyleLbl="alignNode1" presStyleIdx="3" presStyleCnt="5"/>
      <dgm:spPr/>
    </dgm:pt>
    <dgm:pt modelId="{BF1FBBA1-6073-4EA1-A23A-2883B4D4A9AB}" type="pres">
      <dgm:prSet presAssocID="{CDFABF3C-065C-468A-9BB4-1F79DF6BA295}" presName="horz1" presStyleCnt="0"/>
      <dgm:spPr/>
    </dgm:pt>
    <dgm:pt modelId="{D02C3159-841F-4955-86AC-2DC170D7048E}" type="pres">
      <dgm:prSet presAssocID="{CDFABF3C-065C-468A-9BB4-1F79DF6BA295}" presName="tx1" presStyleLbl="revTx" presStyleIdx="3" presStyleCnt="5"/>
      <dgm:spPr/>
    </dgm:pt>
    <dgm:pt modelId="{22F1DF52-D264-488A-BC71-36931BB0D6FB}" type="pres">
      <dgm:prSet presAssocID="{CDFABF3C-065C-468A-9BB4-1F79DF6BA295}" presName="vert1" presStyleCnt="0"/>
      <dgm:spPr/>
    </dgm:pt>
    <dgm:pt modelId="{306D7F65-80C9-4AAA-B1DC-4EF5C9501B75}" type="pres">
      <dgm:prSet presAssocID="{2142E26C-13CD-4288-9CF1-AFA732458942}" presName="thickLine" presStyleLbl="alignNode1" presStyleIdx="4" presStyleCnt="5"/>
      <dgm:spPr/>
    </dgm:pt>
    <dgm:pt modelId="{A8B08AF7-B5D9-4B5E-A65C-6599624DF9D0}" type="pres">
      <dgm:prSet presAssocID="{2142E26C-13CD-4288-9CF1-AFA732458942}" presName="horz1" presStyleCnt="0"/>
      <dgm:spPr/>
    </dgm:pt>
    <dgm:pt modelId="{45F8A141-2568-4967-82FB-168065CB546E}" type="pres">
      <dgm:prSet presAssocID="{2142E26C-13CD-4288-9CF1-AFA732458942}" presName="tx1" presStyleLbl="revTx" presStyleIdx="4" presStyleCnt="5"/>
      <dgm:spPr/>
    </dgm:pt>
    <dgm:pt modelId="{291D8244-CDD1-43BC-B363-1A51A0CB7934}" type="pres">
      <dgm:prSet presAssocID="{2142E26C-13CD-4288-9CF1-AFA732458942}" presName="vert1" presStyleCnt="0"/>
      <dgm:spPr/>
    </dgm:pt>
  </dgm:ptLst>
  <dgm:cxnLst>
    <dgm:cxn modelId="{83367E22-9B26-4C81-8FA9-6DCA3F9E3437}" type="presOf" srcId="{7C66A5F6-F420-4A16-99C8-61539261EB29}" destId="{790C9061-3CE7-41D0-A5A4-8FD648D26753}" srcOrd="0" destOrd="0" presId="urn:microsoft.com/office/officeart/2008/layout/LinedList"/>
    <dgm:cxn modelId="{2C167A24-4E20-4138-ADEA-42D14C0C50A8}" type="presOf" srcId="{F48F183C-A09B-46B8-ADDC-7D274CEBBD2B}" destId="{6ECBB646-2DD8-4131-90C8-93B5BF994B73}" srcOrd="0" destOrd="0" presId="urn:microsoft.com/office/officeart/2008/layout/LinedList"/>
    <dgm:cxn modelId="{5ADEF62F-1E99-4293-A22C-ABF65056792D}" srcId="{7C66A5F6-F420-4A16-99C8-61539261EB29}" destId="{2142E26C-13CD-4288-9CF1-AFA732458942}" srcOrd="4" destOrd="0" parTransId="{967A6980-BD4E-4CC0-8163-0C83D6E8E143}" sibTransId="{966AD712-E3B3-42C6-B79C-351A0F8AFD1D}"/>
    <dgm:cxn modelId="{2F338771-6E31-4CAF-86D3-33EBA00E3647}" srcId="{7C66A5F6-F420-4A16-99C8-61539261EB29}" destId="{C935AD3A-D14D-4D9E-9CC2-2AF59EA0AFB8}" srcOrd="1" destOrd="0" parTransId="{5007F061-71E2-445C-801C-1157784301CC}" sibTransId="{CA97168D-958B-496E-8CCB-B8FDA630DC0A}"/>
    <dgm:cxn modelId="{50013155-69DC-4227-9291-923ECC010871}" srcId="{7C66A5F6-F420-4A16-99C8-61539261EB29}" destId="{F48F183C-A09B-46B8-ADDC-7D274CEBBD2B}" srcOrd="2" destOrd="0" parTransId="{D3EE65CB-06F8-42CD-93AD-FCF6E30AC379}" sibTransId="{54B66F5A-CEB6-4BC7-B1C2-107F2EB1B775}"/>
    <dgm:cxn modelId="{31253455-B61B-45DE-8AA0-C2BCF7E74663}" type="presOf" srcId="{2142E26C-13CD-4288-9CF1-AFA732458942}" destId="{45F8A141-2568-4967-82FB-168065CB546E}" srcOrd="0" destOrd="0" presId="urn:microsoft.com/office/officeart/2008/layout/LinedList"/>
    <dgm:cxn modelId="{1FD6AEA7-3294-45DF-9C18-B4879FEE5357}" srcId="{7C66A5F6-F420-4A16-99C8-61539261EB29}" destId="{4C253757-A4C1-4FAB-B61B-2854217A69A0}" srcOrd="0" destOrd="0" parTransId="{28545142-2A40-4D9B-9B5B-3A953FCED01E}" sibTransId="{7DA29B2B-5770-48B2-8C55-857D1E406F02}"/>
    <dgm:cxn modelId="{0AD8C2B2-BA30-4030-ACC4-7B44A61F461E}" type="presOf" srcId="{CDFABF3C-065C-468A-9BB4-1F79DF6BA295}" destId="{D02C3159-841F-4955-86AC-2DC170D7048E}" srcOrd="0" destOrd="0" presId="urn:microsoft.com/office/officeart/2008/layout/LinedList"/>
    <dgm:cxn modelId="{F91FD0D5-C1D6-40CD-9410-25BE1D4085BA}" srcId="{7C66A5F6-F420-4A16-99C8-61539261EB29}" destId="{CDFABF3C-065C-468A-9BB4-1F79DF6BA295}" srcOrd="3" destOrd="0" parTransId="{9A9C3DAB-72D5-4CAD-BBF0-3EBDEE071809}" sibTransId="{6AB4F9E0-E781-4C8E-AC30-8AE070E187E0}"/>
    <dgm:cxn modelId="{01DBFDFD-4636-4628-A8CF-9469AAB46010}" type="presOf" srcId="{4C253757-A4C1-4FAB-B61B-2854217A69A0}" destId="{CC61CB2D-3995-4EFC-8D78-9C2043E6BEA2}" srcOrd="0" destOrd="0" presId="urn:microsoft.com/office/officeart/2008/layout/LinedList"/>
    <dgm:cxn modelId="{F64D5FFE-E5BB-43D3-B795-6DEE9E3F00B3}" type="presOf" srcId="{C935AD3A-D14D-4D9E-9CC2-2AF59EA0AFB8}" destId="{8E3596C2-C363-4728-BB7F-9750821D147A}" srcOrd="0" destOrd="0" presId="urn:microsoft.com/office/officeart/2008/layout/LinedList"/>
    <dgm:cxn modelId="{BE9377DB-CDB4-4EE9-AAC6-5A1F41EE262D}" type="presParOf" srcId="{790C9061-3CE7-41D0-A5A4-8FD648D26753}" destId="{34886E25-BA53-4FE1-9546-1C284C0AFE85}" srcOrd="0" destOrd="0" presId="urn:microsoft.com/office/officeart/2008/layout/LinedList"/>
    <dgm:cxn modelId="{09197DBD-4C33-4345-B56A-BD5C86FC11E9}" type="presParOf" srcId="{790C9061-3CE7-41D0-A5A4-8FD648D26753}" destId="{6C1C35A0-5C3F-4133-9A38-4CEA7A7937D5}" srcOrd="1" destOrd="0" presId="urn:microsoft.com/office/officeart/2008/layout/LinedList"/>
    <dgm:cxn modelId="{A2B6509F-A8BB-414A-B9C3-CD23D7BE82EB}" type="presParOf" srcId="{6C1C35A0-5C3F-4133-9A38-4CEA7A7937D5}" destId="{CC61CB2D-3995-4EFC-8D78-9C2043E6BEA2}" srcOrd="0" destOrd="0" presId="urn:microsoft.com/office/officeart/2008/layout/LinedList"/>
    <dgm:cxn modelId="{93F79FB6-0282-4015-80B1-B9EC13BA0E9B}" type="presParOf" srcId="{6C1C35A0-5C3F-4133-9A38-4CEA7A7937D5}" destId="{F8D1DE93-27A7-4853-B9F4-143BEBA95D57}" srcOrd="1" destOrd="0" presId="urn:microsoft.com/office/officeart/2008/layout/LinedList"/>
    <dgm:cxn modelId="{3907C487-B528-4CA4-81C6-39AE4E0A5128}" type="presParOf" srcId="{790C9061-3CE7-41D0-A5A4-8FD648D26753}" destId="{D012532A-938F-44A6-9521-286ABA873617}" srcOrd="2" destOrd="0" presId="urn:microsoft.com/office/officeart/2008/layout/LinedList"/>
    <dgm:cxn modelId="{0D130F1F-F6AD-4B14-97A8-F3AE65ECA1F3}" type="presParOf" srcId="{790C9061-3CE7-41D0-A5A4-8FD648D26753}" destId="{599346F3-1923-4776-B463-351DC2944821}" srcOrd="3" destOrd="0" presId="urn:microsoft.com/office/officeart/2008/layout/LinedList"/>
    <dgm:cxn modelId="{10D2CDE2-D298-4446-9A66-F8DD86560ACA}" type="presParOf" srcId="{599346F3-1923-4776-B463-351DC2944821}" destId="{8E3596C2-C363-4728-BB7F-9750821D147A}" srcOrd="0" destOrd="0" presId="urn:microsoft.com/office/officeart/2008/layout/LinedList"/>
    <dgm:cxn modelId="{A7FDB0F6-118F-4069-9309-0663E00148B9}" type="presParOf" srcId="{599346F3-1923-4776-B463-351DC2944821}" destId="{4516752F-A273-4EA3-B030-6405035FD8A7}" srcOrd="1" destOrd="0" presId="urn:microsoft.com/office/officeart/2008/layout/LinedList"/>
    <dgm:cxn modelId="{5A466C5E-A028-4DEB-99B8-CDFB098B38A3}" type="presParOf" srcId="{790C9061-3CE7-41D0-A5A4-8FD648D26753}" destId="{5F8EE485-14FD-4F94-A8D5-80D2018026FD}" srcOrd="4" destOrd="0" presId="urn:microsoft.com/office/officeart/2008/layout/LinedList"/>
    <dgm:cxn modelId="{4A15D8B8-A132-40FF-8960-6DC6EB68B5CF}" type="presParOf" srcId="{790C9061-3CE7-41D0-A5A4-8FD648D26753}" destId="{EC177949-BFD8-437E-9E2A-C105BAFEA98B}" srcOrd="5" destOrd="0" presId="urn:microsoft.com/office/officeart/2008/layout/LinedList"/>
    <dgm:cxn modelId="{B81F64FF-9A59-4465-BBCB-7282CB63B7B8}" type="presParOf" srcId="{EC177949-BFD8-437E-9E2A-C105BAFEA98B}" destId="{6ECBB646-2DD8-4131-90C8-93B5BF994B73}" srcOrd="0" destOrd="0" presId="urn:microsoft.com/office/officeart/2008/layout/LinedList"/>
    <dgm:cxn modelId="{BB967364-FC16-4F03-81F1-2809526E78E7}" type="presParOf" srcId="{EC177949-BFD8-437E-9E2A-C105BAFEA98B}" destId="{4B5D96F1-5D10-499C-A1F4-E3CE1FB49126}" srcOrd="1" destOrd="0" presId="urn:microsoft.com/office/officeart/2008/layout/LinedList"/>
    <dgm:cxn modelId="{8F9A7751-11F2-41C8-BCBC-5088DE9BA763}" type="presParOf" srcId="{790C9061-3CE7-41D0-A5A4-8FD648D26753}" destId="{CCDAB19E-B898-434F-A2F5-4859E2B68AE4}" srcOrd="6" destOrd="0" presId="urn:microsoft.com/office/officeart/2008/layout/LinedList"/>
    <dgm:cxn modelId="{869D83BF-E662-429C-886B-DCB116685FA8}" type="presParOf" srcId="{790C9061-3CE7-41D0-A5A4-8FD648D26753}" destId="{BF1FBBA1-6073-4EA1-A23A-2883B4D4A9AB}" srcOrd="7" destOrd="0" presId="urn:microsoft.com/office/officeart/2008/layout/LinedList"/>
    <dgm:cxn modelId="{4DBFE65D-B4AD-4D18-ACB7-0AB65B3E6C4E}" type="presParOf" srcId="{BF1FBBA1-6073-4EA1-A23A-2883B4D4A9AB}" destId="{D02C3159-841F-4955-86AC-2DC170D7048E}" srcOrd="0" destOrd="0" presId="urn:microsoft.com/office/officeart/2008/layout/LinedList"/>
    <dgm:cxn modelId="{1C99EBF4-9143-4D4B-977A-4CA82EC28489}" type="presParOf" srcId="{BF1FBBA1-6073-4EA1-A23A-2883B4D4A9AB}" destId="{22F1DF52-D264-488A-BC71-36931BB0D6FB}" srcOrd="1" destOrd="0" presId="urn:microsoft.com/office/officeart/2008/layout/LinedList"/>
    <dgm:cxn modelId="{F3792467-E5CB-4930-BA54-48C4845A10CC}" type="presParOf" srcId="{790C9061-3CE7-41D0-A5A4-8FD648D26753}" destId="{306D7F65-80C9-4AAA-B1DC-4EF5C9501B75}" srcOrd="8" destOrd="0" presId="urn:microsoft.com/office/officeart/2008/layout/LinedList"/>
    <dgm:cxn modelId="{D7D18EEC-4CF8-4D91-8FBC-C9C33CCA729A}" type="presParOf" srcId="{790C9061-3CE7-41D0-A5A4-8FD648D26753}" destId="{A8B08AF7-B5D9-4B5E-A65C-6599624DF9D0}" srcOrd="9" destOrd="0" presId="urn:microsoft.com/office/officeart/2008/layout/LinedList"/>
    <dgm:cxn modelId="{61075239-50A3-400C-9342-5863CB2A3CA7}" type="presParOf" srcId="{A8B08AF7-B5D9-4B5E-A65C-6599624DF9D0}" destId="{45F8A141-2568-4967-82FB-168065CB546E}" srcOrd="0" destOrd="0" presId="urn:microsoft.com/office/officeart/2008/layout/LinedList"/>
    <dgm:cxn modelId="{9A0D2595-CD73-44C4-8E16-0E7EF5C552AB}" type="presParOf" srcId="{A8B08AF7-B5D9-4B5E-A65C-6599624DF9D0}" destId="{291D8244-CDD1-43BC-B363-1A51A0CB793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1C9AAA-9C83-4B05-A449-6A6AF27B0D67}"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AC908230-3786-46C5-9AF5-2AA34D2ED2D4}">
      <dgm:prSet/>
      <dgm:spPr/>
      <dgm:t>
        <a:bodyPr/>
        <a:lstStyle/>
        <a:p>
          <a:r>
            <a:rPr lang="en-US"/>
            <a:t>Variables</a:t>
          </a:r>
        </a:p>
      </dgm:t>
    </dgm:pt>
    <dgm:pt modelId="{4763BF74-8163-4614-AA89-1A0EFDA2B36E}" type="parTrans" cxnId="{12835F3E-60CC-4C2E-9D93-DAE86F98F705}">
      <dgm:prSet/>
      <dgm:spPr/>
      <dgm:t>
        <a:bodyPr/>
        <a:lstStyle/>
        <a:p>
          <a:endParaRPr lang="en-US"/>
        </a:p>
      </dgm:t>
    </dgm:pt>
    <dgm:pt modelId="{18FCBE54-8E30-4A61-9C75-62493535FD0A}" type="sibTrans" cxnId="{12835F3E-60CC-4C2E-9D93-DAE86F98F705}">
      <dgm:prSet/>
      <dgm:spPr/>
      <dgm:t>
        <a:bodyPr/>
        <a:lstStyle/>
        <a:p>
          <a:endParaRPr lang="en-US"/>
        </a:p>
      </dgm:t>
    </dgm:pt>
    <dgm:pt modelId="{F5D5A8F4-A8AF-41E9-A931-02A12296F785}">
      <dgm:prSet/>
      <dgm:spPr/>
      <dgm:t>
        <a:bodyPr/>
        <a:lstStyle/>
        <a:p>
          <a:r>
            <a:rPr lang="en-US"/>
            <a:t>Basic Operations</a:t>
          </a:r>
        </a:p>
      </dgm:t>
    </dgm:pt>
    <dgm:pt modelId="{6B58F407-D9E8-4555-8580-94736CB26F01}" type="parTrans" cxnId="{616B709F-92E0-4428-803D-BECDEC15E0A8}">
      <dgm:prSet/>
      <dgm:spPr/>
      <dgm:t>
        <a:bodyPr/>
        <a:lstStyle/>
        <a:p>
          <a:endParaRPr lang="en-US"/>
        </a:p>
      </dgm:t>
    </dgm:pt>
    <dgm:pt modelId="{16EC5E03-0D99-495D-B2B1-97F86CF326CF}" type="sibTrans" cxnId="{616B709F-92E0-4428-803D-BECDEC15E0A8}">
      <dgm:prSet/>
      <dgm:spPr/>
      <dgm:t>
        <a:bodyPr/>
        <a:lstStyle/>
        <a:p>
          <a:endParaRPr lang="en-US"/>
        </a:p>
      </dgm:t>
    </dgm:pt>
    <dgm:pt modelId="{6FB1F910-D3A3-484D-A1A8-E08B7CF612E1}">
      <dgm:prSet/>
      <dgm:spPr/>
      <dgm:t>
        <a:bodyPr/>
        <a:lstStyle/>
        <a:p>
          <a:r>
            <a:rPr lang="en-US"/>
            <a:t>Condition Statements</a:t>
          </a:r>
        </a:p>
      </dgm:t>
    </dgm:pt>
    <dgm:pt modelId="{F97B1A59-9025-4F36-8407-5E1B6BC15CCB}" type="parTrans" cxnId="{DAA0C8FF-21AA-4576-9300-7248EEF52D8A}">
      <dgm:prSet/>
      <dgm:spPr/>
      <dgm:t>
        <a:bodyPr/>
        <a:lstStyle/>
        <a:p>
          <a:endParaRPr lang="en-US"/>
        </a:p>
      </dgm:t>
    </dgm:pt>
    <dgm:pt modelId="{5F6A0F47-8921-4865-8727-D9A121ADFD8E}" type="sibTrans" cxnId="{DAA0C8FF-21AA-4576-9300-7248EEF52D8A}">
      <dgm:prSet/>
      <dgm:spPr/>
      <dgm:t>
        <a:bodyPr/>
        <a:lstStyle/>
        <a:p>
          <a:endParaRPr lang="en-US"/>
        </a:p>
      </dgm:t>
    </dgm:pt>
    <dgm:pt modelId="{92860079-8F41-4672-B83D-4AB82331A681}">
      <dgm:prSet/>
      <dgm:spPr/>
      <dgm:t>
        <a:bodyPr/>
        <a:lstStyle/>
        <a:p>
          <a:r>
            <a:rPr lang="en-US"/>
            <a:t>Looping</a:t>
          </a:r>
        </a:p>
      </dgm:t>
    </dgm:pt>
    <dgm:pt modelId="{EBC0161C-8FB9-4986-9456-D42191D14D39}" type="parTrans" cxnId="{13DECB42-17CB-4359-BB0E-ED2255ED4009}">
      <dgm:prSet/>
      <dgm:spPr/>
      <dgm:t>
        <a:bodyPr/>
        <a:lstStyle/>
        <a:p>
          <a:endParaRPr lang="en-US"/>
        </a:p>
      </dgm:t>
    </dgm:pt>
    <dgm:pt modelId="{E9387D48-496B-4FBE-A72B-D4C456673D43}" type="sibTrans" cxnId="{13DECB42-17CB-4359-BB0E-ED2255ED4009}">
      <dgm:prSet/>
      <dgm:spPr/>
      <dgm:t>
        <a:bodyPr/>
        <a:lstStyle/>
        <a:p>
          <a:endParaRPr lang="en-US"/>
        </a:p>
      </dgm:t>
    </dgm:pt>
    <dgm:pt modelId="{566D9EB2-02B1-4576-9BC1-F14114176403}">
      <dgm:prSet/>
      <dgm:spPr/>
      <dgm:t>
        <a:bodyPr/>
        <a:lstStyle/>
        <a:p>
          <a:r>
            <a:rPr lang="en-US"/>
            <a:t>Methods Functions</a:t>
          </a:r>
        </a:p>
      </dgm:t>
    </dgm:pt>
    <dgm:pt modelId="{5DA5C997-A4EE-430E-922B-3980C10C0EFE}" type="parTrans" cxnId="{D7012699-D7B1-40CA-8A77-B5E44B52EC90}">
      <dgm:prSet/>
      <dgm:spPr/>
      <dgm:t>
        <a:bodyPr/>
        <a:lstStyle/>
        <a:p>
          <a:endParaRPr lang="en-US"/>
        </a:p>
      </dgm:t>
    </dgm:pt>
    <dgm:pt modelId="{A17D3ECC-A27B-4396-B0E7-5959EA7C9CA8}" type="sibTrans" cxnId="{D7012699-D7B1-40CA-8A77-B5E44B52EC90}">
      <dgm:prSet/>
      <dgm:spPr/>
      <dgm:t>
        <a:bodyPr/>
        <a:lstStyle/>
        <a:p>
          <a:endParaRPr lang="en-US"/>
        </a:p>
      </dgm:t>
    </dgm:pt>
    <dgm:pt modelId="{5FBBD7B2-951F-4054-833D-6A8F2BB4DD47}" type="pres">
      <dgm:prSet presAssocID="{051C9AAA-9C83-4B05-A449-6A6AF27B0D67}" presName="linear" presStyleCnt="0">
        <dgm:presLayoutVars>
          <dgm:dir/>
          <dgm:animLvl val="lvl"/>
          <dgm:resizeHandles val="exact"/>
        </dgm:presLayoutVars>
      </dgm:prSet>
      <dgm:spPr/>
    </dgm:pt>
    <dgm:pt modelId="{3A72B1CD-9AB2-45EF-96F2-E0938D597FC0}" type="pres">
      <dgm:prSet presAssocID="{AC908230-3786-46C5-9AF5-2AA34D2ED2D4}" presName="parentLin" presStyleCnt="0"/>
      <dgm:spPr/>
    </dgm:pt>
    <dgm:pt modelId="{3AE6F5B5-2708-4B99-8AAD-92B1CEB5EE4E}" type="pres">
      <dgm:prSet presAssocID="{AC908230-3786-46C5-9AF5-2AA34D2ED2D4}" presName="parentLeftMargin" presStyleLbl="node1" presStyleIdx="0" presStyleCnt="5"/>
      <dgm:spPr/>
    </dgm:pt>
    <dgm:pt modelId="{D0C3D656-3B24-4139-B704-319FC6FF5532}" type="pres">
      <dgm:prSet presAssocID="{AC908230-3786-46C5-9AF5-2AA34D2ED2D4}" presName="parentText" presStyleLbl="node1" presStyleIdx="0" presStyleCnt="5">
        <dgm:presLayoutVars>
          <dgm:chMax val="0"/>
          <dgm:bulletEnabled val="1"/>
        </dgm:presLayoutVars>
      </dgm:prSet>
      <dgm:spPr/>
    </dgm:pt>
    <dgm:pt modelId="{31EC6252-F2D1-4251-922D-6C1D7E5C017B}" type="pres">
      <dgm:prSet presAssocID="{AC908230-3786-46C5-9AF5-2AA34D2ED2D4}" presName="negativeSpace" presStyleCnt="0"/>
      <dgm:spPr/>
    </dgm:pt>
    <dgm:pt modelId="{F1724B66-5893-4EE1-8E1E-EACF1AE59EB0}" type="pres">
      <dgm:prSet presAssocID="{AC908230-3786-46C5-9AF5-2AA34D2ED2D4}" presName="childText" presStyleLbl="conFgAcc1" presStyleIdx="0" presStyleCnt="5">
        <dgm:presLayoutVars>
          <dgm:bulletEnabled val="1"/>
        </dgm:presLayoutVars>
      </dgm:prSet>
      <dgm:spPr/>
    </dgm:pt>
    <dgm:pt modelId="{E4323AC8-14E7-40AC-8855-53760603E9F2}" type="pres">
      <dgm:prSet presAssocID="{18FCBE54-8E30-4A61-9C75-62493535FD0A}" presName="spaceBetweenRectangles" presStyleCnt="0"/>
      <dgm:spPr/>
    </dgm:pt>
    <dgm:pt modelId="{61440574-1074-47D4-A045-BC9AF9D33909}" type="pres">
      <dgm:prSet presAssocID="{F5D5A8F4-A8AF-41E9-A931-02A12296F785}" presName="parentLin" presStyleCnt="0"/>
      <dgm:spPr/>
    </dgm:pt>
    <dgm:pt modelId="{2D8B506B-9D98-4AB1-B052-8BDCD04AAA21}" type="pres">
      <dgm:prSet presAssocID="{F5D5A8F4-A8AF-41E9-A931-02A12296F785}" presName="parentLeftMargin" presStyleLbl="node1" presStyleIdx="0" presStyleCnt="5"/>
      <dgm:spPr/>
    </dgm:pt>
    <dgm:pt modelId="{3F730BD2-214C-459D-8CCE-A4992CD79DC8}" type="pres">
      <dgm:prSet presAssocID="{F5D5A8F4-A8AF-41E9-A931-02A12296F785}" presName="parentText" presStyleLbl="node1" presStyleIdx="1" presStyleCnt="5">
        <dgm:presLayoutVars>
          <dgm:chMax val="0"/>
          <dgm:bulletEnabled val="1"/>
        </dgm:presLayoutVars>
      </dgm:prSet>
      <dgm:spPr/>
    </dgm:pt>
    <dgm:pt modelId="{80EC36AD-B11C-4AFC-935E-03A02FDA03E9}" type="pres">
      <dgm:prSet presAssocID="{F5D5A8F4-A8AF-41E9-A931-02A12296F785}" presName="negativeSpace" presStyleCnt="0"/>
      <dgm:spPr/>
    </dgm:pt>
    <dgm:pt modelId="{29D0A6E9-E4A5-490B-88C8-E3926351F2B2}" type="pres">
      <dgm:prSet presAssocID="{F5D5A8F4-A8AF-41E9-A931-02A12296F785}" presName="childText" presStyleLbl="conFgAcc1" presStyleIdx="1" presStyleCnt="5">
        <dgm:presLayoutVars>
          <dgm:bulletEnabled val="1"/>
        </dgm:presLayoutVars>
      </dgm:prSet>
      <dgm:spPr/>
    </dgm:pt>
    <dgm:pt modelId="{F1E5A066-FC63-45F4-8126-D7F16DCDC994}" type="pres">
      <dgm:prSet presAssocID="{16EC5E03-0D99-495D-B2B1-97F86CF326CF}" presName="spaceBetweenRectangles" presStyleCnt="0"/>
      <dgm:spPr/>
    </dgm:pt>
    <dgm:pt modelId="{0E4FADC7-E2EB-4434-8CF7-8C82D3229B50}" type="pres">
      <dgm:prSet presAssocID="{6FB1F910-D3A3-484D-A1A8-E08B7CF612E1}" presName="parentLin" presStyleCnt="0"/>
      <dgm:spPr/>
    </dgm:pt>
    <dgm:pt modelId="{2DEDE4A0-10B9-4DEF-A0DB-53A50066BEDA}" type="pres">
      <dgm:prSet presAssocID="{6FB1F910-D3A3-484D-A1A8-E08B7CF612E1}" presName="parentLeftMargin" presStyleLbl="node1" presStyleIdx="1" presStyleCnt="5"/>
      <dgm:spPr/>
    </dgm:pt>
    <dgm:pt modelId="{E3A013DF-BD78-4C3C-B929-1CDD61ED9386}" type="pres">
      <dgm:prSet presAssocID="{6FB1F910-D3A3-484D-A1A8-E08B7CF612E1}" presName="parentText" presStyleLbl="node1" presStyleIdx="2" presStyleCnt="5">
        <dgm:presLayoutVars>
          <dgm:chMax val="0"/>
          <dgm:bulletEnabled val="1"/>
        </dgm:presLayoutVars>
      </dgm:prSet>
      <dgm:spPr/>
    </dgm:pt>
    <dgm:pt modelId="{00ECDDEC-1A22-4C79-AC5E-86495993FCCC}" type="pres">
      <dgm:prSet presAssocID="{6FB1F910-D3A3-484D-A1A8-E08B7CF612E1}" presName="negativeSpace" presStyleCnt="0"/>
      <dgm:spPr/>
    </dgm:pt>
    <dgm:pt modelId="{113290E6-DC1B-4EC3-BBF0-41411B1A4398}" type="pres">
      <dgm:prSet presAssocID="{6FB1F910-D3A3-484D-A1A8-E08B7CF612E1}" presName="childText" presStyleLbl="conFgAcc1" presStyleIdx="2" presStyleCnt="5">
        <dgm:presLayoutVars>
          <dgm:bulletEnabled val="1"/>
        </dgm:presLayoutVars>
      </dgm:prSet>
      <dgm:spPr/>
    </dgm:pt>
    <dgm:pt modelId="{AAEF3FC5-E864-407D-82AF-B05B35F47479}" type="pres">
      <dgm:prSet presAssocID="{5F6A0F47-8921-4865-8727-D9A121ADFD8E}" presName="spaceBetweenRectangles" presStyleCnt="0"/>
      <dgm:spPr/>
    </dgm:pt>
    <dgm:pt modelId="{303EF523-A58E-4483-998B-0A2BF27A0021}" type="pres">
      <dgm:prSet presAssocID="{92860079-8F41-4672-B83D-4AB82331A681}" presName="parentLin" presStyleCnt="0"/>
      <dgm:spPr/>
    </dgm:pt>
    <dgm:pt modelId="{E6541645-2B52-4BB7-84F9-840A93EBE94C}" type="pres">
      <dgm:prSet presAssocID="{92860079-8F41-4672-B83D-4AB82331A681}" presName="parentLeftMargin" presStyleLbl="node1" presStyleIdx="2" presStyleCnt="5"/>
      <dgm:spPr/>
    </dgm:pt>
    <dgm:pt modelId="{47FC315B-847F-47CD-A673-985E35FC0A62}" type="pres">
      <dgm:prSet presAssocID="{92860079-8F41-4672-B83D-4AB82331A681}" presName="parentText" presStyleLbl="node1" presStyleIdx="3" presStyleCnt="5">
        <dgm:presLayoutVars>
          <dgm:chMax val="0"/>
          <dgm:bulletEnabled val="1"/>
        </dgm:presLayoutVars>
      </dgm:prSet>
      <dgm:spPr/>
    </dgm:pt>
    <dgm:pt modelId="{1FA83015-C5D3-4472-8496-0EC51841DE5C}" type="pres">
      <dgm:prSet presAssocID="{92860079-8F41-4672-B83D-4AB82331A681}" presName="negativeSpace" presStyleCnt="0"/>
      <dgm:spPr/>
    </dgm:pt>
    <dgm:pt modelId="{2F5F04C2-4975-4BE7-AFBF-94AA1AD37E26}" type="pres">
      <dgm:prSet presAssocID="{92860079-8F41-4672-B83D-4AB82331A681}" presName="childText" presStyleLbl="conFgAcc1" presStyleIdx="3" presStyleCnt="5">
        <dgm:presLayoutVars>
          <dgm:bulletEnabled val="1"/>
        </dgm:presLayoutVars>
      </dgm:prSet>
      <dgm:spPr/>
    </dgm:pt>
    <dgm:pt modelId="{FAB3874A-9575-4093-9B47-CE1A90C82E8E}" type="pres">
      <dgm:prSet presAssocID="{E9387D48-496B-4FBE-A72B-D4C456673D43}" presName="spaceBetweenRectangles" presStyleCnt="0"/>
      <dgm:spPr/>
    </dgm:pt>
    <dgm:pt modelId="{B741BAD2-AA93-42B9-92EF-11FDCA7F59A1}" type="pres">
      <dgm:prSet presAssocID="{566D9EB2-02B1-4576-9BC1-F14114176403}" presName="parentLin" presStyleCnt="0"/>
      <dgm:spPr/>
    </dgm:pt>
    <dgm:pt modelId="{3C7EAD9D-FF2B-4114-B6CA-948B66CBB395}" type="pres">
      <dgm:prSet presAssocID="{566D9EB2-02B1-4576-9BC1-F14114176403}" presName="parentLeftMargin" presStyleLbl="node1" presStyleIdx="3" presStyleCnt="5"/>
      <dgm:spPr/>
    </dgm:pt>
    <dgm:pt modelId="{D73891CC-A7C9-4B15-BE63-D8D5546BDF6A}" type="pres">
      <dgm:prSet presAssocID="{566D9EB2-02B1-4576-9BC1-F14114176403}" presName="parentText" presStyleLbl="node1" presStyleIdx="4" presStyleCnt="5">
        <dgm:presLayoutVars>
          <dgm:chMax val="0"/>
          <dgm:bulletEnabled val="1"/>
        </dgm:presLayoutVars>
      </dgm:prSet>
      <dgm:spPr/>
    </dgm:pt>
    <dgm:pt modelId="{5BDA2EA4-8B27-4A16-80BC-5450FE7DD190}" type="pres">
      <dgm:prSet presAssocID="{566D9EB2-02B1-4576-9BC1-F14114176403}" presName="negativeSpace" presStyleCnt="0"/>
      <dgm:spPr/>
    </dgm:pt>
    <dgm:pt modelId="{1642541E-2178-41BC-B95D-4AFBDC0AF660}" type="pres">
      <dgm:prSet presAssocID="{566D9EB2-02B1-4576-9BC1-F14114176403}" presName="childText" presStyleLbl="conFgAcc1" presStyleIdx="4" presStyleCnt="5">
        <dgm:presLayoutVars>
          <dgm:bulletEnabled val="1"/>
        </dgm:presLayoutVars>
      </dgm:prSet>
      <dgm:spPr/>
    </dgm:pt>
  </dgm:ptLst>
  <dgm:cxnLst>
    <dgm:cxn modelId="{75B81F22-DFD7-428A-9CEA-2ED0C7B1F055}" type="presOf" srcId="{566D9EB2-02B1-4576-9BC1-F14114176403}" destId="{3C7EAD9D-FF2B-4114-B6CA-948B66CBB395}" srcOrd="0" destOrd="0" presId="urn:microsoft.com/office/officeart/2005/8/layout/list1"/>
    <dgm:cxn modelId="{73CB302F-132C-4506-AE60-D1886B7B53AB}" type="presOf" srcId="{051C9AAA-9C83-4B05-A449-6A6AF27B0D67}" destId="{5FBBD7B2-951F-4054-833D-6A8F2BB4DD47}" srcOrd="0" destOrd="0" presId="urn:microsoft.com/office/officeart/2005/8/layout/list1"/>
    <dgm:cxn modelId="{12835F3E-60CC-4C2E-9D93-DAE86F98F705}" srcId="{051C9AAA-9C83-4B05-A449-6A6AF27B0D67}" destId="{AC908230-3786-46C5-9AF5-2AA34D2ED2D4}" srcOrd="0" destOrd="0" parTransId="{4763BF74-8163-4614-AA89-1A0EFDA2B36E}" sibTransId="{18FCBE54-8E30-4A61-9C75-62493535FD0A}"/>
    <dgm:cxn modelId="{13DECB42-17CB-4359-BB0E-ED2255ED4009}" srcId="{051C9AAA-9C83-4B05-A449-6A6AF27B0D67}" destId="{92860079-8F41-4672-B83D-4AB82331A681}" srcOrd="3" destOrd="0" parTransId="{EBC0161C-8FB9-4986-9456-D42191D14D39}" sibTransId="{E9387D48-496B-4FBE-A72B-D4C456673D43}"/>
    <dgm:cxn modelId="{D13BC146-D291-4B66-835B-F69505703F62}" type="presOf" srcId="{92860079-8F41-4672-B83D-4AB82331A681}" destId="{47FC315B-847F-47CD-A673-985E35FC0A62}" srcOrd="1" destOrd="0" presId="urn:microsoft.com/office/officeart/2005/8/layout/list1"/>
    <dgm:cxn modelId="{0E1B2F6E-08E2-490E-8992-EBA5EFF031EB}" type="presOf" srcId="{566D9EB2-02B1-4576-9BC1-F14114176403}" destId="{D73891CC-A7C9-4B15-BE63-D8D5546BDF6A}" srcOrd="1" destOrd="0" presId="urn:microsoft.com/office/officeart/2005/8/layout/list1"/>
    <dgm:cxn modelId="{681E3555-0F28-459E-ACC4-F48E620E76F7}" type="presOf" srcId="{6FB1F910-D3A3-484D-A1A8-E08B7CF612E1}" destId="{E3A013DF-BD78-4C3C-B929-1CDD61ED9386}" srcOrd="1" destOrd="0" presId="urn:microsoft.com/office/officeart/2005/8/layout/list1"/>
    <dgm:cxn modelId="{9BD46457-A574-4C84-A22E-3A3C8CE4A70A}" type="presOf" srcId="{AC908230-3786-46C5-9AF5-2AA34D2ED2D4}" destId="{3AE6F5B5-2708-4B99-8AAD-92B1CEB5EE4E}" srcOrd="0" destOrd="0" presId="urn:microsoft.com/office/officeart/2005/8/layout/list1"/>
    <dgm:cxn modelId="{D7012699-D7B1-40CA-8A77-B5E44B52EC90}" srcId="{051C9AAA-9C83-4B05-A449-6A6AF27B0D67}" destId="{566D9EB2-02B1-4576-9BC1-F14114176403}" srcOrd="4" destOrd="0" parTransId="{5DA5C997-A4EE-430E-922B-3980C10C0EFE}" sibTransId="{A17D3ECC-A27B-4396-B0E7-5959EA7C9CA8}"/>
    <dgm:cxn modelId="{616B709F-92E0-4428-803D-BECDEC15E0A8}" srcId="{051C9AAA-9C83-4B05-A449-6A6AF27B0D67}" destId="{F5D5A8F4-A8AF-41E9-A931-02A12296F785}" srcOrd="1" destOrd="0" parTransId="{6B58F407-D9E8-4555-8580-94736CB26F01}" sibTransId="{16EC5E03-0D99-495D-B2B1-97F86CF326CF}"/>
    <dgm:cxn modelId="{25B908A7-6553-40CE-A57E-065D9E1CEAF6}" type="presOf" srcId="{F5D5A8F4-A8AF-41E9-A931-02A12296F785}" destId="{3F730BD2-214C-459D-8CCE-A4992CD79DC8}" srcOrd="1" destOrd="0" presId="urn:microsoft.com/office/officeart/2005/8/layout/list1"/>
    <dgm:cxn modelId="{B1A0BACD-842E-496D-9465-EBC27800847F}" type="presOf" srcId="{6FB1F910-D3A3-484D-A1A8-E08B7CF612E1}" destId="{2DEDE4A0-10B9-4DEF-A0DB-53A50066BEDA}" srcOrd="0" destOrd="0" presId="urn:microsoft.com/office/officeart/2005/8/layout/list1"/>
    <dgm:cxn modelId="{35ADE2D4-85A1-4677-A3DE-8590F6DE10AD}" type="presOf" srcId="{AC908230-3786-46C5-9AF5-2AA34D2ED2D4}" destId="{D0C3D656-3B24-4139-B704-319FC6FF5532}" srcOrd="1" destOrd="0" presId="urn:microsoft.com/office/officeart/2005/8/layout/list1"/>
    <dgm:cxn modelId="{D28FC7DF-1606-48D1-AB84-27C74C2694A1}" type="presOf" srcId="{F5D5A8F4-A8AF-41E9-A931-02A12296F785}" destId="{2D8B506B-9D98-4AB1-B052-8BDCD04AAA21}" srcOrd="0" destOrd="0" presId="urn:microsoft.com/office/officeart/2005/8/layout/list1"/>
    <dgm:cxn modelId="{B66F70E8-2A91-495A-8DD1-32C883BE88D4}" type="presOf" srcId="{92860079-8F41-4672-B83D-4AB82331A681}" destId="{E6541645-2B52-4BB7-84F9-840A93EBE94C}" srcOrd="0" destOrd="0" presId="urn:microsoft.com/office/officeart/2005/8/layout/list1"/>
    <dgm:cxn modelId="{DAA0C8FF-21AA-4576-9300-7248EEF52D8A}" srcId="{051C9AAA-9C83-4B05-A449-6A6AF27B0D67}" destId="{6FB1F910-D3A3-484D-A1A8-E08B7CF612E1}" srcOrd="2" destOrd="0" parTransId="{F97B1A59-9025-4F36-8407-5E1B6BC15CCB}" sibTransId="{5F6A0F47-8921-4865-8727-D9A121ADFD8E}"/>
    <dgm:cxn modelId="{D3324985-3D51-4661-9392-B4F95B28BB7E}" type="presParOf" srcId="{5FBBD7B2-951F-4054-833D-6A8F2BB4DD47}" destId="{3A72B1CD-9AB2-45EF-96F2-E0938D597FC0}" srcOrd="0" destOrd="0" presId="urn:microsoft.com/office/officeart/2005/8/layout/list1"/>
    <dgm:cxn modelId="{1315D57A-0077-4CD2-AD49-E8DD48AFA294}" type="presParOf" srcId="{3A72B1CD-9AB2-45EF-96F2-E0938D597FC0}" destId="{3AE6F5B5-2708-4B99-8AAD-92B1CEB5EE4E}" srcOrd="0" destOrd="0" presId="urn:microsoft.com/office/officeart/2005/8/layout/list1"/>
    <dgm:cxn modelId="{DF933E22-2A07-432A-A838-2A1906F3695C}" type="presParOf" srcId="{3A72B1CD-9AB2-45EF-96F2-E0938D597FC0}" destId="{D0C3D656-3B24-4139-B704-319FC6FF5532}" srcOrd="1" destOrd="0" presId="urn:microsoft.com/office/officeart/2005/8/layout/list1"/>
    <dgm:cxn modelId="{CB6E702B-4FEB-40F7-8CC6-4D93FF865349}" type="presParOf" srcId="{5FBBD7B2-951F-4054-833D-6A8F2BB4DD47}" destId="{31EC6252-F2D1-4251-922D-6C1D7E5C017B}" srcOrd="1" destOrd="0" presId="urn:microsoft.com/office/officeart/2005/8/layout/list1"/>
    <dgm:cxn modelId="{221B5832-6FCE-4279-B48A-D4C75FF7688A}" type="presParOf" srcId="{5FBBD7B2-951F-4054-833D-6A8F2BB4DD47}" destId="{F1724B66-5893-4EE1-8E1E-EACF1AE59EB0}" srcOrd="2" destOrd="0" presId="urn:microsoft.com/office/officeart/2005/8/layout/list1"/>
    <dgm:cxn modelId="{4DA19F9F-20F1-48B0-B28D-CBEE7830D25E}" type="presParOf" srcId="{5FBBD7B2-951F-4054-833D-6A8F2BB4DD47}" destId="{E4323AC8-14E7-40AC-8855-53760603E9F2}" srcOrd="3" destOrd="0" presId="urn:microsoft.com/office/officeart/2005/8/layout/list1"/>
    <dgm:cxn modelId="{BDC0EB3E-A3C4-47F2-A2E4-32B85FBD54C7}" type="presParOf" srcId="{5FBBD7B2-951F-4054-833D-6A8F2BB4DD47}" destId="{61440574-1074-47D4-A045-BC9AF9D33909}" srcOrd="4" destOrd="0" presId="urn:microsoft.com/office/officeart/2005/8/layout/list1"/>
    <dgm:cxn modelId="{05BD7BA2-1106-4BB5-8DF3-BC47D98E3567}" type="presParOf" srcId="{61440574-1074-47D4-A045-BC9AF9D33909}" destId="{2D8B506B-9D98-4AB1-B052-8BDCD04AAA21}" srcOrd="0" destOrd="0" presId="urn:microsoft.com/office/officeart/2005/8/layout/list1"/>
    <dgm:cxn modelId="{AFF64C8B-B52C-4F7C-B9F1-ACE5AAB8440E}" type="presParOf" srcId="{61440574-1074-47D4-A045-BC9AF9D33909}" destId="{3F730BD2-214C-459D-8CCE-A4992CD79DC8}" srcOrd="1" destOrd="0" presId="urn:microsoft.com/office/officeart/2005/8/layout/list1"/>
    <dgm:cxn modelId="{F4334C36-5724-4B66-8742-A3260330DCE6}" type="presParOf" srcId="{5FBBD7B2-951F-4054-833D-6A8F2BB4DD47}" destId="{80EC36AD-B11C-4AFC-935E-03A02FDA03E9}" srcOrd="5" destOrd="0" presId="urn:microsoft.com/office/officeart/2005/8/layout/list1"/>
    <dgm:cxn modelId="{E58FCD9E-EC70-41E0-BE57-D6B15D91FBD8}" type="presParOf" srcId="{5FBBD7B2-951F-4054-833D-6A8F2BB4DD47}" destId="{29D0A6E9-E4A5-490B-88C8-E3926351F2B2}" srcOrd="6" destOrd="0" presId="urn:microsoft.com/office/officeart/2005/8/layout/list1"/>
    <dgm:cxn modelId="{1C80BFB4-27A3-49FC-9FBD-7267B6CE5126}" type="presParOf" srcId="{5FBBD7B2-951F-4054-833D-6A8F2BB4DD47}" destId="{F1E5A066-FC63-45F4-8126-D7F16DCDC994}" srcOrd="7" destOrd="0" presId="urn:microsoft.com/office/officeart/2005/8/layout/list1"/>
    <dgm:cxn modelId="{903A4B0A-F745-495B-B9DF-51D1D729E904}" type="presParOf" srcId="{5FBBD7B2-951F-4054-833D-6A8F2BB4DD47}" destId="{0E4FADC7-E2EB-4434-8CF7-8C82D3229B50}" srcOrd="8" destOrd="0" presId="urn:microsoft.com/office/officeart/2005/8/layout/list1"/>
    <dgm:cxn modelId="{96EFE6ED-40B4-43E0-A225-5E3A702B1133}" type="presParOf" srcId="{0E4FADC7-E2EB-4434-8CF7-8C82D3229B50}" destId="{2DEDE4A0-10B9-4DEF-A0DB-53A50066BEDA}" srcOrd="0" destOrd="0" presId="urn:microsoft.com/office/officeart/2005/8/layout/list1"/>
    <dgm:cxn modelId="{1BEBAB01-D9F0-47CF-BFD3-8821EB9D0051}" type="presParOf" srcId="{0E4FADC7-E2EB-4434-8CF7-8C82D3229B50}" destId="{E3A013DF-BD78-4C3C-B929-1CDD61ED9386}" srcOrd="1" destOrd="0" presId="urn:microsoft.com/office/officeart/2005/8/layout/list1"/>
    <dgm:cxn modelId="{D1AA9A22-14E6-450E-9D2D-B5CE14C4E724}" type="presParOf" srcId="{5FBBD7B2-951F-4054-833D-6A8F2BB4DD47}" destId="{00ECDDEC-1A22-4C79-AC5E-86495993FCCC}" srcOrd="9" destOrd="0" presId="urn:microsoft.com/office/officeart/2005/8/layout/list1"/>
    <dgm:cxn modelId="{E68E238A-830D-420D-B546-DADF5630F536}" type="presParOf" srcId="{5FBBD7B2-951F-4054-833D-6A8F2BB4DD47}" destId="{113290E6-DC1B-4EC3-BBF0-41411B1A4398}" srcOrd="10" destOrd="0" presId="urn:microsoft.com/office/officeart/2005/8/layout/list1"/>
    <dgm:cxn modelId="{76564244-92BF-4C3C-9C83-93EF93D708EC}" type="presParOf" srcId="{5FBBD7B2-951F-4054-833D-6A8F2BB4DD47}" destId="{AAEF3FC5-E864-407D-82AF-B05B35F47479}" srcOrd="11" destOrd="0" presId="urn:microsoft.com/office/officeart/2005/8/layout/list1"/>
    <dgm:cxn modelId="{FD72C16C-8190-4CBF-9CE6-8E0DB32FD303}" type="presParOf" srcId="{5FBBD7B2-951F-4054-833D-6A8F2BB4DD47}" destId="{303EF523-A58E-4483-998B-0A2BF27A0021}" srcOrd="12" destOrd="0" presId="urn:microsoft.com/office/officeart/2005/8/layout/list1"/>
    <dgm:cxn modelId="{A073AD6D-B36D-43F2-8733-C4A2DB6A1389}" type="presParOf" srcId="{303EF523-A58E-4483-998B-0A2BF27A0021}" destId="{E6541645-2B52-4BB7-84F9-840A93EBE94C}" srcOrd="0" destOrd="0" presId="urn:microsoft.com/office/officeart/2005/8/layout/list1"/>
    <dgm:cxn modelId="{8B624BEA-42C0-4E87-8E0E-24A831CC3C65}" type="presParOf" srcId="{303EF523-A58E-4483-998B-0A2BF27A0021}" destId="{47FC315B-847F-47CD-A673-985E35FC0A62}" srcOrd="1" destOrd="0" presId="urn:microsoft.com/office/officeart/2005/8/layout/list1"/>
    <dgm:cxn modelId="{0A6D37A6-CC96-470E-ADD2-90EEAF2FE9D8}" type="presParOf" srcId="{5FBBD7B2-951F-4054-833D-6A8F2BB4DD47}" destId="{1FA83015-C5D3-4472-8496-0EC51841DE5C}" srcOrd="13" destOrd="0" presId="urn:microsoft.com/office/officeart/2005/8/layout/list1"/>
    <dgm:cxn modelId="{B7D8E55B-498E-424E-B777-8882CFA5EC21}" type="presParOf" srcId="{5FBBD7B2-951F-4054-833D-6A8F2BB4DD47}" destId="{2F5F04C2-4975-4BE7-AFBF-94AA1AD37E26}" srcOrd="14" destOrd="0" presId="urn:microsoft.com/office/officeart/2005/8/layout/list1"/>
    <dgm:cxn modelId="{365487F3-7228-4A8E-B701-56F8EED69A77}" type="presParOf" srcId="{5FBBD7B2-951F-4054-833D-6A8F2BB4DD47}" destId="{FAB3874A-9575-4093-9B47-CE1A90C82E8E}" srcOrd="15" destOrd="0" presId="urn:microsoft.com/office/officeart/2005/8/layout/list1"/>
    <dgm:cxn modelId="{5E32E00A-7025-468A-85C5-5D65B7493EE3}" type="presParOf" srcId="{5FBBD7B2-951F-4054-833D-6A8F2BB4DD47}" destId="{B741BAD2-AA93-42B9-92EF-11FDCA7F59A1}" srcOrd="16" destOrd="0" presId="urn:microsoft.com/office/officeart/2005/8/layout/list1"/>
    <dgm:cxn modelId="{80B66487-B1E1-4F1F-B956-786D5DD895D3}" type="presParOf" srcId="{B741BAD2-AA93-42B9-92EF-11FDCA7F59A1}" destId="{3C7EAD9D-FF2B-4114-B6CA-948B66CBB395}" srcOrd="0" destOrd="0" presId="urn:microsoft.com/office/officeart/2005/8/layout/list1"/>
    <dgm:cxn modelId="{EE36200E-CA31-4E88-8855-4893DB8326FE}" type="presParOf" srcId="{B741BAD2-AA93-42B9-92EF-11FDCA7F59A1}" destId="{D73891CC-A7C9-4B15-BE63-D8D5546BDF6A}" srcOrd="1" destOrd="0" presId="urn:microsoft.com/office/officeart/2005/8/layout/list1"/>
    <dgm:cxn modelId="{E63D809B-F3D3-4F6D-B43C-43DA0E2260B0}" type="presParOf" srcId="{5FBBD7B2-951F-4054-833D-6A8F2BB4DD47}" destId="{5BDA2EA4-8B27-4A16-80BC-5450FE7DD190}" srcOrd="17" destOrd="0" presId="urn:microsoft.com/office/officeart/2005/8/layout/list1"/>
    <dgm:cxn modelId="{314B7699-A634-4B8F-B333-55FC62F2518B}" type="presParOf" srcId="{5FBBD7B2-951F-4054-833D-6A8F2BB4DD47}" destId="{1642541E-2178-41BC-B95D-4AFBDC0AF660}"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182ADD3-85B6-4564-A421-EB516D380E80}"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1DA1E7B-66BE-4D25-AE4F-4980B2710C33}">
      <dgm:prSet/>
      <dgm:spPr/>
      <dgm:t>
        <a:bodyPr/>
        <a:lstStyle/>
        <a:p>
          <a:r>
            <a:rPr lang="en-US"/>
            <a:t>As programmers, we often find ourselves asking the same two questions over and over again:</a:t>
          </a:r>
        </a:p>
      </dgm:t>
    </dgm:pt>
    <dgm:pt modelId="{88767322-3C03-4A43-BB5B-3B418E33775F}" type="parTrans" cxnId="{B638BB30-E923-4DB8-B3D8-EFD24FB24AAA}">
      <dgm:prSet/>
      <dgm:spPr/>
      <dgm:t>
        <a:bodyPr/>
        <a:lstStyle/>
        <a:p>
          <a:endParaRPr lang="en-US"/>
        </a:p>
      </dgm:t>
    </dgm:pt>
    <dgm:pt modelId="{49F746F5-F23F-4FF4-A00E-84457FE285B0}" type="sibTrans" cxnId="{B638BB30-E923-4DB8-B3D8-EFD24FB24AAA}">
      <dgm:prSet/>
      <dgm:spPr/>
      <dgm:t>
        <a:bodyPr/>
        <a:lstStyle/>
        <a:p>
          <a:endParaRPr lang="en-US"/>
        </a:p>
      </dgm:t>
    </dgm:pt>
    <dgm:pt modelId="{419A02A5-7422-448F-B59D-46580206E54E}">
      <dgm:prSet/>
      <dgm:spPr/>
      <dgm:t>
        <a:bodyPr/>
        <a:lstStyle/>
        <a:p>
          <a:r>
            <a:rPr lang="en-US"/>
            <a:t>How much </a:t>
          </a:r>
          <a:r>
            <a:rPr lang="en-US" b="1"/>
            <a:t>time</a:t>
          </a:r>
          <a:r>
            <a:rPr lang="en-US"/>
            <a:t> does this algorithm need to finish?</a:t>
          </a:r>
        </a:p>
      </dgm:t>
    </dgm:pt>
    <dgm:pt modelId="{D7E12455-F6FD-4B2F-BEF8-92A2C0C8352C}" type="parTrans" cxnId="{046137EA-373D-4739-83BD-EA0D8D3512A3}">
      <dgm:prSet/>
      <dgm:spPr/>
      <dgm:t>
        <a:bodyPr/>
        <a:lstStyle/>
        <a:p>
          <a:endParaRPr lang="en-US"/>
        </a:p>
      </dgm:t>
    </dgm:pt>
    <dgm:pt modelId="{32696B38-9A0E-4150-A049-763CC1919B34}" type="sibTrans" cxnId="{046137EA-373D-4739-83BD-EA0D8D3512A3}">
      <dgm:prSet/>
      <dgm:spPr/>
      <dgm:t>
        <a:bodyPr/>
        <a:lstStyle/>
        <a:p>
          <a:endParaRPr lang="en-US"/>
        </a:p>
      </dgm:t>
    </dgm:pt>
    <dgm:pt modelId="{7BEE61B7-1E8E-4AA9-AD24-0D3A70EFF43E}">
      <dgm:prSet/>
      <dgm:spPr/>
      <dgm:t>
        <a:bodyPr/>
        <a:lstStyle/>
        <a:p>
          <a:r>
            <a:rPr lang="en-US"/>
            <a:t>How much </a:t>
          </a:r>
          <a:r>
            <a:rPr lang="en-US" b="1"/>
            <a:t>space</a:t>
          </a:r>
          <a:r>
            <a:rPr lang="en-US"/>
            <a:t> does this algorithm need for its computation?</a:t>
          </a:r>
        </a:p>
      </dgm:t>
    </dgm:pt>
    <dgm:pt modelId="{DD24CC3D-134F-4594-B56F-89927E718808}" type="parTrans" cxnId="{B5F02548-3E2D-40A1-BF74-B93E29324D94}">
      <dgm:prSet/>
      <dgm:spPr/>
      <dgm:t>
        <a:bodyPr/>
        <a:lstStyle/>
        <a:p>
          <a:endParaRPr lang="en-US"/>
        </a:p>
      </dgm:t>
    </dgm:pt>
    <dgm:pt modelId="{36BE5C93-5EC5-4A60-B797-011D6392010E}" type="sibTrans" cxnId="{B5F02548-3E2D-40A1-BF74-B93E29324D94}">
      <dgm:prSet/>
      <dgm:spPr/>
      <dgm:t>
        <a:bodyPr/>
        <a:lstStyle/>
        <a:p>
          <a:endParaRPr lang="en-US"/>
        </a:p>
      </dgm:t>
    </dgm:pt>
    <dgm:pt modelId="{3BC1ED05-19EC-42A1-8D40-B37A7D9657FC}" type="pres">
      <dgm:prSet presAssocID="{2182ADD3-85B6-4564-A421-EB516D380E80}" presName="hierChild1" presStyleCnt="0">
        <dgm:presLayoutVars>
          <dgm:chPref val="1"/>
          <dgm:dir/>
          <dgm:animOne val="branch"/>
          <dgm:animLvl val="lvl"/>
          <dgm:resizeHandles/>
        </dgm:presLayoutVars>
      </dgm:prSet>
      <dgm:spPr/>
    </dgm:pt>
    <dgm:pt modelId="{D8302D25-DE4C-4286-B17C-62BE416C2264}" type="pres">
      <dgm:prSet presAssocID="{21DA1E7B-66BE-4D25-AE4F-4980B2710C33}" presName="hierRoot1" presStyleCnt="0"/>
      <dgm:spPr/>
    </dgm:pt>
    <dgm:pt modelId="{233C2999-63A8-456E-896D-B092C61CD0BC}" type="pres">
      <dgm:prSet presAssocID="{21DA1E7B-66BE-4D25-AE4F-4980B2710C33}" presName="composite" presStyleCnt="0"/>
      <dgm:spPr/>
    </dgm:pt>
    <dgm:pt modelId="{2328E749-6B53-4ADF-BD7A-D5E55497CAB4}" type="pres">
      <dgm:prSet presAssocID="{21DA1E7B-66BE-4D25-AE4F-4980B2710C33}" presName="background" presStyleLbl="node0" presStyleIdx="0" presStyleCnt="1"/>
      <dgm:spPr/>
    </dgm:pt>
    <dgm:pt modelId="{3495EE61-23FD-4A24-AF43-BD8E32C150A7}" type="pres">
      <dgm:prSet presAssocID="{21DA1E7B-66BE-4D25-AE4F-4980B2710C33}" presName="text" presStyleLbl="fgAcc0" presStyleIdx="0" presStyleCnt="1">
        <dgm:presLayoutVars>
          <dgm:chPref val="3"/>
        </dgm:presLayoutVars>
      </dgm:prSet>
      <dgm:spPr/>
    </dgm:pt>
    <dgm:pt modelId="{FA733700-DE46-45A5-99CE-E36656FD0784}" type="pres">
      <dgm:prSet presAssocID="{21DA1E7B-66BE-4D25-AE4F-4980B2710C33}" presName="hierChild2" presStyleCnt="0"/>
      <dgm:spPr/>
    </dgm:pt>
    <dgm:pt modelId="{D77F4DEB-C873-40AC-8A48-5CE09405FE14}" type="pres">
      <dgm:prSet presAssocID="{D7E12455-F6FD-4B2F-BEF8-92A2C0C8352C}" presName="Name10" presStyleLbl="parChTrans1D2" presStyleIdx="0" presStyleCnt="2"/>
      <dgm:spPr/>
    </dgm:pt>
    <dgm:pt modelId="{713A97A9-9D1F-4BF5-AA70-43E8CECB66FE}" type="pres">
      <dgm:prSet presAssocID="{419A02A5-7422-448F-B59D-46580206E54E}" presName="hierRoot2" presStyleCnt="0"/>
      <dgm:spPr/>
    </dgm:pt>
    <dgm:pt modelId="{CED941CB-46B3-458E-9281-F119B8D20633}" type="pres">
      <dgm:prSet presAssocID="{419A02A5-7422-448F-B59D-46580206E54E}" presName="composite2" presStyleCnt="0"/>
      <dgm:spPr/>
    </dgm:pt>
    <dgm:pt modelId="{5FE4EF5B-00D5-4354-8968-6ECAE0B37C99}" type="pres">
      <dgm:prSet presAssocID="{419A02A5-7422-448F-B59D-46580206E54E}" presName="background2" presStyleLbl="node2" presStyleIdx="0" presStyleCnt="2"/>
      <dgm:spPr/>
    </dgm:pt>
    <dgm:pt modelId="{D325150B-33AC-477F-A2A4-201D8B3D9DBD}" type="pres">
      <dgm:prSet presAssocID="{419A02A5-7422-448F-B59D-46580206E54E}" presName="text2" presStyleLbl="fgAcc2" presStyleIdx="0" presStyleCnt="2">
        <dgm:presLayoutVars>
          <dgm:chPref val="3"/>
        </dgm:presLayoutVars>
      </dgm:prSet>
      <dgm:spPr/>
    </dgm:pt>
    <dgm:pt modelId="{FFD3A797-9122-49A2-A18B-CBDD9946435D}" type="pres">
      <dgm:prSet presAssocID="{419A02A5-7422-448F-B59D-46580206E54E}" presName="hierChild3" presStyleCnt="0"/>
      <dgm:spPr/>
    </dgm:pt>
    <dgm:pt modelId="{C48E27BF-3CF0-4C77-93B9-2D61D8290B71}" type="pres">
      <dgm:prSet presAssocID="{DD24CC3D-134F-4594-B56F-89927E718808}" presName="Name10" presStyleLbl="parChTrans1D2" presStyleIdx="1" presStyleCnt="2"/>
      <dgm:spPr/>
    </dgm:pt>
    <dgm:pt modelId="{569F524A-F15F-4825-B6C2-8AA8942BB4D8}" type="pres">
      <dgm:prSet presAssocID="{7BEE61B7-1E8E-4AA9-AD24-0D3A70EFF43E}" presName="hierRoot2" presStyleCnt="0"/>
      <dgm:spPr/>
    </dgm:pt>
    <dgm:pt modelId="{D1896F2C-E1D6-4135-8D1C-A37CB9EA6E03}" type="pres">
      <dgm:prSet presAssocID="{7BEE61B7-1E8E-4AA9-AD24-0D3A70EFF43E}" presName="composite2" presStyleCnt="0"/>
      <dgm:spPr/>
    </dgm:pt>
    <dgm:pt modelId="{5BA2808F-8B7D-44A5-8258-943490165530}" type="pres">
      <dgm:prSet presAssocID="{7BEE61B7-1E8E-4AA9-AD24-0D3A70EFF43E}" presName="background2" presStyleLbl="node2" presStyleIdx="1" presStyleCnt="2"/>
      <dgm:spPr/>
    </dgm:pt>
    <dgm:pt modelId="{29439DFF-6F4A-463A-B77E-98B1D70A7DCE}" type="pres">
      <dgm:prSet presAssocID="{7BEE61B7-1E8E-4AA9-AD24-0D3A70EFF43E}" presName="text2" presStyleLbl="fgAcc2" presStyleIdx="1" presStyleCnt="2">
        <dgm:presLayoutVars>
          <dgm:chPref val="3"/>
        </dgm:presLayoutVars>
      </dgm:prSet>
      <dgm:spPr/>
    </dgm:pt>
    <dgm:pt modelId="{3C5083E5-E0EA-4871-A63B-7EA7DD280D8B}" type="pres">
      <dgm:prSet presAssocID="{7BEE61B7-1E8E-4AA9-AD24-0D3A70EFF43E}" presName="hierChild3" presStyleCnt="0"/>
      <dgm:spPr/>
    </dgm:pt>
  </dgm:ptLst>
  <dgm:cxnLst>
    <dgm:cxn modelId="{27831A04-802E-45E8-AF1F-B360C50CB406}" type="presOf" srcId="{D7E12455-F6FD-4B2F-BEF8-92A2C0C8352C}" destId="{D77F4DEB-C873-40AC-8A48-5CE09405FE14}" srcOrd="0" destOrd="0" presId="urn:microsoft.com/office/officeart/2005/8/layout/hierarchy1"/>
    <dgm:cxn modelId="{A1DEC308-3969-48F2-B649-33E3E8F296CF}" type="presOf" srcId="{DD24CC3D-134F-4594-B56F-89927E718808}" destId="{C48E27BF-3CF0-4C77-93B9-2D61D8290B71}" srcOrd="0" destOrd="0" presId="urn:microsoft.com/office/officeart/2005/8/layout/hierarchy1"/>
    <dgm:cxn modelId="{608A0913-8624-4DF7-82FC-1BF875DE42ED}" type="presOf" srcId="{2182ADD3-85B6-4564-A421-EB516D380E80}" destId="{3BC1ED05-19EC-42A1-8D40-B37A7D9657FC}" srcOrd="0" destOrd="0" presId="urn:microsoft.com/office/officeart/2005/8/layout/hierarchy1"/>
    <dgm:cxn modelId="{75A6A91E-7796-4430-8BB3-01BB00CAB020}" type="presOf" srcId="{7BEE61B7-1E8E-4AA9-AD24-0D3A70EFF43E}" destId="{29439DFF-6F4A-463A-B77E-98B1D70A7DCE}" srcOrd="0" destOrd="0" presId="urn:microsoft.com/office/officeart/2005/8/layout/hierarchy1"/>
    <dgm:cxn modelId="{B638BB30-E923-4DB8-B3D8-EFD24FB24AAA}" srcId="{2182ADD3-85B6-4564-A421-EB516D380E80}" destId="{21DA1E7B-66BE-4D25-AE4F-4980B2710C33}" srcOrd="0" destOrd="0" parTransId="{88767322-3C03-4A43-BB5B-3B418E33775F}" sibTransId="{49F746F5-F23F-4FF4-A00E-84457FE285B0}"/>
    <dgm:cxn modelId="{B5F02548-3E2D-40A1-BF74-B93E29324D94}" srcId="{21DA1E7B-66BE-4D25-AE4F-4980B2710C33}" destId="{7BEE61B7-1E8E-4AA9-AD24-0D3A70EFF43E}" srcOrd="1" destOrd="0" parTransId="{DD24CC3D-134F-4594-B56F-89927E718808}" sibTransId="{36BE5C93-5EC5-4A60-B797-011D6392010E}"/>
    <dgm:cxn modelId="{5B6C4A83-1F67-4AD1-9D94-A53A541FBBF4}" type="presOf" srcId="{21DA1E7B-66BE-4D25-AE4F-4980B2710C33}" destId="{3495EE61-23FD-4A24-AF43-BD8E32C150A7}" srcOrd="0" destOrd="0" presId="urn:microsoft.com/office/officeart/2005/8/layout/hierarchy1"/>
    <dgm:cxn modelId="{A7C24EC8-93E6-4DAD-8B86-F35FAA4FD157}" type="presOf" srcId="{419A02A5-7422-448F-B59D-46580206E54E}" destId="{D325150B-33AC-477F-A2A4-201D8B3D9DBD}" srcOrd="0" destOrd="0" presId="urn:microsoft.com/office/officeart/2005/8/layout/hierarchy1"/>
    <dgm:cxn modelId="{046137EA-373D-4739-83BD-EA0D8D3512A3}" srcId="{21DA1E7B-66BE-4D25-AE4F-4980B2710C33}" destId="{419A02A5-7422-448F-B59D-46580206E54E}" srcOrd="0" destOrd="0" parTransId="{D7E12455-F6FD-4B2F-BEF8-92A2C0C8352C}" sibTransId="{32696B38-9A0E-4150-A049-763CC1919B34}"/>
    <dgm:cxn modelId="{FE5A8658-1E49-4377-A18D-F0BBCDE3DCAD}" type="presParOf" srcId="{3BC1ED05-19EC-42A1-8D40-B37A7D9657FC}" destId="{D8302D25-DE4C-4286-B17C-62BE416C2264}" srcOrd="0" destOrd="0" presId="urn:microsoft.com/office/officeart/2005/8/layout/hierarchy1"/>
    <dgm:cxn modelId="{F05AF69B-703F-472D-B1E8-33F597437289}" type="presParOf" srcId="{D8302D25-DE4C-4286-B17C-62BE416C2264}" destId="{233C2999-63A8-456E-896D-B092C61CD0BC}" srcOrd="0" destOrd="0" presId="urn:microsoft.com/office/officeart/2005/8/layout/hierarchy1"/>
    <dgm:cxn modelId="{A78DF9CE-1B16-4691-8B57-D75451198FBC}" type="presParOf" srcId="{233C2999-63A8-456E-896D-B092C61CD0BC}" destId="{2328E749-6B53-4ADF-BD7A-D5E55497CAB4}" srcOrd="0" destOrd="0" presId="urn:microsoft.com/office/officeart/2005/8/layout/hierarchy1"/>
    <dgm:cxn modelId="{F14D8360-8AF9-4D37-AE9C-03A11ECA6D81}" type="presParOf" srcId="{233C2999-63A8-456E-896D-B092C61CD0BC}" destId="{3495EE61-23FD-4A24-AF43-BD8E32C150A7}" srcOrd="1" destOrd="0" presId="urn:microsoft.com/office/officeart/2005/8/layout/hierarchy1"/>
    <dgm:cxn modelId="{FED0C00E-A233-4CD7-88C1-5CA844CB8F74}" type="presParOf" srcId="{D8302D25-DE4C-4286-B17C-62BE416C2264}" destId="{FA733700-DE46-45A5-99CE-E36656FD0784}" srcOrd="1" destOrd="0" presId="urn:microsoft.com/office/officeart/2005/8/layout/hierarchy1"/>
    <dgm:cxn modelId="{3496DE26-0145-43B5-8A83-BF183EFC94FB}" type="presParOf" srcId="{FA733700-DE46-45A5-99CE-E36656FD0784}" destId="{D77F4DEB-C873-40AC-8A48-5CE09405FE14}" srcOrd="0" destOrd="0" presId="urn:microsoft.com/office/officeart/2005/8/layout/hierarchy1"/>
    <dgm:cxn modelId="{819A0A8F-BF04-418B-ADBF-79053E4EDA3A}" type="presParOf" srcId="{FA733700-DE46-45A5-99CE-E36656FD0784}" destId="{713A97A9-9D1F-4BF5-AA70-43E8CECB66FE}" srcOrd="1" destOrd="0" presId="urn:microsoft.com/office/officeart/2005/8/layout/hierarchy1"/>
    <dgm:cxn modelId="{E65A2AA4-AFB1-4C73-B8CC-C61F1C8B9CA8}" type="presParOf" srcId="{713A97A9-9D1F-4BF5-AA70-43E8CECB66FE}" destId="{CED941CB-46B3-458E-9281-F119B8D20633}" srcOrd="0" destOrd="0" presId="urn:microsoft.com/office/officeart/2005/8/layout/hierarchy1"/>
    <dgm:cxn modelId="{E4FD575C-B9DC-4FF7-B9D7-2B2F57A9BCAF}" type="presParOf" srcId="{CED941CB-46B3-458E-9281-F119B8D20633}" destId="{5FE4EF5B-00D5-4354-8968-6ECAE0B37C99}" srcOrd="0" destOrd="0" presId="urn:microsoft.com/office/officeart/2005/8/layout/hierarchy1"/>
    <dgm:cxn modelId="{4A666D01-AE19-42CF-826F-66C334612327}" type="presParOf" srcId="{CED941CB-46B3-458E-9281-F119B8D20633}" destId="{D325150B-33AC-477F-A2A4-201D8B3D9DBD}" srcOrd="1" destOrd="0" presId="urn:microsoft.com/office/officeart/2005/8/layout/hierarchy1"/>
    <dgm:cxn modelId="{F1CF382D-3CCC-4F9C-9862-E4BDCADB3AA7}" type="presParOf" srcId="{713A97A9-9D1F-4BF5-AA70-43E8CECB66FE}" destId="{FFD3A797-9122-49A2-A18B-CBDD9946435D}" srcOrd="1" destOrd="0" presId="urn:microsoft.com/office/officeart/2005/8/layout/hierarchy1"/>
    <dgm:cxn modelId="{5DD3F7E6-0AAF-4EBE-8860-94A17B9A520C}" type="presParOf" srcId="{FA733700-DE46-45A5-99CE-E36656FD0784}" destId="{C48E27BF-3CF0-4C77-93B9-2D61D8290B71}" srcOrd="2" destOrd="0" presId="urn:microsoft.com/office/officeart/2005/8/layout/hierarchy1"/>
    <dgm:cxn modelId="{811797D1-4DF2-47CF-B021-AD890DE8F08F}" type="presParOf" srcId="{FA733700-DE46-45A5-99CE-E36656FD0784}" destId="{569F524A-F15F-4825-B6C2-8AA8942BB4D8}" srcOrd="3" destOrd="0" presId="urn:microsoft.com/office/officeart/2005/8/layout/hierarchy1"/>
    <dgm:cxn modelId="{F865E28E-3137-45A1-BC27-AF1E7FDC95EC}" type="presParOf" srcId="{569F524A-F15F-4825-B6C2-8AA8942BB4D8}" destId="{D1896F2C-E1D6-4135-8D1C-A37CB9EA6E03}" srcOrd="0" destOrd="0" presId="urn:microsoft.com/office/officeart/2005/8/layout/hierarchy1"/>
    <dgm:cxn modelId="{DBB13917-EAF8-49F1-98B4-E9DE1A328828}" type="presParOf" srcId="{D1896F2C-E1D6-4135-8D1C-A37CB9EA6E03}" destId="{5BA2808F-8B7D-44A5-8258-943490165530}" srcOrd="0" destOrd="0" presId="urn:microsoft.com/office/officeart/2005/8/layout/hierarchy1"/>
    <dgm:cxn modelId="{60DC4974-03AE-410A-A33E-83ADE2175A95}" type="presParOf" srcId="{D1896F2C-E1D6-4135-8D1C-A37CB9EA6E03}" destId="{29439DFF-6F4A-463A-B77E-98B1D70A7DCE}" srcOrd="1" destOrd="0" presId="urn:microsoft.com/office/officeart/2005/8/layout/hierarchy1"/>
    <dgm:cxn modelId="{3AB046D8-3153-4FB7-AED9-852279A2DD16}" type="presParOf" srcId="{569F524A-F15F-4825-B6C2-8AA8942BB4D8}" destId="{3C5083E5-E0EA-4871-A63B-7EA7DD280D8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98D6D1-81B3-4BDF-A52D-85EED338AD8C}"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131DFEF-A709-4F2B-B315-0918AE66DE53}">
      <dgm:prSet/>
      <dgm:spPr/>
      <dgm:t>
        <a:bodyPr/>
        <a:lstStyle/>
        <a:p>
          <a:r>
            <a:rPr lang="en-US" b="1"/>
            <a:t>Definition</a:t>
          </a:r>
          <a:r>
            <a:rPr lang="en-US"/>
            <a:t>: </a:t>
          </a:r>
        </a:p>
      </dgm:t>
    </dgm:pt>
    <dgm:pt modelId="{C250FA64-5103-4972-9D87-4438BA879852}" type="parTrans" cxnId="{DB4817DB-2C34-4E39-A8FE-4F842FDB81F8}">
      <dgm:prSet/>
      <dgm:spPr/>
      <dgm:t>
        <a:bodyPr/>
        <a:lstStyle/>
        <a:p>
          <a:endParaRPr lang="en-US"/>
        </a:p>
      </dgm:t>
    </dgm:pt>
    <dgm:pt modelId="{BC0BE2D1-3BA7-4EC1-A89F-ADE60295003F}" type="sibTrans" cxnId="{DB4817DB-2C34-4E39-A8FE-4F842FDB81F8}">
      <dgm:prSet/>
      <dgm:spPr/>
      <dgm:t>
        <a:bodyPr/>
        <a:lstStyle/>
        <a:p>
          <a:endParaRPr lang="en-US"/>
        </a:p>
      </dgm:t>
    </dgm:pt>
    <dgm:pt modelId="{47EB51AD-FE11-481E-B3FB-67DD0F35E511}">
      <dgm:prSet/>
      <dgm:spPr/>
      <dgm:t>
        <a:bodyPr/>
        <a:lstStyle/>
        <a:p>
          <a:r>
            <a:rPr lang="en-US"/>
            <a:t>Big O(n) denotes linear time complexity.</a:t>
          </a:r>
        </a:p>
      </dgm:t>
    </dgm:pt>
    <dgm:pt modelId="{CAAC9346-3ABC-4719-9894-FEB3382919D7}" type="parTrans" cxnId="{9B12F026-D89C-4F81-B63B-0413A9A3AEA0}">
      <dgm:prSet/>
      <dgm:spPr/>
      <dgm:t>
        <a:bodyPr/>
        <a:lstStyle/>
        <a:p>
          <a:endParaRPr lang="en-US"/>
        </a:p>
      </dgm:t>
    </dgm:pt>
    <dgm:pt modelId="{942217AF-DAF3-446B-A0B6-AF6C92B39D6C}" type="sibTrans" cxnId="{9B12F026-D89C-4F81-B63B-0413A9A3AEA0}">
      <dgm:prSet/>
      <dgm:spPr/>
      <dgm:t>
        <a:bodyPr/>
        <a:lstStyle/>
        <a:p>
          <a:endParaRPr lang="en-US"/>
        </a:p>
      </dgm:t>
    </dgm:pt>
    <dgm:pt modelId="{169DEFB9-68A2-4120-9AE6-E6B90102BC62}">
      <dgm:prSet/>
      <dgm:spPr/>
      <dgm:t>
        <a:bodyPr/>
        <a:lstStyle/>
        <a:p>
          <a:r>
            <a:rPr lang="en-US" b="1"/>
            <a:t>Meaning</a:t>
          </a:r>
          <a:r>
            <a:rPr lang="en-US"/>
            <a:t>: The execution time of an algorithm increases linearly with the input size n.</a:t>
          </a:r>
        </a:p>
      </dgm:t>
    </dgm:pt>
    <dgm:pt modelId="{4DC8057D-849E-483E-9247-762B3FB2BFA0}" type="parTrans" cxnId="{8BA1ECFC-5397-4F3A-A660-F233192E7574}">
      <dgm:prSet/>
      <dgm:spPr/>
      <dgm:t>
        <a:bodyPr/>
        <a:lstStyle/>
        <a:p>
          <a:endParaRPr lang="en-US"/>
        </a:p>
      </dgm:t>
    </dgm:pt>
    <dgm:pt modelId="{4FEE0C44-5E1D-4EDC-8F7F-E7D9E7D375D0}" type="sibTrans" cxnId="{8BA1ECFC-5397-4F3A-A660-F233192E7574}">
      <dgm:prSet/>
      <dgm:spPr/>
      <dgm:t>
        <a:bodyPr/>
        <a:lstStyle/>
        <a:p>
          <a:endParaRPr lang="en-US"/>
        </a:p>
      </dgm:t>
    </dgm:pt>
    <dgm:pt modelId="{129966AA-BBCC-41F8-A133-088930A8602F}">
      <dgm:prSet/>
      <dgm:spPr/>
      <dgm:t>
        <a:bodyPr/>
        <a:lstStyle/>
        <a:p>
          <a:r>
            <a:rPr lang="en-US" b="1"/>
            <a:t>Graph Representation</a:t>
          </a:r>
          <a:r>
            <a:rPr lang="en-US"/>
            <a:t>: The performance grows in direct proportion to the size of the input data.</a:t>
          </a:r>
        </a:p>
      </dgm:t>
    </dgm:pt>
    <dgm:pt modelId="{0E6F6881-F863-4710-BCA0-D49040B787A5}" type="parTrans" cxnId="{E9AC5DAC-5C71-4921-8F85-C81BB79BFA5D}">
      <dgm:prSet/>
      <dgm:spPr/>
      <dgm:t>
        <a:bodyPr/>
        <a:lstStyle/>
        <a:p>
          <a:endParaRPr lang="en-US"/>
        </a:p>
      </dgm:t>
    </dgm:pt>
    <dgm:pt modelId="{57DF06FF-4BB0-42C5-BC94-5BDD36263D63}" type="sibTrans" cxnId="{E9AC5DAC-5C71-4921-8F85-C81BB79BFA5D}">
      <dgm:prSet/>
      <dgm:spPr/>
      <dgm:t>
        <a:bodyPr/>
        <a:lstStyle/>
        <a:p>
          <a:endParaRPr lang="en-US"/>
        </a:p>
      </dgm:t>
    </dgm:pt>
    <dgm:pt modelId="{4948189B-5551-4BA2-8C06-E08FC9E36FA2}">
      <dgm:prSet/>
      <dgm:spPr/>
      <dgm:t>
        <a:bodyPr/>
        <a:lstStyle/>
        <a:p>
          <a:r>
            <a:rPr lang="en-US" b="1"/>
            <a:t>Characteristics of O(n) Complexity</a:t>
          </a:r>
          <a:endParaRPr lang="en-US"/>
        </a:p>
      </dgm:t>
    </dgm:pt>
    <dgm:pt modelId="{F1F6BDE2-73CA-4D73-9A05-7510FE7B78DB}" type="parTrans" cxnId="{487596B9-9CD5-4625-AD64-0B80D4E2C917}">
      <dgm:prSet/>
      <dgm:spPr/>
      <dgm:t>
        <a:bodyPr/>
        <a:lstStyle/>
        <a:p>
          <a:endParaRPr lang="en-US"/>
        </a:p>
      </dgm:t>
    </dgm:pt>
    <dgm:pt modelId="{C3F765EA-1781-498E-A29B-6C608327C46E}" type="sibTrans" cxnId="{487596B9-9CD5-4625-AD64-0B80D4E2C917}">
      <dgm:prSet/>
      <dgm:spPr/>
      <dgm:t>
        <a:bodyPr/>
        <a:lstStyle/>
        <a:p>
          <a:endParaRPr lang="en-US"/>
        </a:p>
      </dgm:t>
    </dgm:pt>
    <dgm:pt modelId="{4B635E17-7227-4A99-9E83-A8087A78A465}">
      <dgm:prSet/>
      <dgm:spPr/>
      <dgm:t>
        <a:bodyPr/>
        <a:lstStyle/>
        <a:p>
          <a:r>
            <a:rPr lang="en-US" b="1"/>
            <a:t>Direct Proportionality</a:t>
          </a:r>
          <a:r>
            <a:rPr lang="en-US"/>
            <a:t>: If the input size doubles, the time taken also doubles.</a:t>
          </a:r>
        </a:p>
      </dgm:t>
    </dgm:pt>
    <dgm:pt modelId="{34F09105-B76A-4AD2-AF0F-46E737FF7DE9}" type="parTrans" cxnId="{9D1DFD70-E81F-46E4-923B-24E968CE8B91}">
      <dgm:prSet/>
      <dgm:spPr/>
      <dgm:t>
        <a:bodyPr/>
        <a:lstStyle/>
        <a:p>
          <a:endParaRPr lang="en-US"/>
        </a:p>
      </dgm:t>
    </dgm:pt>
    <dgm:pt modelId="{D0B3EFA0-2E96-4974-B27C-388E6AD3003B}" type="sibTrans" cxnId="{9D1DFD70-E81F-46E4-923B-24E968CE8B91}">
      <dgm:prSet/>
      <dgm:spPr/>
      <dgm:t>
        <a:bodyPr/>
        <a:lstStyle/>
        <a:p>
          <a:endParaRPr lang="en-US"/>
        </a:p>
      </dgm:t>
    </dgm:pt>
    <dgm:pt modelId="{2AA8F3A7-5B3A-4B87-B2D8-4A7CD802ECC0}">
      <dgm:prSet/>
      <dgm:spPr/>
      <dgm:t>
        <a:bodyPr/>
        <a:lstStyle/>
        <a:p>
          <a:r>
            <a:rPr lang="en-US" b="1" dirty="0"/>
            <a:t>Common in Iterative Algorithms</a:t>
          </a:r>
          <a:r>
            <a:rPr lang="en-US" dirty="0"/>
            <a:t>: Often found in algorithms that need to traverse a dataset (e.g., loops).</a:t>
          </a:r>
        </a:p>
      </dgm:t>
    </dgm:pt>
    <dgm:pt modelId="{AE76E8B4-5F0B-472C-9FDC-4F176ABC48EB}" type="parTrans" cxnId="{51BBAD52-2CDD-4C9C-8016-8997278BBC4F}">
      <dgm:prSet/>
      <dgm:spPr/>
      <dgm:t>
        <a:bodyPr/>
        <a:lstStyle/>
        <a:p>
          <a:endParaRPr lang="en-US"/>
        </a:p>
      </dgm:t>
    </dgm:pt>
    <dgm:pt modelId="{D2A3A69D-1B81-403C-A355-E240163461B5}" type="sibTrans" cxnId="{51BBAD52-2CDD-4C9C-8016-8997278BBC4F}">
      <dgm:prSet/>
      <dgm:spPr/>
      <dgm:t>
        <a:bodyPr/>
        <a:lstStyle/>
        <a:p>
          <a:endParaRPr lang="en-US"/>
        </a:p>
      </dgm:t>
    </dgm:pt>
    <dgm:pt modelId="{B42B7F33-F8EA-4F12-8783-8B9328FD1AAD}">
      <dgm:prSet/>
      <dgm:spPr/>
      <dgm:t>
        <a:bodyPr/>
        <a:lstStyle/>
        <a:p>
          <a:r>
            <a:rPr lang="en-US" b="1"/>
            <a:t>Predictable Performance</a:t>
          </a:r>
          <a:r>
            <a:rPr lang="en-US"/>
            <a:t>: Easier to predict behavior compared to more complex algorithms</a:t>
          </a:r>
        </a:p>
      </dgm:t>
    </dgm:pt>
    <dgm:pt modelId="{27B9D9FB-3D4A-4750-9646-B4ED5C8C0EC8}" type="parTrans" cxnId="{4891C549-8621-47AC-AAF1-3CB182B7FDBA}">
      <dgm:prSet/>
      <dgm:spPr/>
      <dgm:t>
        <a:bodyPr/>
        <a:lstStyle/>
        <a:p>
          <a:endParaRPr lang="en-US"/>
        </a:p>
      </dgm:t>
    </dgm:pt>
    <dgm:pt modelId="{AA81A475-F278-4851-B06D-EBF45488D0D0}" type="sibTrans" cxnId="{4891C549-8621-47AC-AAF1-3CB182B7FDBA}">
      <dgm:prSet/>
      <dgm:spPr/>
      <dgm:t>
        <a:bodyPr/>
        <a:lstStyle/>
        <a:p>
          <a:endParaRPr lang="en-US"/>
        </a:p>
      </dgm:t>
    </dgm:pt>
    <dgm:pt modelId="{1BF564BC-B02B-42A2-863A-F24BAB6D47EE}">
      <dgm:prSet/>
      <dgm:spPr/>
      <dgm:t>
        <a:bodyPr/>
        <a:lstStyle/>
        <a:p>
          <a:r>
            <a:rPr lang="en-US" b="1"/>
            <a:t>Real-World Examples of O(n)</a:t>
          </a:r>
          <a:endParaRPr lang="en-US"/>
        </a:p>
      </dgm:t>
    </dgm:pt>
    <dgm:pt modelId="{6B54D9BB-9D89-41F7-ADE4-31072D9BE1C5}" type="parTrans" cxnId="{02EC1A37-08B3-4862-9CA9-B7DDB35AF21C}">
      <dgm:prSet/>
      <dgm:spPr/>
      <dgm:t>
        <a:bodyPr/>
        <a:lstStyle/>
        <a:p>
          <a:endParaRPr lang="en-US"/>
        </a:p>
      </dgm:t>
    </dgm:pt>
    <dgm:pt modelId="{6426EC10-A5FC-4E9F-919D-CD15DAFAD1A6}" type="sibTrans" cxnId="{02EC1A37-08B3-4862-9CA9-B7DDB35AF21C}">
      <dgm:prSet/>
      <dgm:spPr/>
      <dgm:t>
        <a:bodyPr/>
        <a:lstStyle/>
        <a:p>
          <a:endParaRPr lang="en-US"/>
        </a:p>
      </dgm:t>
    </dgm:pt>
    <dgm:pt modelId="{0516EFE1-D11D-47E0-A1BC-E974F665459F}">
      <dgm:prSet/>
      <dgm:spPr/>
      <dgm:t>
        <a:bodyPr/>
        <a:lstStyle/>
        <a:p>
          <a:r>
            <a:rPr lang="en-US"/>
            <a:t>Linear Search: Searching for an element in an unsorted array.</a:t>
          </a:r>
        </a:p>
      </dgm:t>
    </dgm:pt>
    <dgm:pt modelId="{339C09B5-CE01-463E-868D-F24221D9AABA}" type="parTrans" cxnId="{457DCE18-FC2D-4475-8691-42823DD7AD10}">
      <dgm:prSet/>
      <dgm:spPr/>
      <dgm:t>
        <a:bodyPr/>
        <a:lstStyle/>
        <a:p>
          <a:endParaRPr lang="en-US"/>
        </a:p>
      </dgm:t>
    </dgm:pt>
    <dgm:pt modelId="{25913BF0-FEE5-4360-80F5-210CB7AE49C2}" type="sibTrans" cxnId="{457DCE18-FC2D-4475-8691-42823DD7AD10}">
      <dgm:prSet/>
      <dgm:spPr/>
      <dgm:t>
        <a:bodyPr/>
        <a:lstStyle/>
        <a:p>
          <a:endParaRPr lang="en-US"/>
        </a:p>
      </dgm:t>
    </dgm:pt>
    <dgm:pt modelId="{33343A74-1A77-4C3D-9F04-90AF29E3BFAB}">
      <dgm:prSet/>
      <dgm:spPr/>
      <dgm:t>
        <a:bodyPr/>
        <a:lstStyle/>
        <a:p>
          <a:r>
            <a:rPr lang="en-US" dirty="0"/>
            <a:t>Copying Data: Cloning an array or </a:t>
          </a:r>
          <a:r>
            <a:rPr lang="en-US" dirty="0" err="1"/>
            <a:t>list.S</a:t>
          </a:r>
          <a:endParaRPr lang="en-US" dirty="0"/>
        </a:p>
      </dgm:t>
    </dgm:pt>
    <dgm:pt modelId="{EB3B9A30-6794-41C4-9BDA-827551EACE16}" type="parTrans" cxnId="{82D02CA2-D361-4CA5-85DB-67488A5A83D6}">
      <dgm:prSet/>
      <dgm:spPr/>
      <dgm:t>
        <a:bodyPr/>
        <a:lstStyle/>
        <a:p>
          <a:endParaRPr lang="en-US"/>
        </a:p>
      </dgm:t>
    </dgm:pt>
    <dgm:pt modelId="{07D1260D-652A-4604-8F5F-B1D056BD8FEA}" type="sibTrans" cxnId="{82D02CA2-D361-4CA5-85DB-67488A5A83D6}">
      <dgm:prSet/>
      <dgm:spPr/>
      <dgm:t>
        <a:bodyPr/>
        <a:lstStyle/>
        <a:p>
          <a:endParaRPr lang="en-US"/>
        </a:p>
      </dgm:t>
    </dgm:pt>
    <dgm:pt modelId="{B47DE3C3-8C9F-4A02-8FDC-5DB66679A8AC}">
      <dgm:prSet/>
      <dgm:spPr/>
      <dgm:t>
        <a:bodyPr/>
        <a:lstStyle/>
        <a:p>
          <a:r>
            <a:rPr lang="en-US"/>
            <a:t>imple Data Processing: Calculating the sum of elements in a list.</a:t>
          </a:r>
        </a:p>
      </dgm:t>
    </dgm:pt>
    <dgm:pt modelId="{EE04983B-0628-4A13-B89A-E6AB019A1E48}" type="parTrans" cxnId="{2351ED3E-B206-4182-B0D1-FC0A2AD14CE3}">
      <dgm:prSet/>
      <dgm:spPr/>
      <dgm:t>
        <a:bodyPr/>
        <a:lstStyle/>
        <a:p>
          <a:endParaRPr lang="en-US"/>
        </a:p>
      </dgm:t>
    </dgm:pt>
    <dgm:pt modelId="{2DCB02DE-80DB-4A40-9A8A-3EF2893344C3}" type="sibTrans" cxnId="{2351ED3E-B206-4182-B0D1-FC0A2AD14CE3}">
      <dgm:prSet/>
      <dgm:spPr/>
      <dgm:t>
        <a:bodyPr/>
        <a:lstStyle/>
        <a:p>
          <a:endParaRPr lang="en-US"/>
        </a:p>
      </dgm:t>
    </dgm:pt>
    <dgm:pt modelId="{B8A6CB0A-60F4-4574-9002-C6C11452429C}" type="pres">
      <dgm:prSet presAssocID="{D698D6D1-81B3-4BDF-A52D-85EED338AD8C}" presName="linear" presStyleCnt="0">
        <dgm:presLayoutVars>
          <dgm:dir/>
          <dgm:animLvl val="lvl"/>
          <dgm:resizeHandles val="exact"/>
        </dgm:presLayoutVars>
      </dgm:prSet>
      <dgm:spPr/>
    </dgm:pt>
    <dgm:pt modelId="{86BD2D8D-71D1-4FD5-90D8-8B2A082CED4E}" type="pres">
      <dgm:prSet presAssocID="{0131DFEF-A709-4F2B-B315-0918AE66DE53}" presName="parentLin" presStyleCnt="0"/>
      <dgm:spPr/>
    </dgm:pt>
    <dgm:pt modelId="{54DD955D-FFE3-4963-889B-AA13FA3E6CB4}" type="pres">
      <dgm:prSet presAssocID="{0131DFEF-A709-4F2B-B315-0918AE66DE53}" presName="parentLeftMargin" presStyleLbl="node1" presStyleIdx="0" presStyleCnt="3"/>
      <dgm:spPr/>
    </dgm:pt>
    <dgm:pt modelId="{92F4972D-D394-4F32-AA67-EDE8EE1E5737}" type="pres">
      <dgm:prSet presAssocID="{0131DFEF-A709-4F2B-B315-0918AE66DE53}" presName="parentText" presStyleLbl="node1" presStyleIdx="0" presStyleCnt="3">
        <dgm:presLayoutVars>
          <dgm:chMax val="0"/>
          <dgm:bulletEnabled val="1"/>
        </dgm:presLayoutVars>
      </dgm:prSet>
      <dgm:spPr/>
    </dgm:pt>
    <dgm:pt modelId="{3C9227B3-43F9-481B-975C-F218A0B50D63}" type="pres">
      <dgm:prSet presAssocID="{0131DFEF-A709-4F2B-B315-0918AE66DE53}" presName="negativeSpace" presStyleCnt="0"/>
      <dgm:spPr/>
    </dgm:pt>
    <dgm:pt modelId="{9E641B56-4AE2-4105-A168-57208F1235B1}" type="pres">
      <dgm:prSet presAssocID="{0131DFEF-A709-4F2B-B315-0918AE66DE53}" presName="childText" presStyleLbl="conFgAcc1" presStyleIdx="0" presStyleCnt="3">
        <dgm:presLayoutVars>
          <dgm:bulletEnabled val="1"/>
        </dgm:presLayoutVars>
      </dgm:prSet>
      <dgm:spPr/>
    </dgm:pt>
    <dgm:pt modelId="{E2386CD8-E73B-4482-BDFF-B81ED54CA0F2}" type="pres">
      <dgm:prSet presAssocID="{BC0BE2D1-3BA7-4EC1-A89F-ADE60295003F}" presName="spaceBetweenRectangles" presStyleCnt="0"/>
      <dgm:spPr/>
    </dgm:pt>
    <dgm:pt modelId="{51B622A8-C814-462A-9860-20A7CE18294C}" type="pres">
      <dgm:prSet presAssocID="{4948189B-5551-4BA2-8C06-E08FC9E36FA2}" presName="parentLin" presStyleCnt="0"/>
      <dgm:spPr/>
    </dgm:pt>
    <dgm:pt modelId="{BA89C52A-1437-44B1-9948-74E85099C275}" type="pres">
      <dgm:prSet presAssocID="{4948189B-5551-4BA2-8C06-E08FC9E36FA2}" presName="parentLeftMargin" presStyleLbl="node1" presStyleIdx="0" presStyleCnt="3"/>
      <dgm:spPr/>
    </dgm:pt>
    <dgm:pt modelId="{E107776E-4C04-4616-9371-FF79B83166F3}" type="pres">
      <dgm:prSet presAssocID="{4948189B-5551-4BA2-8C06-E08FC9E36FA2}" presName="parentText" presStyleLbl="node1" presStyleIdx="1" presStyleCnt="3">
        <dgm:presLayoutVars>
          <dgm:chMax val="0"/>
          <dgm:bulletEnabled val="1"/>
        </dgm:presLayoutVars>
      </dgm:prSet>
      <dgm:spPr/>
    </dgm:pt>
    <dgm:pt modelId="{8C6E1A83-DF32-4F14-80EC-E31755AC4D79}" type="pres">
      <dgm:prSet presAssocID="{4948189B-5551-4BA2-8C06-E08FC9E36FA2}" presName="negativeSpace" presStyleCnt="0"/>
      <dgm:spPr/>
    </dgm:pt>
    <dgm:pt modelId="{BA1F8427-022D-4B18-8A6A-9FD8F2F16163}" type="pres">
      <dgm:prSet presAssocID="{4948189B-5551-4BA2-8C06-E08FC9E36FA2}" presName="childText" presStyleLbl="conFgAcc1" presStyleIdx="1" presStyleCnt="3">
        <dgm:presLayoutVars>
          <dgm:bulletEnabled val="1"/>
        </dgm:presLayoutVars>
      </dgm:prSet>
      <dgm:spPr/>
    </dgm:pt>
    <dgm:pt modelId="{419EBE2C-18F0-495C-BF15-58A5CC8F3A94}" type="pres">
      <dgm:prSet presAssocID="{C3F765EA-1781-498E-A29B-6C608327C46E}" presName="spaceBetweenRectangles" presStyleCnt="0"/>
      <dgm:spPr/>
    </dgm:pt>
    <dgm:pt modelId="{B18513BE-6507-4346-AAE3-5F9AB888B28A}" type="pres">
      <dgm:prSet presAssocID="{1BF564BC-B02B-42A2-863A-F24BAB6D47EE}" presName="parentLin" presStyleCnt="0"/>
      <dgm:spPr/>
    </dgm:pt>
    <dgm:pt modelId="{02E411A5-7E8A-4459-A87E-8D072D51299D}" type="pres">
      <dgm:prSet presAssocID="{1BF564BC-B02B-42A2-863A-F24BAB6D47EE}" presName="parentLeftMargin" presStyleLbl="node1" presStyleIdx="1" presStyleCnt="3"/>
      <dgm:spPr/>
    </dgm:pt>
    <dgm:pt modelId="{B5DBDFB7-C197-4F06-A114-90BF387C6B3E}" type="pres">
      <dgm:prSet presAssocID="{1BF564BC-B02B-42A2-863A-F24BAB6D47EE}" presName="parentText" presStyleLbl="node1" presStyleIdx="2" presStyleCnt="3">
        <dgm:presLayoutVars>
          <dgm:chMax val="0"/>
          <dgm:bulletEnabled val="1"/>
        </dgm:presLayoutVars>
      </dgm:prSet>
      <dgm:spPr/>
    </dgm:pt>
    <dgm:pt modelId="{9EC43954-C5CE-4C92-AD3F-E8F84429F65B}" type="pres">
      <dgm:prSet presAssocID="{1BF564BC-B02B-42A2-863A-F24BAB6D47EE}" presName="negativeSpace" presStyleCnt="0"/>
      <dgm:spPr/>
    </dgm:pt>
    <dgm:pt modelId="{70D8DE23-3E9A-4337-A250-2F09B4EC4795}" type="pres">
      <dgm:prSet presAssocID="{1BF564BC-B02B-42A2-863A-F24BAB6D47EE}" presName="childText" presStyleLbl="conFgAcc1" presStyleIdx="2" presStyleCnt="3">
        <dgm:presLayoutVars>
          <dgm:bulletEnabled val="1"/>
        </dgm:presLayoutVars>
      </dgm:prSet>
      <dgm:spPr/>
    </dgm:pt>
  </dgm:ptLst>
  <dgm:cxnLst>
    <dgm:cxn modelId="{948B2610-6E56-48E7-B895-469B32C058C5}" type="presOf" srcId="{129966AA-BBCC-41F8-A133-088930A8602F}" destId="{9E641B56-4AE2-4105-A168-57208F1235B1}" srcOrd="0" destOrd="2" presId="urn:microsoft.com/office/officeart/2005/8/layout/list1"/>
    <dgm:cxn modelId="{755B4F15-AFA2-421F-AB00-7228C57286A3}" type="presOf" srcId="{1BF564BC-B02B-42A2-863A-F24BAB6D47EE}" destId="{B5DBDFB7-C197-4F06-A114-90BF387C6B3E}" srcOrd="1" destOrd="0" presId="urn:microsoft.com/office/officeart/2005/8/layout/list1"/>
    <dgm:cxn modelId="{457DCE18-FC2D-4475-8691-42823DD7AD10}" srcId="{1BF564BC-B02B-42A2-863A-F24BAB6D47EE}" destId="{0516EFE1-D11D-47E0-A1BC-E974F665459F}" srcOrd="0" destOrd="0" parTransId="{339C09B5-CE01-463E-868D-F24221D9AABA}" sibTransId="{25913BF0-FEE5-4360-80F5-210CB7AE49C2}"/>
    <dgm:cxn modelId="{9B12F026-D89C-4F81-B63B-0413A9A3AEA0}" srcId="{0131DFEF-A709-4F2B-B315-0918AE66DE53}" destId="{47EB51AD-FE11-481E-B3FB-67DD0F35E511}" srcOrd="0" destOrd="0" parTransId="{CAAC9346-3ABC-4719-9894-FEB3382919D7}" sibTransId="{942217AF-DAF3-446B-A0B6-AF6C92B39D6C}"/>
    <dgm:cxn modelId="{16123927-FC91-4DC0-A9C4-F9DA8923C1FA}" type="presOf" srcId="{0131DFEF-A709-4F2B-B315-0918AE66DE53}" destId="{92F4972D-D394-4F32-AA67-EDE8EE1E5737}" srcOrd="1" destOrd="0" presId="urn:microsoft.com/office/officeart/2005/8/layout/list1"/>
    <dgm:cxn modelId="{02EC1A37-08B3-4862-9CA9-B7DDB35AF21C}" srcId="{D698D6D1-81B3-4BDF-A52D-85EED338AD8C}" destId="{1BF564BC-B02B-42A2-863A-F24BAB6D47EE}" srcOrd="2" destOrd="0" parTransId="{6B54D9BB-9D89-41F7-ADE4-31072D9BE1C5}" sibTransId="{6426EC10-A5FC-4E9F-919D-CD15DAFAD1A6}"/>
    <dgm:cxn modelId="{2351ED3E-B206-4182-B0D1-FC0A2AD14CE3}" srcId="{1BF564BC-B02B-42A2-863A-F24BAB6D47EE}" destId="{B47DE3C3-8C9F-4A02-8FDC-5DB66679A8AC}" srcOrd="2" destOrd="0" parTransId="{EE04983B-0628-4A13-B89A-E6AB019A1E48}" sibTransId="{2DCB02DE-80DB-4A40-9A8A-3EF2893344C3}"/>
    <dgm:cxn modelId="{C99D3143-4FE5-4C90-A171-473410F0A4D8}" type="presOf" srcId="{0131DFEF-A709-4F2B-B315-0918AE66DE53}" destId="{54DD955D-FFE3-4963-889B-AA13FA3E6CB4}" srcOrd="0" destOrd="0" presId="urn:microsoft.com/office/officeart/2005/8/layout/list1"/>
    <dgm:cxn modelId="{4891C549-8621-47AC-AAF1-3CB182B7FDBA}" srcId="{4948189B-5551-4BA2-8C06-E08FC9E36FA2}" destId="{B42B7F33-F8EA-4F12-8783-8B9328FD1AAD}" srcOrd="2" destOrd="0" parTransId="{27B9D9FB-3D4A-4750-9646-B4ED5C8C0EC8}" sibTransId="{AA81A475-F278-4851-B06D-EBF45488D0D0}"/>
    <dgm:cxn modelId="{9D1DFD70-E81F-46E4-923B-24E968CE8B91}" srcId="{4948189B-5551-4BA2-8C06-E08FC9E36FA2}" destId="{4B635E17-7227-4A99-9E83-A8087A78A465}" srcOrd="0" destOrd="0" parTransId="{34F09105-B76A-4AD2-AF0F-46E737FF7DE9}" sibTransId="{D0B3EFA0-2E96-4974-B27C-388E6AD3003B}"/>
    <dgm:cxn modelId="{66CF0671-D9B0-4797-A37B-636F583655F7}" type="presOf" srcId="{D698D6D1-81B3-4BDF-A52D-85EED338AD8C}" destId="{B8A6CB0A-60F4-4574-9002-C6C11452429C}" srcOrd="0" destOrd="0" presId="urn:microsoft.com/office/officeart/2005/8/layout/list1"/>
    <dgm:cxn modelId="{51BBAD52-2CDD-4C9C-8016-8997278BBC4F}" srcId="{4948189B-5551-4BA2-8C06-E08FC9E36FA2}" destId="{2AA8F3A7-5B3A-4B87-B2D8-4A7CD802ECC0}" srcOrd="1" destOrd="0" parTransId="{AE76E8B4-5F0B-472C-9FDC-4F176ABC48EB}" sibTransId="{D2A3A69D-1B81-403C-A355-E240163461B5}"/>
    <dgm:cxn modelId="{16DAA977-E27D-419F-A645-BCA859062369}" type="presOf" srcId="{47EB51AD-FE11-481E-B3FB-67DD0F35E511}" destId="{9E641B56-4AE2-4105-A168-57208F1235B1}" srcOrd="0" destOrd="0" presId="urn:microsoft.com/office/officeart/2005/8/layout/list1"/>
    <dgm:cxn modelId="{C4E04D86-2FDA-4DEA-8D5D-F2D7B60836FA}" type="presOf" srcId="{2AA8F3A7-5B3A-4B87-B2D8-4A7CD802ECC0}" destId="{BA1F8427-022D-4B18-8A6A-9FD8F2F16163}" srcOrd="0" destOrd="1" presId="urn:microsoft.com/office/officeart/2005/8/layout/list1"/>
    <dgm:cxn modelId="{901BB18E-A2F7-419B-B0EB-71249F744986}" type="presOf" srcId="{B47DE3C3-8C9F-4A02-8FDC-5DB66679A8AC}" destId="{70D8DE23-3E9A-4337-A250-2F09B4EC4795}" srcOrd="0" destOrd="2" presId="urn:microsoft.com/office/officeart/2005/8/layout/list1"/>
    <dgm:cxn modelId="{1766E89F-FCDB-4FBA-9AB3-237CB6D726B6}" type="presOf" srcId="{33343A74-1A77-4C3D-9F04-90AF29E3BFAB}" destId="{70D8DE23-3E9A-4337-A250-2F09B4EC4795}" srcOrd="0" destOrd="1" presId="urn:microsoft.com/office/officeart/2005/8/layout/list1"/>
    <dgm:cxn modelId="{82D02CA2-D361-4CA5-85DB-67488A5A83D6}" srcId="{1BF564BC-B02B-42A2-863A-F24BAB6D47EE}" destId="{33343A74-1A77-4C3D-9F04-90AF29E3BFAB}" srcOrd="1" destOrd="0" parTransId="{EB3B9A30-6794-41C4-9BDA-827551EACE16}" sibTransId="{07D1260D-652A-4604-8F5F-B1D056BD8FEA}"/>
    <dgm:cxn modelId="{06A65BA6-F811-49A9-9917-453DAE71D06C}" type="presOf" srcId="{4948189B-5551-4BA2-8C06-E08FC9E36FA2}" destId="{BA89C52A-1437-44B1-9948-74E85099C275}" srcOrd="0" destOrd="0" presId="urn:microsoft.com/office/officeart/2005/8/layout/list1"/>
    <dgm:cxn modelId="{E9AC5DAC-5C71-4921-8F85-C81BB79BFA5D}" srcId="{0131DFEF-A709-4F2B-B315-0918AE66DE53}" destId="{129966AA-BBCC-41F8-A133-088930A8602F}" srcOrd="2" destOrd="0" parTransId="{0E6F6881-F863-4710-BCA0-D49040B787A5}" sibTransId="{57DF06FF-4BB0-42C5-BC94-5BDD36263D63}"/>
    <dgm:cxn modelId="{487596B9-9CD5-4625-AD64-0B80D4E2C917}" srcId="{D698D6D1-81B3-4BDF-A52D-85EED338AD8C}" destId="{4948189B-5551-4BA2-8C06-E08FC9E36FA2}" srcOrd="1" destOrd="0" parTransId="{F1F6BDE2-73CA-4D73-9A05-7510FE7B78DB}" sibTransId="{C3F765EA-1781-498E-A29B-6C608327C46E}"/>
    <dgm:cxn modelId="{56445BBE-1DFD-4EC8-923B-E3CCBFAABC38}" type="presOf" srcId="{1BF564BC-B02B-42A2-863A-F24BAB6D47EE}" destId="{02E411A5-7E8A-4459-A87E-8D072D51299D}" srcOrd="0" destOrd="0" presId="urn:microsoft.com/office/officeart/2005/8/layout/list1"/>
    <dgm:cxn modelId="{0083A1C2-892B-4FB4-9682-0931F25A3A09}" type="presOf" srcId="{4B635E17-7227-4A99-9E83-A8087A78A465}" destId="{BA1F8427-022D-4B18-8A6A-9FD8F2F16163}" srcOrd="0" destOrd="0" presId="urn:microsoft.com/office/officeart/2005/8/layout/list1"/>
    <dgm:cxn modelId="{5C6C13CD-2247-4234-B609-812CEDE8FF79}" type="presOf" srcId="{0516EFE1-D11D-47E0-A1BC-E974F665459F}" destId="{70D8DE23-3E9A-4337-A250-2F09B4EC4795}" srcOrd="0" destOrd="0" presId="urn:microsoft.com/office/officeart/2005/8/layout/list1"/>
    <dgm:cxn modelId="{573038D9-84C6-4476-9C9E-DD6F10427E7A}" type="presOf" srcId="{169DEFB9-68A2-4120-9AE6-E6B90102BC62}" destId="{9E641B56-4AE2-4105-A168-57208F1235B1}" srcOrd="0" destOrd="1" presId="urn:microsoft.com/office/officeart/2005/8/layout/list1"/>
    <dgm:cxn modelId="{BC563ED9-577C-4C69-8643-4338649A30B1}" type="presOf" srcId="{B42B7F33-F8EA-4F12-8783-8B9328FD1AAD}" destId="{BA1F8427-022D-4B18-8A6A-9FD8F2F16163}" srcOrd="0" destOrd="2" presId="urn:microsoft.com/office/officeart/2005/8/layout/list1"/>
    <dgm:cxn modelId="{DB4817DB-2C34-4E39-A8FE-4F842FDB81F8}" srcId="{D698D6D1-81B3-4BDF-A52D-85EED338AD8C}" destId="{0131DFEF-A709-4F2B-B315-0918AE66DE53}" srcOrd="0" destOrd="0" parTransId="{C250FA64-5103-4972-9D87-4438BA879852}" sibTransId="{BC0BE2D1-3BA7-4EC1-A89F-ADE60295003F}"/>
    <dgm:cxn modelId="{B98DB8ED-8B77-487A-A6F1-95A101ED112E}" type="presOf" srcId="{4948189B-5551-4BA2-8C06-E08FC9E36FA2}" destId="{E107776E-4C04-4616-9371-FF79B83166F3}" srcOrd="1" destOrd="0" presId="urn:microsoft.com/office/officeart/2005/8/layout/list1"/>
    <dgm:cxn modelId="{8BA1ECFC-5397-4F3A-A660-F233192E7574}" srcId="{0131DFEF-A709-4F2B-B315-0918AE66DE53}" destId="{169DEFB9-68A2-4120-9AE6-E6B90102BC62}" srcOrd="1" destOrd="0" parTransId="{4DC8057D-849E-483E-9247-762B3FB2BFA0}" sibTransId="{4FEE0C44-5E1D-4EDC-8F7F-E7D9E7D375D0}"/>
    <dgm:cxn modelId="{0CDE8BD9-4A16-49EA-896A-60A2F12E5D5E}" type="presParOf" srcId="{B8A6CB0A-60F4-4574-9002-C6C11452429C}" destId="{86BD2D8D-71D1-4FD5-90D8-8B2A082CED4E}" srcOrd="0" destOrd="0" presId="urn:microsoft.com/office/officeart/2005/8/layout/list1"/>
    <dgm:cxn modelId="{D35A5F1F-571C-4892-BC23-BABF3BFE81D4}" type="presParOf" srcId="{86BD2D8D-71D1-4FD5-90D8-8B2A082CED4E}" destId="{54DD955D-FFE3-4963-889B-AA13FA3E6CB4}" srcOrd="0" destOrd="0" presId="urn:microsoft.com/office/officeart/2005/8/layout/list1"/>
    <dgm:cxn modelId="{EADA07B8-3B03-4B4F-A4A5-F3BF10D4FB90}" type="presParOf" srcId="{86BD2D8D-71D1-4FD5-90D8-8B2A082CED4E}" destId="{92F4972D-D394-4F32-AA67-EDE8EE1E5737}" srcOrd="1" destOrd="0" presId="urn:microsoft.com/office/officeart/2005/8/layout/list1"/>
    <dgm:cxn modelId="{3777BF29-1D43-4E0E-9340-FEB6C7484505}" type="presParOf" srcId="{B8A6CB0A-60F4-4574-9002-C6C11452429C}" destId="{3C9227B3-43F9-481B-975C-F218A0B50D63}" srcOrd="1" destOrd="0" presId="urn:microsoft.com/office/officeart/2005/8/layout/list1"/>
    <dgm:cxn modelId="{7FCF64B7-7DB5-4EF7-B5E6-20F6A931EC93}" type="presParOf" srcId="{B8A6CB0A-60F4-4574-9002-C6C11452429C}" destId="{9E641B56-4AE2-4105-A168-57208F1235B1}" srcOrd="2" destOrd="0" presId="urn:microsoft.com/office/officeart/2005/8/layout/list1"/>
    <dgm:cxn modelId="{8C3F3555-CA95-463D-B01A-8321BCE30DCB}" type="presParOf" srcId="{B8A6CB0A-60F4-4574-9002-C6C11452429C}" destId="{E2386CD8-E73B-4482-BDFF-B81ED54CA0F2}" srcOrd="3" destOrd="0" presId="urn:microsoft.com/office/officeart/2005/8/layout/list1"/>
    <dgm:cxn modelId="{479BBCDA-FB40-4C5B-BBFA-CBD0039D3056}" type="presParOf" srcId="{B8A6CB0A-60F4-4574-9002-C6C11452429C}" destId="{51B622A8-C814-462A-9860-20A7CE18294C}" srcOrd="4" destOrd="0" presId="urn:microsoft.com/office/officeart/2005/8/layout/list1"/>
    <dgm:cxn modelId="{4698E069-AA00-45B5-B775-6AB1E9F372E2}" type="presParOf" srcId="{51B622A8-C814-462A-9860-20A7CE18294C}" destId="{BA89C52A-1437-44B1-9948-74E85099C275}" srcOrd="0" destOrd="0" presId="urn:microsoft.com/office/officeart/2005/8/layout/list1"/>
    <dgm:cxn modelId="{13037235-861D-4B3A-92A9-80736D81B365}" type="presParOf" srcId="{51B622A8-C814-462A-9860-20A7CE18294C}" destId="{E107776E-4C04-4616-9371-FF79B83166F3}" srcOrd="1" destOrd="0" presId="urn:microsoft.com/office/officeart/2005/8/layout/list1"/>
    <dgm:cxn modelId="{9CA457E1-7426-4476-9AF8-723B68E3D3CA}" type="presParOf" srcId="{B8A6CB0A-60F4-4574-9002-C6C11452429C}" destId="{8C6E1A83-DF32-4F14-80EC-E31755AC4D79}" srcOrd="5" destOrd="0" presId="urn:microsoft.com/office/officeart/2005/8/layout/list1"/>
    <dgm:cxn modelId="{E64E8F91-8AA4-4ED9-B275-C0FECCFB3FEC}" type="presParOf" srcId="{B8A6CB0A-60F4-4574-9002-C6C11452429C}" destId="{BA1F8427-022D-4B18-8A6A-9FD8F2F16163}" srcOrd="6" destOrd="0" presId="urn:microsoft.com/office/officeart/2005/8/layout/list1"/>
    <dgm:cxn modelId="{B6576249-1BFD-482A-945E-25320F1F8469}" type="presParOf" srcId="{B8A6CB0A-60F4-4574-9002-C6C11452429C}" destId="{419EBE2C-18F0-495C-BF15-58A5CC8F3A94}" srcOrd="7" destOrd="0" presId="urn:microsoft.com/office/officeart/2005/8/layout/list1"/>
    <dgm:cxn modelId="{1097C1D6-5D75-46D6-8304-B9EC465F8CFD}" type="presParOf" srcId="{B8A6CB0A-60F4-4574-9002-C6C11452429C}" destId="{B18513BE-6507-4346-AAE3-5F9AB888B28A}" srcOrd="8" destOrd="0" presId="urn:microsoft.com/office/officeart/2005/8/layout/list1"/>
    <dgm:cxn modelId="{948CED48-C761-4477-BA9F-BC5F76944C6E}" type="presParOf" srcId="{B18513BE-6507-4346-AAE3-5F9AB888B28A}" destId="{02E411A5-7E8A-4459-A87E-8D072D51299D}" srcOrd="0" destOrd="0" presId="urn:microsoft.com/office/officeart/2005/8/layout/list1"/>
    <dgm:cxn modelId="{9086DBDB-2593-4E15-95B7-777A0BC016B3}" type="presParOf" srcId="{B18513BE-6507-4346-AAE3-5F9AB888B28A}" destId="{B5DBDFB7-C197-4F06-A114-90BF387C6B3E}" srcOrd="1" destOrd="0" presId="urn:microsoft.com/office/officeart/2005/8/layout/list1"/>
    <dgm:cxn modelId="{429DAB95-A32F-46C9-9F7F-EAA670F741B6}" type="presParOf" srcId="{B8A6CB0A-60F4-4574-9002-C6C11452429C}" destId="{9EC43954-C5CE-4C92-AD3F-E8F84429F65B}" srcOrd="9" destOrd="0" presId="urn:microsoft.com/office/officeart/2005/8/layout/list1"/>
    <dgm:cxn modelId="{B4B88145-1C77-470A-B7A8-448374B2C5F6}" type="presParOf" srcId="{B8A6CB0A-60F4-4574-9002-C6C11452429C}" destId="{70D8DE23-3E9A-4337-A250-2F09B4EC479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698D6D1-81B3-4BDF-A52D-85EED338AD8C}"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131DFEF-A709-4F2B-B315-0918AE66DE53}">
      <dgm:prSet custT="1"/>
      <dgm:spPr/>
      <dgm:t>
        <a:bodyPr/>
        <a:lstStyle/>
        <a:p>
          <a:r>
            <a:rPr lang="en-US" sz="1500" b="1" dirty="0"/>
            <a:t>Definition</a:t>
          </a:r>
          <a:r>
            <a:rPr lang="en-US" sz="1400" dirty="0"/>
            <a:t>: </a:t>
          </a:r>
        </a:p>
      </dgm:t>
    </dgm:pt>
    <dgm:pt modelId="{C250FA64-5103-4972-9D87-4438BA879852}" type="parTrans" cxnId="{DB4817DB-2C34-4E39-A8FE-4F842FDB81F8}">
      <dgm:prSet/>
      <dgm:spPr/>
      <dgm:t>
        <a:bodyPr/>
        <a:lstStyle/>
        <a:p>
          <a:endParaRPr lang="en-US" sz="1400"/>
        </a:p>
      </dgm:t>
    </dgm:pt>
    <dgm:pt modelId="{BC0BE2D1-3BA7-4EC1-A89F-ADE60295003F}" type="sibTrans" cxnId="{DB4817DB-2C34-4E39-A8FE-4F842FDB81F8}">
      <dgm:prSet/>
      <dgm:spPr/>
      <dgm:t>
        <a:bodyPr/>
        <a:lstStyle/>
        <a:p>
          <a:endParaRPr lang="en-US" sz="1400"/>
        </a:p>
      </dgm:t>
    </dgm:pt>
    <dgm:pt modelId="{47EB51AD-FE11-481E-B3FB-67DD0F35E511}">
      <dgm:prSet custT="1"/>
      <dgm:spPr/>
      <dgm:t>
        <a:bodyPr/>
        <a:lstStyle/>
        <a:p>
          <a:r>
            <a:rPr lang="en-US" sz="1500" b="1" dirty="0"/>
            <a:t>Definition</a:t>
          </a:r>
          <a:r>
            <a:rPr lang="en-US" sz="1500" dirty="0"/>
            <a:t>: Big O(log n) denotes logarithmic time complexity.
</a:t>
          </a:r>
          <a:r>
            <a:rPr lang="en-US" sz="1500" b="1" dirty="0"/>
            <a:t>Meaning</a:t>
          </a:r>
          <a:r>
            <a:rPr lang="en-US" sz="1500" dirty="0"/>
            <a:t>: The execution time of an algorithm increases logarithmically as the input size 𝑛 increases.
</a:t>
          </a:r>
          <a:r>
            <a:rPr lang="en-US" sz="1500" b="1" dirty="0"/>
            <a:t>Graph Representation</a:t>
          </a:r>
          <a:r>
            <a:rPr lang="en-US" sz="1500" dirty="0"/>
            <a:t>: The growth rate slows down significantly as input size increases.</a:t>
          </a:r>
        </a:p>
      </dgm:t>
    </dgm:pt>
    <dgm:pt modelId="{CAAC9346-3ABC-4719-9894-FEB3382919D7}" type="parTrans" cxnId="{9B12F026-D89C-4F81-B63B-0413A9A3AEA0}">
      <dgm:prSet/>
      <dgm:spPr/>
      <dgm:t>
        <a:bodyPr/>
        <a:lstStyle/>
        <a:p>
          <a:endParaRPr lang="en-US" sz="1400"/>
        </a:p>
      </dgm:t>
    </dgm:pt>
    <dgm:pt modelId="{942217AF-DAF3-446B-A0B6-AF6C92B39D6C}" type="sibTrans" cxnId="{9B12F026-D89C-4F81-B63B-0413A9A3AEA0}">
      <dgm:prSet/>
      <dgm:spPr/>
      <dgm:t>
        <a:bodyPr/>
        <a:lstStyle/>
        <a:p>
          <a:endParaRPr lang="en-US" sz="1400"/>
        </a:p>
      </dgm:t>
    </dgm:pt>
    <dgm:pt modelId="{4948189B-5551-4BA2-8C06-E08FC9E36FA2}">
      <dgm:prSet custT="1"/>
      <dgm:spPr/>
      <dgm:t>
        <a:bodyPr/>
        <a:lstStyle/>
        <a:p>
          <a:r>
            <a:rPr lang="en-US" sz="1500" b="1" dirty="0"/>
            <a:t>Characteristics of O(n) Complexity</a:t>
          </a:r>
          <a:endParaRPr lang="en-US" sz="1500" dirty="0"/>
        </a:p>
      </dgm:t>
    </dgm:pt>
    <dgm:pt modelId="{F1F6BDE2-73CA-4D73-9A05-7510FE7B78DB}" type="parTrans" cxnId="{487596B9-9CD5-4625-AD64-0B80D4E2C917}">
      <dgm:prSet/>
      <dgm:spPr/>
      <dgm:t>
        <a:bodyPr/>
        <a:lstStyle/>
        <a:p>
          <a:endParaRPr lang="en-US" sz="1400"/>
        </a:p>
      </dgm:t>
    </dgm:pt>
    <dgm:pt modelId="{C3F765EA-1781-498E-A29B-6C608327C46E}" type="sibTrans" cxnId="{487596B9-9CD5-4625-AD64-0B80D4E2C917}">
      <dgm:prSet/>
      <dgm:spPr/>
      <dgm:t>
        <a:bodyPr/>
        <a:lstStyle/>
        <a:p>
          <a:endParaRPr lang="en-US" sz="1400"/>
        </a:p>
      </dgm:t>
    </dgm:pt>
    <dgm:pt modelId="{4B635E17-7227-4A99-9E83-A8087A78A465}">
      <dgm:prSet custT="1"/>
      <dgm:spPr/>
      <dgm:t>
        <a:bodyPr/>
        <a:lstStyle/>
        <a:p>
          <a:r>
            <a:rPr lang="en-US" sz="1500" b="1" dirty="0"/>
            <a:t>Efficient Scaling: </a:t>
          </a:r>
          <a:r>
            <a:rPr lang="en-US" sz="1500" b="0" dirty="0"/>
            <a:t>Algorithms with O(log n) complexity scale efficiently even with large input sizes.</a:t>
          </a:r>
          <a:r>
            <a:rPr lang="en-US" sz="1500" b="1" dirty="0"/>
            <a:t>
Divide and Conquer: </a:t>
          </a:r>
          <a:r>
            <a:rPr lang="en-US" sz="1500" b="0" dirty="0"/>
            <a:t>Common in algorithms that halve the problem size at each step.</a:t>
          </a:r>
          <a:r>
            <a:rPr lang="en-US" sz="1500" b="1" dirty="0"/>
            <a:t>
Logarithmic Growth</a:t>
          </a:r>
          <a:r>
            <a:rPr lang="en-US" sz="1500" b="0" dirty="0"/>
            <a:t>: As the input doubles, the number of additional operations grows very slowly.</a:t>
          </a:r>
        </a:p>
      </dgm:t>
    </dgm:pt>
    <dgm:pt modelId="{34F09105-B76A-4AD2-AF0F-46E737FF7DE9}" type="parTrans" cxnId="{9D1DFD70-E81F-46E4-923B-24E968CE8B91}">
      <dgm:prSet/>
      <dgm:spPr/>
      <dgm:t>
        <a:bodyPr/>
        <a:lstStyle/>
        <a:p>
          <a:endParaRPr lang="en-US" sz="1400"/>
        </a:p>
      </dgm:t>
    </dgm:pt>
    <dgm:pt modelId="{D0B3EFA0-2E96-4974-B27C-388E6AD3003B}" type="sibTrans" cxnId="{9D1DFD70-E81F-46E4-923B-24E968CE8B91}">
      <dgm:prSet/>
      <dgm:spPr/>
      <dgm:t>
        <a:bodyPr/>
        <a:lstStyle/>
        <a:p>
          <a:endParaRPr lang="en-US" sz="1400"/>
        </a:p>
      </dgm:t>
    </dgm:pt>
    <dgm:pt modelId="{1BF564BC-B02B-42A2-863A-F24BAB6D47EE}">
      <dgm:prSet custT="1"/>
      <dgm:spPr/>
      <dgm:t>
        <a:bodyPr/>
        <a:lstStyle/>
        <a:p>
          <a:r>
            <a:rPr lang="en-US" sz="1500" b="1" dirty="0"/>
            <a:t>Real-World Examples of O(n)</a:t>
          </a:r>
          <a:endParaRPr lang="en-US" sz="1500" dirty="0"/>
        </a:p>
      </dgm:t>
    </dgm:pt>
    <dgm:pt modelId="{6B54D9BB-9D89-41F7-ADE4-31072D9BE1C5}" type="parTrans" cxnId="{02EC1A37-08B3-4862-9CA9-B7DDB35AF21C}">
      <dgm:prSet/>
      <dgm:spPr/>
      <dgm:t>
        <a:bodyPr/>
        <a:lstStyle/>
        <a:p>
          <a:endParaRPr lang="en-US" sz="1400"/>
        </a:p>
      </dgm:t>
    </dgm:pt>
    <dgm:pt modelId="{6426EC10-A5FC-4E9F-919D-CD15DAFAD1A6}" type="sibTrans" cxnId="{02EC1A37-08B3-4862-9CA9-B7DDB35AF21C}">
      <dgm:prSet/>
      <dgm:spPr/>
      <dgm:t>
        <a:bodyPr/>
        <a:lstStyle/>
        <a:p>
          <a:endParaRPr lang="en-US" sz="1400"/>
        </a:p>
      </dgm:t>
    </dgm:pt>
    <dgm:pt modelId="{0516EFE1-D11D-47E0-A1BC-E974F665459F}">
      <dgm:prSet custT="1"/>
      <dgm:spPr/>
      <dgm:t>
        <a:bodyPr/>
        <a:lstStyle/>
        <a:p>
          <a:r>
            <a:rPr lang="en-US" sz="1500" b="1" dirty="0"/>
            <a:t>Binary Search</a:t>
          </a:r>
          <a:r>
            <a:rPr lang="en-US" sz="1500" dirty="0"/>
            <a:t>: Searching for an element in a sorted array.
</a:t>
          </a:r>
          <a:r>
            <a:rPr lang="en-US" sz="1500" b="1" dirty="0"/>
            <a:t>Finding an Element in a Balanced Tree</a:t>
          </a:r>
          <a:r>
            <a:rPr lang="en-US" sz="1500" dirty="0"/>
            <a:t>: Operations in data structures like binary search trees (BST).
</a:t>
          </a:r>
          <a:r>
            <a:rPr lang="en-US" sz="1500" b="1" dirty="0"/>
            <a:t>Efficient Sorting Algorithms</a:t>
          </a:r>
          <a:r>
            <a:rPr lang="en-US" sz="1500" dirty="0"/>
            <a:t>: Algorithms like Merge Sort and Quick Sort that utilize logarithmic divisions.</a:t>
          </a:r>
        </a:p>
      </dgm:t>
    </dgm:pt>
    <dgm:pt modelId="{339C09B5-CE01-463E-868D-F24221D9AABA}" type="parTrans" cxnId="{457DCE18-FC2D-4475-8691-42823DD7AD10}">
      <dgm:prSet/>
      <dgm:spPr/>
      <dgm:t>
        <a:bodyPr/>
        <a:lstStyle/>
        <a:p>
          <a:endParaRPr lang="en-US" sz="1400"/>
        </a:p>
      </dgm:t>
    </dgm:pt>
    <dgm:pt modelId="{25913BF0-FEE5-4360-80F5-210CB7AE49C2}" type="sibTrans" cxnId="{457DCE18-FC2D-4475-8691-42823DD7AD10}">
      <dgm:prSet/>
      <dgm:spPr/>
      <dgm:t>
        <a:bodyPr/>
        <a:lstStyle/>
        <a:p>
          <a:endParaRPr lang="en-US" sz="1400"/>
        </a:p>
      </dgm:t>
    </dgm:pt>
    <dgm:pt modelId="{B47DE3C3-8C9F-4A02-8FDC-5DB66679A8AC}">
      <dgm:prSet custT="1"/>
      <dgm:spPr/>
      <dgm:t>
        <a:bodyPr/>
        <a:lstStyle/>
        <a:p>
          <a:endParaRPr lang="en-US" sz="1400" dirty="0"/>
        </a:p>
      </dgm:t>
    </dgm:pt>
    <dgm:pt modelId="{EE04983B-0628-4A13-B89A-E6AB019A1E48}" type="parTrans" cxnId="{2351ED3E-B206-4182-B0D1-FC0A2AD14CE3}">
      <dgm:prSet/>
      <dgm:spPr/>
      <dgm:t>
        <a:bodyPr/>
        <a:lstStyle/>
        <a:p>
          <a:endParaRPr lang="en-US" sz="1400"/>
        </a:p>
      </dgm:t>
    </dgm:pt>
    <dgm:pt modelId="{2DCB02DE-80DB-4A40-9A8A-3EF2893344C3}" type="sibTrans" cxnId="{2351ED3E-B206-4182-B0D1-FC0A2AD14CE3}">
      <dgm:prSet/>
      <dgm:spPr/>
      <dgm:t>
        <a:bodyPr/>
        <a:lstStyle/>
        <a:p>
          <a:endParaRPr lang="en-US" sz="1400"/>
        </a:p>
      </dgm:t>
    </dgm:pt>
    <dgm:pt modelId="{B8A6CB0A-60F4-4574-9002-C6C11452429C}" type="pres">
      <dgm:prSet presAssocID="{D698D6D1-81B3-4BDF-A52D-85EED338AD8C}" presName="linear" presStyleCnt="0">
        <dgm:presLayoutVars>
          <dgm:dir/>
          <dgm:animLvl val="lvl"/>
          <dgm:resizeHandles val="exact"/>
        </dgm:presLayoutVars>
      </dgm:prSet>
      <dgm:spPr/>
    </dgm:pt>
    <dgm:pt modelId="{86BD2D8D-71D1-4FD5-90D8-8B2A082CED4E}" type="pres">
      <dgm:prSet presAssocID="{0131DFEF-A709-4F2B-B315-0918AE66DE53}" presName="parentLin" presStyleCnt="0"/>
      <dgm:spPr/>
    </dgm:pt>
    <dgm:pt modelId="{54DD955D-FFE3-4963-889B-AA13FA3E6CB4}" type="pres">
      <dgm:prSet presAssocID="{0131DFEF-A709-4F2B-B315-0918AE66DE53}" presName="parentLeftMargin" presStyleLbl="node1" presStyleIdx="0" presStyleCnt="3"/>
      <dgm:spPr/>
    </dgm:pt>
    <dgm:pt modelId="{92F4972D-D394-4F32-AA67-EDE8EE1E5737}" type="pres">
      <dgm:prSet presAssocID="{0131DFEF-A709-4F2B-B315-0918AE66DE53}" presName="parentText" presStyleLbl="node1" presStyleIdx="0" presStyleCnt="3">
        <dgm:presLayoutVars>
          <dgm:chMax val="0"/>
          <dgm:bulletEnabled val="1"/>
        </dgm:presLayoutVars>
      </dgm:prSet>
      <dgm:spPr/>
    </dgm:pt>
    <dgm:pt modelId="{3C9227B3-43F9-481B-975C-F218A0B50D63}" type="pres">
      <dgm:prSet presAssocID="{0131DFEF-A709-4F2B-B315-0918AE66DE53}" presName="negativeSpace" presStyleCnt="0"/>
      <dgm:spPr/>
    </dgm:pt>
    <dgm:pt modelId="{9E641B56-4AE2-4105-A168-57208F1235B1}" type="pres">
      <dgm:prSet presAssocID="{0131DFEF-A709-4F2B-B315-0918AE66DE53}" presName="childText" presStyleLbl="conFgAcc1" presStyleIdx="0" presStyleCnt="3">
        <dgm:presLayoutVars>
          <dgm:bulletEnabled val="1"/>
        </dgm:presLayoutVars>
      </dgm:prSet>
      <dgm:spPr/>
    </dgm:pt>
    <dgm:pt modelId="{E2386CD8-E73B-4482-BDFF-B81ED54CA0F2}" type="pres">
      <dgm:prSet presAssocID="{BC0BE2D1-3BA7-4EC1-A89F-ADE60295003F}" presName="spaceBetweenRectangles" presStyleCnt="0"/>
      <dgm:spPr/>
    </dgm:pt>
    <dgm:pt modelId="{51B622A8-C814-462A-9860-20A7CE18294C}" type="pres">
      <dgm:prSet presAssocID="{4948189B-5551-4BA2-8C06-E08FC9E36FA2}" presName="parentLin" presStyleCnt="0"/>
      <dgm:spPr/>
    </dgm:pt>
    <dgm:pt modelId="{BA89C52A-1437-44B1-9948-74E85099C275}" type="pres">
      <dgm:prSet presAssocID="{4948189B-5551-4BA2-8C06-E08FC9E36FA2}" presName="parentLeftMargin" presStyleLbl="node1" presStyleIdx="0" presStyleCnt="3"/>
      <dgm:spPr/>
    </dgm:pt>
    <dgm:pt modelId="{E107776E-4C04-4616-9371-FF79B83166F3}" type="pres">
      <dgm:prSet presAssocID="{4948189B-5551-4BA2-8C06-E08FC9E36FA2}" presName="parentText" presStyleLbl="node1" presStyleIdx="1" presStyleCnt="3">
        <dgm:presLayoutVars>
          <dgm:chMax val="0"/>
          <dgm:bulletEnabled val="1"/>
        </dgm:presLayoutVars>
      </dgm:prSet>
      <dgm:spPr/>
    </dgm:pt>
    <dgm:pt modelId="{8C6E1A83-DF32-4F14-80EC-E31755AC4D79}" type="pres">
      <dgm:prSet presAssocID="{4948189B-5551-4BA2-8C06-E08FC9E36FA2}" presName="negativeSpace" presStyleCnt="0"/>
      <dgm:spPr/>
    </dgm:pt>
    <dgm:pt modelId="{BA1F8427-022D-4B18-8A6A-9FD8F2F16163}" type="pres">
      <dgm:prSet presAssocID="{4948189B-5551-4BA2-8C06-E08FC9E36FA2}" presName="childText" presStyleLbl="conFgAcc1" presStyleIdx="1" presStyleCnt="3">
        <dgm:presLayoutVars>
          <dgm:bulletEnabled val="1"/>
        </dgm:presLayoutVars>
      </dgm:prSet>
      <dgm:spPr/>
    </dgm:pt>
    <dgm:pt modelId="{419EBE2C-18F0-495C-BF15-58A5CC8F3A94}" type="pres">
      <dgm:prSet presAssocID="{C3F765EA-1781-498E-A29B-6C608327C46E}" presName="spaceBetweenRectangles" presStyleCnt="0"/>
      <dgm:spPr/>
    </dgm:pt>
    <dgm:pt modelId="{B18513BE-6507-4346-AAE3-5F9AB888B28A}" type="pres">
      <dgm:prSet presAssocID="{1BF564BC-B02B-42A2-863A-F24BAB6D47EE}" presName="parentLin" presStyleCnt="0"/>
      <dgm:spPr/>
    </dgm:pt>
    <dgm:pt modelId="{02E411A5-7E8A-4459-A87E-8D072D51299D}" type="pres">
      <dgm:prSet presAssocID="{1BF564BC-B02B-42A2-863A-F24BAB6D47EE}" presName="parentLeftMargin" presStyleLbl="node1" presStyleIdx="1" presStyleCnt="3"/>
      <dgm:spPr/>
    </dgm:pt>
    <dgm:pt modelId="{B5DBDFB7-C197-4F06-A114-90BF387C6B3E}" type="pres">
      <dgm:prSet presAssocID="{1BF564BC-B02B-42A2-863A-F24BAB6D47EE}" presName="parentText" presStyleLbl="node1" presStyleIdx="2" presStyleCnt="3">
        <dgm:presLayoutVars>
          <dgm:chMax val="0"/>
          <dgm:bulletEnabled val="1"/>
        </dgm:presLayoutVars>
      </dgm:prSet>
      <dgm:spPr/>
    </dgm:pt>
    <dgm:pt modelId="{9EC43954-C5CE-4C92-AD3F-E8F84429F65B}" type="pres">
      <dgm:prSet presAssocID="{1BF564BC-B02B-42A2-863A-F24BAB6D47EE}" presName="negativeSpace" presStyleCnt="0"/>
      <dgm:spPr/>
    </dgm:pt>
    <dgm:pt modelId="{70D8DE23-3E9A-4337-A250-2F09B4EC4795}" type="pres">
      <dgm:prSet presAssocID="{1BF564BC-B02B-42A2-863A-F24BAB6D47EE}" presName="childText" presStyleLbl="conFgAcc1" presStyleIdx="2" presStyleCnt="3">
        <dgm:presLayoutVars>
          <dgm:bulletEnabled val="1"/>
        </dgm:presLayoutVars>
      </dgm:prSet>
      <dgm:spPr/>
    </dgm:pt>
  </dgm:ptLst>
  <dgm:cxnLst>
    <dgm:cxn modelId="{755B4F15-AFA2-421F-AB00-7228C57286A3}" type="presOf" srcId="{1BF564BC-B02B-42A2-863A-F24BAB6D47EE}" destId="{B5DBDFB7-C197-4F06-A114-90BF387C6B3E}" srcOrd="1" destOrd="0" presId="urn:microsoft.com/office/officeart/2005/8/layout/list1"/>
    <dgm:cxn modelId="{457DCE18-FC2D-4475-8691-42823DD7AD10}" srcId="{1BF564BC-B02B-42A2-863A-F24BAB6D47EE}" destId="{0516EFE1-D11D-47E0-A1BC-E974F665459F}" srcOrd="0" destOrd="0" parTransId="{339C09B5-CE01-463E-868D-F24221D9AABA}" sibTransId="{25913BF0-FEE5-4360-80F5-210CB7AE49C2}"/>
    <dgm:cxn modelId="{9B12F026-D89C-4F81-B63B-0413A9A3AEA0}" srcId="{0131DFEF-A709-4F2B-B315-0918AE66DE53}" destId="{47EB51AD-FE11-481E-B3FB-67DD0F35E511}" srcOrd="0" destOrd="0" parTransId="{CAAC9346-3ABC-4719-9894-FEB3382919D7}" sibTransId="{942217AF-DAF3-446B-A0B6-AF6C92B39D6C}"/>
    <dgm:cxn modelId="{16123927-FC91-4DC0-A9C4-F9DA8923C1FA}" type="presOf" srcId="{0131DFEF-A709-4F2B-B315-0918AE66DE53}" destId="{92F4972D-D394-4F32-AA67-EDE8EE1E5737}" srcOrd="1" destOrd="0" presId="urn:microsoft.com/office/officeart/2005/8/layout/list1"/>
    <dgm:cxn modelId="{02EC1A37-08B3-4862-9CA9-B7DDB35AF21C}" srcId="{D698D6D1-81B3-4BDF-A52D-85EED338AD8C}" destId="{1BF564BC-B02B-42A2-863A-F24BAB6D47EE}" srcOrd="2" destOrd="0" parTransId="{6B54D9BB-9D89-41F7-ADE4-31072D9BE1C5}" sibTransId="{6426EC10-A5FC-4E9F-919D-CD15DAFAD1A6}"/>
    <dgm:cxn modelId="{2351ED3E-B206-4182-B0D1-FC0A2AD14CE3}" srcId="{1BF564BC-B02B-42A2-863A-F24BAB6D47EE}" destId="{B47DE3C3-8C9F-4A02-8FDC-5DB66679A8AC}" srcOrd="1" destOrd="0" parTransId="{EE04983B-0628-4A13-B89A-E6AB019A1E48}" sibTransId="{2DCB02DE-80DB-4A40-9A8A-3EF2893344C3}"/>
    <dgm:cxn modelId="{C99D3143-4FE5-4C90-A171-473410F0A4D8}" type="presOf" srcId="{0131DFEF-A709-4F2B-B315-0918AE66DE53}" destId="{54DD955D-FFE3-4963-889B-AA13FA3E6CB4}" srcOrd="0" destOrd="0" presId="urn:microsoft.com/office/officeart/2005/8/layout/list1"/>
    <dgm:cxn modelId="{9D1DFD70-E81F-46E4-923B-24E968CE8B91}" srcId="{4948189B-5551-4BA2-8C06-E08FC9E36FA2}" destId="{4B635E17-7227-4A99-9E83-A8087A78A465}" srcOrd="0" destOrd="0" parTransId="{34F09105-B76A-4AD2-AF0F-46E737FF7DE9}" sibTransId="{D0B3EFA0-2E96-4974-B27C-388E6AD3003B}"/>
    <dgm:cxn modelId="{66CF0671-D9B0-4797-A37B-636F583655F7}" type="presOf" srcId="{D698D6D1-81B3-4BDF-A52D-85EED338AD8C}" destId="{B8A6CB0A-60F4-4574-9002-C6C11452429C}" srcOrd="0" destOrd="0" presId="urn:microsoft.com/office/officeart/2005/8/layout/list1"/>
    <dgm:cxn modelId="{16DAA977-E27D-419F-A645-BCA859062369}" type="presOf" srcId="{47EB51AD-FE11-481E-B3FB-67DD0F35E511}" destId="{9E641B56-4AE2-4105-A168-57208F1235B1}" srcOrd="0" destOrd="0" presId="urn:microsoft.com/office/officeart/2005/8/layout/list1"/>
    <dgm:cxn modelId="{901BB18E-A2F7-419B-B0EB-71249F744986}" type="presOf" srcId="{B47DE3C3-8C9F-4A02-8FDC-5DB66679A8AC}" destId="{70D8DE23-3E9A-4337-A250-2F09B4EC4795}" srcOrd="0" destOrd="1" presId="urn:microsoft.com/office/officeart/2005/8/layout/list1"/>
    <dgm:cxn modelId="{06A65BA6-F811-49A9-9917-453DAE71D06C}" type="presOf" srcId="{4948189B-5551-4BA2-8C06-E08FC9E36FA2}" destId="{BA89C52A-1437-44B1-9948-74E85099C275}" srcOrd="0" destOrd="0" presId="urn:microsoft.com/office/officeart/2005/8/layout/list1"/>
    <dgm:cxn modelId="{487596B9-9CD5-4625-AD64-0B80D4E2C917}" srcId="{D698D6D1-81B3-4BDF-A52D-85EED338AD8C}" destId="{4948189B-5551-4BA2-8C06-E08FC9E36FA2}" srcOrd="1" destOrd="0" parTransId="{F1F6BDE2-73CA-4D73-9A05-7510FE7B78DB}" sibTransId="{C3F765EA-1781-498E-A29B-6C608327C46E}"/>
    <dgm:cxn modelId="{56445BBE-1DFD-4EC8-923B-E3CCBFAABC38}" type="presOf" srcId="{1BF564BC-B02B-42A2-863A-F24BAB6D47EE}" destId="{02E411A5-7E8A-4459-A87E-8D072D51299D}" srcOrd="0" destOrd="0" presId="urn:microsoft.com/office/officeart/2005/8/layout/list1"/>
    <dgm:cxn modelId="{0083A1C2-892B-4FB4-9682-0931F25A3A09}" type="presOf" srcId="{4B635E17-7227-4A99-9E83-A8087A78A465}" destId="{BA1F8427-022D-4B18-8A6A-9FD8F2F16163}" srcOrd="0" destOrd="0" presId="urn:microsoft.com/office/officeart/2005/8/layout/list1"/>
    <dgm:cxn modelId="{5C6C13CD-2247-4234-B609-812CEDE8FF79}" type="presOf" srcId="{0516EFE1-D11D-47E0-A1BC-E974F665459F}" destId="{70D8DE23-3E9A-4337-A250-2F09B4EC4795}" srcOrd="0" destOrd="0" presId="urn:microsoft.com/office/officeart/2005/8/layout/list1"/>
    <dgm:cxn modelId="{DB4817DB-2C34-4E39-A8FE-4F842FDB81F8}" srcId="{D698D6D1-81B3-4BDF-A52D-85EED338AD8C}" destId="{0131DFEF-A709-4F2B-B315-0918AE66DE53}" srcOrd="0" destOrd="0" parTransId="{C250FA64-5103-4972-9D87-4438BA879852}" sibTransId="{BC0BE2D1-3BA7-4EC1-A89F-ADE60295003F}"/>
    <dgm:cxn modelId="{B98DB8ED-8B77-487A-A6F1-95A101ED112E}" type="presOf" srcId="{4948189B-5551-4BA2-8C06-E08FC9E36FA2}" destId="{E107776E-4C04-4616-9371-FF79B83166F3}" srcOrd="1" destOrd="0" presId="urn:microsoft.com/office/officeart/2005/8/layout/list1"/>
    <dgm:cxn modelId="{0CDE8BD9-4A16-49EA-896A-60A2F12E5D5E}" type="presParOf" srcId="{B8A6CB0A-60F4-4574-9002-C6C11452429C}" destId="{86BD2D8D-71D1-4FD5-90D8-8B2A082CED4E}" srcOrd="0" destOrd="0" presId="urn:microsoft.com/office/officeart/2005/8/layout/list1"/>
    <dgm:cxn modelId="{D35A5F1F-571C-4892-BC23-BABF3BFE81D4}" type="presParOf" srcId="{86BD2D8D-71D1-4FD5-90D8-8B2A082CED4E}" destId="{54DD955D-FFE3-4963-889B-AA13FA3E6CB4}" srcOrd="0" destOrd="0" presId="urn:microsoft.com/office/officeart/2005/8/layout/list1"/>
    <dgm:cxn modelId="{EADA07B8-3B03-4B4F-A4A5-F3BF10D4FB90}" type="presParOf" srcId="{86BD2D8D-71D1-4FD5-90D8-8B2A082CED4E}" destId="{92F4972D-D394-4F32-AA67-EDE8EE1E5737}" srcOrd="1" destOrd="0" presId="urn:microsoft.com/office/officeart/2005/8/layout/list1"/>
    <dgm:cxn modelId="{3777BF29-1D43-4E0E-9340-FEB6C7484505}" type="presParOf" srcId="{B8A6CB0A-60F4-4574-9002-C6C11452429C}" destId="{3C9227B3-43F9-481B-975C-F218A0B50D63}" srcOrd="1" destOrd="0" presId="urn:microsoft.com/office/officeart/2005/8/layout/list1"/>
    <dgm:cxn modelId="{7FCF64B7-7DB5-4EF7-B5E6-20F6A931EC93}" type="presParOf" srcId="{B8A6CB0A-60F4-4574-9002-C6C11452429C}" destId="{9E641B56-4AE2-4105-A168-57208F1235B1}" srcOrd="2" destOrd="0" presId="urn:microsoft.com/office/officeart/2005/8/layout/list1"/>
    <dgm:cxn modelId="{8C3F3555-CA95-463D-B01A-8321BCE30DCB}" type="presParOf" srcId="{B8A6CB0A-60F4-4574-9002-C6C11452429C}" destId="{E2386CD8-E73B-4482-BDFF-B81ED54CA0F2}" srcOrd="3" destOrd="0" presId="urn:microsoft.com/office/officeart/2005/8/layout/list1"/>
    <dgm:cxn modelId="{479BBCDA-FB40-4C5B-BBFA-CBD0039D3056}" type="presParOf" srcId="{B8A6CB0A-60F4-4574-9002-C6C11452429C}" destId="{51B622A8-C814-462A-9860-20A7CE18294C}" srcOrd="4" destOrd="0" presId="urn:microsoft.com/office/officeart/2005/8/layout/list1"/>
    <dgm:cxn modelId="{4698E069-AA00-45B5-B775-6AB1E9F372E2}" type="presParOf" srcId="{51B622A8-C814-462A-9860-20A7CE18294C}" destId="{BA89C52A-1437-44B1-9948-74E85099C275}" srcOrd="0" destOrd="0" presId="urn:microsoft.com/office/officeart/2005/8/layout/list1"/>
    <dgm:cxn modelId="{13037235-861D-4B3A-92A9-80736D81B365}" type="presParOf" srcId="{51B622A8-C814-462A-9860-20A7CE18294C}" destId="{E107776E-4C04-4616-9371-FF79B83166F3}" srcOrd="1" destOrd="0" presId="urn:microsoft.com/office/officeart/2005/8/layout/list1"/>
    <dgm:cxn modelId="{9CA457E1-7426-4476-9AF8-723B68E3D3CA}" type="presParOf" srcId="{B8A6CB0A-60F4-4574-9002-C6C11452429C}" destId="{8C6E1A83-DF32-4F14-80EC-E31755AC4D79}" srcOrd="5" destOrd="0" presId="urn:microsoft.com/office/officeart/2005/8/layout/list1"/>
    <dgm:cxn modelId="{E64E8F91-8AA4-4ED9-B275-C0FECCFB3FEC}" type="presParOf" srcId="{B8A6CB0A-60F4-4574-9002-C6C11452429C}" destId="{BA1F8427-022D-4B18-8A6A-9FD8F2F16163}" srcOrd="6" destOrd="0" presId="urn:microsoft.com/office/officeart/2005/8/layout/list1"/>
    <dgm:cxn modelId="{B6576249-1BFD-482A-945E-25320F1F8469}" type="presParOf" srcId="{B8A6CB0A-60F4-4574-9002-C6C11452429C}" destId="{419EBE2C-18F0-495C-BF15-58A5CC8F3A94}" srcOrd="7" destOrd="0" presId="urn:microsoft.com/office/officeart/2005/8/layout/list1"/>
    <dgm:cxn modelId="{1097C1D6-5D75-46D6-8304-B9EC465F8CFD}" type="presParOf" srcId="{B8A6CB0A-60F4-4574-9002-C6C11452429C}" destId="{B18513BE-6507-4346-AAE3-5F9AB888B28A}" srcOrd="8" destOrd="0" presId="urn:microsoft.com/office/officeart/2005/8/layout/list1"/>
    <dgm:cxn modelId="{948CED48-C761-4477-BA9F-BC5F76944C6E}" type="presParOf" srcId="{B18513BE-6507-4346-AAE3-5F9AB888B28A}" destId="{02E411A5-7E8A-4459-A87E-8D072D51299D}" srcOrd="0" destOrd="0" presId="urn:microsoft.com/office/officeart/2005/8/layout/list1"/>
    <dgm:cxn modelId="{9086DBDB-2593-4E15-95B7-777A0BC016B3}" type="presParOf" srcId="{B18513BE-6507-4346-AAE3-5F9AB888B28A}" destId="{B5DBDFB7-C197-4F06-A114-90BF387C6B3E}" srcOrd="1" destOrd="0" presId="urn:microsoft.com/office/officeart/2005/8/layout/list1"/>
    <dgm:cxn modelId="{429DAB95-A32F-46C9-9F7F-EAA670F741B6}" type="presParOf" srcId="{B8A6CB0A-60F4-4574-9002-C6C11452429C}" destId="{9EC43954-C5CE-4C92-AD3F-E8F84429F65B}" srcOrd="9" destOrd="0" presId="urn:microsoft.com/office/officeart/2005/8/layout/list1"/>
    <dgm:cxn modelId="{B4B88145-1C77-470A-B7A8-448374B2C5F6}" type="presParOf" srcId="{B8A6CB0A-60F4-4574-9002-C6C11452429C}" destId="{70D8DE23-3E9A-4337-A250-2F09B4EC479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2B2C19-5E49-438B-9B3A-2FBC6E5BE630}">
      <dsp:nvSpPr>
        <dsp:cNvPr id="0" name=""/>
        <dsp:cNvSpPr/>
      </dsp:nvSpPr>
      <dsp:spPr>
        <a:xfrm>
          <a:off x="9261" y="59145"/>
          <a:ext cx="555382" cy="5397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EE8C99-BD4E-4B0F-AFAB-470552A9354C}">
      <dsp:nvSpPr>
        <dsp:cNvPr id="0" name=""/>
        <dsp:cNvSpPr/>
      </dsp:nvSpPr>
      <dsp:spPr>
        <a:xfrm>
          <a:off x="9261" y="774063"/>
          <a:ext cx="1586808" cy="1385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b="1" kern="1200"/>
            <a:t>Efficient Data Management and Retrieval</a:t>
          </a:r>
          <a:endParaRPr lang="en-US" sz="1800" kern="1200"/>
        </a:p>
      </dsp:txBody>
      <dsp:txXfrm>
        <a:off x="9261" y="774063"/>
        <a:ext cx="1586808" cy="1385462"/>
      </dsp:txXfrm>
    </dsp:sp>
    <dsp:sp modelId="{BEB34CDF-5B83-4980-834B-C722A5AC7B0F}">
      <dsp:nvSpPr>
        <dsp:cNvPr id="0" name=""/>
        <dsp:cNvSpPr/>
      </dsp:nvSpPr>
      <dsp:spPr>
        <a:xfrm>
          <a:off x="9261" y="2241015"/>
          <a:ext cx="1586808" cy="1892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b="1" kern="1200" dirty="0"/>
            <a:t>Search Engines </a:t>
          </a:r>
          <a:r>
            <a:rPr lang="en-US" sz="1400" kern="1200" dirty="0"/>
            <a:t>:- uses inverted indexes &amp; </a:t>
          </a:r>
          <a:r>
            <a:rPr lang="en-US" sz="1400" kern="1200" dirty="0" err="1"/>
            <a:t>trie</a:t>
          </a:r>
          <a:r>
            <a:rPr lang="en-US" sz="1400" kern="1200" dirty="0"/>
            <a:t> structures</a:t>
          </a:r>
        </a:p>
        <a:p>
          <a:pPr marL="0" lvl="0" indent="0" algn="l" defTabSz="622300">
            <a:lnSpc>
              <a:spcPct val="100000"/>
            </a:lnSpc>
            <a:spcBef>
              <a:spcPct val="0"/>
            </a:spcBef>
            <a:spcAft>
              <a:spcPct val="35000"/>
            </a:spcAft>
            <a:buNone/>
          </a:pPr>
          <a:r>
            <a:rPr lang="en-US" sz="1400" b="1" kern="1200"/>
            <a:t>Databases</a:t>
          </a:r>
          <a:r>
            <a:rPr lang="en-US" sz="1400" kern="1200"/>
            <a:t> :- Rely on B-Trees, hashing and indexing</a:t>
          </a:r>
        </a:p>
      </dsp:txBody>
      <dsp:txXfrm>
        <a:off x="9261" y="2241015"/>
        <a:ext cx="1586808" cy="1892644"/>
      </dsp:txXfrm>
    </dsp:sp>
    <dsp:sp modelId="{2E3E2E27-A45A-432B-B86A-71FABA83D8F1}">
      <dsp:nvSpPr>
        <dsp:cNvPr id="0" name=""/>
        <dsp:cNvSpPr/>
      </dsp:nvSpPr>
      <dsp:spPr>
        <a:xfrm>
          <a:off x="1873760" y="59145"/>
          <a:ext cx="555382" cy="5397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247A21-D33C-4661-A0D4-A7A2B2A4DC96}">
      <dsp:nvSpPr>
        <dsp:cNvPr id="0" name=""/>
        <dsp:cNvSpPr/>
      </dsp:nvSpPr>
      <dsp:spPr>
        <a:xfrm>
          <a:off x="1873760" y="774063"/>
          <a:ext cx="1586808" cy="1385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b="1" kern="1200"/>
            <a:t>Optimizing Performance and Reducing Latency</a:t>
          </a:r>
          <a:endParaRPr lang="en-US" sz="1800" kern="1200"/>
        </a:p>
      </dsp:txBody>
      <dsp:txXfrm>
        <a:off x="1873760" y="774063"/>
        <a:ext cx="1586808" cy="1385462"/>
      </dsp:txXfrm>
    </dsp:sp>
    <dsp:sp modelId="{2D99416E-9545-40D0-B120-AF63016DDA84}">
      <dsp:nvSpPr>
        <dsp:cNvPr id="0" name=""/>
        <dsp:cNvSpPr/>
      </dsp:nvSpPr>
      <dsp:spPr>
        <a:xfrm>
          <a:off x="1873760" y="2241015"/>
          <a:ext cx="1586808" cy="1892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b="1" kern="1200"/>
            <a:t>Social Media Feeds </a:t>
          </a:r>
          <a:r>
            <a:rPr lang="en-US" sz="1400" kern="1200"/>
            <a:t>:- Graph structures and algorithms recommend connections et</a:t>
          </a:r>
        </a:p>
      </dsp:txBody>
      <dsp:txXfrm>
        <a:off x="1873760" y="2241015"/>
        <a:ext cx="1586808" cy="1892644"/>
      </dsp:txXfrm>
    </dsp:sp>
    <dsp:sp modelId="{F0EC2ACF-6721-4E41-A9EF-CD7988C8578A}">
      <dsp:nvSpPr>
        <dsp:cNvPr id="0" name=""/>
        <dsp:cNvSpPr/>
      </dsp:nvSpPr>
      <dsp:spPr>
        <a:xfrm>
          <a:off x="3738260" y="59145"/>
          <a:ext cx="555382" cy="5397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B922F0-D449-445A-A4D5-605C1584032C}">
      <dsp:nvSpPr>
        <dsp:cNvPr id="0" name=""/>
        <dsp:cNvSpPr/>
      </dsp:nvSpPr>
      <dsp:spPr>
        <a:xfrm>
          <a:off x="3738260" y="774063"/>
          <a:ext cx="1586808" cy="1385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b="1" kern="1200"/>
            <a:t>Big Data Processing</a:t>
          </a:r>
          <a:endParaRPr lang="en-US" sz="1800" kern="1200"/>
        </a:p>
      </dsp:txBody>
      <dsp:txXfrm>
        <a:off x="3738260" y="774063"/>
        <a:ext cx="1586808" cy="1385462"/>
      </dsp:txXfrm>
    </dsp:sp>
    <dsp:sp modelId="{3ED2E028-48E7-4B68-99A6-6710B5B9EEB0}">
      <dsp:nvSpPr>
        <dsp:cNvPr id="0" name=""/>
        <dsp:cNvSpPr/>
      </dsp:nvSpPr>
      <dsp:spPr>
        <a:xfrm>
          <a:off x="3738260" y="2241015"/>
          <a:ext cx="1586808" cy="1892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b="1" kern="1200"/>
            <a:t>MapReduce and other algorithms </a:t>
          </a:r>
          <a:r>
            <a:rPr lang="en-US" sz="1400" kern="1200"/>
            <a:t>breakdown and process data in parallel.</a:t>
          </a:r>
        </a:p>
      </dsp:txBody>
      <dsp:txXfrm>
        <a:off x="3738260" y="2241015"/>
        <a:ext cx="1586808" cy="1892644"/>
      </dsp:txXfrm>
    </dsp:sp>
    <dsp:sp modelId="{4E0EA0A0-E1EE-41F7-8F23-70ECC57665C2}">
      <dsp:nvSpPr>
        <dsp:cNvPr id="0" name=""/>
        <dsp:cNvSpPr/>
      </dsp:nvSpPr>
      <dsp:spPr>
        <a:xfrm>
          <a:off x="5602760" y="59145"/>
          <a:ext cx="555382" cy="5397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438988-A2BF-4060-A754-D8CA7B02378F}">
      <dsp:nvSpPr>
        <dsp:cNvPr id="0" name=""/>
        <dsp:cNvSpPr/>
      </dsp:nvSpPr>
      <dsp:spPr>
        <a:xfrm>
          <a:off x="5602760" y="774063"/>
          <a:ext cx="1586808" cy="1385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b="1" kern="1200"/>
            <a:t>Optimizing Network Performance and Connectivity</a:t>
          </a:r>
          <a:endParaRPr lang="en-US" sz="1800" kern="1200"/>
        </a:p>
      </dsp:txBody>
      <dsp:txXfrm>
        <a:off x="5602760" y="774063"/>
        <a:ext cx="1586808" cy="1385462"/>
      </dsp:txXfrm>
    </dsp:sp>
    <dsp:sp modelId="{CCB13D7C-1DB7-47AC-A85C-73C07D6CC1D1}">
      <dsp:nvSpPr>
        <dsp:cNvPr id="0" name=""/>
        <dsp:cNvSpPr/>
      </dsp:nvSpPr>
      <dsp:spPr>
        <a:xfrm>
          <a:off x="5602760" y="2241015"/>
          <a:ext cx="1586808" cy="1892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b="1" kern="1200"/>
            <a:t>Routing Algorithms </a:t>
          </a:r>
          <a:r>
            <a:rPr lang="en-US" sz="1400" kern="1200"/>
            <a:t>:- Shortest path algorithms like Dijkstra’s minimize latency.</a:t>
          </a:r>
        </a:p>
        <a:p>
          <a:pPr marL="0" lvl="0" indent="0" algn="l" defTabSz="622300">
            <a:lnSpc>
              <a:spcPct val="100000"/>
            </a:lnSpc>
            <a:spcBef>
              <a:spcPct val="0"/>
            </a:spcBef>
            <a:spcAft>
              <a:spcPct val="35000"/>
            </a:spcAft>
            <a:buNone/>
          </a:pPr>
          <a:r>
            <a:rPr lang="en-US" sz="1400" b="1" kern="1200"/>
            <a:t>File Sharing   &amp; CDNs</a:t>
          </a:r>
          <a:r>
            <a:rPr lang="en-US" sz="1400" kern="1200"/>
            <a:t>: Use DSA for efficient data distribution and replication</a:t>
          </a:r>
        </a:p>
      </dsp:txBody>
      <dsp:txXfrm>
        <a:off x="5602760" y="2241015"/>
        <a:ext cx="1586808" cy="1892644"/>
      </dsp:txXfrm>
    </dsp:sp>
    <dsp:sp modelId="{C4464334-C80C-41A6-BB91-84D7361FCF35}">
      <dsp:nvSpPr>
        <dsp:cNvPr id="0" name=""/>
        <dsp:cNvSpPr/>
      </dsp:nvSpPr>
      <dsp:spPr>
        <a:xfrm>
          <a:off x="7467259" y="59145"/>
          <a:ext cx="555382" cy="53971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94AA04-01C1-45FE-96F9-E46CB29F89B9}">
      <dsp:nvSpPr>
        <dsp:cNvPr id="0" name=""/>
        <dsp:cNvSpPr/>
      </dsp:nvSpPr>
      <dsp:spPr>
        <a:xfrm>
          <a:off x="7467259" y="774063"/>
          <a:ext cx="1586808" cy="1385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b="1" kern="1200"/>
            <a:t>Machine Learning and AI</a:t>
          </a:r>
          <a:endParaRPr lang="en-US" sz="1800" kern="1200"/>
        </a:p>
      </dsp:txBody>
      <dsp:txXfrm>
        <a:off x="7467259" y="774063"/>
        <a:ext cx="1586808" cy="1385462"/>
      </dsp:txXfrm>
    </dsp:sp>
    <dsp:sp modelId="{623BEA17-1E29-4F69-B416-4D819F1D6C10}">
      <dsp:nvSpPr>
        <dsp:cNvPr id="0" name=""/>
        <dsp:cNvSpPr/>
      </dsp:nvSpPr>
      <dsp:spPr>
        <a:xfrm>
          <a:off x="7467259" y="2241015"/>
          <a:ext cx="1586808" cy="1892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b="1" kern="1200"/>
            <a:t>Data management </a:t>
          </a:r>
          <a:r>
            <a:rPr lang="en-US" sz="1400" kern="1200"/>
            <a:t>:- Sorting searching and graph traversal for feature selection</a:t>
          </a:r>
        </a:p>
      </dsp:txBody>
      <dsp:txXfrm>
        <a:off x="7467259" y="2241015"/>
        <a:ext cx="1586808" cy="1892644"/>
      </dsp:txXfrm>
    </dsp:sp>
    <dsp:sp modelId="{FADC6C37-8ABC-4CC0-A995-7FE5383E7284}">
      <dsp:nvSpPr>
        <dsp:cNvPr id="0" name=""/>
        <dsp:cNvSpPr/>
      </dsp:nvSpPr>
      <dsp:spPr>
        <a:xfrm>
          <a:off x="9331759" y="59145"/>
          <a:ext cx="555382" cy="53971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8AB0A8-ACEC-4D7D-BBC7-33F48E021729}">
      <dsp:nvSpPr>
        <dsp:cNvPr id="0" name=""/>
        <dsp:cNvSpPr/>
      </dsp:nvSpPr>
      <dsp:spPr>
        <a:xfrm>
          <a:off x="9331759" y="774063"/>
          <a:ext cx="1586808" cy="1385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b="1" kern="1200"/>
            <a:t>Financial Technology and E-Trading</a:t>
          </a:r>
          <a:endParaRPr lang="en-US" sz="1800" kern="1200"/>
        </a:p>
      </dsp:txBody>
      <dsp:txXfrm>
        <a:off x="9331759" y="774063"/>
        <a:ext cx="1586808" cy="1385462"/>
      </dsp:txXfrm>
    </dsp:sp>
    <dsp:sp modelId="{8C2306E6-9367-4DD6-8536-441934A93620}">
      <dsp:nvSpPr>
        <dsp:cNvPr id="0" name=""/>
        <dsp:cNvSpPr/>
      </dsp:nvSpPr>
      <dsp:spPr>
        <a:xfrm>
          <a:off x="9331759" y="2241015"/>
          <a:ext cx="1586808" cy="1892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b="1" kern="1200"/>
            <a:t>RealTime Analytics :- </a:t>
          </a:r>
          <a:r>
            <a:rPr lang="en-US" sz="1400" kern="1200"/>
            <a:t>Heaps Queues, and sorting Alogrithms</a:t>
          </a:r>
        </a:p>
      </dsp:txBody>
      <dsp:txXfrm>
        <a:off x="9331759" y="2241015"/>
        <a:ext cx="1586808" cy="1892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886E25-BA53-4FE1-9546-1C284C0AFE85}">
      <dsp:nvSpPr>
        <dsp:cNvPr id="0" name=""/>
        <dsp:cNvSpPr/>
      </dsp:nvSpPr>
      <dsp:spPr>
        <a:xfrm>
          <a:off x="0" y="665"/>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C61CB2D-3995-4EFC-8D78-9C2043E6BEA2}">
      <dsp:nvSpPr>
        <dsp:cNvPr id="0" name=""/>
        <dsp:cNvSpPr/>
      </dsp:nvSpPr>
      <dsp:spPr>
        <a:xfrm>
          <a:off x="0" y="665"/>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i="0" kern="1200" baseline="0"/>
            <a:t>What is Python?</a:t>
          </a:r>
          <a:endParaRPr lang="en-US" sz="3000" kern="1200"/>
        </a:p>
      </dsp:txBody>
      <dsp:txXfrm>
        <a:off x="0" y="665"/>
        <a:ext cx="6666833" cy="1090517"/>
      </dsp:txXfrm>
    </dsp:sp>
    <dsp:sp modelId="{D012532A-938F-44A6-9521-286ABA873617}">
      <dsp:nvSpPr>
        <dsp:cNvPr id="0" name=""/>
        <dsp:cNvSpPr/>
      </dsp:nvSpPr>
      <dsp:spPr>
        <a:xfrm>
          <a:off x="0" y="1091183"/>
          <a:ext cx="6666833" cy="0"/>
        </a:xfrm>
        <a:prstGeom prst="line">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w="6350" cap="flat" cmpd="sng" algn="ctr">
          <a:solidFill>
            <a:schemeClr val="accent2">
              <a:hueOff val="-363841"/>
              <a:satOff val="-20982"/>
              <a:lumOff val="215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E3596C2-C363-4728-BB7F-9750821D147A}">
      <dsp:nvSpPr>
        <dsp:cNvPr id="0" name=""/>
        <dsp:cNvSpPr/>
      </dsp:nvSpPr>
      <dsp:spPr>
        <a:xfrm>
          <a:off x="0" y="1091183"/>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baseline="0"/>
            <a:t>High-level, interpreted, general-purpose language</a:t>
          </a:r>
          <a:endParaRPr lang="en-US" sz="3000" kern="1200"/>
        </a:p>
      </dsp:txBody>
      <dsp:txXfrm>
        <a:off x="0" y="1091183"/>
        <a:ext cx="6666833" cy="1090517"/>
      </dsp:txXfrm>
    </dsp:sp>
    <dsp:sp modelId="{5F8EE485-14FD-4F94-A8D5-80D2018026FD}">
      <dsp:nvSpPr>
        <dsp:cNvPr id="0" name=""/>
        <dsp:cNvSpPr/>
      </dsp:nvSpPr>
      <dsp:spPr>
        <a:xfrm>
          <a:off x="0" y="2181701"/>
          <a:ext cx="6666833" cy="0"/>
        </a:xfrm>
        <a:prstGeom prst="line">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w="6350" cap="flat" cmpd="sng" algn="ctr">
          <a:solidFill>
            <a:schemeClr val="accent2">
              <a:hueOff val="-727682"/>
              <a:satOff val="-41964"/>
              <a:lumOff val="431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ECBB646-2DD8-4131-90C8-93B5BF994B73}">
      <dsp:nvSpPr>
        <dsp:cNvPr id="0" name=""/>
        <dsp:cNvSpPr/>
      </dsp:nvSpPr>
      <dsp:spPr>
        <a:xfrm>
          <a:off x="0" y="2181701"/>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baseline="0"/>
            <a:t>Known for simplicity, readability, and flexibility</a:t>
          </a:r>
          <a:endParaRPr lang="en-US" sz="3000" kern="1200"/>
        </a:p>
      </dsp:txBody>
      <dsp:txXfrm>
        <a:off x="0" y="2181701"/>
        <a:ext cx="6666833" cy="1090517"/>
      </dsp:txXfrm>
    </dsp:sp>
    <dsp:sp modelId="{CCDAB19E-B898-434F-A2F5-4859E2B68AE4}">
      <dsp:nvSpPr>
        <dsp:cNvPr id="0" name=""/>
        <dsp:cNvSpPr/>
      </dsp:nvSpPr>
      <dsp:spPr>
        <a:xfrm>
          <a:off x="0" y="3272218"/>
          <a:ext cx="6666833" cy="0"/>
        </a:xfrm>
        <a:prstGeom prst="line">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w="6350" cap="flat" cmpd="sng" algn="ctr">
          <a:solidFill>
            <a:schemeClr val="accent2">
              <a:hueOff val="-1091522"/>
              <a:satOff val="-62946"/>
              <a:lumOff val="647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02C3159-841F-4955-86AC-2DC170D7048E}">
      <dsp:nvSpPr>
        <dsp:cNvPr id="0" name=""/>
        <dsp:cNvSpPr/>
      </dsp:nvSpPr>
      <dsp:spPr>
        <a:xfrm>
          <a:off x="0" y="3272218"/>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i="0" kern="1200" baseline="0"/>
            <a:t>Why Python is Popular:</a:t>
          </a:r>
          <a:endParaRPr lang="en-US" sz="3000" kern="1200"/>
        </a:p>
      </dsp:txBody>
      <dsp:txXfrm>
        <a:off x="0" y="3272218"/>
        <a:ext cx="6666833" cy="1090517"/>
      </dsp:txXfrm>
    </dsp:sp>
    <dsp:sp modelId="{306D7F65-80C9-4AAA-B1DC-4EF5C9501B75}">
      <dsp:nvSpPr>
        <dsp:cNvPr id="0" name=""/>
        <dsp:cNvSpPr/>
      </dsp:nvSpPr>
      <dsp:spPr>
        <a:xfrm>
          <a:off x="0" y="4362736"/>
          <a:ext cx="6666833"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5F8A141-2568-4967-82FB-168065CB546E}">
      <dsp:nvSpPr>
        <dsp:cNvPr id="0" name=""/>
        <dsp:cNvSpPr/>
      </dsp:nvSpPr>
      <dsp:spPr>
        <a:xfrm>
          <a:off x="0" y="4362736"/>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baseline="0"/>
            <a:t>Easy syntax, extensive libraries, strong community support</a:t>
          </a:r>
          <a:endParaRPr lang="en-US" sz="3000" kern="1200"/>
        </a:p>
      </dsp:txBody>
      <dsp:txXfrm>
        <a:off x="0" y="4362736"/>
        <a:ext cx="6666833" cy="10905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724B66-5893-4EE1-8E1E-EACF1AE59EB0}">
      <dsp:nvSpPr>
        <dsp:cNvPr id="0" name=""/>
        <dsp:cNvSpPr/>
      </dsp:nvSpPr>
      <dsp:spPr>
        <a:xfrm>
          <a:off x="0" y="424400"/>
          <a:ext cx="6666833" cy="6048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0C3D656-3B24-4139-B704-319FC6FF5532}">
      <dsp:nvSpPr>
        <dsp:cNvPr id="0" name=""/>
        <dsp:cNvSpPr/>
      </dsp:nvSpPr>
      <dsp:spPr>
        <a:xfrm>
          <a:off x="333341" y="70160"/>
          <a:ext cx="4666783" cy="7084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Variables</a:t>
          </a:r>
        </a:p>
      </dsp:txBody>
      <dsp:txXfrm>
        <a:off x="367926" y="104745"/>
        <a:ext cx="4597613" cy="639310"/>
      </dsp:txXfrm>
    </dsp:sp>
    <dsp:sp modelId="{29D0A6E9-E4A5-490B-88C8-E3926351F2B2}">
      <dsp:nvSpPr>
        <dsp:cNvPr id="0" name=""/>
        <dsp:cNvSpPr/>
      </dsp:nvSpPr>
      <dsp:spPr>
        <a:xfrm>
          <a:off x="0" y="1513040"/>
          <a:ext cx="6666833" cy="6048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F730BD2-214C-459D-8CCE-A4992CD79DC8}">
      <dsp:nvSpPr>
        <dsp:cNvPr id="0" name=""/>
        <dsp:cNvSpPr/>
      </dsp:nvSpPr>
      <dsp:spPr>
        <a:xfrm>
          <a:off x="333341" y="1158800"/>
          <a:ext cx="4666783" cy="7084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Basic Operations</a:t>
          </a:r>
        </a:p>
      </dsp:txBody>
      <dsp:txXfrm>
        <a:off x="367926" y="1193385"/>
        <a:ext cx="4597613" cy="639310"/>
      </dsp:txXfrm>
    </dsp:sp>
    <dsp:sp modelId="{113290E6-DC1B-4EC3-BBF0-41411B1A4398}">
      <dsp:nvSpPr>
        <dsp:cNvPr id="0" name=""/>
        <dsp:cNvSpPr/>
      </dsp:nvSpPr>
      <dsp:spPr>
        <a:xfrm>
          <a:off x="0" y="2601680"/>
          <a:ext cx="6666833" cy="6048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3A013DF-BD78-4C3C-B929-1CDD61ED9386}">
      <dsp:nvSpPr>
        <dsp:cNvPr id="0" name=""/>
        <dsp:cNvSpPr/>
      </dsp:nvSpPr>
      <dsp:spPr>
        <a:xfrm>
          <a:off x="333341" y="2247440"/>
          <a:ext cx="4666783" cy="70848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Condition Statements</a:t>
          </a:r>
        </a:p>
      </dsp:txBody>
      <dsp:txXfrm>
        <a:off x="367926" y="2282025"/>
        <a:ext cx="4597613" cy="639310"/>
      </dsp:txXfrm>
    </dsp:sp>
    <dsp:sp modelId="{2F5F04C2-4975-4BE7-AFBF-94AA1AD37E26}">
      <dsp:nvSpPr>
        <dsp:cNvPr id="0" name=""/>
        <dsp:cNvSpPr/>
      </dsp:nvSpPr>
      <dsp:spPr>
        <a:xfrm>
          <a:off x="0" y="3690319"/>
          <a:ext cx="6666833" cy="6048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7FC315B-847F-47CD-A673-985E35FC0A62}">
      <dsp:nvSpPr>
        <dsp:cNvPr id="0" name=""/>
        <dsp:cNvSpPr/>
      </dsp:nvSpPr>
      <dsp:spPr>
        <a:xfrm>
          <a:off x="333341" y="3336080"/>
          <a:ext cx="4666783" cy="7084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Looping</a:t>
          </a:r>
        </a:p>
      </dsp:txBody>
      <dsp:txXfrm>
        <a:off x="367926" y="3370665"/>
        <a:ext cx="4597613" cy="639310"/>
      </dsp:txXfrm>
    </dsp:sp>
    <dsp:sp modelId="{1642541E-2178-41BC-B95D-4AFBDC0AF660}">
      <dsp:nvSpPr>
        <dsp:cNvPr id="0" name=""/>
        <dsp:cNvSpPr/>
      </dsp:nvSpPr>
      <dsp:spPr>
        <a:xfrm>
          <a:off x="0" y="4778959"/>
          <a:ext cx="6666833" cy="6048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73891CC-A7C9-4B15-BE63-D8D5546BDF6A}">
      <dsp:nvSpPr>
        <dsp:cNvPr id="0" name=""/>
        <dsp:cNvSpPr/>
      </dsp:nvSpPr>
      <dsp:spPr>
        <a:xfrm>
          <a:off x="333341" y="4424719"/>
          <a:ext cx="4666783" cy="70848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Methods Functions</a:t>
          </a:r>
        </a:p>
      </dsp:txBody>
      <dsp:txXfrm>
        <a:off x="367926" y="4459304"/>
        <a:ext cx="4597613" cy="639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E27BF-3CF0-4C77-93B9-2D61D8290B71}">
      <dsp:nvSpPr>
        <dsp:cNvPr id="0" name=""/>
        <dsp:cNvSpPr/>
      </dsp:nvSpPr>
      <dsp:spPr>
        <a:xfrm>
          <a:off x="5340923" y="1405930"/>
          <a:ext cx="1352905" cy="643860"/>
        </a:xfrm>
        <a:custGeom>
          <a:avLst/>
          <a:gdLst/>
          <a:ahLst/>
          <a:cxnLst/>
          <a:rect l="0" t="0" r="0" b="0"/>
          <a:pathLst>
            <a:path>
              <a:moveTo>
                <a:pt x="0" y="0"/>
              </a:moveTo>
              <a:lnTo>
                <a:pt x="0" y="438771"/>
              </a:lnTo>
              <a:lnTo>
                <a:pt x="1352905" y="438771"/>
              </a:lnTo>
              <a:lnTo>
                <a:pt x="1352905" y="6438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7F4DEB-C873-40AC-8A48-5CE09405FE14}">
      <dsp:nvSpPr>
        <dsp:cNvPr id="0" name=""/>
        <dsp:cNvSpPr/>
      </dsp:nvSpPr>
      <dsp:spPr>
        <a:xfrm>
          <a:off x="3988017" y="1405930"/>
          <a:ext cx="1352905" cy="643860"/>
        </a:xfrm>
        <a:custGeom>
          <a:avLst/>
          <a:gdLst/>
          <a:ahLst/>
          <a:cxnLst/>
          <a:rect l="0" t="0" r="0" b="0"/>
          <a:pathLst>
            <a:path>
              <a:moveTo>
                <a:pt x="1352905" y="0"/>
              </a:moveTo>
              <a:lnTo>
                <a:pt x="1352905" y="438771"/>
              </a:lnTo>
              <a:lnTo>
                <a:pt x="0" y="438771"/>
              </a:lnTo>
              <a:lnTo>
                <a:pt x="0" y="6438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28E749-6B53-4ADF-BD7A-D5E55497CAB4}">
      <dsp:nvSpPr>
        <dsp:cNvPr id="0" name=""/>
        <dsp:cNvSpPr/>
      </dsp:nvSpPr>
      <dsp:spPr>
        <a:xfrm>
          <a:off x="4234000" y="138"/>
          <a:ext cx="2213845" cy="14057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95EE61-23FD-4A24-AF43-BD8E32C150A7}">
      <dsp:nvSpPr>
        <dsp:cNvPr id="0" name=""/>
        <dsp:cNvSpPr/>
      </dsp:nvSpPr>
      <dsp:spPr>
        <a:xfrm>
          <a:off x="4479983" y="233822"/>
          <a:ext cx="2213845" cy="1405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As programmers, we often find ourselves asking the same two questions over and over again:</a:t>
          </a:r>
        </a:p>
      </dsp:txBody>
      <dsp:txXfrm>
        <a:off x="4521157" y="274996"/>
        <a:ext cx="2131497" cy="1323444"/>
      </dsp:txXfrm>
    </dsp:sp>
    <dsp:sp modelId="{5FE4EF5B-00D5-4354-8968-6ECAE0B37C99}">
      <dsp:nvSpPr>
        <dsp:cNvPr id="0" name=""/>
        <dsp:cNvSpPr/>
      </dsp:nvSpPr>
      <dsp:spPr>
        <a:xfrm>
          <a:off x="2881094" y="2049790"/>
          <a:ext cx="2213845" cy="14057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25150B-33AC-477F-A2A4-201D8B3D9DBD}">
      <dsp:nvSpPr>
        <dsp:cNvPr id="0" name=""/>
        <dsp:cNvSpPr/>
      </dsp:nvSpPr>
      <dsp:spPr>
        <a:xfrm>
          <a:off x="3127077" y="2283474"/>
          <a:ext cx="2213845" cy="1405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How much </a:t>
          </a:r>
          <a:r>
            <a:rPr lang="en-US" sz="1700" b="1" kern="1200"/>
            <a:t>time</a:t>
          </a:r>
          <a:r>
            <a:rPr lang="en-US" sz="1700" kern="1200"/>
            <a:t> does this algorithm need to finish?</a:t>
          </a:r>
        </a:p>
      </dsp:txBody>
      <dsp:txXfrm>
        <a:off x="3168251" y="2324648"/>
        <a:ext cx="2131497" cy="1323444"/>
      </dsp:txXfrm>
    </dsp:sp>
    <dsp:sp modelId="{5BA2808F-8B7D-44A5-8258-943490165530}">
      <dsp:nvSpPr>
        <dsp:cNvPr id="0" name=""/>
        <dsp:cNvSpPr/>
      </dsp:nvSpPr>
      <dsp:spPr>
        <a:xfrm>
          <a:off x="5586905" y="2049790"/>
          <a:ext cx="2213845" cy="14057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439DFF-6F4A-463A-B77E-98B1D70A7DCE}">
      <dsp:nvSpPr>
        <dsp:cNvPr id="0" name=""/>
        <dsp:cNvSpPr/>
      </dsp:nvSpPr>
      <dsp:spPr>
        <a:xfrm>
          <a:off x="5832888" y="2283474"/>
          <a:ext cx="2213845" cy="1405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How much </a:t>
          </a:r>
          <a:r>
            <a:rPr lang="en-US" sz="1700" b="1" kern="1200"/>
            <a:t>space</a:t>
          </a:r>
          <a:r>
            <a:rPr lang="en-US" sz="1700" kern="1200"/>
            <a:t> does this algorithm need for its computation?</a:t>
          </a:r>
        </a:p>
      </dsp:txBody>
      <dsp:txXfrm>
        <a:off x="5874062" y="2324648"/>
        <a:ext cx="2131497" cy="13234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41B56-4AE2-4105-A168-57208F1235B1}">
      <dsp:nvSpPr>
        <dsp:cNvPr id="0" name=""/>
        <dsp:cNvSpPr/>
      </dsp:nvSpPr>
      <dsp:spPr>
        <a:xfrm>
          <a:off x="0" y="314509"/>
          <a:ext cx="6666833" cy="155925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12420" rIns="51742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Big O(n) denotes linear time complexity.</a:t>
          </a:r>
        </a:p>
        <a:p>
          <a:pPr marL="114300" lvl="1" indent="-114300" algn="l" defTabSz="666750">
            <a:lnSpc>
              <a:spcPct val="90000"/>
            </a:lnSpc>
            <a:spcBef>
              <a:spcPct val="0"/>
            </a:spcBef>
            <a:spcAft>
              <a:spcPct val="15000"/>
            </a:spcAft>
            <a:buChar char="•"/>
          </a:pPr>
          <a:r>
            <a:rPr lang="en-US" sz="1500" b="1" kern="1200"/>
            <a:t>Meaning</a:t>
          </a:r>
          <a:r>
            <a:rPr lang="en-US" sz="1500" kern="1200"/>
            <a:t>: The execution time of an algorithm increases linearly with the input size n.</a:t>
          </a:r>
        </a:p>
        <a:p>
          <a:pPr marL="114300" lvl="1" indent="-114300" algn="l" defTabSz="666750">
            <a:lnSpc>
              <a:spcPct val="90000"/>
            </a:lnSpc>
            <a:spcBef>
              <a:spcPct val="0"/>
            </a:spcBef>
            <a:spcAft>
              <a:spcPct val="15000"/>
            </a:spcAft>
            <a:buChar char="•"/>
          </a:pPr>
          <a:r>
            <a:rPr lang="en-US" sz="1500" b="1" kern="1200"/>
            <a:t>Graph Representation</a:t>
          </a:r>
          <a:r>
            <a:rPr lang="en-US" sz="1500" kern="1200"/>
            <a:t>: The performance grows in direct proportion to the size of the input data.</a:t>
          </a:r>
        </a:p>
      </dsp:txBody>
      <dsp:txXfrm>
        <a:off x="0" y="314509"/>
        <a:ext cx="6666833" cy="1559250"/>
      </dsp:txXfrm>
    </dsp:sp>
    <dsp:sp modelId="{92F4972D-D394-4F32-AA67-EDE8EE1E5737}">
      <dsp:nvSpPr>
        <dsp:cNvPr id="0" name=""/>
        <dsp:cNvSpPr/>
      </dsp:nvSpPr>
      <dsp:spPr>
        <a:xfrm>
          <a:off x="333341" y="93109"/>
          <a:ext cx="4666783" cy="44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en-US" sz="1500" b="1" kern="1200"/>
            <a:t>Definition</a:t>
          </a:r>
          <a:r>
            <a:rPr lang="en-US" sz="1500" kern="1200"/>
            <a:t>: </a:t>
          </a:r>
        </a:p>
      </dsp:txBody>
      <dsp:txXfrm>
        <a:off x="354957" y="114725"/>
        <a:ext cx="4623551" cy="399568"/>
      </dsp:txXfrm>
    </dsp:sp>
    <dsp:sp modelId="{BA1F8427-022D-4B18-8A6A-9FD8F2F16163}">
      <dsp:nvSpPr>
        <dsp:cNvPr id="0" name=""/>
        <dsp:cNvSpPr/>
      </dsp:nvSpPr>
      <dsp:spPr>
        <a:xfrm>
          <a:off x="0" y="2176159"/>
          <a:ext cx="6666833" cy="174825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12420" rIns="517420" bIns="106680" numCol="1" spcCol="1270" anchor="t" anchorCtr="0">
          <a:noAutofit/>
        </a:bodyPr>
        <a:lstStyle/>
        <a:p>
          <a:pPr marL="114300" lvl="1" indent="-114300" algn="l" defTabSz="666750">
            <a:lnSpc>
              <a:spcPct val="90000"/>
            </a:lnSpc>
            <a:spcBef>
              <a:spcPct val="0"/>
            </a:spcBef>
            <a:spcAft>
              <a:spcPct val="15000"/>
            </a:spcAft>
            <a:buChar char="•"/>
          </a:pPr>
          <a:r>
            <a:rPr lang="en-US" sz="1500" b="1" kern="1200"/>
            <a:t>Direct Proportionality</a:t>
          </a:r>
          <a:r>
            <a:rPr lang="en-US" sz="1500" kern="1200"/>
            <a:t>: If the input size doubles, the time taken also doubles.</a:t>
          </a:r>
        </a:p>
        <a:p>
          <a:pPr marL="114300" lvl="1" indent="-114300" algn="l" defTabSz="666750">
            <a:lnSpc>
              <a:spcPct val="90000"/>
            </a:lnSpc>
            <a:spcBef>
              <a:spcPct val="0"/>
            </a:spcBef>
            <a:spcAft>
              <a:spcPct val="15000"/>
            </a:spcAft>
            <a:buChar char="•"/>
          </a:pPr>
          <a:r>
            <a:rPr lang="en-US" sz="1500" b="1" kern="1200" dirty="0"/>
            <a:t>Common in Iterative Algorithms</a:t>
          </a:r>
          <a:r>
            <a:rPr lang="en-US" sz="1500" kern="1200" dirty="0"/>
            <a:t>: Often found in algorithms that need to traverse a dataset (e.g., loops).</a:t>
          </a:r>
        </a:p>
        <a:p>
          <a:pPr marL="114300" lvl="1" indent="-114300" algn="l" defTabSz="666750">
            <a:lnSpc>
              <a:spcPct val="90000"/>
            </a:lnSpc>
            <a:spcBef>
              <a:spcPct val="0"/>
            </a:spcBef>
            <a:spcAft>
              <a:spcPct val="15000"/>
            </a:spcAft>
            <a:buChar char="•"/>
          </a:pPr>
          <a:r>
            <a:rPr lang="en-US" sz="1500" b="1" kern="1200"/>
            <a:t>Predictable Performance</a:t>
          </a:r>
          <a:r>
            <a:rPr lang="en-US" sz="1500" kern="1200"/>
            <a:t>: Easier to predict behavior compared to more complex algorithms</a:t>
          </a:r>
        </a:p>
      </dsp:txBody>
      <dsp:txXfrm>
        <a:off x="0" y="2176159"/>
        <a:ext cx="6666833" cy="1748250"/>
      </dsp:txXfrm>
    </dsp:sp>
    <dsp:sp modelId="{E107776E-4C04-4616-9371-FF79B83166F3}">
      <dsp:nvSpPr>
        <dsp:cNvPr id="0" name=""/>
        <dsp:cNvSpPr/>
      </dsp:nvSpPr>
      <dsp:spPr>
        <a:xfrm>
          <a:off x="333341" y="1954759"/>
          <a:ext cx="4666783" cy="44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en-US" sz="1500" b="1" kern="1200"/>
            <a:t>Characteristics of O(n) Complexity</a:t>
          </a:r>
          <a:endParaRPr lang="en-US" sz="1500" kern="1200"/>
        </a:p>
      </dsp:txBody>
      <dsp:txXfrm>
        <a:off x="354957" y="1976375"/>
        <a:ext cx="4623551" cy="399568"/>
      </dsp:txXfrm>
    </dsp:sp>
    <dsp:sp modelId="{70D8DE23-3E9A-4337-A250-2F09B4EC4795}">
      <dsp:nvSpPr>
        <dsp:cNvPr id="0" name=""/>
        <dsp:cNvSpPr/>
      </dsp:nvSpPr>
      <dsp:spPr>
        <a:xfrm>
          <a:off x="0" y="4226810"/>
          <a:ext cx="6666833" cy="1134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12420" rIns="51742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Linear Search: Searching for an element in an unsorted array.</a:t>
          </a:r>
        </a:p>
        <a:p>
          <a:pPr marL="114300" lvl="1" indent="-114300" algn="l" defTabSz="666750">
            <a:lnSpc>
              <a:spcPct val="90000"/>
            </a:lnSpc>
            <a:spcBef>
              <a:spcPct val="0"/>
            </a:spcBef>
            <a:spcAft>
              <a:spcPct val="15000"/>
            </a:spcAft>
            <a:buChar char="•"/>
          </a:pPr>
          <a:r>
            <a:rPr lang="en-US" sz="1500" kern="1200" dirty="0"/>
            <a:t>Copying Data: Cloning an array or </a:t>
          </a:r>
          <a:r>
            <a:rPr lang="en-US" sz="1500" kern="1200" dirty="0" err="1"/>
            <a:t>list.S</a:t>
          </a:r>
          <a:endParaRPr lang="en-US" sz="1500" kern="1200" dirty="0"/>
        </a:p>
        <a:p>
          <a:pPr marL="114300" lvl="1" indent="-114300" algn="l" defTabSz="666750">
            <a:lnSpc>
              <a:spcPct val="90000"/>
            </a:lnSpc>
            <a:spcBef>
              <a:spcPct val="0"/>
            </a:spcBef>
            <a:spcAft>
              <a:spcPct val="15000"/>
            </a:spcAft>
            <a:buChar char="•"/>
          </a:pPr>
          <a:r>
            <a:rPr lang="en-US" sz="1500" kern="1200"/>
            <a:t>imple Data Processing: Calculating the sum of elements in a list.</a:t>
          </a:r>
        </a:p>
      </dsp:txBody>
      <dsp:txXfrm>
        <a:off x="0" y="4226810"/>
        <a:ext cx="6666833" cy="1134000"/>
      </dsp:txXfrm>
    </dsp:sp>
    <dsp:sp modelId="{B5DBDFB7-C197-4F06-A114-90BF387C6B3E}">
      <dsp:nvSpPr>
        <dsp:cNvPr id="0" name=""/>
        <dsp:cNvSpPr/>
      </dsp:nvSpPr>
      <dsp:spPr>
        <a:xfrm>
          <a:off x="333341" y="4005410"/>
          <a:ext cx="4666783" cy="44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en-US" sz="1500" b="1" kern="1200"/>
            <a:t>Real-World Examples of O(n)</a:t>
          </a:r>
          <a:endParaRPr lang="en-US" sz="1500" kern="1200"/>
        </a:p>
      </dsp:txBody>
      <dsp:txXfrm>
        <a:off x="354957" y="4027026"/>
        <a:ext cx="4623551" cy="3995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41B56-4AE2-4105-A168-57208F1235B1}">
      <dsp:nvSpPr>
        <dsp:cNvPr id="0" name=""/>
        <dsp:cNvSpPr/>
      </dsp:nvSpPr>
      <dsp:spPr>
        <a:xfrm>
          <a:off x="0" y="178204"/>
          <a:ext cx="6666833" cy="14553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29108" rIns="517420" bIns="106680" numCol="1" spcCol="1270" anchor="t" anchorCtr="0">
          <a:noAutofit/>
        </a:bodyPr>
        <a:lstStyle/>
        <a:p>
          <a:pPr marL="114300" lvl="1" indent="-114300" algn="l" defTabSz="666750">
            <a:lnSpc>
              <a:spcPct val="90000"/>
            </a:lnSpc>
            <a:spcBef>
              <a:spcPct val="0"/>
            </a:spcBef>
            <a:spcAft>
              <a:spcPct val="15000"/>
            </a:spcAft>
            <a:buChar char="•"/>
          </a:pPr>
          <a:r>
            <a:rPr lang="en-US" sz="1500" b="1" kern="1200" dirty="0"/>
            <a:t>Definition</a:t>
          </a:r>
          <a:r>
            <a:rPr lang="en-US" sz="1500" kern="1200" dirty="0"/>
            <a:t>: Big O(log n) denotes logarithmic time complexity.
</a:t>
          </a:r>
          <a:r>
            <a:rPr lang="en-US" sz="1500" b="1" kern="1200" dirty="0"/>
            <a:t>Meaning</a:t>
          </a:r>
          <a:r>
            <a:rPr lang="en-US" sz="1500" kern="1200" dirty="0"/>
            <a:t>: The execution time of an algorithm increases logarithmically as the input size 𝑛 increases.
</a:t>
          </a:r>
          <a:r>
            <a:rPr lang="en-US" sz="1500" b="1" kern="1200" dirty="0"/>
            <a:t>Graph Representation</a:t>
          </a:r>
          <a:r>
            <a:rPr lang="en-US" sz="1500" kern="1200" dirty="0"/>
            <a:t>: The growth rate slows down significantly as input size increases.</a:t>
          </a:r>
        </a:p>
      </dsp:txBody>
      <dsp:txXfrm>
        <a:off x="0" y="178204"/>
        <a:ext cx="6666833" cy="1455300"/>
      </dsp:txXfrm>
    </dsp:sp>
    <dsp:sp modelId="{92F4972D-D394-4F32-AA67-EDE8EE1E5737}">
      <dsp:nvSpPr>
        <dsp:cNvPr id="0" name=""/>
        <dsp:cNvSpPr/>
      </dsp:nvSpPr>
      <dsp:spPr>
        <a:xfrm>
          <a:off x="333341" y="15844"/>
          <a:ext cx="4666783" cy="3247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en-US" sz="1500" b="1" kern="1200" dirty="0"/>
            <a:t>Definition</a:t>
          </a:r>
          <a:r>
            <a:rPr lang="en-US" sz="1400" kern="1200" dirty="0"/>
            <a:t>: </a:t>
          </a:r>
        </a:p>
      </dsp:txBody>
      <dsp:txXfrm>
        <a:off x="349193" y="31696"/>
        <a:ext cx="4635079" cy="293016"/>
      </dsp:txXfrm>
    </dsp:sp>
    <dsp:sp modelId="{BA1F8427-022D-4B18-8A6A-9FD8F2F16163}">
      <dsp:nvSpPr>
        <dsp:cNvPr id="0" name=""/>
        <dsp:cNvSpPr/>
      </dsp:nvSpPr>
      <dsp:spPr>
        <a:xfrm>
          <a:off x="0" y="1855265"/>
          <a:ext cx="6666833" cy="166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29108" rIns="517420" bIns="106680" numCol="1" spcCol="1270" anchor="t" anchorCtr="0">
          <a:noAutofit/>
        </a:bodyPr>
        <a:lstStyle/>
        <a:p>
          <a:pPr marL="114300" lvl="1" indent="-114300" algn="l" defTabSz="666750">
            <a:lnSpc>
              <a:spcPct val="90000"/>
            </a:lnSpc>
            <a:spcBef>
              <a:spcPct val="0"/>
            </a:spcBef>
            <a:spcAft>
              <a:spcPct val="15000"/>
            </a:spcAft>
            <a:buChar char="•"/>
          </a:pPr>
          <a:r>
            <a:rPr lang="en-US" sz="1500" b="1" kern="1200" dirty="0"/>
            <a:t>Efficient Scaling: </a:t>
          </a:r>
          <a:r>
            <a:rPr lang="en-US" sz="1500" b="0" kern="1200" dirty="0"/>
            <a:t>Algorithms with O(log n) complexity scale efficiently even with large input sizes.</a:t>
          </a:r>
          <a:r>
            <a:rPr lang="en-US" sz="1500" b="1" kern="1200" dirty="0"/>
            <a:t>
Divide and Conquer: </a:t>
          </a:r>
          <a:r>
            <a:rPr lang="en-US" sz="1500" b="0" kern="1200" dirty="0"/>
            <a:t>Common in algorithms that halve the problem size at each step.</a:t>
          </a:r>
          <a:r>
            <a:rPr lang="en-US" sz="1500" b="1" kern="1200" dirty="0"/>
            <a:t>
Logarithmic Growth</a:t>
          </a:r>
          <a:r>
            <a:rPr lang="en-US" sz="1500" b="0" kern="1200" dirty="0"/>
            <a:t>: As the input doubles, the number of additional operations grows very slowly.</a:t>
          </a:r>
        </a:p>
      </dsp:txBody>
      <dsp:txXfrm>
        <a:off x="0" y="1855265"/>
        <a:ext cx="6666833" cy="1663200"/>
      </dsp:txXfrm>
    </dsp:sp>
    <dsp:sp modelId="{E107776E-4C04-4616-9371-FF79B83166F3}">
      <dsp:nvSpPr>
        <dsp:cNvPr id="0" name=""/>
        <dsp:cNvSpPr/>
      </dsp:nvSpPr>
      <dsp:spPr>
        <a:xfrm>
          <a:off x="333341" y="1692904"/>
          <a:ext cx="4666783" cy="3247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en-US" sz="1500" b="1" kern="1200" dirty="0"/>
            <a:t>Characteristics of O(n) Complexity</a:t>
          </a:r>
          <a:endParaRPr lang="en-US" sz="1500" kern="1200" dirty="0"/>
        </a:p>
      </dsp:txBody>
      <dsp:txXfrm>
        <a:off x="349193" y="1708756"/>
        <a:ext cx="4635079" cy="293016"/>
      </dsp:txXfrm>
    </dsp:sp>
    <dsp:sp modelId="{70D8DE23-3E9A-4337-A250-2F09B4EC4795}">
      <dsp:nvSpPr>
        <dsp:cNvPr id="0" name=""/>
        <dsp:cNvSpPr/>
      </dsp:nvSpPr>
      <dsp:spPr>
        <a:xfrm>
          <a:off x="0" y="3740225"/>
          <a:ext cx="6666833" cy="169785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29108" rIns="517420" bIns="106680" numCol="1" spcCol="1270" anchor="t" anchorCtr="0">
          <a:noAutofit/>
        </a:bodyPr>
        <a:lstStyle/>
        <a:p>
          <a:pPr marL="114300" lvl="1" indent="-114300" algn="l" defTabSz="666750">
            <a:lnSpc>
              <a:spcPct val="90000"/>
            </a:lnSpc>
            <a:spcBef>
              <a:spcPct val="0"/>
            </a:spcBef>
            <a:spcAft>
              <a:spcPct val="15000"/>
            </a:spcAft>
            <a:buChar char="•"/>
          </a:pPr>
          <a:r>
            <a:rPr lang="en-US" sz="1500" b="1" kern="1200" dirty="0"/>
            <a:t>Binary Search</a:t>
          </a:r>
          <a:r>
            <a:rPr lang="en-US" sz="1500" kern="1200" dirty="0"/>
            <a:t>: Searching for an element in a sorted array.
</a:t>
          </a:r>
          <a:r>
            <a:rPr lang="en-US" sz="1500" b="1" kern="1200" dirty="0"/>
            <a:t>Finding an Element in a Balanced Tree</a:t>
          </a:r>
          <a:r>
            <a:rPr lang="en-US" sz="1500" kern="1200" dirty="0"/>
            <a:t>: Operations in data structures like binary search trees (BST).
</a:t>
          </a:r>
          <a:r>
            <a:rPr lang="en-US" sz="1500" b="1" kern="1200" dirty="0"/>
            <a:t>Efficient Sorting Algorithms</a:t>
          </a:r>
          <a:r>
            <a:rPr lang="en-US" sz="1500" kern="1200" dirty="0"/>
            <a:t>: Algorithms like Merge Sort and Quick Sort that utilize logarithmic divisions.</a:t>
          </a:r>
        </a:p>
        <a:p>
          <a:pPr marL="114300" lvl="1" indent="-114300" algn="l" defTabSz="622300">
            <a:lnSpc>
              <a:spcPct val="90000"/>
            </a:lnSpc>
            <a:spcBef>
              <a:spcPct val="0"/>
            </a:spcBef>
            <a:spcAft>
              <a:spcPct val="15000"/>
            </a:spcAft>
            <a:buChar char="•"/>
          </a:pPr>
          <a:endParaRPr lang="en-US" sz="1400" kern="1200" dirty="0"/>
        </a:p>
      </dsp:txBody>
      <dsp:txXfrm>
        <a:off x="0" y="3740225"/>
        <a:ext cx="6666833" cy="1697850"/>
      </dsp:txXfrm>
    </dsp:sp>
    <dsp:sp modelId="{B5DBDFB7-C197-4F06-A114-90BF387C6B3E}">
      <dsp:nvSpPr>
        <dsp:cNvPr id="0" name=""/>
        <dsp:cNvSpPr/>
      </dsp:nvSpPr>
      <dsp:spPr>
        <a:xfrm>
          <a:off x="333341" y="3577865"/>
          <a:ext cx="4666783" cy="3247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en-US" sz="1500" b="1" kern="1200" dirty="0"/>
            <a:t>Real-World Examples of O(n)</a:t>
          </a:r>
          <a:endParaRPr lang="en-US" sz="1500" kern="1200" dirty="0"/>
        </a:p>
      </dsp:txBody>
      <dsp:txXfrm>
        <a:off x="349193" y="3593717"/>
        <a:ext cx="4635079" cy="29301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167251-9BFF-4277-B4A7-561044A87A1B}" type="datetimeFigureOut">
              <a:rPr lang="en-IN" smtClean="0"/>
              <a:t>05-11-2024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988EF-314F-4D82-899A-8B93AC7A6A04}" type="slidenum">
              <a:rPr lang="en-IN" smtClean="0"/>
              <a:t>‹#›</a:t>
            </a:fld>
            <a:endParaRPr lang="en-IN"/>
          </a:p>
        </p:txBody>
      </p:sp>
    </p:spTree>
    <p:extLst>
      <p:ext uri="{BB962C8B-B14F-4D97-AF65-F5344CB8AC3E}">
        <p14:creationId xmlns:p14="http://schemas.microsoft.com/office/powerpoint/2010/main" val="795158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988EF-314F-4D82-899A-8B93AC7A6A04}" type="slidenum">
              <a:rPr lang="en-IN" smtClean="0"/>
              <a:t>1</a:t>
            </a:fld>
            <a:endParaRPr lang="en-IN"/>
          </a:p>
        </p:txBody>
      </p:sp>
    </p:spTree>
    <p:extLst>
      <p:ext uri="{BB962C8B-B14F-4D97-AF65-F5344CB8AC3E}">
        <p14:creationId xmlns:p14="http://schemas.microsoft.com/office/powerpoint/2010/main" val="287836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noRot="1" noChangeAspect="1"/>
          </p:cNvSpPr>
          <p:nvPr>
            <p:ph type="sldImg"/>
          </p:nvPr>
        </p:nvSpPr>
        <p:spPr>
          <a:prstGeom prst="rect">
            <a:avLst/>
          </a:prstGeom>
        </p:spPr>
        <p:txBody>
          <a:bodyPr/>
          <a:lstStyle/>
          <a:p>
            <a:endParaRPr/>
          </a:p>
        </p:txBody>
      </p:sp>
      <p:sp>
        <p:nvSpPr>
          <p:cNvPr id="156" name="Shape 156"/>
          <p:cNvSpPr>
            <a:spLocks noGrp="1"/>
          </p:cNvSpPr>
          <p:nvPr>
            <p:ph type="body" sz="quarter" idx="1"/>
          </p:nvPr>
        </p:nvSpPr>
        <p:spPr>
          <a:prstGeom prst="rect">
            <a:avLst/>
          </a:prstGeom>
        </p:spPr>
        <p:txBody>
          <a:bodyPr/>
          <a:lstStyle/>
          <a:p>
            <a:r>
              <a:t>Alright now that we’re done with ADTs we need to have a quick look at the wild world of computational complexity do really understand the operations performed by DSs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prstGeom prst="rect">
            <a:avLst/>
          </a:prstGeom>
        </p:spPr>
        <p:txBody>
          <a:bodyPr/>
          <a:lstStyle/>
          <a:p>
            <a:endParaRPr/>
          </a:p>
        </p:txBody>
      </p:sp>
      <p:sp>
        <p:nvSpPr>
          <p:cNvPr id="162" name="Shape 162"/>
          <p:cNvSpPr>
            <a:spLocks noGrp="1"/>
          </p:cNvSpPr>
          <p:nvPr>
            <p:ph type="body" sz="quarter" idx="1"/>
          </p:nvPr>
        </p:nvSpPr>
        <p:spPr>
          <a:prstGeom prst="rect">
            <a:avLst/>
          </a:prstGeom>
        </p:spPr>
        <p:txBody>
          <a:bodyPr/>
          <a:lstStyle/>
          <a:p>
            <a:endParaRPr dirty="0"/>
          </a:p>
          <a:p>
            <a:r>
              <a:rPr dirty="0"/>
              <a:t>Read Slide</a:t>
            </a:r>
          </a:p>
          <a:p>
            <a:r>
              <a:rPr dirty="0"/>
              <a:t>If your program takes the lifetime of the universe the finish then it’s no good and similarly if your program runs in constant time but requires space equal to the sum of all the bytes of all the files on the internet your algorithm is also useless.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O notation graphs typically represent </a:t>
            </a:r>
            <a:r>
              <a:rPr lang="en-US" b="1" dirty="0"/>
              <a:t>time complexity</a:t>
            </a:r>
            <a:r>
              <a:rPr lang="en-US" dirty="0"/>
              <a:t> (time vs. input size) or </a:t>
            </a:r>
            <a:r>
              <a:rPr lang="en-US" b="1" dirty="0"/>
              <a:t>space complexity</a:t>
            </a:r>
            <a:r>
              <a:rPr lang="en-US" dirty="0"/>
              <a:t> (space vs. input size) independently, </a:t>
            </a:r>
            <a:r>
              <a:rPr lang="en-US" b="1" i="1" dirty="0"/>
              <a:t>not time versus space on the same graph</a:t>
            </a:r>
            <a:r>
              <a:rPr lang="en-US" dirty="0"/>
              <a:t>. </a:t>
            </a:r>
          </a:p>
          <a:p>
            <a:r>
              <a:rPr lang="en-US" dirty="0"/>
              <a:t>In a time complexity graph, the </a:t>
            </a:r>
            <a:r>
              <a:rPr lang="en-US" b="1" dirty="0"/>
              <a:t>x-axis</a:t>
            </a:r>
            <a:r>
              <a:rPr lang="en-US" dirty="0"/>
              <a:t> represents the </a:t>
            </a:r>
            <a:r>
              <a:rPr lang="en-US" b="1" dirty="0"/>
              <a:t>input size</a:t>
            </a:r>
            <a:r>
              <a:rPr lang="en-US" dirty="0"/>
              <a:t> </a:t>
            </a:r>
            <a:r>
              <a:rPr lang="en-US" dirty="0" err="1"/>
              <a:t>nnn</a:t>
            </a:r>
            <a:r>
              <a:rPr lang="en-US" dirty="0"/>
              <a:t>, and the </a:t>
            </a:r>
            <a:r>
              <a:rPr lang="en-US" b="1" dirty="0"/>
              <a:t>y-axis</a:t>
            </a:r>
            <a:r>
              <a:rPr lang="en-US" dirty="0"/>
              <a:t> represents the </a:t>
            </a:r>
            <a:r>
              <a:rPr lang="en-US" b="1" dirty="0"/>
              <a:t>time taken</a:t>
            </a:r>
            <a:r>
              <a:rPr lang="en-US" dirty="0"/>
              <a:t> (often in arbitrary units representing the number of operations).</a:t>
            </a:r>
          </a:p>
          <a:p>
            <a:endParaRPr lang="en-US" dirty="0"/>
          </a:p>
          <a:p>
            <a:r>
              <a:rPr lang="en-US" dirty="0"/>
              <a:t>Lets take example where dentist takes 30 minutes to treat a patient. As the number patients grow time taken by dentist to address all the patients grows</a:t>
            </a:r>
          </a:p>
          <a:p>
            <a:endParaRPr lang="en-US" dirty="0"/>
          </a:p>
          <a:p>
            <a:r>
              <a:rPr lang="en-US" dirty="0"/>
              <a:t>We can easily that as the patients grow time grows linear or </a:t>
            </a:r>
            <a:r>
              <a:rPr lang="en-US" dirty="0" err="1"/>
              <a:t>propotionally</a:t>
            </a:r>
            <a:r>
              <a:rPr lang="en-US" dirty="0"/>
              <a:t> because we know dentist takes exactly or nearly 30 minutes to attend a patient which only the constant value. </a:t>
            </a:r>
          </a:p>
          <a:p>
            <a:endParaRPr lang="en-US" dirty="0"/>
          </a:p>
          <a:p>
            <a:r>
              <a:rPr lang="en-US" dirty="0"/>
              <a:t>Now we estimate the </a:t>
            </a:r>
            <a:r>
              <a:rPr lang="en-US" dirty="0" err="1"/>
              <a:t>effiency</a:t>
            </a:r>
            <a:r>
              <a:rPr lang="en-US" dirty="0"/>
              <a:t> of the doctor if the number patients is 10 or 20 or 30</a:t>
            </a:r>
          </a:p>
          <a:p>
            <a:endParaRPr lang="en-US" dirty="0"/>
          </a:p>
          <a:p>
            <a:endParaRPr lang="en-IN" dirty="0"/>
          </a:p>
          <a:p>
            <a:r>
              <a:rPr lang="en-IN" dirty="0"/>
              <a:t>So we calculation of </a:t>
            </a:r>
            <a:r>
              <a:rPr lang="en-IN" dirty="0" err="1"/>
              <a:t>effiency</a:t>
            </a:r>
            <a:r>
              <a:rPr lang="en-IN" dirty="0"/>
              <a:t> can represented as O(n) notation. Where n is number patients or inputs</a:t>
            </a:r>
          </a:p>
        </p:txBody>
      </p:sp>
      <p:sp>
        <p:nvSpPr>
          <p:cNvPr id="4" name="Slide Number Placeholder 3"/>
          <p:cNvSpPr>
            <a:spLocks noGrp="1"/>
          </p:cNvSpPr>
          <p:nvPr>
            <p:ph type="sldNum" sz="quarter" idx="5"/>
          </p:nvPr>
        </p:nvSpPr>
        <p:spPr/>
        <p:txBody>
          <a:bodyPr/>
          <a:lstStyle/>
          <a:p>
            <a:fld id="{607988EF-314F-4D82-899A-8B93AC7A6A04}" type="slidenum">
              <a:rPr lang="en-IN" smtClean="0"/>
              <a:t>14</a:t>
            </a:fld>
            <a:endParaRPr lang="en-IN"/>
          </a:p>
        </p:txBody>
      </p:sp>
    </p:spTree>
    <p:extLst>
      <p:ext uri="{BB962C8B-B14F-4D97-AF65-F5344CB8AC3E}">
        <p14:creationId xmlns:p14="http://schemas.microsoft.com/office/powerpoint/2010/main" val="3999893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visualize the growth rates of common Big O complexities, you could plot them on a graph where:</a:t>
            </a:r>
          </a:p>
          <a:p>
            <a:pPr>
              <a:buFont typeface="Arial" panose="020B0604020202020204" pitchFamily="34" charset="0"/>
              <a:buChar char="•"/>
            </a:pPr>
            <a:r>
              <a:rPr lang="en-US" b="1" dirty="0"/>
              <a:t>O(1)</a:t>
            </a:r>
            <a:r>
              <a:rPr lang="en-US" dirty="0"/>
              <a:t> stays flat as input grows (constant time).</a:t>
            </a:r>
          </a:p>
          <a:p>
            <a:pPr>
              <a:buFont typeface="Arial" panose="020B0604020202020204" pitchFamily="34" charset="0"/>
              <a:buChar char="•"/>
            </a:pPr>
            <a:r>
              <a:rPr lang="en-US" b="1" dirty="0"/>
              <a:t>O(log n)</a:t>
            </a:r>
            <a:r>
              <a:rPr lang="en-US" dirty="0"/>
              <a:t> grows slowly and flattens, like a logarithmic curve.</a:t>
            </a:r>
          </a:p>
          <a:p>
            <a:pPr>
              <a:buFont typeface="Arial" panose="020B0604020202020204" pitchFamily="34" charset="0"/>
              <a:buChar char="•"/>
            </a:pPr>
            <a:r>
              <a:rPr lang="en-US" b="1" dirty="0"/>
              <a:t>O(n)</a:t>
            </a:r>
            <a:r>
              <a:rPr lang="en-US" dirty="0"/>
              <a:t> increases linearly, where the time grows proportionally to the input size.</a:t>
            </a:r>
          </a:p>
          <a:p>
            <a:pPr>
              <a:buFont typeface="Arial" panose="020B0604020202020204" pitchFamily="34" charset="0"/>
              <a:buChar char="•"/>
            </a:pPr>
            <a:r>
              <a:rPr lang="en-US" b="1" dirty="0"/>
              <a:t>O(n log n)</a:t>
            </a:r>
            <a:r>
              <a:rPr lang="en-US" dirty="0"/>
              <a:t> grows faster than linear but slower than quadratic, increasing at a rate of </a:t>
            </a:r>
            <a:r>
              <a:rPr lang="en-US" dirty="0" err="1"/>
              <a:t>n×log</a:t>
            </a:r>
            <a:r>
              <a:rPr lang="en-US" dirty="0"/>
              <a:t>⁡(n)n \times \log(n)</a:t>
            </a:r>
            <a:r>
              <a:rPr lang="en-US" dirty="0" err="1"/>
              <a:t>n×log</a:t>
            </a:r>
            <a:r>
              <a:rPr lang="en-US" dirty="0"/>
              <a:t>(n).</a:t>
            </a:r>
          </a:p>
          <a:p>
            <a:pPr>
              <a:buFont typeface="Arial" panose="020B0604020202020204" pitchFamily="34" charset="0"/>
              <a:buChar char="•"/>
            </a:pPr>
            <a:r>
              <a:rPr lang="en-US" b="1" dirty="0"/>
              <a:t>O(n^2)</a:t>
            </a:r>
            <a:r>
              <a:rPr lang="en-US" dirty="0"/>
              <a:t> shows a quadratic curve, where the time grows steeply as input increases.</a:t>
            </a:r>
          </a:p>
          <a:p>
            <a:pPr>
              <a:buFont typeface="Arial" panose="020B0604020202020204" pitchFamily="34" charset="0"/>
              <a:buChar char="•"/>
            </a:pPr>
            <a:r>
              <a:rPr lang="en-US" b="1" dirty="0"/>
              <a:t>O(2^n)</a:t>
            </a:r>
            <a:r>
              <a:rPr lang="en-US" dirty="0"/>
              <a:t> and </a:t>
            </a:r>
            <a:r>
              <a:rPr lang="en-US" b="1" dirty="0"/>
              <a:t>O(n!)</a:t>
            </a:r>
            <a:r>
              <a:rPr lang="en-US" dirty="0"/>
              <a:t> grow exponentially and factorially, respectively, rising steeply and quickly becoming impractical for large inputs.</a:t>
            </a:r>
          </a:p>
          <a:p>
            <a:endParaRPr lang="en-US" dirty="0"/>
          </a:p>
          <a:p>
            <a:r>
              <a:rPr lang="en-US" dirty="0"/>
              <a:t>For space complexity, the </a:t>
            </a:r>
            <a:r>
              <a:rPr lang="en-US" b="1" dirty="0"/>
              <a:t>x-axis</a:t>
            </a:r>
            <a:r>
              <a:rPr lang="en-US" dirty="0"/>
              <a:t> represents the </a:t>
            </a:r>
            <a:r>
              <a:rPr lang="en-US" b="1" dirty="0"/>
              <a:t>input size</a:t>
            </a:r>
            <a:r>
              <a:rPr lang="en-US" dirty="0"/>
              <a:t> </a:t>
            </a:r>
            <a:r>
              <a:rPr lang="en-US" dirty="0" err="1"/>
              <a:t>nnn</a:t>
            </a:r>
            <a:r>
              <a:rPr lang="en-US" dirty="0"/>
              <a:t>, and the </a:t>
            </a:r>
            <a:r>
              <a:rPr lang="en-US" b="1" dirty="0"/>
              <a:t>y-axis</a:t>
            </a:r>
            <a:r>
              <a:rPr lang="en-US" dirty="0"/>
              <a:t> represents the </a:t>
            </a:r>
            <a:r>
              <a:rPr lang="en-US" b="1" dirty="0"/>
              <a:t>memory used</a:t>
            </a:r>
            <a:r>
              <a:rPr lang="en-US" dirty="0"/>
              <a:t> (often in arbitrary units of memory).</a:t>
            </a:r>
          </a:p>
          <a:p>
            <a:r>
              <a:rPr lang="en-US" b="1" dirty="0"/>
              <a:t>Visualizing Space Complexity</a:t>
            </a:r>
          </a:p>
          <a:p>
            <a:pPr>
              <a:buFont typeface="Arial" panose="020B0604020202020204" pitchFamily="34" charset="0"/>
              <a:buChar char="•"/>
            </a:pPr>
            <a:r>
              <a:rPr lang="en-US" b="1" dirty="0"/>
              <a:t>O(1)</a:t>
            </a:r>
            <a:r>
              <a:rPr lang="en-US" dirty="0"/>
              <a:t>: A constant amount of memory is used, so the line remains flat regardless of the input size.</a:t>
            </a:r>
          </a:p>
          <a:p>
            <a:pPr>
              <a:buFont typeface="Arial" panose="020B0604020202020204" pitchFamily="34" charset="0"/>
              <a:buChar char="•"/>
            </a:pPr>
            <a:r>
              <a:rPr lang="en-US" b="1" dirty="0"/>
              <a:t>O(n)</a:t>
            </a:r>
            <a:r>
              <a:rPr lang="en-US" dirty="0"/>
              <a:t>: Memory usage grows linearly with the input size.</a:t>
            </a:r>
          </a:p>
          <a:p>
            <a:pPr>
              <a:buFont typeface="Arial" panose="020B0604020202020204" pitchFamily="34" charset="0"/>
              <a:buChar char="•"/>
            </a:pPr>
            <a:r>
              <a:rPr lang="en-US" b="1" dirty="0"/>
              <a:t>O(n^2)</a:t>
            </a:r>
            <a:r>
              <a:rPr lang="en-US" dirty="0"/>
              <a:t>: Memory usage grows quadratically, common in two-dimensional data structures like matrices.</a:t>
            </a:r>
          </a:p>
          <a:p>
            <a:pPr>
              <a:buFont typeface="Arial" panose="020B0604020202020204" pitchFamily="34" charset="0"/>
              <a:buChar char="•"/>
            </a:pPr>
            <a:r>
              <a:rPr lang="en-US" b="1" dirty="0"/>
              <a:t>O(2^n)</a:t>
            </a:r>
            <a:r>
              <a:rPr lang="en-US" dirty="0"/>
              <a:t> or </a:t>
            </a:r>
            <a:r>
              <a:rPr lang="en-US" b="1" dirty="0"/>
              <a:t>O(n!)</a:t>
            </a:r>
            <a:r>
              <a:rPr lang="en-US" dirty="0"/>
              <a:t>: Memory usage grows exponentially or factorially, showing a very steep curve and indicating a high-cost algorithm.</a:t>
            </a:r>
          </a:p>
          <a:p>
            <a:endParaRPr lang="en-IN" dirty="0"/>
          </a:p>
          <a:p>
            <a:endParaRPr lang="en-IN" dirty="0"/>
          </a:p>
        </p:txBody>
      </p:sp>
      <p:sp>
        <p:nvSpPr>
          <p:cNvPr id="4" name="Slide Number Placeholder 3"/>
          <p:cNvSpPr>
            <a:spLocks noGrp="1"/>
          </p:cNvSpPr>
          <p:nvPr>
            <p:ph type="sldNum" sz="quarter" idx="5"/>
          </p:nvPr>
        </p:nvSpPr>
        <p:spPr/>
        <p:txBody>
          <a:bodyPr/>
          <a:lstStyle/>
          <a:p>
            <a:fld id="{607988EF-314F-4D82-899A-8B93AC7A6A04}" type="slidenum">
              <a:rPr lang="en-IN" smtClean="0"/>
              <a:t>15</a:t>
            </a:fld>
            <a:endParaRPr lang="en-IN"/>
          </a:p>
        </p:txBody>
      </p:sp>
    </p:spTree>
    <p:extLst>
      <p:ext uri="{BB962C8B-B14F-4D97-AF65-F5344CB8AC3E}">
        <p14:creationId xmlns:p14="http://schemas.microsoft.com/office/powerpoint/2010/main" val="1121999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Common Big O Notations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Here are the most frequently encountered complexities in Big O notation, ranked from fastest (most efficient) to slowest: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O(1) - Constant Time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Example: Accessing an element in an array by index.</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Description: The algorithm takes the same amount of time regardless of input size.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O(log n) - Logarithmic Time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Example: Binary search.</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Description: The runtime grows logarithmically, often seen in algorithms that repeatedly divide the input in half.</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Arial" panose="020B0604020202020204" pitchFamily="34" charset="0"/>
              </a:rPr>
              <a:t>O(n) - Linear Time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Example: A loop through all elements in an array.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Description: The runtime grows linearly with input size.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latin typeface="Arial" panose="020B0604020202020204" pitchFamily="34" charset="0"/>
              </a:rPr>
              <a:t>O(n log n) - </a:t>
            </a:r>
            <a:r>
              <a:rPr kumimoji="0" lang="en-US" altLang="en-US" sz="1600" b="1" i="0" u="none" strike="noStrike" cap="none" normalizeH="0" baseline="0" dirty="0" err="1">
                <a:ln>
                  <a:noFill/>
                </a:ln>
                <a:solidFill>
                  <a:schemeClr val="tx1"/>
                </a:solidFill>
                <a:effectLst/>
                <a:latin typeface="Arial" panose="020B0604020202020204" pitchFamily="34" charset="0"/>
              </a:rPr>
              <a:t>Linearithmic</a:t>
            </a:r>
            <a:r>
              <a:rPr kumimoji="0" lang="en-US" altLang="en-US" sz="1600" b="1" i="0" u="none" strike="noStrike" cap="none" normalizeH="0" baseline="0" dirty="0">
                <a:ln>
                  <a:noFill/>
                </a:ln>
                <a:solidFill>
                  <a:schemeClr val="tx1"/>
                </a:solidFill>
                <a:effectLst/>
                <a:latin typeface="Arial" panose="020B0604020202020204" pitchFamily="34" charset="0"/>
              </a:rPr>
              <a:t> Time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Example: Efficient sorting algorithms like merge sort.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Description: The runtime grows at a rate of </a:t>
            </a:r>
            <a:r>
              <a:rPr kumimoji="0" lang="en-US" altLang="en-US" sz="1600" b="0" i="0" u="none" strike="noStrike" cap="none" normalizeH="0" baseline="0" dirty="0">
                <a:ln>
                  <a:noFill/>
                </a:ln>
                <a:solidFill>
                  <a:schemeClr val="tx1"/>
                </a:solidFill>
                <a:effectLst/>
                <a:latin typeface="Arial Unicode MS" panose="020B0604020202020204" pitchFamily="34" charset="-128"/>
              </a:rPr>
              <a:t>n * log(n)</a:t>
            </a:r>
            <a:r>
              <a:rPr kumimoji="0" lang="en-US" altLang="en-US" sz="1600" b="0" i="0" u="none" strike="noStrike" cap="none" normalizeH="0" baseline="0" dirty="0">
                <a:ln>
                  <a:noFill/>
                </a:ln>
                <a:solidFill>
                  <a:schemeClr val="tx1"/>
                </a:solidFill>
                <a:effectLst/>
              </a:rPr>
              <a:t>, common in divide-and-conquer algorithms.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chemeClr val="tx1"/>
                </a:solidFill>
                <a:effectLst/>
                <a:latin typeface="Arial" panose="020B0604020202020204" pitchFamily="34" charset="0"/>
              </a:rPr>
              <a:t>O(n^2) - Quadratic Time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Example: Nested loops, where each element is compared with every other element.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Description: The runtime grows quadratically, quickly becoming inefficient for large inputs.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chemeClr val="tx1"/>
                </a:solidFill>
                <a:effectLst/>
                <a:latin typeface="Arial" panose="020B0604020202020204" pitchFamily="34" charset="0"/>
              </a:rPr>
              <a:t>O(2^n) - Exponential Time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Example: Recursive algorithms that double the number of operations with each additional input element (e.g., Fibonacci recursion).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Description: The runtime doubles with each additional input, making it impractical for even modestly large inputs.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600" b="1" i="0" u="none" strike="noStrike" cap="none" normalizeH="0" baseline="0" dirty="0">
                <a:ln>
                  <a:noFill/>
                </a:ln>
                <a:solidFill>
                  <a:schemeClr val="tx1"/>
                </a:solidFill>
                <a:effectLst/>
                <a:latin typeface="Arial" panose="020B0604020202020204" pitchFamily="34" charset="0"/>
              </a:rPr>
              <a:t>O(n!) - Factorial Time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Example: Algorithms that calculate all permutations of a set.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Description: The runtime grows factorially, which is extremely slow and impractical for large inputs.</a:t>
            </a:r>
          </a:p>
          <a:p>
            <a:endParaRPr lang="en-IN" dirty="0"/>
          </a:p>
        </p:txBody>
      </p:sp>
      <p:sp>
        <p:nvSpPr>
          <p:cNvPr id="4" name="Slide Number Placeholder 3"/>
          <p:cNvSpPr>
            <a:spLocks noGrp="1"/>
          </p:cNvSpPr>
          <p:nvPr>
            <p:ph type="sldNum" sz="quarter" idx="5"/>
          </p:nvPr>
        </p:nvSpPr>
        <p:spPr/>
        <p:txBody>
          <a:bodyPr/>
          <a:lstStyle/>
          <a:p>
            <a:fld id="{607988EF-314F-4D82-899A-8B93AC7A6A04}" type="slidenum">
              <a:rPr lang="en-IN" smtClean="0"/>
              <a:t>16</a:t>
            </a:fld>
            <a:endParaRPr lang="en-IN"/>
          </a:p>
        </p:txBody>
      </p:sp>
    </p:spTree>
    <p:extLst>
      <p:ext uri="{BB962C8B-B14F-4D97-AF65-F5344CB8AC3E}">
        <p14:creationId xmlns:p14="http://schemas.microsoft.com/office/powerpoint/2010/main" val="4095955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988EF-314F-4D82-899A-8B93AC7A6A04}" type="slidenum">
              <a:rPr lang="en-IN" smtClean="0"/>
              <a:t>19</a:t>
            </a:fld>
            <a:endParaRPr lang="en-IN"/>
          </a:p>
        </p:txBody>
      </p:sp>
    </p:spTree>
    <p:extLst>
      <p:ext uri="{BB962C8B-B14F-4D97-AF65-F5344CB8AC3E}">
        <p14:creationId xmlns:p14="http://schemas.microsoft.com/office/powerpoint/2010/main" val="1929089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F40A1-2821-B2D5-0D1E-BBADFC292C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111491-B7D2-EBDB-4C32-1A9F765ED2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6304F8-DD00-D00F-D8F7-D736249935E7}"/>
              </a:ext>
            </a:extLst>
          </p:cNvPr>
          <p:cNvSpPr>
            <a:spLocks noGrp="1"/>
          </p:cNvSpPr>
          <p:nvPr>
            <p:ph type="body" idx="1"/>
          </p:nvPr>
        </p:nvSpPr>
        <p:spPr/>
        <p:txBody>
          <a:bodyPr/>
          <a:lstStyle/>
          <a:p>
            <a:r>
              <a:rPr lang="en-US" dirty="0"/>
              <a:t>def </a:t>
            </a:r>
            <a:r>
              <a:rPr lang="en-US" dirty="0" err="1"/>
              <a:t>linearfunc</a:t>
            </a:r>
            <a:r>
              <a:rPr lang="en-US" dirty="0"/>
              <a:t>(</a:t>
            </a:r>
            <a:r>
              <a:rPr lang="en-US" dirty="0" err="1"/>
              <a:t>numlist</a:t>
            </a:r>
            <a:r>
              <a:rPr lang="en-US" dirty="0"/>
              <a:t>): </a:t>
            </a:r>
          </a:p>
          <a:p>
            <a:r>
              <a:rPr lang="en-US" dirty="0"/>
              <a:t>    </a:t>
            </a:r>
            <a:r>
              <a:rPr lang="en-US" dirty="0" err="1"/>
              <a:t>i</a:t>
            </a:r>
            <a:r>
              <a:rPr lang="en-US" dirty="0"/>
              <a:t> = 0  # O(1) time - Constant time for initialization; O(1) space - Constant space for the integer variable</a:t>
            </a:r>
          </a:p>
          <a:p>
            <a:r>
              <a:rPr lang="en-US" dirty="0"/>
              <a:t>    for num in </a:t>
            </a:r>
            <a:r>
              <a:rPr lang="en-US" dirty="0" err="1"/>
              <a:t>numlist</a:t>
            </a:r>
            <a:r>
              <a:rPr lang="en-US" dirty="0"/>
              <a:t>:   # O(n) time - Looping over the list of size n; O(1) space - No additional space used per iteration</a:t>
            </a:r>
          </a:p>
          <a:p>
            <a:r>
              <a:rPr lang="en-US" dirty="0"/>
              <a:t>        product = 100 * 1000  # O(1) time - Constant time for multiplication; O(1) space - Constant space for the integer variable</a:t>
            </a:r>
          </a:p>
          <a:p>
            <a:r>
              <a:rPr lang="en-US" dirty="0"/>
              <a:t>        print(</a:t>
            </a:r>
            <a:r>
              <a:rPr lang="en-US" dirty="0" err="1"/>
              <a:t>f'i</a:t>
            </a:r>
            <a:r>
              <a:rPr lang="en-US" dirty="0"/>
              <a:t> =  {</a:t>
            </a:r>
            <a:r>
              <a:rPr lang="en-US" dirty="0" err="1"/>
              <a:t>i</a:t>
            </a:r>
            <a:r>
              <a:rPr lang="en-US" dirty="0"/>
              <a:t>} array value = {num} and {product}')  # O(1) time - Constant time for printing; O(1) space - No additional space used</a:t>
            </a:r>
          </a:p>
          <a:p>
            <a:r>
              <a:rPr lang="en-US" dirty="0"/>
              <a:t>        </a:t>
            </a:r>
            <a:r>
              <a:rPr lang="en-US" dirty="0" err="1"/>
              <a:t>i</a:t>
            </a:r>
            <a:r>
              <a:rPr lang="en-US" dirty="0"/>
              <a:t> += 1  # O(1) time - Constant time for increment; O(1) space - No additional space used</a:t>
            </a:r>
          </a:p>
          <a:p>
            <a:endParaRPr lang="en-US" dirty="0"/>
          </a:p>
          <a:p>
            <a:r>
              <a:rPr lang="en-US" dirty="0"/>
              <a:t># Total time complexity: O(n) (due to the loop)</a:t>
            </a:r>
          </a:p>
          <a:p>
            <a:r>
              <a:rPr lang="en-US" dirty="0"/>
              <a:t># Total space complexity: O(1) (constant space usage)</a:t>
            </a:r>
          </a:p>
          <a:p>
            <a:endParaRPr lang="en-US" dirty="0"/>
          </a:p>
          <a:p>
            <a:r>
              <a:rPr lang="en-US" dirty="0"/>
              <a:t>if __name__ == "__main__":</a:t>
            </a:r>
          </a:p>
          <a:p>
            <a:r>
              <a:rPr lang="en-US" dirty="0"/>
              <a:t>    </a:t>
            </a:r>
            <a:r>
              <a:rPr lang="en-US" dirty="0" err="1"/>
              <a:t>numlist</a:t>
            </a:r>
            <a:r>
              <a:rPr lang="en-US" dirty="0"/>
              <a:t> = [2, 3, 6, 4, 5, 7]  # O(1) time - Constant time to create a list; O(n) space - Space for the list of n elements</a:t>
            </a:r>
          </a:p>
          <a:p>
            <a:r>
              <a:rPr lang="en-US" dirty="0"/>
              <a:t>    </a:t>
            </a:r>
            <a:r>
              <a:rPr lang="en-US" dirty="0" err="1"/>
              <a:t>linearfunc</a:t>
            </a:r>
            <a:r>
              <a:rPr lang="en-US" dirty="0"/>
              <a:t>(</a:t>
            </a:r>
            <a:r>
              <a:rPr lang="en-US" dirty="0" err="1"/>
              <a:t>numlist</a:t>
            </a:r>
            <a:r>
              <a:rPr lang="en-US" dirty="0"/>
              <a:t>)  # O(n) time - Calling the function with a list of n elements; O(1) space - No additional space used</a:t>
            </a:r>
          </a:p>
        </p:txBody>
      </p:sp>
      <p:sp>
        <p:nvSpPr>
          <p:cNvPr id="4" name="Slide Number Placeholder 3">
            <a:extLst>
              <a:ext uri="{FF2B5EF4-FFF2-40B4-BE49-F238E27FC236}">
                <a16:creationId xmlns:a16="http://schemas.microsoft.com/office/drawing/2014/main" id="{2A2D72FC-4830-DC6B-0DFC-BB35A2EAC846}"/>
              </a:ext>
            </a:extLst>
          </p:cNvPr>
          <p:cNvSpPr>
            <a:spLocks noGrp="1"/>
          </p:cNvSpPr>
          <p:nvPr>
            <p:ph type="sldNum" sz="quarter" idx="5"/>
          </p:nvPr>
        </p:nvSpPr>
        <p:spPr/>
        <p:txBody>
          <a:bodyPr/>
          <a:lstStyle/>
          <a:p>
            <a:fld id="{607988EF-314F-4D82-899A-8B93AC7A6A04}" type="slidenum">
              <a:rPr lang="en-IN" smtClean="0"/>
              <a:t>20</a:t>
            </a:fld>
            <a:endParaRPr lang="en-IN"/>
          </a:p>
        </p:txBody>
      </p:sp>
    </p:spTree>
    <p:extLst>
      <p:ext uri="{BB962C8B-B14F-4D97-AF65-F5344CB8AC3E}">
        <p14:creationId xmlns:p14="http://schemas.microsoft.com/office/powerpoint/2010/main" val="200533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1000"/>
              </a:spcAf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Calculate the equation of the </a:t>
            </a:r>
            <a:r>
              <a:rPr lang="en-US" sz="1100" b="1" kern="100" dirty="0" err="1">
                <a:effectLst/>
                <a:latin typeface="Calibri" panose="020F0502020204030204" pitchFamily="34" charset="0"/>
                <a:ea typeface="Calibri" panose="020F0502020204030204" pitchFamily="34" charset="0"/>
                <a:cs typeface="Times New Roman" panose="02020603050405020304" pitchFamily="18" charset="0"/>
              </a:rPr>
              <a:t>linearfunc</a:t>
            </a: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1000"/>
              </a:spcAft>
              <a:buFont typeface="Arial" panose="020B0604020202020204" pitchFamily="34" charset="0"/>
              <a:buChar char="•"/>
              <a:tabLst>
                <a:tab pos="4572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Function Definition</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O(1)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1000"/>
              </a:spcAft>
              <a:buFont typeface="Arial" panose="020B0604020202020204" pitchFamily="34" charset="0"/>
              <a:buChar char="•"/>
              <a:tabLst>
                <a:tab pos="4572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Variable Initialization</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 0): O(1)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1000"/>
              </a:spcAft>
              <a:buFont typeface="Arial" panose="020B0604020202020204" pitchFamily="34" charset="0"/>
              <a:buChar char="•"/>
              <a:tabLst>
                <a:tab pos="4572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Loop Over </a:t>
            </a:r>
            <a:r>
              <a:rPr lang="en-US" sz="1100" b="1" kern="100" dirty="0" err="1">
                <a:effectLst/>
                <a:latin typeface="Calibri" panose="020F0502020204030204" pitchFamily="34" charset="0"/>
                <a:ea typeface="Calibri" panose="020F0502020204030204" pitchFamily="34" charset="0"/>
                <a:cs typeface="Times New Roman" panose="02020603050405020304" pitchFamily="18" charset="0"/>
              </a:rPr>
              <a:t>numlist</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Aft>
                <a:spcPts val="1000"/>
              </a:spcAft>
              <a:buFont typeface="Arial" panose="020B0604020202020204" pitchFamily="34" charset="0"/>
              <a:buChar char="•"/>
              <a:tabLst>
                <a:tab pos="914400" algn="l"/>
              </a:tabLs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Loop itself: 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Aft>
                <a:spcPts val="1000"/>
              </a:spcAft>
              <a:buFont typeface="Arial" panose="020B0604020202020204" pitchFamily="34" charset="0"/>
              <a:buChar char="•"/>
              <a:tabLst>
                <a:tab pos="914400" algn="l"/>
              </a:tabLs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Inside the loop, each of product = </a:t>
            </a:r>
            <a:r>
              <a:rPr lang="en-US" sz="11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 1000, print(...), and </a:t>
            </a:r>
            <a:r>
              <a:rPr lang="en-US" sz="11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 1 are O(1), but they are repeated n times due to the loop.</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1000"/>
              </a:spcAft>
              <a:buFont typeface="Arial" panose="020B0604020202020204" pitchFamily="34" charset="0"/>
              <a:buChar char="•"/>
              <a:tabLst>
                <a:tab pos="4572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Complexity Equation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1000"/>
              </a:spcAft>
              <a:buFont typeface="Arial" panose="020B0604020202020204" pitchFamily="34" charset="0"/>
              <a:buChar char="•"/>
              <a:tabLst>
                <a:tab pos="457200" algn="l"/>
              </a:tabLs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Combining these, the time complexity T(n) is: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1000"/>
              </a:spcAft>
              <a:buFont typeface="Arial" panose="020B0604020202020204" pitchFamily="34" charset="0"/>
              <a:buChar char="•"/>
              <a:tabLst>
                <a:tab pos="457200" algn="l"/>
              </a:tabLs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 T(n)=O(1)+O(1)+n*(O(1)+O(1)+O(1))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1000"/>
              </a:spcAft>
              <a:buFont typeface="Arial" panose="020B0604020202020204" pitchFamily="34" charset="0"/>
              <a:buChar char="•"/>
              <a:tabLst>
                <a:tab pos="4572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Simplifying further: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Aft>
                <a:spcPts val="1000"/>
              </a:spcAft>
              <a:buFont typeface="Arial" panose="020B0604020202020204" pitchFamily="34" charset="0"/>
              <a:buChar char="•"/>
              <a:tabLst>
                <a:tab pos="13716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T(n)=2*O(1)+n*O(3)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Aft>
                <a:spcPts val="1000"/>
              </a:spcAft>
              <a:buFont typeface="Arial" panose="020B0604020202020204" pitchFamily="34" charset="0"/>
              <a:buChar char="•"/>
              <a:tabLst>
                <a:tab pos="13716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T(n)=O(2)+3n</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(ignoring constants)</a:t>
            </a:r>
          </a:p>
          <a:p>
            <a:pPr marL="1143000" marR="0" lvl="2" indent="-228600">
              <a:lnSpc>
                <a:spcPct val="115000"/>
              </a:lnSpc>
              <a:spcAft>
                <a:spcPts val="1000"/>
              </a:spcAft>
              <a:buFont typeface="Arial" panose="020B0604020202020204" pitchFamily="34" charset="0"/>
              <a:buChar char="•"/>
              <a:tabLst>
                <a:tab pos="13716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T(n) = O(1) + 3n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Aft>
                <a:spcPts val="1000"/>
              </a:spcAft>
              <a:buFont typeface="Arial" panose="020B0604020202020204" pitchFamily="34" charset="0"/>
              <a:buChar char="•"/>
              <a:tabLst>
                <a:tab pos="13716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Since Big O notation ignores constants, we simplify this to:</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Aft>
                <a:spcPts val="1000"/>
              </a:spcAft>
              <a:buFont typeface="Arial" panose="020B0604020202020204" pitchFamily="34" charset="0"/>
              <a:buChar char="•"/>
              <a:tabLst>
                <a:tab pos="13716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T(n)=O(n)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1000"/>
              </a:spcAft>
              <a:buFont typeface="Arial" panose="020B0604020202020204" pitchFamily="34" charset="0"/>
              <a:buChar char="•"/>
              <a:tabLst>
                <a:tab pos="4572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Final Complexity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1000"/>
              </a:spcAft>
              <a:buFont typeface="Arial" panose="020B0604020202020204" pitchFamily="34" charset="0"/>
              <a:buChar char="•"/>
              <a:tabLst>
                <a:tab pos="457200" algn="l"/>
              </a:tabLs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The function's overall complexity is </a:t>
            </a: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O(n)</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which represents a linear relationship between the input size n (the length of </a:t>
            </a:r>
            <a:r>
              <a:rPr lang="en-US" sz="1100" kern="100" dirty="0" err="1">
                <a:effectLst/>
                <a:latin typeface="Calibri" panose="020F0502020204030204" pitchFamily="34" charset="0"/>
                <a:ea typeface="Calibri" panose="020F0502020204030204" pitchFamily="34" charset="0"/>
                <a:cs typeface="Times New Roman" panose="02020603050405020304" pitchFamily="18" charset="0"/>
              </a:rPr>
              <a:t>numlist</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and the number of operations performed.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100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07988EF-314F-4D82-899A-8B93AC7A6A04}" type="slidenum">
              <a:rPr lang="en-IN" smtClean="0"/>
              <a:t>21</a:t>
            </a:fld>
            <a:endParaRPr lang="en-IN"/>
          </a:p>
        </p:txBody>
      </p:sp>
    </p:spTree>
    <p:extLst>
      <p:ext uri="{BB962C8B-B14F-4D97-AF65-F5344CB8AC3E}">
        <p14:creationId xmlns:p14="http://schemas.microsoft.com/office/powerpoint/2010/main" val="3464669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6ADD90-8526-399A-0ED1-430E0A6624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8BB81D-7F6B-89E4-F536-0EC5519325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CB3F88-7E50-B504-16F6-BF317857388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9E8FB5B-86D4-FD13-D98B-E19D444A9381}"/>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07988EF-314F-4D82-899A-8B93AC7A6A04}"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52627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Understanding </a:t>
            </a:r>
            <a:r>
              <a:rPr lang="en-US" b="1" dirty="0" err="1"/>
              <a:t>log⁡n</a:t>
            </a:r>
            <a:r>
              <a:rPr lang="en-US" b="1" dirty="0"/>
              <a:t>\log </a:t>
            </a:r>
            <a:r>
              <a:rPr lang="en-US" b="1" dirty="0" err="1"/>
              <a:t>nlogn</a:t>
            </a:r>
            <a:endParaRPr lang="en-US" b="1" dirty="0"/>
          </a:p>
          <a:p>
            <a:r>
              <a:rPr lang="en-US" dirty="0"/>
              <a:t>The term </a:t>
            </a:r>
            <a:r>
              <a:rPr lang="en-US" dirty="0" err="1"/>
              <a:t>log⁡n</a:t>
            </a:r>
            <a:r>
              <a:rPr lang="en-US" dirty="0"/>
              <a:t>\log </a:t>
            </a:r>
            <a:r>
              <a:rPr lang="en-US" dirty="0" err="1"/>
              <a:t>nlogn</a:t>
            </a:r>
            <a:r>
              <a:rPr lang="en-US" dirty="0"/>
              <a:t> (logarithm of </a:t>
            </a:r>
            <a:r>
              <a:rPr lang="en-US" dirty="0" err="1"/>
              <a:t>nnn</a:t>
            </a:r>
            <a:r>
              <a:rPr lang="en-US" dirty="0"/>
              <a:t>) is commonly used in computer science and mathematics to describe the relationship between the size of an input and the number of operations required to process that input. Here’s a breakdown of its meaning and significance:</a:t>
            </a:r>
          </a:p>
          <a:p>
            <a:r>
              <a:rPr lang="en-US" b="1" dirty="0"/>
              <a:t>Definition</a:t>
            </a:r>
          </a:p>
          <a:p>
            <a:pPr>
              <a:buFont typeface="+mj-lt"/>
              <a:buAutoNum type="arabicPeriod"/>
            </a:pPr>
            <a:r>
              <a:rPr lang="en-US" b="1" dirty="0"/>
              <a:t>Logarithm</a:t>
            </a:r>
            <a:r>
              <a:rPr lang="en-US" dirty="0"/>
              <a:t>: The logarithm of a number </a:t>
            </a:r>
            <a:r>
              <a:rPr lang="en-US" dirty="0" err="1"/>
              <a:t>nnn</a:t>
            </a:r>
            <a:r>
              <a:rPr lang="en-US" dirty="0"/>
              <a:t> in a given base </a:t>
            </a:r>
            <a:r>
              <a:rPr lang="en-US" dirty="0" err="1"/>
              <a:t>bbb</a:t>
            </a:r>
            <a:r>
              <a:rPr lang="en-US" dirty="0"/>
              <a:t> (usually base 2 in computer science) is the exponent to which the base must be raised to produce that number.</a:t>
            </a:r>
          </a:p>
          <a:p>
            <a:pPr marL="742950" lvl="1" indent="-285750">
              <a:buFont typeface="+mj-lt"/>
              <a:buAutoNum type="arabicPeriod"/>
            </a:pPr>
            <a:r>
              <a:rPr lang="en-US" dirty="0"/>
              <a:t>Mathematically, if bx=</a:t>
            </a:r>
            <a:r>
              <a:rPr lang="en-US" dirty="0" err="1"/>
              <a:t>nb^x</a:t>
            </a:r>
            <a:r>
              <a:rPr lang="en-US" dirty="0"/>
              <a:t> = </a:t>
            </a:r>
            <a:r>
              <a:rPr lang="en-US" dirty="0" err="1"/>
              <a:t>nbx</a:t>
            </a:r>
            <a:r>
              <a:rPr lang="en-US" dirty="0"/>
              <a:t>=n, then </a:t>
            </a:r>
            <a:r>
              <a:rPr lang="en-US" dirty="0" err="1"/>
              <a:t>log⁡b</a:t>
            </a:r>
            <a:r>
              <a:rPr lang="en-US" dirty="0"/>
              <a:t>(n)=x\</a:t>
            </a:r>
            <a:r>
              <a:rPr lang="en-US" dirty="0" err="1"/>
              <a:t>log_b</a:t>
            </a:r>
            <a:r>
              <a:rPr lang="en-US" dirty="0"/>
              <a:t>(n) = </a:t>
            </a:r>
            <a:r>
              <a:rPr lang="en-US" dirty="0" err="1"/>
              <a:t>xlogb</a:t>
            </a:r>
            <a:r>
              <a:rPr lang="en-US" dirty="0"/>
              <a:t>​(n)=x.</a:t>
            </a:r>
          </a:p>
          <a:p>
            <a:pPr marL="742950" lvl="1" indent="-285750">
              <a:buFont typeface="+mj-lt"/>
              <a:buAutoNum type="arabicPeriod"/>
            </a:pPr>
            <a:r>
              <a:rPr lang="en-US" dirty="0"/>
              <a:t>For example, log⁡2(8)=3\log_2(8) = 3log2​(8)=3 because 23=82^3 = 823=8.</a:t>
            </a:r>
          </a:p>
          <a:p>
            <a:pPr>
              <a:buFont typeface="+mj-lt"/>
              <a:buAutoNum type="arabicPeriod"/>
            </a:pPr>
            <a:r>
              <a:rPr lang="en-US" b="1" dirty="0"/>
              <a:t>Base 2</a:t>
            </a:r>
            <a:r>
              <a:rPr lang="en-US" dirty="0"/>
              <a:t>: In computer science, </a:t>
            </a:r>
            <a:r>
              <a:rPr lang="en-US" dirty="0" err="1"/>
              <a:t>log⁡n</a:t>
            </a:r>
            <a:r>
              <a:rPr lang="en-US" dirty="0"/>
              <a:t>\log </a:t>
            </a:r>
            <a:r>
              <a:rPr lang="en-US" dirty="0" err="1"/>
              <a:t>nlogn</a:t>
            </a:r>
            <a:r>
              <a:rPr lang="en-US" dirty="0"/>
              <a:t> often refers to log⁡2n\log_2 nlog2​n, which is particularly relevant because computers operate in binary. </a:t>
            </a:r>
          </a:p>
          <a:p>
            <a:endParaRPr lang="en-IN" dirty="0"/>
          </a:p>
        </p:txBody>
      </p:sp>
      <p:sp>
        <p:nvSpPr>
          <p:cNvPr id="4" name="Slide Number Placeholder 3"/>
          <p:cNvSpPr>
            <a:spLocks noGrp="1"/>
          </p:cNvSpPr>
          <p:nvPr>
            <p:ph type="sldNum" sz="quarter" idx="5"/>
          </p:nvPr>
        </p:nvSpPr>
        <p:spPr/>
        <p:txBody>
          <a:bodyPr/>
          <a:lstStyle/>
          <a:p>
            <a:fld id="{607988EF-314F-4D82-899A-8B93AC7A6A04}" type="slidenum">
              <a:rPr lang="en-IN" smtClean="0"/>
              <a:t>23</a:t>
            </a:fld>
            <a:endParaRPr lang="en-IN"/>
          </a:p>
        </p:txBody>
      </p:sp>
    </p:spTree>
    <p:extLst>
      <p:ext uri="{BB962C8B-B14F-4D97-AF65-F5344CB8AC3E}">
        <p14:creationId xmlns:p14="http://schemas.microsoft.com/office/powerpoint/2010/main" val="3469764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FDCF16-1CF4-948A-39BF-DA5101952D1C}"/>
            </a:ext>
          </a:extLst>
        </p:cNvPr>
        <p:cNvGrpSpPr/>
        <p:nvPr/>
      </p:nvGrpSpPr>
      <p:grpSpPr>
        <a:xfrm>
          <a:off x="0" y="0"/>
          <a:ext cx="0" cy="0"/>
          <a:chOff x="0" y="0"/>
          <a:chExt cx="0" cy="0"/>
        </a:xfrm>
      </p:grpSpPr>
      <p:sp>
        <p:nvSpPr>
          <p:cNvPr id="161" name="Shape 161">
            <a:extLst>
              <a:ext uri="{FF2B5EF4-FFF2-40B4-BE49-F238E27FC236}">
                <a16:creationId xmlns:a16="http://schemas.microsoft.com/office/drawing/2014/main" id="{99EEAEC6-4271-8584-CEAA-8C4FF945762F}"/>
              </a:ext>
            </a:extLst>
          </p:cNvPr>
          <p:cNvSpPr>
            <a:spLocks noGrp="1" noRot="1" noChangeAspect="1"/>
          </p:cNvSpPr>
          <p:nvPr>
            <p:ph type="sldImg"/>
          </p:nvPr>
        </p:nvSpPr>
        <p:spPr>
          <a:prstGeom prst="rect">
            <a:avLst/>
          </a:prstGeom>
        </p:spPr>
        <p:txBody>
          <a:bodyPr/>
          <a:lstStyle/>
          <a:p>
            <a:endParaRPr/>
          </a:p>
        </p:txBody>
      </p:sp>
      <p:sp>
        <p:nvSpPr>
          <p:cNvPr id="162" name="Shape 162">
            <a:extLst>
              <a:ext uri="{FF2B5EF4-FFF2-40B4-BE49-F238E27FC236}">
                <a16:creationId xmlns:a16="http://schemas.microsoft.com/office/drawing/2014/main" id="{0AAAB0EE-5085-874A-8918-2C73E2403BE5}"/>
              </a:ext>
            </a:extLst>
          </p:cNvPr>
          <p:cNvSpPr>
            <a:spLocks noGrp="1"/>
          </p:cNvSpPr>
          <p:nvPr>
            <p:ph type="body" sz="quarter" idx="1"/>
          </p:nvPr>
        </p:nvSpPr>
        <p:spPr>
          <a:prstGeom prst="rect">
            <a:avLst/>
          </a:prstGeom>
        </p:spPr>
        <p:txBody>
          <a:bodyPr/>
          <a:lstStyle/>
          <a:p>
            <a:r>
              <a:rPr lang="en-US" b="1" dirty="0"/>
              <a:t>Data Structure</a:t>
            </a:r>
          </a:p>
          <a:p>
            <a:r>
              <a:rPr lang="en-US" dirty="0"/>
              <a:t>A </a:t>
            </a:r>
            <a:r>
              <a:rPr lang="en-US" b="1" dirty="0"/>
              <a:t>data structure</a:t>
            </a:r>
            <a:r>
              <a:rPr lang="en-US" dirty="0"/>
              <a:t> is a specialized format for organizing, processing, retrieving, and storing data. </a:t>
            </a:r>
          </a:p>
          <a:p>
            <a:r>
              <a:rPr lang="en-US" dirty="0"/>
              <a:t>It provides a means to manage large amounts of data efficiently for various operations, </a:t>
            </a:r>
          </a:p>
          <a:p>
            <a:r>
              <a:rPr lang="en-US" dirty="0"/>
              <a:t>such as addition, deletion, searching, and traversal.</a:t>
            </a:r>
          </a:p>
          <a:p>
            <a:endParaRPr lang="en-US" dirty="0"/>
          </a:p>
          <a:p>
            <a:r>
              <a:rPr lang="en-US" b="1" dirty="0"/>
              <a:t>Key Points</a:t>
            </a:r>
          </a:p>
          <a:p>
            <a:pPr>
              <a:buFont typeface="+mj-lt"/>
              <a:buAutoNum type="arabicPeriod"/>
            </a:pPr>
            <a:r>
              <a:rPr lang="en-US" b="1" dirty="0"/>
              <a:t>Types of Data Structures</a:t>
            </a:r>
            <a:r>
              <a:rPr lang="en-US" dirty="0"/>
              <a:t>:</a:t>
            </a:r>
          </a:p>
          <a:p>
            <a:pPr marL="742950" lvl="1" indent="-285750">
              <a:buFont typeface="+mj-lt"/>
              <a:buAutoNum type="arabicPeriod"/>
            </a:pPr>
            <a:r>
              <a:rPr lang="en-US" b="1" dirty="0"/>
              <a:t>Primitive Data Structures</a:t>
            </a:r>
            <a:r>
              <a:rPr lang="en-US" dirty="0"/>
              <a:t>: Basic types like integers, floats, characters, and </a:t>
            </a:r>
            <a:r>
              <a:rPr lang="en-US" dirty="0" err="1"/>
              <a:t>booleans</a:t>
            </a:r>
            <a:r>
              <a:rPr lang="en-US" dirty="0"/>
              <a:t>.</a:t>
            </a:r>
          </a:p>
          <a:p>
            <a:pPr marL="742950" lvl="1" indent="-285750">
              <a:buFont typeface="+mj-lt"/>
              <a:buAutoNum type="arabicPeriod"/>
            </a:pPr>
            <a:r>
              <a:rPr lang="en-US" b="1" dirty="0"/>
              <a:t>Non-Primitive Data Structures</a:t>
            </a:r>
            <a:r>
              <a:rPr lang="en-US" dirty="0"/>
              <a:t>: More complex structures like arrays, lists, stacks, queues, trees, graphs, and hash tables.</a:t>
            </a:r>
          </a:p>
          <a:p>
            <a:pPr>
              <a:buFont typeface="+mj-lt"/>
              <a:buAutoNum type="arabicPeriod"/>
            </a:pPr>
            <a:r>
              <a:rPr lang="en-US" b="1" dirty="0"/>
              <a:t>Operations</a:t>
            </a:r>
            <a:r>
              <a:rPr lang="en-US" dirty="0"/>
              <a:t>:</a:t>
            </a:r>
          </a:p>
          <a:p>
            <a:pPr marL="742950" lvl="1" indent="-285750">
              <a:buFont typeface="+mj-lt"/>
              <a:buAutoNum type="arabicPeriod"/>
            </a:pPr>
            <a:r>
              <a:rPr lang="en-US" dirty="0"/>
              <a:t>Each data structure supports specific operations, which can vary in efficiency. For example:</a:t>
            </a:r>
          </a:p>
          <a:p>
            <a:pPr marL="1143000" lvl="2" indent="-228600">
              <a:buFont typeface="+mj-lt"/>
              <a:buAutoNum type="arabicPeriod"/>
            </a:pPr>
            <a:r>
              <a:rPr lang="en-US" b="1" dirty="0"/>
              <a:t>Arrays</a:t>
            </a:r>
            <a:r>
              <a:rPr lang="en-US" dirty="0"/>
              <a:t> allow for fast access by index but have fixed size.</a:t>
            </a:r>
          </a:p>
          <a:p>
            <a:pPr marL="1143000" lvl="2" indent="-228600">
              <a:buFont typeface="+mj-lt"/>
              <a:buAutoNum type="arabicPeriod"/>
            </a:pPr>
            <a:r>
              <a:rPr lang="en-US" b="1" dirty="0"/>
              <a:t>Linked Lists</a:t>
            </a:r>
            <a:r>
              <a:rPr lang="en-US" dirty="0"/>
              <a:t> allow dynamic size and efficient insertions/deletions but have slower access times.</a:t>
            </a:r>
          </a:p>
          <a:p>
            <a:pPr marL="1143000" lvl="2" indent="-228600">
              <a:buFont typeface="+mj-lt"/>
              <a:buAutoNum type="arabicPeriod"/>
            </a:pPr>
            <a:r>
              <a:rPr lang="en-US" b="1" dirty="0"/>
              <a:t>Trees</a:t>
            </a:r>
            <a:r>
              <a:rPr lang="en-US" dirty="0"/>
              <a:t> can facilitate hierarchical data representation and quick search operations.</a:t>
            </a:r>
          </a:p>
          <a:p>
            <a:pPr marL="1143000" lvl="2" indent="-228600">
              <a:buFont typeface="+mj-lt"/>
              <a:buAutoNum type="arabicPeriod"/>
            </a:pPr>
            <a:r>
              <a:rPr lang="en-US" b="1" dirty="0"/>
              <a:t>Hash Tables</a:t>
            </a:r>
            <a:r>
              <a:rPr lang="en-US" dirty="0"/>
              <a:t> provide average-case constant time complexity for lookups.</a:t>
            </a:r>
          </a:p>
          <a:p>
            <a:pPr>
              <a:buFont typeface="+mj-lt"/>
              <a:buAutoNum type="arabicPeriod"/>
            </a:pPr>
            <a:r>
              <a:rPr lang="en-US" b="1" dirty="0"/>
              <a:t>Efficiency</a:t>
            </a:r>
            <a:r>
              <a:rPr lang="en-US" dirty="0"/>
              <a:t>:</a:t>
            </a:r>
          </a:p>
          <a:p>
            <a:pPr marL="742950" lvl="1" indent="-285750">
              <a:buFont typeface="+mj-lt"/>
              <a:buAutoNum type="arabicPeriod"/>
            </a:pPr>
            <a:r>
              <a:rPr lang="en-US" dirty="0"/>
              <a:t>The performance of algorithms is often tied to the underlying data structure used. For example, searching in a sorted array is faster than searching in an unsorted list.</a:t>
            </a:r>
          </a:p>
          <a:p>
            <a:pPr marL="742950" lvl="1" indent="-285750">
              <a:buFont typeface="+mj-lt"/>
              <a:buAutoNum type="arabicPeriod"/>
            </a:pPr>
            <a:r>
              <a:rPr lang="en-US" dirty="0"/>
              <a:t>Understanding the time and space complexity of operations for different data structures is crucial for algorithm design.</a:t>
            </a:r>
          </a:p>
          <a:p>
            <a:pPr>
              <a:buFont typeface="+mj-lt"/>
              <a:buAutoNum type="arabicPeriod"/>
            </a:pPr>
            <a:r>
              <a:rPr lang="en-US" b="1" dirty="0"/>
              <a:t>Applications</a:t>
            </a:r>
            <a:r>
              <a:rPr lang="en-US" dirty="0"/>
              <a:t>:</a:t>
            </a:r>
          </a:p>
          <a:p>
            <a:pPr marL="742950" lvl="1" indent="-285750">
              <a:buFont typeface="+mj-lt"/>
              <a:buAutoNum type="arabicPeriod"/>
            </a:pPr>
            <a:r>
              <a:rPr lang="en-US" dirty="0"/>
              <a:t>Data structures are used in various applications, from database management systems and file systems to real-time processing and networking.</a:t>
            </a:r>
          </a:p>
          <a:p>
            <a:pPr>
              <a:buFont typeface="+mj-lt"/>
              <a:buAutoNum type="arabicPeriod"/>
            </a:pPr>
            <a:r>
              <a:rPr lang="en-US" b="1" dirty="0"/>
              <a:t>Choosing the Right Data Structure</a:t>
            </a:r>
            <a:r>
              <a:rPr lang="en-US" dirty="0"/>
              <a:t>:</a:t>
            </a:r>
          </a:p>
          <a:p>
            <a:pPr marL="742950" lvl="1" indent="-285750">
              <a:buFont typeface="+mj-lt"/>
              <a:buAutoNum type="arabicPeriod"/>
            </a:pPr>
            <a:r>
              <a:rPr lang="en-US" dirty="0"/>
              <a:t>The choice of data structure depends on the specific requirements of the application, such as the types of operations that need to be performed frequently and the nature of the data.</a:t>
            </a:r>
          </a:p>
        </p:txBody>
      </p:sp>
    </p:spTree>
    <p:extLst>
      <p:ext uri="{BB962C8B-B14F-4D97-AF65-F5344CB8AC3E}">
        <p14:creationId xmlns:p14="http://schemas.microsoft.com/office/powerpoint/2010/main" val="244405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939EF-DAE2-2848-4038-D066868357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BE8A0D-94EA-BFB1-66FD-16A35F5CFF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C94852-3390-009D-D8A4-4998EF9F15C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715015B-CD62-08FB-1411-B51FD74AEBE2}"/>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07988EF-314F-4D82-899A-8B93AC7A6A04}"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33391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Algorithms are step-by-step procedures or formulas for solving problems. Algorithms are often designed to work efficiently with data structures. Key algorithm types include:</a:t>
            </a:r>
          </a:p>
          <a:p>
            <a:pPr>
              <a:buFont typeface="Arial" panose="020B0604020202020204" pitchFamily="34" charset="0"/>
              <a:buChar char="•"/>
            </a:pPr>
            <a:r>
              <a:rPr lang="en-US" b="1" dirty="0"/>
              <a:t>Sorting Algorithms</a:t>
            </a:r>
            <a:r>
              <a:rPr lang="en-US" dirty="0"/>
              <a:t>: Organize data in a particular order.</a:t>
            </a:r>
          </a:p>
          <a:p>
            <a:pPr marL="742950" lvl="1" indent="-285750">
              <a:buFont typeface="Arial" panose="020B0604020202020204" pitchFamily="34" charset="0"/>
              <a:buChar char="•"/>
            </a:pPr>
            <a:r>
              <a:rPr lang="en-US" b="1" dirty="0"/>
              <a:t>Bubble Sort</a:t>
            </a:r>
            <a:r>
              <a:rPr lang="en-US" dirty="0"/>
              <a:t>: Repeatedly swaps adjacent elements if they are in the wrong order.</a:t>
            </a:r>
          </a:p>
          <a:p>
            <a:pPr marL="742950" lvl="1" indent="-285750">
              <a:buFont typeface="Arial" panose="020B0604020202020204" pitchFamily="34" charset="0"/>
              <a:buChar char="•"/>
            </a:pPr>
            <a:r>
              <a:rPr lang="en-US" b="1" dirty="0"/>
              <a:t>Merge Sort</a:t>
            </a:r>
            <a:r>
              <a:rPr lang="en-US" dirty="0"/>
              <a:t>: Divides the list into smaller </a:t>
            </a:r>
            <a:r>
              <a:rPr lang="en-US" dirty="0" err="1"/>
              <a:t>sublists</a:t>
            </a:r>
            <a:r>
              <a:rPr lang="en-US" dirty="0"/>
              <a:t>, sorts them, and merges them back.</a:t>
            </a:r>
          </a:p>
          <a:p>
            <a:pPr marL="742950" lvl="1" indent="-285750">
              <a:buFont typeface="Arial" panose="020B0604020202020204" pitchFamily="34" charset="0"/>
              <a:buChar char="•"/>
            </a:pPr>
            <a:r>
              <a:rPr lang="en-US" b="1" dirty="0"/>
              <a:t>Quick Sort</a:t>
            </a:r>
            <a:r>
              <a:rPr lang="en-US" dirty="0"/>
              <a:t>: Selects a pivot and partitions the list into elements less than and greater than the pivot.</a:t>
            </a:r>
          </a:p>
          <a:p>
            <a:pPr>
              <a:buFont typeface="Arial" panose="020B0604020202020204" pitchFamily="34" charset="0"/>
              <a:buChar char="•"/>
            </a:pPr>
            <a:r>
              <a:rPr lang="en-US" b="1" dirty="0"/>
              <a:t>Searching Algorithms</a:t>
            </a:r>
            <a:r>
              <a:rPr lang="en-US" dirty="0"/>
              <a:t>: Used to retrieve information from data structures.</a:t>
            </a:r>
          </a:p>
          <a:p>
            <a:pPr marL="742950" lvl="1" indent="-285750">
              <a:buFont typeface="Arial" panose="020B0604020202020204" pitchFamily="34" charset="0"/>
              <a:buChar char="•"/>
            </a:pPr>
            <a:r>
              <a:rPr lang="en-US" b="1" dirty="0"/>
              <a:t>Linear Search</a:t>
            </a:r>
            <a:r>
              <a:rPr lang="en-US" dirty="0"/>
              <a:t>: Iterates through elements one by one to find a target value.</a:t>
            </a:r>
          </a:p>
          <a:p>
            <a:pPr marL="742950" lvl="1" indent="-285750">
              <a:buFont typeface="Arial" panose="020B0604020202020204" pitchFamily="34" charset="0"/>
              <a:buChar char="•"/>
            </a:pPr>
            <a:r>
              <a:rPr lang="en-US" b="1" dirty="0"/>
              <a:t>Binary Search</a:t>
            </a:r>
            <a:r>
              <a:rPr lang="en-US" dirty="0"/>
              <a:t>: Divides the search space in half at each step, applicable to sorted data.</a:t>
            </a:r>
          </a:p>
          <a:p>
            <a:pPr>
              <a:buFont typeface="Arial" panose="020B0604020202020204" pitchFamily="34" charset="0"/>
              <a:buChar char="•"/>
            </a:pPr>
            <a:r>
              <a:rPr lang="en-US" b="1" dirty="0"/>
              <a:t>Graph Algorithms</a:t>
            </a:r>
            <a:r>
              <a:rPr lang="en-US" dirty="0"/>
              <a:t>: Handle problems like finding the shortest path or detecting cycles.</a:t>
            </a:r>
          </a:p>
          <a:p>
            <a:pPr marL="742950" lvl="1" indent="-285750">
              <a:buFont typeface="Arial" panose="020B0604020202020204" pitchFamily="34" charset="0"/>
              <a:buChar char="•"/>
            </a:pPr>
            <a:r>
              <a:rPr lang="en-US" b="1" dirty="0"/>
              <a:t>Breadth-First Search (BFS)</a:t>
            </a:r>
            <a:r>
              <a:rPr lang="en-US" dirty="0"/>
              <a:t>: Explores all neighbors at the current depth level before moving deeper.</a:t>
            </a:r>
          </a:p>
          <a:p>
            <a:pPr marL="742950" lvl="1" indent="-285750">
              <a:buFont typeface="Arial" panose="020B0604020202020204" pitchFamily="34" charset="0"/>
              <a:buChar char="•"/>
            </a:pPr>
            <a:r>
              <a:rPr lang="en-US" b="1" dirty="0"/>
              <a:t>Depth-First Search (DFS)</a:t>
            </a:r>
            <a:r>
              <a:rPr lang="en-US" dirty="0"/>
              <a:t>: Explores as far as possible along a branch before backtracking.</a:t>
            </a:r>
          </a:p>
          <a:p>
            <a:pPr>
              <a:buFont typeface="Arial" panose="020B0604020202020204" pitchFamily="34" charset="0"/>
              <a:buChar char="•"/>
            </a:pPr>
            <a:r>
              <a:rPr lang="en-US" b="1" dirty="0"/>
              <a:t>Dynamic Programming (DP)</a:t>
            </a:r>
            <a:r>
              <a:rPr lang="en-US" dirty="0"/>
              <a:t>: Solves complex problems by breaking them down into simpler subproblems and storing the results of subproblems to avoid redundant computations. Examples include the Fibonacci sequence, the Knapsack problem, and the Longest Common Subsequence problem.</a:t>
            </a:r>
          </a:p>
          <a:p>
            <a:pPr>
              <a:buFont typeface="Arial" panose="020B0604020202020204" pitchFamily="34" charset="0"/>
              <a:buChar char="•"/>
            </a:pPr>
            <a:r>
              <a:rPr lang="en-US" b="1" dirty="0"/>
              <a:t>Greedy Algorithms</a:t>
            </a:r>
            <a:r>
              <a:rPr lang="en-US" dirty="0"/>
              <a:t>: Make locally optimal choices at each step with the hope of finding a global optimum. Examples include Huffman Coding and the Prim’s algorithm for Minimum Spanning Tree (MST).</a:t>
            </a:r>
          </a:p>
          <a:p>
            <a:pPr>
              <a:buFont typeface="Arial" panose="020B0604020202020204" pitchFamily="34" charset="0"/>
              <a:buChar char="•"/>
            </a:pPr>
            <a:r>
              <a:rPr lang="en-US" b="1" dirty="0"/>
              <a:t>Divide and Conquer</a:t>
            </a:r>
            <a:r>
              <a:rPr lang="en-US" dirty="0"/>
              <a:t>: Breaks a problem into smaller, more manageable subproblems, solves them recursively, and then combines the solutions. Examples include Merge Sort and Quick Sort.</a:t>
            </a:r>
          </a:p>
          <a:p>
            <a:pPr>
              <a:buFont typeface="Arial" panose="020B0604020202020204" pitchFamily="34" charset="0"/>
              <a:buChar char="•"/>
            </a:pPr>
            <a:r>
              <a:rPr lang="en-US" b="1" dirty="0"/>
              <a:t>Backtracking</a:t>
            </a:r>
            <a:r>
              <a:rPr lang="en-US" dirty="0"/>
              <a:t>: Attempts to build a solution incrementally and abandons (or backtracks) as soon as it determines the current solution won’t lead to a valid solution. Used in puzzles, such as the N-Queens problem or solving a maze.</a:t>
            </a:r>
          </a:p>
          <a:p>
            <a:endParaRPr lang="en-IN" dirty="0"/>
          </a:p>
        </p:txBody>
      </p:sp>
      <p:sp>
        <p:nvSpPr>
          <p:cNvPr id="4" name="Slide Number Placeholder 3"/>
          <p:cNvSpPr>
            <a:spLocks noGrp="1"/>
          </p:cNvSpPr>
          <p:nvPr>
            <p:ph type="sldNum" sz="quarter" idx="5"/>
          </p:nvPr>
        </p:nvSpPr>
        <p:spPr/>
        <p:txBody>
          <a:bodyPr/>
          <a:lstStyle/>
          <a:p>
            <a:fld id="{607988EF-314F-4D82-899A-8B93AC7A6A04}" type="slidenum">
              <a:rPr lang="en-IN" smtClean="0"/>
              <a:t>5</a:t>
            </a:fld>
            <a:endParaRPr lang="en-IN"/>
          </a:p>
        </p:txBody>
      </p:sp>
    </p:spTree>
    <p:extLst>
      <p:ext uri="{BB962C8B-B14F-4D97-AF65-F5344CB8AC3E}">
        <p14:creationId xmlns:p14="http://schemas.microsoft.com/office/powerpoint/2010/main" val="81553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Efficiency:</a:t>
            </a:r>
          </a:p>
          <a:p>
            <a:pPr>
              <a:buFont typeface="Arial" panose="020B0604020202020204" pitchFamily="34" charset="0"/>
              <a:buChar char="•"/>
            </a:pPr>
            <a:r>
              <a:rPr lang="en-US" b="1" dirty="0"/>
              <a:t>Performance</a:t>
            </a:r>
            <a:r>
              <a:rPr lang="en-US" dirty="0"/>
              <a:t>: Data structures and algorithms help you optimize the performance of your code.</a:t>
            </a:r>
          </a:p>
          <a:p>
            <a:pPr>
              <a:buFont typeface="Arial" panose="020B0604020202020204" pitchFamily="34" charset="0"/>
              <a:buChar char="•"/>
            </a:pPr>
            <a:r>
              <a:rPr lang="en-US" dirty="0"/>
              <a:t> By selecting appropriate data structures, you can reduce the time complexity of operations such as searching, inserting, and deleting data.</a:t>
            </a:r>
          </a:p>
          <a:p>
            <a:pPr>
              <a:buFont typeface="Arial" panose="020B0604020202020204" pitchFamily="34" charset="0"/>
              <a:buChar char="•"/>
            </a:pPr>
            <a:r>
              <a:rPr lang="en-US" b="1" dirty="0"/>
              <a:t>Resource Management</a:t>
            </a:r>
            <a:r>
              <a:rPr lang="en-US" dirty="0"/>
              <a:t>: Efficient algorithms minimize resource usage (CPU time, memory) which is crucial for performance-critical applications.</a:t>
            </a:r>
          </a:p>
          <a:p>
            <a:r>
              <a:rPr lang="en-US" b="1" dirty="0"/>
              <a:t>2. Problem Solving:</a:t>
            </a:r>
          </a:p>
          <a:p>
            <a:pPr>
              <a:buFont typeface="Arial" panose="020B0604020202020204" pitchFamily="34" charset="0"/>
              <a:buChar char="•"/>
            </a:pPr>
            <a:r>
              <a:rPr lang="en-US" b="1" dirty="0"/>
              <a:t>Structured Thinking</a:t>
            </a:r>
            <a:r>
              <a:rPr lang="en-US" dirty="0"/>
              <a:t>: Knowledge of data structures and algorithms promotes structured thinking and problem-solving skills. It allows programmers to approach complex problems systematically and break them down into manageable parts.</a:t>
            </a:r>
          </a:p>
          <a:p>
            <a:pPr>
              <a:buFont typeface="Arial" panose="020B0604020202020204" pitchFamily="34" charset="0"/>
              <a:buChar char="•"/>
            </a:pPr>
            <a:r>
              <a:rPr lang="en-US" b="1" dirty="0"/>
              <a:t>Algorithmic Thinking</a:t>
            </a:r>
            <a:r>
              <a:rPr lang="en-US" dirty="0"/>
              <a:t>: Learning various algorithms helps you understand how to design solutions to problems, analyze their efficiency, and compare different approaches.</a:t>
            </a:r>
          </a:p>
          <a:p>
            <a:r>
              <a:rPr lang="en-US" b="1" dirty="0"/>
              <a:t>3. Real-World Applications:</a:t>
            </a:r>
          </a:p>
          <a:p>
            <a:pPr>
              <a:buFont typeface="Arial" panose="020B0604020202020204" pitchFamily="34" charset="0"/>
              <a:buChar char="•"/>
            </a:pPr>
            <a:r>
              <a:rPr lang="en-US" dirty="0"/>
              <a:t>Many applications and systems rely on specific data structures to function effectively. For instance, databases use indexing (often implemented with B-trees) to enable fast querying, while networking protocols utilize queues and graphs to manage data packets and routing.</a:t>
            </a:r>
          </a:p>
          <a:p>
            <a:pPr>
              <a:buFont typeface="Arial" panose="020B0604020202020204" pitchFamily="34" charset="0"/>
              <a:buChar char="•"/>
            </a:pPr>
            <a:r>
              <a:rPr lang="en-US" dirty="0"/>
              <a:t>Data structures are fundamental in developing software applications across various domains, including web development, data analysis, machine learning, and game development.</a:t>
            </a:r>
          </a:p>
          <a:p>
            <a:endParaRPr lang="en-IN" dirty="0"/>
          </a:p>
        </p:txBody>
      </p:sp>
      <p:sp>
        <p:nvSpPr>
          <p:cNvPr id="4" name="Slide Number Placeholder 3"/>
          <p:cNvSpPr>
            <a:spLocks noGrp="1"/>
          </p:cNvSpPr>
          <p:nvPr>
            <p:ph type="sldNum" sz="quarter" idx="5"/>
          </p:nvPr>
        </p:nvSpPr>
        <p:spPr/>
        <p:txBody>
          <a:bodyPr/>
          <a:lstStyle/>
          <a:p>
            <a:fld id="{607988EF-314F-4D82-899A-8B93AC7A6A04}" type="slidenum">
              <a:rPr lang="en-IN" smtClean="0"/>
              <a:t>6</a:t>
            </a:fld>
            <a:endParaRPr lang="en-IN"/>
          </a:p>
        </p:txBody>
      </p:sp>
    </p:spTree>
    <p:extLst>
      <p:ext uri="{BB962C8B-B14F-4D97-AF65-F5344CB8AC3E}">
        <p14:creationId xmlns:p14="http://schemas.microsoft.com/office/powerpoint/2010/main" val="449266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A9CEC-7AB6-83DE-563F-A344973969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358EA5-D66E-6E7A-B978-F1870E8026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9B522F-158E-E1D7-4CBC-3B6F6ABE2D0D}"/>
              </a:ext>
            </a:extLst>
          </p:cNvPr>
          <p:cNvSpPr>
            <a:spLocks noGrp="1"/>
          </p:cNvSpPr>
          <p:nvPr>
            <p:ph type="body" idx="1"/>
          </p:nvPr>
        </p:nvSpPr>
        <p:spPr/>
        <p:txBody>
          <a:bodyPr/>
          <a:lstStyle/>
          <a:p>
            <a:r>
              <a:rPr lang="en-US" b="1" dirty="0"/>
              <a:t>Slide 1: Title Slide</a:t>
            </a:r>
          </a:p>
          <a:p>
            <a:r>
              <a:rPr lang="en-US" b="1" dirty="0"/>
              <a:t>Importance of Data Structures and Algorithms (DSA) in Real-World Applications</a:t>
            </a:r>
            <a:endParaRPr lang="en-US" dirty="0"/>
          </a:p>
          <a:p>
            <a:r>
              <a:rPr lang="en-US" b="1" dirty="0"/>
              <a:t>Slide 2: What is DSA?</a:t>
            </a:r>
          </a:p>
          <a:p>
            <a:pPr>
              <a:buFont typeface="Arial" panose="020B0604020202020204" pitchFamily="34" charset="0"/>
              <a:buChar char="•"/>
            </a:pPr>
            <a:r>
              <a:rPr lang="en-US" b="1" dirty="0"/>
              <a:t>Data Structures</a:t>
            </a:r>
            <a:r>
              <a:rPr lang="en-US" dirty="0"/>
              <a:t>: Organizing and storing data efficiently.</a:t>
            </a:r>
          </a:p>
          <a:p>
            <a:pPr>
              <a:buFont typeface="Arial" panose="020B0604020202020204" pitchFamily="34" charset="0"/>
              <a:buChar char="•"/>
            </a:pPr>
            <a:r>
              <a:rPr lang="en-US" b="1" dirty="0"/>
              <a:t>Algorithms</a:t>
            </a:r>
            <a:r>
              <a:rPr lang="en-US" dirty="0"/>
              <a:t>: Step-by-step procedures for solving problems.</a:t>
            </a:r>
          </a:p>
          <a:p>
            <a:pPr>
              <a:buFont typeface="Arial" panose="020B0604020202020204" pitchFamily="34" charset="0"/>
              <a:buChar char="•"/>
            </a:pPr>
            <a:r>
              <a:rPr lang="en-US" b="1" dirty="0"/>
              <a:t>Importance</a:t>
            </a:r>
            <a:r>
              <a:rPr lang="en-US" dirty="0"/>
              <a:t>: Fundamental for performance, optimization, and scalability in software applications.</a:t>
            </a:r>
          </a:p>
          <a:p>
            <a:r>
              <a:rPr lang="en-US" b="1" dirty="0"/>
              <a:t>Slide 3: Efficient Data Management and Retrieval</a:t>
            </a:r>
          </a:p>
          <a:p>
            <a:pPr>
              <a:buFont typeface="Arial" panose="020B0604020202020204" pitchFamily="34" charset="0"/>
              <a:buChar char="•"/>
            </a:pPr>
            <a:r>
              <a:rPr lang="en-US" b="1" dirty="0"/>
              <a:t>Search Engines</a:t>
            </a:r>
            <a:r>
              <a:rPr lang="en-US" dirty="0"/>
              <a:t>:</a:t>
            </a:r>
          </a:p>
          <a:p>
            <a:pPr marL="742950" lvl="1" indent="-285750">
              <a:buFont typeface="Arial" panose="020B0604020202020204" pitchFamily="34" charset="0"/>
              <a:buChar char="•"/>
            </a:pPr>
            <a:r>
              <a:rPr lang="en-US" dirty="0"/>
              <a:t>Use inverted indexes and </a:t>
            </a:r>
            <a:r>
              <a:rPr lang="en-US" dirty="0" err="1"/>
              <a:t>trie</a:t>
            </a:r>
            <a:r>
              <a:rPr lang="en-US" dirty="0"/>
              <a:t> structures for fast data retrieval.</a:t>
            </a:r>
          </a:p>
          <a:p>
            <a:pPr>
              <a:buFont typeface="Arial" panose="020B0604020202020204" pitchFamily="34" charset="0"/>
              <a:buChar char="•"/>
            </a:pPr>
            <a:r>
              <a:rPr lang="en-US" b="1" dirty="0"/>
              <a:t>Databases</a:t>
            </a:r>
            <a:r>
              <a:rPr lang="en-US" dirty="0"/>
              <a:t>:</a:t>
            </a:r>
          </a:p>
          <a:p>
            <a:pPr marL="742950" lvl="1" indent="-285750">
              <a:buFont typeface="Arial" panose="020B0604020202020204" pitchFamily="34" charset="0"/>
              <a:buChar char="•"/>
            </a:pPr>
            <a:r>
              <a:rPr lang="en-US" dirty="0"/>
              <a:t>Rely on B-trees, hashing, and indexing for efficient queries.</a:t>
            </a:r>
          </a:p>
          <a:p>
            <a:r>
              <a:rPr lang="en-US" b="1" dirty="0"/>
              <a:t>Slide 4: Optimizing Performance and Reducing Latency</a:t>
            </a:r>
          </a:p>
          <a:p>
            <a:pPr>
              <a:buFont typeface="Arial" panose="020B0604020202020204" pitchFamily="34" charset="0"/>
              <a:buChar char="•"/>
            </a:pPr>
            <a:r>
              <a:rPr lang="en-US" b="1" dirty="0"/>
              <a:t>E-commerce Platforms</a:t>
            </a:r>
            <a:r>
              <a:rPr lang="en-US" dirty="0"/>
              <a:t>:</a:t>
            </a:r>
          </a:p>
          <a:p>
            <a:pPr marL="742950" lvl="1" indent="-285750">
              <a:buFont typeface="Arial" panose="020B0604020202020204" pitchFamily="34" charset="0"/>
              <a:buChar char="•"/>
            </a:pPr>
            <a:r>
              <a:rPr lang="en-US" dirty="0"/>
              <a:t>Optimize inventory management and recommendations.</a:t>
            </a:r>
          </a:p>
          <a:p>
            <a:pPr>
              <a:buFont typeface="Arial" panose="020B0604020202020204" pitchFamily="34" charset="0"/>
              <a:buChar char="•"/>
            </a:pPr>
            <a:r>
              <a:rPr lang="en-US" b="1" dirty="0"/>
              <a:t>Social Media Feeds</a:t>
            </a:r>
            <a:r>
              <a:rPr lang="en-US" dirty="0"/>
              <a:t>:</a:t>
            </a:r>
          </a:p>
          <a:p>
            <a:pPr marL="742950" lvl="1" indent="-285750">
              <a:buFont typeface="Arial" panose="020B0604020202020204" pitchFamily="34" charset="0"/>
              <a:buChar char="•"/>
            </a:pPr>
            <a:r>
              <a:rPr lang="en-US" dirty="0"/>
              <a:t>Graph structures and algorithms recommend connections and arrange feeds by relevance.</a:t>
            </a:r>
          </a:p>
          <a:p>
            <a:r>
              <a:rPr lang="en-US" b="1" dirty="0"/>
              <a:t>Slide 5: Scalability in Cloud Services and Big Data</a:t>
            </a:r>
          </a:p>
          <a:p>
            <a:pPr>
              <a:buFont typeface="Arial" panose="020B0604020202020204" pitchFamily="34" charset="0"/>
              <a:buChar char="•"/>
            </a:pPr>
            <a:r>
              <a:rPr lang="en-US" b="1" dirty="0"/>
              <a:t>Distributed Systems</a:t>
            </a:r>
            <a:r>
              <a:rPr lang="en-US" dirty="0"/>
              <a:t>:</a:t>
            </a:r>
          </a:p>
          <a:p>
            <a:pPr marL="742950" lvl="1" indent="-285750">
              <a:buFont typeface="Arial" panose="020B0604020202020204" pitchFamily="34" charset="0"/>
              <a:buChar char="•"/>
            </a:pPr>
            <a:r>
              <a:rPr lang="en-US" dirty="0"/>
              <a:t>Load balancing and caching using hash tables and trees.</a:t>
            </a:r>
          </a:p>
          <a:p>
            <a:pPr>
              <a:buFont typeface="Arial" panose="020B0604020202020204" pitchFamily="34" charset="0"/>
              <a:buChar char="•"/>
            </a:pPr>
            <a:r>
              <a:rPr lang="en-US" b="1" dirty="0"/>
              <a:t>Big Data Processing</a:t>
            </a:r>
            <a:r>
              <a:rPr lang="en-US" dirty="0"/>
              <a:t>:</a:t>
            </a:r>
          </a:p>
          <a:p>
            <a:pPr marL="742950" lvl="1" indent="-285750">
              <a:buFont typeface="Arial" panose="020B0604020202020204" pitchFamily="34" charset="0"/>
              <a:buChar char="•"/>
            </a:pPr>
            <a:r>
              <a:rPr lang="en-US" dirty="0"/>
              <a:t>MapReduce and other algorithms break down and process data in parallel.</a:t>
            </a:r>
          </a:p>
          <a:p>
            <a:r>
              <a:rPr lang="en-US" b="1" dirty="0"/>
              <a:t>Slide 6: Optimizing Network Performance and Connectivity</a:t>
            </a:r>
          </a:p>
          <a:p>
            <a:pPr>
              <a:buFont typeface="Arial" panose="020B0604020202020204" pitchFamily="34" charset="0"/>
              <a:buChar char="•"/>
            </a:pPr>
            <a:r>
              <a:rPr lang="en-US" b="1" dirty="0"/>
              <a:t>Routing Algorithms</a:t>
            </a:r>
            <a:r>
              <a:rPr lang="en-US" dirty="0"/>
              <a:t>:</a:t>
            </a:r>
          </a:p>
          <a:p>
            <a:pPr marL="742950" lvl="1" indent="-285750">
              <a:buFont typeface="Arial" panose="020B0604020202020204" pitchFamily="34" charset="0"/>
              <a:buChar char="•"/>
            </a:pPr>
            <a:r>
              <a:rPr lang="en-US" dirty="0"/>
              <a:t>Shortest-path algorithms like Dijkstra’s minimize latency.</a:t>
            </a:r>
          </a:p>
          <a:p>
            <a:pPr>
              <a:buFont typeface="Arial" panose="020B0604020202020204" pitchFamily="34" charset="0"/>
              <a:buChar char="•"/>
            </a:pPr>
            <a:r>
              <a:rPr lang="en-US" b="1" dirty="0"/>
              <a:t>File Sharing &amp; CDNs</a:t>
            </a:r>
            <a:r>
              <a:rPr lang="en-US" dirty="0"/>
              <a:t>:</a:t>
            </a:r>
          </a:p>
          <a:p>
            <a:pPr marL="742950" lvl="1" indent="-285750">
              <a:buFont typeface="Arial" panose="020B0604020202020204" pitchFamily="34" charset="0"/>
              <a:buChar char="•"/>
            </a:pPr>
            <a:r>
              <a:rPr lang="en-US" dirty="0"/>
              <a:t>Use DSA for efficient data distribution and replication.</a:t>
            </a:r>
          </a:p>
          <a:p>
            <a:r>
              <a:rPr lang="en-US" b="1" dirty="0"/>
              <a:t>Slide 7: Security and Cryptography</a:t>
            </a:r>
          </a:p>
          <a:p>
            <a:pPr>
              <a:buFont typeface="Arial" panose="020B0604020202020204" pitchFamily="34" charset="0"/>
              <a:buChar char="•"/>
            </a:pPr>
            <a:r>
              <a:rPr lang="en-US" b="1" dirty="0"/>
              <a:t>Encryption</a:t>
            </a:r>
            <a:r>
              <a:rPr lang="en-US" dirty="0"/>
              <a:t>:</a:t>
            </a:r>
          </a:p>
          <a:p>
            <a:pPr marL="742950" lvl="1" indent="-285750">
              <a:buFont typeface="Arial" panose="020B0604020202020204" pitchFamily="34" charset="0"/>
              <a:buChar char="•"/>
            </a:pPr>
            <a:r>
              <a:rPr lang="en-US" dirty="0"/>
              <a:t>RSA, AES, and hashing algorithms ensure data security.</a:t>
            </a:r>
          </a:p>
          <a:p>
            <a:pPr>
              <a:buFont typeface="Arial" panose="020B0604020202020204" pitchFamily="34" charset="0"/>
              <a:buChar char="•"/>
            </a:pPr>
            <a:r>
              <a:rPr lang="en-US" b="1" dirty="0"/>
              <a:t>Authentication Systems</a:t>
            </a:r>
            <a:r>
              <a:rPr lang="en-US" dirty="0"/>
              <a:t>:</a:t>
            </a:r>
          </a:p>
          <a:p>
            <a:pPr marL="742950" lvl="1" indent="-285750">
              <a:buFont typeface="Arial" panose="020B0604020202020204" pitchFamily="34" charset="0"/>
              <a:buChar char="•"/>
            </a:pPr>
            <a:r>
              <a:rPr lang="en-US" dirty="0"/>
              <a:t>Secure user verification and data integrity via hashing.</a:t>
            </a:r>
          </a:p>
          <a:p>
            <a:r>
              <a:rPr lang="en-US" b="1" dirty="0"/>
              <a:t>Slide 8: Machine Learning and AI</a:t>
            </a:r>
          </a:p>
          <a:p>
            <a:pPr>
              <a:buFont typeface="Arial" panose="020B0604020202020204" pitchFamily="34" charset="0"/>
              <a:buChar char="•"/>
            </a:pPr>
            <a:r>
              <a:rPr lang="en-US" b="1" dirty="0"/>
              <a:t>Data Management</a:t>
            </a:r>
            <a:r>
              <a:rPr lang="en-US" dirty="0"/>
              <a:t>:</a:t>
            </a:r>
          </a:p>
          <a:p>
            <a:pPr marL="742950" lvl="1" indent="-285750">
              <a:buFont typeface="Arial" panose="020B0604020202020204" pitchFamily="34" charset="0"/>
              <a:buChar char="•"/>
            </a:pPr>
            <a:r>
              <a:rPr lang="en-US" dirty="0"/>
              <a:t>Sorting, searching, and graph traversal for feature selection.</a:t>
            </a:r>
          </a:p>
          <a:p>
            <a:pPr>
              <a:buFont typeface="Arial" panose="020B0604020202020204" pitchFamily="34" charset="0"/>
              <a:buChar char="•"/>
            </a:pPr>
            <a:r>
              <a:rPr lang="en-US" b="1" dirty="0"/>
              <a:t>Pattern Recognition</a:t>
            </a:r>
            <a:r>
              <a:rPr lang="en-US" dirty="0"/>
              <a:t>:</a:t>
            </a:r>
          </a:p>
          <a:p>
            <a:pPr marL="742950" lvl="1" indent="-285750">
              <a:buFont typeface="Arial" panose="020B0604020202020204" pitchFamily="34" charset="0"/>
              <a:buChar char="•"/>
            </a:pPr>
            <a:r>
              <a:rPr lang="en-US" dirty="0"/>
              <a:t>Algorithms help in image recognition and NLP with clustering and dynamic programming.</a:t>
            </a:r>
          </a:p>
          <a:p>
            <a:r>
              <a:rPr lang="en-US" b="1" dirty="0"/>
              <a:t>Slide 9: Gaming and Simulation</a:t>
            </a:r>
          </a:p>
          <a:p>
            <a:pPr>
              <a:buFont typeface="Arial" panose="020B0604020202020204" pitchFamily="34" charset="0"/>
              <a:buChar char="•"/>
            </a:pPr>
            <a:r>
              <a:rPr lang="en-US" b="1" dirty="0"/>
              <a:t>Pathfinding in Games</a:t>
            </a:r>
            <a:r>
              <a:rPr lang="en-US" dirty="0"/>
              <a:t>:</a:t>
            </a:r>
          </a:p>
          <a:p>
            <a:pPr marL="742950" lvl="1" indent="-285750">
              <a:buFont typeface="Arial" panose="020B0604020202020204" pitchFamily="34" charset="0"/>
              <a:buChar char="•"/>
            </a:pPr>
            <a:r>
              <a:rPr lang="en-US" dirty="0"/>
              <a:t>A* and Dijkstra’s algorithms for real-time pathfinding.</a:t>
            </a:r>
          </a:p>
          <a:p>
            <a:pPr>
              <a:buFont typeface="Arial" panose="020B0604020202020204" pitchFamily="34" charset="0"/>
              <a:buChar char="•"/>
            </a:pPr>
            <a:r>
              <a:rPr lang="en-US" b="1" dirty="0"/>
              <a:t>Rendering Engines</a:t>
            </a:r>
            <a:r>
              <a:rPr lang="en-US" dirty="0"/>
              <a:t>:</a:t>
            </a:r>
          </a:p>
          <a:p>
            <a:pPr marL="742950" lvl="1" indent="-285750">
              <a:buFont typeface="Arial" panose="020B0604020202020204" pitchFamily="34" charset="0"/>
              <a:buChar char="•"/>
            </a:pPr>
            <a:r>
              <a:rPr lang="en-US" dirty="0"/>
              <a:t>Use octrees and collision detection for 3D simulations.</a:t>
            </a:r>
          </a:p>
          <a:p>
            <a:r>
              <a:rPr lang="en-US" b="1" dirty="0"/>
              <a:t>Slide 10: Financial Technology and E-Trading</a:t>
            </a:r>
          </a:p>
          <a:p>
            <a:pPr>
              <a:buFont typeface="Arial" panose="020B0604020202020204" pitchFamily="34" charset="0"/>
              <a:buChar char="•"/>
            </a:pPr>
            <a:r>
              <a:rPr lang="en-US" b="1" dirty="0"/>
              <a:t>Real-Time Analytics</a:t>
            </a:r>
            <a:r>
              <a:rPr lang="en-US" dirty="0"/>
              <a:t>:</a:t>
            </a:r>
          </a:p>
          <a:p>
            <a:pPr marL="742950" lvl="1" indent="-285750">
              <a:buFont typeface="Arial" panose="020B0604020202020204" pitchFamily="34" charset="0"/>
              <a:buChar char="•"/>
            </a:pPr>
            <a:r>
              <a:rPr lang="en-US" dirty="0"/>
              <a:t>Heaps, queues, and sorting algorithms for high-frequency trading.</a:t>
            </a:r>
          </a:p>
          <a:p>
            <a:pPr>
              <a:buFont typeface="Arial" panose="020B0604020202020204" pitchFamily="34" charset="0"/>
              <a:buChar char="•"/>
            </a:pPr>
            <a:r>
              <a:rPr lang="en-US" b="1" dirty="0"/>
              <a:t>Risk Management</a:t>
            </a:r>
            <a:r>
              <a:rPr lang="en-US" dirty="0"/>
              <a:t>:</a:t>
            </a:r>
          </a:p>
          <a:p>
            <a:pPr marL="742950" lvl="1" indent="-285750">
              <a:buFont typeface="Arial" panose="020B0604020202020204" pitchFamily="34" charset="0"/>
              <a:buChar char="•"/>
            </a:pPr>
            <a:r>
              <a:rPr lang="en-US" dirty="0"/>
              <a:t>Algorithms assist in portfolio optimization and fraud detection.</a:t>
            </a:r>
          </a:p>
          <a:p>
            <a:r>
              <a:rPr lang="en-US" b="1" dirty="0"/>
              <a:t>Slide 11: Healthcare and Genomics</a:t>
            </a:r>
          </a:p>
          <a:p>
            <a:pPr>
              <a:buFont typeface="Arial" panose="020B0604020202020204" pitchFamily="34" charset="0"/>
              <a:buChar char="•"/>
            </a:pPr>
            <a:r>
              <a:rPr lang="en-US" b="1" dirty="0"/>
              <a:t>Data Analysis</a:t>
            </a:r>
            <a:r>
              <a:rPr lang="en-US" dirty="0"/>
              <a:t>:</a:t>
            </a:r>
          </a:p>
          <a:p>
            <a:pPr marL="742950" lvl="1" indent="-285750">
              <a:buFont typeface="Arial" panose="020B0604020202020204" pitchFamily="34" charset="0"/>
              <a:buChar char="•"/>
            </a:pPr>
            <a:r>
              <a:rPr lang="en-US" dirty="0"/>
              <a:t>Genomic data processed using trees and graphs.</a:t>
            </a:r>
          </a:p>
          <a:p>
            <a:pPr>
              <a:buFont typeface="Arial" panose="020B0604020202020204" pitchFamily="34" charset="0"/>
              <a:buChar char="•"/>
            </a:pPr>
            <a:r>
              <a:rPr lang="en-US" b="1" dirty="0"/>
              <a:t>Patient Monitoring</a:t>
            </a:r>
            <a:r>
              <a:rPr lang="en-US" dirty="0"/>
              <a:t>:</a:t>
            </a:r>
          </a:p>
          <a:p>
            <a:pPr marL="742950" lvl="1" indent="-285750">
              <a:buFont typeface="Arial" panose="020B0604020202020204" pitchFamily="34" charset="0"/>
              <a:buChar char="•"/>
            </a:pPr>
            <a:r>
              <a:rPr lang="en-US" dirty="0"/>
              <a:t>Prioritizing critical health data using queues and heaps.</a:t>
            </a:r>
          </a:p>
          <a:p>
            <a:r>
              <a:rPr lang="en-US" b="1" dirty="0"/>
              <a:t>Slide 12: Summary: DSA’s Importance in Real-World Applications</a:t>
            </a:r>
          </a:p>
          <a:p>
            <a:pPr>
              <a:buFont typeface="Arial" panose="020B0604020202020204" pitchFamily="34" charset="0"/>
              <a:buChar char="•"/>
            </a:pPr>
            <a:r>
              <a:rPr lang="en-US" b="1" dirty="0"/>
              <a:t>Performance</a:t>
            </a:r>
            <a:r>
              <a:rPr lang="en-US" dirty="0"/>
              <a:t>: Faster and more efficient applications.</a:t>
            </a:r>
          </a:p>
          <a:p>
            <a:pPr>
              <a:buFont typeface="Arial" panose="020B0604020202020204" pitchFamily="34" charset="0"/>
              <a:buChar char="•"/>
            </a:pPr>
            <a:r>
              <a:rPr lang="en-US" b="1" dirty="0"/>
              <a:t>Scalability</a:t>
            </a:r>
            <a:r>
              <a:rPr lang="en-US" dirty="0"/>
              <a:t>: Handles larger datasets or user bases.</a:t>
            </a:r>
          </a:p>
          <a:p>
            <a:pPr>
              <a:buFont typeface="Arial" panose="020B0604020202020204" pitchFamily="34" charset="0"/>
              <a:buChar char="•"/>
            </a:pPr>
            <a:r>
              <a:rPr lang="en-US" b="1" dirty="0"/>
              <a:t>Optimization</a:t>
            </a:r>
            <a:r>
              <a:rPr lang="en-US" dirty="0"/>
              <a:t>: Finds optimal or near-optimal solutions.</a:t>
            </a:r>
          </a:p>
          <a:p>
            <a:pPr>
              <a:buFont typeface="Arial" panose="020B0604020202020204" pitchFamily="34" charset="0"/>
              <a:buChar char="•"/>
            </a:pPr>
            <a:r>
              <a:rPr lang="en-US" b="1" dirty="0"/>
              <a:t>Reliability</a:t>
            </a:r>
            <a:r>
              <a:rPr lang="en-US" dirty="0"/>
              <a:t>: Ensures secure and consistent data management.</a:t>
            </a:r>
          </a:p>
          <a:p>
            <a:r>
              <a:rPr lang="en-US" b="1" dirty="0"/>
              <a:t>Slide 13: Thank You</a:t>
            </a:r>
          </a:p>
          <a:p>
            <a:r>
              <a:rPr lang="en-US" b="1" dirty="0"/>
              <a:t>Questions?</a:t>
            </a:r>
            <a:endParaRPr lang="en-US" dirty="0"/>
          </a:p>
          <a:p>
            <a:r>
              <a:rPr lang="en-US" dirty="0"/>
              <a:t>Each slide focuses on one topic, keeping the layout clean and organized to help maintain audience engagement and comprehension.</a:t>
            </a:r>
          </a:p>
          <a:p>
            <a:r>
              <a:rPr lang="en-US" dirty="0"/>
              <a:t>4o</a:t>
            </a:r>
          </a:p>
          <a:p>
            <a:br>
              <a:rPr lang="en-US" dirty="0"/>
            </a:br>
            <a:endParaRPr lang="en-US" dirty="0"/>
          </a:p>
          <a:p>
            <a:r>
              <a:rPr lang="en-US" dirty="0"/>
              <a:t>ChatGPT can make mistakes. Check important</a:t>
            </a:r>
          </a:p>
          <a:p>
            <a:endParaRPr lang="en-IN" dirty="0"/>
          </a:p>
        </p:txBody>
      </p:sp>
      <p:sp>
        <p:nvSpPr>
          <p:cNvPr id="4" name="Slide Number Placeholder 3">
            <a:extLst>
              <a:ext uri="{FF2B5EF4-FFF2-40B4-BE49-F238E27FC236}">
                <a16:creationId xmlns:a16="http://schemas.microsoft.com/office/drawing/2014/main" id="{641D750F-E658-1295-08FC-0C8A8C256B50}"/>
              </a:ext>
            </a:extLst>
          </p:cNvPr>
          <p:cNvSpPr>
            <a:spLocks noGrp="1"/>
          </p:cNvSpPr>
          <p:nvPr>
            <p:ph type="sldNum" sz="quarter" idx="5"/>
          </p:nvPr>
        </p:nvSpPr>
        <p:spPr/>
        <p:txBody>
          <a:bodyPr/>
          <a:lstStyle/>
          <a:p>
            <a:fld id="{607988EF-314F-4D82-899A-8B93AC7A6A04}" type="slidenum">
              <a:rPr lang="en-IN" smtClean="0"/>
              <a:t>7</a:t>
            </a:fld>
            <a:endParaRPr lang="en-IN"/>
          </a:p>
        </p:txBody>
      </p:sp>
    </p:spTree>
    <p:extLst>
      <p:ext uri="{BB962C8B-B14F-4D97-AF65-F5344CB8AC3E}">
        <p14:creationId xmlns:p14="http://schemas.microsoft.com/office/powerpoint/2010/main" val="4024374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has grown significantly in popularity and versatility over recent years, and today, we'll explore some key areas where Python is making a real impact.“</a:t>
            </a:r>
          </a:p>
          <a:p>
            <a:endParaRPr lang="en-US" dirty="0"/>
          </a:p>
          <a:p>
            <a:r>
              <a:rPr lang="en-US" dirty="0"/>
              <a:t>Python is a high-level programming language known for its simplicity and readability, which makes it beginner-friendly and versatile. </a:t>
            </a:r>
          </a:p>
          <a:p>
            <a:r>
              <a:rPr lang="en-US" dirty="0"/>
              <a:t>It's also an interpreted language, which means that we don’t need to compile code before running it, allowing for fast prototyping and testing.</a:t>
            </a:r>
          </a:p>
          <a:p>
            <a:r>
              <a:rPr lang="en-US" dirty="0"/>
              <a:t> Python’s popularity is partly due to its robust ecosystem of libraries, its clear syntax, and a supportive developer community."</a:t>
            </a:r>
            <a:endParaRPr lang="en-IN" dirty="0"/>
          </a:p>
        </p:txBody>
      </p:sp>
      <p:sp>
        <p:nvSpPr>
          <p:cNvPr id="4" name="Slide Number Placeholder 3"/>
          <p:cNvSpPr>
            <a:spLocks noGrp="1"/>
          </p:cNvSpPr>
          <p:nvPr>
            <p:ph type="sldNum" sz="quarter" idx="5"/>
          </p:nvPr>
        </p:nvSpPr>
        <p:spPr/>
        <p:txBody>
          <a:bodyPr/>
          <a:lstStyle/>
          <a:p>
            <a:fld id="{607988EF-314F-4D82-899A-8B93AC7A6A04}" type="slidenum">
              <a:rPr lang="en-IN" smtClean="0"/>
              <a:t>8</a:t>
            </a:fld>
            <a:endParaRPr lang="en-IN"/>
          </a:p>
        </p:txBody>
      </p:sp>
    </p:spTree>
    <p:extLst>
      <p:ext uri="{BB962C8B-B14F-4D97-AF65-F5344CB8AC3E}">
        <p14:creationId xmlns:p14="http://schemas.microsoft.com/office/powerpoint/2010/main" val="304998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Python’s </a:t>
            </a:r>
            <a:r>
              <a:rPr lang="en-US" b="1" dirty="0"/>
              <a:t>versatility</a:t>
            </a:r>
            <a:r>
              <a:rPr lang="en-US" dirty="0"/>
              <a:t> supports diverse fields, from web development to scientific research.</a:t>
            </a:r>
          </a:p>
          <a:p>
            <a:r>
              <a:rPr lang="en-US" b="1" dirty="0"/>
              <a:t>Web Development:</a:t>
            </a:r>
            <a:endParaRPr lang="en-US" dirty="0"/>
          </a:p>
          <a:p>
            <a:pPr>
              <a:buFont typeface="Arial" panose="020B0604020202020204" pitchFamily="34" charset="0"/>
              <a:buChar char="•"/>
            </a:pPr>
            <a:r>
              <a:rPr lang="en-US" dirty="0"/>
              <a:t>Django and Flask make backend development easier and scalable.</a:t>
            </a:r>
          </a:p>
          <a:p>
            <a:pPr>
              <a:buFont typeface="Arial" panose="020B0604020202020204" pitchFamily="34" charset="0"/>
              <a:buChar char="•"/>
            </a:pPr>
            <a:r>
              <a:rPr lang="en-US" dirty="0"/>
              <a:t>Used by major platforms like Instagram and Spotify.</a:t>
            </a:r>
          </a:p>
          <a:p>
            <a:r>
              <a:rPr lang="en-US" b="1" dirty="0"/>
              <a:t>Data Science &amp; Machine Learning:</a:t>
            </a:r>
            <a:endParaRPr lang="en-US" dirty="0"/>
          </a:p>
          <a:p>
            <a:pPr>
              <a:buFont typeface="Arial" panose="020B0604020202020204" pitchFamily="34" charset="0"/>
              <a:buChar char="•"/>
            </a:pPr>
            <a:r>
              <a:rPr lang="en-US" dirty="0"/>
              <a:t>Libraries like Pandas, Scikit-Learn, and TensorFlow support data analysis, machine learning, and deep learning.</a:t>
            </a:r>
          </a:p>
          <a:p>
            <a:r>
              <a:rPr lang="en-US" b="1" dirty="0"/>
              <a:t>Automation &amp; Scripting:</a:t>
            </a:r>
            <a:endParaRPr lang="en-US" dirty="0"/>
          </a:p>
          <a:p>
            <a:pPr>
              <a:buFont typeface="Arial" panose="020B0604020202020204" pitchFamily="34" charset="0"/>
              <a:buChar char="•"/>
            </a:pPr>
            <a:r>
              <a:rPr lang="en-US" dirty="0"/>
              <a:t>Tools like Selenium enable automation of repetitive tasks, improving productivity.</a:t>
            </a:r>
          </a:p>
          <a:p>
            <a:r>
              <a:rPr lang="en-US" b="1" dirty="0"/>
              <a:t>Scientific Computing:</a:t>
            </a:r>
            <a:endParaRPr lang="en-US" dirty="0"/>
          </a:p>
          <a:p>
            <a:pPr>
              <a:buFont typeface="Arial" panose="020B0604020202020204" pitchFamily="34" charset="0"/>
              <a:buChar char="•"/>
            </a:pPr>
            <a:r>
              <a:rPr lang="en-US" dirty="0"/>
              <a:t>Libraries such as SciPy enable complex calculations for research in physics, engineering, and more.</a:t>
            </a:r>
          </a:p>
          <a:p>
            <a:r>
              <a:rPr lang="en-US" b="1" dirty="0"/>
              <a:t>IoT &amp; Embedded Systems:</a:t>
            </a:r>
            <a:endParaRPr lang="en-US" dirty="0"/>
          </a:p>
          <a:p>
            <a:pPr>
              <a:buFont typeface="Arial" panose="020B0604020202020204" pitchFamily="34" charset="0"/>
              <a:buChar char="•"/>
            </a:pPr>
            <a:r>
              <a:rPr lang="en-US" dirty="0"/>
              <a:t>Python on Raspberry Pi (</a:t>
            </a:r>
            <a:r>
              <a:rPr lang="en-US" dirty="0" err="1"/>
              <a:t>MicroPython</a:t>
            </a:r>
            <a:r>
              <a:rPr lang="en-US" dirty="0"/>
              <a:t>) allows for rapid prototyping of IoT applications.</a:t>
            </a:r>
          </a:p>
          <a:p>
            <a:r>
              <a:rPr lang="en-US" b="1" dirty="0"/>
              <a:t>Game Development &amp; Desktop Applications:</a:t>
            </a:r>
            <a:endParaRPr lang="en-US" dirty="0"/>
          </a:p>
          <a:p>
            <a:pPr>
              <a:buFont typeface="Arial" panose="020B0604020202020204" pitchFamily="34" charset="0"/>
              <a:buChar char="•"/>
            </a:pPr>
            <a:r>
              <a:rPr lang="en-US" dirty="0" err="1"/>
              <a:t>Pygame</a:t>
            </a:r>
            <a:r>
              <a:rPr lang="en-US" dirty="0"/>
              <a:t> and </a:t>
            </a:r>
            <a:r>
              <a:rPr lang="en-US" dirty="0" err="1"/>
              <a:t>Tkinter</a:t>
            </a:r>
            <a:r>
              <a:rPr lang="en-US" dirty="0"/>
              <a:t> provide tools for creating educational games, simple applications, and GUI interfaces.</a:t>
            </a:r>
          </a:p>
          <a:p>
            <a:endParaRPr lang="en-IN" dirty="0"/>
          </a:p>
        </p:txBody>
      </p:sp>
      <p:sp>
        <p:nvSpPr>
          <p:cNvPr id="4" name="Slide Number Placeholder 3"/>
          <p:cNvSpPr>
            <a:spLocks noGrp="1"/>
          </p:cNvSpPr>
          <p:nvPr>
            <p:ph type="sldNum" sz="quarter" idx="5"/>
          </p:nvPr>
        </p:nvSpPr>
        <p:spPr/>
        <p:txBody>
          <a:bodyPr/>
          <a:lstStyle/>
          <a:p>
            <a:fld id="{607988EF-314F-4D82-899A-8B93AC7A6A04}" type="slidenum">
              <a:rPr lang="en-IN" smtClean="0"/>
              <a:t>9</a:t>
            </a:fld>
            <a:endParaRPr lang="en-IN"/>
          </a:p>
        </p:txBody>
      </p:sp>
    </p:spTree>
    <p:extLst>
      <p:ext uri="{BB962C8B-B14F-4D97-AF65-F5344CB8AC3E}">
        <p14:creationId xmlns:p14="http://schemas.microsoft.com/office/powerpoint/2010/main" val="2796358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Python Functions</a:t>
            </a:r>
          </a:p>
          <a:p>
            <a:r>
              <a:rPr lang="en-US" dirty="0"/>
              <a:t>A </a:t>
            </a:r>
            <a:r>
              <a:rPr lang="en-US" b="1" dirty="0"/>
              <a:t>function</a:t>
            </a:r>
            <a:r>
              <a:rPr lang="en-US" dirty="0"/>
              <a:t> is a block of reusable code that performs a specific task. Functions can take inputs, known as parameters, and return outputs.</a:t>
            </a:r>
          </a:p>
          <a:p>
            <a:endParaRPr lang="en-IN" dirty="0"/>
          </a:p>
          <a:p>
            <a:r>
              <a:rPr lang="en-US" dirty="0"/>
              <a:t>A </a:t>
            </a:r>
            <a:r>
              <a:rPr lang="en-US" b="1" dirty="0"/>
              <a:t>method</a:t>
            </a:r>
            <a:r>
              <a:rPr lang="en-US" dirty="0"/>
              <a:t> is similar to a function but is associated with an object (i.e., it is called on an object). For example, methods are often found in data types like lists, strings, and dictionaries.</a:t>
            </a:r>
          </a:p>
          <a:p>
            <a:endParaRPr lang="en-US" dirty="0"/>
          </a:p>
          <a:p>
            <a:r>
              <a:rPr lang="en-US" dirty="0" err="1"/>
              <a:t>Decoratars</a:t>
            </a:r>
            <a:endParaRPr lang="en-US"/>
          </a:p>
          <a:p>
            <a:endParaRPr lang="en-IN" dirty="0"/>
          </a:p>
        </p:txBody>
      </p:sp>
      <p:sp>
        <p:nvSpPr>
          <p:cNvPr id="4" name="Slide Number Placeholder 3"/>
          <p:cNvSpPr>
            <a:spLocks noGrp="1"/>
          </p:cNvSpPr>
          <p:nvPr>
            <p:ph type="sldNum" sz="quarter" idx="5"/>
          </p:nvPr>
        </p:nvSpPr>
        <p:spPr/>
        <p:txBody>
          <a:bodyPr/>
          <a:lstStyle/>
          <a:p>
            <a:fld id="{607988EF-314F-4D82-899A-8B93AC7A6A04}" type="slidenum">
              <a:rPr lang="en-IN" smtClean="0"/>
              <a:t>10</a:t>
            </a:fld>
            <a:endParaRPr lang="en-IN"/>
          </a:p>
        </p:txBody>
      </p:sp>
    </p:spTree>
    <p:extLst>
      <p:ext uri="{BB962C8B-B14F-4D97-AF65-F5344CB8AC3E}">
        <p14:creationId xmlns:p14="http://schemas.microsoft.com/office/powerpoint/2010/main" val="1275098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95C5C9-164C-46B3-A87E-7660D39D3106}" type="datetime2">
              <a:rPr lang="en-US" smtClean="0"/>
              <a:t>Tuesday, November 5, 2024</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07079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5179A-1E2B-41AB-B400-4F1B4022FAEE}" type="datetime2">
              <a:rPr lang="en-US" smtClean="0"/>
              <a:t>Tuesday, November 5, 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95734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81D0F-6595-4F14-8EF3-954CD87C797B}" type="datetime2">
              <a:rPr lang="en-US" smtClean="0"/>
              <a:t>Tuesday, November 5, 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83534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22759107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CFF8A-AAF8-4A12-8A91-9CA0EAF6CBB9}" type="datetime2">
              <a:rPr lang="en-US" smtClean="0"/>
              <a:t>Tuesday, November 5, 2024</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7897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25C3-021A-4B0B-8F70-0C181FE1CF45}" type="datetime2">
              <a:rPr lang="en-US" smtClean="0"/>
              <a:t>Tuesday, November 5, 2024</a:t>
            </a:fld>
            <a:endParaRPr lang="en-US"/>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83409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3D88D-8CEC-4ED9-A53B-5596187D9A16}" type="datetime2">
              <a:rPr lang="en-US" smtClean="0"/>
              <a:t>Tuesday, November 5, 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026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CD382-DFDA-4722-A27A-59C21AD112F2}" type="datetime2">
              <a:rPr lang="en-US" smtClean="0"/>
              <a:t>Tuesday, November 5, 2024</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86832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2A30D-1C09-413F-AAB1-38F366000715}" type="datetime2">
              <a:rPr lang="en-US" smtClean="0"/>
              <a:t>Tuesday, November 5, 2024</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65179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82B9C-D65E-4F64-95C3-B10F3B00F0D9}" type="datetime2">
              <a:rPr lang="en-US" smtClean="0"/>
              <a:t>Tuesday, November 5, 2024</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0145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F5FDCC-6AAC-4A08-B9E0-3793AB5E64C3}" type="datetime2">
              <a:rPr lang="en-US" smtClean="0"/>
              <a:t>Tuesday, November 5, 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5287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9FE94D-439C-40F1-900E-BC07940E3988}" type="datetime2">
              <a:rPr lang="en-US" smtClean="0"/>
              <a:t>Tuesday, November 5, 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59904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EA2CF1-0EB2-4673-802D-3371233E4A77}" type="datetime2">
              <a:rPr lang="en-US" smtClean="0"/>
              <a:t>Tuesday, November 5, 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91732206"/>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7C6233-440D-EF6A-8E79-EF50056C66EE}"/>
              </a:ext>
            </a:extLst>
          </p:cNvPr>
          <p:cNvSpPr>
            <a:spLocks noGrp="1"/>
          </p:cNvSpPr>
          <p:nvPr>
            <p:ph type="ctrTitle"/>
          </p:nvPr>
        </p:nvSpPr>
        <p:spPr>
          <a:xfrm>
            <a:off x="1386865" y="818984"/>
            <a:ext cx="6596245" cy="3268520"/>
          </a:xfrm>
        </p:spPr>
        <p:txBody>
          <a:bodyPr>
            <a:normAutofit/>
          </a:bodyPr>
          <a:lstStyle/>
          <a:p>
            <a:pPr algn="r"/>
            <a:r>
              <a:rPr lang="en-IN" sz="4800" b="1">
                <a:solidFill>
                  <a:srgbClr val="FFFFFF"/>
                </a:solidFill>
                <a:latin typeface="+mn-lt"/>
              </a:rPr>
              <a:t>Overview of Datastructures and Alogorithms</a:t>
            </a:r>
          </a:p>
        </p:txBody>
      </p:sp>
      <p:sp>
        <p:nvSpPr>
          <p:cNvPr id="4" name="Rectangle 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838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D03C43-BE34-B70A-5880-A1DA9D203DF1}"/>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Practice Python</a:t>
            </a:r>
            <a:endParaRPr lang="en-IN" sz="4000" dirty="0">
              <a:solidFill>
                <a:srgbClr val="FFFFFF"/>
              </a:solidFill>
            </a:endParaRPr>
          </a:p>
        </p:txBody>
      </p:sp>
      <p:graphicFrame>
        <p:nvGraphicFramePr>
          <p:cNvPr id="5" name="Content Placeholder 2">
            <a:extLst>
              <a:ext uri="{FF2B5EF4-FFF2-40B4-BE49-F238E27FC236}">
                <a16:creationId xmlns:a16="http://schemas.microsoft.com/office/drawing/2014/main" id="{DFDD1B5C-6838-D107-CE67-C5599E473B2C}"/>
              </a:ext>
            </a:extLst>
          </p:cNvPr>
          <p:cNvGraphicFramePr>
            <a:graphicFrameLocks noGrp="1"/>
          </p:cNvGraphicFramePr>
          <p:nvPr>
            <p:ph idx="1"/>
            <p:extLst>
              <p:ext uri="{D42A27DB-BD31-4B8C-83A1-F6EECF244321}">
                <p14:modId xmlns:p14="http://schemas.microsoft.com/office/powerpoint/2010/main" val="308202706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5911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A8A162-E276-9DFD-F384-3562D63C49C9}"/>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a:solidFill>
                  <a:srgbClr val="FFFFFF"/>
                </a:solidFill>
                <a:latin typeface="+mj-lt"/>
                <a:ea typeface="+mj-ea"/>
                <a:cs typeface="+mj-cs"/>
              </a:rPr>
              <a:t> </a:t>
            </a:r>
            <a:r>
              <a:rPr lang="en-US" sz="4800" b="1" kern="1200">
                <a:solidFill>
                  <a:srgbClr val="FFFFFF"/>
                </a:solidFill>
                <a:latin typeface="+mj-lt"/>
                <a:ea typeface="+mj-ea"/>
                <a:cs typeface="+mj-cs"/>
              </a:rPr>
              <a:t>Practice Session</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4086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8" name="Rectangle 15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Computational…"/>
          <p:cNvSpPr txBox="1">
            <a:spLocks noGrp="1"/>
          </p:cNvSpPr>
          <p:nvPr>
            <p:ph type="ctrTitle"/>
          </p:nvPr>
        </p:nvSpPr>
        <p:spPr>
          <a:xfrm>
            <a:off x="1386865" y="818984"/>
            <a:ext cx="6596245" cy="3268520"/>
          </a:xfrm>
          <a:prstGeom prst="rect">
            <a:avLst/>
          </a:prstGeom>
        </p:spPr>
        <p:txBody>
          <a:bodyPr>
            <a:normAutofit/>
          </a:bodyPr>
          <a:lstStyle/>
          <a:p>
            <a:pPr algn="r">
              <a:defRPr sz="11000" b="1"/>
            </a:pPr>
            <a:r>
              <a:rPr lang="en-IN" sz="4800">
                <a:solidFill>
                  <a:srgbClr val="FFFFFF"/>
                </a:solidFill>
                <a:latin typeface="+mn-lt"/>
              </a:rPr>
              <a:t>Computational Complexity</a:t>
            </a:r>
          </a:p>
        </p:txBody>
      </p:sp>
      <p:sp>
        <p:nvSpPr>
          <p:cNvPr id="168" name="Rectangle 16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153"/>
                                        </p:tgtEl>
                                        <p:attrNameLst>
                                          <p:attrName>style.visibility</p:attrName>
                                        </p:attrNameLst>
                                      </p:cBhvr>
                                      <p:to>
                                        <p:strVal val="visible"/>
                                      </p:to>
                                    </p:set>
                                    <p:animEffect transition="in" filter="fade">
                                      <p:cBhvr>
                                        <p:cTn id="7" dur="4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3" name="Rectangle 19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Complexity Analysis"/>
          <p:cNvSpPr txBox="1">
            <a:spLocks noGrp="1"/>
          </p:cNvSpPr>
          <p:nvPr>
            <p:ph type="title"/>
          </p:nvPr>
        </p:nvSpPr>
        <p:spPr>
          <a:xfrm>
            <a:off x="1383564" y="348865"/>
            <a:ext cx="9718111" cy="1576446"/>
          </a:xfrm>
          <a:prstGeom prst="rect">
            <a:avLst/>
          </a:prstGeom>
        </p:spPr>
        <p:txBody>
          <a:bodyPr vert="horz" lIns="91440" tIns="45720" rIns="91440" bIns="45720" rtlCol="0" anchor="ctr">
            <a:normAutofit/>
          </a:bodyPr>
          <a:lstStyle>
            <a:lvl1pPr defTabSz="549148">
              <a:defRPr sz="7519" b="1"/>
            </a:lvl1pPr>
          </a:lstStyle>
          <a:p>
            <a:pPr defTabSz="914400"/>
            <a:r>
              <a:rPr lang="en-US" sz="4000" kern="1200" dirty="0">
                <a:solidFill>
                  <a:srgbClr val="FFFFFF"/>
                </a:solidFill>
                <a:latin typeface="+mj-lt"/>
                <a:ea typeface="+mj-ea"/>
                <a:cs typeface="+mj-cs"/>
              </a:rPr>
              <a:t>Complexity Analysis</a:t>
            </a:r>
            <a:endParaRPr lang="en-US" sz="4000" kern="1200">
              <a:solidFill>
                <a:srgbClr val="FFFFFF"/>
              </a:solidFill>
              <a:latin typeface="+mj-lt"/>
              <a:ea typeface="+mj-ea"/>
              <a:cs typeface="+mj-cs"/>
            </a:endParaRPr>
          </a:p>
        </p:txBody>
      </p:sp>
      <p:graphicFrame>
        <p:nvGraphicFramePr>
          <p:cNvPr id="197" name="As programmers, we often find ourselves asking the same two questions over and over again:">
            <a:extLst>
              <a:ext uri="{FF2B5EF4-FFF2-40B4-BE49-F238E27FC236}">
                <a16:creationId xmlns:a16="http://schemas.microsoft.com/office/drawing/2014/main" id="{E4F4E487-6B04-B9EA-59BF-B8CE56998C54}"/>
              </a:ext>
            </a:extLst>
          </p:cNvPr>
          <p:cNvGraphicFramePr/>
          <p:nvPr>
            <p:extLst>
              <p:ext uri="{D42A27DB-BD31-4B8C-83A1-F6EECF244321}">
                <p14:modId xmlns:p14="http://schemas.microsoft.com/office/powerpoint/2010/main" val="108094947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Rectangle 3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ig-O Notation">
            <a:extLst>
              <a:ext uri="{FF2B5EF4-FFF2-40B4-BE49-F238E27FC236}">
                <a16:creationId xmlns:a16="http://schemas.microsoft.com/office/drawing/2014/main" id="{5D57C8CE-2A87-A5B4-7AD8-8169F8DFE8BE}"/>
              </a:ext>
            </a:extLst>
          </p:cNvPr>
          <p:cNvSpPr txBox="1">
            <a:spLocks noGrp="1"/>
          </p:cNvSpPr>
          <p:nvPr>
            <p:ph type="title"/>
          </p:nvPr>
        </p:nvSpPr>
        <p:spPr>
          <a:xfrm>
            <a:off x="466722" y="586855"/>
            <a:ext cx="3201366" cy="3387497"/>
          </a:xfrm>
          <a:prstGeom prst="rect">
            <a:avLst/>
          </a:prstGeom>
        </p:spPr>
        <p:txBody>
          <a:bodyPr vert="horz" lIns="91440" tIns="45720" rIns="91440" bIns="45720" rtlCol="0" anchor="b">
            <a:normAutofit/>
          </a:bodyPr>
          <a:lstStyle>
            <a:lvl1pPr>
              <a:defRPr b="1"/>
            </a:lvl1pPr>
          </a:lstStyle>
          <a:p>
            <a:pPr algn="r"/>
            <a:r>
              <a:rPr lang="en-US" sz="4000" kern="1200">
                <a:solidFill>
                  <a:srgbClr val="FFFFFF"/>
                </a:solidFill>
                <a:latin typeface="+mj-lt"/>
                <a:ea typeface="+mj-ea"/>
                <a:cs typeface="+mj-cs"/>
              </a:rPr>
              <a:t>Big-O Notation</a:t>
            </a:r>
          </a:p>
        </p:txBody>
      </p:sp>
      <p:sp>
        <p:nvSpPr>
          <p:cNvPr id="3" name="Text Placeholder 2">
            <a:extLst>
              <a:ext uri="{FF2B5EF4-FFF2-40B4-BE49-F238E27FC236}">
                <a16:creationId xmlns:a16="http://schemas.microsoft.com/office/drawing/2014/main" id="{8E6D59FC-81C8-FE8E-F6DB-60BD962D4C63}"/>
              </a:ext>
            </a:extLst>
          </p:cNvPr>
          <p:cNvSpPr>
            <a:spLocks noGrp="1"/>
          </p:cNvSpPr>
          <p:nvPr>
            <p:ph type="body" idx="1"/>
          </p:nvPr>
        </p:nvSpPr>
        <p:spPr>
          <a:xfrm>
            <a:off x="4581726" y="186325"/>
            <a:ext cx="7279715" cy="3242675"/>
          </a:xfrm>
        </p:spPr>
        <p:txBody>
          <a:bodyPr vert="horz" lIns="91440" tIns="45720" rIns="91440" bIns="45720" rtlCol="0" anchor="ctr">
            <a:normAutofit fontScale="92500" lnSpcReduction="10000"/>
          </a:bodyPr>
          <a:lstStyle/>
          <a:p>
            <a:pPr marL="0" indent="0">
              <a:lnSpc>
                <a:spcPct val="150000"/>
              </a:lnSpc>
              <a:buNone/>
            </a:pPr>
            <a:r>
              <a:rPr lang="en-US" sz="2000" b="1" dirty="0"/>
              <a:t>Definition:</a:t>
            </a:r>
          </a:p>
          <a:p>
            <a:pPr>
              <a:lnSpc>
                <a:spcPct val="150000"/>
              </a:lnSpc>
            </a:pPr>
            <a:r>
              <a:rPr lang="en-US" sz="1800" dirty="0"/>
              <a:t>Big O notation is a mathematical notation used to describe the efficiency of algorithms. It classifies algorithms based on their worst-case performance as the input size grows toward infinity, providing insights into their scalability and efficiency. Big O notation primarily focuses on:</a:t>
            </a:r>
          </a:p>
          <a:p>
            <a:pPr>
              <a:lnSpc>
                <a:spcPct val="150000"/>
              </a:lnSpc>
            </a:pPr>
            <a:r>
              <a:rPr lang="en-US" sz="2000" b="1" dirty="0"/>
              <a:t>Time Complexity</a:t>
            </a:r>
            <a:r>
              <a:rPr lang="en-US" sz="2000" dirty="0"/>
              <a:t>: How long an algorithm takes to execute.</a:t>
            </a:r>
          </a:p>
          <a:p>
            <a:pPr>
              <a:lnSpc>
                <a:spcPct val="150000"/>
              </a:lnSpc>
            </a:pPr>
            <a:r>
              <a:rPr lang="en-US" sz="2000" b="1" dirty="0"/>
              <a:t>Space Complexity</a:t>
            </a:r>
            <a:r>
              <a:rPr lang="en-US" sz="2000" dirty="0"/>
              <a:t>: The amount of memory an algorithm uses.</a:t>
            </a:r>
          </a:p>
          <a:p>
            <a:endParaRPr lang="en-US" sz="2000" dirty="0"/>
          </a:p>
        </p:txBody>
      </p:sp>
      <p:pic>
        <p:nvPicPr>
          <p:cNvPr id="8" name="Picture 7" descr="A diagram of a complexity">
            <a:extLst>
              <a:ext uri="{FF2B5EF4-FFF2-40B4-BE49-F238E27FC236}">
                <a16:creationId xmlns:a16="http://schemas.microsoft.com/office/drawing/2014/main" id="{F77DBAF9-25A8-C298-920B-5A7C38967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054" y="4158711"/>
            <a:ext cx="3615776" cy="2512964"/>
          </a:xfrm>
          <a:prstGeom prst="rect">
            <a:avLst/>
          </a:prstGeom>
        </p:spPr>
      </p:pic>
    </p:spTree>
    <p:extLst>
      <p:ext uri="{BB962C8B-B14F-4D97-AF65-F5344CB8AC3E}">
        <p14:creationId xmlns:p14="http://schemas.microsoft.com/office/powerpoint/2010/main" val="16678921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3" name="Rectangle 12">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0BE2A40-80E7-BA49-0A6E-77902499825E}"/>
              </a:ext>
            </a:extLst>
          </p:cNvPr>
          <p:cNvSpPr txBox="1"/>
          <p:nvPr/>
        </p:nvSpPr>
        <p:spPr>
          <a:xfrm>
            <a:off x="992206" y="1608667"/>
            <a:ext cx="2823275" cy="4501127"/>
          </a:xfrm>
          <a:prstGeom prst="rect">
            <a:avLst/>
          </a:prstGeom>
        </p:spPr>
        <p:txBody>
          <a:bodyPr vert="horz" lIns="91440" tIns="45720" rIns="91440" bIns="45720" rtlCol="0" anchor="t">
            <a:normAutofit/>
          </a:bodyPr>
          <a:lstStyle/>
          <a:p>
            <a:pPr marL="0" indent="0" algn="r" defTabSz="914400">
              <a:lnSpc>
                <a:spcPct val="90000"/>
              </a:lnSpc>
              <a:spcBef>
                <a:spcPct val="0"/>
              </a:spcBef>
              <a:spcAft>
                <a:spcPts val="600"/>
              </a:spcAft>
            </a:pPr>
            <a:r>
              <a:rPr lang="en-US" sz="3200" b="1" kern="1200">
                <a:solidFill>
                  <a:srgbClr val="FFFFFF"/>
                </a:solidFill>
                <a:latin typeface="+mj-lt"/>
                <a:ea typeface="+mj-ea"/>
                <a:cs typeface="+mj-cs"/>
              </a:rPr>
              <a:t>Why Use Big O Notation?</a:t>
            </a:r>
          </a:p>
        </p:txBody>
      </p:sp>
      <p:sp>
        <p:nvSpPr>
          <p:cNvPr id="3" name="Content Placeholder 2">
            <a:extLst>
              <a:ext uri="{FF2B5EF4-FFF2-40B4-BE49-F238E27FC236}">
                <a16:creationId xmlns:a16="http://schemas.microsoft.com/office/drawing/2014/main" id="{52D96043-7DCB-CF0F-6ACC-F84B8FF102F7}"/>
              </a:ext>
            </a:extLst>
          </p:cNvPr>
          <p:cNvSpPr>
            <a:spLocks noGrp="1"/>
          </p:cNvSpPr>
          <p:nvPr>
            <p:ph idx="1"/>
          </p:nvPr>
        </p:nvSpPr>
        <p:spPr>
          <a:xfrm>
            <a:off x="4211120" y="90110"/>
            <a:ext cx="3421958" cy="4501127"/>
          </a:xfrm>
        </p:spPr>
        <p:txBody>
          <a:bodyPr vert="horz" lIns="91440" tIns="45720" rIns="91440" bIns="45720" rtlCol="0">
            <a:normAutofit fontScale="85000" lnSpcReduction="10000"/>
          </a:bodyPr>
          <a:lstStyle/>
          <a:p>
            <a:pPr marL="0">
              <a:lnSpc>
                <a:spcPct val="150000"/>
              </a:lnSpc>
            </a:pPr>
            <a:r>
              <a:rPr lang="en-US" sz="1700" b="1" dirty="0"/>
              <a:t>Big O notation is essential for:</a:t>
            </a:r>
          </a:p>
          <a:p>
            <a:pPr>
              <a:lnSpc>
                <a:spcPct val="150000"/>
              </a:lnSpc>
            </a:pPr>
            <a:r>
              <a:rPr lang="en-US" sz="1700" b="1" dirty="0"/>
              <a:t>Comparing Algorithms</a:t>
            </a:r>
            <a:r>
              <a:rPr lang="en-US" sz="1700" dirty="0"/>
              <a:t>: It provides a standardized way to compare the efficiency of different algorithms.</a:t>
            </a:r>
          </a:p>
          <a:p>
            <a:pPr>
              <a:lnSpc>
                <a:spcPct val="150000"/>
              </a:lnSpc>
            </a:pPr>
            <a:r>
              <a:rPr lang="en-US" sz="1700" b="1" dirty="0"/>
              <a:t>Predicting Performance</a:t>
            </a:r>
            <a:r>
              <a:rPr lang="en-US" sz="1700" dirty="0"/>
              <a:t>: By analyzing how runtime or memory usage grows with input size, developers can better anticipate the behavior of their code on large datasets.</a:t>
            </a:r>
          </a:p>
          <a:p>
            <a:pPr>
              <a:lnSpc>
                <a:spcPct val="150000"/>
              </a:lnSpc>
            </a:pPr>
            <a:r>
              <a:rPr lang="en-US" sz="1700" b="1" dirty="0"/>
              <a:t>Optimizing Code</a:t>
            </a:r>
            <a:r>
              <a:rPr lang="en-US" sz="1700" dirty="0"/>
              <a:t>: Big O helps to identify parts of the code that are likely to become bottlenecks, allowing for targeted optimization.</a:t>
            </a:r>
          </a:p>
          <a:p>
            <a:pPr>
              <a:lnSpc>
                <a:spcPct val="150000"/>
              </a:lnSpc>
            </a:pPr>
            <a:endParaRPr lang="en-US" sz="1700" dirty="0"/>
          </a:p>
        </p:txBody>
      </p:sp>
      <p:sp>
        <p:nvSpPr>
          <p:cNvPr id="6" name="TextBox 5">
            <a:extLst>
              <a:ext uri="{FF2B5EF4-FFF2-40B4-BE49-F238E27FC236}">
                <a16:creationId xmlns:a16="http://schemas.microsoft.com/office/drawing/2014/main" id="{223E69B7-9456-D03B-592D-A6D5D242DE3F}"/>
              </a:ext>
            </a:extLst>
          </p:cNvPr>
          <p:cNvSpPr txBox="1"/>
          <p:nvPr/>
        </p:nvSpPr>
        <p:spPr>
          <a:xfrm>
            <a:off x="8436653" y="90110"/>
            <a:ext cx="3564847" cy="4501127"/>
          </a:xfrm>
          <a:prstGeom prst="rect">
            <a:avLst/>
          </a:prstGeom>
        </p:spPr>
        <p:txBody>
          <a:bodyPr vert="horz" lIns="91440" tIns="45720" rIns="91440" bIns="45720" rtlCol="0">
            <a:normAutofit fontScale="70000" lnSpcReduction="20000"/>
          </a:bodyPr>
          <a:lstStyle/>
          <a:p>
            <a:pPr defTabSz="914400">
              <a:lnSpc>
                <a:spcPct val="160000"/>
              </a:lnSpc>
              <a:spcAft>
                <a:spcPts val="600"/>
              </a:spcAft>
            </a:pPr>
            <a:r>
              <a:rPr lang="en-US" b="1" dirty="0"/>
              <a:t>Time vs. Space Trade-Offs</a:t>
            </a:r>
          </a:p>
          <a:p>
            <a:pPr indent="-228600" defTabSz="914400">
              <a:lnSpc>
                <a:spcPct val="160000"/>
              </a:lnSpc>
              <a:spcAft>
                <a:spcPts val="600"/>
              </a:spcAft>
              <a:buFont typeface="Arial" panose="020B0604020202020204" pitchFamily="34" charset="0"/>
              <a:buChar char="•"/>
            </a:pPr>
            <a:r>
              <a:rPr lang="en-US" dirty="0"/>
              <a:t>Time and space are typically analyzed separately in Big O, as algorithms often face a </a:t>
            </a:r>
            <a:r>
              <a:rPr lang="en-US" b="1" dirty="0"/>
              <a:t>time-space trade-off</a:t>
            </a:r>
            <a:r>
              <a:rPr lang="en-US" dirty="0"/>
              <a:t>:</a:t>
            </a:r>
          </a:p>
          <a:p>
            <a:pPr indent="-228600" defTabSz="914400">
              <a:lnSpc>
                <a:spcPct val="160000"/>
              </a:lnSpc>
              <a:spcAft>
                <a:spcPts val="600"/>
              </a:spcAft>
              <a:buFont typeface="Arial" panose="020B0604020202020204" pitchFamily="34" charset="0"/>
              <a:buChar char="•"/>
            </a:pPr>
            <a:r>
              <a:rPr lang="en-US" b="1" dirty="0"/>
              <a:t>Memory-efficient algorithms</a:t>
            </a:r>
            <a:r>
              <a:rPr lang="en-US" dirty="0"/>
              <a:t>: These may use less space but take longer to complete, e.g., recursive algorithms with limited data structures.</a:t>
            </a:r>
          </a:p>
          <a:p>
            <a:pPr indent="-228600" defTabSz="914400">
              <a:lnSpc>
                <a:spcPct val="160000"/>
              </a:lnSpc>
              <a:spcAft>
                <a:spcPts val="600"/>
              </a:spcAft>
              <a:buFont typeface="Arial" panose="020B0604020202020204" pitchFamily="34" charset="0"/>
              <a:buChar char="•"/>
            </a:pPr>
            <a:r>
              <a:rPr lang="en-US" b="1" dirty="0"/>
              <a:t>Time-efficient algorithms</a:t>
            </a:r>
            <a:r>
              <a:rPr lang="en-US" dirty="0"/>
              <a:t>: These may require more memory (e.g., caching or lookup tables) to achieve faster runtimes.</a:t>
            </a:r>
          </a:p>
          <a:p>
            <a:pPr indent="-228600" defTabSz="914400">
              <a:lnSpc>
                <a:spcPct val="160000"/>
              </a:lnSpc>
              <a:spcAft>
                <a:spcPts val="600"/>
              </a:spcAft>
              <a:buFont typeface="Arial" panose="020B0604020202020204" pitchFamily="34" charset="0"/>
              <a:buChar char="•"/>
            </a:pPr>
            <a:r>
              <a:rPr lang="en-US" dirty="0"/>
              <a:t>Graphs illustrating time vs. input and space vs. input independently can help select the best algorithm based on available resources and specific application needs.</a:t>
            </a:r>
          </a:p>
        </p:txBody>
      </p:sp>
    </p:spTree>
    <p:extLst>
      <p:ext uri="{BB962C8B-B14F-4D97-AF65-F5344CB8AC3E}">
        <p14:creationId xmlns:p14="http://schemas.microsoft.com/office/powerpoint/2010/main" val="286796608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4F122A-3815-9877-093F-B1A9926438EE}"/>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err="1">
                <a:solidFill>
                  <a:srgbClr val="FFFFFF"/>
                </a:solidFill>
                <a:latin typeface="+mj-lt"/>
                <a:ea typeface="+mj-ea"/>
                <a:cs typeface="+mj-cs"/>
              </a:rPr>
              <a:t>BigO</a:t>
            </a:r>
            <a:r>
              <a:rPr lang="en-US" sz="4000" kern="1200" dirty="0">
                <a:solidFill>
                  <a:srgbClr val="FFFFFF"/>
                </a:solidFill>
                <a:latin typeface="+mj-lt"/>
                <a:ea typeface="+mj-ea"/>
                <a:cs typeface="+mj-cs"/>
              </a:rPr>
              <a:t> notation order</a:t>
            </a:r>
          </a:p>
        </p:txBody>
      </p:sp>
      <p:graphicFrame>
        <p:nvGraphicFramePr>
          <p:cNvPr id="4" name="Table 3">
            <a:extLst>
              <a:ext uri="{FF2B5EF4-FFF2-40B4-BE49-F238E27FC236}">
                <a16:creationId xmlns:a16="http://schemas.microsoft.com/office/drawing/2014/main" id="{B236FA43-26DD-F1D7-BF00-126D72B19B80}"/>
              </a:ext>
            </a:extLst>
          </p:cNvPr>
          <p:cNvGraphicFramePr>
            <a:graphicFrameLocks noGrp="1"/>
          </p:cNvGraphicFramePr>
          <p:nvPr>
            <p:extLst>
              <p:ext uri="{D42A27DB-BD31-4B8C-83A1-F6EECF244321}">
                <p14:modId xmlns:p14="http://schemas.microsoft.com/office/powerpoint/2010/main" val="3143479693"/>
              </p:ext>
            </p:extLst>
          </p:nvPr>
        </p:nvGraphicFramePr>
        <p:xfrm>
          <a:off x="432225" y="2272019"/>
          <a:ext cx="11327551" cy="3840711"/>
        </p:xfrm>
        <a:graphic>
          <a:graphicData uri="http://schemas.openxmlformats.org/drawingml/2006/table">
            <a:tbl>
              <a:tblPr/>
              <a:tblGrid>
                <a:gridCol w="1519909">
                  <a:extLst>
                    <a:ext uri="{9D8B030D-6E8A-4147-A177-3AD203B41FA5}">
                      <a16:colId xmlns:a16="http://schemas.microsoft.com/office/drawing/2014/main" val="1973194180"/>
                    </a:ext>
                  </a:extLst>
                </a:gridCol>
                <a:gridCol w="1788600">
                  <a:extLst>
                    <a:ext uri="{9D8B030D-6E8A-4147-A177-3AD203B41FA5}">
                      <a16:colId xmlns:a16="http://schemas.microsoft.com/office/drawing/2014/main" val="2914961804"/>
                    </a:ext>
                  </a:extLst>
                </a:gridCol>
                <a:gridCol w="4020026">
                  <a:extLst>
                    <a:ext uri="{9D8B030D-6E8A-4147-A177-3AD203B41FA5}">
                      <a16:colId xmlns:a16="http://schemas.microsoft.com/office/drawing/2014/main" val="2632363775"/>
                    </a:ext>
                  </a:extLst>
                </a:gridCol>
                <a:gridCol w="3999016">
                  <a:extLst>
                    <a:ext uri="{9D8B030D-6E8A-4147-A177-3AD203B41FA5}">
                      <a16:colId xmlns:a16="http://schemas.microsoft.com/office/drawing/2014/main" val="1825945640"/>
                    </a:ext>
                  </a:extLst>
                </a:gridCol>
              </a:tblGrid>
              <a:tr h="300689">
                <a:tc>
                  <a:txBody>
                    <a:bodyPr/>
                    <a:lstStyle/>
                    <a:p>
                      <a:pPr algn="l" fontAlgn="ctr"/>
                      <a:r>
                        <a:rPr lang="en-IN" sz="1500" b="1" i="0" u="none" strike="noStrike">
                          <a:effectLst/>
                          <a:latin typeface="Arial" panose="020B0604020202020204" pitchFamily="34" charset="0"/>
                        </a:rPr>
                        <a:t>Big O Notation</a:t>
                      </a:r>
                      <a:endParaRPr lang="en-IN" sz="1500" b="0" i="0" u="none" strike="noStrike">
                        <a:effectLst/>
                        <a:latin typeface="Arial" panose="020B0604020202020204" pitchFamily="34" charset="0"/>
                      </a:endParaRPr>
                    </a:p>
                  </a:txBody>
                  <a:tcPr marL="43534" marR="43534" marT="21767" marB="21767" anchor="ctr">
                    <a:lnL>
                      <a:noFill/>
                    </a:lnL>
                    <a:lnR>
                      <a:noFill/>
                    </a:lnR>
                    <a:lnT>
                      <a:noFill/>
                    </a:lnT>
                    <a:lnB>
                      <a:noFill/>
                    </a:lnB>
                    <a:noFill/>
                  </a:tcPr>
                </a:tc>
                <a:tc>
                  <a:txBody>
                    <a:bodyPr/>
                    <a:lstStyle/>
                    <a:p>
                      <a:pPr algn="l" fontAlgn="ctr"/>
                      <a:r>
                        <a:rPr lang="en-IN" sz="1500" b="1" i="0" u="none" strike="noStrike">
                          <a:effectLst/>
                          <a:latin typeface="Arial" panose="020B0604020202020204" pitchFamily="34" charset="0"/>
                        </a:rPr>
                        <a:t>Name</a:t>
                      </a:r>
                      <a:endParaRPr lang="en-IN" sz="1500" b="0" i="0" u="none" strike="noStrike">
                        <a:effectLst/>
                        <a:latin typeface="Arial" panose="020B0604020202020204" pitchFamily="34" charset="0"/>
                      </a:endParaRPr>
                    </a:p>
                  </a:txBody>
                  <a:tcPr marL="43534" marR="43534" marT="21767" marB="21767" anchor="ctr">
                    <a:lnL>
                      <a:noFill/>
                    </a:lnL>
                    <a:lnR>
                      <a:noFill/>
                    </a:lnR>
                    <a:lnT>
                      <a:noFill/>
                    </a:lnT>
                    <a:lnB>
                      <a:noFill/>
                    </a:lnB>
                    <a:noFill/>
                  </a:tcPr>
                </a:tc>
                <a:tc>
                  <a:txBody>
                    <a:bodyPr/>
                    <a:lstStyle/>
                    <a:p>
                      <a:pPr algn="l" fontAlgn="ctr"/>
                      <a:r>
                        <a:rPr lang="en-IN" sz="1500" b="1" i="0" u="none" strike="noStrike">
                          <a:effectLst/>
                          <a:latin typeface="Arial" panose="020B0604020202020204" pitchFamily="34" charset="0"/>
                        </a:rPr>
                        <a:t>Growth Rate</a:t>
                      </a:r>
                      <a:endParaRPr lang="en-IN" sz="1500" b="0" i="0" u="none" strike="noStrike">
                        <a:effectLst/>
                        <a:latin typeface="Arial" panose="020B0604020202020204" pitchFamily="34" charset="0"/>
                      </a:endParaRPr>
                    </a:p>
                  </a:txBody>
                  <a:tcPr marL="43534" marR="43534" marT="21767" marB="21767" anchor="ctr">
                    <a:lnL>
                      <a:noFill/>
                    </a:lnL>
                    <a:lnR>
                      <a:noFill/>
                    </a:lnR>
                    <a:lnT>
                      <a:noFill/>
                    </a:lnT>
                    <a:lnB>
                      <a:noFill/>
                    </a:lnB>
                    <a:noFill/>
                  </a:tcPr>
                </a:tc>
                <a:tc>
                  <a:txBody>
                    <a:bodyPr/>
                    <a:lstStyle/>
                    <a:p>
                      <a:pPr algn="l" fontAlgn="ctr"/>
                      <a:r>
                        <a:rPr lang="en-IN" sz="1500" b="1" i="0" u="none" strike="noStrike">
                          <a:effectLst/>
                          <a:latin typeface="Arial" panose="020B0604020202020204" pitchFamily="34" charset="0"/>
                        </a:rPr>
                        <a:t>Example Algorithms/Operations</a:t>
                      </a:r>
                      <a:endParaRPr lang="en-IN" sz="1500" b="0" i="0" u="none" strike="noStrike">
                        <a:effectLst/>
                        <a:latin typeface="Arial" panose="020B0604020202020204" pitchFamily="34" charset="0"/>
                      </a:endParaRPr>
                    </a:p>
                  </a:txBody>
                  <a:tcPr marL="43534" marR="43534" marT="21767" marB="21767" anchor="ctr">
                    <a:lnL>
                      <a:noFill/>
                    </a:lnL>
                    <a:lnR>
                      <a:noFill/>
                    </a:lnR>
                    <a:lnT>
                      <a:noFill/>
                    </a:lnT>
                    <a:lnB>
                      <a:noFill/>
                    </a:lnB>
                    <a:noFill/>
                  </a:tcPr>
                </a:tc>
                <a:extLst>
                  <a:ext uri="{0D108BD9-81ED-4DB2-BD59-A6C34878D82A}">
                    <a16:rowId xmlns:a16="http://schemas.microsoft.com/office/drawing/2014/main" val="2349459632"/>
                  </a:ext>
                </a:extLst>
              </a:tr>
              <a:tr h="527591">
                <a:tc>
                  <a:txBody>
                    <a:bodyPr/>
                    <a:lstStyle/>
                    <a:p>
                      <a:pPr algn="l" fontAlgn="ctr"/>
                      <a:r>
                        <a:rPr lang="en-IN" sz="1500" b="1" i="0" u="none" strike="noStrike">
                          <a:effectLst/>
                          <a:latin typeface="Arial" panose="020B0604020202020204" pitchFamily="34" charset="0"/>
                        </a:rPr>
                        <a:t>O(1)</a:t>
                      </a:r>
                      <a:endParaRPr lang="en-IN" sz="1500" b="0" i="0" u="none" strike="noStrike">
                        <a:effectLst/>
                        <a:latin typeface="Arial" panose="020B0604020202020204" pitchFamily="34" charset="0"/>
                      </a:endParaRPr>
                    </a:p>
                  </a:txBody>
                  <a:tcPr marL="43534" marR="43534" marT="21767" marB="21767" anchor="ctr">
                    <a:lnL>
                      <a:noFill/>
                    </a:lnL>
                    <a:lnR>
                      <a:noFill/>
                    </a:lnR>
                    <a:lnT>
                      <a:noFill/>
                    </a:lnT>
                    <a:lnB>
                      <a:noFill/>
                    </a:lnB>
                    <a:noFill/>
                  </a:tcPr>
                </a:tc>
                <a:tc>
                  <a:txBody>
                    <a:bodyPr/>
                    <a:lstStyle/>
                    <a:p>
                      <a:pPr algn="l" fontAlgn="ctr"/>
                      <a:r>
                        <a:rPr lang="en-IN" sz="1500" b="0" i="0" u="none" strike="noStrike">
                          <a:effectLst/>
                          <a:latin typeface="Arial" panose="020B0604020202020204" pitchFamily="34" charset="0"/>
                        </a:rPr>
                        <a:t>Constant Time</a:t>
                      </a:r>
                    </a:p>
                  </a:txBody>
                  <a:tcPr marL="43534" marR="43534" marT="21767" marB="21767"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Time remains constant, regardless of input size</a:t>
                      </a:r>
                    </a:p>
                  </a:txBody>
                  <a:tcPr marL="43534" marR="43534" marT="21767" marB="21767"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Accessing an element in an array by index</a:t>
                      </a:r>
                    </a:p>
                  </a:txBody>
                  <a:tcPr marL="43534" marR="43534" marT="21767" marB="21767" anchor="ctr">
                    <a:lnL>
                      <a:noFill/>
                    </a:lnL>
                    <a:lnR>
                      <a:noFill/>
                    </a:lnR>
                    <a:lnT>
                      <a:noFill/>
                    </a:lnT>
                    <a:lnB>
                      <a:noFill/>
                    </a:lnB>
                    <a:noFill/>
                  </a:tcPr>
                </a:tc>
                <a:extLst>
                  <a:ext uri="{0D108BD9-81ED-4DB2-BD59-A6C34878D82A}">
                    <a16:rowId xmlns:a16="http://schemas.microsoft.com/office/drawing/2014/main" val="702434170"/>
                  </a:ext>
                </a:extLst>
              </a:tr>
              <a:tr h="300689">
                <a:tc>
                  <a:txBody>
                    <a:bodyPr/>
                    <a:lstStyle/>
                    <a:p>
                      <a:pPr algn="l" fontAlgn="ctr"/>
                      <a:r>
                        <a:rPr lang="en-IN" sz="1500" b="1" i="0" u="none" strike="noStrike">
                          <a:effectLst/>
                          <a:latin typeface="Arial" panose="020B0604020202020204" pitchFamily="34" charset="0"/>
                        </a:rPr>
                        <a:t>O(log n)</a:t>
                      </a:r>
                      <a:endParaRPr lang="en-IN" sz="1500" b="0" i="0" u="none" strike="noStrike">
                        <a:effectLst/>
                        <a:latin typeface="Arial" panose="020B0604020202020204" pitchFamily="34" charset="0"/>
                      </a:endParaRPr>
                    </a:p>
                  </a:txBody>
                  <a:tcPr marL="43534" marR="43534" marT="21767" marB="21767" anchor="ctr">
                    <a:lnL>
                      <a:noFill/>
                    </a:lnL>
                    <a:lnR>
                      <a:noFill/>
                    </a:lnR>
                    <a:lnT>
                      <a:noFill/>
                    </a:lnT>
                    <a:lnB>
                      <a:noFill/>
                    </a:lnB>
                    <a:noFill/>
                  </a:tcPr>
                </a:tc>
                <a:tc>
                  <a:txBody>
                    <a:bodyPr/>
                    <a:lstStyle/>
                    <a:p>
                      <a:pPr algn="l" fontAlgn="ctr"/>
                      <a:r>
                        <a:rPr lang="en-IN" sz="1500" b="0" i="0" u="none" strike="noStrike">
                          <a:effectLst/>
                          <a:latin typeface="Arial" panose="020B0604020202020204" pitchFamily="34" charset="0"/>
                        </a:rPr>
                        <a:t>Logarithmic Time</a:t>
                      </a:r>
                    </a:p>
                  </a:txBody>
                  <a:tcPr marL="43534" marR="43534" marT="21767" marB="21767"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Increases slowly as input size increases</a:t>
                      </a:r>
                    </a:p>
                  </a:txBody>
                  <a:tcPr marL="43534" marR="43534" marT="21767" marB="21767"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Binary search in a sorted array</a:t>
                      </a:r>
                    </a:p>
                  </a:txBody>
                  <a:tcPr marL="43534" marR="43534" marT="21767" marB="21767" anchor="ctr">
                    <a:lnL>
                      <a:noFill/>
                    </a:lnL>
                    <a:lnR>
                      <a:noFill/>
                    </a:lnR>
                    <a:lnT>
                      <a:noFill/>
                    </a:lnT>
                    <a:lnB>
                      <a:noFill/>
                    </a:lnB>
                    <a:noFill/>
                  </a:tcPr>
                </a:tc>
                <a:extLst>
                  <a:ext uri="{0D108BD9-81ED-4DB2-BD59-A6C34878D82A}">
                    <a16:rowId xmlns:a16="http://schemas.microsoft.com/office/drawing/2014/main" val="2114895735"/>
                  </a:ext>
                </a:extLst>
              </a:tr>
              <a:tr h="300689">
                <a:tc>
                  <a:txBody>
                    <a:bodyPr/>
                    <a:lstStyle/>
                    <a:p>
                      <a:pPr algn="l" fontAlgn="ctr"/>
                      <a:r>
                        <a:rPr lang="en-IN" sz="1500" b="1" i="0" u="none" strike="noStrike">
                          <a:effectLst/>
                          <a:latin typeface="Arial" panose="020B0604020202020204" pitchFamily="34" charset="0"/>
                        </a:rPr>
                        <a:t>O(n)</a:t>
                      </a:r>
                      <a:endParaRPr lang="en-IN" sz="1500" b="0" i="0" u="none" strike="noStrike">
                        <a:effectLst/>
                        <a:latin typeface="Arial" panose="020B0604020202020204" pitchFamily="34" charset="0"/>
                      </a:endParaRPr>
                    </a:p>
                  </a:txBody>
                  <a:tcPr marL="43534" marR="43534" marT="21767" marB="21767" anchor="ctr">
                    <a:lnL>
                      <a:noFill/>
                    </a:lnL>
                    <a:lnR>
                      <a:noFill/>
                    </a:lnR>
                    <a:lnT>
                      <a:noFill/>
                    </a:lnT>
                    <a:lnB>
                      <a:noFill/>
                    </a:lnB>
                    <a:noFill/>
                  </a:tcPr>
                </a:tc>
                <a:tc>
                  <a:txBody>
                    <a:bodyPr/>
                    <a:lstStyle/>
                    <a:p>
                      <a:pPr algn="l" fontAlgn="ctr"/>
                      <a:r>
                        <a:rPr lang="en-IN" sz="1500" b="0" i="0" u="none" strike="noStrike">
                          <a:effectLst/>
                          <a:latin typeface="Arial" panose="020B0604020202020204" pitchFamily="34" charset="0"/>
                        </a:rPr>
                        <a:t>Linear Time</a:t>
                      </a:r>
                    </a:p>
                  </a:txBody>
                  <a:tcPr marL="43534" marR="43534" marT="21767" marB="21767"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Increases linearly with input size</a:t>
                      </a:r>
                    </a:p>
                  </a:txBody>
                  <a:tcPr marL="43534" marR="43534" marT="21767" marB="21767" anchor="ctr">
                    <a:lnL>
                      <a:noFill/>
                    </a:lnL>
                    <a:lnR>
                      <a:noFill/>
                    </a:lnR>
                    <a:lnT>
                      <a:noFill/>
                    </a:lnT>
                    <a:lnB>
                      <a:noFill/>
                    </a:lnB>
                    <a:noFill/>
                  </a:tcPr>
                </a:tc>
                <a:tc>
                  <a:txBody>
                    <a:bodyPr/>
                    <a:lstStyle/>
                    <a:p>
                      <a:pPr algn="l" fontAlgn="ctr"/>
                      <a:r>
                        <a:rPr lang="en-IN" sz="1500" b="0" i="0" u="none" strike="noStrike">
                          <a:effectLst/>
                          <a:latin typeface="Arial" panose="020B0604020202020204" pitchFamily="34" charset="0"/>
                        </a:rPr>
                        <a:t>Finding an element in an unsorted list</a:t>
                      </a:r>
                    </a:p>
                  </a:txBody>
                  <a:tcPr marL="43534" marR="43534" marT="21767" marB="21767" anchor="ctr">
                    <a:lnL>
                      <a:noFill/>
                    </a:lnL>
                    <a:lnR>
                      <a:noFill/>
                    </a:lnR>
                    <a:lnT>
                      <a:noFill/>
                    </a:lnT>
                    <a:lnB>
                      <a:noFill/>
                    </a:lnB>
                    <a:noFill/>
                  </a:tcPr>
                </a:tc>
                <a:extLst>
                  <a:ext uri="{0D108BD9-81ED-4DB2-BD59-A6C34878D82A}">
                    <a16:rowId xmlns:a16="http://schemas.microsoft.com/office/drawing/2014/main" val="901840806"/>
                  </a:ext>
                </a:extLst>
              </a:tr>
              <a:tr h="300689">
                <a:tc>
                  <a:txBody>
                    <a:bodyPr/>
                    <a:lstStyle/>
                    <a:p>
                      <a:pPr algn="l" fontAlgn="ctr"/>
                      <a:r>
                        <a:rPr lang="en-IN" sz="1500" b="1" i="0" u="none" strike="noStrike">
                          <a:effectLst/>
                          <a:latin typeface="Arial" panose="020B0604020202020204" pitchFamily="34" charset="0"/>
                        </a:rPr>
                        <a:t>O(n log n)</a:t>
                      </a:r>
                      <a:endParaRPr lang="en-IN" sz="1500" b="0" i="0" u="none" strike="noStrike">
                        <a:effectLst/>
                        <a:latin typeface="Arial" panose="020B0604020202020204" pitchFamily="34" charset="0"/>
                      </a:endParaRPr>
                    </a:p>
                  </a:txBody>
                  <a:tcPr marL="43534" marR="43534" marT="21767" marB="21767" anchor="ctr">
                    <a:lnL>
                      <a:noFill/>
                    </a:lnL>
                    <a:lnR>
                      <a:noFill/>
                    </a:lnR>
                    <a:lnT>
                      <a:noFill/>
                    </a:lnT>
                    <a:lnB>
                      <a:noFill/>
                    </a:lnB>
                    <a:noFill/>
                  </a:tcPr>
                </a:tc>
                <a:tc>
                  <a:txBody>
                    <a:bodyPr/>
                    <a:lstStyle/>
                    <a:p>
                      <a:pPr algn="l" fontAlgn="ctr"/>
                      <a:r>
                        <a:rPr lang="en-IN" sz="1500" b="0" i="0" u="none" strike="noStrike">
                          <a:effectLst/>
                          <a:latin typeface="Arial" panose="020B0604020202020204" pitchFamily="34" charset="0"/>
                        </a:rPr>
                        <a:t>Linearithmic Time</a:t>
                      </a:r>
                    </a:p>
                  </a:txBody>
                  <a:tcPr marL="43534" marR="43534" marT="21767" marB="21767"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Faster than quadratic but slower than linear</a:t>
                      </a:r>
                    </a:p>
                  </a:txBody>
                  <a:tcPr marL="43534" marR="43534" marT="21767" marB="21767" anchor="ctr">
                    <a:lnL>
                      <a:noFill/>
                    </a:lnL>
                    <a:lnR>
                      <a:noFill/>
                    </a:lnR>
                    <a:lnT>
                      <a:noFill/>
                    </a:lnT>
                    <a:lnB>
                      <a:noFill/>
                    </a:lnB>
                    <a:noFill/>
                  </a:tcPr>
                </a:tc>
                <a:tc>
                  <a:txBody>
                    <a:bodyPr/>
                    <a:lstStyle/>
                    <a:p>
                      <a:pPr algn="l" fontAlgn="ctr"/>
                      <a:r>
                        <a:rPr lang="en-IN" sz="1500" b="0" i="0" u="none" strike="noStrike">
                          <a:effectLst/>
                          <a:latin typeface="Arial" panose="020B0604020202020204" pitchFamily="34" charset="0"/>
                        </a:rPr>
                        <a:t>Merge sort, quicksort</a:t>
                      </a:r>
                    </a:p>
                  </a:txBody>
                  <a:tcPr marL="43534" marR="43534" marT="21767" marB="21767" anchor="ctr">
                    <a:lnL>
                      <a:noFill/>
                    </a:lnL>
                    <a:lnR>
                      <a:noFill/>
                    </a:lnR>
                    <a:lnT>
                      <a:noFill/>
                    </a:lnT>
                    <a:lnB>
                      <a:noFill/>
                    </a:lnB>
                    <a:noFill/>
                  </a:tcPr>
                </a:tc>
                <a:extLst>
                  <a:ext uri="{0D108BD9-81ED-4DB2-BD59-A6C34878D82A}">
                    <a16:rowId xmlns:a16="http://schemas.microsoft.com/office/drawing/2014/main" val="1109601594"/>
                  </a:ext>
                </a:extLst>
              </a:tr>
              <a:tr h="527591">
                <a:tc>
                  <a:txBody>
                    <a:bodyPr/>
                    <a:lstStyle/>
                    <a:p>
                      <a:pPr algn="l" fontAlgn="ctr"/>
                      <a:r>
                        <a:rPr lang="en-IN" sz="1500" b="1" i="0" u="none" strike="noStrike">
                          <a:effectLst/>
                          <a:latin typeface="Arial" panose="020B0604020202020204" pitchFamily="34" charset="0"/>
                        </a:rPr>
                        <a:t>O(n²)</a:t>
                      </a:r>
                      <a:endParaRPr lang="en-IN" sz="1500" b="0" i="0" u="none" strike="noStrike">
                        <a:effectLst/>
                        <a:latin typeface="Arial" panose="020B0604020202020204" pitchFamily="34" charset="0"/>
                      </a:endParaRPr>
                    </a:p>
                  </a:txBody>
                  <a:tcPr marL="43534" marR="43534" marT="21767" marB="21767" anchor="ctr">
                    <a:lnL>
                      <a:noFill/>
                    </a:lnL>
                    <a:lnR>
                      <a:noFill/>
                    </a:lnR>
                    <a:lnT>
                      <a:noFill/>
                    </a:lnT>
                    <a:lnB>
                      <a:noFill/>
                    </a:lnB>
                    <a:noFill/>
                  </a:tcPr>
                </a:tc>
                <a:tc>
                  <a:txBody>
                    <a:bodyPr/>
                    <a:lstStyle/>
                    <a:p>
                      <a:pPr algn="l" fontAlgn="ctr"/>
                      <a:r>
                        <a:rPr lang="en-IN" sz="1500" b="0" i="0" u="none" strike="noStrike">
                          <a:effectLst/>
                          <a:latin typeface="Arial" panose="020B0604020202020204" pitchFamily="34" charset="0"/>
                        </a:rPr>
                        <a:t>Quadratic Time</a:t>
                      </a:r>
                    </a:p>
                  </a:txBody>
                  <a:tcPr marL="43534" marR="43534" marT="21767" marB="21767"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Growth is proportional to the square of the input size</a:t>
                      </a:r>
                    </a:p>
                  </a:txBody>
                  <a:tcPr marL="43534" marR="43534" marT="21767" marB="21767" anchor="ctr">
                    <a:lnL>
                      <a:noFill/>
                    </a:lnL>
                    <a:lnR>
                      <a:noFill/>
                    </a:lnR>
                    <a:lnT>
                      <a:noFill/>
                    </a:lnT>
                    <a:lnB>
                      <a:noFill/>
                    </a:lnB>
                    <a:noFill/>
                  </a:tcPr>
                </a:tc>
                <a:tc>
                  <a:txBody>
                    <a:bodyPr/>
                    <a:lstStyle/>
                    <a:p>
                      <a:pPr algn="l" fontAlgn="ctr"/>
                      <a:r>
                        <a:rPr lang="en-IN" sz="1500" b="0" i="0" u="none" strike="noStrike">
                          <a:effectLst/>
                          <a:latin typeface="Arial" panose="020B0604020202020204" pitchFamily="34" charset="0"/>
                        </a:rPr>
                        <a:t>Bubble sort, selection sort</a:t>
                      </a:r>
                    </a:p>
                  </a:txBody>
                  <a:tcPr marL="43534" marR="43534" marT="21767" marB="21767" anchor="ctr">
                    <a:lnL>
                      <a:noFill/>
                    </a:lnL>
                    <a:lnR>
                      <a:noFill/>
                    </a:lnR>
                    <a:lnT>
                      <a:noFill/>
                    </a:lnT>
                    <a:lnB>
                      <a:noFill/>
                    </a:lnB>
                    <a:noFill/>
                  </a:tcPr>
                </a:tc>
                <a:extLst>
                  <a:ext uri="{0D108BD9-81ED-4DB2-BD59-A6C34878D82A}">
                    <a16:rowId xmlns:a16="http://schemas.microsoft.com/office/drawing/2014/main" val="3182290687"/>
                  </a:ext>
                </a:extLst>
              </a:tr>
              <a:tr h="527591">
                <a:tc>
                  <a:txBody>
                    <a:bodyPr/>
                    <a:lstStyle/>
                    <a:p>
                      <a:pPr algn="l" fontAlgn="ctr"/>
                      <a:r>
                        <a:rPr lang="en-IN" sz="1500" b="1" i="0" u="none" strike="noStrike">
                          <a:effectLst/>
                          <a:latin typeface="Arial" panose="020B0604020202020204" pitchFamily="34" charset="0"/>
                        </a:rPr>
                        <a:t>O(n³)</a:t>
                      </a:r>
                      <a:endParaRPr lang="en-IN" sz="1500" b="0" i="0" u="none" strike="noStrike">
                        <a:effectLst/>
                        <a:latin typeface="Arial" panose="020B0604020202020204" pitchFamily="34" charset="0"/>
                      </a:endParaRPr>
                    </a:p>
                  </a:txBody>
                  <a:tcPr marL="43534" marR="43534" marT="21767" marB="21767" anchor="ctr">
                    <a:lnL>
                      <a:noFill/>
                    </a:lnL>
                    <a:lnR>
                      <a:noFill/>
                    </a:lnR>
                    <a:lnT>
                      <a:noFill/>
                    </a:lnT>
                    <a:lnB>
                      <a:noFill/>
                    </a:lnB>
                    <a:noFill/>
                  </a:tcPr>
                </a:tc>
                <a:tc>
                  <a:txBody>
                    <a:bodyPr/>
                    <a:lstStyle/>
                    <a:p>
                      <a:pPr algn="l" fontAlgn="ctr"/>
                      <a:r>
                        <a:rPr lang="en-IN" sz="1500" b="0" i="0" u="none" strike="noStrike">
                          <a:effectLst/>
                          <a:latin typeface="Arial" panose="020B0604020202020204" pitchFamily="34" charset="0"/>
                        </a:rPr>
                        <a:t>Cubic Time</a:t>
                      </a:r>
                    </a:p>
                  </a:txBody>
                  <a:tcPr marL="43534" marR="43534" marT="21767" marB="21767"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Growth is proportional to the cube of the input size</a:t>
                      </a:r>
                    </a:p>
                  </a:txBody>
                  <a:tcPr marL="43534" marR="43534" marT="21767" marB="21767" anchor="ctr">
                    <a:lnL>
                      <a:noFill/>
                    </a:lnL>
                    <a:lnR>
                      <a:noFill/>
                    </a:lnR>
                    <a:lnT>
                      <a:noFill/>
                    </a:lnT>
                    <a:lnB>
                      <a:noFill/>
                    </a:lnB>
                    <a:noFill/>
                  </a:tcPr>
                </a:tc>
                <a:tc>
                  <a:txBody>
                    <a:bodyPr/>
                    <a:lstStyle/>
                    <a:p>
                      <a:pPr algn="l" fontAlgn="ctr"/>
                      <a:r>
                        <a:rPr lang="en-IN" sz="1500" b="0" i="0" u="none" strike="noStrike">
                          <a:effectLst/>
                          <a:latin typeface="Arial" panose="020B0604020202020204" pitchFamily="34" charset="0"/>
                        </a:rPr>
                        <a:t>Certain dynamic programming algorithms</a:t>
                      </a:r>
                    </a:p>
                  </a:txBody>
                  <a:tcPr marL="43534" marR="43534" marT="21767" marB="21767" anchor="ctr">
                    <a:lnL>
                      <a:noFill/>
                    </a:lnL>
                    <a:lnR>
                      <a:noFill/>
                    </a:lnR>
                    <a:lnT>
                      <a:noFill/>
                    </a:lnT>
                    <a:lnB>
                      <a:noFill/>
                    </a:lnB>
                    <a:noFill/>
                  </a:tcPr>
                </a:tc>
                <a:extLst>
                  <a:ext uri="{0D108BD9-81ED-4DB2-BD59-A6C34878D82A}">
                    <a16:rowId xmlns:a16="http://schemas.microsoft.com/office/drawing/2014/main" val="2612555658"/>
                  </a:ext>
                </a:extLst>
              </a:tr>
              <a:tr h="527591">
                <a:tc>
                  <a:txBody>
                    <a:bodyPr/>
                    <a:lstStyle/>
                    <a:p>
                      <a:pPr algn="l" fontAlgn="ctr"/>
                      <a:r>
                        <a:rPr lang="en-IN" sz="1500" b="1" i="0" u="none" strike="noStrike">
                          <a:effectLst/>
                          <a:latin typeface="Arial" panose="020B0604020202020204" pitchFamily="34" charset="0"/>
                        </a:rPr>
                        <a:t>O(2^n)</a:t>
                      </a:r>
                      <a:endParaRPr lang="en-IN" sz="1500" b="0" i="0" u="none" strike="noStrike">
                        <a:effectLst/>
                        <a:latin typeface="Arial" panose="020B0604020202020204" pitchFamily="34" charset="0"/>
                      </a:endParaRPr>
                    </a:p>
                  </a:txBody>
                  <a:tcPr marL="43534" marR="43534" marT="21767" marB="21767" anchor="ctr">
                    <a:lnL>
                      <a:noFill/>
                    </a:lnL>
                    <a:lnR>
                      <a:noFill/>
                    </a:lnR>
                    <a:lnT>
                      <a:noFill/>
                    </a:lnT>
                    <a:lnB>
                      <a:noFill/>
                    </a:lnB>
                    <a:noFill/>
                  </a:tcPr>
                </a:tc>
                <a:tc>
                  <a:txBody>
                    <a:bodyPr/>
                    <a:lstStyle/>
                    <a:p>
                      <a:pPr algn="l" fontAlgn="ctr"/>
                      <a:r>
                        <a:rPr lang="en-IN" sz="1500" b="0" i="0" u="none" strike="noStrike">
                          <a:effectLst/>
                          <a:latin typeface="Arial" panose="020B0604020202020204" pitchFamily="34" charset="0"/>
                        </a:rPr>
                        <a:t>Exponential Time</a:t>
                      </a:r>
                    </a:p>
                  </a:txBody>
                  <a:tcPr marL="43534" marR="43534" marT="21767" marB="21767"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Growth doubles with each additional input element</a:t>
                      </a:r>
                    </a:p>
                  </a:txBody>
                  <a:tcPr marL="43534" marR="43534" marT="21767" marB="21767"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Recursive calculation of Fibonacci numbers</a:t>
                      </a:r>
                    </a:p>
                  </a:txBody>
                  <a:tcPr marL="43534" marR="43534" marT="21767" marB="21767" anchor="ctr">
                    <a:lnL>
                      <a:noFill/>
                    </a:lnL>
                    <a:lnR>
                      <a:noFill/>
                    </a:lnR>
                    <a:lnT>
                      <a:noFill/>
                    </a:lnT>
                    <a:lnB>
                      <a:noFill/>
                    </a:lnB>
                    <a:noFill/>
                  </a:tcPr>
                </a:tc>
                <a:extLst>
                  <a:ext uri="{0D108BD9-81ED-4DB2-BD59-A6C34878D82A}">
                    <a16:rowId xmlns:a16="http://schemas.microsoft.com/office/drawing/2014/main" val="3810367398"/>
                  </a:ext>
                </a:extLst>
              </a:tr>
              <a:tr h="527591">
                <a:tc>
                  <a:txBody>
                    <a:bodyPr/>
                    <a:lstStyle/>
                    <a:p>
                      <a:pPr algn="l" fontAlgn="ctr"/>
                      <a:r>
                        <a:rPr lang="en-IN" sz="1500" b="1" i="0" u="none" strike="noStrike">
                          <a:effectLst/>
                          <a:latin typeface="Arial" panose="020B0604020202020204" pitchFamily="34" charset="0"/>
                        </a:rPr>
                        <a:t>O(n!)</a:t>
                      </a:r>
                      <a:endParaRPr lang="en-IN" sz="1500" b="0" i="0" u="none" strike="noStrike">
                        <a:effectLst/>
                        <a:latin typeface="Arial" panose="020B0604020202020204" pitchFamily="34" charset="0"/>
                      </a:endParaRPr>
                    </a:p>
                  </a:txBody>
                  <a:tcPr marL="43534" marR="43534" marT="21767" marB="21767" anchor="ctr">
                    <a:lnL>
                      <a:noFill/>
                    </a:lnL>
                    <a:lnR>
                      <a:noFill/>
                    </a:lnR>
                    <a:lnT>
                      <a:noFill/>
                    </a:lnT>
                    <a:lnB>
                      <a:noFill/>
                    </a:lnB>
                    <a:noFill/>
                  </a:tcPr>
                </a:tc>
                <a:tc>
                  <a:txBody>
                    <a:bodyPr/>
                    <a:lstStyle/>
                    <a:p>
                      <a:pPr algn="l" fontAlgn="ctr"/>
                      <a:r>
                        <a:rPr lang="en-IN" sz="1500" b="0" i="0" u="none" strike="noStrike">
                          <a:effectLst/>
                          <a:latin typeface="Arial" panose="020B0604020202020204" pitchFamily="34" charset="0"/>
                        </a:rPr>
                        <a:t>Factorial Time</a:t>
                      </a:r>
                    </a:p>
                  </a:txBody>
                  <a:tcPr marL="43534" marR="43534" marT="21767" marB="21767"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Extremely rapid growth, factorial of the input size</a:t>
                      </a:r>
                    </a:p>
                  </a:txBody>
                  <a:tcPr marL="43534" marR="43534" marT="21767" marB="21767" anchor="ctr">
                    <a:lnL>
                      <a:noFill/>
                    </a:lnL>
                    <a:lnR>
                      <a:noFill/>
                    </a:lnR>
                    <a:lnT>
                      <a:noFill/>
                    </a:lnT>
                    <a:lnB>
                      <a:noFill/>
                    </a:lnB>
                    <a:noFill/>
                  </a:tcPr>
                </a:tc>
                <a:tc>
                  <a:txBody>
                    <a:bodyPr/>
                    <a:lstStyle/>
                    <a:p>
                      <a:pPr algn="l" fontAlgn="ctr"/>
                      <a:r>
                        <a:rPr lang="en-US" sz="1500" b="0" i="0" u="none" strike="noStrike">
                          <a:effectLst/>
                          <a:latin typeface="Arial" panose="020B0604020202020204" pitchFamily="34" charset="0"/>
                        </a:rPr>
                        <a:t>Solving the traveling salesman problem using brute force</a:t>
                      </a:r>
                    </a:p>
                  </a:txBody>
                  <a:tcPr marL="43534" marR="43534" marT="21767" marB="21767" anchor="ctr">
                    <a:lnL>
                      <a:noFill/>
                    </a:lnL>
                    <a:lnR>
                      <a:noFill/>
                    </a:lnR>
                    <a:lnT>
                      <a:noFill/>
                    </a:lnT>
                    <a:lnB>
                      <a:noFill/>
                    </a:lnB>
                    <a:noFill/>
                  </a:tcPr>
                </a:tc>
                <a:extLst>
                  <a:ext uri="{0D108BD9-81ED-4DB2-BD59-A6C34878D82A}">
                    <a16:rowId xmlns:a16="http://schemas.microsoft.com/office/drawing/2014/main" val="3018539954"/>
                  </a:ext>
                </a:extLst>
              </a:tr>
            </a:tbl>
          </a:graphicData>
        </a:graphic>
      </p:graphicFrame>
    </p:spTree>
    <p:extLst>
      <p:ext uri="{BB962C8B-B14F-4D97-AF65-F5344CB8AC3E}">
        <p14:creationId xmlns:p14="http://schemas.microsoft.com/office/powerpoint/2010/main" val="190895489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0F24D38-B79E-44B4-830E-043F45D9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7E5FE3-D3A5-DB9A-E36A-2BBBF64072DA}"/>
              </a:ext>
            </a:extLst>
          </p:cNvPr>
          <p:cNvSpPr>
            <a:spLocks noGrp="1"/>
          </p:cNvSpPr>
          <p:nvPr>
            <p:ph type="title"/>
          </p:nvPr>
        </p:nvSpPr>
        <p:spPr>
          <a:xfrm>
            <a:off x="762000" y="219856"/>
            <a:ext cx="11255059" cy="1826633"/>
          </a:xfrm>
        </p:spPr>
        <p:txBody>
          <a:bodyPr vert="horz" lIns="91440" tIns="45720" rIns="91440" bIns="45720" rtlCol="0" anchor="ctr">
            <a:normAutofit/>
          </a:bodyPr>
          <a:lstStyle/>
          <a:p>
            <a:r>
              <a:rPr lang="en-US" sz="2400" b="1" kern="1200">
                <a:solidFill>
                  <a:srgbClr val="FFFFFF"/>
                </a:solidFill>
                <a:latin typeface="+mn-lt"/>
                <a:ea typeface="+mj-ea"/>
                <a:cs typeface="+mj-cs"/>
              </a:rPr>
              <a:t>Time Complexity </a:t>
            </a:r>
            <a:br>
              <a:rPr lang="en-US" sz="2200" b="1" kern="1200">
                <a:solidFill>
                  <a:srgbClr val="FFFFFF"/>
                </a:solidFill>
                <a:latin typeface="+mj-lt"/>
                <a:ea typeface="+mj-ea"/>
                <a:cs typeface="+mj-cs"/>
              </a:rPr>
            </a:br>
            <a:br>
              <a:rPr lang="en-US" sz="1400" b="1" kern="1200">
                <a:solidFill>
                  <a:srgbClr val="FFFFFF"/>
                </a:solidFill>
                <a:latin typeface="+mj-lt"/>
                <a:ea typeface="+mj-ea"/>
                <a:cs typeface="+mj-cs"/>
              </a:rPr>
            </a:br>
            <a:r>
              <a:rPr lang="en-US" sz="2000" kern="1200">
                <a:solidFill>
                  <a:srgbClr val="FFFFFF"/>
                </a:solidFill>
                <a:latin typeface="+mn-lt"/>
                <a:ea typeface="+mj-ea"/>
                <a:cs typeface="+mj-cs"/>
              </a:rPr>
              <a:t>Time complexity analyzes the amount of time an algorithm takes to complete relative to the input size. This is particularly useful for comparing algorithms and predicting performance on large inputs. We express time complexity using Big O notation, focusing on the worst-case scenario unless stated otherwise.</a:t>
            </a:r>
            <a:br>
              <a:rPr lang="en-US" sz="2000" b="1" kern="1200">
                <a:solidFill>
                  <a:srgbClr val="FFFFFF"/>
                </a:solidFill>
                <a:latin typeface="+mj-lt"/>
                <a:ea typeface="+mj-ea"/>
                <a:cs typeface="+mj-cs"/>
              </a:rPr>
            </a:br>
            <a:endParaRPr lang="en-US" sz="1400" kern="1200" dirty="0">
              <a:solidFill>
                <a:srgbClr val="FFFFFF"/>
              </a:solidFill>
              <a:latin typeface="+mj-lt"/>
              <a:ea typeface="+mj-ea"/>
              <a:cs typeface="+mj-cs"/>
            </a:endParaRPr>
          </a:p>
        </p:txBody>
      </p:sp>
      <p:cxnSp>
        <p:nvCxnSpPr>
          <p:cNvPr id="13" name="Straight Connector 12">
            <a:extLst>
              <a:ext uri="{FF2B5EF4-FFF2-40B4-BE49-F238E27FC236}">
                <a16:creationId xmlns:a16="http://schemas.microsoft.com/office/drawing/2014/main" id="{FC469874-256B-45B3-A79C-7591B4BA1E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21C8BF-3C81-3045-104C-97BB765218A3}"/>
              </a:ext>
            </a:extLst>
          </p:cNvPr>
          <p:cNvSpPr>
            <a:spLocks noGrp="1"/>
          </p:cNvSpPr>
          <p:nvPr>
            <p:ph idx="1"/>
          </p:nvPr>
        </p:nvSpPr>
        <p:spPr>
          <a:xfrm>
            <a:off x="838200" y="2266345"/>
            <a:ext cx="5097780" cy="3910617"/>
          </a:xfrm>
        </p:spPr>
        <p:txBody>
          <a:bodyPr vert="horz" lIns="91440" tIns="45720" rIns="91440" bIns="45720" rtlCol="0">
            <a:normAutofit/>
          </a:bodyPr>
          <a:lstStyle/>
          <a:p>
            <a:pPr marL="0"/>
            <a:r>
              <a:rPr lang="en-US" sz="2000" b="1">
                <a:solidFill>
                  <a:srgbClr val="FFFFFF"/>
                </a:solidFill>
              </a:rPr>
              <a:t>Steps for Analyzing Time Complexity</a:t>
            </a:r>
          </a:p>
          <a:p>
            <a:r>
              <a:rPr lang="en-US" sz="2000" b="1">
                <a:solidFill>
                  <a:srgbClr val="FFFFFF"/>
                </a:solidFill>
              </a:rPr>
              <a:t>Identify Dominant Operations</a:t>
            </a:r>
            <a:r>
              <a:rPr lang="en-US" sz="2000">
                <a:solidFill>
                  <a:srgbClr val="FFFFFF"/>
                </a:solidFill>
              </a:rPr>
              <a:t>: These include loops, recursive calls, and comparisons that contribute to the overall runtime.</a:t>
            </a:r>
          </a:p>
          <a:p>
            <a:r>
              <a:rPr lang="en-US" sz="2000" b="1">
                <a:solidFill>
                  <a:srgbClr val="FFFFFF"/>
                </a:solidFill>
              </a:rPr>
              <a:t>Count the Operations</a:t>
            </a:r>
            <a:r>
              <a:rPr lang="en-US" sz="2000">
                <a:solidFill>
                  <a:srgbClr val="FFFFFF"/>
                </a:solidFill>
              </a:rPr>
              <a:t>: Evaluate how the number of operations changes with the input size.</a:t>
            </a:r>
          </a:p>
          <a:p>
            <a:r>
              <a:rPr lang="en-US" sz="2000" b="1">
                <a:solidFill>
                  <a:srgbClr val="FFFFFF"/>
                </a:solidFill>
              </a:rPr>
              <a:t>Consider the Growth Rate</a:t>
            </a:r>
            <a:r>
              <a:rPr lang="en-US" sz="2000">
                <a:solidFill>
                  <a:srgbClr val="FFFFFF"/>
                </a:solidFill>
              </a:rPr>
              <a:t>: Simplify the function by focusing on the term that grows the fastest, ignoring constants and less significant terms.</a:t>
            </a:r>
            <a:endParaRPr lang="en-US" sz="2000" dirty="0">
              <a:solidFill>
                <a:srgbClr val="FFFFFF"/>
              </a:solidFill>
            </a:endParaRPr>
          </a:p>
        </p:txBody>
      </p:sp>
      <p:sp>
        <p:nvSpPr>
          <p:cNvPr id="4" name="Content Placeholder 2">
            <a:extLst>
              <a:ext uri="{FF2B5EF4-FFF2-40B4-BE49-F238E27FC236}">
                <a16:creationId xmlns:a16="http://schemas.microsoft.com/office/drawing/2014/main" id="{9076D203-6D1A-F349-D051-99DEADC4C872}"/>
              </a:ext>
            </a:extLst>
          </p:cNvPr>
          <p:cNvSpPr txBox="1">
            <a:spLocks/>
          </p:cNvSpPr>
          <p:nvPr/>
        </p:nvSpPr>
        <p:spPr>
          <a:xfrm>
            <a:off x="6256020" y="2266345"/>
            <a:ext cx="5097780" cy="30655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2000" b="1">
                <a:solidFill>
                  <a:srgbClr val="FFFFFF"/>
                </a:solidFill>
              </a:rPr>
              <a:t>Example Time Complexities</a:t>
            </a:r>
          </a:p>
          <a:p>
            <a:r>
              <a:rPr lang="en-US" sz="2000" b="1">
                <a:solidFill>
                  <a:srgbClr val="FFFFFF"/>
                </a:solidFill>
              </a:rPr>
              <a:t>O(1)</a:t>
            </a:r>
            <a:r>
              <a:rPr lang="en-US" sz="2000">
                <a:solidFill>
                  <a:srgbClr val="FFFFFF"/>
                </a:solidFill>
              </a:rPr>
              <a:t> - Constant Time: Runtime does not change with input size.</a:t>
            </a:r>
          </a:p>
          <a:p>
            <a:r>
              <a:rPr lang="en-US" sz="2000" b="1">
                <a:solidFill>
                  <a:srgbClr val="FFFFFF"/>
                </a:solidFill>
              </a:rPr>
              <a:t>O(n)</a:t>
            </a:r>
            <a:r>
              <a:rPr lang="en-US" sz="2000">
                <a:solidFill>
                  <a:srgbClr val="FFFFFF"/>
                </a:solidFill>
              </a:rPr>
              <a:t> - Linear Time: Runtime grows directly with the input size.</a:t>
            </a:r>
          </a:p>
          <a:p>
            <a:r>
              <a:rPr lang="en-US" sz="2000" b="1">
                <a:solidFill>
                  <a:srgbClr val="FFFFFF"/>
                </a:solidFill>
              </a:rPr>
              <a:t>O(n^2)</a:t>
            </a:r>
            <a:r>
              <a:rPr lang="en-US" sz="2000">
                <a:solidFill>
                  <a:srgbClr val="FFFFFF"/>
                </a:solidFill>
              </a:rPr>
              <a:t> - Quadratic Time: Runtime grows quadratically with input size, common in algorithms with nested loops.</a:t>
            </a:r>
            <a:endParaRPr lang="en-US" sz="2000" dirty="0">
              <a:solidFill>
                <a:srgbClr val="FFFFFF"/>
              </a:solidFill>
            </a:endParaRPr>
          </a:p>
        </p:txBody>
      </p:sp>
    </p:spTree>
    <p:extLst>
      <p:ext uri="{BB962C8B-B14F-4D97-AF65-F5344CB8AC3E}">
        <p14:creationId xmlns:p14="http://schemas.microsoft.com/office/powerpoint/2010/main" val="84827282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97FD47C-8BB1-DC8B-96BA-EDBC0ACC09D4}"/>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ED9F7075-CB84-67B9-37E3-C273EC5F2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ECC0F4-3C3B-087C-BD65-B05D29C2F59B}"/>
              </a:ext>
            </a:extLst>
          </p:cNvPr>
          <p:cNvSpPr>
            <a:spLocks noGrp="1"/>
          </p:cNvSpPr>
          <p:nvPr>
            <p:ph type="title"/>
          </p:nvPr>
        </p:nvSpPr>
        <p:spPr>
          <a:xfrm>
            <a:off x="762000" y="259744"/>
            <a:ext cx="11255059" cy="1480980"/>
          </a:xfrm>
        </p:spPr>
        <p:txBody>
          <a:bodyPr vert="horz" lIns="91440" tIns="45720" rIns="91440" bIns="45720" rtlCol="0" anchor="ctr">
            <a:normAutofit fontScale="90000"/>
          </a:bodyPr>
          <a:lstStyle/>
          <a:p>
            <a:r>
              <a:rPr lang="en-US" sz="2700" b="1" kern="1200" dirty="0">
                <a:solidFill>
                  <a:srgbClr val="FFFFFF"/>
                </a:solidFill>
                <a:latin typeface="+mn-lt"/>
                <a:ea typeface="+mj-ea"/>
                <a:cs typeface="+mj-cs"/>
              </a:rPr>
              <a:t>Space Complexity </a:t>
            </a:r>
            <a:br>
              <a:rPr lang="en-US" sz="2200" b="1" kern="1200" dirty="0">
                <a:solidFill>
                  <a:srgbClr val="FFFFFF"/>
                </a:solidFill>
                <a:latin typeface="+mj-lt"/>
                <a:ea typeface="+mj-ea"/>
                <a:cs typeface="+mj-cs"/>
              </a:rPr>
            </a:br>
            <a:br>
              <a:rPr lang="en-US" sz="1400" b="1" kern="1200" dirty="0">
                <a:solidFill>
                  <a:srgbClr val="FFFFFF"/>
                </a:solidFill>
                <a:latin typeface="+mj-lt"/>
                <a:ea typeface="+mj-ea"/>
                <a:cs typeface="+mj-cs"/>
              </a:rPr>
            </a:br>
            <a:r>
              <a:rPr lang="en-US" sz="2200" dirty="0">
                <a:latin typeface="+mn-lt"/>
              </a:rPr>
              <a:t>Space complexity measures the </a:t>
            </a:r>
            <a:r>
              <a:rPr lang="en-US" sz="2200" b="1" dirty="0">
                <a:latin typeface="+mn-lt"/>
              </a:rPr>
              <a:t>amount of memory</a:t>
            </a:r>
            <a:r>
              <a:rPr lang="en-US" sz="2200" dirty="0">
                <a:latin typeface="+mn-lt"/>
              </a:rPr>
              <a:t> an algorithm uses relative to the input size. It includes memory for variables, data structures, call stacks (for recursion), and any other space needed during execution.</a:t>
            </a:r>
            <a:br>
              <a:rPr lang="en-US" sz="2200" dirty="0">
                <a:latin typeface="+mn-lt"/>
              </a:rPr>
            </a:br>
            <a:endParaRPr lang="en-US" sz="1400" kern="1200" dirty="0">
              <a:solidFill>
                <a:srgbClr val="FFFFFF"/>
              </a:solidFill>
              <a:latin typeface="+mn-lt"/>
              <a:ea typeface="+mj-ea"/>
              <a:cs typeface="+mj-cs"/>
            </a:endParaRPr>
          </a:p>
        </p:txBody>
      </p:sp>
      <p:cxnSp>
        <p:nvCxnSpPr>
          <p:cNvPr id="13" name="Straight Connector 12">
            <a:extLst>
              <a:ext uri="{FF2B5EF4-FFF2-40B4-BE49-F238E27FC236}">
                <a16:creationId xmlns:a16="http://schemas.microsoft.com/office/drawing/2014/main" id="{77FD8F30-D42D-D27C-A244-3E57873AC3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5E1A5EE-6AEB-CD25-EBC2-F5BA82F21F48}"/>
              </a:ext>
            </a:extLst>
          </p:cNvPr>
          <p:cNvSpPr>
            <a:spLocks noGrp="1"/>
          </p:cNvSpPr>
          <p:nvPr>
            <p:ph idx="1"/>
          </p:nvPr>
        </p:nvSpPr>
        <p:spPr>
          <a:xfrm>
            <a:off x="762000" y="2266008"/>
            <a:ext cx="5097780" cy="3065509"/>
          </a:xfrm>
        </p:spPr>
        <p:txBody>
          <a:bodyPr vert="horz" lIns="91440" tIns="45720" rIns="91440" bIns="45720" rtlCol="0">
            <a:normAutofit/>
          </a:bodyPr>
          <a:lstStyle/>
          <a:p>
            <a:pPr marL="457200" lvl="1" indent="0">
              <a:buNone/>
            </a:pPr>
            <a:r>
              <a:rPr lang="en-US" sz="2000" b="1" dirty="0"/>
              <a:t>Steps for Analyzing Space Complexity</a:t>
            </a:r>
          </a:p>
          <a:p>
            <a:pPr lvl="2">
              <a:buFont typeface="+mj-lt"/>
              <a:buAutoNum type="arabicPeriod"/>
            </a:pPr>
            <a:r>
              <a:rPr lang="en-US" b="1" dirty="0"/>
              <a:t>Account for Variables and Data Structures</a:t>
            </a:r>
            <a:r>
              <a:rPr lang="en-US" dirty="0"/>
              <a:t>: Count the amount of memory required for variables, arrays, lists, etc.</a:t>
            </a:r>
          </a:p>
          <a:p>
            <a:pPr lvl="2">
              <a:buFont typeface="+mj-lt"/>
              <a:buAutoNum type="arabicPeriod"/>
            </a:pPr>
            <a:r>
              <a:rPr lang="en-US" b="1" dirty="0"/>
              <a:t>Consider Auxiliary Space</a:t>
            </a:r>
            <a:r>
              <a:rPr lang="en-US" dirty="0"/>
              <a:t>: Auxiliary space is additional space used by the algorithm itself, not counting the input data size.</a:t>
            </a:r>
          </a:p>
          <a:p>
            <a:endParaRPr lang="en-US" sz="2000" dirty="0">
              <a:solidFill>
                <a:srgbClr val="FFFFFF"/>
              </a:solidFill>
            </a:endParaRPr>
          </a:p>
        </p:txBody>
      </p:sp>
      <p:sp>
        <p:nvSpPr>
          <p:cNvPr id="4" name="Content Placeholder 2">
            <a:extLst>
              <a:ext uri="{FF2B5EF4-FFF2-40B4-BE49-F238E27FC236}">
                <a16:creationId xmlns:a16="http://schemas.microsoft.com/office/drawing/2014/main" id="{82B261FA-52D5-18C5-8DF1-45CBB9DE1286}"/>
              </a:ext>
            </a:extLst>
          </p:cNvPr>
          <p:cNvSpPr txBox="1">
            <a:spLocks/>
          </p:cNvSpPr>
          <p:nvPr/>
        </p:nvSpPr>
        <p:spPr>
          <a:xfrm>
            <a:off x="6256019" y="2266345"/>
            <a:ext cx="5373603" cy="30655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2000" b="1" dirty="0"/>
              <a:t>Evaluate Recursive Calls</a:t>
            </a:r>
            <a:r>
              <a:rPr lang="en-US" sz="2000" dirty="0"/>
              <a:t>: Recursion can add extra memory use due to stack frames.</a:t>
            </a:r>
          </a:p>
          <a:p>
            <a:pPr lvl="2"/>
            <a:r>
              <a:rPr lang="en-US" b="1" dirty="0"/>
              <a:t>Example Space Complexities</a:t>
            </a:r>
          </a:p>
          <a:p>
            <a:pPr lvl="2"/>
            <a:r>
              <a:rPr lang="en-US" b="1" dirty="0"/>
              <a:t>O(1)</a:t>
            </a:r>
            <a:r>
              <a:rPr lang="en-US" dirty="0"/>
              <a:t> - Constant Space: Uses a fixed amount of memory regardless of input size.</a:t>
            </a:r>
          </a:p>
          <a:p>
            <a:pPr lvl="2"/>
            <a:r>
              <a:rPr lang="en-US" b="1" dirty="0"/>
              <a:t>O(n)</a:t>
            </a:r>
            <a:r>
              <a:rPr lang="en-US" dirty="0"/>
              <a:t> - Linear Space: Memory grows linearly with the input size.</a:t>
            </a:r>
          </a:p>
          <a:p>
            <a:pPr lvl="2"/>
            <a:r>
              <a:rPr lang="en-US" b="1" dirty="0"/>
              <a:t>O(n^2)</a:t>
            </a:r>
            <a:r>
              <a:rPr lang="en-US" dirty="0"/>
              <a:t> - Quadratic Space: Memory grows quadratically with input size, often seen with two-dimensional arrays.</a:t>
            </a:r>
          </a:p>
        </p:txBody>
      </p:sp>
    </p:spTree>
    <p:extLst>
      <p:ext uri="{BB962C8B-B14F-4D97-AF65-F5344CB8AC3E}">
        <p14:creationId xmlns:p14="http://schemas.microsoft.com/office/powerpoint/2010/main" val="365987165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Shape 5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0" name="Rectangle 5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E7A1CE-386B-3D51-48F2-73C881710B29}"/>
              </a:ext>
            </a:extLst>
          </p:cNvPr>
          <p:cNvSpPr>
            <a:spLocks noGrp="1"/>
          </p:cNvSpPr>
          <p:nvPr>
            <p:ph type="title"/>
          </p:nvPr>
        </p:nvSpPr>
        <p:spPr>
          <a:xfrm>
            <a:off x="586478" y="1683756"/>
            <a:ext cx="3115265" cy="2396359"/>
          </a:xfrm>
        </p:spPr>
        <p:txBody>
          <a:bodyPr anchor="b">
            <a:normAutofit/>
          </a:bodyPr>
          <a:lstStyle/>
          <a:p>
            <a:pPr algn="r"/>
            <a:r>
              <a:rPr lang="en-US" sz="4000" b="1" dirty="0">
                <a:solidFill>
                  <a:srgbClr val="FFFFFF"/>
                </a:solidFill>
                <a:latin typeface="+mn-lt"/>
              </a:rPr>
              <a:t>Big O(n) Notation</a:t>
            </a:r>
            <a:endParaRPr lang="en-IN" sz="4000" b="1" dirty="0">
              <a:solidFill>
                <a:srgbClr val="FFFFFF"/>
              </a:solidFill>
              <a:latin typeface="+mn-lt"/>
            </a:endParaRPr>
          </a:p>
        </p:txBody>
      </p:sp>
      <p:graphicFrame>
        <p:nvGraphicFramePr>
          <p:cNvPr id="31" name="Content Placeholder 2">
            <a:extLst>
              <a:ext uri="{FF2B5EF4-FFF2-40B4-BE49-F238E27FC236}">
                <a16:creationId xmlns:a16="http://schemas.microsoft.com/office/drawing/2014/main" id="{D19D983E-FA08-ACFC-7219-52379C4B084A}"/>
              </a:ext>
            </a:extLst>
          </p:cNvPr>
          <p:cNvGraphicFramePr>
            <a:graphicFrameLocks noGrp="1"/>
          </p:cNvGraphicFramePr>
          <p:nvPr>
            <p:ph idx="1"/>
            <p:extLst>
              <p:ext uri="{D42A27DB-BD31-4B8C-83A1-F6EECF244321}">
                <p14:modId xmlns:p14="http://schemas.microsoft.com/office/powerpoint/2010/main" val="246158998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2904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Rectangle 37">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EE9040-A431-1AC1-F9CC-E051A77ABD08}"/>
              </a:ext>
            </a:extLst>
          </p:cNvPr>
          <p:cNvSpPr>
            <a:spLocks noGrp="1"/>
          </p:cNvSpPr>
          <p:nvPr>
            <p:ph type="title"/>
          </p:nvPr>
        </p:nvSpPr>
        <p:spPr>
          <a:xfrm>
            <a:off x="586478" y="1683756"/>
            <a:ext cx="3115265" cy="2396359"/>
          </a:xfrm>
        </p:spPr>
        <p:txBody>
          <a:bodyPr anchor="b">
            <a:normAutofit/>
          </a:bodyPr>
          <a:lstStyle/>
          <a:p>
            <a:pPr algn="r"/>
            <a:r>
              <a:rPr lang="en-US" sz="3700" b="1">
                <a:solidFill>
                  <a:srgbClr val="FFFFFF"/>
                </a:solidFill>
              </a:rPr>
              <a:t>Introduction to Data Structures and Algorithms</a:t>
            </a:r>
            <a:br>
              <a:rPr lang="en-US" sz="3700" b="1">
                <a:solidFill>
                  <a:srgbClr val="FFFFFF"/>
                </a:solidFill>
              </a:rPr>
            </a:br>
            <a:endParaRPr lang="en-IN" sz="3700" b="1">
              <a:solidFill>
                <a:srgbClr val="FFFFFF"/>
              </a:solidFill>
            </a:endParaRPr>
          </a:p>
        </p:txBody>
      </p:sp>
      <p:grpSp>
        <p:nvGrpSpPr>
          <p:cNvPr id="4" name="Group 3">
            <a:extLst>
              <a:ext uri="{FF2B5EF4-FFF2-40B4-BE49-F238E27FC236}">
                <a16:creationId xmlns:a16="http://schemas.microsoft.com/office/drawing/2014/main" id="{398A47D4-656D-411B-28D3-5B796B0D8F6D}"/>
              </a:ext>
            </a:extLst>
          </p:cNvPr>
          <p:cNvGrpSpPr/>
          <p:nvPr/>
        </p:nvGrpSpPr>
        <p:grpSpPr>
          <a:xfrm>
            <a:off x="4905052" y="1311924"/>
            <a:ext cx="6666833" cy="4330953"/>
            <a:chOff x="4905052" y="1661202"/>
            <a:chExt cx="6666833" cy="4540493"/>
          </a:xfrm>
        </p:grpSpPr>
        <p:sp>
          <p:nvSpPr>
            <p:cNvPr id="10" name="Freeform: Shape 9">
              <a:extLst>
                <a:ext uri="{FF2B5EF4-FFF2-40B4-BE49-F238E27FC236}">
                  <a16:creationId xmlns:a16="http://schemas.microsoft.com/office/drawing/2014/main" id="{B42428B8-F8C9-931F-E5AF-F68E86CF930E}"/>
                </a:ext>
              </a:extLst>
            </p:cNvPr>
            <p:cNvSpPr/>
            <p:nvPr/>
          </p:nvSpPr>
          <p:spPr>
            <a:xfrm>
              <a:off x="4905052" y="1661202"/>
              <a:ext cx="6666833" cy="908098"/>
            </a:xfrm>
            <a:custGeom>
              <a:avLst/>
              <a:gdLst>
                <a:gd name="connsiteX0" fmla="*/ 0 w 6666833"/>
                <a:gd name="connsiteY0" fmla="*/ 0 h 908098"/>
                <a:gd name="connsiteX1" fmla="*/ 6666833 w 6666833"/>
                <a:gd name="connsiteY1" fmla="*/ 0 h 908098"/>
                <a:gd name="connsiteX2" fmla="*/ 6666833 w 6666833"/>
                <a:gd name="connsiteY2" fmla="*/ 908098 h 908098"/>
                <a:gd name="connsiteX3" fmla="*/ 0 w 6666833"/>
                <a:gd name="connsiteY3" fmla="*/ 908098 h 908098"/>
                <a:gd name="connsiteX4" fmla="*/ 0 w 6666833"/>
                <a:gd name="connsiteY4" fmla="*/ 0 h 908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6833" h="908098">
                  <a:moveTo>
                    <a:pt x="0" y="0"/>
                  </a:moveTo>
                  <a:lnTo>
                    <a:pt x="6666833" y="0"/>
                  </a:lnTo>
                  <a:lnTo>
                    <a:pt x="6666833" y="908098"/>
                  </a:lnTo>
                  <a:lnTo>
                    <a:pt x="0" y="9080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2870" tIns="102870" rIns="102870" bIns="102870" numCol="1" spcCol="1270" anchor="t" anchorCtr="0">
              <a:noAutofit/>
            </a:bodyPr>
            <a:lstStyle/>
            <a:p>
              <a:pPr defTabSz="1200150">
                <a:lnSpc>
                  <a:spcPct val="90000"/>
                </a:lnSpc>
                <a:spcBef>
                  <a:spcPct val="0"/>
                </a:spcBef>
                <a:spcAft>
                  <a:spcPct val="35000"/>
                </a:spcAft>
              </a:pPr>
              <a:r>
                <a:rPr lang="en-US" sz="2700" kern="1200">
                  <a:solidFill>
                    <a:schemeClr val="tx1">
                      <a:hueOff val="0"/>
                      <a:satOff val="0"/>
                      <a:lumOff val="0"/>
                      <a:alphaOff val="0"/>
                    </a:schemeClr>
                  </a:solidFill>
                  <a:latin typeface="+mn-lt"/>
                  <a:ea typeface="+mn-ea"/>
                  <a:cs typeface="+mn-cs"/>
                </a:rPr>
                <a:t>Overview of DSA</a:t>
              </a:r>
              <a:endParaRPr lang="en-US" sz="2700" kern="1200"/>
            </a:p>
          </p:txBody>
        </p:sp>
        <p:sp>
          <p:nvSpPr>
            <p:cNvPr id="12" name="Straight Connector 11">
              <a:extLst>
                <a:ext uri="{FF2B5EF4-FFF2-40B4-BE49-F238E27FC236}">
                  <a16:creationId xmlns:a16="http://schemas.microsoft.com/office/drawing/2014/main" id="{978FD93B-1093-BE16-26D5-7320963C77EA}"/>
                </a:ext>
              </a:extLst>
            </p:cNvPr>
            <p:cNvSpPr/>
            <p:nvPr/>
          </p:nvSpPr>
          <p:spPr>
            <a:xfrm>
              <a:off x="4905052" y="2569301"/>
              <a:ext cx="6666833" cy="0"/>
            </a:xfrm>
            <a:prstGeom prst="line">
              <a:avLst/>
            </a:prstGeom>
          </p:spPr>
          <p:style>
            <a:lnRef idx="1">
              <a:schemeClr val="accent2">
                <a:hueOff val="-582145"/>
                <a:satOff val="-33571"/>
                <a:lumOff val="3451"/>
                <a:alphaOff val="0"/>
              </a:schemeClr>
            </a:lnRef>
            <a:fillRef idx="3">
              <a:schemeClr val="accent2">
                <a:hueOff val="-582145"/>
                <a:satOff val="-33571"/>
                <a:lumOff val="3451"/>
                <a:alphaOff val="0"/>
              </a:schemeClr>
            </a:fillRef>
            <a:effectRef idx="2">
              <a:schemeClr val="accent2">
                <a:hueOff val="-582145"/>
                <a:satOff val="-33571"/>
                <a:lumOff val="3451"/>
                <a:alphaOff val="0"/>
              </a:schemeClr>
            </a:effectRef>
            <a:fontRef idx="minor">
              <a:schemeClr val="lt1"/>
            </a:fontRef>
          </p:style>
          <p:txBody>
            <a:bodyPr/>
            <a:lstStyle/>
            <a:p>
              <a:endParaRPr lang="en-IN"/>
            </a:p>
          </p:txBody>
        </p:sp>
        <p:sp>
          <p:nvSpPr>
            <p:cNvPr id="14" name="Freeform: Shape 13">
              <a:extLst>
                <a:ext uri="{FF2B5EF4-FFF2-40B4-BE49-F238E27FC236}">
                  <a16:creationId xmlns:a16="http://schemas.microsoft.com/office/drawing/2014/main" id="{799CB0D7-31E9-3370-056C-4E9BBEAFE2E5}"/>
                </a:ext>
              </a:extLst>
            </p:cNvPr>
            <p:cNvSpPr/>
            <p:nvPr/>
          </p:nvSpPr>
          <p:spPr>
            <a:xfrm>
              <a:off x="4905052" y="2569301"/>
              <a:ext cx="6666833" cy="908098"/>
            </a:xfrm>
            <a:custGeom>
              <a:avLst/>
              <a:gdLst>
                <a:gd name="connsiteX0" fmla="*/ 0 w 6666833"/>
                <a:gd name="connsiteY0" fmla="*/ 0 h 908098"/>
                <a:gd name="connsiteX1" fmla="*/ 6666833 w 6666833"/>
                <a:gd name="connsiteY1" fmla="*/ 0 h 908098"/>
                <a:gd name="connsiteX2" fmla="*/ 6666833 w 6666833"/>
                <a:gd name="connsiteY2" fmla="*/ 908098 h 908098"/>
                <a:gd name="connsiteX3" fmla="*/ 0 w 6666833"/>
                <a:gd name="connsiteY3" fmla="*/ 908098 h 908098"/>
                <a:gd name="connsiteX4" fmla="*/ 0 w 6666833"/>
                <a:gd name="connsiteY4" fmla="*/ 0 h 908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6833" h="908098">
                  <a:moveTo>
                    <a:pt x="0" y="0"/>
                  </a:moveTo>
                  <a:lnTo>
                    <a:pt x="6666833" y="0"/>
                  </a:lnTo>
                  <a:lnTo>
                    <a:pt x="6666833" y="908098"/>
                  </a:lnTo>
                  <a:lnTo>
                    <a:pt x="0" y="9080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2870" tIns="102870" rIns="102870" bIns="102870" numCol="1" spcCol="1270" anchor="t" anchorCtr="0">
              <a:noAutofit/>
            </a:bodyPr>
            <a:lstStyle/>
            <a:p>
              <a:pPr defTabSz="1200150">
                <a:lnSpc>
                  <a:spcPct val="90000"/>
                </a:lnSpc>
                <a:spcBef>
                  <a:spcPct val="0"/>
                </a:spcBef>
                <a:spcAft>
                  <a:spcPct val="35000"/>
                </a:spcAft>
              </a:pPr>
              <a:r>
                <a:rPr lang="en-US" sz="2700" kern="1200">
                  <a:solidFill>
                    <a:schemeClr val="tx1">
                      <a:hueOff val="0"/>
                      <a:satOff val="0"/>
                      <a:lumOff val="0"/>
                      <a:alphaOff val="0"/>
                    </a:schemeClr>
                  </a:solidFill>
                  <a:latin typeface="+mn-lt"/>
                  <a:ea typeface="+mn-ea"/>
                  <a:cs typeface="+mn-cs"/>
                </a:rPr>
                <a:t>Importance of DSA in Real-World Applications</a:t>
              </a:r>
              <a:endParaRPr lang="en-US" sz="2700" kern="1200"/>
            </a:p>
          </p:txBody>
        </p:sp>
        <p:sp>
          <p:nvSpPr>
            <p:cNvPr id="16" name="Straight Connector 15">
              <a:extLst>
                <a:ext uri="{FF2B5EF4-FFF2-40B4-BE49-F238E27FC236}">
                  <a16:creationId xmlns:a16="http://schemas.microsoft.com/office/drawing/2014/main" id="{D1E39A5E-1022-19E3-6436-47BA2E1B2BA8}"/>
                </a:ext>
              </a:extLst>
            </p:cNvPr>
            <p:cNvSpPr/>
            <p:nvPr/>
          </p:nvSpPr>
          <p:spPr>
            <a:xfrm>
              <a:off x="4905052" y="3477400"/>
              <a:ext cx="6666833" cy="0"/>
            </a:xfrm>
            <a:prstGeom prst="line">
              <a:avLst/>
            </a:prstGeom>
          </p:spPr>
          <p:style>
            <a:lnRef idx="1">
              <a:schemeClr val="accent2">
                <a:hueOff val="-873218"/>
                <a:satOff val="-50357"/>
                <a:lumOff val="5177"/>
                <a:alphaOff val="0"/>
              </a:schemeClr>
            </a:lnRef>
            <a:fillRef idx="3">
              <a:schemeClr val="accent2">
                <a:hueOff val="-873218"/>
                <a:satOff val="-50357"/>
                <a:lumOff val="5177"/>
                <a:alphaOff val="0"/>
              </a:schemeClr>
            </a:fillRef>
            <a:effectRef idx="2">
              <a:schemeClr val="accent2">
                <a:hueOff val="-873218"/>
                <a:satOff val="-50357"/>
                <a:lumOff val="5177"/>
                <a:alphaOff val="0"/>
              </a:schemeClr>
            </a:effectRef>
            <a:fontRef idx="minor">
              <a:schemeClr val="lt1"/>
            </a:fontRef>
          </p:style>
          <p:txBody>
            <a:bodyPr/>
            <a:lstStyle/>
            <a:p>
              <a:endParaRPr lang="en-IN"/>
            </a:p>
          </p:txBody>
        </p:sp>
        <p:sp>
          <p:nvSpPr>
            <p:cNvPr id="18" name="Freeform: Shape 17">
              <a:extLst>
                <a:ext uri="{FF2B5EF4-FFF2-40B4-BE49-F238E27FC236}">
                  <a16:creationId xmlns:a16="http://schemas.microsoft.com/office/drawing/2014/main" id="{E3DB5B46-FE2F-233A-7DEE-058E33C89166}"/>
                </a:ext>
              </a:extLst>
            </p:cNvPr>
            <p:cNvSpPr/>
            <p:nvPr/>
          </p:nvSpPr>
          <p:spPr>
            <a:xfrm>
              <a:off x="4905052" y="3477400"/>
              <a:ext cx="6666833" cy="908098"/>
            </a:xfrm>
            <a:custGeom>
              <a:avLst/>
              <a:gdLst>
                <a:gd name="connsiteX0" fmla="*/ 0 w 6666833"/>
                <a:gd name="connsiteY0" fmla="*/ 0 h 908098"/>
                <a:gd name="connsiteX1" fmla="*/ 6666833 w 6666833"/>
                <a:gd name="connsiteY1" fmla="*/ 0 h 908098"/>
                <a:gd name="connsiteX2" fmla="*/ 6666833 w 6666833"/>
                <a:gd name="connsiteY2" fmla="*/ 908098 h 908098"/>
                <a:gd name="connsiteX3" fmla="*/ 0 w 6666833"/>
                <a:gd name="connsiteY3" fmla="*/ 908098 h 908098"/>
                <a:gd name="connsiteX4" fmla="*/ 0 w 6666833"/>
                <a:gd name="connsiteY4" fmla="*/ 0 h 908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6833" h="908098">
                  <a:moveTo>
                    <a:pt x="0" y="0"/>
                  </a:moveTo>
                  <a:lnTo>
                    <a:pt x="6666833" y="0"/>
                  </a:lnTo>
                  <a:lnTo>
                    <a:pt x="6666833" y="908098"/>
                  </a:lnTo>
                  <a:lnTo>
                    <a:pt x="0" y="9080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2870" tIns="102870" rIns="102870" bIns="102870" numCol="1" spcCol="1270" anchor="t" anchorCtr="0">
              <a:noAutofit/>
            </a:bodyPr>
            <a:lstStyle/>
            <a:p>
              <a:pPr defTabSz="1200150">
                <a:lnSpc>
                  <a:spcPct val="90000"/>
                </a:lnSpc>
                <a:spcBef>
                  <a:spcPct val="0"/>
                </a:spcBef>
                <a:spcAft>
                  <a:spcPct val="35000"/>
                </a:spcAft>
              </a:pPr>
              <a:r>
                <a:rPr lang="en-US" sz="2700" kern="1200">
                  <a:solidFill>
                    <a:schemeClr val="tx1">
                      <a:hueOff val="0"/>
                      <a:satOff val="0"/>
                      <a:lumOff val="0"/>
                      <a:alphaOff val="0"/>
                    </a:schemeClr>
                  </a:solidFill>
                  <a:latin typeface="+mn-lt"/>
                  <a:ea typeface="+mn-ea"/>
                  <a:cs typeface="+mn-cs"/>
                </a:rPr>
                <a:t>Basic Python Concepts Review</a:t>
              </a:r>
              <a:endParaRPr lang="en-US" sz="2700" kern="1200"/>
            </a:p>
          </p:txBody>
        </p:sp>
        <p:sp>
          <p:nvSpPr>
            <p:cNvPr id="20" name="Straight Connector 19">
              <a:extLst>
                <a:ext uri="{FF2B5EF4-FFF2-40B4-BE49-F238E27FC236}">
                  <a16:creationId xmlns:a16="http://schemas.microsoft.com/office/drawing/2014/main" id="{CED9B55D-B90A-F976-2888-2EB02927A60A}"/>
                </a:ext>
              </a:extLst>
            </p:cNvPr>
            <p:cNvSpPr/>
            <p:nvPr/>
          </p:nvSpPr>
          <p:spPr>
            <a:xfrm>
              <a:off x="4905052" y="4385498"/>
              <a:ext cx="6666833" cy="0"/>
            </a:xfrm>
            <a:prstGeom prst="line">
              <a:avLst/>
            </a:prstGeom>
          </p:spPr>
          <p:style>
            <a:lnRef idx="1">
              <a:schemeClr val="accent2">
                <a:hueOff val="-1164290"/>
                <a:satOff val="-67142"/>
                <a:lumOff val="6902"/>
                <a:alphaOff val="0"/>
              </a:schemeClr>
            </a:lnRef>
            <a:fillRef idx="3">
              <a:schemeClr val="accent2">
                <a:hueOff val="-1164290"/>
                <a:satOff val="-67142"/>
                <a:lumOff val="6902"/>
                <a:alphaOff val="0"/>
              </a:schemeClr>
            </a:fillRef>
            <a:effectRef idx="2">
              <a:schemeClr val="accent2">
                <a:hueOff val="-1164290"/>
                <a:satOff val="-67142"/>
                <a:lumOff val="6902"/>
                <a:alphaOff val="0"/>
              </a:schemeClr>
            </a:effectRef>
            <a:fontRef idx="minor">
              <a:schemeClr val="lt1"/>
            </a:fontRef>
          </p:style>
          <p:txBody>
            <a:bodyPr/>
            <a:lstStyle/>
            <a:p>
              <a:endParaRPr lang="en-IN"/>
            </a:p>
          </p:txBody>
        </p:sp>
        <p:sp>
          <p:nvSpPr>
            <p:cNvPr id="21" name="Freeform: Shape 20">
              <a:extLst>
                <a:ext uri="{FF2B5EF4-FFF2-40B4-BE49-F238E27FC236}">
                  <a16:creationId xmlns:a16="http://schemas.microsoft.com/office/drawing/2014/main" id="{E25AE00C-08AB-7227-72CD-F661F902F7AE}"/>
                </a:ext>
              </a:extLst>
            </p:cNvPr>
            <p:cNvSpPr/>
            <p:nvPr/>
          </p:nvSpPr>
          <p:spPr>
            <a:xfrm>
              <a:off x="4905052" y="4385498"/>
              <a:ext cx="6666833" cy="908098"/>
            </a:xfrm>
            <a:custGeom>
              <a:avLst/>
              <a:gdLst>
                <a:gd name="connsiteX0" fmla="*/ 0 w 6666833"/>
                <a:gd name="connsiteY0" fmla="*/ 0 h 908098"/>
                <a:gd name="connsiteX1" fmla="*/ 6666833 w 6666833"/>
                <a:gd name="connsiteY1" fmla="*/ 0 h 908098"/>
                <a:gd name="connsiteX2" fmla="*/ 6666833 w 6666833"/>
                <a:gd name="connsiteY2" fmla="*/ 908098 h 908098"/>
                <a:gd name="connsiteX3" fmla="*/ 0 w 6666833"/>
                <a:gd name="connsiteY3" fmla="*/ 908098 h 908098"/>
                <a:gd name="connsiteX4" fmla="*/ 0 w 6666833"/>
                <a:gd name="connsiteY4" fmla="*/ 0 h 908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6833" h="908098">
                  <a:moveTo>
                    <a:pt x="0" y="0"/>
                  </a:moveTo>
                  <a:lnTo>
                    <a:pt x="6666833" y="0"/>
                  </a:lnTo>
                  <a:lnTo>
                    <a:pt x="6666833" y="908098"/>
                  </a:lnTo>
                  <a:lnTo>
                    <a:pt x="0" y="9080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2870" tIns="102870" rIns="102870" bIns="102870" numCol="1" spcCol="1270" anchor="t" anchorCtr="0">
              <a:noAutofit/>
            </a:bodyPr>
            <a:lstStyle/>
            <a:p>
              <a:pPr defTabSz="1200150">
                <a:lnSpc>
                  <a:spcPct val="90000"/>
                </a:lnSpc>
                <a:spcBef>
                  <a:spcPct val="0"/>
                </a:spcBef>
                <a:spcAft>
                  <a:spcPct val="35000"/>
                </a:spcAft>
              </a:pPr>
              <a:r>
                <a:rPr lang="en-US" sz="2700" kern="1200">
                  <a:solidFill>
                    <a:schemeClr val="tx1">
                      <a:hueOff val="0"/>
                      <a:satOff val="0"/>
                      <a:lumOff val="0"/>
                      <a:alphaOff val="0"/>
                    </a:schemeClr>
                  </a:solidFill>
                  <a:latin typeface="+mn-lt"/>
                  <a:ea typeface="+mn-ea"/>
                  <a:cs typeface="+mn-cs"/>
                </a:rPr>
                <a:t>Introduction to Big-O Notation</a:t>
              </a:r>
              <a:endParaRPr lang="en-US" sz="2700" kern="1200"/>
            </a:p>
          </p:txBody>
        </p:sp>
        <p:sp>
          <p:nvSpPr>
            <p:cNvPr id="22" name="Straight Connector 21">
              <a:extLst>
                <a:ext uri="{FF2B5EF4-FFF2-40B4-BE49-F238E27FC236}">
                  <a16:creationId xmlns:a16="http://schemas.microsoft.com/office/drawing/2014/main" id="{C6DC31C0-4B13-C61D-9FFA-67217BA2F915}"/>
                </a:ext>
              </a:extLst>
            </p:cNvPr>
            <p:cNvSpPr/>
            <p:nvPr/>
          </p:nvSpPr>
          <p:spPr>
            <a:xfrm>
              <a:off x="4905052" y="5293597"/>
              <a:ext cx="6666833" cy="0"/>
            </a:xfrm>
            <a:prstGeom prst="line">
              <a:avLst/>
            </a:prstGeom>
          </p:spPr>
          <p:style>
            <a:lnRef idx="1">
              <a:schemeClr val="accent2">
                <a:hueOff val="-1455363"/>
                <a:satOff val="-83928"/>
                <a:lumOff val="8628"/>
                <a:alphaOff val="0"/>
              </a:schemeClr>
            </a:lnRef>
            <a:fillRef idx="3">
              <a:schemeClr val="accent2">
                <a:hueOff val="-1455363"/>
                <a:satOff val="-83928"/>
                <a:lumOff val="8628"/>
                <a:alphaOff val="0"/>
              </a:schemeClr>
            </a:fillRef>
            <a:effectRef idx="2">
              <a:schemeClr val="accent2">
                <a:hueOff val="-1455363"/>
                <a:satOff val="-83928"/>
                <a:lumOff val="8628"/>
                <a:alphaOff val="0"/>
              </a:schemeClr>
            </a:effectRef>
            <a:fontRef idx="minor">
              <a:schemeClr val="lt1"/>
            </a:fontRef>
          </p:style>
          <p:txBody>
            <a:bodyPr/>
            <a:lstStyle/>
            <a:p>
              <a:endParaRPr lang="en-IN"/>
            </a:p>
          </p:txBody>
        </p:sp>
        <p:sp>
          <p:nvSpPr>
            <p:cNvPr id="23" name="Freeform: Shape 22">
              <a:extLst>
                <a:ext uri="{FF2B5EF4-FFF2-40B4-BE49-F238E27FC236}">
                  <a16:creationId xmlns:a16="http://schemas.microsoft.com/office/drawing/2014/main" id="{B5F8FCAE-6A71-0446-93A5-AF26CCD73211}"/>
                </a:ext>
              </a:extLst>
            </p:cNvPr>
            <p:cNvSpPr/>
            <p:nvPr/>
          </p:nvSpPr>
          <p:spPr>
            <a:xfrm>
              <a:off x="4905052" y="5293597"/>
              <a:ext cx="6666833" cy="908098"/>
            </a:xfrm>
            <a:custGeom>
              <a:avLst/>
              <a:gdLst>
                <a:gd name="connsiteX0" fmla="*/ 0 w 6666833"/>
                <a:gd name="connsiteY0" fmla="*/ 0 h 908098"/>
                <a:gd name="connsiteX1" fmla="*/ 6666833 w 6666833"/>
                <a:gd name="connsiteY1" fmla="*/ 0 h 908098"/>
                <a:gd name="connsiteX2" fmla="*/ 6666833 w 6666833"/>
                <a:gd name="connsiteY2" fmla="*/ 908098 h 908098"/>
                <a:gd name="connsiteX3" fmla="*/ 0 w 6666833"/>
                <a:gd name="connsiteY3" fmla="*/ 908098 h 908098"/>
                <a:gd name="connsiteX4" fmla="*/ 0 w 6666833"/>
                <a:gd name="connsiteY4" fmla="*/ 0 h 908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6833" h="908098">
                  <a:moveTo>
                    <a:pt x="0" y="0"/>
                  </a:moveTo>
                  <a:lnTo>
                    <a:pt x="6666833" y="0"/>
                  </a:lnTo>
                  <a:lnTo>
                    <a:pt x="6666833" y="908098"/>
                  </a:lnTo>
                  <a:lnTo>
                    <a:pt x="0" y="9080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2870" tIns="102870" rIns="102870" bIns="102870" numCol="1" spcCol="1270" anchor="t" anchorCtr="0">
              <a:noAutofit/>
            </a:bodyPr>
            <a:lstStyle/>
            <a:p>
              <a:pPr defTabSz="1200150">
                <a:lnSpc>
                  <a:spcPct val="90000"/>
                </a:lnSpc>
                <a:spcBef>
                  <a:spcPct val="0"/>
                </a:spcBef>
                <a:spcAft>
                  <a:spcPct val="35000"/>
                </a:spcAft>
              </a:pPr>
              <a:r>
                <a:rPr lang="en-US" sz="2700" kern="1200">
                  <a:solidFill>
                    <a:schemeClr val="tx1">
                      <a:hueOff val="0"/>
                      <a:satOff val="0"/>
                      <a:lumOff val="0"/>
                      <a:alphaOff val="0"/>
                    </a:schemeClr>
                  </a:solidFill>
                  <a:latin typeface="+mn-lt"/>
                  <a:ea typeface="+mn-ea"/>
                  <a:cs typeface="+mn-cs"/>
                </a:rPr>
                <a:t>Time and Space Complexity Analysis</a:t>
              </a:r>
              <a:endParaRPr lang="en-US" sz="2700" kern="1200"/>
            </a:p>
          </p:txBody>
        </p:sp>
      </p:grpSp>
    </p:spTree>
    <p:extLst>
      <p:ext uri="{BB962C8B-B14F-4D97-AF65-F5344CB8AC3E}">
        <p14:creationId xmlns:p14="http://schemas.microsoft.com/office/powerpoint/2010/main" val="1720061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8471A-EC1E-E44D-EC40-4F14B93BE1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2CCED2-CDF9-95BC-C734-9CBD5558B464}"/>
              </a:ext>
            </a:extLst>
          </p:cNvPr>
          <p:cNvSpPr>
            <a:spLocks noGrp="1"/>
          </p:cNvSpPr>
          <p:nvPr>
            <p:ph type="title"/>
          </p:nvPr>
        </p:nvSpPr>
        <p:spPr>
          <a:xfrm>
            <a:off x="201882" y="11875"/>
            <a:ext cx="5035136" cy="914400"/>
          </a:xfrm>
        </p:spPr>
        <p:txBody>
          <a:bodyPr>
            <a:normAutofit/>
          </a:bodyPr>
          <a:lstStyle/>
          <a:p>
            <a:r>
              <a:rPr lang="en-US" sz="2800" b="1" dirty="0">
                <a:latin typeface="+mn-lt"/>
              </a:rPr>
              <a:t>Big O notation code sample </a:t>
            </a:r>
            <a:endParaRPr lang="en-IN" sz="2800" b="1" dirty="0">
              <a:latin typeface="+mn-lt"/>
            </a:endParaRPr>
          </a:p>
        </p:txBody>
      </p:sp>
      <p:sp>
        <p:nvSpPr>
          <p:cNvPr id="3" name="Text Placeholder 2">
            <a:extLst>
              <a:ext uri="{FF2B5EF4-FFF2-40B4-BE49-F238E27FC236}">
                <a16:creationId xmlns:a16="http://schemas.microsoft.com/office/drawing/2014/main" id="{D2C3C71D-1C7C-AC60-9174-824AEF0AA1FC}"/>
              </a:ext>
            </a:extLst>
          </p:cNvPr>
          <p:cNvSpPr>
            <a:spLocks noGrp="1"/>
          </p:cNvSpPr>
          <p:nvPr>
            <p:ph type="body" idx="1"/>
          </p:nvPr>
        </p:nvSpPr>
        <p:spPr>
          <a:xfrm>
            <a:off x="201882" y="926275"/>
            <a:ext cx="11709070" cy="5697351"/>
          </a:xfrm>
        </p:spPr>
        <p:txBody>
          <a:bodyPr>
            <a:noAutofit/>
          </a:bodyPr>
          <a:lstStyle/>
          <a:p>
            <a:pPr marL="0" indent="0">
              <a:lnSpc>
                <a:spcPts val="1425"/>
              </a:lnSpc>
              <a:buNone/>
            </a:pPr>
            <a:endParaRPr lang="en-IN" sz="1800" b="1" dirty="0">
              <a:solidFill>
                <a:srgbClr val="569CD6"/>
              </a:solidFill>
              <a:effectLst/>
              <a:latin typeface="Calibri" panose="020F0502020204030204" pitchFamily="34" charset="0"/>
              <a:cs typeface="Calibri" panose="020F0502020204030204" pitchFamily="34" charset="0"/>
            </a:endParaRPr>
          </a:p>
          <a:p>
            <a:pPr marL="0" indent="0">
              <a:lnSpc>
                <a:spcPts val="1425"/>
              </a:lnSpc>
              <a:buNone/>
            </a:pPr>
            <a:r>
              <a:rPr lang="en-IN" sz="1800" b="1" dirty="0">
                <a:solidFill>
                  <a:srgbClr val="569CD6"/>
                </a:solidFill>
                <a:effectLst/>
                <a:latin typeface="Calibri" panose="020F0502020204030204" pitchFamily="34" charset="0"/>
                <a:cs typeface="Calibri" panose="020F0502020204030204" pitchFamily="34" charset="0"/>
              </a:rPr>
              <a:t>def</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err="1">
                <a:solidFill>
                  <a:srgbClr val="DCDCAA"/>
                </a:solidFill>
                <a:effectLst/>
                <a:latin typeface="Calibri" panose="020F0502020204030204" pitchFamily="34" charset="0"/>
                <a:cs typeface="Calibri" panose="020F0502020204030204" pitchFamily="34" charset="0"/>
              </a:rPr>
              <a:t>linearfunc</a:t>
            </a:r>
            <a:r>
              <a:rPr lang="en-IN" sz="1800" b="1" dirty="0">
                <a:solidFill>
                  <a:srgbClr val="CCCCCC"/>
                </a:solidFill>
                <a:effectLst/>
                <a:latin typeface="Calibri" panose="020F0502020204030204" pitchFamily="34" charset="0"/>
                <a:cs typeface="Calibri" panose="020F0502020204030204" pitchFamily="34" charset="0"/>
              </a:rPr>
              <a:t>(</a:t>
            </a:r>
            <a:r>
              <a:rPr lang="en-IN" sz="1800" b="1" dirty="0" err="1">
                <a:solidFill>
                  <a:srgbClr val="9CDCFE"/>
                </a:solidFill>
                <a:effectLst/>
                <a:latin typeface="Calibri" panose="020F0502020204030204" pitchFamily="34" charset="0"/>
                <a:cs typeface="Calibri" panose="020F0502020204030204" pitchFamily="34" charset="0"/>
              </a:rPr>
              <a:t>numlist</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6A9955"/>
                </a:solidFill>
                <a:effectLst/>
                <a:latin typeface="Calibri" panose="020F0502020204030204" pitchFamily="34" charset="0"/>
                <a:cs typeface="Calibri" panose="020F0502020204030204" pitchFamily="34" charset="0"/>
              </a:rPr>
              <a:t># O(1) - Function definition has no complexity impact</a:t>
            </a:r>
            <a:endParaRPr lang="en-IN" sz="1800" b="1" dirty="0">
              <a:solidFill>
                <a:srgbClr val="CCCCCC"/>
              </a:solidFill>
              <a:effectLst/>
              <a:latin typeface="Calibri" panose="020F0502020204030204" pitchFamily="34" charset="0"/>
              <a:cs typeface="Calibri" panose="020F0502020204030204" pitchFamily="34" charset="0"/>
            </a:endParaRPr>
          </a:p>
          <a:p>
            <a:pPr marL="0" indent="0">
              <a:lnSpc>
                <a:spcPts val="1425"/>
              </a:lnSpc>
              <a:buNone/>
            </a:pPr>
            <a:r>
              <a:rPr lang="en-IN" sz="1800" b="1" dirty="0">
                <a:solidFill>
                  <a:srgbClr val="CCCCCC"/>
                </a:solidFill>
                <a:effectLst/>
                <a:latin typeface="Calibri" panose="020F0502020204030204" pitchFamily="34" charset="0"/>
                <a:cs typeface="Calibri" panose="020F0502020204030204" pitchFamily="34" charset="0"/>
              </a:rPr>
              <a:t>    </a:t>
            </a:r>
            <a:r>
              <a:rPr lang="en-IN" sz="1800" b="1" dirty="0" err="1">
                <a:solidFill>
                  <a:srgbClr val="9CDCFE"/>
                </a:solidFill>
                <a:effectLst/>
                <a:latin typeface="Calibri" panose="020F0502020204030204" pitchFamily="34" charset="0"/>
                <a:cs typeface="Calibri" panose="020F0502020204030204" pitchFamily="34" charset="0"/>
              </a:rPr>
              <a:t>i</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D4D4D4"/>
                </a:solidFill>
                <a:effectLst/>
                <a:latin typeface="Calibri" panose="020F0502020204030204" pitchFamily="34" charset="0"/>
                <a:cs typeface="Calibri" panose="020F0502020204030204" pitchFamily="34" charset="0"/>
              </a:rPr>
              <a:t>=</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B5CEA8"/>
                </a:solidFill>
                <a:effectLst/>
                <a:latin typeface="Calibri" panose="020F0502020204030204" pitchFamily="34" charset="0"/>
                <a:cs typeface="Calibri" panose="020F0502020204030204" pitchFamily="34" charset="0"/>
              </a:rPr>
              <a:t>0</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6A9955"/>
                </a:solidFill>
                <a:effectLst/>
                <a:latin typeface="Calibri" panose="020F0502020204030204" pitchFamily="34" charset="0"/>
                <a:cs typeface="Calibri" panose="020F0502020204030204" pitchFamily="34" charset="0"/>
              </a:rPr>
              <a:t># O(1) - Initializing a variable is constant time</a:t>
            </a:r>
            <a:endParaRPr lang="en-IN" sz="1800" b="1" dirty="0">
              <a:solidFill>
                <a:srgbClr val="CCCCCC"/>
              </a:solidFill>
              <a:effectLst/>
              <a:latin typeface="Calibri" panose="020F0502020204030204" pitchFamily="34" charset="0"/>
              <a:cs typeface="Calibri" panose="020F0502020204030204" pitchFamily="34" charset="0"/>
            </a:endParaRPr>
          </a:p>
          <a:p>
            <a:pPr marL="0" indent="0">
              <a:lnSpc>
                <a:spcPts val="1425"/>
              </a:lnSpc>
              <a:buNone/>
            </a:pP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C586C0"/>
                </a:solidFill>
                <a:effectLst/>
                <a:latin typeface="Calibri" panose="020F0502020204030204" pitchFamily="34" charset="0"/>
                <a:cs typeface="Calibri" panose="020F0502020204030204" pitchFamily="34" charset="0"/>
              </a:rPr>
              <a:t>for</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err="1">
                <a:solidFill>
                  <a:srgbClr val="9CDCFE"/>
                </a:solidFill>
                <a:effectLst/>
                <a:latin typeface="Calibri" panose="020F0502020204030204" pitchFamily="34" charset="0"/>
                <a:cs typeface="Calibri" panose="020F0502020204030204" pitchFamily="34" charset="0"/>
              </a:rPr>
              <a:t>num</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C586C0"/>
                </a:solidFill>
                <a:effectLst/>
                <a:latin typeface="Calibri" panose="020F0502020204030204" pitchFamily="34" charset="0"/>
                <a:cs typeface="Calibri" panose="020F0502020204030204" pitchFamily="34" charset="0"/>
              </a:rPr>
              <a:t>in</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err="1">
                <a:solidFill>
                  <a:srgbClr val="9CDCFE"/>
                </a:solidFill>
                <a:effectLst/>
                <a:latin typeface="Calibri" panose="020F0502020204030204" pitchFamily="34" charset="0"/>
                <a:cs typeface="Calibri" panose="020F0502020204030204" pitchFamily="34" charset="0"/>
              </a:rPr>
              <a:t>numlist</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6A9955"/>
                </a:solidFill>
                <a:effectLst/>
                <a:latin typeface="Calibri" panose="020F0502020204030204" pitchFamily="34" charset="0"/>
                <a:cs typeface="Calibri" panose="020F0502020204030204" pitchFamily="34" charset="0"/>
              </a:rPr>
              <a:t># O(n) - Loop iterates over each element in </a:t>
            </a:r>
            <a:r>
              <a:rPr lang="en-IN" sz="1800" b="1" dirty="0" err="1">
                <a:solidFill>
                  <a:srgbClr val="6A9955"/>
                </a:solidFill>
                <a:effectLst/>
                <a:latin typeface="Calibri" panose="020F0502020204030204" pitchFamily="34" charset="0"/>
                <a:cs typeface="Calibri" panose="020F0502020204030204" pitchFamily="34" charset="0"/>
              </a:rPr>
              <a:t>numlist</a:t>
            </a:r>
            <a:r>
              <a:rPr lang="en-IN" sz="1800" b="1" dirty="0">
                <a:solidFill>
                  <a:srgbClr val="6A9955"/>
                </a:solidFill>
                <a:effectLst/>
                <a:latin typeface="Calibri" panose="020F0502020204030204" pitchFamily="34" charset="0"/>
                <a:cs typeface="Calibri" panose="020F0502020204030204" pitchFamily="34" charset="0"/>
              </a:rPr>
              <a:t>, where n is 						the length of </a:t>
            </a:r>
            <a:r>
              <a:rPr lang="en-IN" sz="1800" b="1" dirty="0" err="1">
                <a:solidFill>
                  <a:srgbClr val="6A9955"/>
                </a:solidFill>
                <a:effectLst/>
                <a:latin typeface="Calibri" panose="020F0502020204030204" pitchFamily="34" charset="0"/>
                <a:cs typeface="Calibri" panose="020F0502020204030204" pitchFamily="34" charset="0"/>
              </a:rPr>
              <a:t>numlist</a:t>
            </a:r>
            <a:endParaRPr lang="en-IN" sz="1800" b="1" dirty="0">
              <a:solidFill>
                <a:srgbClr val="CCCCCC"/>
              </a:solidFill>
              <a:effectLst/>
              <a:latin typeface="Calibri" panose="020F0502020204030204" pitchFamily="34" charset="0"/>
              <a:cs typeface="Calibri" panose="020F0502020204030204" pitchFamily="34" charset="0"/>
            </a:endParaRPr>
          </a:p>
          <a:p>
            <a:pPr marL="0" indent="0">
              <a:lnSpc>
                <a:spcPts val="1425"/>
              </a:lnSpc>
              <a:buNone/>
            </a:pP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9CDCFE"/>
                </a:solidFill>
                <a:effectLst/>
                <a:latin typeface="Calibri" panose="020F0502020204030204" pitchFamily="34" charset="0"/>
                <a:cs typeface="Calibri" panose="020F0502020204030204" pitchFamily="34" charset="0"/>
              </a:rPr>
              <a:t>product</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D4D4D4"/>
                </a:solidFill>
                <a:effectLst/>
                <a:latin typeface="Calibri" panose="020F0502020204030204" pitchFamily="34" charset="0"/>
                <a:cs typeface="Calibri" panose="020F0502020204030204" pitchFamily="34" charset="0"/>
              </a:rPr>
              <a:t>=</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B5CEA8"/>
                </a:solidFill>
                <a:effectLst/>
                <a:latin typeface="Calibri" panose="020F0502020204030204" pitchFamily="34" charset="0"/>
                <a:cs typeface="Calibri" panose="020F0502020204030204" pitchFamily="34" charset="0"/>
              </a:rPr>
              <a:t>100</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D4D4D4"/>
                </a:solidFill>
                <a:effectLst/>
                <a:latin typeface="Calibri" panose="020F0502020204030204" pitchFamily="34" charset="0"/>
                <a:cs typeface="Calibri" panose="020F0502020204030204" pitchFamily="34" charset="0"/>
              </a:rPr>
              <a:t>*</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B5CEA8"/>
                </a:solidFill>
                <a:effectLst/>
                <a:latin typeface="Calibri" panose="020F0502020204030204" pitchFamily="34" charset="0"/>
                <a:cs typeface="Calibri" panose="020F0502020204030204" pitchFamily="34" charset="0"/>
              </a:rPr>
              <a:t>1000</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6A9955"/>
                </a:solidFill>
                <a:effectLst/>
                <a:latin typeface="Calibri" panose="020F0502020204030204" pitchFamily="34" charset="0"/>
                <a:cs typeface="Calibri" panose="020F0502020204030204" pitchFamily="34" charset="0"/>
              </a:rPr>
              <a:t># O(1) - Constant time operation (simple multiplication)</a:t>
            </a:r>
            <a:endParaRPr lang="en-IN" sz="1800" b="1" dirty="0">
              <a:solidFill>
                <a:srgbClr val="CCCCCC"/>
              </a:solidFill>
              <a:effectLst/>
              <a:latin typeface="Calibri" panose="020F0502020204030204" pitchFamily="34" charset="0"/>
              <a:cs typeface="Calibri" panose="020F0502020204030204" pitchFamily="34" charset="0"/>
            </a:endParaRPr>
          </a:p>
          <a:p>
            <a:pPr marL="0" indent="0">
              <a:lnSpc>
                <a:spcPts val="1425"/>
              </a:lnSpc>
              <a:buNone/>
            </a:pP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DCDCAA"/>
                </a:solidFill>
                <a:effectLst/>
                <a:latin typeface="Calibri" panose="020F0502020204030204" pitchFamily="34" charset="0"/>
                <a:cs typeface="Calibri" panose="020F0502020204030204" pitchFamily="34" charset="0"/>
              </a:rPr>
              <a:t>print</a:t>
            </a:r>
            <a:r>
              <a:rPr lang="en-IN" sz="1800" b="1" dirty="0">
                <a:solidFill>
                  <a:srgbClr val="CCCCCC"/>
                </a:solidFill>
                <a:effectLst/>
                <a:latin typeface="Calibri" panose="020F0502020204030204" pitchFamily="34" charset="0"/>
                <a:cs typeface="Calibri" panose="020F0502020204030204" pitchFamily="34" charset="0"/>
              </a:rPr>
              <a:t>(</a:t>
            </a:r>
            <a:r>
              <a:rPr lang="en-IN" sz="1800" b="1" dirty="0" err="1">
                <a:solidFill>
                  <a:srgbClr val="569CD6"/>
                </a:solidFill>
                <a:effectLst/>
                <a:latin typeface="Calibri" panose="020F0502020204030204" pitchFamily="34" charset="0"/>
                <a:cs typeface="Calibri" panose="020F0502020204030204" pitchFamily="34" charset="0"/>
              </a:rPr>
              <a:t>f</a:t>
            </a:r>
            <a:r>
              <a:rPr lang="en-IN" sz="1800" b="1" dirty="0" err="1">
                <a:solidFill>
                  <a:srgbClr val="CE9178"/>
                </a:solidFill>
                <a:effectLst/>
                <a:latin typeface="Calibri" panose="020F0502020204030204" pitchFamily="34" charset="0"/>
                <a:cs typeface="Calibri" panose="020F0502020204030204" pitchFamily="34" charset="0"/>
              </a:rPr>
              <a:t>'i</a:t>
            </a:r>
            <a:r>
              <a:rPr lang="en-IN" sz="1800" b="1" dirty="0">
                <a:solidFill>
                  <a:srgbClr val="CE9178"/>
                </a:solidFill>
                <a:effectLst/>
                <a:latin typeface="Calibri" panose="020F0502020204030204" pitchFamily="34" charset="0"/>
                <a:cs typeface="Calibri" panose="020F0502020204030204" pitchFamily="34" charset="0"/>
              </a:rPr>
              <a:t> = </a:t>
            </a:r>
            <a:r>
              <a:rPr lang="en-IN" sz="1800" b="1" dirty="0">
                <a:solidFill>
                  <a:srgbClr val="569CD6"/>
                </a:solidFill>
                <a:effectLst/>
                <a:latin typeface="Calibri" panose="020F0502020204030204" pitchFamily="34" charset="0"/>
                <a:cs typeface="Calibri" panose="020F0502020204030204" pitchFamily="34" charset="0"/>
              </a:rPr>
              <a:t>{</a:t>
            </a:r>
            <a:r>
              <a:rPr lang="en-IN" sz="1800" b="1" dirty="0" err="1">
                <a:solidFill>
                  <a:srgbClr val="9CDCFE"/>
                </a:solidFill>
                <a:effectLst/>
                <a:latin typeface="Calibri" panose="020F0502020204030204" pitchFamily="34" charset="0"/>
                <a:cs typeface="Calibri" panose="020F0502020204030204" pitchFamily="34" charset="0"/>
              </a:rPr>
              <a:t>i</a:t>
            </a:r>
            <a:r>
              <a:rPr lang="en-IN" sz="1800" b="1" dirty="0">
                <a:solidFill>
                  <a:srgbClr val="569CD6"/>
                </a:solidFill>
                <a:effectLst/>
                <a:latin typeface="Calibri" panose="020F0502020204030204" pitchFamily="34" charset="0"/>
                <a:cs typeface="Calibri" panose="020F0502020204030204" pitchFamily="34" charset="0"/>
              </a:rPr>
              <a:t>}</a:t>
            </a:r>
            <a:r>
              <a:rPr lang="en-IN" sz="1800" b="1" dirty="0">
                <a:solidFill>
                  <a:srgbClr val="CE9178"/>
                </a:solidFill>
                <a:effectLst/>
                <a:latin typeface="Calibri" panose="020F0502020204030204" pitchFamily="34" charset="0"/>
                <a:cs typeface="Calibri" panose="020F0502020204030204" pitchFamily="34" charset="0"/>
              </a:rPr>
              <a:t> array value = </a:t>
            </a:r>
            <a:r>
              <a:rPr lang="en-IN" sz="1800" b="1" dirty="0">
                <a:solidFill>
                  <a:srgbClr val="569CD6"/>
                </a:solidFill>
                <a:effectLst/>
                <a:latin typeface="Calibri" panose="020F0502020204030204" pitchFamily="34" charset="0"/>
                <a:cs typeface="Calibri" panose="020F0502020204030204" pitchFamily="34" charset="0"/>
              </a:rPr>
              <a:t>{</a:t>
            </a:r>
            <a:r>
              <a:rPr lang="en-IN" sz="1800" b="1" dirty="0" err="1">
                <a:solidFill>
                  <a:srgbClr val="9CDCFE"/>
                </a:solidFill>
                <a:effectLst/>
                <a:latin typeface="Calibri" panose="020F0502020204030204" pitchFamily="34" charset="0"/>
                <a:cs typeface="Calibri" panose="020F0502020204030204" pitchFamily="34" charset="0"/>
              </a:rPr>
              <a:t>num</a:t>
            </a:r>
            <a:r>
              <a:rPr lang="en-IN" sz="1800" b="1" dirty="0">
                <a:solidFill>
                  <a:srgbClr val="569CD6"/>
                </a:solidFill>
                <a:effectLst/>
                <a:latin typeface="Calibri" panose="020F0502020204030204" pitchFamily="34" charset="0"/>
                <a:cs typeface="Calibri" panose="020F0502020204030204" pitchFamily="34" charset="0"/>
              </a:rPr>
              <a:t>}</a:t>
            </a:r>
            <a:r>
              <a:rPr lang="en-IN" sz="1800" b="1" dirty="0">
                <a:solidFill>
                  <a:srgbClr val="CE9178"/>
                </a:solidFill>
                <a:effectLst/>
                <a:latin typeface="Calibri" panose="020F0502020204030204" pitchFamily="34" charset="0"/>
                <a:cs typeface="Calibri" panose="020F0502020204030204" pitchFamily="34" charset="0"/>
              </a:rPr>
              <a:t> and </a:t>
            </a:r>
            <a:r>
              <a:rPr lang="en-IN" sz="1800" b="1" dirty="0">
                <a:solidFill>
                  <a:srgbClr val="569CD6"/>
                </a:solidFill>
                <a:effectLst/>
                <a:latin typeface="Calibri" panose="020F0502020204030204" pitchFamily="34" charset="0"/>
                <a:cs typeface="Calibri" panose="020F0502020204030204" pitchFamily="34" charset="0"/>
              </a:rPr>
              <a:t>{</a:t>
            </a:r>
            <a:r>
              <a:rPr lang="en-IN" sz="1800" b="1" dirty="0">
                <a:solidFill>
                  <a:srgbClr val="9CDCFE"/>
                </a:solidFill>
                <a:effectLst/>
                <a:latin typeface="Calibri" panose="020F0502020204030204" pitchFamily="34" charset="0"/>
                <a:cs typeface="Calibri" panose="020F0502020204030204" pitchFamily="34" charset="0"/>
              </a:rPr>
              <a:t>product</a:t>
            </a:r>
            <a:r>
              <a:rPr lang="en-IN" sz="1800" b="1" dirty="0">
                <a:solidFill>
                  <a:srgbClr val="569CD6"/>
                </a:solidFill>
                <a:effectLst/>
                <a:latin typeface="Calibri" panose="020F0502020204030204" pitchFamily="34" charset="0"/>
                <a:cs typeface="Calibri" panose="020F0502020204030204" pitchFamily="34" charset="0"/>
              </a:rPr>
              <a:t>}</a:t>
            </a:r>
            <a:r>
              <a:rPr lang="en-IN" sz="1800" b="1" dirty="0">
                <a:solidFill>
                  <a:srgbClr val="CE9178"/>
                </a:solidFill>
                <a:effectLst/>
                <a:latin typeface="Calibri" panose="020F0502020204030204" pitchFamily="34" charset="0"/>
                <a:cs typeface="Calibri" panose="020F0502020204030204" pitchFamily="34" charset="0"/>
              </a:rPr>
              <a:t>’</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6A9955"/>
                </a:solidFill>
                <a:effectLst/>
                <a:latin typeface="Calibri" panose="020F0502020204030204" pitchFamily="34" charset="0"/>
                <a:cs typeface="Calibri" panose="020F0502020204030204" pitchFamily="34" charset="0"/>
              </a:rPr>
              <a:t># O(1) - Printing is considered a constant </a:t>
            </a:r>
            <a:r>
              <a:rPr lang="en-IN" sz="1800" b="1" dirty="0">
                <a:solidFill>
                  <a:srgbClr val="6A9955"/>
                </a:solidFill>
                <a:latin typeface="Calibri" panose="020F0502020204030204" pitchFamily="34" charset="0"/>
                <a:cs typeface="Calibri" panose="020F0502020204030204" pitchFamily="34" charset="0"/>
              </a:rPr>
              <a:t>t</a:t>
            </a:r>
            <a:r>
              <a:rPr lang="en-IN" sz="1800" b="1" dirty="0">
                <a:solidFill>
                  <a:srgbClr val="6A9955"/>
                </a:solidFill>
                <a:effectLst/>
                <a:latin typeface="Calibri" panose="020F0502020204030204" pitchFamily="34" charset="0"/>
                <a:cs typeface="Calibri" panose="020F0502020204030204" pitchFamily="34" charset="0"/>
              </a:rPr>
              <a:t>ime operation</a:t>
            </a:r>
            <a:endParaRPr lang="en-IN" sz="1800" b="1" dirty="0">
              <a:solidFill>
                <a:srgbClr val="CCCCCC"/>
              </a:solidFill>
              <a:effectLst/>
              <a:latin typeface="Calibri" panose="020F0502020204030204" pitchFamily="34" charset="0"/>
              <a:cs typeface="Calibri" panose="020F0502020204030204" pitchFamily="34" charset="0"/>
            </a:endParaRPr>
          </a:p>
          <a:p>
            <a:pPr marL="0" indent="0">
              <a:lnSpc>
                <a:spcPts val="1425"/>
              </a:lnSpc>
              <a:buNone/>
            </a:pPr>
            <a:r>
              <a:rPr lang="en-IN" sz="1800" b="1" dirty="0">
                <a:solidFill>
                  <a:srgbClr val="CCCCCC"/>
                </a:solidFill>
                <a:effectLst/>
                <a:latin typeface="Calibri" panose="020F0502020204030204" pitchFamily="34" charset="0"/>
                <a:cs typeface="Calibri" panose="020F0502020204030204" pitchFamily="34" charset="0"/>
              </a:rPr>
              <a:t>        </a:t>
            </a:r>
            <a:r>
              <a:rPr lang="en-IN" sz="1800" b="1" dirty="0" err="1">
                <a:solidFill>
                  <a:srgbClr val="9CDCFE"/>
                </a:solidFill>
                <a:effectLst/>
                <a:latin typeface="Calibri" panose="020F0502020204030204" pitchFamily="34" charset="0"/>
                <a:cs typeface="Calibri" panose="020F0502020204030204" pitchFamily="34" charset="0"/>
              </a:rPr>
              <a:t>i</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D4D4D4"/>
                </a:solidFill>
                <a:effectLst/>
                <a:latin typeface="Calibri" panose="020F0502020204030204" pitchFamily="34" charset="0"/>
                <a:cs typeface="Calibri" panose="020F0502020204030204" pitchFamily="34" charset="0"/>
              </a:rPr>
              <a:t>+=</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B5CEA8"/>
                </a:solidFill>
                <a:effectLst/>
                <a:latin typeface="Calibri" panose="020F0502020204030204" pitchFamily="34" charset="0"/>
                <a:cs typeface="Calibri" panose="020F0502020204030204" pitchFamily="34" charset="0"/>
              </a:rPr>
              <a:t>1</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6A9955"/>
                </a:solidFill>
                <a:effectLst/>
                <a:latin typeface="Calibri" panose="020F0502020204030204" pitchFamily="34" charset="0"/>
                <a:cs typeface="Calibri" panose="020F0502020204030204" pitchFamily="34" charset="0"/>
              </a:rPr>
              <a:t># O(1) - Incrementing a variable is constant time</a:t>
            </a:r>
            <a:endParaRPr lang="en-IN" sz="1800" b="1" dirty="0">
              <a:solidFill>
                <a:srgbClr val="CCCCCC"/>
              </a:solidFill>
              <a:effectLst/>
              <a:latin typeface="Calibri" panose="020F0502020204030204" pitchFamily="34" charset="0"/>
              <a:cs typeface="Calibri" panose="020F0502020204030204" pitchFamily="34" charset="0"/>
            </a:endParaRPr>
          </a:p>
          <a:p>
            <a:pPr marL="0" indent="0">
              <a:lnSpc>
                <a:spcPts val="1425"/>
              </a:lnSpc>
              <a:buNone/>
            </a:pPr>
            <a:br>
              <a:rPr lang="en-IN" sz="1800" b="1" dirty="0">
                <a:solidFill>
                  <a:srgbClr val="CCCCCC"/>
                </a:solidFill>
                <a:effectLst/>
                <a:latin typeface="Calibri" panose="020F0502020204030204" pitchFamily="34" charset="0"/>
                <a:cs typeface="Calibri" panose="020F0502020204030204" pitchFamily="34" charset="0"/>
              </a:rPr>
            </a:br>
            <a:r>
              <a:rPr lang="en-IN" sz="1800" b="1" dirty="0">
                <a:solidFill>
                  <a:srgbClr val="C586C0"/>
                </a:solidFill>
                <a:effectLst/>
                <a:latin typeface="Calibri" panose="020F0502020204030204" pitchFamily="34" charset="0"/>
                <a:cs typeface="Calibri" panose="020F0502020204030204" pitchFamily="34" charset="0"/>
              </a:rPr>
              <a:t>if</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9CDCFE"/>
                </a:solidFill>
                <a:effectLst/>
                <a:latin typeface="Calibri" panose="020F0502020204030204" pitchFamily="34" charset="0"/>
                <a:cs typeface="Calibri" panose="020F0502020204030204" pitchFamily="34" charset="0"/>
              </a:rPr>
              <a:t>__name__</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D4D4D4"/>
                </a:solidFill>
                <a:effectLst/>
                <a:latin typeface="Calibri" panose="020F0502020204030204" pitchFamily="34" charset="0"/>
                <a:cs typeface="Calibri" panose="020F0502020204030204" pitchFamily="34" charset="0"/>
              </a:rPr>
              <a:t>==</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CE9178"/>
                </a:solidFill>
                <a:effectLst/>
                <a:latin typeface="Calibri" panose="020F0502020204030204" pitchFamily="34" charset="0"/>
                <a:cs typeface="Calibri" panose="020F0502020204030204" pitchFamily="34" charset="0"/>
              </a:rPr>
              <a:t>"__main__"</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6A9955"/>
                </a:solidFill>
                <a:effectLst/>
                <a:latin typeface="Calibri" panose="020F0502020204030204" pitchFamily="34" charset="0"/>
                <a:cs typeface="Calibri" panose="020F0502020204030204" pitchFamily="34" charset="0"/>
              </a:rPr>
              <a:t># O(1) - Constant time for checking a condition</a:t>
            </a:r>
            <a:endParaRPr lang="en-IN" sz="1800" b="1" dirty="0">
              <a:solidFill>
                <a:srgbClr val="CCCCCC"/>
              </a:solidFill>
              <a:effectLst/>
              <a:latin typeface="Calibri" panose="020F0502020204030204" pitchFamily="34" charset="0"/>
              <a:cs typeface="Calibri" panose="020F0502020204030204" pitchFamily="34" charset="0"/>
            </a:endParaRPr>
          </a:p>
          <a:p>
            <a:pPr marL="0" indent="0">
              <a:lnSpc>
                <a:spcPts val="1425"/>
              </a:lnSpc>
              <a:buNone/>
            </a:pPr>
            <a:r>
              <a:rPr lang="en-IN" sz="1800" b="1" dirty="0">
                <a:solidFill>
                  <a:srgbClr val="CCCCCC"/>
                </a:solidFill>
                <a:effectLst/>
                <a:latin typeface="Calibri" panose="020F0502020204030204" pitchFamily="34" charset="0"/>
                <a:cs typeface="Calibri" panose="020F0502020204030204" pitchFamily="34" charset="0"/>
              </a:rPr>
              <a:t>    </a:t>
            </a:r>
            <a:r>
              <a:rPr lang="en-IN" sz="1800" b="1" dirty="0" err="1">
                <a:solidFill>
                  <a:srgbClr val="9CDCFE"/>
                </a:solidFill>
                <a:effectLst/>
                <a:latin typeface="Calibri" panose="020F0502020204030204" pitchFamily="34" charset="0"/>
                <a:cs typeface="Calibri" panose="020F0502020204030204" pitchFamily="34" charset="0"/>
              </a:rPr>
              <a:t>numlist</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D4D4D4"/>
                </a:solidFill>
                <a:effectLst/>
                <a:latin typeface="Calibri" panose="020F0502020204030204" pitchFamily="34" charset="0"/>
                <a:cs typeface="Calibri" panose="020F0502020204030204" pitchFamily="34" charset="0"/>
              </a:rPr>
              <a:t>=</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B5CEA8"/>
                </a:solidFill>
                <a:effectLst/>
                <a:latin typeface="Calibri" panose="020F0502020204030204" pitchFamily="34" charset="0"/>
                <a:cs typeface="Calibri" panose="020F0502020204030204" pitchFamily="34" charset="0"/>
              </a:rPr>
              <a:t>2</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B5CEA8"/>
                </a:solidFill>
                <a:effectLst/>
                <a:latin typeface="Calibri" panose="020F0502020204030204" pitchFamily="34" charset="0"/>
                <a:cs typeface="Calibri" panose="020F0502020204030204" pitchFamily="34" charset="0"/>
              </a:rPr>
              <a:t>3</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B5CEA8"/>
                </a:solidFill>
                <a:effectLst/>
                <a:latin typeface="Calibri" panose="020F0502020204030204" pitchFamily="34" charset="0"/>
                <a:cs typeface="Calibri" panose="020F0502020204030204" pitchFamily="34" charset="0"/>
              </a:rPr>
              <a:t>6</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B5CEA8"/>
                </a:solidFill>
                <a:effectLst/>
                <a:latin typeface="Calibri" panose="020F0502020204030204" pitchFamily="34" charset="0"/>
                <a:cs typeface="Calibri" panose="020F0502020204030204" pitchFamily="34" charset="0"/>
              </a:rPr>
              <a:t>4</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B5CEA8"/>
                </a:solidFill>
                <a:effectLst/>
                <a:latin typeface="Calibri" panose="020F0502020204030204" pitchFamily="34" charset="0"/>
                <a:cs typeface="Calibri" panose="020F0502020204030204" pitchFamily="34" charset="0"/>
              </a:rPr>
              <a:t>5</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B5CEA8"/>
                </a:solidFill>
                <a:effectLst/>
                <a:latin typeface="Calibri" panose="020F0502020204030204" pitchFamily="34" charset="0"/>
                <a:cs typeface="Calibri" panose="020F0502020204030204" pitchFamily="34" charset="0"/>
              </a:rPr>
              <a:t>7</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6A9955"/>
                </a:solidFill>
                <a:effectLst/>
                <a:latin typeface="Calibri" panose="020F0502020204030204" pitchFamily="34" charset="0"/>
                <a:cs typeface="Calibri" panose="020F0502020204030204" pitchFamily="34" charset="0"/>
              </a:rPr>
              <a:t># O(1) - Initializing a list is constant time</a:t>
            </a:r>
            <a:endParaRPr lang="en-IN" sz="1800" b="1" dirty="0">
              <a:solidFill>
                <a:srgbClr val="CCCCCC"/>
              </a:solidFill>
              <a:effectLst/>
              <a:latin typeface="Calibri" panose="020F0502020204030204" pitchFamily="34" charset="0"/>
              <a:cs typeface="Calibri" panose="020F0502020204030204" pitchFamily="34" charset="0"/>
            </a:endParaRPr>
          </a:p>
          <a:p>
            <a:pPr marL="0" indent="0">
              <a:lnSpc>
                <a:spcPts val="1425"/>
              </a:lnSpc>
              <a:buNone/>
            </a:pPr>
            <a:r>
              <a:rPr lang="en-IN" sz="1800" b="1" dirty="0">
                <a:solidFill>
                  <a:srgbClr val="CCCCCC"/>
                </a:solidFill>
                <a:effectLst/>
                <a:latin typeface="Calibri" panose="020F0502020204030204" pitchFamily="34" charset="0"/>
                <a:cs typeface="Calibri" panose="020F0502020204030204" pitchFamily="34" charset="0"/>
              </a:rPr>
              <a:t>    </a:t>
            </a:r>
            <a:r>
              <a:rPr lang="en-IN" sz="1800" b="1" dirty="0" err="1">
                <a:solidFill>
                  <a:srgbClr val="DCDCAA"/>
                </a:solidFill>
                <a:effectLst/>
                <a:latin typeface="Calibri" panose="020F0502020204030204" pitchFamily="34" charset="0"/>
                <a:cs typeface="Calibri" panose="020F0502020204030204" pitchFamily="34" charset="0"/>
              </a:rPr>
              <a:t>linearfunc</a:t>
            </a:r>
            <a:r>
              <a:rPr lang="en-IN" sz="1800" b="1" dirty="0">
                <a:solidFill>
                  <a:srgbClr val="CCCCCC"/>
                </a:solidFill>
                <a:effectLst/>
                <a:latin typeface="Calibri" panose="020F0502020204030204" pitchFamily="34" charset="0"/>
                <a:cs typeface="Calibri" panose="020F0502020204030204" pitchFamily="34" charset="0"/>
              </a:rPr>
              <a:t>(</a:t>
            </a:r>
            <a:r>
              <a:rPr lang="en-IN" sz="1800" b="1" dirty="0" err="1">
                <a:solidFill>
                  <a:srgbClr val="9CDCFE"/>
                </a:solidFill>
                <a:effectLst/>
                <a:latin typeface="Calibri" panose="020F0502020204030204" pitchFamily="34" charset="0"/>
                <a:cs typeface="Calibri" panose="020F0502020204030204" pitchFamily="34" charset="0"/>
              </a:rPr>
              <a:t>numlist</a:t>
            </a:r>
            <a:r>
              <a:rPr lang="en-IN" sz="1800" b="1" dirty="0">
                <a:solidFill>
                  <a:srgbClr val="CCCCCC"/>
                </a:solidFill>
                <a:effectLst/>
                <a:latin typeface="Calibri" panose="020F0502020204030204" pitchFamily="34" charset="0"/>
                <a:cs typeface="Calibri" panose="020F0502020204030204" pitchFamily="34" charset="0"/>
              </a:rPr>
              <a:t>)     				 </a:t>
            </a:r>
            <a:r>
              <a:rPr lang="en-IN" sz="1800" b="1" dirty="0">
                <a:solidFill>
                  <a:srgbClr val="6A9955"/>
                </a:solidFill>
                <a:effectLst/>
                <a:latin typeface="Calibri" panose="020F0502020204030204" pitchFamily="34" charset="0"/>
                <a:cs typeface="Calibri" panose="020F0502020204030204" pitchFamily="34" charset="0"/>
              </a:rPr>
              <a:t># O(n) - Function call has a complexity of O(n), derived from 						the loop inside </a:t>
            </a:r>
            <a:r>
              <a:rPr lang="en-IN" sz="1800" b="1" dirty="0" err="1">
                <a:solidFill>
                  <a:srgbClr val="6A9955"/>
                </a:solidFill>
                <a:effectLst/>
                <a:latin typeface="Calibri" panose="020F0502020204030204" pitchFamily="34" charset="0"/>
                <a:cs typeface="Calibri" panose="020F0502020204030204" pitchFamily="34" charset="0"/>
              </a:rPr>
              <a:t>linearfunc</a:t>
            </a:r>
            <a:endParaRPr lang="en-IN" sz="1800" b="1" dirty="0">
              <a:solidFill>
                <a:srgbClr val="CCCCCC"/>
              </a:solidFill>
              <a:effectLst/>
              <a:latin typeface="Calibri" panose="020F0502020204030204" pitchFamily="34" charset="0"/>
              <a:cs typeface="Calibri" panose="020F0502020204030204" pitchFamily="34" charset="0"/>
            </a:endParaRPr>
          </a:p>
          <a:p>
            <a:pPr marL="0" indent="0">
              <a:lnSpc>
                <a:spcPts val="1425"/>
              </a:lnSpc>
              <a:buNone/>
            </a:pPr>
            <a:endParaRPr lang="en-IN" sz="1400" b="1" dirty="0">
              <a:latin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6F6E31B2-EB0E-B4BE-B513-F7DAEA640F96}"/>
              </a:ext>
            </a:extLst>
          </p:cNvPr>
          <p:cNvSpPr>
            <a:spLocks noChangeArrowheads="1"/>
          </p:cNvSpPr>
          <p:nvPr/>
        </p:nvSpPr>
        <p:spPr bwMode="auto">
          <a:xfrm>
            <a:off x="281048" y="5607964"/>
            <a:ext cx="1082238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2000" b="1"/>
              <a:t>Final Complexity</a:t>
            </a:r>
          </a:p>
          <a:p>
            <a:pPr>
              <a:buFont typeface="Arial" panose="020B0604020202020204" pitchFamily="34" charset="0"/>
              <a:buChar char="•"/>
            </a:pPr>
            <a:r>
              <a:rPr lang="en-IN" sz="2000" b="1"/>
              <a:t>Time Complexity</a:t>
            </a:r>
            <a:r>
              <a:rPr lang="en-IN" sz="2000"/>
              <a:t>: </a:t>
            </a:r>
            <a:r>
              <a:rPr lang="en-IN" sz="2000" b="1"/>
              <a:t>O(n)</a:t>
            </a:r>
            <a:endParaRPr lang="en-IN" sz="2000"/>
          </a:p>
          <a:p>
            <a:pPr>
              <a:buFont typeface="Arial" panose="020B0604020202020204" pitchFamily="34" charset="0"/>
              <a:buChar char="•"/>
            </a:pPr>
            <a:r>
              <a:rPr lang="en-IN" sz="2000" b="1"/>
              <a:t>Space Complexity</a:t>
            </a:r>
            <a:r>
              <a:rPr lang="en-IN" sz="2000"/>
              <a:t>: </a:t>
            </a:r>
            <a:r>
              <a:rPr lang="en-IN" sz="2000" b="1"/>
              <a:t>O(1)</a:t>
            </a:r>
            <a:endParaRPr lang="en-IN" sz="2000" dirty="0"/>
          </a:p>
        </p:txBody>
      </p:sp>
    </p:spTree>
    <p:extLst>
      <p:ext uri="{BB962C8B-B14F-4D97-AF65-F5344CB8AC3E}">
        <p14:creationId xmlns:p14="http://schemas.microsoft.com/office/powerpoint/2010/main" val="136928309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9EC4771A-0FEF-D50C-8224-A8E78EECE475}"/>
              </a:ext>
            </a:extLst>
          </p:cNvPr>
          <p:cNvSpPr>
            <a:spLocks noGrp="1" noChangeArrowheads="1"/>
          </p:cNvSpPr>
          <p:nvPr>
            <p:ph type="body" idx="1"/>
          </p:nvPr>
        </p:nvSpPr>
        <p:spPr bwMode="auto">
          <a:xfrm>
            <a:off x="388512" y="1835433"/>
            <a:ext cx="11414971" cy="477118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2500" lnSpcReduction="10000"/>
          </a:bodyPr>
          <a:lstStyle/>
          <a:p>
            <a:pPr marL="0" marR="0" lvl="0" indent="0" fontAlgn="base">
              <a:spcBef>
                <a:spcPct val="0"/>
              </a:spcBef>
              <a:spcAft>
                <a:spcPct val="0"/>
              </a:spcAft>
              <a:buClrTx/>
              <a:buSzTx/>
              <a:buNone/>
              <a:tabLst/>
            </a:pPr>
            <a:r>
              <a:rPr kumimoji="0" lang="en-US" altLang="en-US" sz="2200" b="1" i="0" u="none" strike="noStrike" cap="none" normalizeH="0" baseline="0" dirty="0">
                <a:ln>
                  <a:noFill/>
                </a:ln>
                <a:effectLst/>
              </a:rPr>
              <a:t>Calculat</a:t>
            </a:r>
            <a:r>
              <a:rPr lang="en-US" altLang="en-US" sz="2200" b="1" dirty="0"/>
              <a:t>e the e</a:t>
            </a:r>
            <a:r>
              <a:rPr kumimoji="0" lang="en-US" altLang="en-US" sz="2200" b="1" i="0" u="none" strike="noStrike" cap="none" normalizeH="0" baseline="0" dirty="0">
                <a:ln>
                  <a:noFill/>
                </a:ln>
                <a:effectLst/>
              </a:rPr>
              <a:t>quation of the </a:t>
            </a:r>
            <a:r>
              <a:rPr kumimoji="0" lang="en-US" altLang="en-US" sz="2200" b="1" i="0" u="none" strike="noStrike" cap="none" normalizeH="0" baseline="0" dirty="0" err="1">
                <a:ln>
                  <a:noFill/>
                </a:ln>
                <a:effectLst/>
              </a:rPr>
              <a:t>linearfunc</a:t>
            </a:r>
            <a:r>
              <a:rPr lang="en-US" altLang="en-US" sz="2200" b="1" dirty="0"/>
              <a:t>()</a:t>
            </a:r>
          </a:p>
          <a:p>
            <a:pPr marL="0" marR="0" lvl="0" fontAlgn="base">
              <a:spcBef>
                <a:spcPct val="0"/>
              </a:spcBef>
              <a:spcAft>
                <a:spcPct val="0"/>
              </a:spcAft>
              <a:buClrTx/>
              <a:buSzTx/>
              <a:tabLst/>
            </a:pPr>
            <a:endParaRPr kumimoji="0" lang="en-US" altLang="en-US" sz="1600" b="1" i="0" u="none" strike="noStrike" cap="none" normalizeH="0" baseline="0" dirty="0">
              <a:ln>
                <a:noFill/>
              </a:ln>
              <a:effectLst/>
            </a:endParaRPr>
          </a:p>
          <a:p>
            <a:pPr marL="0" marR="0" lvl="0" fontAlgn="base">
              <a:spcBef>
                <a:spcPct val="0"/>
              </a:spcBef>
              <a:spcAft>
                <a:spcPct val="0"/>
              </a:spcAft>
              <a:buClrTx/>
              <a:buSzTx/>
              <a:tabLst/>
            </a:pPr>
            <a:r>
              <a:rPr kumimoji="0" lang="en-US" altLang="en-US" sz="1600" b="1" i="0" u="none" strike="noStrike" cap="none" normalizeH="0" baseline="0" dirty="0">
                <a:ln>
                  <a:noFill/>
                </a:ln>
                <a:effectLst/>
              </a:rPr>
              <a:t>Function Definition</a:t>
            </a:r>
            <a:r>
              <a:rPr kumimoji="0" lang="en-US" altLang="en-US" sz="1600" b="0" i="0" u="none" strike="noStrike" cap="none" normalizeH="0" baseline="0" dirty="0">
                <a:ln>
                  <a:noFill/>
                </a:ln>
                <a:effectLst/>
              </a:rPr>
              <a:t>: O(1)</a:t>
            </a:r>
          </a:p>
          <a:p>
            <a:pPr marL="0" marR="0" lvl="0" fontAlgn="base">
              <a:spcBef>
                <a:spcPct val="0"/>
              </a:spcBef>
              <a:spcAft>
                <a:spcPct val="0"/>
              </a:spcAft>
              <a:buClrTx/>
              <a:buSzTx/>
              <a:tabLst/>
            </a:pPr>
            <a:r>
              <a:rPr kumimoji="0" lang="en-US" altLang="en-US" sz="1600" b="1" i="0" u="none" strike="noStrike" cap="none" normalizeH="0" baseline="0" dirty="0">
                <a:ln>
                  <a:noFill/>
                </a:ln>
                <a:effectLst/>
              </a:rPr>
              <a:t>Variable Initialization</a:t>
            </a:r>
            <a:r>
              <a:rPr kumimoji="0" lang="en-US" altLang="en-US" sz="1600" b="0" i="0" u="none" strike="noStrike" cap="none" normalizeH="0" baseline="0" dirty="0">
                <a:ln>
                  <a:noFill/>
                </a:ln>
                <a:effectLst/>
              </a:rPr>
              <a:t> (</a:t>
            </a:r>
            <a:r>
              <a:rPr kumimoji="0" lang="en-US" altLang="en-US" sz="1600" b="0" i="0" u="none" strike="noStrike" cap="none" normalizeH="0" baseline="0" dirty="0" err="1">
                <a:ln>
                  <a:noFill/>
                </a:ln>
                <a:effectLst/>
              </a:rPr>
              <a:t>i</a:t>
            </a:r>
            <a:r>
              <a:rPr kumimoji="0" lang="en-US" altLang="en-US" sz="1600" b="0" i="0" u="none" strike="noStrike" cap="none" normalizeH="0" baseline="0" dirty="0">
                <a:ln>
                  <a:noFill/>
                </a:ln>
                <a:effectLst/>
              </a:rPr>
              <a:t> = 0): O(1)</a:t>
            </a:r>
          </a:p>
          <a:p>
            <a:pPr marL="0" marR="0" lvl="0" fontAlgn="base">
              <a:spcBef>
                <a:spcPct val="0"/>
              </a:spcBef>
              <a:spcAft>
                <a:spcPct val="0"/>
              </a:spcAft>
              <a:buClrTx/>
              <a:buSzTx/>
              <a:tabLst/>
            </a:pPr>
            <a:r>
              <a:rPr kumimoji="0" lang="en-US" altLang="en-US" sz="1600" b="1" i="0" u="none" strike="noStrike" cap="none" normalizeH="0" baseline="0" dirty="0">
                <a:ln>
                  <a:noFill/>
                </a:ln>
                <a:effectLst/>
              </a:rPr>
              <a:t>Loop Over </a:t>
            </a:r>
            <a:r>
              <a:rPr kumimoji="0" lang="en-US" altLang="en-US" sz="1600" b="1" i="0" u="none" strike="noStrike" cap="none" normalizeH="0" baseline="0" dirty="0" err="1">
                <a:ln>
                  <a:noFill/>
                </a:ln>
                <a:effectLst/>
              </a:rPr>
              <a:t>numlist</a:t>
            </a:r>
            <a:r>
              <a:rPr kumimoji="0" lang="en-US" altLang="en-US" sz="1600" b="0" i="0" u="none" strike="noStrike" cap="none" normalizeH="0" baseline="0" dirty="0">
                <a:ln>
                  <a:noFill/>
                </a:ln>
                <a:effectLst/>
              </a:rPr>
              <a:t>:</a:t>
            </a:r>
          </a:p>
          <a:p>
            <a:pPr marL="457200" marR="0" lvl="1" fontAlgn="base">
              <a:spcBef>
                <a:spcPct val="0"/>
              </a:spcBef>
              <a:spcAft>
                <a:spcPct val="0"/>
              </a:spcAft>
              <a:buClrTx/>
              <a:buSzTx/>
              <a:tabLst/>
            </a:pPr>
            <a:r>
              <a:rPr kumimoji="0" lang="en-US" altLang="en-US" sz="1600" b="0" i="0" u="none" strike="noStrike" cap="none" normalizeH="0" baseline="0" dirty="0">
                <a:ln>
                  <a:noFill/>
                </a:ln>
                <a:effectLst/>
              </a:rPr>
              <a:t>Loop itself: O(n)</a:t>
            </a:r>
          </a:p>
          <a:p>
            <a:pPr marL="457200" marR="0" lvl="1" fontAlgn="base">
              <a:spcBef>
                <a:spcPct val="0"/>
              </a:spcBef>
              <a:spcAft>
                <a:spcPct val="0"/>
              </a:spcAft>
              <a:buClrTx/>
              <a:buSzTx/>
              <a:tabLst/>
            </a:pPr>
            <a:r>
              <a:rPr kumimoji="0" lang="en-US" altLang="en-US" sz="1600" b="0" i="0" u="none" strike="noStrike" cap="none" normalizeH="0" baseline="0" dirty="0">
                <a:ln>
                  <a:noFill/>
                </a:ln>
                <a:effectLst/>
              </a:rPr>
              <a:t>Inside the loop, each of product = </a:t>
            </a:r>
            <a:r>
              <a:rPr kumimoji="0" lang="en-US" altLang="en-US" sz="1600" b="0" i="0" u="none" strike="noStrike" cap="none" normalizeH="0" baseline="0" dirty="0" err="1">
                <a:ln>
                  <a:noFill/>
                </a:ln>
                <a:effectLst/>
              </a:rPr>
              <a:t>i</a:t>
            </a:r>
            <a:r>
              <a:rPr kumimoji="0" lang="en-US" altLang="en-US" sz="1600" b="0" i="0" u="none" strike="noStrike" cap="none" normalizeH="0" baseline="0" dirty="0">
                <a:ln>
                  <a:noFill/>
                </a:ln>
                <a:effectLst/>
              </a:rPr>
              <a:t> * 1000, print(...), and </a:t>
            </a:r>
            <a:r>
              <a:rPr kumimoji="0" lang="en-US" altLang="en-US" sz="1600" b="0" i="0" u="none" strike="noStrike" cap="none" normalizeH="0" baseline="0" dirty="0" err="1">
                <a:ln>
                  <a:noFill/>
                </a:ln>
                <a:effectLst/>
              </a:rPr>
              <a:t>i</a:t>
            </a:r>
            <a:r>
              <a:rPr kumimoji="0" lang="en-US" altLang="en-US" sz="1600" b="0" i="0" u="none" strike="noStrike" cap="none" normalizeH="0" baseline="0" dirty="0">
                <a:ln>
                  <a:noFill/>
                </a:ln>
                <a:effectLst/>
              </a:rPr>
              <a:t> += 1 are O(1), but they are repeated n times due to the loop.</a:t>
            </a:r>
          </a:p>
          <a:p>
            <a:pPr marL="0" marR="0" lvl="0" fontAlgn="base">
              <a:spcBef>
                <a:spcPct val="0"/>
              </a:spcBef>
              <a:spcAft>
                <a:spcPct val="0"/>
              </a:spcAft>
              <a:buClrTx/>
              <a:buSzTx/>
              <a:tabLst/>
            </a:pPr>
            <a:endParaRPr kumimoji="0" lang="en-US" altLang="en-US" sz="1600" b="1" i="0" u="none" strike="noStrike" cap="none" normalizeH="0" baseline="0" dirty="0">
              <a:ln>
                <a:noFill/>
              </a:ln>
              <a:effectLst/>
            </a:endParaRPr>
          </a:p>
          <a:p>
            <a:pPr marL="0" marR="0" lvl="0" fontAlgn="base">
              <a:spcBef>
                <a:spcPct val="0"/>
              </a:spcBef>
              <a:spcAft>
                <a:spcPct val="0"/>
              </a:spcAft>
              <a:buClrTx/>
              <a:buSzTx/>
              <a:tabLst/>
            </a:pPr>
            <a:r>
              <a:rPr kumimoji="0" lang="en-US" altLang="en-US" sz="1600" b="1" i="0" u="none" strike="noStrike" cap="none" normalizeH="0" baseline="0" dirty="0">
                <a:ln>
                  <a:noFill/>
                </a:ln>
                <a:effectLst/>
              </a:rPr>
              <a:t>Complexity Equation</a:t>
            </a:r>
          </a:p>
          <a:p>
            <a:pPr marL="0"/>
            <a:r>
              <a:rPr lang="en-US" sz="1600" dirty="0"/>
              <a:t>Combining these, the time complexity T(n) is:</a:t>
            </a:r>
          </a:p>
          <a:p>
            <a:pPr marL="0"/>
            <a:r>
              <a:rPr lang="en-US" sz="1600" dirty="0"/>
              <a:t>	</a:t>
            </a:r>
            <a:r>
              <a:rPr lang="en-US" sz="1600" b="1" dirty="0"/>
              <a:t> T(n)=O(1)+O(1)+n*(O(1)+O(1)+O(1))</a:t>
            </a:r>
          </a:p>
          <a:p>
            <a:pPr marL="0" marR="0" lvl="0" fontAlgn="base">
              <a:spcBef>
                <a:spcPct val="0"/>
              </a:spcBef>
              <a:spcAft>
                <a:spcPct val="0"/>
              </a:spcAft>
              <a:buClrTx/>
              <a:buSzTx/>
              <a:tabLst/>
            </a:pPr>
            <a:endParaRPr kumimoji="0" lang="en-US" altLang="en-US" sz="1600" b="1" i="0" u="none" strike="noStrike" cap="none" normalizeH="0" baseline="0" dirty="0">
              <a:ln>
                <a:noFill/>
              </a:ln>
              <a:effectLst/>
            </a:endParaRPr>
          </a:p>
          <a:p>
            <a:pPr marL="0"/>
            <a:r>
              <a:rPr lang="en-US" sz="1600" b="1" dirty="0"/>
              <a:t>Simplifying further:</a:t>
            </a:r>
          </a:p>
          <a:p>
            <a:pPr marL="914400" lvl="2"/>
            <a:r>
              <a:rPr lang="en-US" sz="1600" b="1" dirty="0"/>
              <a:t>T(n)=2*O(1)+n*O(3) </a:t>
            </a:r>
          </a:p>
          <a:p>
            <a:pPr marL="914400" lvl="2"/>
            <a:r>
              <a:rPr lang="en-US" sz="1600" b="1" dirty="0"/>
              <a:t>T(n)=O(2)+3n</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(ignoring constants)</a:t>
            </a:r>
            <a:endParaRPr lang="en-US" sz="1600" b="1" dirty="0"/>
          </a:p>
          <a:p>
            <a:pPr marL="914400" lvl="2"/>
            <a:r>
              <a:rPr lang="en-US" sz="1600" b="1" dirty="0"/>
              <a:t>Since Big O notation ignores constants, we simplify this to:</a:t>
            </a:r>
          </a:p>
          <a:p>
            <a:pPr marL="914400" lvl="2"/>
            <a:r>
              <a:rPr lang="en-US" sz="1600" b="1" dirty="0"/>
              <a:t>T(n)=O(n)</a:t>
            </a:r>
            <a:endParaRPr lang="en-US" altLang="en-US" sz="1600" b="1" dirty="0"/>
          </a:p>
          <a:p>
            <a:pPr marL="914400" lvl="2"/>
            <a:endParaRPr lang="en-US" altLang="en-US" sz="1600" b="1" dirty="0"/>
          </a:p>
          <a:p>
            <a:pPr marL="0" marR="0" lvl="0" fontAlgn="base">
              <a:spcBef>
                <a:spcPct val="0"/>
              </a:spcBef>
              <a:spcAft>
                <a:spcPct val="0"/>
              </a:spcAft>
              <a:buClrTx/>
              <a:buSzTx/>
              <a:tabLst/>
            </a:pPr>
            <a:r>
              <a:rPr kumimoji="0" lang="en-US" altLang="en-US" sz="1600" b="1" i="0" u="none" strike="noStrike" cap="none" normalizeH="0" baseline="0" dirty="0">
                <a:ln>
                  <a:noFill/>
                </a:ln>
                <a:effectLst/>
              </a:rPr>
              <a:t>Final Complexity</a:t>
            </a:r>
          </a:p>
          <a:p>
            <a:pPr marL="0" marR="0" lvl="0" fontAlgn="base">
              <a:spcBef>
                <a:spcPct val="0"/>
              </a:spcBef>
              <a:spcAft>
                <a:spcPct val="0"/>
              </a:spcAft>
              <a:buClrTx/>
              <a:buSzTx/>
              <a:tabLst/>
            </a:pPr>
            <a:r>
              <a:rPr kumimoji="0" lang="en-US" altLang="en-US" sz="1600" b="0" i="0" u="none" strike="noStrike" cap="none" normalizeH="0" baseline="0" dirty="0">
                <a:ln>
                  <a:noFill/>
                </a:ln>
                <a:effectLst/>
              </a:rPr>
              <a:t>The function's overall complexity is </a:t>
            </a:r>
            <a:r>
              <a:rPr kumimoji="0" lang="en-US" altLang="en-US" sz="1600" b="1" i="0" u="none" strike="noStrike" cap="none" normalizeH="0" baseline="0" dirty="0">
                <a:ln>
                  <a:noFill/>
                </a:ln>
                <a:effectLst/>
              </a:rPr>
              <a:t>O(n)</a:t>
            </a:r>
            <a:r>
              <a:rPr kumimoji="0" lang="en-US" altLang="en-US" sz="1600" b="0" i="0" u="none" strike="noStrike" cap="none" normalizeH="0" baseline="0" dirty="0">
                <a:ln>
                  <a:noFill/>
                </a:ln>
                <a:effectLst/>
              </a:rPr>
              <a:t>, which represents a linear relationship between the input size n (the length of </a:t>
            </a:r>
            <a:r>
              <a:rPr kumimoji="0" lang="en-US" altLang="en-US" sz="1600" b="0" i="0" u="none" strike="noStrike" cap="none" normalizeH="0" baseline="0" dirty="0" err="1">
                <a:ln>
                  <a:noFill/>
                </a:ln>
                <a:effectLst/>
              </a:rPr>
              <a:t>numlist</a:t>
            </a:r>
            <a:r>
              <a:rPr kumimoji="0" lang="en-US" altLang="en-US" sz="1600" b="0" i="0" u="none" strike="noStrike" cap="none" normalizeH="0" baseline="0" dirty="0">
                <a:ln>
                  <a:noFill/>
                </a:ln>
                <a:effectLst/>
              </a:rPr>
              <a:t>) and the number of operations performed.</a:t>
            </a:r>
          </a:p>
        </p:txBody>
      </p:sp>
      <p:sp>
        <p:nvSpPr>
          <p:cNvPr id="2" name="Title 1">
            <a:extLst>
              <a:ext uri="{FF2B5EF4-FFF2-40B4-BE49-F238E27FC236}">
                <a16:creationId xmlns:a16="http://schemas.microsoft.com/office/drawing/2014/main" id="{402069B1-A266-16F7-BD29-17A5BF14BA8F}"/>
              </a:ext>
            </a:extLst>
          </p:cNvPr>
          <p:cNvSpPr>
            <a:spLocks noGrp="1"/>
          </p:cNvSpPr>
          <p:nvPr>
            <p:ph type="title"/>
          </p:nvPr>
        </p:nvSpPr>
        <p:spPr>
          <a:xfrm>
            <a:off x="699712" y="248038"/>
            <a:ext cx="9036715" cy="936818"/>
          </a:xfrm>
        </p:spPr>
        <p:txBody>
          <a:bodyPr vert="horz" lIns="91440" tIns="45720" rIns="91440" bIns="45720" rtlCol="0" anchor="ctr">
            <a:normAutofit/>
          </a:bodyPr>
          <a:lstStyle/>
          <a:p>
            <a:r>
              <a:rPr lang="en-US" sz="4000" b="1" kern="1200" dirty="0">
                <a:solidFill>
                  <a:srgbClr val="FFFFFF"/>
                </a:solidFill>
                <a:latin typeface="+mj-lt"/>
                <a:ea typeface="+mj-ea"/>
                <a:cs typeface="+mj-cs"/>
              </a:rPr>
              <a:t> Calculate the equation for Code</a:t>
            </a:r>
          </a:p>
        </p:txBody>
      </p:sp>
    </p:spTree>
    <p:extLst>
      <p:ext uri="{BB962C8B-B14F-4D97-AF65-F5344CB8AC3E}">
        <p14:creationId xmlns:p14="http://schemas.microsoft.com/office/powerpoint/2010/main" val="92608989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AAEFEE-481C-33D4-4AB9-1D704B2D86AB}"/>
            </a:ext>
          </a:extLst>
        </p:cNvPr>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46646082-AF65-845A-60D6-ACB793996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BF92F826-E4E7-44AB-3FA5-67883DCEC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5D9F3BAD-FD82-6517-F097-CB9BB2ADC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B5F50D8D-771B-DE69-6F9A-8B296D90C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 name="Freeform: Shape 57">
            <a:extLst>
              <a:ext uri="{FF2B5EF4-FFF2-40B4-BE49-F238E27FC236}">
                <a16:creationId xmlns:a16="http://schemas.microsoft.com/office/drawing/2014/main" id="{2E5ED4DD-3DA6-A6F4-D975-7CA9D78F2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Rectangle 59">
            <a:extLst>
              <a:ext uri="{FF2B5EF4-FFF2-40B4-BE49-F238E27FC236}">
                <a16:creationId xmlns:a16="http://schemas.microsoft.com/office/drawing/2014/main" id="{19912071-D737-248B-6159-AFBA95FF1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76B055-16CC-1D9C-2235-76D0CE9BF324}"/>
              </a:ext>
            </a:extLst>
          </p:cNvPr>
          <p:cNvSpPr>
            <a:spLocks noGrp="1"/>
          </p:cNvSpPr>
          <p:nvPr>
            <p:ph type="title"/>
          </p:nvPr>
        </p:nvSpPr>
        <p:spPr>
          <a:xfrm>
            <a:off x="586478" y="1683756"/>
            <a:ext cx="3115265" cy="2396359"/>
          </a:xfrm>
        </p:spPr>
        <p:txBody>
          <a:bodyPr anchor="b">
            <a:normAutofit/>
          </a:bodyPr>
          <a:lstStyle/>
          <a:p>
            <a:pPr algn="r"/>
            <a:r>
              <a:rPr lang="en-US" sz="4000" b="1" dirty="0">
                <a:solidFill>
                  <a:srgbClr val="FFFFFF"/>
                </a:solidFill>
                <a:latin typeface="+mn-lt"/>
              </a:rPr>
              <a:t>Big O(log n) Notation</a:t>
            </a:r>
            <a:endParaRPr lang="en-IN" sz="4000" b="1" dirty="0">
              <a:solidFill>
                <a:srgbClr val="FFFFFF"/>
              </a:solidFill>
              <a:latin typeface="+mn-lt"/>
            </a:endParaRPr>
          </a:p>
        </p:txBody>
      </p:sp>
      <p:graphicFrame>
        <p:nvGraphicFramePr>
          <p:cNvPr id="31" name="Content Placeholder 2">
            <a:extLst>
              <a:ext uri="{FF2B5EF4-FFF2-40B4-BE49-F238E27FC236}">
                <a16:creationId xmlns:a16="http://schemas.microsoft.com/office/drawing/2014/main" id="{201BD404-C631-3ECD-7242-4B5B3C366396}"/>
              </a:ext>
            </a:extLst>
          </p:cNvPr>
          <p:cNvGraphicFramePr>
            <a:graphicFrameLocks noGrp="1"/>
          </p:cNvGraphicFramePr>
          <p:nvPr>
            <p:ph idx="1"/>
            <p:extLst>
              <p:ext uri="{D42A27DB-BD31-4B8C-83A1-F6EECF244321}">
                <p14:modId xmlns:p14="http://schemas.microsoft.com/office/powerpoint/2010/main" val="52078613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4871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BF802-C291-6A1D-3EF9-8CA20571703E}"/>
              </a:ext>
            </a:extLst>
          </p:cNvPr>
          <p:cNvSpPr>
            <a:spLocks noGrp="1"/>
          </p:cNvSpPr>
          <p:nvPr>
            <p:ph type="title"/>
          </p:nvPr>
        </p:nvSpPr>
        <p:spPr>
          <a:xfrm>
            <a:off x="218941" y="147044"/>
            <a:ext cx="4056845" cy="662782"/>
          </a:xfrm>
        </p:spPr>
        <p:txBody>
          <a:bodyPr>
            <a:normAutofit/>
          </a:bodyPr>
          <a:lstStyle/>
          <a:p>
            <a:r>
              <a:rPr lang="en-US" sz="2800" b="1" dirty="0">
                <a:latin typeface="+mn-lt"/>
              </a:rPr>
              <a:t>O(log n) Notation</a:t>
            </a:r>
            <a:endParaRPr lang="en-IN" sz="2800" b="1" dirty="0">
              <a:latin typeface="+mn-lt"/>
            </a:endParaRPr>
          </a:p>
        </p:txBody>
      </p:sp>
      <p:sp>
        <p:nvSpPr>
          <p:cNvPr id="3" name="Text Placeholder 2">
            <a:extLst>
              <a:ext uri="{FF2B5EF4-FFF2-40B4-BE49-F238E27FC236}">
                <a16:creationId xmlns:a16="http://schemas.microsoft.com/office/drawing/2014/main" id="{07528451-F353-2D97-7908-EBAFBDE7B3C2}"/>
              </a:ext>
            </a:extLst>
          </p:cNvPr>
          <p:cNvSpPr>
            <a:spLocks noGrp="1"/>
          </p:cNvSpPr>
          <p:nvPr>
            <p:ph type="body" idx="1"/>
          </p:nvPr>
        </p:nvSpPr>
        <p:spPr>
          <a:xfrm>
            <a:off x="218941" y="959565"/>
            <a:ext cx="5653823" cy="5463818"/>
          </a:xfrm>
        </p:spPr>
        <p:txBody>
          <a:bodyPr vert="horz" lIns="91440" tIns="45720" rIns="91440" bIns="45720" rtlCol="0">
            <a:noAutofit/>
          </a:bodyPr>
          <a:lstStyle/>
          <a:p>
            <a:pPr marL="0" indent="0">
              <a:lnSpc>
                <a:spcPts val="1425"/>
              </a:lnSpc>
              <a:buNone/>
            </a:pPr>
            <a:endParaRPr lang="en-US" sz="2000" b="1" dirty="0">
              <a:solidFill>
                <a:srgbClr val="569CD6"/>
              </a:solidFill>
            </a:endParaRPr>
          </a:p>
          <a:p>
            <a:pPr marL="0" indent="0">
              <a:lnSpc>
                <a:spcPts val="1425"/>
              </a:lnSpc>
              <a:buNone/>
            </a:pPr>
            <a:r>
              <a:rPr lang="en-IN" sz="2000" b="1" dirty="0">
                <a:solidFill>
                  <a:srgbClr val="569CD6"/>
                </a:solidFill>
                <a:effectLst/>
              </a:rPr>
              <a:t>def</a:t>
            </a:r>
            <a:r>
              <a:rPr lang="en-IN" sz="2000" b="1" dirty="0">
                <a:solidFill>
                  <a:srgbClr val="CCCCCC"/>
                </a:solidFill>
                <a:effectLst/>
              </a:rPr>
              <a:t> </a:t>
            </a:r>
            <a:r>
              <a:rPr lang="en-IN" sz="2000" b="1" dirty="0">
                <a:solidFill>
                  <a:srgbClr val="DCDCAA"/>
                </a:solidFill>
                <a:effectLst/>
              </a:rPr>
              <a:t>logfunc</a:t>
            </a:r>
            <a:r>
              <a:rPr lang="en-IN" sz="2000" b="1" dirty="0">
                <a:solidFill>
                  <a:srgbClr val="CCCCCC"/>
                </a:solidFill>
                <a:effectLst/>
              </a:rPr>
              <a:t>(</a:t>
            </a:r>
            <a:r>
              <a:rPr lang="en-IN" sz="2000" b="1" dirty="0">
                <a:solidFill>
                  <a:srgbClr val="9CDCFE"/>
                </a:solidFill>
                <a:effectLst/>
              </a:rPr>
              <a:t>n</a:t>
            </a:r>
            <a:r>
              <a:rPr lang="en-IN" sz="2000" b="1" dirty="0">
                <a:solidFill>
                  <a:srgbClr val="CCCCCC"/>
                </a:solidFill>
                <a:effectLst/>
              </a:rPr>
              <a:t>):</a:t>
            </a:r>
          </a:p>
          <a:p>
            <a:pPr marL="0" indent="0">
              <a:lnSpc>
                <a:spcPts val="1425"/>
              </a:lnSpc>
              <a:buNone/>
            </a:pPr>
            <a:r>
              <a:rPr lang="en-IN" sz="2000" b="1" dirty="0">
                <a:solidFill>
                  <a:srgbClr val="CCCCCC"/>
                </a:solidFill>
                <a:effectLst/>
              </a:rPr>
              <a:t>    </a:t>
            </a:r>
            <a:r>
              <a:rPr lang="en-IN" sz="2000" b="1" dirty="0">
                <a:solidFill>
                  <a:srgbClr val="C586C0"/>
                </a:solidFill>
                <a:effectLst/>
              </a:rPr>
              <a:t>while</a:t>
            </a:r>
            <a:r>
              <a:rPr lang="en-IN" sz="2000" b="1" dirty="0">
                <a:solidFill>
                  <a:srgbClr val="CCCCCC"/>
                </a:solidFill>
                <a:effectLst/>
              </a:rPr>
              <a:t> </a:t>
            </a:r>
            <a:r>
              <a:rPr lang="en-IN" sz="2000" b="1" dirty="0">
                <a:solidFill>
                  <a:srgbClr val="9CDCFE"/>
                </a:solidFill>
                <a:effectLst/>
              </a:rPr>
              <a:t>n</a:t>
            </a:r>
            <a:r>
              <a:rPr lang="en-IN" sz="2000" b="1" dirty="0">
                <a:solidFill>
                  <a:srgbClr val="CCCCCC"/>
                </a:solidFill>
                <a:effectLst/>
              </a:rPr>
              <a:t> </a:t>
            </a:r>
            <a:r>
              <a:rPr lang="en-IN" sz="2000" b="1" dirty="0">
                <a:solidFill>
                  <a:srgbClr val="D4D4D4"/>
                </a:solidFill>
                <a:effectLst/>
              </a:rPr>
              <a:t>&gt;</a:t>
            </a:r>
            <a:r>
              <a:rPr lang="en-IN" sz="2000" b="1" dirty="0">
                <a:solidFill>
                  <a:srgbClr val="CCCCCC"/>
                </a:solidFill>
                <a:effectLst/>
              </a:rPr>
              <a:t> </a:t>
            </a:r>
            <a:r>
              <a:rPr lang="en-IN" sz="2000" b="1" dirty="0">
                <a:solidFill>
                  <a:srgbClr val="B5CEA8"/>
                </a:solidFill>
                <a:effectLst/>
              </a:rPr>
              <a:t>1</a:t>
            </a:r>
            <a:r>
              <a:rPr lang="en-IN" sz="2000" b="1" dirty="0">
                <a:solidFill>
                  <a:srgbClr val="CCCCCC"/>
                </a:solidFill>
                <a:effectLst/>
              </a:rPr>
              <a:t>:</a:t>
            </a:r>
          </a:p>
          <a:p>
            <a:pPr marL="0" indent="0">
              <a:lnSpc>
                <a:spcPts val="1425"/>
              </a:lnSpc>
              <a:buNone/>
            </a:pPr>
            <a:r>
              <a:rPr lang="en-IN" sz="2000" b="1" dirty="0">
                <a:solidFill>
                  <a:srgbClr val="CCCCCC"/>
                </a:solidFill>
                <a:effectLst/>
              </a:rPr>
              <a:t>        </a:t>
            </a:r>
            <a:r>
              <a:rPr lang="en-IN" sz="2000" b="1" dirty="0">
                <a:solidFill>
                  <a:srgbClr val="9CDCFE"/>
                </a:solidFill>
                <a:effectLst/>
              </a:rPr>
              <a:t>n</a:t>
            </a:r>
            <a:r>
              <a:rPr lang="en-IN" sz="2000" b="1" dirty="0">
                <a:solidFill>
                  <a:srgbClr val="CCCCCC"/>
                </a:solidFill>
                <a:effectLst/>
              </a:rPr>
              <a:t> </a:t>
            </a:r>
            <a:r>
              <a:rPr lang="en-IN" sz="2000" b="1" dirty="0">
                <a:solidFill>
                  <a:srgbClr val="D4D4D4"/>
                </a:solidFill>
                <a:effectLst/>
              </a:rPr>
              <a:t>=</a:t>
            </a:r>
            <a:r>
              <a:rPr lang="en-IN" sz="2000" b="1" dirty="0">
                <a:solidFill>
                  <a:srgbClr val="CCCCCC"/>
                </a:solidFill>
                <a:effectLst/>
              </a:rPr>
              <a:t> </a:t>
            </a:r>
            <a:r>
              <a:rPr lang="en-IN" sz="2000" b="1" dirty="0">
                <a:solidFill>
                  <a:srgbClr val="9CDCFE"/>
                </a:solidFill>
                <a:effectLst/>
              </a:rPr>
              <a:t>n</a:t>
            </a:r>
            <a:r>
              <a:rPr lang="en-IN" sz="2000" b="1" dirty="0">
                <a:solidFill>
                  <a:srgbClr val="D4D4D4"/>
                </a:solidFill>
                <a:effectLst/>
              </a:rPr>
              <a:t>//</a:t>
            </a:r>
            <a:r>
              <a:rPr lang="en-IN" sz="2000" b="1" dirty="0">
                <a:solidFill>
                  <a:srgbClr val="B5CEA8"/>
                </a:solidFill>
                <a:effectLst/>
              </a:rPr>
              <a:t>2</a:t>
            </a:r>
            <a:endParaRPr lang="en-IN" sz="2000" b="1" dirty="0">
              <a:solidFill>
                <a:srgbClr val="CCCCCC"/>
              </a:solidFill>
              <a:effectLst/>
            </a:endParaRPr>
          </a:p>
          <a:p>
            <a:pPr marL="0" indent="0">
              <a:lnSpc>
                <a:spcPts val="1425"/>
              </a:lnSpc>
              <a:buNone/>
            </a:pPr>
            <a:r>
              <a:rPr lang="en-IN" sz="2000" b="1" dirty="0">
                <a:solidFill>
                  <a:srgbClr val="CCCCCC"/>
                </a:solidFill>
                <a:effectLst/>
              </a:rPr>
              <a:t>        </a:t>
            </a:r>
            <a:r>
              <a:rPr lang="en-IN" sz="2000" b="1" dirty="0">
                <a:solidFill>
                  <a:srgbClr val="DCDCAA"/>
                </a:solidFill>
                <a:effectLst/>
              </a:rPr>
              <a:t>print</a:t>
            </a:r>
            <a:r>
              <a:rPr lang="en-IN" sz="2000" b="1" dirty="0">
                <a:solidFill>
                  <a:srgbClr val="CCCCCC"/>
                </a:solidFill>
                <a:effectLst/>
              </a:rPr>
              <a:t>(</a:t>
            </a:r>
            <a:r>
              <a:rPr lang="en-IN" sz="2000" b="1" dirty="0">
                <a:solidFill>
                  <a:srgbClr val="9CDCFE"/>
                </a:solidFill>
                <a:effectLst/>
              </a:rPr>
              <a:t>n</a:t>
            </a:r>
            <a:r>
              <a:rPr lang="en-IN" sz="2000" b="1" dirty="0">
                <a:solidFill>
                  <a:srgbClr val="CCCCCC"/>
                </a:solidFill>
                <a:effectLst/>
              </a:rPr>
              <a:t>)</a:t>
            </a:r>
          </a:p>
          <a:p>
            <a:pPr marL="0" indent="0">
              <a:lnSpc>
                <a:spcPts val="1425"/>
              </a:lnSpc>
              <a:buNone/>
            </a:pPr>
            <a:br>
              <a:rPr lang="en-IN" sz="2000" b="1" dirty="0">
                <a:solidFill>
                  <a:srgbClr val="CCCCCC"/>
                </a:solidFill>
                <a:effectLst/>
              </a:rPr>
            </a:br>
            <a:br>
              <a:rPr lang="en-IN" sz="2000" b="1" dirty="0">
                <a:solidFill>
                  <a:srgbClr val="CCCCCC"/>
                </a:solidFill>
                <a:effectLst/>
              </a:rPr>
            </a:br>
            <a:r>
              <a:rPr lang="en-IN" sz="2000" b="1" dirty="0">
                <a:solidFill>
                  <a:srgbClr val="C586C0"/>
                </a:solidFill>
                <a:effectLst/>
              </a:rPr>
              <a:t>if</a:t>
            </a:r>
            <a:r>
              <a:rPr lang="en-IN" sz="2000" b="1" dirty="0">
                <a:solidFill>
                  <a:srgbClr val="CCCCCC"/>
                </a:solidFill>
                <a:effectLst/>
              </a:rPr>
              <a:t> </a:t>
            </a:r>
            <a:r>
              <a:rPr lang="en-IN" sz="2000" b="1" dirty="0">
                <a:solidFill>
                  <a:srgbClr val="9CDCFE"/>
                </a:solidFill>
                <a:effectLst/>
              </a:rPr>
              <a:t>__name__</a:t>
            </a:r>
            <a:r>
              <a:rPr lang="en-IN" sz="2000" b="1" dirty="0">
                <a:solidFill>
                  <a:srgbClr val="CCCCCC"/>
                </a:solidFill>
                <a:effectLst/>
              </a:rPr>
              <a:t> </a:t>
            </a:r>
            <a:r>
              <a:rPr lang="en-IN" sz="2000" b="1" dirty="0">
                <a:solidFill>
                  <a:srgbClr val="D4D4D4"/>
                </a:solidFill>
                <a:effectLst/>
              </a:rPr>
              <a:t>==</a:t>
            </a:r>
            <a:r>
              <a:rPr lang="en-IN" sz="2000" b="1" dirty="0">
                <a:solidFill>
                  <a:srgbClr val="CCCCCC"/>
                </a:solidFill>
                <a:effectLst/>
              </a:rPr>
              <a:t> </a:t>
            </a:r>
            <a:r>
              <a:rPr lang="en-IN" sz="2000" b="1" dirty="0">
                <a:solidFill>
                  <a:srgbClr val="CE9178"/>
                </a:solidFill>
                <a:effectLst/>
              </a:rPr>
              <a:t>"__main__"</a:t>
            </a:r>
            <a:r>
              <a:rPr lang="en-IN" sz="2000" b="1" dirty="0">
                <a:solidFill>
                  <a:srgbClr val="CCCCCC"/>
                </a:solidFill>
                <a:effectLst/>
              </a:rPr>
              <a:t>:</a:t>
            </a:r>
          </a:p>
          <a:p>
            <a:pPr marL="0" indent="0">
              <a:lnSpc>
                <a:spcPts val="1425"/>
              </a:lnSpc>
              <a:buNone/>
            </a:pPr>
            <a:r>
              <a:rPr lang="en-IN" sz="2000" b="1" dirty="0">
                <a:solidFill>
                  <a:srgbClr val="CCCCCC"/>
                </a:solidFill>
                <a:effectLst/>
              </a:rPr>
              <a:t>    </a:t>
            </a:r>
            <a:r>
              <a:rPr lang="en-IN" sz="2000" b="1" dirty="0">
                <a:solidFill>
                  <a:srgbClr val="9CDCFE"/>
                </a:solidFill>
                <a:effectLst/>
              </a:rPr>
              <a:t>val</a:t>
            </a:r>
            <a:r>
              <a:rPr lang="en-IN" sz="2000" b="1" dirty="0">
                <a:solidFill>
                  <a:srgbClr val="CCCCCC"/>
                </a:solidFill>
                <a:effectLst/>
              </a:rPr>
              <a:t> </a:t>
            </a:r>
            <a:r>
              <a:rPr lang="en-IN" sz="2000" b="1" dirty="0">
                <a:solidFill>
                  <a:srgbClr val="D4D4D4"/>
                </a:solidFill>
                <a:effectLst/>
              </a:rPr>
              <a:t>=</a:t>
            </a:r>
            <a:r>
              <a:rPr lang="en-IN" sz="2000" b="1" dirty="0">
                <a:solidFill>
                  <a:srgbClr val="CCCCCC"/>
                </a:solidFill>
                <a:effectLst/>
              </a:rPr>
              <a:t> </a:t>
            </a:r>
            <a:r>
              <a:rPr lang="en-IN" sz="2000" b="1" dirty="0">
                <a:solidFill>
                  <a:srgbClr val="B5CEA8"/>
                </a:solidFill>
                <a:effectLst/>
              </a:rPr>
              <a:t>4</a:t>
            </a:r>
            <a:endParaRPr lang="en-IN" sz="2000" b="1" dirty="0">
              <a:solidFill>
                <a:srgbClr val="CCCCCC"/>
              </a:solidFill>
              <a:effectLst/>
            </a:endParaRPr>
          </a:p>
          <a:p>
            <a:pPr marL="0" indent="0">
              <a:lnSpc>
                <a:spcPts val="1425"/>
              </a:lnSpc>
              <a:buNone/>
            </a:pPr>
            <a:r>
              <a:rPr lang="en-IN" sz="2000" b="1" dirty="0">
                <a:solidFill>
                  <a:srgbClr val="CCCCCC"/>
                </a:solidFill>
                <a:effectLst/>
              </a:rPr>
              <a:t>    </a:t>
            </a:r>
            <a:r>
              <a:rPr lang="en-IN" sz="2000" b="1" dirty="0">
                <a:solidFill>
                  <a:srgbClr val="DCDCAA"/>
                </a:solidFill>
                <a:effectLst/>
              </a:rPr>
              <a:t>logfunc</a:t>
            </a:r>
            <a:r>
              <a:rPr lang="en-IN" sz="2000" b="1" dirty="0">
                <a:solidFill>
                  <a:srgbClr val="CCCCCC"/>
                </a:solidFill>
                <a:effectLst/>
              </a:rPr>
              <a:t>(</a:t>
            </a:r>
            <a:r>
              <a:rPr lang="en-IN" sz="2000" b="1" dirty="0">
                <a:solidFill>
                  <a:srgbClr val="9CDCFE"/>
                </a:solidFill>
                <a:effectLst/>
              </a:rPr>
              <a:t>val</a:t>
            </a:r>
            <a:r>
              <a:rPr lang="en-IN" sz="2000" b="1" dirty="0">
                <a:solidFill>
                  <a:srgbClr val="CCCCCC"/>
                </a:solidFill>
                <a:effectLst/>
              </a:rPr>
              <a:t>)</a:t>
            </a:r>
          </a:p>
          <a:p>
            <a:pPr>
              <a:lnSpc>
                <a:spcPts val="1425"/>
              </a:lnSpc>
            </a:pPr>
            <a:endParaRPr lang="en-IN" sz="1400" b="1" dirty="0">
              <a:solidFill>
                <a:srgbClr val="CCCCCC"/>
              </a:solidFill>
            </a:endParaRPr>
          </a:p>
          <a:p>
            <a:pPr>
              <a:lnSpc>
                <a:spcPts val="1425"/>
              </a:lnSpc>
            </a:pPr>
            <a:endParaRPr lang="en-US" sz="1800" b="1" dirty="0"/>
          </a:p>
          <a:p>
            <a:pPr>
              <a:lnSpc>
                <a:spcPct val="100000"/>
              </a:lnSpc>
            </a:pPr>
            <a:r>
              <a:rPr lang="en-US" sz="2000" b="1" dirty="0">
                <a:effectLst/>
              </a:rPr>
              <a:t>Time Complexity</a:t>
            </a:r>
            <a:r>
              <a:rPr lang="en-US" sz="2000" dirty="0">
                <a:effectLst/>
              </a:rPr>
              <a:t>: O(log n), as we halve n in each iteration.</a:t>
            </a:r>
          </a:p>
          <a:p>
            <a:pPr>
              <a:lnSpc>
                <a:spcPct val="100000"/>
              </a:lnSpc>
            </a:pPr>
            <a:r>
              <a:rPr lang="en-US" sz="2000" b="1" dirty="0">
                <a:effectLst/>
              </a:rPr>
              <a:t>Space Complexity</a:t>
            </a:r>
            <a:r>
              <a:rPr lang="en-US" sz="2000" dirty="0">
                <a:effectLst/>
              </a:rPr>
              <a:t>: </a:t>
            </a:r>
            <a:r>
              <a:rPr lang="en-US" sz="2000" dirty="0">
                <a:effectLst/>
                <a:highlight>
                  <a:srgbClr val="FFFF00"/>
                </a:highlight>
              </a:rPr>
              <a:t>O(1)</a:t>
            </a:r>
            <a:r>
              <a:rPr lang="en-US" sz="2000" dirty="0">
                <a:effectLst/>
              </a:rPr>
              <a:t>, since we are using a constant amount of space regardless of the input size (only a few variables are used).</a:t>
            </a:r>
            <a:endParaRPr lang="en-IN" sz="2000" dirty="0">
              <a:effectLst/>
            </a:endParaRPr>
          </a:p>
          <a:p>
            <a:pPr>
              <a:lnSpc>
                <a:spcPts val="1425"/>
              </a:lnSpc>
            </a:pPr>
            <a:endParaRPr lang="en-IN" sz="1800" b="1" dirty="0">
              <a:effectLst/>
            </a:endParaRPr>
          </a:p>
          <a:p>
            <a:pPr>
              <a:lnSpc>
                <a:spcPts val="1425"/>
              </a:lnSpc>
            </a:pPr>
            <a:endParaRPr lang="en-IN" sz="1400" b="1" dirty="0">
              <a:solidFill>
                <a:srgbClr val="CCCCCC"/>
              </a:solidFill>
              <a:effectLst/>
            </a:endParaRPr>
          </a:p>
        </p:txBody>
      </p:sp>
      <p:sp>
        <p:nvSpPr>
          <p:cNvPr id="4" name="Text Placeholder 2">
            <a:extLst>
              <a:ext uri="{FF2B5EF4-FFF2-40B4-BE49-F238E27FC236}">
                <a16:creationId xmlns:a16="http://schemas.microsoft.com/office/drawing/2014/main" id="{CDEC52C1-F647-0361-2B49-6AA7C0B30A96}"/>
              </a:ext>
            </a:extLst>
          </p:cNvPr>
          <p:cNvSpPr txBox="1">
            <a:spLocks/>
          </p:cNvSpPr>
          <p:nvPr/>
        </p:nvSpPr>
        <p:spPr>
          <a:xfrm>
            <a:off x="6319236" y="959565"/>
            <a:ext cx="5653823" cy="54638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425"/>
              </a:lnSpc>
              <a:buFont typeface="Arial" panose="020B0604020202020204" pitchFamily="34" charset="0"/>
              <a:buNone/>
            </a:pPr>
            <a:endParaRPr lang="en-US" sz="2000" b="1" dirty="0">
              <a:solidFill>
                <a:srgbClr val="569CD6"/>
              </a:solidFill>
            </a:endParaRPr>
          </a:p>
          <a:p>
            <a:pPr>
              <a:lnSpc>
                <a:spcPts val="1425"/>
              </a:lnSpc>
            </a:pPr>
            <a:r>
              <a:rPr lang="en-IN" sz="2000" b="1" dirty="0">
                <a:solidFill>
                  <a:srgbClr val="569CD6"/>
                </a:solidFill>
                <a:effectLst/>
              </a:rPr>
              <a:t>def</a:t>
            </a:r>
            <a:r>
              <a:rPr lang="en-IN" sz="2000" b="1" dirty="0">
                <a:solidFill>
                  <a:srgbClr val="CCCCCC"/>
                </a:solidFill>
                <a:effectLst/>
              </a:rPr>
              <a:t> </a:t>
            </a:r>
            <a:r>
              <a:rPr lang="en-IN" sz="2000" b="1" dirty="0">
                <a:solidFill>
                  <a:srgbClr val="DCDCAA"/>
                </a:solidFill>
                <a:effectLst/>
              </a:rPr>
              <a:t>logfuncrecursive</a:t>
            </a:r>
            <a:r>
              <a:rPr lang="en-IN" sz="2000" b="1" dirty="0">
                <a:solidFill>
                  <a:srgbClr val="CCCCCC"/>
                </a:solidFill>
                <a:effectLst/>
              </a:rPr>
              <a:t>(</a:t>
            </a:r>
            <a:r>
              <a:rPr lang="en-IN" sz="2000" b="1" dirty="0">
                <a:solidFill>
                  <a:srgbClr val="9CDCFE"/>
                </a:solidFill>
                <a:effectLst/>
              </a:rPr>
              <a:t>n</a:t>
            </a:r>
            <a:r>
              <a:rPr lang="en-IN" sz="2000" b="1" dirty="0">
                <a:solidFill>
                  <a:srgbClr val="CCCCCC"/>
                </a:solidFill>
                <a:effectLst/>
              </a:rPr>
              <a:t>):</a:t>
            </a:r>
          </a:p>
          <a:p>
            <a:pPr>
              <a:lnSpc>
                <a:spcPts val="1425"/>
              </a:lnSpc>
            </a:pPr>
            <a:r>
              <a:rPr lang="en-IN" sz="2000" b="1" dirty="0">
                <a:solidFill>
                  <a:srgbClr val="CCCCCC"/>
                </a:solidFill>
                <a:effectLst/>
              </a:rPr>
              <a:t>    </a:t>
            </a:r>
            <a:r>
              <a:rPr lang="en-IN" sz="2000" b="1" dirty="0">
                <a:solidFill>
                  <a:srgbClr val="C586C0"/>
                </a:solidFill>
                <a:effectLst/>
              </a:rPr>
              <a:t>if</a:t>
            </a:r>
            <a:r>
              <a:rPr lang="en-IN" sz="2000" b="1" dirty="0">
                <a:solidFill>
                  <a:srgbClr val="CCCCCC"/>
                </a:solidFill>
                <a:effectLst/>
              </a:rPr>
              <a:t> </a:t>
            </a:r>
            <a:r>
              <a:rPr lang="en-IN" sz="2000" b="1" dirty="0">
                <a:solidFill>
                  <a:srgbClr val="9CDCFE"/>
                </a:solidFill>
                <a:effectLst/>
              </a:rPr>
              <a:t>n</a:t>
            </a:r>
            <a:r>
              <a:rPr lang="en-IN" sz="2000" b="1" dirty="0">
                <a:solidFill>
                  <a:srgbClr val="CCCCCC"/>
                </a:solidFill>
                <a:effectLst/>
              </a:rPr>
              <a:t> </a:t>
            </a:r>
            <a:r>
              <a:rPr lang="en-IN" sz="2000" b="1" dirty="0">
                <a:solidFill>
                  <a:srgbClr val="D4D4D4"/>
                </a:solidFill>
                <a:effectLst/>
              </a:rPr>
              <a:t>&lt;=</a:t>
            </a:r>
            <a:r>
              <a:rPr lang="en-IN" sz="2000" b="1" dirty="0">
                <a:solidFill>
                  <a:srgbClr val="CCCCCC"/>
                </a:solidFill>
                <a:effectLst/>
              </a:rPr>
              <a:t> </a:t>
            </a:r>
            <a:r>
              <a:rPr lang="en-IN" sz="2000" b="1" dirty="0">
                <a:solidFill>
                  <a:srgbClr val="B5CEA8"/>
                </a:solidFill>
                <a:effectLst/>
              </a:rPr>
              <a:t>0</a:t>
            </a:r>
            <a:r>
              <a:rPr lang="en-IN" sz="2000" b="1" dirty="0">
                <a:solidFill>
                  <a:srgbClr val="CCCCCC"/>
                </a:solidFill>
                <a:effectLst/>
              </a:rPr>
              <a:t>:  </a:t>
            </a:r>
            <a:r>
              <a:rPr lang="en-IN" sz="2000" b="1" dirty="0">
                <a:solidFill>
                  <a:srgbClr val="6A9955"/>
                </a:solidFill>
                <a:effectLst/>
              </a:rPr>
              <a:t># Base case to stop recursion</a:t>
            </a:r>
            <a:endParaRPr lang="en-IN" sz="2000" b="1" dirty="0">
              <a:solidFill>
                <a:srgbClr val="CCCCCC"/>
              </a:solidFill>
              <a:effectLst/>
            </a:endParaRPr>
          </a:p>
          <a:p>
            <a:pPr>
              <a:lnSpc>
                <a:spcPts val="1425"/>
              </a:lnSpc>
            </a:pPr>
            <a:r>
              <a:rPr lang="en-IN" sz="2000" b="1" dirty="0">
                <a:solidFill>
                  <a:srgbClr val="CCCCCC"/>
                </a:solidFill>
                <a:effectLst/>
              </a:rPr>
              <a:t>        </a:t>
            </a:r>
            <a:r>
              <a:rPr lang="en-IN" sz="2000" b="1" dirty="0">
                <a:solidFill>
                  <a:srgbClr val="C586C0"/>
                </a:solidFill>
                <a:effectLst/>
              </a:rPr>
              <a:t>return</a:t>
            </a:r>
            <a:endParaRPr lang="en-IN" sz="2000" b="1" dirty="0">
              <a:solidFill>
                <a:srgbClr val="CCCCCC"/>
              </a:solidFill>
              <a:effectLst/>
            </a:endParaRPr>
          </a:p>
          <a:p>
            <a:pPr>
              <a:lnSpc>
                <a:spcPts val="1425"/>
              </a:lnSpc>
            </a:pPr>
            <a:r>
              <a:rPr lang="en-IN" sz="2000" b="1" dirty="0">
                <a:solidFill>
                  <a:srgbClr val="CCCCCC"/>
                </a:solidFill>
                <a:effectLst/>
              </a:rPr>
              <a:t>    </a:t>
            </a:r>
            <a:r>
              <a:rPr lang="en-IN" sz="2000" b="1" dirty="0">
                <a:solidFill>
                  <a:srgbClr val="9CDCFE"/>
                </a:solidFill>
                <a:effectLst/>
              </a:rPr>
              <a:t>n</a:t>
            </a:r>
            <a:r>
              <a:rPr lang="en-IN" sz="2000" b="1" dirty="0">
                <a:solidFill>
                  <a:srgbClr val="CCCCCC"/>
                </a:solidFill>
                <a:effectLst/>
              </a:rPr>
              <a:t> </a:t>
            </a:r>
            <a:r>
              <a:rPr lang="en-IN" sz="2000" b="1" dirty="0">
                <a:solidFill>
                  <a:srgbClr val="D4D4D4"/>
                </a:solidFill>
                <a:effectLst/>
              </a:rPr>
              <a:t>//=</a:t>
            </a:r>
            <a:r>
              <a:rPr lang="en-IN" sz="2000" b="1" dirty="0">
                <a:solidFill>
                  <a:srgbClr val="CCCCCC"/>
                </a:solidFill>
                <a:effectLst/>
              </a:rPr>
              <a:t> </a:t>
            </a:r>
            <a:r>
              <a:rPr lang="en-IN" sz="2000" b="1" dirty="0">
                <a:solidFill>
                  <a:srgbClr val="B5CEA8"/>
                </a:solidFill>
                <a:effectLst/>
              </a:rPr>
              <a:t>2</a:t>
            </a:r>
            <a:r>
              <a:rPr lang="en-IN" sz="2000" b="1" dirty="0">
                <a:solidFill>
                  <a:srgbClr val="CCCCCC"/>
                </a:solidFill>
                <a:effectLst/>
              </a:rPr>
              <a:t>  </a:t>
            </a:r>
            <a:r>
              <a:rPr lang="en-IN" sz="2000" b="1" dirty="0">
                <a:solidFill>
                  <a:srgbClr val="6A9955"/>
                </a:solidFill>
                <a:effectLst/>
              </a:rPr>
              <a:t># Halve n</a:t>
            </a:r>
            <a:endParaRPr lang="en-IN" sz="2000" b="1" dirty="0">
              <a:solidFill>
                <a:srgbClr val="CCCCCC"/>
              </a:solidFill>
              <a:effectLst/>
            </a:endParaRPr>
          </a:p>
          <a:p>
            <a:pPr>
              <a:lnSpc>
                <a:spcPts val="1425"/>
              </a:lnSpc>
            </a:pPr>
            <a:r>
              <a:rPr lang="en-IN" sz="2000" b="1" dirty="0">
                <a:solidFill>
                  <a:srgbClr val="CCCCCC"/>
                </a:solidFill>
                <a:effectLst/>
              </a:rPr>
              <a:t>    </a:t>
            </a:r>
            <a:r>
              <a:rPr lang="en-IN" sz="2000" b="1" dirty="0">
                <a:solidFill>
                  <a:srgbClr val="DCDCAA"/>
                </a:solidFill>
                <a:effectLst/>
              </a:rPr>
              <a:t>print</a:t>
            </a:r>
            <a:r>
              <a:rPr lang="en-IN" sz="2000" b="1" dirty="0">
                <a:solidFill>
                  <a:srgbClr val="CCCCCC"/>
                </a:solidFill>
                <a:effectLst/>
              </a:rPr>
              <a:t>(</a:t>
            </a:r>
            <a:r>
              <a:rPr lang="en-IN" sz="2000" b="1" dirty="0">
                <a:solidFill>
                  <a:srgbClr val="569CD6"/>
                </a:solidFill>
                <a:effectLst/>
              </a:rPr>
              <a:t>f</a:t>
            </a:r>
            <a:r>
              <a:rPr lang="en-IN" sz="2000" b="1" dirty="0">
                <a:solidFill>
                  <a:srgbClr val="CE9178"/>
                </a:solidFill>
                <a:effectLst/>
              </a:rPr>
              <a:t>'value of n = </a:t>
            </a:r>
            <a:r>
              <a:rPr lang="en-IN" sz="2000" b="1" dirty="0">
                <a:solidFill>
                  <a:srgbClr val="569CD6"/>
                </a:solidFill>
                <a:effectLst/>
              </a:rPr>
              <a:t>{</a:t>
            </a:r>
            <a:r>
              <a:rPr lang="en-IN" sz="2000" b="1" dirty="0">
                <a:solidFill>
                  <a:srgbClr val="9CDCFE"/>
                </a:solidFill>
                <a:effectLst/>
              </a:rPr>
              <a:t>n</a:t>
            </a:r>
            <a:r>
              <a:rPr lang="en-IN" sz="2000" b="1" dirty="0">
                <a:solidFill>
                  <a:srgbClr val="569CD6"/>
                </a:solidFill>
                <a:effectLst/>
              </a:rPr>
              <a:t>}</a:t>
            </a:r>
            <a:r>
              <a:rPr lang="en-IN" sz="2000" b="1" dirty="0">
                <a:solidFill>
                  <a:srgbClr val="CE9178"/>
                </a:solidFill>
                <a:effectLst/>
              </a:rPr>
              <a:t>'</a:t>
            </a:r>
            <a:r>
              <a:rPr lang="en-IN" sz="2000" b="1" dirty="0">
                <a:solidFill>
                  <a:srgbClr val="CCCCCC"/>
                </a:solidFill>
                <a:effectLst/>
              </a:rPr>
              <a:t>)</a:t>
            </a:r>
          </a:p>
          <a:p>
            <a:pPr>
              <a:lnSpc>
                <a:spcPts val="1425"/>
              </a:lnSpc>
            </a:pPr>
            <a:r>
              <a:rPr lang="en-IN" sz="2000" b="1" dirty="0">
                <a:solidFill>
                  <a:srgbClr val="CCCCCC"/>
                </a:solidFill>
                <a:effectLst/>
              </a:rPr>
              <a:t>    </a:t>
            </a:r>
            <a:r>
              <a:rPr lang="en-IN" sz="2000" b="1" dirty="0">
                <a:solidFill>
                  <a:srgbClr val="C586C0"/>
                </a:solidFill>
                <a:effectLst/>
              </a:rPr>
              <a:t>return</a:t>
            </a:r>
            <a:r>
              <a:rPr lang="en-IN" sz="2000" b="1" dirty="0">
                <a:solidFill>
                  <a:srgbClr val="CCCCCC"/>
                </a:solidFill>
                <a:effectLst/>
              </a:rPr>
              <a:t> </a:t>
            </a:r>
            <a:r>
              <a:rPr lang="en-IN" sz="2000" b="1" dirty="0">
                <a:solidFill>
                  <a:srgbClr val="DCDCAA"/>
                </a:solidFill>
                <a:effectLst/>
              </a:rPr>
              <a:t>logfuncrecursive</a:t>
            </a:r>
            <a:r>
              <a:rPr lang="en-IN" sz="2000" b="1" dirty="0">
                <a:solidFill>
                  <a:srgbClr val="CCCCCC"/>
                </a:solidFill>
                <a:effectLst/>
              </a:rPr>
              <a:t>(</a:t>
            </a:r>
            <a:r>
              <a:rPr lang="en-IN" sz="2000" b="1" dirty="0">
                <a:solidFill>
                  <a:srgbClr val="9CDCFE"/>
                </a:solidFill>
                <a:effectLst/>
              </a:rPr>
              <a:t>n</a:t>
            </a:r>
            <a:r>
              <a:rPr lang="en-IN" sz="2000" b="1" dirty="0">
                <a:solidFill>
                  <a:srgbClr val="CCCCCC"/>
                </a:solidFill>
                <a:effectLst/>
              </a:rPr>
              <a:t>)  </a:t>
            </a:r>
            <a:r>
              <a:rPr lang="en-IN" sz="2000" b="1" dirty="0">
                <a:solidFill>
                  <a:srgbClr val="6A9955"/>
                </a:solidFill>
                <a:effectLst/>
              </a:rPr>
              <a:t># Recursive call</a:t>
            </a:r>
            <a:endParaRPr lang="en-IN" sz="2000" b="1" dirty="0">
              <a:solidFill>
                <a:srgbClr val="CCCCCC"/>
              </a:solidFill>
              <a:effectLst/>
            </a:endParaRPr>
          </a:p>
          <a:p>
            <a:pPr>
              <a:lnSpc>
                <a:spcPts val="1425"/>
              </a:lnSpc>
            </a:pPr>
            <a:br>
              <a:rPr lang="en-IN" sz="2000" b="1" dirty="0">
                <a:solidFill>
                  <a:srgbClr val="CCCCCC"/>
                </a:solidFill>
                <a:effectLst/>
              </a:rPr>
            </a:br>
            <a:br>
              <a:rPr lang="en-IN" sz="2000" b="1" dirty="0">
                <a:solidFill>
                  <a:srgbClr val="CCCCCC"/>
                </a:solidFill>
                <a:effectLst/>
              </a:rPr>
            </a:br>
            <a:r>
              <a:rPr lang="en-IN" sz="2000" b="1" dirty="0">
                <a:solidFill>
                  <a:srgbClr val="C586C0"/>
                </a:solidFill>
                <a:effectLst/>
              </a:rPr>
              <a:t>if</a:t>
            </a:r>
            <a:r>
              <a:rPr lang="en-IN" sz="2000" b="1" dirty="0">
                <a:solidFill>
                  <a:srgbClr val="CCCCCC"/>
                </a:solidFill>
                <a:effectLst/>
              </a:rPr>
              <a:t> </a:t>
            </a:r>
            <a:r>
              <a:rPr lang="en-IN" sz="2000" b="1" dirty="0">
                <a:solidFill>
                  <a:srgbClr val="9CDCFE"/>
                </a:solidFill>
                <a:effectLst/>
              </a:rPr>
              <a:t>__name__</a:t>
            </a:r>
            <a:r>
              <a:rPr lang="en-IN" sz="2000" b="1" dirty="0">
                <a:solidFill>
                  <a:srgbClr val="CCCCCC"/>
                </a:solidFill>
                <a:effectLst/>
              </a:rPr>
              <a:t> </a:t>
            </a:r>
            <a:r>
              <a:rPr lang="en-IN" sz="2000" b="1" dirty="0">
                <a:solidFill>
                  <a:srgbClr val="D4D4D4"/>
                </a:solidFill>
                <a:effectLst/>
              </a:rPr>
              <a:t>==</a:t>
            </a:r>
            <a:r>
              <a:rPr lang="en-IN" sz="2000" b="1" dirty="0">
                <a:solidFill>
                  <a:srgbClr val="CCCCCC"/>
                </a:solidFill>
                <a:effectLst/>
              </a:rPr>
              <a:t> </a:t>
            </a:r>
            <a:r>
              <a:rPr lang="en-IN" sz="2000" b="1" dirty="0">
                <a:solidFill>
                  <a:srgbClr val="CE9178"/>
                </a:solidFill>
                <a:effectLst/>
              </a:rPr>
              <a:t>"__main__"</a:t>
            </a:r>
            <a:r>
              <a:rPr lang="en-IN" sz="2000" b="1" dirty="0">
                <a:solidFill>
                  <a:srgbClr val="CCCCCC"/>
                </a:solidFill>
                <a:effectLst/>
              </a:rPr>
              <a:t>:</a:t>
            </a:r>
          </a:p>
          <a:p>
            <a:pPr>
              <a:lnSpc>
                <a:spcPts val="1425"/>
              </a:lnSpc>
            </a:pPr>
            <a:r>
              <a:rPr lang="en-IN" sz="2000" b="1" dirty="0">
                <a:solidFill>
                  <a:srgbClr val="CCCCCC"/>
                </a:solidFill>
                <a:effectLst/>
              </a:rPr>
              <a:t>    </a:t>
            </a:r>
            <a:r>
              <a:rPr lang="en-IN" sz="2000" b="1" dirty="0">
                <a:solidFill>
                  <a:srgbClr val="9CDCFE"/>
                </a:solidFill>
                <a:effectLst/>
              </a:rPr>
              <a:t>val</a:t>
            </a:r>
            <a:r>
              <a:rPr lang="en-IN" sz="2000" b="1" dirty="0">
                <a:solidFill>
                  <a:srgbClr val="CCCCCC"/>
                </a:solidFill>
                <a:effectLst/>
              </a:rPr>
              <a:t> </a:t>
            </a:r>
            <a:r>
              <a:rPr lang="en-IN" sz="2000" b="1" dirty="0">
                <a:solidFill>
                  <a:srgbClr val="D4D4D4"/>
                </a:solidFill>
                <a:effectLst/>
              </a:rPr>
              <a:t>=</a:t>
            </a:r>
            <a:r>
              <a:rPr lang="en-IN" sz="2000" b="1" dirty="0">
                <a:solidFill>
                  <a:srgbClr val="CCCCCC"/>
                </a:solidFill>
                <a:effectLst/>
              </a:rPr>
              <a:t> </a:t>
            </a:r>
            <a:r>
              <a:rPr lang="en-IN" sz="2000" b="1" dirty="0">
                <a:solidFill>
                  <a:srgbClr val="B5CEA8"/>
                </a:solidFill>
                <a:effectLst/>
              </a:rPr>
              <a:t>4</a:t>
            </a:r>
            <a:endParaRPr lang="en-IN" sz="2000" b="1" dirty="0">
              <a:solidFill>
                <a:srgbClr val="CCCCCC"/>
              </a:solidFill>
              <a:effectLst/>
            </a:endParaRPr>
          </a:p>
          <a:p>
            <a:pPr>
              <a:lnSpc>
                <a:spcPts val="1425"/>
              </a:lnSpc>
            </a:pPr>
            <a:r>
              <a:rPr lang="en-IN" sz="2000" b="1" dirty="0">
                <a:solidFill>
                  <a:srgbClr val="CCCCCC"/>
                </a:solidFill>
                <a:effectLst/>
              </a:rPr>
              <a:t>    </a:t>
            </a:r>
            <a:r>
              <a:rPr lang="en-IN" sz="2000" b="1" dirty="0">
                <a:solidFill>
                  <a:srgbClr val="DCDCAA"/>
                </a:solidFill>
                <a:effectLst/>
              </a:rPr>
              <a:t>logfuncrecursive</a:t>
            </a:r>
            <a:r>
              <a:rPr lang="en-IN" sz="2000" b="1" dirty="0">
                <a:solidFill>
                  <a:srgbClr val="CCCCCC"/>
                </a:solidFill>
                <a:effectLst/>
              </a:rPr>
              <a:t>(</a:t>
            </a:r>
            <a:r>
              <a:rPr lang="en-IN" sz="2000" b="1" dirty="0">
                <a:solidFill>
                  <a:srgbClr val="9CDCFE"/>
                </a:solidFill>
                <a:effectLst/>
              </a:rPr>
              <a:t>val</a:t>
            </a:r>
            <a:r>
              <a:rPr lang="en-IN" sz="2000" b="1" dirty="0">
                <a:solidFill>
                  <a:srgbClr val="CCCCCC"/>
                </a:solidFill>
                <a:effectLst/>
              </a:rPr>
              <a:t>)</a:t>
            </a:r>
          </a:p>
          <a:p>
            <a:pPr>
              <a:lnSpc>
                <a:spcPts val="1425"/>
              </a:lnSpc>
            </a:pPr>
            <a:endParaRPr lang="en-IN" sz="2000" b="1" dirty="0">
              <a:solidFill>
                <a:srgbClr val="CCCCCC"/>
              </a:solidFill>
            </a:endParaRPr>
          </a:p>
          <a:p>
            <a:pPr>
              <a:lnSpc>
                <a:spcPts val="1425"/>
              </a:lnSpc>
            </a:pPr>
            <a:r>
              <a:rPr lang="en-US" sz="2000" b="1" dirty="0">
                <a:effectLst/>
              </a:rPr>
              <a:t>Time Complexity: </a:t>
            </a:r>
            <a:r>
              <a:rPr lang="en-US" sz="2000" dirty="0">
                <a:effectLst/>
              </a:rPr>
              <a:t>O(log n) (for halving the input)</a:t>
            </a:r>
          </a:p>
          <a:p>
            <a:pPr>
              <a:lnSpc>
                <a:spcPts val="1425"/>
              </a:lnSpc>
            </a:pPr>
            <a:r>
              <a:rPr lang="en-US" sz="2000" b="1" dirty="0">
                <a:effectLst/>
              </a:rPr>
              <a:t>Space Complexity: </a:t>
            </a:r>
            <a:r>
              <a:rPr lang="en-US" sz="2000" dirty="0">
                <a:effectLst/>
                <a:highlight>
                  <a:srgbClr val="FFFF00"/>
                </a:highlight>
              </a:rPr>
              <a:t>O(log n) </a:t>
            </a:r>
            <a:r>
              <a:rPr lang="en-US" sz="2000" dirty="0">
                <a:effectLst/>
              </a:rPr>
              <a:t>(due to the recursion stack)</a:t>
            </a:r>
          </a:p>
          <a:p>
            <a:pPr>
              <a:lnSpc>
                <a:spcPts val="1425"/>
              </a:lnSpc>
            </a:pPr>
            <a:endParaRPr lang="en-IN" sz="2000" b="1" dirty="0">
              <a:solidFill>
                <a:srgbClr val="CCCCCC"/>
              </a:solidFill>
            </a:endParaRPr>
          </a:p>
          <a:p>
            <a:pPr>
              <a:lnSpc>
                <a:spcPts val="1425"/>
              </a:lnSpc>
            </a:pPr>
            <a:endParaRPr lang="en-IN" sz="2000" b="1" dirty="0">
              <a:solidFill>
                <a:srgbClr val="CCCCCC"/>
              </a:solidFill>
              <a:effectLst/>
            </a:endParaRPr>
          </a:p>
        </p:txBody>
      </p:sp>
    </p:spTree>
    <p:extLst>
      <p:ext uri="{BB962C8B-B14F-4D97-AF65-F5344CB8AC3E}">
        <p14:creationId xmlns:p14="http://schemas.microsoft.com/office/powerpoint/2010/main" val="2208467757"/>
      </p:ext>
    </p:extLst>
  </p:cSld>
  <p:clrMapOvr>
    <a:overrideClrMapping bg1="lt1" tx1="dk1" bg2="lt2" tx2="dk2" accent1="accent1" accent2="accent2" accent3="accent3" accent4="accent4" accent5="accent5" accent6="accent6" hlink="hlink" folHlink="folHlink"/>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9B3500-180A-7714-4E3A-4E1F80F8AA67}"/>
            </a:ext>
          </a:extLst>
        </p:cNvPr>
        <p:cNvGrpSpPr/>
        <p:nvPr/>
      </p:nvGrpSpPr>
      <p:grpSpPr>
        <a:xfrm>
          <a:off x="0" y="0"/>
          <a:ext cx="0" cy="0"/>
          <a:chOff x="0" y="0"/>
          <a:chExt cx="0" cy="0"/>
        </a:xfrm>
      </p:grpSpPr>
      <p:sp useBgFill="1">
        <p:nvSpPr>
          <p:cNvPr id="165" name="Rectangle 164">
            <a:extLst>
              <a:ext uri="{FF2B5EF4-FFF2-40B4-BE49-F238E27FC236}">
                <a16:creationId xmlns:a16="http://schemas.microsoft.com/office/drawing/2014/main" id="{9E128405-2B7D-15AF-CDD7-F0295492D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7" name="Rectangle 166">
            <a:extLst>
              <a:ext uri="{FF2B5EF4-FFF2-40B4-BE49-F238E27FC236}">
                <a16:creationId xmlns:a16="http://schemas.microsoft.com/office/drawing/2014/main" id="{6BAA8B45-E378-B5D2-7EDF-C74DDF5E8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9" name="Rectangle 168">
            <a:extLst>
              <a:ext uri="{FF2B5EF4-FFF2-40B4-BE49-F238E27FC236}">
                <a16:creationId xmlns:a16="http://schemas.microsoft.com/office/drawing/2014/main" id="{B721D30D-E309-03CB-2F01-5449A9A39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1" name="Rectangle 170">
            <a:extLst>
              <a:ext uri="{FF2B5EF4-FFF2-40B4-BE49-F238E27FC236}">
                <a16:creationId xmlns:a16="http://schemas.microsoft.com/office/drawing/2014/main" id="{B14E335A-425F-EEF9-0C64-4DF0EE45B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3" name="Rectangle 172">
            <a:extLst>
              <a:ext uri="{FF2B5EF4-FFF2-40B4-BE49-F238E27FC236}">
                <a16:creationId xmlns:a16="http://schemas.microsoft.com/office/drawing/2014/main" id="{7E5EA68D-C0F8-B8C4-5A52-20BD487762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5" name="Oval 174">
            <a:extLst>
              <a:ext uri="{FF2B5EF4-FFF2-40B4-BE49-F238E27FC236}">
                <a16:creationId xmlns:a16="http://schemas.microsoft.com/office/drawing/2014/main" id="{7C398C96-9B6D-C6E6-F6F9-DFE492F3B0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9" name="As programmers, we often find ourselves asking the same two questions over and over again:">
            <a:extLst>
              <a:ext uri="{FF2B5EF4-FFF2-40B4-BE49-F238E27FC236}">
                <a16:creationId xmlns:a16="http://schemas.microsoft.com/office/drawing/2014/main" id="{249921B4-744C-5466-F2FB-4F9F0E1844C0}"/>
              </a:ext>
            </a:extLst>
          </p:cNvPr>
          <p:cNvSpPr txBox="1"/>
          <p:nvPr/>
        </p:nvSpPr>
        <p:spPr>
          <a:xfrm>
            <a:off x="5855178" y="3129566"/>
            <a:ext cx="5909029" cy="2757670"/>
          </a:xfrm>
          <a:prstGeom prst="rect">
            <a:avLst/>
          </a:prstGeom>
          <a:extLst>
            <a:ext uri="{C572A759-6A51-4108-AA02-DFA0A04FC94B}">
              <ma14:wrappingTextBoxFlag xmlns:ma14="http://schemas.microsoft.com/office/mac/drawingml/2011/main" xmlns="" val="1"/>
            </a:ext>
          </a:extLst>
        </p:spPr>
        <p:txBody>
          <a:bodyPr vert="horz" lIns="91440" tIns="45720" rIns="91440" bIns="45720" rtlCol="0" anchor="ctr">
            <a:normAutofit/>
          </a:bodyPr>
          <a:lstStyle>
            <a:lvl1pPr>
              <a:defRPr sz="4000"/>
            </a:lvl1pPr>
          </a:lstStyle>
          <a:p>
            <a:pPr>
              <a:spcAft>
                <a:spcPts val="600"/>
              </a:spcAft>
            </a:pPr>
            <a:r>
              <a:rPr lang="en-US" sz="2000" b="1" dirty="0"/>
              <a:t>Data Structures and Algorithms (DSA)</a:t>
            </a:r>
            <a:r>
              <a:rPr lang="en-US" sz="2000" dirty="0"/>
              <a:t> </a:t>
            </a:r>
          </a:p>
          <a:p>
            <a:pPr algn="just">
              <a:spcAft>
                <a:spcPts val="600"/>
              </a:spcAft>
            </a:pPr>
            <a:r>
              <a:rPr lang="en-US" sz="2000" dirty="0"/>
              <a:t>is a fundamental concept in computer science and software development that focuses on organizing data efficiently and solving problems effectively. It plays a critical role in optimizing performance, resource management, and ensuring the scalability of software systems.</a:t>
            </a:r>
            <a:endParaRPr lang="en-IN" sz="2000" dirty="0"/>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0B5471F-58BE-EF4E-5970-E9A9064C62E1}"/>
              </a:ext>
            </a:extLst>
          </p:cNvPr>
          <p:cNvSpPr txBox="1"/>
          <p:nvPr/>
        </p:nvSpPr>
        <p:spPr>
          <a:xfrm>
            <a:off x="5740182" y="599731"/>
            <a:ext cx="6024025" cy="2321922"/>
          </a:xfrm>
          <a:prstGeom prst="rect">
            <a:avLst/>
          </a:prstGeom>
        </p:spPr>
        <p:txBody>
          <a:bodyPr vert="horz" lIns="91440" tIns="45720" rIns="91440" bIns="45720" rtlCol="0" anchor="ctr">
            <a:normAutofit/>
          </a:bodyPr>
          <a:lstStyle>
            <a:defPPr>
              <a:defRPr lang="en-US"/>
            </a:defPPr>
            <a:lvl1pPr>
              <a:spcAft>
                <a:spcPts val="600"/>
              </a:spcAft>
              <a:defRPr sz="2000" b="1"/>
            </a:lvl1pPr>
          </a:lstStyle>
          <a:p>
            <a:r>
              <a:rPr lang="en-US" dirty="0"/>
              <a:t>What is Data structure?</a:t>
            </a:r>
          </a:p>
          <a:p>
            <a:pPr algn="just"/>
            <a:r>
              <a:rPr lang="en-US" b="0" dirty="0"/>
              <a:t>A data structure is a way of organizing and storing data in a computer so that it can be accessed and modified efficiently. The choice of data structure can greatly affect the performance of an algorithm</a:t>
            </a:r>
          </a:p>
        </p:txBody>
      </p:sp>
      <p:sp>
        <p:nvSpPr>
          <p:cNvPr id="2" name="Title 1">
            <a:extLst>
              <a:ext uri="{FF2B5EF4-FFF2-40B4-BE49-F238E27FC236}">
                <a16:creationId xmlns:a16="http://schemas.microsoft.com/office/drawing/2014/main" id="{7338D257-69EE-FF12-3D04-3C844360D4E4}"/>
              </a:ext>
            </a:extLst>
          </p:cNvPr>
          <p:cNvSpPr txBox="1">
            <a:spLocks/>
          </p:cNvSpPr>
          <p:nvPr/>
        </p:nvSpPr>
        <p:spPr>
          <a:xfrm>
            <a:off x="660041" y="2767106"/>
            <a:ext cx="2880828" cy="307190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FFFFFF"/>
                </a:solidFill>
              </a:rPr>
              <a:t>Data structure and Algorithms</a:t>
            </a:r>
          </a:p>
        </p:txBody>
      </p:sp>
    </p:spTree>
    <p:extLst>
      <p:ext uri="{BB962C8B-B14F-4D97-AF65-F5344CB8AC3E}">
        <p14:creationId xmlns:p14="http://schemas.microsoft.com/office/powerpoint/2010/main" val="401297219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a:extLst>
            <a:ext uri="{FF2B5EF4-FFF2-40B4-BE49-F238E27FC236}">
              <a16:creationId xmlns:a16="http://schemas.microsoft.com/office/drawing/2014/main" id="{EFE52BB8-5DA2-B6D7-754B-F1702377B9F7}"/>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0" name="Rectangle 19">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C981190-A495-A376-6829-6D0DD9452999}"/>
              </a:ext>
            </a:extLst>
          </p:cNvPr>
          <p:cNvSpPr txBox="1"/>
          <p:nvPr/>
        </p:nvSpPr>
        <p:spPr>
          <a:xfrm>
            <a:off x="992206" y="1608667"/>
            <a:ext cx="2823275" cy="4501127"/>
          </a:xfrm>
          <a:prstGeom prst="rect">
            <a:avLst/>
          </a:prstGeom>
        </p:spPr>
        <p:txBody>
          <a:bodyPr vert="horz" lIns="91440" tIns="45720" rIns="91440" bIns="45720" rtlCol="0" anchor="t">
            <a:normAutofit/>
          </a:bodyPr>
          <a:lstStyle/>
          <a:p>
            <a:pPr marL="0" marR="0" lvl="0" indent="0" algn="r" defTabSz="914400" fontAlgn="auto">
              <a:lnSpc>
                <a:spcPct val="90000"/>
              </a:lnSpc>
              <a:spcBef>
                <a:spcPct val="0"/>
              </a:spcBef>
              <a:spcAft>
                <a:spcPts val="600"/>
              </a:spcAft>
              <a:buClrTx/>
              <a:buSzTx/>
              <a:tabLst/>
              <a:defRPr/>
            </a:pPr>
            <a:r>
              <a:rPr lang="en-US" sz="3200" b="1" kern="1200">
                <a:solidFill>
                  <a:srgbClr val="FFFFFF"/>
                </a:solidFill>
                <a:latin typeface="+mj-lt"/>
                <a:ea typeface="+mj-ea"/>
                <a:cs typeface="+mj-cs"/>
              </a:rPr>
              <a:t>Types of Data structures</a:t>
            </a:r>
            <a:endParaRPr kumimoji="0" lang="en-US" sz="3200" b="1" i="0" u="none" strike="noStrike" kern="1200" cap="none" spc="0" normalizeH="0" baseline="0" noProof="0">
              <a:ln>
                <a:noFill/>
              </a:ln>
              <a:solidFill>
                <a:srgbClr val="FFFFFF"/>
              </a:solidFill>
              <a:effectLst/>
              <a:uLnTx/>
              <a:uFillTx/>
              <a:latin typeface="+mj-lt"/>
              <a:ea typeface="+mj-ea"/>
              <a:cs typeface="+mj-cs"/>
            </a:endParaRPr>
          </a:p>
        </p:txBody>
      </p:sp>
      <p:sp>
        <p:nvSpPr>
          <p:cNvPr id="3" name="Content Placeholder 2">
            <a:extLst>
              <a:ext uri="{FF2B5EF4-FFF2-40B4-BE49-F238E27FC236}">
                <a16:creationId xmlns:a16="http://schemas.microsoft.com/office/drawing/2014/main" id="{68944828-8736-BB3F-78E9-0401F8A4CA66}"/>
              </a:ext>
            </a:extLst>
          </p:cNvPr>
          <p:cNvSpPr>
            <a:spLocks noGrp="1"/>
          </p:cNvSpPr>
          <p:nvPr>
            <p:ph idx="1"/>
          </p:nvPr>
        </p:nvSpPr>
        <p:spPr>
          <a:xfrm>
            <a:off x="4132505" y="149576"/>
            <a:ext cx="7227110" cy="2662561"/>
          </a:xfrm>
        </p:spPr>
        <p:txBody>
          <a:bodyPr vert="horz" lIns="91440" tIns="45720" rIns="91440" bIns="45720" rtlCol="0">
            <a:normAutofit/>
          </a:bodyPr>
          <a:lstStyle/>
          <a:p>
            <a:pPr marL="0" lvl="0" indent="0">
              <a:buNone/>
            </a:pPr>
            <a:r>
              <a:rPr lang="en-US" sz="2400" b="1" dirty="0"/>
              <a:t>Primitive Data types </a:t>
            </a:r>
            <a:endParaRPr lang="en-US" sz="2400" dirty="0"/>
          </a:p>
          <a:p>
            <a:r>
              <a:rPr lang="en-US" sz="2000" b="1" i="0" baseline="0" dirty="0"/>
              <a:t>Integer</a:t>
            </a:r>
            <a:endParaRPr lang="en-US" sz="2000" dirty="0"/>
          </a:p>
          <a:p>
            <a:r>
              <a:rPr lang="en-US" sz="2000" b="1" i="0" baseline="0" dirty="0"/>
              <a:t>Float</a:t>
            </a:r>
            <a:endParaRPr lang="en-US" sz="2000" b="0" i="0" baseline="0" dirty="0"/>
          </a:p>
          <a:p>
            <a:r>
              <a:rPr lang="en-US" sz="2000" b="1" i="0" baseline="0" dirty="0"/>
              <a:t>Character</a:t>
            </a:r>
            <a:endParaRPr lang="en-US" sz="2000" dirty="0"/>
          </a:p>
          <a:p>
            <a:r>
              <a:rPr lang="en-US" sz="2000" b="1" i="0" baseline="0" dirty="0"/>
              <a:t>Boolean</a:t>
            </a:r>
            <a:endParaRPr lang="en-US" sz="2000" dirty="0"/>
          </a:p>
        </p:txBody>
      </p:sp>
      <p:sp>
        <p:nvSpPr>
          <p:cNvPr id="5" name="TextBox 4">
            <a:extLst>
              <a:ext uri="{FF2B5EF4-FFF2-40B4-BE49-F238E27FC236}">
                <a16:creationId xmlns:a16="http://schemas.microsoft.com/office/drawing/2014/main" id="{6958BE86-CBB8-858E-3A71-C9C626AAE335}"/>
              </a:ext>
            </a:extLst>
          </p:cNvPr>
          <p:cNvSpPr txBox="1"/>
          <p:nvPr/>
        </p:nvSpPr>
        <p:spPr>
          <a:xfrm>
            <a:off x="4296418" y="3057204"/>
            <a:ext cx="7063197" cy="3327193"/>
          </a:xfrm>
          <a:prstGeom prst="rect">
            <a:avLst/>
          </a:prstGeom>
          <a:noFill/>
        </p:spPr>
        <p:txBody>
          <a:bodyPr wrap="square">
            <a:spAutoFit/>
          </a:bodyPr>
          <a:lstStyle/>
          <a:p>
            <a:pPr lvl="0"/>
            <a:r>
              <a:rPr lang="en-US" sz="2400" b="1" dirty="0"/>
              <a:t>Non Primitive Data Types</a:t>
            </a:r>
          </a:p>
          <a:p>
            <a:pPr marL="285750" lvl="0" indent="-285750">
              <a:lnSpc>
                <a:spcPct val="150000"/>
              </a:lnSpc>
              <a:buFont typeface="Arial" panose="020B0604020202020204" pitchFamily="34" charset="0"/>
              <a:buChar char="•"/>
            </a:pPr>
            <a:r>
              <a:rPr lang="en-US" b="1" dirty="0"/>
              <a:t>Linear Data Structures </a:t>
            </a:r>
            <a:r>
              <a:rPr lang="en-US" dirty="0"/>
              <a:t>In these data structures, elements are arranged in a sequential order</a:t>
            </a:r>
          </a:p>
          <a:p>
            <a:pPr marL="742950" lvl="1" indent="-285750">
              <a:lnSpc>
                <a:spcPct val="150000"/>
              </a:lnSpc>
              <a:buFont typeface="Arial" panose="020B0604020202020204" pitchFamily="34" charset="0"/>
              <a:buChar char="•"/>
            </a:pPr>
            <a:r>
              <a:rPr lang="en-US" b="1" dirty="0"/>
              <a:t>Array, Linked List, Stack, Queue</a:t>
            </a:r>
            <a:endParaRPr lang="en-US" dirty="0"/>
          </a:p>
          <a:p>
            <a:pPr marL="285750" lvl="0" indent="-285750">
              <a:lnSpc>
                <a:spcPct val="150000"/>
              </a:lnSpc>
              <a:buFont typeface="Arial" panose="020B0604020202020204" pitchFamily="34" charset="0"/>
              <a:buChar char="•"/>
            </a:pPr>
            <a:r>
              <a:rPr lang="en-US" b="1" dirty="0"/>
              <a:t>Non-Linear Data Structures</a:t>
            </a:r>
            <a:r>
              <a:rPr lang="en-US" dirty="0"/>
              <a:t>: These data structures do not have a sequential arrangement of elements. Common non-linear data structures include:</a:t>
            </a:r>
          </a:p>
          <a:p>
            <a:pPr marL="742950" lvl="1" indent="-285750">
              <a:lnSpc>
                <a:spcPct val="150000"/>
              </a:lnSpc>
              <a:buFont typeface="Arial" panose="020B0604020202020204" pitchFamily="34" charset="0"/>
              <a:buChar char="•"/>
            </a:pPr>
            <a:r>
              <a:rPr lang="en-US" b="1" dirty="0"/>
              <a:t>Tree, Binary Tree, Binary Search Tree, AVL ,Tree, Graph, Heap</a:t>
            </a:r>
            <a:endParaRPr lang="en-IN" b="1" dirty="0"/>
          </a:p>
        </p:txBody>
      </p:sp>
    </p:spTree>
    <p:extLst>
      <p:ext uri="{BB962C8B-B14F-4D97-AF65-F5344CB8AC3E}">
        <p14:creationId xmlns:p14="http://schemas.microsoft.com/office/powerpoint/2010/main" val="279283464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A65BFF-5624-C95C-26A3-D0A581A5CBDC}"/>
              </a:ext>
            </a:extLst>
          </p:cNvPr>
          <p:cNvSpPr>
            <a:spLocks noGrp="1"/>
          </p:cNvSpPr>
          <p:nvPr>
            <p:ph type="title"/>
          </p:nvPr>
        </p:nvSpPr>
        <p:spPr>
          <a:xfrm>
            <a:off x="466722" y="586855"/>
            <a:ext cx="3201366" cy="3387497"/>
          </a:xfrm>
        </p:spPr>
        <p:txBody>
          <a:bodyPr anchor="b">
            <a:normAutofit/>
          </a:bodyPr>
          <a:lstStyle/>
          <a:p>
            <a:pPr algn="r"/>
            <a:r>
              <a:rPr lang="en-US" sz="4000" b="1" dirty="0">
                <a:solidFill>
                  <a:srgbClr val="FFFFFF"/>
                </a:solidFill>
                <a:latin typeface="+mn-lt"/>
              </a:rPr>
              <a:t>What is Algorithms?</a:t>
            </a:r>
            <a:endParaRPr lang="en-IN" sz="4000" b="1" dirty="0">
              <a:solidFill>
                <a:srgbClr val="FFFFFF"/>
              </a:solidFill>
              <a:latin typeface="+mn-lt"/>
            </a:endParaRPr>
          </a:p>
        </p:txBody>
      </p:sp>
      <p:sp>
        <p:nvSpPr>
          <p:cNvPr id="29" name="Content Placeholder 2">
            <a:extLst>
              <a:ext uri="{FF2B5EF4-FFF2-40B4-BE49-F238E27FC236}">
                <a16:creationId xmlns:a16="http://schemas.microsoft.com/office/drawing/2014/main" id="{DF0094A5-58BF-2A29-C6E7-AEB40907122F}"/>
              </a:ext>
            </a:extLst>
          </p:cNvPr>
          <p:cNvSpPr>
            <a:spLocks noGrp="1"/>
          </p:cNvSpPr>
          <p:nvPr>
            <p:ph idx="1"/>
          </p:nvPr>
        </p:nvSpPr>
        <p:spPr>
          <a:xfrm>
            <a:off x="4504548" y="286173"/>
            <a:ext cx="7349995" cy="5546047"/>
          </a:xfrm>
        </p:spPr>
        <p:txBody>
          <a:bodyPr anchor="ctr">
            <a:normAutofit/>
          </a:bodyPr>
          <a:lstStyle/>
          <a:p>
            <a:pPr marL="0" indent="0" algn="just">
              <a:buNone/>
            </a:pPr>
            <a:r>
              <a:rPr lang="en-US" sz="2400" dirty="0"/>
              <a:t>Algorithms are step-by-step procedures or formulas for solving problems. Algorithms are often designed to work efficiently with data structures. Key algorithm types include:</a:t>
            </a:r>
          </a:p>
          <a:p>
            <a:pPr marL="0" indent="0" algn="just">
              <a:buNone/>
            </a:pPr>
            <a:r>
              <a:rPr lang="en-US" sz="2400" b="1" dirty="0"/>
              <a:t>Sorting Algorithms</a:t>
            </a:r>
            <a:r>
              <a:rPr lang="en-US" sz="2400" dirty="0"/>
              <a:t>: Organize data in a particular order.</a:t>
            </a:r>
          </a:p>
          <a:p>
            <a:pPr marL="742950" lvl="1" indent="-285750" algn="just">
              <a:buFont typeface="Arial" panose="020B0604020202020204" pitchFamily="34" charset="0"/>
              <a:buChar char="•"/>
            </a:pPr>
            <a:r>
              <a:rPr lang="en-US" b="1" dirty="0"/>
              <a:t>Bubble Sort, Merge Sort, Quick Sort</a:t>
            </a:r>
            <a:r>
              <a:rPr lang="en-US" dirty="0"/>
              <a:t>.</a:t>
            </a:r>
          </a:p>
          <a:p>
            <a:pPr marL="0" indent="0" algn="just">
              <a:buNone/>
            </a:pPr>
            <a:r>
              <a:rPr lang="en-US" sz="2400" b="1" dirty="0"/>
              <a:t>Searching Algorithms</a:t>
            </a:r>
            <a:r>
              <a:rPr lang="en-US" sz="2400" dirty="0"/>
              <a:t>: Used to retrieve information from data structures.</a:t>
            </a:r>
          </a:p>
          <a:p>
            <a:pPr marL="742950" lvl="1" indent="-285750" algn="just">
              <a:buFont typeface="Arial" panose="020B0604020202020204" pitchFamily="34" charset="0"/>
              <a:buChar char="•"/>
            </a:pPr>
            <a:r>
              <a:rPr lang="en-US" b="1" dirty="0"/>
              <a:t>Linear Search</a:t>
            </a:r>
            <a:r>
              <a:rPr lang="en-US" dirty="0"/>
              <a:t>, </a:t>
            </a:r>
            <a:r>
              <a:rPr lang="en-US" b="1" dirty="0"/>
              <a:t>Binary Search.</a:t>
            </a:r>
            <a:endParaRPr lang="en-US" dirty="0"/>
          </a:p>
          <a:p>
            <a:pPr marL="742950" lvl="1" indent="-285750" algn="just">
              <a:buFont typeface="Arial" panose="020B0604020202020204" pitchFamily="34" charset="0"/>
              <a:buChar char="•"/>
            </a:pPr>
            <a:r>
              <a:rPr lang="en-US" b="1" dirty="0"/>
              <a:t>Graph Algorithms</a:t>
            </a:r>
            <a:r>
              <a:rPr lang="en-US" dirty="0"/>
              <a:t>, </a:t>
            </a:r>
            <a:r>
              <a:rPr lang="en-US" b="1" dirty="0"/>
              <a:t>Breadth-First Search (BFS), Depth-First Search (DFS).</a:t>
            </a:r>
            <a:endParaRPr lang="en-US" dirty="0"/>
          </a:p>
        </p:txBody>
      </p:sp>
    </p:spTree>
    <p:extLst>
      <p:ext uri="{BB962C8B-B14F-4D97-AF65-F5344CB8AC3E}">
        <p14:creationId xmlns:p14="http://schemas.microsoft.com/office/powerpoint/2010/main" val="4128674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reeform: Shape 78">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Rectangle 80">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2DED24E-26A4-C1B4-E0C7-C79057D41B7D}"/>
              </a:ext>
            </a:extLst>
          </p:cNvPr>
          <p:cNvSpPr txBox="1"/>
          <p:nvPr/>
        </p:nvSpPr>
        <p:spPr>
          <a:xfrm>
            <a:off x="586478" y="1683756"/>
            <a:ext cx="3115265" cy="2396359"/>
          </a:xfrm>
          <a:prstGeom prst="rect">
            <a:avLst/>
          </a:prstGeom>
        </p:spPr>
        <p:txBody>
          <a:bodyPr vert="horz" lIns="91440" tIns="45720" rIns="91440" bIns="45720" rtlCol="0" anchor="b">
            <a:normAutofit/>
          </a:bodyPr>
          <a:lstStyle>
            <a:lvl1pPr algn="r" defTabSz="914400">
              <a:lnSpc>
                <a:spcPct val="90000"/>
              </a:lnSpc>
              <a:spcBef>
                <a:spcPct val="0"/>
              </a:spcBef>
              <a:buNone/>
              <a:defRPr sz="4000" b="1">
                <a:solidFill>
                  <a:srgbClr val="FFFFFF"/>
                </a:solidFill>
                <a:ea typeface="+mj-ea"/>
                <a:cs typeface="+mj-cs"/>
              </a:defRPr>
            </a:lvl1pPr>
          </a:lstStyle>
          <a:p>
            <a:pPr>
              <a:spcAft>
                <a:spcPts val="600"/>
              </a:spcAft>
            </a:pPr>
            <a:r>
              <a:rPr lang="en-US" kern="1200" dirty="0">
                <a:latin typeface="+mj-lt"/>
                <a:ea typeface="+mj-ea"/>
                <a:cs typeface="+mj-cs"/>
              </a:rPr>
              <a:t>Why Data Structure and Algorithms?</a:t>
            </a:r>
          </a:p>
        </p:txBody>
      </p:sp>
      <p:grpSp>
        <p:nvGrpSpPr>
          <p:cNvPr id="2" name="Group 1">
            <a:extLst>
              <a:ext uri="{FF2B5EF4-FFF2-40B4-BE49-F238E27FC236}">
                <a16:creationId xmlns:a16="http://schemas.microsoft.com/office/drawing/2014/main" id="{DF78D7F7-3401-C7E0-132B-EBAD8A38E5F4}"/>
              </a:ext>
            </a:extLst>
          </p:cNvPr>
          <p:cNvGrpSpPr/>
          <p:nvPr/>
        </p:nvGrpSpPr>
        <p:grpSpPr>
          <a:xfrm>
            <a:off x="4905052" y="756161"/>
            <a:ext cx="6524947" cy="5504686"/>
            <a:chOff x="5093208" y="620392"/>
            <a:chExt cx="6263640" cy="5504686"/>
          </a:xfrm>
        </p:grpSpPr>
        <p:sp>
          <p:nvSpPr>
            <p:cNvPr id="3" name="Straight Connector 2">
              <a:extLst>
                <a:ext uri="{FF2B5EF4-FFF2-40B4-BE49-F238E27FC236}">
                  <a16:creationId xmlns:a16="http://schemas.microsoft.com/office/drawing/2014/main" id="{1B91EDD4-24FB-0C84-2D98-A97844CEA9B3}"/>
                </a:ext>
              </a:extLst>
            </p:cNvPr>
            <p:cNvSpPr/>
            <p:nvPr/>
          </p:nvSpPr>
          <p:spPr>
            <a:xfrm>
              <a:off x="5093208" y="620392"/>
              <a:ext cx="6263640" cy="0"/>
            </a:xfrm>
            <a:prstGeom prst="lin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IN" sz="2800"/>
            </a:p>
          </p:txBody>
        </p:sp>
        <p:sp>
          <p:nvSpPr>
            <p:cNvPr id="5" name="Freeform: Shape 4">
              <a:extLst>
                <a:ext uri="{FF2B5EF4-FFF2-40B4-BE49-F238E27FC236}">
                  <a16:creationId xmlns:a16="http://schemas.microsoft.com/office/drawing/2014/main" id="{164CCF8C-874C-6A0E-0FA7-9C55EF3B5D57}"/>
                </a:ext>
              </a:extLst>
            </p:cNvPr>
            <p:cNvSpPr/>
            <p:nvPr/>
          </p:nvSpPr>
          <p:spPr>
            <a:xfrm>
              <a:off x="5093208" y="620392"/>
              <a:ext cx="6263640" cy="1376171"/>
            </a:xfrm>
            <a:custGeom>
              <a:avLst/>
              <a:gdLst>
                <a:gd name="connsiteX0" fmla="*/ 0 w 6263640"/>
                <a:gd name="connsiteY0" fmla="*/ 0 h 1376171"/>
                <a:gd name="connsiteX1" fmla="*/ 6263640 w 6263640"/>
                <a:gd name="connsiteY1" fmla="*/ 0 h 1376171"/>
                <a:gd name="connsiteX2" fmla="*/ 6263640 w 6263640"/>
                <a:gd name="connsiteY2" fmla="*/ 1376171 h 1376171"/>
                <a:gd name="connsiteX3" fmla="*/ 0 w 6263640"/>
                <a:gd name="connsiteY3" fmla="*/ 1376171 h 1376171"/>
                <a:gd name="connsiteX4" fmla="*/ 0 w 6263640"/>
                <a:gd name="connsiteY4" fmla="*/ 0 h 1376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3640" h="1376171">
                  <a:moveTo>
                    <a:pt x="0" y="0"/>
                  </a:moveTo>
                  <a:lnTo>
                    <a:pt x="6263640" y="0"/>
                  </a:lnTo>
                  <a:lnTo>
                    <a:pt x="6263640" y="1376171"/>
                  </a:lnTo>
                  <a:lnTo>
                    <a:pt x="0" y="137617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t" anchorCtr="0">
              <a:noAutofit/>
            </a:bodyPr>
            <a:lstStyle/>
            <a:p>
              <a:pPr defTabSz="576913">
                <a:spcBef>
                  <a:spcPct val="0"/>
                </a:spcBef>
                <a:spcAft>
                  <a:spcPct val="35000"/>
                </a:spcAft>
              </a:pPr>
              <a:r>
                <a:rPr lang="en-US" b="1" kern="1200">
                  <a:solidFill>
                    <a:schemeClr val="tx1">
                      <a:hueOff val="0"/>
                      <a:satOff val="0"/>
                      <a:lumOff val="0"/>
                      <a:alphaOff val="0"/>
                    </a:schemeClr>
                  </a:solidFill>
                  <a:latin typeface="+mn-lt"/>
                  <a:ea typeface="+mn-ea"/>
                  <a:cs typeface="+mn-cs"/>
                </a:rPr>
                <a:t>Optimization</a:t>
              </a:r>
              <a:r>
                <a:rPr lang="en-US" kern="1200">
                  <a:solidFill>
                    <a:schemeClr val="tx1">
                      <a:hueOff val="0"/>
                      <a:satOff val="0"/>
                      <a:lumOff val="0"/>
                      <a:alphaOff val="0"/>
                    </a:schemeClr>
                  </a:solidFill>
                  <a:latin typeface="+mn-lt"/>
                  <a:ea typeface="+mn-ea"/>
                  <a:cs typeface="+mn-cs"/>
                </a:rPr>
                <a:t>: Efficient algorithms and data structures minimize time and space requirements, improving the performance of applications.</a:t>
              </a:r>
              <a:endParaRPr lang="en-US" sz="3200" kern="1200"/>
            </a:p>
          </p:txBody>
        </p:sp>
        <p:sp>
          <p:nvSpPr>
            <p:cNvPr id="6" name="Straight Connector 5">
              <a:extLst>
                <a:ext uri="{FF2B5EF4-FFF2-40B4-BE49-F238E27FC236}">
                  <a16:creationId xmlns:a16="http://schemas.microsoft.com/office/drawing/2014/main" id="{0BBEC32F-B8FE-D535-0156-235F30A9DE75}"/>
                </a:ext>
              </a:extLst>
            </p:cNvPr>
            <p:cNvSpPr/>
            <p:nvPr/>
          </p:nvSpPr>
          <p:spPr>
            <a:xfrm>
              <a:off x="5093208" y="1996563"/>
              <a:ext cx="6263640" cy="0"/>
            </a:xfrm>
            <a:prstGeom prst="lin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IN" sz="2800"/>
            </a:p>
          </p:txBody>
        </p:sp>
        <p:sp>
          <p:nvSpPr>
            <p:cNvPr id="7" name="Freeform: Shape 6">
              <a:extLst>
                <a:ext uri="{FF2B5EF4-FFF2-40B4-BE49-F238E27FC236}">
                  <a16:creationId xmlns:a16="http://schemas.microsoft.com/office/drawing/2014/main" id="{4E260E63-6295-97DA-AE6C-FCFC75C0256F}"/>
                </a:ext>
              </a:extLst>
            </p:cNvPr>
            <p:cNvSpPr/>
            <p:nvPr/>
          </p:nvSpPr>
          <p:spPr>
            <a:xfrm>
              <a:off x="5093208" y="1996563"/>
              <a:ext cx="6263640" cy="1376171"/>
            </a:xfrm>
            <a:custGeom>
              <a:avLst/>
              <a:gdLst>
                <a:gd name="connsiteX0" fmla="*/ 0 w 6263640"/>
                <a:gd name="connsiteY0" fmla="*/ 0 h 1376171"/>
                <a:gd name="connsiteX1" fmla="*/ 6263640 w 6263640"/>
                <a:gd name="connsiteY1" fmla="*/ 0 h 1376171"/>
                <a:gd name="connsiteX2" fmla="*/ 6263640 w 6263640"/>
                <a:gd name="connsiteY2" fmla="*/ 1376171 h 1376171"/>
                <a:gd name="connsiteX3" fmla="*/ 0 w 6263640"/>
                <a:gd name="connsiteY3" fmla="*/ 1376171 h 1376171"/>
                <a:gd name="connsiteX4" fmla="*/ 0 w 6263640"/>
                <a:gd name="connsiteY4" fmla="*/ 0 h 1376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3640" h="1376171">
                  <a:moveTo>
                    <a:pt x="0" y="0"/>
                  </a:moveTo>
                  <a:lnTo>
                    <a:pt x="6263640" y="0"/>
                  </a:lnTo>
                  <a:lnTo>
                    <a:pt x="6263640" y="1376171"/>
                  </a:lnTo>
                  <a:lnTo>
                    <a:pt x="0" y="137617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t" anchorCtr="0">
              <a:noAutofit/>
            </a:bodyPr>
            <a:lstStyle/>
            <a:p>
              <a:pPr defTabSz="576913">
                <a:spcBef>
                  <a:spcPct val="0"/>
                </a:spcBef>
                <a:spcAft>
                  <a:spcPct val="35000"/>
                </a:spcAft>
              </a:pPr>
              <a:r>
                <a:rPr lang="en-US" b="1" kern="1200">
                  <a:solidFill>
                    <a:schemeClr val="tx1">
                      <a:hueOff val="0"/>
                      <a:satOff val="0"/>
                      <a:lumOff val="0"/>
                      <a:alphaOff val="0"/>
                    </a:schemeClr>
                  </a:solidFill>
                  <a:latin typeface="+mn-lt"/>
                  <a:ea typeface="+mn-ea"/>
                  <a:cs typeface="+mn-cs"/>
                </a:rPr>
                <a:t>Scalability</a:t>
              </a:r>
              <a:r>
                <a:rPr lang="en-US" kern="1200">
                  <a:solidFill>
                    <a:schemeClr val="tx1">
                      <a:hueOff val="0"/>
                      <a:satOff val="0"/>
                      <a:lumOff val="0"/>
                      <a:alphaOff val="0"/>
                    </a:schemeClr>
                  </a:solidFill>
                  <a:latin typeface="+mn-lt"/>
                  <a:ea typeface="+mn-ea"/>
                  <a:cs typeface="+mn-cs"/>
                </a:rPr>
                <a:t>: Well-designed data structures and algorithms ensure that systems can handle large-scale problems.</a:t>
              </a:r>
              <a:endParaRPr lang="en-US" sz="3200" kern="1200"/>
            </a:p>
          </p:txBody>
        </p:sp>
        <p:sp>
          <p:nvSpPr>
            <p:cNvPr id="9" name="Straight Connector 8">
              <a:extLst>
                <a:ext uri="{FF2B5EF4-FFF2-40B4-BE49-F238E27FC236}">
                  <a16:creationId xmlns:a16="http://schemas.microsoft.com/office/drawing/2014/main" id="{AC4DB748-2906-6F0C-B376-8251360E63A4}"/>
                </a:ext>
              </a:extLst>
            </p:cNvPr>
            <p:cNvSpPr/>
            <p:nvPr/>
          </p:nvSpPr>
          <p:spPr>
            <a:xfrm>
              <a:off x="5093208" y="3372735"/>
              <a:ext cx="6263640" cy="0"/>
            </a:xfrm>
            <a:prstGeom prst="lin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IN" sz="2800"/>
            </a:p>
          </p:txBody>
        </p:sp>
        <p:sp>
          <p:nvSpPr>
            <p:cNvPr id="11" name="Freeform: Shape 10">
              <a:extLst>
                <a:ext uri="{FF2B5EF4-FFF2-40B4-BE49-F238E27FC236}">
                  <a16:creationId xmlns:a16="http://schemas.microsoft.com/office/drawing/2014/main" id="{E7EE71F1-F2F5-7173-2D66-E047B97F6637}"/>
                </a:ext>
              </a:extLst>
            </p:cNvPr>
            <p:cNvSpPr/>
            <p:nvPr/>
          </p:nvSpPr>
          <p:spPr>
            <a:xfrm>
              <a:off x="5093208" y="3372735"/>
              <a:ext cx="6263640" cy="1376171"/>
            </a:xfrm>
            <a:custGeom>
              <a:avLst/>
              <a:gdLst>
                <a:gd name="connsiteX0" fmla="*/ 0 w 6263640"/>
                <a:gd name="connsiteY0" fmla="*/ 0 h 1376171"/>
                <a:gd name="connsiteX1" fmla="*/ 6263640 w 6263640"/>
                <a:gd name="connsiteY1" fmla="*/ 0 h 1376171"/>
                <a:gd name="connsiteX2" fmla="*/ 6263640 w 6263640"/>
                <a:gd name="connsiteY2" fmla="*/ 1376171 h 1376171"/>
                <a:gd name="connsiteX3" fmla="*/ 0 w 6263640"/>
                <a:gd name="connsiteY3" fmla="*/ 1376171 h 1376171"/>
                <a:gd name="connsiteX4" fmla="*/ 0 w 6263640"/>
                <a:gd name="connsiteY4" fmla="*/ 0 h 1376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3640" h="1376171">
                  <a:moveTo>
                    <a:pt x="0" y="0"/>
                  </a:moveTo>
                  <a:lnTo>
                    <a:pt x="6263640" y="0"/>
                  </a:lnTo>
                  <a:lnTo>
                    <a:pt x="6263640" y="1376171"/>
                  </a:lnTo>
                  <a:lnTo>
                    <a:pt x="0" y="137617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t" anchorCtr="0">
              <a:noAutofit/>
            </a:bodyPr>
            <a:lstStyle/>
            <a:p>
              <a:pPr defTabSz="576913">
                <a:spcBef>
                  <a:spcPct val="0"/>
                </a:spcBef>
                <a:spcAft>
                  <a:spcPct val="35000"/>
                </a:spcAft>
              </a:pPr>
              <a:r>
                <a:rPr lang="en-US" b="1" kern="1200">
                  <a:solidFill>
                    <a:schemeClr val="tx1">
                      <a:hueOff val="0"/>
                      <a:satOff val="0"/>
                      <a:lumOff val="0"/>
                      <a:alphaOff val="0"/>
                    </a:schemeClr>
                  </a:solidFill>
                  <a:latin typeface="+mn-lt"/>
                  <a:ea typeface="+mn-ea"/>
                  <a:cs typeface="+mn-cs"/>
                </a:rPr>
                <a:t>Problem Solving</a:t>
              </a:r>
              <a:r>
                <a:rPr lang="en-US" kern="1200">
                  <a:solidFill>
                    <a:schemeClr val="tx1">
                      <a:hueOff val="0"/>
                      <a:satOff val="0"/>
                      <a:lumOff val="0"/>
                      <a:alphaOff val="0"/>
                    </a:schemeClr>
                  </a:solidFill>
                  <a:latin typeface="+mn-lt"/>
                  <a:ea typeface="+mn-ea"/>
                  <a:cs typeface="+mn-cs"/>
                </a:rPr>
                <a:t>: DSA helps in devising clear, structured approaches to solve complex computational problems.</a:t>
              </a:r>
              <a:endParaRPr lang="en-US" sz="3200" kern="1200"/>
            </a:p>
          </p:txBody>
        </p:sp>
        <p:sp>
          <p:nvSpPr>
            <p:cNvPr id="15" name="Freeform: Shape 14">
              <a:extLst>
                <a:ext uri="{FF2B5EF4-FFF2-40B4-BE49-F238E27FC236}">
                  <a16:creationId xmlns:a16="http://schemas.microsoft.com/office/drawing/2014/main" id="{A09984EA-5EB2-9BAA-31C1-41B1338B0D4B}"/>
                </a:ext>
              </a:extLst>
            </p:cNvPr>
            <p:cNvSpPr/>
            <p:nvPr/>
          </p:nvSpPr>
          <p:spPr>
            <a:xfrm>
              <a:off x="5093208" y="4748907"/>
              <a:ext cx="6263640" cy="1376171"/>
            </a:xfrm>
            <a:custGeom>
              <a:avLst/>
              <a:gdLst>
                <a:gd name="connsiteX0" fmla="*/ 0 w 6263640"/>
                <a:gd name="connsiteY0" fmla="*/ 0 h 1376171"/>
                <a:gd name="connsiteX1" fmla="*/ 6263640 w 6263640"/>
                <a:gd name="connsiteY1" fmla="*/ 0 h 1376171"/>
                <a:gd name="connsiteX2" fmla="*/ 6263640 w 6263640"/>
                <a:gd name="connsiteY2" fmla="*/ 1376171 h 1376171"/>
                <a:gd name="connsiteX3" fmla="*/ 0 w 6263640"/>
                <a:gd name="connsiteY3" fmla="*/ 1376171 h 1376171"/>
                <a:gd name="connsiteX4" fmla="*/ 0 w 6263640"/>
                <a:gd name="connsiteY4" fmla="*/ 0 h 1376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3640" h="1376171">
                  <a:moveTo>
                    <a:pt x="0" y="0"/>
                  </a:moveTo>
                  <a:lnTo>
                    <a:pt x="6263640" y="0"/>
                  </a:lnTo>
                  <a:lnTo>
                    <a:pt x="6263640" y="1376171"/>
                  </a:lnTo>
                  <a:lnTo>
                    <a:pt x="0" y="137617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t" anchorCtr="0">
              <a:noAutofit/>
            </a:bodyPr>
            <a:lstStyle/>
            <a:p>
              <a:pPr marL="0" lvl="0" indent="0" algn="l" defTabSz="1022350">
                <a:lnSpc>
                  <a:spcPct val="100000"/>
                </a:lnSpc>
                <a:spcBef>
                  <a:spcPct val="0"/>
                </a:spcBef>
                <a:spcAft>
                  <a:spcPct val="35000"/>
                </a:spcAft>
                <a:buNone/>
              </a:pPr>
              <a:endParaRPr lang="en-US" sz="3200" kern="1200"/>
            </a:p>
          </p:txBody>
        </p:sp>
      </p:grpSp>
    </p:spTree>
    <p:extLst>
      <p:ext uri="{BB962C8B-B14F-4D97-AF65-F5344CB8AC3E}">
        <p14:creationId xmlns:p14="http://schemas.microsoft.com/office/powerpoint/2010/main" val="324609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515151-2BF4-1C4D-9505-099D1EB3E90C}"/>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FB8EE487-6A0D-0948-CA6B-06C9EDA0235A}"/>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marL="0" indent="0" defTabSz="914400">
              <a:lnSpc>
                <a:spcPct val="90000"/>
              </a:lnSpc>
              <a:spcBef>
                <a:spcPct val="0"/>
              </a:spcBef>
              <a:spcAft>
                <a:spcPts val="600"/>
              </a:spcAft>
            </a:pPr>
            <a:r>
              <a:rPr lang="en-US" sz="4000" b="1" kern="1200" dirty="0">
                <a:solidFill>
                  <a:srgbClr val="FFFFFF"/>
                </a:solidFill>
                <a:latin typeface="+mj-lt"/>
                <a:ea typeface="+mj-ea"/>
                <a:cs typeface="+mj-cs"/>
              </a:rPr>
              <a:t>Importance DSA in Real-World Applications</a:t>
            </a:r>
          </a:p>
        </p:txBody>
      </p:sp>
      <p:graphicFrame>
        <p:nvGraphicFramePr>
          <p:cNvPr id="32" name="Content Placeholder 2">
            <a:extLst>
              <a:ext uri="{FF2B5EF4-FFF2-40B4-BE49-F238E27FC236}">
                <a16:creationId xmlns:a16="http://schemas.microsoft.com/office/drawing/2014/main" id="{7D069813-8BAB-E47F-3083-71DBCF42C413}"/>
              </a:ext>
            </a:extLst>
          </p:cNvPr>
          <p:cNvGraphicFramePr>
            <a:graphicFrameLocks noGrp="1"/>
          </p:cNvGraphicFramePr>
          <p:nvPr>
            <p:ph idx="1"/>
            <p:extLst>
              <p:ext uri="{D42A27DB-BD31-4B8C-83A1-F6EECF244321}">
                <p14:modId xmlns:p14="http://schemas.microsoft.com/office/powerpoint/2010/main" val="154767080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0449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1C39FC-538D-C2C7-C5B6-87D1D39108F3}"/>
              </a:ext>
            </a:extLst>
          </p:cNvPr>
          <p:cNvSpPr>
            <a:spLocks noGrp="1"/>
          </p:cNvSpPr>
          <p:nvPr>
            <p:ph type="title"/>
          </p:nvPr>
        </p:nvSpPr>
        <p:spPr>
          <a:xfrm>
            <a:off x="586478" y="1683756"/>
            <a:ext cx="3115265" cy="2396359"/>
          </a:xfrm>
        </p:spPr>
        <p:txBody>
          <a:bodyPr anchor="b">
            <a:normAutofit/>
          </a:bodyPr>
          <a:lstStyle/>
          <a:p>
            <a:pPr algn="r"/>
            <a:r>
              <a:rPr lang="en-US" sz="4000" b="1">
                <a:solidFill>
                  <a:srgbClr val="FFFFFF"/>
                </a:solidFill>
                <a:latin typeface="+mn-lt"/>
              </a:rPr>
              <a:t>Brief Introduction to Python</a:t>
            </a:r>
            <a:endParaRPr lang="en-IN" sz="4000" b="1">
              <a:solidFill>
                <a:srgbClr val="FFFFFF"/>
              </a:solidFill>
              <a:latin typeface="+mn-lt"/>
            </a:endParaRPr>
          </a:p>
        </p:txBody>
      </p:sp>
      <p:graphicFrame>
        <p:nvGraphicFramePr>
          <p:cNvPr id="23" name="Rectangle 1">
            <a:extLst>
              <a:ext uri="{FF2B5EF4-FFF2-40B4-BE49-F238E27FC236}">
                <a16:creationId xmlns:a16="http://schemas.microsoft.com/office/drawing/2014/main" id="{5E5F40F8-DFAF-3DA6-4505-C14DB76CA730}"/>
              </a:ext>
            </a:extLst>
          </p:cNvPr>
          <p:cNvGraphicFramePr>
            <a:graphicFrameLocks noGrp="1"/>
          </p:cNvGraphicFramePr>
          <p:nvPr>
            <p:ph idx="1"/>
            <p:extLst>
              <p:ext uri="{D42A27DB-BD31-4B8C-83A1-F6EECF244321}">
                <p14:modId xmlns:p14="http://schemas.microsoft.com/office/powerpoint/2010/main" val="220775692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1753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64FD06-6D75-12A7-B215-4F2ECA17D16E}"/>
              </a:ext>
            </a:extLst>
          </p:cNvPr>
          <p:cNvSpPr>
            <a:spLocks noGrp="1"/>
          </p:cNvSpPr>
          <p:nvPr>
            <p:ph type="title"/>
          </p:nvPr>
        </p:nvSpPr>
        <p:spPr>
          <a:xfrm>
            <a:off x="466722" y="586855"/>
            <a:ext cx="3201366" cy="3387497"/>
          </a:xfrm>
        </p:spPr>
        <p:txBody>
          <a:bodyPr anchor="b">
            <a:normAutofit/>
          </a:bodyPr>
          <a:lstStyle/>
          <a:p>
            <a:pPr algn="r"/>
            <a:r>
              <a:rPr lang="en-IN" sz="4000" b="1">
                <a:solidFill>
                  <a:srgbClr val="FFFFFF"/>
                </a:solidFill>
              </a:rPr>
              <a:t>Python Applications Across Industries</a:t>
            </a:r>
            <a:endParaRPr lang="en-IN" sz="4000">
              <a:solidFill>
                <a:srgbClr val="FFFFFF"/>
              </a:solidFill>
            </a:endParaRPr>
          </a:p>
        </p:txBody>
      </p:sp>
      <p:sp>
        <p:nvSpPr>
          <p:cNvPr id="3" name="Content Placeholder 2">
            <a:extLst>
              <a:ext uri="{FF2B5EF4-FFF2-40B4-BE49-F238E27FC236}">
                <a16:creationId xmlns:a16="http://schemas.microsoft.com/office/drawing/2014/main" id="{C3C9FBDD-A355-1E5C-A334-9FA4E74E597E}"/>
              </a:ext>
            </a:extLst>
          </p:cNvPr>
          <p:cNvSpPr>
            <a:spLocks noGrp="1"/>
          </p:cNvSpPr>
          <p:nvPr>
            <p:ph idx="1"/>
          </p:nvPr>
        </p:nvSpPr>
        <p:spPr>
          <a:xfrm>
            <a:off x="4810259" y="649480"/>
            <a:ext cx="6555347" cy="5546047"/>
          </a:xfrm>
        </p:spPr>
        <p:txBody>
          <a:bodyPr anchor="ctr">
            <a:normAutofit/>
          </a:bodyPr>
          <a:lstStyle/>
          <a:p>
            <a:pPr>
              <a:buFont typeface="Arial" panose="020B0604020202020204" pitchFamily="34" charset="0"/>
              <a:buChar char="•"/>
            </a:pPr>
            <a:r>
              <a:rPr lang="en-IN" sz="1700" b="1"/>
              <a:t>Web Development:</a:t>
            </a:r>
            <a:endParaRPr lang="en-IN" sz="1700"/>
          </a:p>
          <a:p>
            <a:pPr marL="742950" lvl="1" indent="-285750">
              <a:buFont typeface="Arial" panose="020B0604020202020204" pitchFamily="34" charset="0"/>
              <a:buChar char="•"/>
            </a:pPr>
            <a:r>
              <a:rPr lang="en-IN" sz="1700" b="1"/>
              <a:t>Frameworks:</a:t>
            </a:r>
            <a:r>
              <a:rPr lang="en-IN" sz="1700"/>
              <a:t> Django, Flask</a:t>
            </a:r>
          </a:p>
          <a:p>
            <a:pPr marL="742950" lvl="1" indent="-285750">
              <a:buFont typeface="Arial" panose="020B0604020202020204" pitchFamily="34" charset="0"/>
              <a:buChar char="•"/>
            </a:pPr>
            <a:r>
              <a:rPr lang="en-IN" sz="1700" b="1"/>
              <a:t>Use Cases:</a:t>
            </a:r>
            <a:r>
              <a:rPr lang="en-IN" sz="1700"/>
              <a:t> Backend systems for scalable web apps (e.g., Instagram, Spotify)</a:t>
            </a:r>
          </a:p>
          <a:p>
            <a:pPr>
              <a:buFont typeface="Arial" panose="020B0604020202020204" pitchFamily="34" charset="0"/>
              <a:buChar char="•"/>
            </a:pPr>
            <a:r>
              <a:rPr lang="en-IN" sz="1700" b="1"/>
              <a:t>Data Science &amp; Machine Learning:</a:t>
            </a:r>
            <a:endParaRPr lang="en-IN" sz="1700"/>
          </a:p>
          <a:p>
            <a:pPr marL="742950" lvl="1" indent="-285750">
              <a:buFont typeface="Arial" panose="020B0604020202020204" pitchFamily="34" charset="0"/>
              <a:buChar char="•"/>
            </a:pPr>
            <a:r>
              <a:rPr lang="en-IN" sz="1700" b="1"/>
              <a:t>Libraries:</a:t>
            </a:r>
            <a:r>
              <a:rPr lang="en-IN" sz="1700"/>
              <a:t> Pandas, NumPy, Scikit-Learn, TensorFlow</a:t>
            </a:r>
          </a:p>
          <a:p>
            <a:pPr marL="742950" lvl="1" indent="-285750">
              <a:buFont typeface="Arial" panose="020B0604020202020204" pitchFamily="34" charset="0"/>
              <a:buChar char="•"/>
            </a:pPr>
            <a:r>
              <a:rPr lang="en-IN" sz="1700" b="1"/>
              <a:t>Applications:</a:t>
            </a:r>
            <a:r>
              <a:rPr lang="en-IN" sz="1700"/>
              <a:t> Data analysis, visualization, machine learning, deep learning</a:t>
            </a:r>
          </a:p>
          <a:p>
            <a:pPr>
              <a:buFont typeface="Arial" panose="020B0604020202020204" pitchFamily="34" charset="0"/>
              <a:buChar char="•"/>
            </a:pPr>
            <a:r>
              <a:rPr lang="en-IN" sz="1700" b="1"/>
              <a:t>Automation &amp; Scripting:</a:t>
            </a:r>
            <a:endParaRPr lang="en-IN" sz="1700"/>
          </a:p>
          <a:p>
            <a:pPr marL="742950" lvl="1" indent="-285750">
              <a:buFont typeface="Arial" panose="020B0604020202020204" pitchFamily="34" charset="0"/>
              <a:buChar char="•"/>
            </a:pPr>
            <a:r>
              <a:rPr lang="en-IN" sz="1700" b="1"/>
              <a:t>Tools:</a:t>
            </a:r>
            <a:r>
              <a:rPr lang="en-IN" sz="1700"/>
              <a:t> Selenium, PyAutoGUI</a:t>
            </a:r>
          </a:p>
          <a:p>
            <a:pPr marL="742950" lvl="1" indent="-285750">
              <a:buFont typeface="Arial" panose="020B0604020202020204" pitchFamily="34" charset="0"/>
              <a:buChar char="•"/>
            </a:pPr>
            <a:r>
              <a:rPr lang="en-IN" sz="1700" b="1"/>
              <a:t>Uses:</a:t>
            </a:r>
            <a:r>
              <a:rPr lang="en-IN" sz="1700"/>
              <a:t> Task automation, testing, file management</a:t>
            </a:r>
          </a:p>
          <a:p>
            <a:pPr>
              <a:buFont typeface="Arial" panose="020B0604020202020204" pitchFamily="34" charset="0"/>
              <a:buChar char="•"/>
            </a:pPr>
            <a:r>
              <a:rPr lang="en-IN" sz="1700" b="1"/>
              <a:t>Scientific Computing &amp; IoT:</a:t>
            </a:r>
            <a:endParaRPr lang="en-IN" sz="1700"/>
          </a:p>
          <a:p>
            <a:pPr marL="742950" lvl="1" indent="-285750">
              <a:buFont typeface="Arial" panose="020B0604020202020204" pitchFamily="34" charset="0"/>
              <a:buChar char="•"/>
            </a:pPr>
            <a:r>
              <a:rPr lang="en-IN" sz="1700" b="1"/>
              <a:t>Libraries:</a:t>
            </a:r>
            <a:r>
              <a:rPr lang="en-IN" sz="1700"/>
              <a:t> SciPy, MicroPython</a:t>
            </a:r>
          </a:p>
          <a:p>
            <a:pPr marL="742950" lvl="1" indent="-285750">
              <a:buFont typeface="Arial" panose="020B0604020202020204" pitchFamily="34" charset="0"/>
              <a:buChar char="•"/>
            </a:pPr>
            <a:r>
              <a:rPr lang="en-IN" sz="1700" b="1"/>
              <a:t>Applications:</a:t>
            </a:r>
            <a:r>
              <a:rPr lang="en-IN" sz="1700"/>
              <a:t> Numeric computing, IoT prototyping on devices like Raspberry Pi</a:t>
            </a:r>
          </a:p>
          <a:p>
            <a:pPr>
              <a:buFont typeface="Arial" panose="020B0604020202020204" pitchFamily="34" charset="0"/>
              <a:buChar char="•"/>
            </a:pPr>
            <a:r>
              <a:rPr lang="en-IN" sz="1700" b="1"/>
              <a:t>Game Development &amp; Desktop GUIs:</a:t>
            </a:r>
            <a:endParaRPr lang="en-IN" sz="1700"/>
          </a:p>
          <a:p>
            <a:pPr marL="742950" lvl="1" indent="-285750">
              <a:buFont typeface="Arial" panose="020B0604020202020204" pitchFamily="34" charset="0"/>
              <a:buChar char="•"/>
            </a:pPr>
            <a:r>
              <a:rPr lang="en-IN" sz="1700" b="1"/>
              <a:t>Tools:</a:t>
            </a:r>
            <a:r>
              <a:rPr lang="en-IN" sz="1700"/>
              <a:t> Pygame, Tkinter, PyQt</a:t>
            </a:r>
          </a:p>
          <a:p>
            <a:pPr marL="742950" lvl="1" indent="-285750">
              <a:buFont typeface="Arial" panose="020B0604020202020204" pitchFamily="34" charset="0"/>
              <a:buChar char="•"/>
            </a:pPr>
            <a:r>
              <a:rPr lang="en-IN" sz="1700" b="1"/>
              <a:t>Uses:</a:t>
            </a:r>
            <a:r>
              <a:rPr lang="en-IN" sz="1700"/>
              <a:t> Small games, desktop applications, educational tools</a:t>
            </a:r>
          </a:p>
          <a:p>
            <a:endParaRPr lang="en-IN" sz="1700"/>
          </a:p>
        </p:txBody>
      </p:sp>
    </p:spTree>
    <p:extLst>
      <p:ext uri="{BB962C8B-B14F-4D97-AF65-F5344CB8AC3E}">
        <p14:creationId xmlns:p14="http://schemas.microsoft.com/office/powerpoint/2010/main" val="469484387"/>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1588</TotalTime>
  <Words>5462</Words>
  <Application>Microsoft Office PowerPoint</Application>
  <PresentationFormat>Widescreen</PresentationFormat>
  <Paragraphs>474</Paragraphs>
  <Slides>23</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 Unicode MS</vt:lpstr>
      <vt:lpstr>Aptos</vt:lpstr>
      <vt:lpstr>Arial</vt:lpstr>
      <vt:lpstr>Calibri</vt:lpstr>
      <vt:lpstr>Calibri Light</vt:lpstr>
      <vt:lpstr>Office 2013 - 2022 Theme</vt:lpstr>
      <vt:lpstr>Overview of Datastructures and Alogorithms</vt:lpstr>
      <vt:lpstr>Introduction to Data Structures and Algorithms </vt:lpstr>
      <vt:lpstr>PowerPoint Presentation</vt:lpstr>
      <vt:lpstr>PowerPoint Presentation</vt:lpstr>
      <vt:lpstr>What is Algorithms?</vt:lpstr>
      <vt:lpstr>PowerPoint Presentation</vt:lpstr>
      <vt:lpstr>PowerPoint Presentation</vt:lpstr>
      <vt:lpstr>Brief Introduction to Python</vt:lpstr>
      <vt:lpstr>Python Applications Across Industries</vt:lpstr>
      <vt:lpstr>Practice Python</vt:lpstr>
      <vt:lpstr> Practice Session</vt:lpstr>
      <vt:lpstr>Computational Complexity</vt:lpstr>
      <vt:lpstr>Complexity Analysis</vt:lpstr>
      <vt:lpstr>Big-O Notation</vt:lpstr>
      <vt:lpstr>PowerPoint Presentation</vt:lpstr>
      <vt:lpstr>BigO notation order</vt:lpstr>
      <vt:lpstr>Time Complexity   Time complexity analyzes the amount of time an algorithm takes to complete relative to the input size. This is particularly useful for comparing algorithms and predicting performance on large inputs. We express time complexity using Big O notation, focusing on the worst-case scenario unless stated otherwise. </vt:lpstr>
      <vt:lpstr>Space Complexity   Space complexity measures the amount of memory an algorithm uses relative to the input size. It includes memory for variables, data structures, call stacks (for recursion), and any other space needed during execution. </vt:lpstr>
      <vt:lpstr>Big O(n) Notation</vt:lpstr>
      <vt:lpstr>Big O notation code sample </vt:lpstr>
      <vt:lpstr> Calculate the equation for Code</vt:lpstr>
      <vt:lpstr>Big O(log n) Notation</vt:lpstr>
      <vt:lpstr>O(log n) Notation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Nagaraj Saroday</dc:creator>
  <cp:lastModifiedBy>Nagaraj Saroday</cp:lastModifiedBy>
  <cp:revision>1</cp:revision>
  <dcterms:created xsi:type="dcterms:W3CDTF">2024-10-25T06:19:17Z</dcterms:created>
  <dcterms:modified xsi:type="dcterms:W3CDTF">2024-11-05T06:08:09Z</dcterms:modified>
</cp:coreProperties>
</file>