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347" r:id="rId3"/>
    <p:sldId id="349" r:id="rId4"/>
    <p:sldId id="359" r:id="rId5"/>
    <p:sldId id="361" r:id="rId6"/>
    <p:sldId id="362" r:id="rId7"/>
    <p:sldId id="363" r:id="rId8"/>
  </p:sldIdLst>
  <p:sldSz cx="9144000" cy="5143500" type="screen16x9"/>
  <p:notesSz cx="6858000" cy="9144000"/>
  <p:embeddedFontLst>
    <p:embeddedFont>
      <p:font typeface="Open Sans" panose="020B0606030504020204" pitchFamily="34" charset="0"/>
      <p:regular r:id="rId10"/>
      <p:bold r:id="rId11"/>
      <p:italic r:id="rId12"/>
      <p:boldItalic r:id="rId13"/>
    </p:embeddedFont>
    <p:embeddedFont>
      <p:font typeface="PT Sans Narrow" panose="020B0506020203020204" pitchFamily="3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3DB88-5137-4FD9-AF7E-C99F6AA00C4F}" v="71" dt="2024-11-03T14:00:14.671"/>
    <p1510:client id="{ACA6DFC8-5052-42C4-9D42-4234C20854BA}" v="66" dt="2024-11-03T12:30:37.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04" autoAdjust="0"/>
  </p:normalViewPr>
  <p:slideViewPr>
    <p:cSldViewPr snapToGrid="0">
      <p:cViewPr varScale="1">
        <p:scale>
          <a:sx n="104" d="100"/>
          <a:sy n="104" d="100"/>
        </p:scale>
        <p:origin x="18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raj Saroday" userId="3a26ac0b3cfb4850" providerId="LiveId" clId="{A4D3DB88-5137-4FD9-AF7E-C99F6AA00C4F}"/>
    <pc:docChg chg="undo custSel addSld delSld modSld">
      <pc:chgData name="Nagaraj Saroday" userId="3a26ac0b3cfb4850" providerId="LiveId" clId="{A4D3DB88-5137-4FD9-AF7E-C99F6AA00C4F}" dt="2024-11-03T14:19:47.817" v="275" actId="20577"/>
      <pc:docMkLst>
        <pc:docMk/>
      </pc:docMkLst>
      <pc:sldChg chg="modSp mod">
        <pc:chgData name="Nagaraj Saroday" userId="3a26ac0b3cfb4850" providerId="LiveId" clId="{A4D3DB88-5137-4FD9-AF7E-C99F6AA00C4F}" dt="2024-11-03T12:33:58.104" v="8" actId="20577"/>
        <pc:sldMkLst>
          <pc:docMk/>
          <pc:sldMk cId="0" sldId="256"/>
        </pc:sldMkLst>
        <pc:spChg chg="mod">
          <ac:chgData name="Nagaraj Saroday" userId="3a26ac0b3cfb4850" providerId="LiveId" clId="{A4D3DB88-5137-4FD9-AF7E-C99F6AA00C4F}" dt="2024-11-03T12:33:58.104" v="8" actId="20577"/>
          <ac:spMkLst>
            <pc:docMk/>
            <pc:sldMk cId="0" sldId="256"/>
            <ac:spMk id="67" creationId="{00000000-0000-0000-0000-000000000000}"/>
          </ac:spMkLst>
        </pc:spChg>
      </pc:sldChg>
      <pc:sldChg chg="addSp delSp modSp mod">
        <pc:chgData name="Nagaraj Saroday" userId="3a26ac0b3cfb4850" providerId="LiveId" clId="{A4D3DB88-5137-4FD9-AF7E-C99F6AA00C4F}" dt="2024-11-03T12:48:05.944" v="21" actId="1076"/>
        <pc:sldMkLst>
          <pc:docMk/>
          <pc:sldMk cId="1600156892" sldId="347"/>
        </pc:sldMkLst>
        <pc:spChg chg="mod">
          <ac:chgData name="Nagaraj Saroday" userId="3a26ac0b3cfb4850" providerId="LiveId" clId="{A4D3DB88-5137-4FD9-AF7E-C99F6AA00C4F}" dt="2024-11-03T12:47:42.549" v="14" actId="1076"/>
          <ac:spMkLst>
            <pc:docMk/>
            <pc:sldMk cId="1600156892" sldId="347"/>
            <ac:spMk id="2" creationId="{F9B65A83-CB9E-2430-4156-9791348394AC}"/>
          </ac:spMkLst>
        </pc:spChg>
        <pc:spChg chg="del">
          <ac:chgData name="Nagaraj Saroday" userId="3a26ac0b3cfb4850" providerId="LiveId" clId="{A4D3DB88-5137-4FD9-AF7E-C99F6AA00C4F}" dt="2024-11-03T12:47:23.861" v="11" actId="478"/>
          <ac:spMkLst>
            <pc:docMk/>
            <pc:sldMk cId="1600156892" sldId="347"/>
            <ac:spMk id="4" creationId="{15093249-E48D-1BAE-102F-6D14C55B0B0C}"/>
          </ac:spMkLst>
        </pc:spChg>
        <pc:spChg chg="add mod">
          <ac:chgData name="Nagaraj Saroday" userId="3a26ac0b3cfb4850" providerId="LiveId" clId="{A4D3DB88-5137-4FD9-AF7E-C99F6AA00C4F}" dt="2024-11-03T12:48:05.944" v="21" actId="1076"/>
          <ac:spMkLst>
            <pc:docMk/>
            <pc:sldMk cId="1600156892" sldId="347"/>
            <ac:spMk id="5" creationId="{D3742F64-829F-7B22-4D3D-54C7F90A6BE4}"/>
          </ac:spMkLst>
        </pc:spChg>
      </pc:sldChg>
      <pc:sldChg chg="del">
        <pc:chgData name="Nagaraj Saroday" userId="3a26ac0b3cfb4850" providerId="LiveId" clId="{A4D3DB88-5137-4FD9-AF7E-C99F6AA00C4F}" dt="2024-11-03T12:49:58.287" v="22" actId="47"/>
        <pc:sldMkLst>
          <pc:docMk/>
          <pc:sldMk cId="1038163510" sldId="348"/>
        </pc:sldMkLst>
      </pc:sldChg>
      <pc:sldChg chg="addSp delSp modSp mod">
        <pc:chgData name="Nagaraj Saroday" userId="3a26ac0b3cfb4850" providerId="LiveId" clId="{A4D3DB88-5137-4FD9-AF7E-C99F6AA00C4F}" dt="2024-11-03T12:52:04.507" v="47" actId="14100"/>
        <pc:sldMkLst>
          <pc:docMk/>
          <pc:sldMk cId="3338465167" sldId="349"/>
        </pc:sldMkLst>
        <pc:spChg chg="add del mod">
          <ac:chgData name="Nagaraj Saroday" userId="3a26ac0b3cfb4850" providerId="LiveId" clId="{A4D3DB88-5137-4FD9-AF7E-C99F6AA00C4F}" dt="2024-11-03T12:51:00.442" v="35" actId="478"/>
          <ac:spMkLst>
            <pc:docMk/>
            <pc:sldMk cId="3338465167" sldId="349"/>
            <ac:spMk id="3" creationId="{88B4C47E-B518-1B37-F9AF-4846CC351061}"/>
          </ac:spMkLst>
        </pc:spChg>
        <pc:spChg chg="del">
          <ac:chgData name="Nagaraj Saroday" userId="3a26ac0b3cfb4850" providerId="LiveId" clId="{A4D3DB88-5137-4FD9-AF7E-C99F6AA00C4F}" dt="2024-11-03T12:50:24.813" v="25" actId="478"/>
          <ac:spMkLst>
            <pc:docMk/>
            <pc:sldMk cId="3338465167" sldId="349"/>
            <ac:spMk id="4" creationId="{290E1F62-68AE-0796-04E2-05BDBAF1CDCF}"/>
          </ac:spMkLst>
        </pc:spChg>
        <pc:spChg chg="add del mod">
          <ac:chgData name="Nagaraj Saroday" userId="3a26ac0b3cfb4850" providerId="LiveId" clId="{A4D3DB88-5137-4FD9-AF7E-C99F6AA00C4F}" dt="2024-11-03T12:50:28.995" v="26" actId="478"/>
          <ac:spMkLst>
            <pc:docMk/>
            <pc:sldMk cId="3338465167" sldId="349"/>
            <ac:spMk id="6" creationId="{9D144668-E41C-BD0F-8B12-785F4731D266}"/>
          </ac:spMkLst>
        </pc:spChg>
        <pc:spChg chg="add mod">
          <ac:chgData name="Nagaraj Saroday" userId="3a26ac0b3cfb4850" providerId="LiveId" clId="{A4D3DB88-5137-4FD9-AF7E-C99F6AA00C4F}" dt="2024-11-03T12:52:04.507" v="47" actId="14100"/>
          <ac:spMkLst>
            <pc:docMk/>
            <pc:sldMk cId="3338465167" sldId="349"/>
            <ac:spMk id="7" creationId="{983EF139-6EED-25FB-27BA-A3AA9C3653F9}"/>
          </ac:spMkLst>
        </pc:spChg>
      </pc:sldChg>
      <pc:sldChg chg="addSp delSp modSp del mod modNotesTx">
        <pc:chgData name="Nagaraj Saroday" userId="3a26ac0b3cfb4850" providerId="LiveId" clId="{A4D3DB88-5137-4FD9-AF7E-C99F6AA00C4F}" dt="2024-11-03T13:02:48.706" v="127" actId="47"/>
        <pc:sldMkLst>
          <pc:docMk/>
          <pc:sldMk cId="4207185011" sldId="350"/>
        </pc:sldMkLst>
        <pc:spChg chg="mod">
          <ac:chgData name="Nagaraj Saroday" userId="3a26ac0b3cfb4850" providerId="LiveId" clId="{A4D3DB88-5137-4FD9-AF7E-C99F6AA00C4F}" dt="2024-11-03T13:00:30.680" v="98" actId="14100"/>
          <ac:spMkLst>
            <pc:docMk/>
            <pc:sldMk cId="4207185011" sldId="350"/>
            <ac:spMk id="2" creationId="{FF142DD8-A7A2-C25E-54D8-D1A9C9B2DE6C}"/>
          </ac:spMkLst>
        </pc:spChg>
        <pc:spChg chg="add del mod">
          <ac:chgData name="Nagaraj Saroday" userId="3a26ac0b3cfb4850" providerId="LiveId" clId="{A4D3DB88-5137-4FD9-AF7E-C99F6AA00C4F}" dt="2024-11-03T12:59:34.837" v="85" actId="478"/>
          <ac:spMkLst>
            <pc:docMk/>
            <pc:sldMk cId="4207185011" sldId="350"/>
            <ac:spMk id="3" creationId="{F22D5E7F-E12E-5B61-E396-CE7A507A2039}"/>
          </ac:spMkLst>
        </pc:spChg>
        <pc:spChg chg="del mod">
          <ac:chgData name="Nagaraj Saroday" userId="3a26ac0b3cfb4850" providerId="LiveId" clId="{A4D3DB88-5137-4FD9-AF7E-C99F6AA00C4F}" dt="2024-11-03T12:57:58.819" v="69"/>
          <ac:spMkLst>
            <pc:docMk/>
            <pc:sldMk cId="4207185011" sldId="350"/>
            <ac:spMk id="4" creationId="{B4E7532F-AA5D-3D6B-17C3-EAEC8B065557}"/>
          </ac:spMkLst>
        </pc:spChg>
        <pc:spChg chg="add mod">
          <ac:chgData name="Nagaraj Saroday" userId="3a26ac0b3cfb4850" providerId="LiveId" clId="{A4D3DB88-5137-4FD9-AF7E-C99F6AA00C4F}" dt="2024-11-03T13:00:53.505" v="102" actId="15"/>
          <ac:spMkLst>
            <pc:docMk/>
            <pc:sldMk cId="4207185011" sldId="350"/>
            <ac:spMk id="12" creationId="{21B1EEEA-8CE6-6F0C-7581-D545CB4F5BE5}"/>
          </ac:spMkLst>
        </pc:spChg>
        <pc:spChg chg="add del mod">
          <ac:chgData name="Nagaraj Saroday" userId="3a26ac0b3cfb4850" providerId="LiveId" clId="{A4D3DB88-5137-4FD9-AF7E-C99F6AA00C4F}" dt="2024-11-03T12:59:50.099" v="86" actId="478"/>
          <ac:spMkLst>
            <pc:docMk/>
            <pc:sldMk cId="4207185011" sldId="350"/>
            <ac:spMk id="13" creationId="{A7CF4197-4440-532B-4E7F-60441AA3D377}"/>
          </ac:spMkLst>
        </pc:spChg>
        <pc:graphicFrameChg chg="del">
          <ac:chgData name="Nagaraj Saroday" userId="3a26ac0b3cfb4850" providerId="LiveId" clId="{A4D3DB88-5137-4FD9-AF7E-C99F6AA00C4F}" dt="2024-11-03T12:58:32.063" v="75" actId="478"/>
          <ac:graphicFrameMkLst>
            <pc:docMk/>
            <pc:sldMk cId="4207185011" sldId="350"/>
            <ac:graphicFrameMk id="5" creationId="{9584FF12-BB9F-A201-973F-CA8F896D9F42}"/>
          </ac:graphicFrameMkLst>
        </pc:graphicFrameChg>
        <pc:graphicFrameChg chg="del">
          <ac:chgData name="Nagaraj Saroday" userId="3a26ac0b3cfb4850" providerId="LiveId" clId="{A4D3DB88-5137-4FD9-AF7E-C99F6AA00C4F}" dt="2024-11-03T12:58:32.063" v="75" actId="478"/>
          <ac:graphicFrameMkLst>
            <pc:docMk/>
            <pc:sldMk cId="4207185011" sldId="350"/>
            <ac:graphicFrameMk id="6" creationId="{275385B8-24B0-44A2-FB9D-E6223DBE0C28}"/>
          </ac:graphicFrameMkLst>
        </pc:graphicFrameChg>
        <pc:graphicFrameChg chg="del">
          <ac:chgData name="Nagaraj Saroday" userId="3a26ac0b3cfb4850" providerId="LiveId" clId="{A4D3DB88-5137-4FD9-AF7E-C99F6AA00C4F}" dt="2024-11-03T12:58:32.063" v="75" actId="478"/>
          <ac:graphicFrameMkLst>
            <pc:docMk/>
            <pc:sldMk cId="4207185011" sldId="350"/>
            <ac:graphicFrameMk id="7" creationId="{54EFA933-C939-49ED-7375-6843F264B19A}"/>
          </ac:graphicFrameMkLst>
        </pc:graphicFrameChg>
        <pc:graphicFrameChg chg="del">
          <ac:chgData name="Nagaraj Saroday" userId="3a26ac0b3cfb4850" providerId="LiveId" clId="{A4D3DB88-5137-4FD9-AF7E-C99F6AA00C4F}" dt="2024-11-03T12:58:32.063" v="75" actId="478"/>
          <ac:graphicFrameMkLst>
            <pc:docMk/>
            <pc:sldMk cId="4207185011" sldId="350"/>
            <ac:graphicFrameMk id="8" creationId="{12CE7A74-6984-1BCD-D662-C18B9B97C4CE}"/>
          </ac:graphicFrameMkLst>
        </pc:graphicFrameChg>
        <pc:graphicFrameChg chg="del">
          <ac:chgData name="Nagaraj Saroday" userId="3a26ac0b3cfb4850" providerId="LiveId" clId="{A4D3DB88-5137-4FD9-AF7E-C99F6AA00C4F}" dt="2024-11-03T12:58:32.063" v="75" actId="478"/>
          <ac:graphicFrameMkLst>
            <pc:docMk/>
            <pc:sldMk cId="4207185011" sldId="350"/>
            <ac:graphicFrameMk id="9" creationId="{D2E99CBB-A69C-17E2-40D1-61491E9B7CA0}"/>
          </ac:graphicFrameMkLst>
        </pc:graphicFrameChg>
        <pc:graphicFrameChg chg="del">
          <ac:chgData name="Nagaraj Saroday" userId="3a26ac0b3cfb4850" providerId="LiveId" clId="{A4D3DB88-5137-4FD9-AF7E-C99F6AA00C4F}" dt="2024-11-03T12:58:32.063" v="75" actId="478"/>
          <ac:graphicFrameMkLst>
            <pc:docMk/>
            <pc:sldMk cId="4207185011" sldId="350"/>
            <ac:graphicFrameMk id="10" creationId="{496B076C-18AD-665F-A0D2-3192355E1C0E}"/>
          </ac:graphicFrameMkLst>
        </pc:graphicFrameChg>
        <pc:graphicFrameChg chg="del">
          <ac:chgData name="Nagaraj Saroday" userId="3a26ac0b3cfb4850" providerId="LiveId" clId="{A4D3DB88-5137-4FD9-AF7E-C99F6AA00C4F}" dt="2024-11-03T12:58:32.063" v="75" actId="478"/>
          <ac:graphicFrameMkLst>
            <pc:docMk/>
            <pc:sldMk cId="4207185011" sldId="350"/>
            <ac:graphicFrameMk id="11" creationId="{C4C44EA2-949C-3271-752A-FAE0CCB9CF47}"/>
          </ac:graphicFrameMkLst>
        </pc:graphicFrameChg>
        <pc:picChg chg="add del mod">
          <ac:chgData name="Nagaraj Saroday" userId="3a26ac0b3cfb4850" providerId="LiveId" clId="{A4D3DB88-5137-4FD9-AF7E-C99F6AA00C4F}" dt="2024-11-03T13:02:43.148" v="125" actId="21"/>
          <ac:picMkLst>
            <pc:docMk/>
            <pc:sldMk cId="4207185011" sldId="350"/>
            <ac:picMk id="3074" creationId="{7F052D9E-A23B-58FF-C03E-E1935118D2C4}"/>
          </ac:picMkLst>
        </pc:picChg>
      </pc:sldChg>
      <pc:sldChg chg="del">
        <pc:chgData name="Nagaraj Saroday" userId="3a26ac0b3cfb4850" providerId="LiveId" clId="{A4D3DB88-5137-4FD9-AF7E-C99F6AA00C4F}" dt="2024-11-03T13:06:25.843" v="130" actId="47"/>
        <pc:sldMkLst>
          <pc:docMk/>
          <pc:sldMk cId="3463013404" sldId="351"/>
        </pc:sldMkLst>
      </pc:sldChg>
      <pc:sldChg chg="del">
        <pc:chgData name="Nagaraj Saroday" userId="3a26ac0b3cfb4850" providerId="LiveId" clId="{A4D3DB88-5137-4FD9-AF7E-C99F6AA00C4F}" dt="2024-11-03T13:06:23.062" v="128" actId="47"/>
        <pc:sldMkLst>
          <pc:docMk/>
          <pc:sldMk cId="848475199" sldId="352"/>
        </pc:sldMkLst>
      </pc:sldChg>
      <pc:sldChg chg="del">
        <pc:chgData name="Nagaraj Saroday" userId="3a26ac0b3cfb4850" providerId="LiveId" clId="{A4D3DB88-5137-4FD9-AF7E-C99F6AA00C4F}" dt="2024-11-03T13:06:24.898" v="129" actId="47"/>
        <pc:sldMkLst>
          <pc:docMk/>
          <pc:sldMk cId="3901929198" sldId="353"/>
        </pc:sldMkLst>
      </pc:sldChg>
      <pc:sldChg chg="del">
        <pc:chgData name="Nagaraj Saroday" userId="3a26ac0b3cfb4850" providerId="LiveId" clId="{A4D3DB88-5137-4FD9-AF7E-C99F6AA00C4F}" dt="2024-11-03T13:06:26.910" v="131" actId="47"/>
        <pc:sldMkLst>
          <pc:docMk/>
          <pc:sldMk cId="2311735055" sldId="355"/>
        </pc:sldMkLst>
      </pc:sldChg>
      <pc:sldChg chg="del">
        <pc:chgData name="Nagaraj Saroday" userId="3a26ac0b3cfb4850" providerId="LiveId" clId="{A4D3DB88-5137-4FD9-AF7E-C99F6AA00C4F}" dt="2024-11-03T13:06:28.194" v="132" actId="47"/>
        <pc:sldMkLst>
          <pc:docMk/>
          <pc:sldMk cId="3160857212" sldId="356"/>
        </pc:sldMkLst>
      </pc:sldChg>
      <pc:sldChg chg="del">
        <pc:chgData name="Nagaraj Saroday" userId="3a26ac0b3cfb4850" providerId="LiveId" clId="{A4D3DB88-5137-4FD9-AF7E-C99F6AA00C4F}" dt="2024-11-03T13:06:29.503" v="133" actId="47"/>
        <pc:sldMkLst>
          <pc:docMk/>
          <pc:sldMk cId="2876369414" sldId="357"/>
        </pc:sldMkLst>
      </pc:sldChg>
      <pc:sldChg chg="del">
        <pc:chgData name="Nagaraj Saroday" userId="3a26ac0b3cfb4850" providerId="LiveId" clId="{A4D3DB88-5137-4FD9-AF7E-C99F6AA00C4F}" dt="2024-11-03T13:06:30.407" v="134" actId="47"/>
        <pc:sldMkLst>
          <pc:docMk/>
          <pc:sldMk cId="1822595860" sldId="358"/>
        </pc:sldMkLst>
      </pc:sldChg>
      <pc:sldChg chg="addSp delSp modSp new del mod modNotes">
        <pc:chgData name="Nagaraj Saroday" userId="3a26ac0b3cfb4850" providerId="LiveId" clId="{A4D3DB88-5137-4FD9-AF7E-C99F6AA00C4F}" dt="2024-11-03T12:52:08.556" v="48" actId="47"/>
        <pc:sldMkLst>
          <pc:docMk/>
          <pc:sldMk cId="536904796" sldId="359"/>
        </pc:sldMkLst>
        <pc:spChg chg="del">
          <ac:chgData name="Nagaraj Saroday" userId="3a26ac0b3cfb4850" providerId="LiveId" clId="{A4D3DB88-5137-4FD9-AF7E-C99F6AA00C4F}" dt="2024-11-03T12:51:08.576" v="37"/>
          <ac:spMkLst>
            <pc:docMk/>
            <pc:sldMk cId="536904796" sldId="359"/>
            <ac:spMk id="3" creationId="{F7590F0E-FDB3-7D5C-10BC-26433BC2E8CA}"/>
          </ac:spMkLst>
        </pc:spChg>
        <pc:spChg chg="add del mod">
          <ac:chgData name="Nagaraj Saroday" userId="3a26ac0b3cfb4850" providerId="LiveId" clId="{A4D3DB88-5137-4FD9-AF7E-C99F6AA00C4F}" dt="2024-11-03T12:51:56.085" v="44" actId="21"/>
          <ac:spMkLst>
            <pc:docMk/>
            <pc:sldMk cId="536904796" sldId="359"/>
            <ac:spMk id="4" creationId="{1823D760-E5BB-E50D-088F-952DC3C557D0}"/>
          </ac:spMkLst>
        </pc:spChg>
        <pc:spChg chg="add mod">
          <ac:chgData name="Nagaraj Saroday" userId="3a26ac0b3cfb4850" providerId="LiveId" clId="{A4D3DB88-5137-4FD9-AF7E-C99F6AA00C4F}" dt="2024-11-03T12:51:56.085" v="44" actId="21"/>
          <ac:spMkLst>
            <pc:docMk/>
            <pc:sldMk cId="536904796" sldId="359"/>
            <ac:spMk id="5" creationId="{D49646BB-BCDF-7984-FFE9-537CEDE8F4CC}"/>
          </ac:spMkLst>
        </pc:spChg>
      </pc:sldChg>
      <pc:sldChg chg="addSp delSp modSp new mod">
        <pc:chgData name="Nagaraj Saroday" userId="3a26ac0b3cfb4850" providerId="LiveId" clId="{A4D3DB88-5137-4FD9-AF7E-C99F6AA00C4F}" dt="2024-11-03T13:02:45.500" v="126"/>
        <pc:sldMkLst>
          <pc:docMk/>
          <pc:sldMk cId="675462774" sldId="359"/>
        </pc:sldMkLst>
        <pc:spChg chg="mod">
          <ac:chgData name="Nagaraj Saroday" userId="3a26ac0b3cfb4850" providerId="LiveId" clId="{A4D3DB88-5137-4FD9-AF7E-C99F6AA00C4F}" dt="2024-11-03T13:02:10.628" v="118" actId="14100"/>
          <ac:spMkLst>
            <pc:docMk/>
            <pc:sldMk cId="675462774" sldId="359"/>
            <ac:spMk id="2" creationId="{7F0AC230-4F46-88E3-9297-B41964BB9930}"/>
          </ac:spMkLst>
        </pc:spChg>
        <pc:spChg chg="del">
          <ac:chgData name="Nagaraj Saroday" userId="3a26ac0b3cfb4850" providerId="LiveId" clId="{A4D3DB88-5137-4FD9-AF7E-C99F6AA00C4F}" dt="2024-11-03T13:01:03.115" v="104"/>
          <ac:spMkLst>
            <pc:docMk/>
            <pc:sldMk cId="675462774" sldId="359"/>
            <ac:spMk id="3" creationId="{7C7A4345-8C3C-3B3D-92FE-E5A9D4C63C22}"/>
          </ac:spMkLst>
        </pc:spChg>
        <pc:spChg chg="add mod">
          <ac:chgData name="Nagaraj Saroday" userId="3a26ac0b3cfb4850" providerId="LiveId" clId="{A4D3DB88-5137-4FD9-AF7E-C99F6AA00C4F}" dt="2024-11-03T13:02:36.810" v="124" actId="20577"/>
          <ac:spMkLst>
            <pc:docMk/>
            <pc:sldMk cId="675462774" sldId="359"/>
            <ac:spMk id="4" creationId="{A4D2C916-F229-406C-9B4F-106C88324A07}"/>
          </ac:spMkLst>
        </pc:spChg>
        <pc:picChg chg="add mod">
          <ac:chgData name="Nagaraj Saroday" userId="3a26ac0b3cfb4850" providerId="LiveId" clId="{A4D3DB88-5137-4FD9-AF7E-C99F6AA00C4F}" dt="2024-11-03T13:02:45.500" v="126"/>
          <ac:picMkLst>
            <pc:docMk/>
            <pc:sldMk cId="675462774" sldId="359"/>
            <ac:picMk id="3074" creationId="{7F052D9E-A23B-58FF-C03E-E1935118D2C4}"/>
          </ac:picMkLst>
        </pc:picChg>
      </pc:sldChg>
      <pc:sldChg chg="addSp delSp modSp new del mod">
        <pc:chgData name="Nagaraj Saroday" userId="3a26ac0b3cfb4850" providerId="LiveId" clId="{A4D3DB88-5137-4FD9-AF7E-C99F6AA00C4F}" dt="2024-11-03T13:09:41.785" v="208" actId="47"/>
        <pc:sldMkLst>
          <pc:docMk/>
          <pc:sldMk cId="3735355768" sldId="360"/>
        </pc:sldMkLst>
        <pc:spChg chg="mod">
          <ac:chgData name="Nagaraj Saroday" userId="3a26ac0b3cfb4850" providerId="LiveId" clId="{A4D3DB88-5137-4FD9-AF7E-C99F6AA00C4F}" dt="2024-11-03T13:06:50.297" v="160" actId="14100"/>
          <ac:spMkLst>
            <pc:docMk/>
            <pc:sldMk cId="3735355768" sldId="360"/>
            <ac:spMk id="2" creationId="{B3E94AAF-4189-ECFA-DD76-EC0EF2273D6F}"/>
          </ac:spMkLst>
        </pc:spChg>
        <pc:spChg chg="del">
          <ac:chgData name="Nagaraj Saroday" userId="3a26ac0b3cfb4850" providerId="LiveId" clId="{A4D3DB88-5137-4FD9-AF7E-C99F6AA00C4F}" dt="2024-11-03T13:07:25.776" v="163" actId="478"/>
          <ac:spMkLst>
            <pc:docMk/>
            <pc:sldMk cId="3735355768" sldId="360"/>
            <ac:spMk id="3" creationId="{816EAAFE-DC31-95C3-BF87-F3ABBD61D847}"/>
          </ac:spMkLst>
        </pc:spChg>
        <pc:spChg chg="add del mod">
          <ac:chgData name="Nagaraj Saroday" userId="3a26ac0b3cfb4850" providerId="LiveId" clId="{A4D3DB88-5137-4FD9-AF7E-C99F6AA00C4F}" dt="2024-11-03T13:08:29.633" v="177" actId="478"/>
          <ac:spMkLst>
            <pc:docMk/>
            <pc:sldMk cId="3735355768" sldId="360"/>
            <ac:spMk id="4" creationId="{082AD8BC-8EE0-66E4-5006-2AFC2708CCE2}"/>
          </ac:spMkLst>
        </pc:spChg>
        <pc:spChg chg="add del mod">
          <ac:chgData name="Nagaraj Saroday" userId="3a26ac0b3cfb4850" providerId="LiveId" clId="{A4D3DB88-5137-4FD9-AF7E-C99F6AA00C4F}" dt="2024-11-03T13:08:41.169" v="181" actId="478"/>
          <ac:spMkLst>
            <pc:docMk/>
            <pc:sldMk cId="3735355768" sldId="360"/>
            <ac:spMk id="5" creationId="{6BDC2A94-B7A7-1D48-1A22-721886987B87}"/>
          </ac:spMkLst>
        </pc:spChg>
      </pc:sldChg>
      <pc:sldChg chg="addSp delSp modSp new mod modNotes">
        <pc:chgData name="Nagaraj Saroday" userId="3a26ac0b3cfb4850" providerId="LiveId" clId="{A4D3DB88-5137-4FD9-AF7E-C99F6AA00C4F}" dt="2024-11-03T13:11:03.086" v="216" actId="14100"/>
        <pc:sldMkLst>
          <pc:docMk/>
          <pc:sldMk cId="1788332977" sldId="361"/>
        </pc:sldMkLst>
        <pc:spChg chg="mod">
          <ac:chgData name="Nagaraj Saroday" userId="3a26ac0b3cfb4850" providerId="LiveId" clId="{A4D3DB88-5137-4FD9-AF7E-C99F6AA00C4F}" dt="2024-11-03T13:09:23.909" v="205" actId="20577"/>
          <ac:spMkLst>
            <pc:docMk/>
            <pc:sldMk cId="1788332977" sldId="361"/>
            <ac:spMk id="2" creationId="{06D02594-6757-62CA-3FA6-22710AD8F86A}"/>
          </ac:spMkLst>
        </pc:spChg>
        <pc:spChg chg="del">
          <ac:chgData name="Nagaraj Saroday" userId="3a26ac0b3cfb4850" providerId="LiveId" clId="{A4D3DB88-5137-4FD9-AF7E-C99F6AA00C4F}" dt="2024-11-03T13:08:48.400" v="183"/>
          <ac:spMkLst>
            <pc:docMk/>
            <pc:sldMk cId="1788332977" sldId="361"/>
            <ac:spMk id="3" creationId="{314DFB7D-BF58-936F-9E4A-D4EBDEC5D454}"/>
          </ac:spMkLst>
        </pc:spChg>
        <pc:spChg chg="add mod">
          <ac:chgData name="Nagaraj Saroday" userId="3a26ac0b3cfb4850" providerId="LiveId" clId="{A4D3DB88-5137-4FD9-AF7E-C99F6AA00C4F}" dt="2024-11-03T13:11:03.086" v="216" actId="14100"/>
          <ac:spMkLst>
            <pc:docMk/>
            <pc:sldMk cId="1788332977" sldId="361"/>
            <ac:spMk id="4" creationId="{EE129127-9495-EC3A-6958-5AE32779E753}"/>
          </ac:spMkLst>
        </pc:spChg>
        <pc:picChg chg="add mod">
          <ac:chgData name="Nagaraj Saroday" userId="3a26ac0b3cfb4850" providerId="LiveId" clId="{A4D3DB88-5137-4FD9-AF7E-C99F6AA00C4F}" dt="2024-11-03T13:10:52.985" v="214" actId="14100"/>
          <ac:picMkLst>
            <pc:docMk/>
            <pc:sldMk cId="1788332977" sldId="361"/>
            <ac:picMk id="6147" creationId="{4B86368B-57C7-623A-55E0-2C0C6A600F46}"/>
          </ac:picMkLst>
        </pc:picChg>
      </pc:sldChg>
      <pc:sldChg chg="addSp delSp modSp new mod">
        <pc:chgData name="Nagaraj Saroday" userId="3a26ac0b3cfb4850" providerId="LiveId" clId="{A4D3DB88-5137-4FD9-AF7E-C99F6AA00C4F}" dt="2024-11-03T14:00:14.671" v="273" actId="1076"/>
        <pc:sldMkLst>
          <pc:docMk/>
          <pc:sldMk cId="2468174463" sldId="362"/>
        </pc:sldMkLst>
        <pc:spChg chg="mod">
          <ac:chgData name="Nagaraj Saroday" userId="3a26ac0b3cfb4850" providerId="LiveId" clId="{A4D3DB88-5137-4FD9-AF7E-C99F6AA00C4F}" dt="2024-11-03T13:56:02.898" v="238" actId="1076"/>
          <ac:spMkLst>
            <pc:docMk/>
            <pc:sldMk cId="2468174463" sldId="362"/>
            <ac:spMk id="2" creationId="{D1C438D8-3DD5-8557-93BD-CA5E3AC7F6CA}"/>
          </ac:spMkLst>
        </pc:spChg>
        <pc:spChg chg="del">
          <ac:chgData name="Nagaraj Saroday" userId="3a26ac0b3cfb4850" providerId="LiveId" clId="{A4D3DB88-5137-4FD9-AF7E-C99F6AA00C4F}" dt="2024-11-03T13:55:39.274" v="228"/>
          <ac:spMkLst>
            <pc:docMk/>
            <pc:sldMk cId="2468174463" sldId="362"/>
            <ac:spMk id="3" creationId="{6B91259A-E755-B114-D0CC-0983EC08CE7A}"/>
          </ac:spMkLst>
        </pc:spChg>
        <pc:spChg chg="add mod">
          <ac:chgData name="Nagaraj Saroday" userId="3a26ac0b3cfb4850" providerId="LiveId" clId="{A4D3DB88-5137-4FD9-AF7E-C99F6AA00C4F}" dt="2024-11-03T14:00:14.671" v="273" actId="1076"/>
          <ac:spMkLst>
            <pc:docMk/>
            <pc:sldMk cId="2468174463" sldId="362"/>
            <ac:spMk id="4" creationId="{CAF5F978-5E43-463D-E5D0-80BADBEA97AD}"/>
          </ac:spMkLst>
        </pc:spChg>
        <pc:picChg chg="add mod">
          <ac:chgData name="Nagaraj Saroday" userId="3a26ac0b3cfb4850" providerId="LiveId" clId="{A4D3DB88-5137-4FD9-AF7E-C99F6AA00C4F}" dt="2024-11-03T13:59:28.989" v="251" actId="1076"/>
          <ac:picMkLst>
            <pc:docMk/>
            <pc:sldMk cId="2468174463" sldId="362"/>
            <ac:picMk id="7171" creationId="{3CE4C678-1FAE-05AF-1A09-01F64B5BDD20}"/>
          </ac:picMkLst>
        </pc:picChg>
      </pc:sldChg>
      <pc:sldChg chg="modSp add mod">
        <pc:chgData name="Nagaraj Saroday" userId="3a26ac0b3cfb4850" providerId="LiveId" clId="{A4D3DB88-5137-4FD9-AF7E-C99F6AA00C4F}" dt="2024-11-03T14:19:47.817" v="275" actId="20577"/>
        <pc:sldMkLst>
          <pc:docMk/>
          <pc:sldMk cId="1665486061" sldId="363"/>
        </pc:sldMkLst>
        <pc:spChg chg="mod">
          <ac:chgData name="Nagaraj Saroday" userId="3a26ac0b3cfb4850" providerId="LiveId" clId="{A4D3DB88-5137-4FD9-AF7E-C99F6AA00C4F}" dt="2024-11-03T14:19:47.817" v="275" actId="20577"/>
          <ac:spMkLst>
            <pc:docMk/>
            <pc:sldMk cId="1665486061" sldId="363"/>
            <ac:spMk id="2" creationId="{96F2C4DF-D2A1-E4DA-8BC7-E0E2652F210C}"/>
          </ac:spMkLst>
        </pc:spChg>
      </pc:sldChg>
    </pc:docChg>
  </pc:docChgLst>
  <pc:docChgLst>
    <pc:chgData name="Nagaraj Saroday" userId="3a26ac0b3cfb4850" providerId="LiveId" clId="{ACA6DFC8-5052-42C4-9D42-4234C20854BA}"/>
    <pc:docChg chg="undo custSel addSld delSld modSld sldOrd">
      <pc:chgData name="Nagaraj Saroday" userId="3a26ac0b3cfb4850" providerId="LiveId" clId="{ACA6DFC8-5052-42C4-9D42-4234C20854BA}" dt="2024-11-03T12:31:08.055" v="1037"/>
      <pc:docMkLst>
        <pc:docMk/>
      </pc:docMkLst>
      <pc:sldChg chg="addSp delSp modSp mod">
        <pc:chgData name="Nagaraj Saroday" userId="3a26ac0b3cfb4850" providerId="LiveId" clId="{ACA6DFC8-5052-42C4-9D42-4234C20854BA}" dt="2024-11-03T09:13:32.539" v="27"/>
        <pc:sldMkLst>
          <pc:docMk/>
          <pc:sldMk cId="0" sldId="256"/>
        </pc:sldMkLst>
        <pc:spChg chg="add del mod">
          <ac:chgData name="Nagaraj Saroday" userId="3a26ac0b3cfb4850" providerId="LiveId" clId="{ACA6DFC8-5052-42C4-9D42-4234C20854BA}" dt="2024-11-03T09:13:32.064" v="26" actId="478"/>
          <ac:spMkLst>
            <pc:docMk/>
            <pc:sldMk cId="0" sldId="256"/>
            <ac:spMk id="3" creationId="{B52D6E50-C87D-7A40-E39B-1997BDD631A0}"/>
          </ac:spMkLst>
        </pc:spChg>
        <pc:spChg chg="add del">
          <ac:chgData name="Nagaraj Saroday" userId="3a26ac0b3cfb4850" providerId="LiveId" clId="{ACA6DFC8-5052-42C4-9D42-4234C20854BA}" dt="2024-11-03T09:13:32.064" v="26" actId="478"/>
          <ac:spMkLst>
            <pc:docMk/>
            <pc:sldMk cId="0" sldId="256"/>
            <ac:spMk id="66" creationId="{00000000-0000-0000-0000-000000000000}"/>
          </ac:spMkLst>
        </pc:spChg>
        <pc:spChg chg="mod">
          <ac:chgData name="Nagaraj Saroday" userId="3a26ac0b3cfb4850" providerId="LiveId" clId="{ACA6DFC8-5052-42C4-9D42-4234C20854BA}" dt="2024-11-03T09:13:32.539" v="27"/>
          <ac:spMkLst>
            <pc:docMk/>
            <pc:sldMk cId="0" sldId="256"/>
            <ac:spMk id="67" creationId="{00000000-0000-0000-0000-000000000000}"/>
          </ac:spMkLst>
        </pc:spChg>
      </pc:sldChg>
      <pc:sldChg chg="del">
        <pc:chgData name="Nagaraj Saroday" userId="3a26ac0b3cfb4850" providerId="LiveId" clId="{ACA6DFC8-5052-42C4-9D42-4234C20854BA}" dt="2024-11-03T09:16:18.380" v="48" actId="47"/>
        <pc:sldMkLst>
          <pc:docMk/>
          <pc:sldMk cId="0" sldId="257"/>
        </pc:sldMkLst>
      </pc:sldChg>
      <pc:sldChg chg="del">
        <pc:chgData name="Nagaraj Saroday" userId="3a26ac0b3cfb4850" providerId="LiveId" clId="{ACA6DFC8-5052-42C4-9D42-4234C20854BA}" dt="2024-11-03T09:16:18.380" v="48" actId="47"/>
        <pc:sldMkLst>
          <pc:docMk/>
          <pc:sldMk cId="0" sldId="261"/>
        </pc:sldMkLst>
      </pc:sldChg>
      <pc:sldChg chg="del">
        <pc:chgData name="Nagaraj Saroday" userId="3a26ac0b3cfb4850" providerId="LiveId" clId="{ACA6DFC8-5052-42C4-9D42-4234C20854BA}" dt="2024-11-03T09:16:18.380" v="48" actId="47"/>
        <pc:sldMkLst>
          <pc:docMk/>
          <pc:sldMk cId="0" sldId="262"/>
        </pc:sldMkLst>
      </pc:sldChg>
      <pc:sldChg chg="del">
        <pc:chgData name="Nagaraj Saroday" userId="3a26ac0b3cfb4850" providerId="LiveId" clId="{ACA6DFC8-5052-42C4-9D42-4234C20854BA}" dt="2024-11-03T09:16:18.380" v="48" actId="47"/>
        <pc:sldMkLst>
          <pc:docMk/>
          <pc:sldMk cId="0" sldId="263"/>
        </pc:sldMkLst>
      </pc:sldChg>
      <pc:sldChg chg="del">
        <pc:chgData name="Nagaraj Saroday" userId="3a26ac0b3cfb4850" providerId="LiveId" clId="{ACA6DFC8-5052-42C4-9D42-4234C20854BA}" dt="2024-11-03T09:16:18.380" v="48" actId="47"/>
        <pc:sldMkLst>
          <pc:docMk/>
          <pc:sldMk cId="0" sldId="264"/>
        </pc:sldMkLst>
      </pc:sldChg>
      <pc:sldChg chg="del">
        <pc:chgData name="Nagaraj Saroday" userId="3a26ac0b3cfb4850" providerId="LiveId" clId="{ACA6DFC8-5052-42C4-9D42-4234C20854BA}" dt="2024-11-03T09:16:18.380" v="48" actId="47"/>
        <pc:sldMkLst>
          <pc:docMk/>
          <pc:sldMk cId="0" sldId="265"/>
        </pc:sldMkLst>
      </pc:sldChg>
      <pc:sldChg chg="del">
        <pc:chgData name="Nagaraj Saroday" userId="3a26ac0b3cfb4850" providerId="LiveId" clId="{ACA6DFC8-5052-42C4-9D42-4234C20854BA}" dt="2024-11-03T09:16:18.380" v="48" actId="47"/>
        <pc:sldMkLst>
          <pc:docMk/>
          <pc:sldMk cId="0" sldId="266"/>
        </pc:sldMkLst>
      </pc:sldChg>
      <pc:sldChg chg="del">
        <pc:chgData name="Nagaraj Saroday" userId="3a26ac0b3cfb4850" providerId="LiveId" clId="{ACA6DFC8-5052-42C4-9D42-4234C20854BA}" dt="2024-11-03T09:16:18.380" v="48" actId="47"/>
        <pc:sldMkLst>
          <pc:docMk/>
          <pc:sldMk cId="0" sldId="267"/>
        </pc:sldMkLst>
      </pc:sldChg>
      <pc:sldChg chg="del">
        <pc:chgData name="Nagaraj Saroday" userId="3a26ac0b3cfb4850" providerId="LiveId" clId="{ACA6DFC8-5052-42C4-9D42-4234C20854BA}" dt="2024-11-03T09:16:18.380" v="48" actId="47"/>
        <pc:sldMkLst>
          <pc:docMk/>
          <pc:sldMk cId="0" sldId="268"/>
        </pc:sldMkLst>
      </pc:sldChg>
      <pc:sldChg chg="del">
        <pc:chgData name="Nagaraj Saroday" userId="3a26ac0b3cfb4850" providerId="LiveId" clId="{ACA6DFC8-5052-42C4-9D42-4234C20854BA}" dt="2024-11-03T09:16:18.380" v="48" actId="47"/>
        <pc:sldMkLst>
          <pc:docMk/>
          <pc:sldMk cId="0" sldId="269"/>
        </pc:sldMkLst>
      </pc:sldChg>
      <pc:sldChg chg="del">
        <pc:chgData name="Nagaraj Saroday" userId="3a26ac0b3cfb4850" providerId="LiveId" clId="{ACA6DFC8-5052-42C4-9D42-4234C20854BA}" dt="2024-11-03T09:16:18.380" v="48" actId="47"/>
        <pc:sldMkLst>
          <pc:docMk/>
          <pc:sldMk cId="0" sldId="270"/>
        </pc:sldMkLst>
      </pc:sldChg>
      <pc:sldChg chg="del">
        <pc:chgData name="Nagaraj Saroday" userId="3a26ac0b3cfb4850" providerId="LiveId" clId="{ACA6DFC8-5052-42C4-9D42-4234C20854BA}" dt="2024-11-03T09:16:18.380" v="48" actId="47"/>
        <pc:sldMkLst>
          <pc:docMk/>
          <pc:sldMk cId="0" sldId="271"/>
        </pc:sldMkLst>
      </pc:sldChg>
      <pc:sldChg chg="del">
        <pc:chgData name="Nagaraj Saroday" userId="3a26ac0b3cfb4850" providerId="LiveId" clId="{ACA6DFC8-5052-42C4-9D42-4234C20854BA}" dt="2024-11-03T09:16:18.380" v="48" actId="47"/>
        <pc:sldMkLst>
          <pc:docMk/>
          <pc:sldMk cId="0" sldId="272"/>
        </pc:sldMkLst>
      </pc:sldChg>
      <pc:sldChg chg="del">
        <pc:chgData name="Nagaraj Saroday" userId="3a26ac0b3cfb4850" providerId="LiveId" clId="{ACA6DFC8-5052-42C4-9D42-4234C20854BA}" dt="2024-11-03T09:16:18.380" v="48" actId="47"/>
        <pc:sldMkLst>
          <pc:docMk/>
          <pc:sldMk cId="0" sldId="273"/>
        </pc:sldMkLst>
      </pc:sldChg>
      <pc:sldChg chg="del">
        <pc:chgData name="Nagaraj Saroday" userId="3a26ac0b3cfb4850" providerId="LiveId" clId="{ACA6DFC8-5052-42C4-9D42-4234C20854BA}" dt="2024-11-03T09:16:18.380" v="48" actId="47"/>
        <pc:sldMkLst>
          <pc:docMk/>
          <pc:sldMk cId="0" sldId="274"/>
        </pc:sldMkLst>
      </pc:sldChg>
      <pc:sldChg chg="addSp delSp modSp mod modNotesTx">
        <pc:chgData name="Nagaraj Saroday" userId="3a26ac0b3cfb4850" providerId="LiveId" clId="{ACA6DFC8-5052-42C4-9D42-4234C20854BA}" dt="2024-11-03T09:26:44.469" v="152" actId="14100"/>
        <pc:sldMkLst>
          <pc:docMk/>
          <pc:sldMk cId="1600156892" sldId="347"/>
        </pc:sldMkLst>
        <pc:spChg chg="mod">
          <ac:chgData name="Nagaraj Saroday" userId="3a26ac0b3cfb4850" providerId="LiveId" clId="{ACA6DFC8-5052-42C4-9D42-4234C20854BA}" dt="2024-11-03T09:14:55.652" v="38" actId="14100"/>
          <ac:spMkLst>
            <pc:docMk/>
            <pc:sldMk cId="1600156892" sldId="347"/>
            <ac:spMk id="2" creationId="{F9B65A83-CB9E-2430-4156-9791348394AC}"/>
          </ac:spMkLst>
        </pc:spChg>
        <pc:spChg chg="del">
          <ac:chgData name="Nagaraj Saroday" userId="3a26ac0b3cfb4850" providerId="LiveId" clId="{ACA6DFC8-5052-42C4-9D42-4234C20854BA}" dt="2024-11-03T09:14:47.438" v="36" actId="478"/>
          <ac:spMkLst>
            <pc:docMk/>
            <pc:sldMk cId="1600156892" sldId="347"/>
            <ac:spMk id="3" creationId="{F1E5A976-B134-9938-F5CB-741001D0A6C9}"/>
          </ac:spMkLst>
        </pc:spChg>
        <pc:spChg chg="add mod">
          <ac:chgData name="Nagaraj Saroday" userId="3a26ac0b3cfb4850" providerId="LiveId" clId="{ACA6DFC8-5052-42C4-9D42-4234C20854BA}" dt="2024-11-03T09:26:44.469" v="152" actId="14100"/>
          <ac:spMkLst>
            <pc:docMk/>
            <pc:sldMk cId="1600156892" sldId="347"/>
            <ac:spMk id="4" creationId="{15093249-E48D-1BAE-102F-6D14C55B0B0C}"/>
          </ac:spMkLst>
        </pc:spChg>
        <pc:spChg chg="del">
          <ac:chgData name="Nagaraj Saroday" userId="3a26ac0b3cfb4850" providerId="LiveId" clId="{ACA6DFC8-5052-42C4-9D42-4234C20854BA}" dt="2024-11-03T09:15:07.328" v="41" actId="478"/>
          <ac:spMkLst>
            <pc:docMk/>
            <pc:sldMk cId="1600156892" sldId="347"/>
            <ac:spMk id="5" creationId="{7E2F68DD-D5CA-BB05-7E2C-798F72054CA1}"/>
          </ac:spMkLst>
        </pc:spChg>
        <pc:spChg chg="del">
          <ac:chgData name="Nagaraj Saroday" userId="3a26ac0b3cfb4850" providerId="LiveId" clId="{ACA6DFC8-5052-42C4-9D42-4234C20854BA}" dt="2024-11-03T09:15:05.528" v="40" actId="478"/>
          <ac:spMkLst>
            <pc:docMk/>
            <pc:sldMk cId="1600156892" sldId="347"/>
            <ac:spMk id="7" creationId="{3E4D4974-F560-A043-491C-7ECD5BA27E92}"/>
          </ac:spMkLst>
        </pc:spChg>
        <pc:spChg chg="add del mod">
          <ac:chgData name="Nagaraj Saroday" userId="3a26ac0b3cfb4850" providerId="LiveId" clId="{ACA6DFC8-5052-42C4-9D42-4234C20854BA}" dt="2024-11-03T09:15:02.791" v="39" actId="478"/>
          <ac:spMkLst>
            <pc:docMk/>
            <pc:sldMk cId="1600156892" sldId="347"/>
            <ac:spMk id="8" creationId="{3FA39679-EE29-5B93-3296-33128639D58B}"/>
          </ac:spMkLst>
        </pc:spChg>
      </pc:sldChg>
      <pc:sldChg chg="modSp new mod modNotesTx">
        <pc:chgData name="Nagaraj Saroday" userId="3a26ac0b3cfb4850" providerId="LiveId" clId="{ACA6DFC8-5052-42C4-9D42-4234C20854BA}" dt="2024-11-03T09:27:39.986" v="158"/>
        <pc:sldMkLst>
          <pc:docMk/>
          <pc:sldMk cId="1038163510" sldId="348"/>
        </pc:sldMkLst>
        <pc:spChg chg="mod">
          <ac:chgData name="Nagaraj Saroday" userId="3a26ac0b3cfb4850" providerId="LiveId" clId="{ACA6DFC8-5052-42C4-9D42-4234C20854BA}" dt="2024-11-03T09:27:29.322" v="157"/>
          <ac:spMkLst>
            <pc:docMk/>
            <pc:sldMk cId="1038163510" sldId="348"/>
            <ac:spMk id="2" creationId="{F7AA4F40-E4BE-E938-F18C-703BD92C74DA}"/>
          </ac:spMkLst>
        </pc:spChg>
        <pc:spChg chg="mod">
          <ac:chgData name="Nagaraj Saroday" userId="3a26ac0b3cfb4850" providerId="LiveId" clId="{ACA6DFC8-5052-42C4-9D42-4234C20854BA}" dt="2024-11-03T09:27:09.052" v="156" actId="255"/>
          <ac:spMkLst>
            <pc:docMk/>
            <pc:sldMk cId="1038163510" sldId="348"/>
            <ac:spMk id="3" creationId="{3E596092-1A8A-A4E4-880B-E4FBFB09A453}"/>
          </ac:spMkLst>
        </pc:spChg>
      </pc:sldChg>
      <pc:sldChg chg="del">
        <pc:chgData name="Nagaraj Saroday" userId="3a26ac0b3cfb4850" providerId="LiveId" clId="{ACA6DFC8-5052-42C4-9D42-4234C20854BA}" dt="2024-11-03T09:16:18.380" v="48" actId="47"/>
        <pc:sldMkLst>
          <pc:docMk/>
          <pc:sldMk cId="2368717398" sldId="348"/>
        </pc:sldMkLst>
      </pc:sldChg>
      <pc:sldChg chg="del">
        <pc:chgData name="Nagaraj Saroday" userId="3a26ac0b3cfb4850" providerId="LiveId" clId="{ACA6DFC8-5052-42C4-9D42-4234C20854BA}" dt="2024-11-03T09:16:18.380" v="48" actId="47"/>
        <pc:sldMkLst>
          <pc:docMk/>
          <pc:sldMk cId="3028196764" sldId="349"/>
        </pc:sldMkLst>
      </pc:sldChg>
      <pc:sldChg chg="addSp delSp modSp new mod setBg modNotesTx">
        <pc:chgData name="Nagaraj Saroday" userId="3a26ac0b3cfb4850" providerId="LiveId" clId="{ACA6DFC8-5052-42C4-9D42-4234C20854BA}" dt="2024-11-03T09:31:45.948" v="197" actId="6549"/>
        <pc:sldMkLst>
          <pc:docMk/>
          <pc:sldMk cId="3338465167" sldId="349"/>
        </pc:sldMkLst>
        <pc:spChg chg="mod">
          <ac:chgData name="Nagaraj Saroday" userId="3a26ac0b3cfb4850" providerId="LiveId" clId="{ACA6DFC8-5052-42C4-9D42-4234C20854BA}" dt="2024-11-03T09:29:54.293" v="181" actId="1076"/>
          <ac:spMkLst>
            <pc:docMk/>
            <pc:sldMk cId="3338465167" sldId="349"/>
            <ac:spMk id="2" creationId="{5F7C16C9-C2FD-F340-E8AC-08EE4E9D80A4}"/>
          </ac:spMkLst>
        </pc:spChg>
        <pc:spChg chg="del">
          <ac:chgData name="Nagaraj Saroday" userId="3a26ac0b3cfb4850" providerId="LiveId" clId="{ACA6DFC8-5052-42C4-9D42-4234C20854BA}" dt="2024-11-03T09:28:36.681" v="166"/>
          <ac:spMkLst>
            <pc:docMk/>
            <pc:sldMk cId="3338465167" sldId="349"/>
            <ac:spMk id="3" creationId="{275EB220-3359-2701-7F64-FE3764E3FCB6}"/>
          </ac:spMkLst>
        </pc:spChg>
        <pc:spChg chg="add mod">
          <ac:chgData name="Nagaraj Saroday" userId="3a26ac0b3cfb4850" providerId="LiveId" clId="{ACA6DFC8-5052-42C4-9D42-4234C20854BA}" dt="2024-11-03T09:31:14.257" v="195" actId="403"/>
          <ac:spMkLst>
            <pc:docMk/>
            <pc:sldMk cId="3338465167" sldId="349"/>
            <ac:spMk id="4" creationId="{290E1F62-68AE-0796-04E2-05BDBAF1CDCF}"/>
          </ac:spMkLst>
        </pc:spChg>
      </pc:sldChg>
      <pc:sldChg chg="del">
        <pc:chgData name="Nagaraj Saroday" userId="3a26ac0b3cfb4850" providerId="LiveId" clId="{ACA6DFC8-5052-42C4-9D42-4234C20854BA}" dt="2024-11-03T09:16:18.380" v="48" actId="47"/>
        <pc:sldMkLst>
          <pc:docMk/>
          <pc:sldMk cId="2013418082" sldId="350"/>
        </pc:sldMkLst>
      </pc:sldChg>
      <pc:sldChg chg="addSp delSp modSp new mod modNotesTx">
        <pc:chgData name="Nagaraj Saroday" userId="3a26ac0b3cfb4850" providerId="LiveId" clId="{ACA6DFC8-5052-42C4-9D42-4234C20854BA}" dt="2024-11-03T10:34:11.503" v="450"/>
        <pc:sldMkLst>
          <pc:docMk/>
          <pc:sldMk cId="4207185011" sldId="350"/>
        </pc:sldMkLst>
        <pc:spChg chg="mod">
          <ac:chgData name="Nagaraj Saroday" userId="3a26ac0b3cfb4850" providerId="LiveId" clId="{ACA6DFC8-5052-42C4-9D42-4234C20854BA}" dt="2024-11-03T09:49:19.195" v="209" actId="1076"/>
          <ac:spMkLst>
            <pc:docMk/>
            <pc:sldMk cId="4207185011" sldId="350"/>
            <ac:spMk id="2" creationId="{FF142DD8-A7A2-C25E-54D8-D1A9C9B2DE6C}"/>
          </ac:spMkLst>
        </pc:spChg>
        <pc:spChg chg="del">
          <ac:chgData name="Nagaraj Saroday" userId="3a26ac0b3cfb4850" providerId="LiveId" clId="{ACA6DFC8-5052-42C4-9D42-4234C20854BA}" dt="2024-11-03T09:48:34.721" v="200"/>
          <ac:spMkLst>
            <pc:docMk/>
            <pc:sldMk cId="4207185011" sldId="350"/>
            <ac:spMk id="3" creationId="{73DE0545-9F4A-7C22-146E-98CE1D02B167}"/>
          </ac:spMkLst>
        </pc:spChg>
        <pc:spChg chg="add mod">
          <ac:chgData name="Nagaraj Saroday" userId="3a26ac0b3cfb4850" providerId="LiveId" clId="{ACA6DFC8-5052-42C4-9D42-4234C20854BA}" dt="2024-11-03T10:30:13.086" v="443" actId="14100"/>
          <ac:spMkLst>
            <pc:docMk/>
            <pc:sldMk cId="4207185011" sldId="350"/>
            <ac:spMk id="4" creationId="{B4E7532F-AA5D-3D6B-17C3-EAEC8B065557}"/>
          </ac:spMkLst>
        </pc:spChg>
        <pc:graphicFrameChg chg="add mod">
          <ac:chgData name="Nagaraj Saroday" userId="3a26ac0b3cfb4850" providerId="LiveId" clId="{ACA6DFC8-5052-42C4-9D42-4234C20854BA}" dt="2024-11-03T10:31:11.388" v="445"/>
          <ac:graphicFrameMkLst>
            <pc:docMk/>
            <pc:sldMk cId="4207185011" sldId="350"/>
            <ac:graphicFrameMk id="5" creationId="{9584FF12-BB9F-A201-973F-CA8F896D9F42}"/>
          </ac:graphicFrameMkLst>
        </pc:graphicFrameChg>
        <pc:graphicFrameChg chg="add mod">
          <ac:chgData name="Nagaraj Saroday" userId="3a26ac0b3cfb4850" providerId="LiveId" clId="{ACA6DFC8-5052-42C4-9D42-4234C20854BA}" dt="2024-11-03T10:31:11.388" v="445"/>
          <ac:graphicFrameMkLst>
            <pc:docMk/>
            <pc:sldMk cId="4207185011" sldId="350"/>
            <ac:graphicFrameMk id="6" creationId="{275385B8-24B0-44A2-FB9D-E6223DBE0C28}"/>
          </ac:graphicFrameMkLst>
        </pc:graphicFrameChg>
        <pc:graphicFrameChg chg="add mod">
          <ac:chgData name="Nagaraj Saroday" userId="3a26ac0b3cfb4850" providerId="LiveId" clId="{ACA6DFC8-5052-42C4-9D42-4234C20854BA}" dt="2024-11-03T10:31:11.388" v="445"/>
          <ac:graphicFrameMkLst>
            <pc:docMk/>
            <pc:sldMk cId="4207185011" sldId="350"/>
            <ac:graphicFrameMk id="7" creationId="{54EFA933-C939-49ED-7375-6843F264B19A}"/>
          </ac:graphicFrameMkLst>
        </pc:graphicFrameChg>
        <pc:graphicFrameChg chg="add mod">
          <ac:chgData name="Nagaraj Saroday" userId="3a26ac0b3cfb4850" providerId="LiveId" clId="{ACA6DFC8-5052-42C4-9D42-4234C20854BA}" dt="2024-11-03T10:31:11.388" v="445"/>
          <ac:graphicFrameMkLst>
            <pc:docMk/>
            <pc:sldMk cId="4207185011" sldId="350"/>
            <ac:graphicFrameMk id="8" creationId="{12CE7A74-6984-1BCD-D662-C18B9B97C4CE}"/>
          </ac:graphicFrameMkLst>
        </pc:graphicFrameChg>
        <pc:graphicFrameChg chg="add mod">
          <ac:chgData name="Nagaraj Saroday" userId="3a26ac0b3cfb4850" providerId="LiveId" clId="{ACA6DFC8-5052-42C4-9D42-4234C20854BA}" dt="2024-11-03T10:31:11.388" v="445"/>
          <ac:graphicFrameMkLst>
            <pc:docMk/>
            <pc:sldMk cId="4207185011" sldId="350"/>
            <ac:graphicFrameMk id="9" creationId="{D2E99CBB-A69C-17E2-40D1-61491E9B7CA0}"/>
          </ac:graphicFrameMkLst>
        </pc:graphicFrameChg>
        <pc:graphicFrameChg chg="add mod">
          <ac:chgData name="Nagaraj Saroday" userId="3a26ac0b3cfb4850" providerId="LiveId" clId="{ACA6DFC8-5052-42C4-9D42-4234C20854BA}" dt="2024-11-03T10:31:11.388" v="445"/>
          <ac:graphicFrameMkLst>
            <pc:docMk/>
            <pc:sldMk cId="4207185011" sldId="350"/>
            <ac:graphicFrameMk id="10" creationId="{496B076C-18AD-665F-A0D2-3192355E1C0E}"/>
          </ac:graphicFrameMkLst>
        </pc:graphicFrameChg>
        <pc:graphicFrameChg chg="add mod">
          <ac:chgData name="Nagaraj Saroday" userId="3a26ac0b3cfb4850" providerId="LiveId" clId="{ACA6DFC8-5052-42C4-9D42-4234C20854BA}" dt="2024-11-03T10:31:11.388" v="445"/>
          <ac:graphicFrameMkLst>
            <pc:docMk/>
            <pc:sldMk cId="4207185011" sldId="350"/>
            <ac:graphicFrameMk id="11" creationId="{C4C44EA2-949C-3271-752A-FAE0CCB9CF47}"/>
          </ac:graphicFrameMkLst>
        </pc:graphicFrameChg>
      </pc:sldChg>
      <pc:sldChg chg="addSp delSp modSp new del mod modNotesTx">
        <pc:chgData name="Nagaraj Saroday" userId="3a26ac0b3cfb4850" providerId="LiveId" clId="{ACA6DFC8-5052-42C4-9D42-4234C20854BA}" dt="2024-11-03T10:34:17.543" v="451" actId="47"/>
        <pc:sldMkLst>
          <pc:docMk/>
          <pc:sldMk cId="1131514556" sldId="351"/>
        </pc:sldMkLst>
        <pc:spChg chg="del">
          <ac:chgData name="Nagaraj Saroday" userId="3a26ac0b3cfb4850" providerId="LiveId" clId="{ACA6DFC8-5052-42C4-9D42-4234C20854BA}" dt="2024-11-03T10:01:10.226" v="226" actId="478"/>
          <ac:spMkLst>
            <pc:docMk/>
            <pc:sldMk cId="1131514556" sldId="351"/>
            <ac:spMk id="2" creationId="{E568703C-5181-0FBD-0AB8-46E723E6DDBC}"/>
          </ac:spMkLst>
        </pc:spChg>
        <pc:spChg chg="mod">
          <ac:chgData name="Nagaraj Saroday" userId="3a26ac0b3cfb4850" providerId="LiveId" clId="{ACA6DFC8-5052-42C4-9D42-4234C20854BA}" dt="2024-11-03T10:30:20.177" v="444" actId="1076"/>
          <ac:spMkLst>
            <pc:docMk/>
            <pc:sldMk cId="1131514556" sldId="351"/>
            <ac:spMk id="3" creationId="{311B4A45-02DA-BFEE-8DB4-4B228F4681DB}"/>
          </ac:spMkLst>
        </pc:spChg>
        <pc:spChg chg="add del">
          <ac:chgData name="Nagaraj Saroday" userId="3a26ac0b3cfb4850" providerId="LiveId" clId="{ACA6DFC8-5052-42C4-9D42-4234C20854BA}" dt="2024-11-03T10:08:48.491" v="321" actId="22"/>
          <ac:spMkLst>
            <pc:docMk/>
            <pc:sldMk cId="1131514556" sldId="351"/>
            <ac:spMk id="10" creationId="{24D45AB6-A17F-4545-2EC4-4923A432A979}"/>
          </ac:spMkLst>
        </pc:spChg>
        <pc:graphicFrameChg chg="add mod modGraphic">
          <ac:chgData name="Nagaraj Saroday" userId="3a26ac0b3cfb4850" providerId="LiveId" clId="{ACA6DFC8-5052-42C4-9D42-4234C20854BA}" dt="2024-11-03T10:07:46.735" v="311" actId="1076"/>
          <ac:graphicFrameMkLst>
            <pc:docMk/>
            <pc:sldMk cId="1131514556" sldId="351"/>
            <ac:graphicFrameMk id="4" creationId="{CB144962-880C-5428-3F67-F1BE378D6C56}"/>
          </ac:graphicFrameMkLst>
        </pc:graphicFrameChg>
        <pc:graphicFrameChg chg="add mod modGraphic">
          <ac:chgData name="Nagaraj Saroday" userId="3a26ac0b3cfb4850" providerId="LiveId" clId="{ACA6DFC8-5052-42C4-9D42-4234C20854BA}" dt="2024-11-03T10:07:46.735" v="311" actId="1076"/>
          <ac:graphicFrameMkLst>
            <pc:docMk/>
            <pc:sldMk cId="1131514556" sldId="351"/>
            <ac:graphicFrameMk id="5" creationId="{10C1F0E0-EDE8-0DFE-3F83-BE4031B681AB}"/>
          </ac:graphicFrameMkLst>
        </pc:graphicFrameChg>
        <pc:graphicFrameChg chg="add mod">
          <ac:chgData name="Nagaraj Saroday" userId="3a26ac0b3cfb4850" providerId="LiveId" clId="{ACA6DFC8-5052-42C4-9D42-4234C20854BA}" dt="2024-11-03T10:07:46.735" v="311" actId="1076"/>
          <ac:graphicFrameMkLst>
            <pc:docMk/>
            <pc:sldMk cId="1131514556" sldId="351"/>
            <ac:graphicFrameMk id="6" creationId="{E4DE596F-ED0F-EA66-3C0B-3A4A826675C4}"/>
          </ac:graphicFrameMkLst>
        </pc:graphicFrameChg>
        <pc:graphicFrameChg chg="add mod">
          <ac:chgData name="Nagaraj Saroday" userId="3a26ac0b3cfb4850" providerId="LiveId" clId="{ACA6DFC8-5052-42C4-9D42-4234C20854BA}" dt="2024-11-03T10:08:04.819" v="313" actId="1076"/>
          <ac:graphicFrameMkLst>
            <pc:docMk/>
            <pc:sldMk cId="1131514556" sldId="351"/>
            <ac:graphicFrameMk id="7" creationId="{93849400-9C99-61CE-2688-6315D0E5EDAD}"/>
          </ac:graphicFrameMkLst>
        </pc:graphicFrameChg>
        <pc:graphicFrameChg chg="add mod modGraphic">
          <ac:chgData name="Nagaraj Saroday" userId="3a26ac0b3cfb4850" providerId="LiveId" clId="{ACA6DFC8-5052-42C4-9D42-4234C20854BA}" dt="2024-11-03T10:08:30.132" v="319" actId="20577"/>
          <ac:graphicFrameMkLst>
            <pc:docMk/>
            <pc:sldMk cId="1131514556" sldId="351"/>
            <ac:graphicFrameMk id="8" creationId="{AE20ED61-92AD-3F7E-3783-539FC5EE4034}"/>
          </ac:graphicFrameMkLst>
        </pc:graphicFrameChg>
        <pc:graphicFrameChg chg="add mod">
          <ac:chgData name="Nagaraj Saroday" userId="3a26ac0b3cfb4850" providerId="LiveId" clId="{ACA6DFC8-5052-42C4-9D42-4234C20854BA}" dt="2024-11-03T10:08:58.777" v="323" actId="1076"/>
          <ac:graphicFrameMkLst>
            <pc:docMk/>
            <pc:sldMk cId="1131514556" sldId="351"/>
            <ac:graphicFrameMk id="11" creationId="{CD27FBB7-BC32-6B79-DCE0-2EB18E4D1737}"/>
          </ac:graphicFrameMkLst>
        </pc:graphicFrameChg>
        <pc:graphicFrameChg chg="add mod modGraphic">
          <ac:chgData name="Nagaraj Saroday" userId="3a26ac0b3cfb4850" providerId="LiveId" clId="{ACA6DFC8-5052-42C4-9D42-4234C20854BA}" dt="2024-11-03T10:09:39.173" v="328" actId="20577"/>
          <ac:graphicFrameMkLst>
            <pc:docMk/>
            <pc:sldMk cId="1131514556" sldId="351"/>
            <ac:graphicFrameMk id="12" creationId="{FA68C787-C160-C379-6376-F7BA6A8F89AE}"/>
          </ac:graphicFrameMkLst>
        </pc:graphicFrameChg>
      </pc:sldChg>
      <pc:sldChg chg="addSp delSp modSp new mod ord modNotesTx">
        <pc:chgData name="Nagaraj Saroday" userId="3a26ac0b3cfb4850" providerId="LiveId" clId="{ACA6DFC8-5052-42C4-9D42-4234C20854BA}" dt="2024-11-03T11:46:35.440" v="801"/>
        <pc:sldMkLst>
          <pc:docMk/>
          <pc:sldMk cId="3463013404" sldId="351"/>
        </pc:sldMkLst>
        <pc:spChg chg="del mod">
          <ac:chgData name="Nagaraj Saroday" userId="3a26ac0b3cfb4850" providerId="LiveId" clId="{ACA6DFC8-5052-42C4-9D42-4234C20854BA}" dt="2024-11-03T11:34:36.299" v="680" actId="478"/>
          <ac:spMkLst>
            <pc:docMk/>
            <pc:sldMk cId="3463013404" sldId="351"/>
            <ac:spMk id="2" creationId="{446DB655-3FEE-A1D2-68F2-7291495D93F3}"/>
          </ac:spMkLst>
        </pc:spChg>
        <pc:spChg chg="add del mod">
          <ac:chgData name="Nagaraj Saroday" userId="3a26ac0b3cfb4850" providerId="LiveId" clId="{ACA6DFC8-5052-42C4-9D42-4234C20854BA}" dt="2024-11-03T11:39:21.131" v="723" actId="14100"/>
          <ac:spMkLst>
            <pc:docMk/>
            <pc:sldMk cId="3463013404" sldId="351"/>
            <ac:spMk id="3" creationId="{2C71B37B-54D3-19FB-3C99-114449F305EC}"/>
          </ac:spMkLst>
        </pc:spChg>
        <pc:spChg chg="add del mod">
          <ac:chgData name="Nagaraj Saroday" userId="3a26ac0b3cfb4850" providerId="LiveId" clId="{ACA6DFC8-5052-42C4-9D42-4234C20854BA}" dt="2024-11-03T11:34:40.293" v="681" actId="478"/>
          <ac:spMkLst>
            <pc:docMk/>
            <pc:sldMk cId="3463013404" sldId="351"/>
            <ac:spMk id="14" creationId="{4BEE0C10-B4CF-A98F-2F06-7BFA555BF37F}"/>
          </ac:spMkLst>
        </pc:spChg>
        <pc:spChg chg="add del mod">
          <ac:chgData name="Nagaraj Saroday" userId="3a26ac0b3cfb4850" providerId="LiveId" clId="{ACA6DFC8-5052-42C4-9D42-4234C20854BA}" dt="2024-11-03T11:38:17.550" v="708" actId="21"/>
          <ac:spMkLst>
            <pc:docMk/>
            <pc:sldMk cId="3463013404" sldId="351"/>
            <ac:spMk id="16" creationId="{5936C126-316A-7B91-7AD7-0AB00340B57B}"/>
          </ac:spMkLst>
        </pc:spChg>
        <pc:spChg chg="add del mod">
          <ac:chgData name="Nagaraj Saroday" userId="3a26ac0b3cfb4850" providerId="LiveId" clId="{ACA6DFC8-5052-42C4-9D42-4234C20854BA}" dt="2024-11-03T11:40:25.205" v="741" actId="22"/>
          <ac:spMkLst>
            <pc:docMk/>
            <pc:sldMk cId="3463013404" sldId="351"/>
            <ac:spMk id="18" creationId="{1E56FBF7-F310-7B73-01AA-A9F30F83FF44}"/>
          </ac:spMkLst>
        </pc:spChg>
        <pc:spChg chg="add mod">
          <ac:chgData name="Nagaraj Saroday" userId="3a26ac0b3cfb4850" providerId="LiveId" clId="{ACA6DFC8-5052-42C4-9D42-4234C20854BA}" dt="2024-11-03T11:41:30.840" v="798" actId="404"/>
          <ac:spMkLst>
            <pc:docMk/>
            <pc:sldMk cId="3463013404" sldId="351"/>
            <ac:spMk id="19" creationId="{F2581CC8-3250-A292-A680-16453D28E828}"/>
          </ac:spMkLst>
        </pc:spChg>
        <pc:graphicFrameChg chg="add del mod modGraphic">
          <ac:chgData name="Nagaraj Saroday" userId="3a26ac0b3cfb4850" providerId="LiveId" clId="{ACA6DFC8-5052-42C4-9D42-4234C20854BA}" dt="2024-11-03T11:38:57.313" v="719" actId="1076"/>
          <ac:graphicFrameMkLst>
            <pc:docMk/>
            <pc:sldMk cId="3463013404" sldId="351"/>
            <ac:graphicFrameMk id="4" creationId="{00331EF7-261D-C79F-4486-7F4C3B363A33}"/>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5" creationId="{6DA209B1-4DFF-5250-781F-85F6E9447DDF}"/>
          </ac:graphicFrameMkLst>
        </pc:graphicFrameChg>
        <pc:graphicFrameChg chg="add del mod">
          <ac:chgData name="Nagaraj Saroday" userId="3a26ac0b3cfb4850" providerId="LiveId" clId="{ACA6DFC8-5052-42C4-9D42-4234C20854BA}" dt="2024-11-03T11:28:50.310" v="634" actId="478"/>
          <ac:graphicFrameMkLst>
            <pc:docMk/>
            <pc:sldMk cId="3463013404" sldId="351"/>
            <ac:graphicFrameMk id="6" creationId="{2A837633-C9C3-D101-B7D1-564A1E79CB82}"/>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7" creationId="{33949A15-9589-EB09-CF48-648FFF3737DA}"/>
          </ac:graphicFrameMkLst>
        </pc:graphicFrameChg>
        <pc:graphicFrameChg chg="add del mod modGraphic">
          <ac:chgData name="Nagaraj Saroday" userId="3a26ac0b3cfb4850" providerId="LiveId" clId="{ACA6DFC8-5052-42C4-9D42-4234C20854BA}" dt="2024-11-03T11:38:57.313" v="719" actId="1076"/>
          <ac:graphicFrameMkLst>
            <pc:docMk/>
            <pc:sldMk cId="3463013404" sldId="351"/>
            <ac:graphicFrameMk id="8" creationId="{E24F38A7-C9E0-92EC-4528-6F4E8288BE9D}"/>
          </ac:graphicFrameMkLst>
        </pc:graphicFrameChg>
        <pc:graphicFrameChg chg="add del mod modGraphic">
          <ac:chgData name="Nagaraj Saroday" userId="3a26ac0b3cfb4850" providerId="LiveId" clId="{ACA6DFC8-5052-42C4-9D42-4234C20854BA}" dt="2024-11-03T11:38:57.313" v="719" actId="1076"/>
          <ac:graphicFrameMkLst>
            <pc:docMk/>
            <pc:sldMk cId="3463013404" sldId="351"/>
            <ac:graphicFrameMk id="9" creationId="{E30597FB-84FB-E04F-E5C6-A571E9EC140B}"/>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10" creationId="{06B0E957-ECCB-8491-8645-F6F234243620}"/>
          </ac:graphicFrameMkLst>
        </pc:graphicFrameChg>
        <pc:graphicFrameChg chg="add del mod modGraphic">
          <ac:chgData name="Nagaraj Saroday" userId="3a26ac0b3cfb4850" providerId="LiveId" clId="{ACA6DFC8-5052-42C4-9D42-4234C20854BA}" dt="2024-11-03T11:38:57.313" v="719" actId="1076"/>
          <ac:graphicFrameMkLst>
            <pc:docMk/>
            <pc:sldMk cId="3463013404" sldId="351"/>
            <ac:graphicFrameMk id="11" creationId="{742EE942-2EC3-E883-CB1B-56CC8E9D7B5F}"/>
          </ac:graphicFrameMkLst>
        </pc:graphicFrameChg>
        <pc:graphicFrameChg chg="add del mod modGraphic">
          <ac:chgData name="Nagaraj Saroday" userId="3a26ac0b3cfb4850" providerId="LiveId" clId="{ACA6DFC8-5052-42C4-9D42-4234C20854BA}" dt="2024-11-03T11:39:01.950" v="720" actId="1076"/>
          <ac:graphicFrameMkLst>
            <pc:docMk/>
            <pc:sldMk cId="3463013404" sldId="351"/>
            <ac:graphicFrameMk id="12" creationId="{09FD4E40-3136-155B-1F52-A56066275299}"/>
          </ac:graphicFrameMkLst>
        </pc:graphicFrameChg>
      </pc:sldChg>
      <pc:sldChg chg="del">
        <pc:chgData name="Nagaraj Saroday" userId="3a26ac0b3cfb4850" providerId="LiveId" clId="{ACA6DFC8-5052-42C4-9D42-4234C20854BA}" dt="2024-11-03T09:16:18.380" v="48" actId="47"/>
        <pc:sldMkLst>
          <pc:docMk/>
          <pc:sldMk cId="18561295" sldId="352"/>
        </pc:sldMkLst>
      </pc:sldChg>
      <pc:sldChg chg="modSp new del mod modNotesTx">
        <pc:chgData name="Nagaraj Saroday" userId="3a26ac0b3cfb4850" providerId="LiveId" clId="{ACA6DFC8-5052-42C4-9D42-4234C20854BA}" dt="2024-11-03T10:34:18.926" v="452" actId="47"/>
        <pc:sldMkLst>
          <pc:docMk/>
          <pc:sldMk cId="319353489" sldId="352"/>
        </pc:sldMkLst>
        <pc:spChg chg="mod">
          <ac:chgData name="Nagaraj Saroday" userId="3a26ac0b3cfb4850" providerId="LiveId" clId="{ACA6DFC8-5052-42C4-9D42-4234C20854BA}" dt="2024-11-03T10:27:52.887" v="346" actId="20577"/>
          <ac:spMkLst>
            <pc:docMk/>
            <pc:sldMk cId="319353489" sldId="352"/>
            <ac:spMk id="2" creationId="{E25611E9-ED88-C67D-C3A1-95F2A5B5352D}"/>
          </ac:spMkLst>
        </pc:spChg>
        <pc:spChg chg="mod">
          <ac:chgData name="Nagaraj Saroday" userId="3a26ac0b3cfb4850" providerId="LiveId" clId="{ACA6DFC8-5052-42C4-9D42-4234C20854BA}" dt="2024-11-03T10:28:17.631" v="351" actId="12"/>
          <ac:spMkLst>
            <pc:docMk/>
            <pc:sldMk cId="319353489" sldId="352"/>
            <ac:spMk id="3" creationId="{5D37082E-AF78-56FE-EF04-BBCB21D1FC50}"/>
          </ac:spMkLst>
        </pc:spChg>
      </pc:sldChg>
      <pc:sldChg chg="addSp delSp modSp new mod">
        <pc:chgData name="Nagaraj Saroday" userId="3a26ac0b3cfb4850" providerId="LiveId" clId="{ACA6DFC8-5052-42C4-9D42-4234C20854BA}" dt="2024-11-03T11:36:42.648" v="687" actId="14100"/>
        <pc:sldMkLst>
          <pc:docMk/>
          <pc:sldMk cId="848475199" sldId="352"/>
        </pc:sldMkLst>
        <pc:spChg chg="mod">
          <ac:chgData name="Nagaraj Saroday" userId="3a26ac0b3cfb4850" providerId="LiveId" clId="{ACA6DFC8-5052-42C4-9D42-4234C20854BA}" dt="2024-11-03T11:33:41.745" v="672" actId="1076"/>
          <ac:spMkLst>
            <pc:docMk/>
            <pc:sldMk cId="848475199" sldId="352"/>
            <ac:spMk id="2" creationId="{2B0058E5-B208-CA05-6306-F056E2E11301}"/>
          </ac:spMkLst>
        </pc:spChg>
        <pc:spChg chg="del">
          <ac:chgData name="Nagaraj Saroday" userId="3a26ac0b3cfb4850" providerId="LiveId" clId="{ACA6DFC8-5052-42C4-9D42-4234C20854BA}" dt="2024-11-03T11:32:32.833" v="661"/>
          <ac:spMkLst>
            <pc:docMk/>
            <pc:sldMk cId="848475199" sldId="352"/>
            <ac:spMk id="3" creationId="{1FDA0273-85A3-460A-DB9A-9E8557759112}"/>
          </ac:spMkLst>
        </pc:spChg>
        <pc:spChg chg="add mod">
          <ac:chgData name="Nagaraj Saroday" userId="3a26ac0b3cfb4850" providerId="LiveId" clId="{ACA6DFC8-5052-42C4-9D42-4234C20854BA}" dt="2024-11-03T11:36:42.648" v="687" actId="14100"/>
          <ac:spMkLst>
            <pc:docMk/>
            <pc:sldMk cId="848475199" sldId="352"/>
            <ac:spMk id="4" creationId="{EFFABC8D-C2FC-9CD5-F97D-3586D28CA703}"/>
          </ac:spMkLst>
        </pc:spChg>
        <pc:spChg chg="add mod">
          <ac:chgData name="Nagaraj Saroday" userId="3a26ac0b3cfb4850" providerId="LiveId" clId="{ACA6DFC8-5052-42C4-9D42-4234C20854BA}" dt="2024-11-03T11:34:29.859" v="679"/>
          <ac:spMkLst>
            <pc:docMk/>
            <pc:sldMk cId="848475199" sldId="352"/>
            <ac:spMk id="5" creationId="{2FE27073-9E8F-BDCB-72F6-4C98CE0310FF}"/>
          </ac:spMkLst>
        </pc:spChg>
        <pc:picChg chg="add del mod">
          <ac:chgData name="Nagaraj Saroday" userId="3a26ac0b3cfb4850" providerId="LiveId" clId="{ACA6DFC8-5052-42C4-9D42-4234C20854BA}" dt="2024-11-03T11:36:24.675" v="686" actId="478"/>
          <ac:picMkLst>
            <pc:docMk/>
            <pc:sldMk cId="848475199" sldId="352"/>
            <ac:picMk id="6" creationId="{342A6D5D-FF49-F98C-2E23-473D3D8CB39F}"/>
          </ac:picMkLst>
        </pc:picChg>
      </pc:sldChg>
      <pc:sldChg chg="del">
        <pc:chgData name="Nagaraj Saroday" userId="3a26ac0b3cfb4850" providerId="LiveId" clId="{ACA6DFC8-5052-42C4-9D42-4234C20854BA}" dt="2024-11-03T09:16:18.380" v="48" actId="47"/>
        <pc:sldMkLst>
          <pc:docMk/>
          <pc:sldMk cId="2578839976" sldId="353"/>
        </pc:sldMkLst>
      </pc:sldChg>
      <pc:sldChg chg="addSp delSp modSp new mod modNotesTx">
        <pc:chgData name="Nagaraj Saroday" userId="3a26ac0b3cfb4850" providerId="LiveId" clId="{ACA6DFC8-5052-42C4-9D42-4234C20854BA}" dt="2024-11-03T11:42:30.936" v="799"/>
        <pc:sldMkLst>
          <pc:docMk/>
          <pc:sldMk cId="3901929198" sldId="353"/>
        </pc:sldMkLst>
        <pc:spChg chg="mod">
          <ac:chgData name="Nagaraj Saroday" userId="3a26ac0b3cfb4850" providerId="LiveId" clId="{ACA6DFC8-5052-42C4-9D42-4234C20854BA}" dt="2024-11-03T11:37:33.215" v="695" actId="1076"/>
          <ac:spMkLst>
            <pc:docMk/>
            <pc:sldMk cId="3901929198" sldId="353"/>
            <ac:spMk id="2" creationId="{32AC7A2D-D97E-6953-F4F0-35A341081CC3}"/>
          </ac:spMkLst>
        </pc:spChg>
        <pc:spChg chg="del mod">
          <ac:chgData name="Nagaraj Saroday" userId="3a26ac0b3cfb4850" providerId="LiveId" clId="{ACA6DFC8-5052-42C4-9D42-4234C20854BA}" dt="2024-11-03T11:37:14.295" v="692"/>
          <ac:spMkLst>
            <pc:docMk/>
            <pc:sldMk cId="3901929198" sldId="353"/>
            <ac:spMk id="3" creationId="{43752166-1C39-2876-0470-4DEEFC9C34BB}"/>
          </ac:spMkLst>
        </pc:spChg>
        <pc:spChg chg="add mod">
          <ac:chgData name="Nagaraj Saroday" userId="3a26ac0b3cfb4850" providerId="LiveId" clId="{ACA6DFC8-5052-42C4-9D42-4234C20854BA}" dt="2024-11-03T11:40:07.425" v="735" actId="14100"/>
          <ac:spMkLst>
            <pc:docMk/>
            <pc:sldMk cId="3901929198" sldId="353"/>
            <ac:spMk id="4" creationId="{E00B8395-1FCC-6ACC-D6DB-8D25173C4D2F}"/>
          </ac:spMkLst>
        </pc:spChg>
        <pc:spChg chg="add mod">
          <ac:chgData name="Nagaraj Saroday" userId="3a26ac0b3cfb4850" providerId="LiveId" clId="{ACA6DFC8-5052-42C4-9D42-4234C20854BA}" dt="2024-11-03T11:38:16.838" v="707"/>
          <ac:spMkLst>
            <pc:docMk/>
            <pc:sldMk cId="3901929198" sldId="353"/>
            <ac:spMk id="5" creationId="{2C71B37B-54D3-19FB-3C99-114449F305EC}"/>
          </ac:spMkLst>
        </pc:spChg>
        <pc:spChg chg="add mod">
          <ac:chgData name="Nagaraj Saroday" userId="3a26ac0b3cfb4850" providerId="LiveId" clId="{ACA6DFC8-5052-42C4-9D42-4234C20854BA}" dt="2024-11-03T11:40:04.130" v="734"/>
          <ac:spMkLst>
            <pc:docMk/>
            <pc:sldMk cId="3901929198" sldId="353"/>
            <ac:spMk id="14" creationId="{F93DE438-B743-E253-C48C-CA30E1D5FBBA}"/>
          </ac:spMkLst>
        </pc:spChg>
        <pc:graphicFrameChg chg="add mod modGraphic">
          <ac:chgData name="Nagaraj Saroday" userId="3a26ac0b3cfb4850" providerId="LiveId" clId="{ACA6DFC8-5052-42C4-9D42-4234C20854BA}" dt="2024-11-03T11:38:16.254" v="706" actId="1076"/>
          <ac:graphicFrameMkLst>
            <pc:docMk/>
            <pc:sldMk cId="3901929198" sldId="353"/>
            <ac:graphicFrameMk id="6" creationId="{00331EF7-261D-C79F-4486-7F4C3B363A33}"/>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7" creationId="{6DA209B1-4DFF-5250-781F-85F6E9447DDF}"/>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8" creationId="{33949A15-9589-EB09-CF48-648FFF3737DA}"/>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9" creationId="{E24F38A7-C9E0-92EC-4528-6F4E8288BE9D}"/>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0" creationId="{E30597FB-84FB-E04F-E5C6-A571E9EC140B}"/>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1" creationId="{06B0E957-ECCB-8491-8645-F6F234243620}"/>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2" creationId="{742EE942-2EC3-E883-CB1B-56CC8E9D7B5F}"/>
          </ac:graphicFrameMkLst>
        </pc:graphicFrameChg>
        <pc:graphicFrameChg chg="add mod modGraphic">
          <ac:chgData name="Nagaraj Saroday" userId="3a26ac0b3cfb4850" providerId="LiveId" clId="{ACA6DFC8-5052-42C4-9D42-4234C20854BA}" dt="2024-11-03T11:38:16.254" v="706" actId="1076"/>
          <ac:graphicFrameMkLst>
            <pc:docMk/>
            <pc:sldMk cId="3901929198" sldId="353"/>
            <ac:graphicFrameMk id="13" creationId="{09FD4E40-3136-155B-1F52-A56066275299}"/>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5" creationId="{0038716E-778A-3ABD-8727-E9069F4E3A50}"/>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6" creationId="{D43EE0DC-5D3F-94D5-F4D1-230F1F1C6BF5}"/>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7" creationId="{EC6DBF42-F7A7-FB71-8226-0B80BA6421DB}"/>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8" creationId="{5DDF4EBB-0BDB-DC10-2409-A994FFE718D6}"/>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19" creationId="{B772B80E-9B32-B561-74B5-06C03510BBC2}"/>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20" creationId="{D0E89121-AE93-80C7-10F8-46AD957862F8}"/>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21" creationId="{37E365E9-95D9-A0C8-5F04-3397C65EB569}"/>
          </ac:graphicFrameMkLst>
        </pc:graphicFrameChg>
        <pc:graphicFrameChg chg="add mod">
          <ac:chgData name="Nagaraj Saroday" userId="3a26ac0b3cfb4850" providerId="LiveId" clId="{ACA6DFC8-5052-42C4-9D42-4234C20854BA}" dt="2024-11-03T11:40:03.268" v="733" actId="1076"/>
          <ac:graphicFrameMkLst>
            <pc:docMk/>
            <pc:sldMk cId="3901929198" sldId="353"/>
            <ac:graphicFrameMk id="22" creationId="{4D840030-F998-1288-E43D-01E1BACAA6B6}"/>
          </ac:graphicFrameMkLst>
        </pc:graphicFrameChg>
      </pc:sldChg>
      <pc:sldChg chg="del">
        <pc:chgData name="Nagaraj Saroday" userId="3a26ac0b3cfb4850" providerId="LiveId" clId="{ACA6DFC8-5052-42C4-9D42-4234C20854BA}" dt="2024-11-03T09:16:18.380" v="48" actId="47"/>
        <pc:sldMkLst>
          <pc:docMk/>
          <pc:sldMk cId="1920212232" sldId="354"/>
        </pc:sldMkLst>
      </pc:sldChg>
      <pc:sldChg chg="addSp delSp modSp new del mod">
        <pc:chgData name="Nagaraj Saroday" userId="3a26ac0b3cfb4850" providerId="LiveId" clId="{ACA6DFC8-5052-42C4-9D42-4234C20854BA}" dt="2024-11-03T12:24:26.245" v="925" actId="2696"/>
        <pc:sldMkLst>
          <pc:docMk/>
          <pc:sldMk cId="3743362515" sldId="354"/>
        </pc:sldMkLst>
        <pc:spChg chg="del">
          <ac:chgData name="Nagaraj Saroday" userId="3a26ac0b3cfb4850" providerId="LiveId" clId="{ACA6DFC8-5052-42C4-9D42-4234C20854BA}" dt="2024-11-03T11:52:57.370" v="803" actId="478"/>
          <ac:spMkLst>
            <pc:docMk/>
            <pc:sldMk cId="3743362515" sldId="354"/>
            <ac:spMk id="2" creationId="{E0E073D3-3314-5112-7A68-02F94598A5B7}"/>
          </ac:spMkLst>
        </pc:spChg>
        <pc:spChg chg="del">
          <ac:chgData name="Nagaraj Saroday" userId="3a26ac0b3cfb4850" providerId="LiveId" clId="{ACA6DFC8-5052-42C4-9D42-4234C20854BA}" dt="2024-11-03T11:52:59.034" v="804" actId="478"/>
          <ac:spMkLst>
            <pc:docMk/>
            <pc:sldMk cId="3743362515" sldId="354"/>
            <ac:spMk id="3" creationId="{B0FA8A58-6969-363C-0D22-44C3A9270ACE}"/>
          </ac:spMkLst>
        </pc:spChg>
        <pc:spChg chg="add mod">
          <ac:chgData name="Nagaraj Saroday" userId="3a26ac0b3cfb4850" providerId="LiveId" clId="{ACA6DFC8-5052-42C4-9D42-4234C20854BA}" dt="2024-11-03T12:19:54.861" v="867" actId="20577"/>
          <ac:spMkLst>
            <pc:docMk/>
            <pc:sldMk cId="3743362515" sldId="354"/>
            <ac:spMk id="5" creationId="{611E6F20-D814-F84D-0734-D15425DAB584}"/>
          </ac:spMkLst>
        </pc:spChg>
        <pc:picChg chg="add del mod">
          <ac:chgData name="Nagaraj Saroday" userId="3a26ac0b3cfb4850" providerId="LiveId" clId="{ACA6DFC8-5052-42C4-9D42-4234C20854BA}" dt="2024-11-03T12:14:49.177" v="838" actId="21"/>
          <ac:picMkLst>
            <pc:docMk/>
            <pc:sldMk cId="3743362515" sldId="354"/>
            <ac:picMk id="4" creationId="{423A8366-6B0E-F404-C523-C826FC68648A}"/>
          </ac:picMkLst>
        </pc:picChg>
        <pc:picChg chg="add del mod">
          <ac:chgData name="Nagaraj Saroday" userId="3a26ac0b3cfb4850" providerId="LiveId" clId="{ACA6DFC8-5052-42C4-9D42-4234C20854BA}" dt="2024-11-03T11:53:48.823" v="808" actId="478"/>
          <ac:picMkLst>
            <pc:docMk/>
            <pc:sldMk cId="3743362515" sldId="354"/>
            <ac:picMk id="8194" creationId="{FACDDFAD-C567-6D0B-14AF-2A66C9A11D7D}"/>
          </ac:picMkLst>
        </pc:picChg>
      </pc:sldChg>
      <pc:sldChg chg="addSp delSp modSp add del mod">
        <pc:chgData name="Nagaraj Saroday" userId="3a26ac0b3cfb4850" providerId="LiveId" clId="{ACA6DFC8-5052-42C4-9D42-4234C20854BA}" dt="2024-11-03T09:25:41.483" v="140" actId="47"/>
        <pc:sldMkLst>
          <pc:docMk/>
          <pc:sldMk cId="2242796693" sldId="355"/>
        </pc:sldMkLst>
        <pc:spChg chg="mod">
          <ac:chgData name="Nagaraj Saroday" userId="3a26ac0b3cfb4850" providerId="LiveId" clId="{ACA6DFC8-5052-42C4-9D42-4234C20854BA}" dt="2024-11-03T09:16:42.126" v="53" actId="14100"/>
          <ac:spMkLst>
            <pc:docMk/>
            <pc:sldMk cId="2242796693" sldId="355"/>
            <ac:spMk id="2" creationId="{BBD0D9FF-4900-D8DD-65EE-6F964A536790}"/>
          </ac:spMkLst>
        </pc:spChg>
        <pc:spChg chg="add del mod">
          <ac:chgData name="Nagaraj Saroday" userId="3a26ac0b3cfb4850" providerId="LiveId" clId="{ACA6DFC8-5052-42C4-9D42-4234C20854BA}" dt="2024-11-03T09:22:35.581" v="127" actId="478"/>
          <ac:spMkLst>
            <pc:docMk/>
            <pc:sldMk cId="2242796693" sldId="355"/>
            <ac:spMk id="3" creationId="{42B4D654-E029-FB6C-22F7-EA042B7DDA89}"/>
          </ac:spMkLst>
        </pc:spChg>
        <pc:spChg chg="del mod">
          <ac:chgData name="Nagaraj Saroday" userId="3a26ac0b3cfb4850" providerId="LiveId" clId="{ACA6DFC8-5052-42C4-9D42-4234C20854BA}" dt="2024-11-03T09:17:15.505" v="58" actId="478"/>
          <ac:spMkLst>
            <pc:docMk/>
            <pc:sldMk cId="2242796693" sldId="355"/>
            <ac:spMk id="4" creationId="{40CAFE80-51A3-7A01-5DDD-7D70217B334E}"/>
          </ac:spMkLst>
        </pc:spChg>
        <pc:spChg chg="add del mod">
          <ac:chgData name="Nagaraj Saroday" userId="3a26ac0b3cfb4850" providerId="LiveId" clId="{ACA6DFC8-5052-42C4-9D42-4234C20854BA}" dt="2024-11-03T09:22:26.001" v="123" actId="767"/>
          <ac:spMkLst>
            <pc:docMk/>
            <pc:sldMk cId="2242796693" sldId="355"/>
            <ac:spMk id="5" creationId="{5FFA0304-9531-94F6-C803-CE6D30A3B1AF}"/>
          </ac:spMkLst>
        </pc:spChg>
        <pc:spChg chg="add mod">
          <ac:chgData name="Nagaraj Saroday" userId="3a26ac0b3cfb4850" providerId="LiveId" clId="{ACA6DFC8-5052-42C4-9D42-4234C20854BA}" dt="2024-11-03T09:25:32.563" v="139" actId="12"/>
          <ac:spMkLst>
            <pc:docMk/>
            <pc:sldMk cId="2242796693" sldId="355"/>
            <ac:spMk id="7" creationId="{627EC661-0670-33CC-51F2-F7CA1A55B8D4}"/>
          </ac:spMkLst>
        </pc:spChg>
      </pc:sldChg>
      <pc:sldChg chg="addSp delSp modSp new mod modNotesTx">
        <pc:chgData name="Nagaraj Saroday" userId="3a26ac0b3cfb4850" providerId="LiveId" clId="{ACA6DFC8-5052-42C4-9D42-4234C20854BA}" dt="2024-11-03T12:30:37.233" v="1036"/>
        <pc:sldMkLst>
          <pc:docMk/>
          <pc:sldMk cId="2311735055" sldId="355"/>
        </pc:sldMkLst>
        <pc:spChg chg="mod">
          <ac:chgData name="Nagaraj Saroday" userId="3a26ac0b3cfb4850" providerId="LiveId" clId="{ACA6DFC8-5052-42C4-9D42-4234C20854BA}" dt="2024-11-03T12:12:33.108" v="822" actId="14100"/>
          <ac:spMkLst>
            <pc:docMk/>
            <pc:sldMk cId="2311735055" sldId="355"/>
            <ac:spMk id="2" creationId="{7F638F08-F8D5-BA7A-2273-9A4E5B94D5F7}"/>
          </ac:spMkLst>
        </pc:spChg>
        <pc:spChg chg="del mod">
          <ac:chgData name="Nagaraj Saroday" userId="3a26ac0b3cfb4850" providerId="LiveId" clId="{ACA6DFC8-5052-42C4-9D42-4234C20854BA}" dt="2024-11-03T12:12:53.062" v="826" actId="478"/>
          <ac:spMkLst>
            <pc:docMk/>
            <pc:sldMk cId="2311735055" sldId="355"/>
            <ac:spMk id="3" creationId="{2CFAA839-C77E-325D-E47A-66E404D2ED55}"/>
          </ac:spMkLst>
        </pc:spChg>
        <pc:spChg chg="add mod">
          <ac:chgData name="Nagaraj Saroday" userId="3a26ac0b3cfb4850" providerId="LiveId" clId="{ACA6DFC8-5052-42C4-9D42-4234C20854BA}" dt="2024-11-03T12:30:37.233" v="1036"/>
          <ac:spMkLst>
            <pc:docMk/>
            <pc:sldMk cId="2311735055" sldId="355"/>
            <ac:spMk id="4" creationId="{B685F79C-4221-9914-689E-B4D8351AFBEA}"/>
          </ac:spMkLst>
        </pc:spChg>
        <pc:picChg chg="add del mod">
          <ac:chgData name="Nagaraj Saroday" userId="3a26ac0b3cfb4850" providerId="LiveId" clId="{ACA6DFC8-5052-42C4-9D42-4234C20854BA}" dt="2024-11-03T12:15:48.732" v="841" actId="478"/>
          <ac:picMkLst>
            <pc:docMk/>
            <pc:sldMk cId="2311735055" sldId="355"/>
            <ac:picMk id="5" creationId="{8CEAF694-9D2D-4954-5D61-4911C85641B6}"/>
          </ac:picMkLst>
        </pc:picChg>
        <pc:picChg chg="add mod">
          <ac:chgData name="Nagaraj Saroday" userId="3a26ac0b3cfb4850" providerId="LiveId" clId="{ACA6DFC8-5052-42C4-9D42-4234C20854BA}" dt="2024-11-03T12:16:48.592" v="848" actId="1076"/>
          <ac:picMkLst>
            <pc:docMk/>
            <pc:sldMk cId="2311735055" sldId="355"/>
            <ac:picMk id="7" creationId="{3932CDE1-B8B7-6275-BC69-A8ACED9487AB}"/>
          </ac:picMkLst>
        </pc:picChg>
        <pc:picChg chg="add">
          <ac:chgData name="Nagaraj Saroday" userId="3a26ac0b3cfb4850" providerId="LiveId" clId="{ACA6DFC8-5052-42C4-9D42-4234C20854BA}" dt="2024-11-03T12:15:50.300" v="842"/>
          <ac:picMkLst>
            <pc:docMk/>
            <pc:sldMk cId="2311735055" sldId="355"/>
            <ac:picMk id="9219" creationId="{E1D78BCA-215B-4DB0-527B-B44721B19FAE}"/>
          </ac:picMkLst>
        </pc:picChg>
        <pc:picChg chg="add del">
          <ac:chgData name="Nagaraj Saroday" userId="3a26ac0b3cfb4850" providerId="LiveId" clId="{ACA6DFC8-5052-42C4-9D42-4234C20854BA}" dt="2024-11-03T12:16:30.588" v="844" actId="478"/>
          <ac:picMkLst>
            <pc:docMk/>
            <pc:sldMk cId="2311735055" sldId="355"/>
            <ac:picMk id="9221" creationId="{832E3CC1-FD9F-09CF-8674-4DAF2803B4D6}"/>
          </ac:picMkLst>
        </pc:picChg>
      </pc:sldChg>
      <pc:sldChg chg="addSp delSp modSp new mod setBg modNotesTx">
        <pc:chgData name="Nagaraj Saroday" userId="3a26ac0b3cfb4850" providerId="LiveId" clId="{ACA6DFC8-5052-42C4-9D42-4234C20854BA}" dt="2024-11-03T12:21:50.601" v="923"/>
        <pc:sldMkLst>
          <pc:docMk/>
          <pc:sldMk cId="3160857212" sldId="356"/>
        </pc:sldMkLst>
        <pc:spChg chg="mod">
          <ac:chgData name="Nagaraj Saroday" userId="3a26ac0b3cfb4850" providerId="LiveId" clId="{ACA6DFC8-5052-42C4-9D42-4234C20854BA}" dt="2024-11-03T12:17:36.702" v="852"/>
          <ac:spMkLst>
            <pc:docMk/>
            <pc:sldMk cId="3160857212" sldId="356"/>
            <ac:spMk id="2" creationId="{08F2B2FC-4465-6F4D-3B7D-3EB260CDB200}"/>
          </ac:spMkLst>
        </pc:spChg>
        <pc:spChg chg="del">
          <ac:chgData name="Nagaraj Saroday" userId="3a26ac0b3cfb4850" providerId="LiveId" clId="{ACA6DFC8-5052-42C4-9D42-4234C20854BA}" dt="2024-11-03T12:17:32.629" v="851"/>
          <ac:spMkLst>
            <pc:docMk/>
            <pc:sldMk cId="3160857212" sldId="356"/>
            <ac:spMk id="3" creationId="{7DE54938-8B3C-CE84-D2DD-7724FD2B83B2}"/>
          </ac:spMkLst>
        </pc:spChg>
        <pc:spChg chg="add mod">
          <ac:chgData name="Nagaraj Saroday" userId="3a26ac0b3cfb4850" providerId="LiveId" clId="{ACA6DFC8-5052-42C4-9D42-4234C20854BA}" dt="2024-11-03T12:17:59.456" v="855" actId="14100"/>
          <ac:spMkLst>
            <pc:docMk/>
            <pc:sldMk cId="3160857212" sldId="356"/>
            <ac:spMk id="4" creationId="{A9727FCA-2000-E011-402E-2C350E09AD48}"/>
          </ac:spMkLst>
        </pc:spChg>
      </pc:sldChg>
      <pc:sldChg chg="addSp delSp modSp new del mod">
        <pc:chgData name="Nagaraj Saroday" userId="3a26ac0b3cfb4850" providerId="LiveId" clId="{ACA6DFC8-5052-42C4-9D42-4234C20854BA}" dt="2024-11-03T12:24:19.710" v="924" actId="2696"/>
        <pc:sldMkLst>
          <pc:docMk/>
          <pc:sldMk cId="617337238" sldId="357"/>
        </pc:sldMkLst>
        <pc:spChg chg="del mod">
          <ac:chgData name="Nagaraj Saroday" userId="3a26ac0b3cfb4850" providerId="LiveId" clId="{ACA6DFC8-5052-42C4-9D42-4234C20854BA}" dt="2024-11-03T12:21:24.709" v="900" actId="478"/>
          <ac:spMkLst>
            <pc:docMk/>
            <pc:sldMk cId="617337238" sldId="357"/>
            <ac:spMk id="2" creationId="{C055FB1C-E5F5-B98F-FB86-3E90164985C5}"/>
          </ac:spMkLst>
        </pc:spChg>
        <pc:spChg chg="del">
          <ac:chgData name="Nagaraj Saroday" userId="3a26ac0b3cfb4850" providerId="LiveId" clId="{ACA6DFC8-5052-42C4-9D42-4234C20854BA}" dt="2024-11-03T12:21:28.078" v="902" actId="478"/>
          <ac:spMkLst>
            <pc:docMk/>
            <pc:sldMk cId="617337238" sldId="357"/>
            <ac:spMk id="3" creationId="{BD4E8B47-58AF-EFA7-3BFD-0BF6B913A6F6}"/>
          </ac:spMkLst>
        </pc:spChg>
        <pc:spChg chg="add del mod">
          <ac:chgData name="Nagaraj Saroday" userId="3a26ac0b3cfb4850" providerId="LiveId" clId="{ACA6DFC8-5052-42C4-9D42-4234C20854BA}" dt="2024-11-03T12:21:26.903" v="901" actId="478"/>
          <ac:spMkLst>
            <pc:docMk/>
            <pc:sldMk cId="617337238" sldId="357"/>
            <ac:spMk id="5" creationId="{26D855CB-1DEE-FCFE-7109-E5FC51B2E2D5}"/>
          </ac:spMkLst>
        </pc:spChg>
      </pc:sldChg>
      <pc:sldChg chg="addSp delSp modSp new mod modNotes modNotesTx">
        <pc:chgData name="Nagaraj Saroday" userId="3a26ac0b3cfb4850" providerId="LiveId" clId="{ACA6DFC8-5052-42C4-9D42-4234C20854BA}" dt="2024-11-03T12:30:37.233" v="1036"/>
        <pc:sldMkLst>
          <pc:docMk/>
          <pc:sldMk cId="2876369414" sldId="357"/>
        </pc:sldMkLst>
        <pc:spChg chg="mod">
          <ac:chgData name="Nagaraj Saroday" userId="3a26ac0b3cfb4850" providerId="LiveId" clId="{ACA6DFC8-5052-42C4-9D42-4234C20854BA}" dt="2024-11-03T12:25:37.436" v="988" actId="1076"/>
          <ac:spMkLst>
            <pc:docMk/>
            <pc:sldMk cId="2876369414" sldId="357"/>
            <ac:spMk id="2" creationId="{F7C9A1CC-A9A5-5F7F-5455-2E5EBA97E022}"/>
          </ac:spMkLst>
        </pc:spChg>
        <pc:spChg chg="del mod">
          <ac:chgData name="Nagaraj Saroday" userId="3a26ac0b3cfb4850" providerId="LiveId" clId="{ACA6DFC8-5052-42C4-9D42-4234C20854BA}" dt="2024-11-03T12:24:58.542" v="971" actId="478"/>
          <ac:spMkLst>
            <pc:docMk/>
            <pc:sldMk cId="2876369414" sldId="357"/>
            <ac:spMk id="3" creationId="{E101BD6C-CC4A-4E7F-D98B-8A687659554D}"/>
          </ac:spMkLst>
        </pc:spChg>
        <pc:graphicFrameChg chg="add mod modGraphic">
          <ac:chgData name="Nagaraj Saroday" userId="3a26ac0b3cfb4850" providerId="LiveId" clId="{ACA6DFC8-5052-42C4-9D42-4234C20854BA}" dt="2024-11-03T12:30:37.233" v="1036"/>
          <ac:graphicFrameMkLst>
            <pc:docMk/>
            <pc:sldMk cId="2876369414" sldId="357"/>
            <ac:graphicFrameMk id="4" creationId="{EF9CCBBE-B798-B1BE-8F9E-76E1E7C4593B}"/>
          </ac:graphicFrameMkLst>
        </pc:graphicFrameChg>
      </pc:sldChg>
      <pc:sldChg chg="addSp delSp modSp new mod modNotesTx">
        <pc:chgData name="Nagaraj Saroday" userId="3a26ac0b3cfb4850" providerId="LiveId" clId="{ACA6DFC8-5052-42C4-9D42-4234C20854BA}" dt="2024-11-03T12:31:08.055" v="1037"/>
        <pc:sldMkLst>
          <pc:docMk/>
          <pc:sldMk cId="1822595860" sldId="358"/>
        </pc:sldMkLst>
        <pc:spChg chg="mod">
          <ac:chgData name="Nagaraj Saroday" userId="3a26ac0b3cfb4850" providerId="LiveId" clId="{ACA6DFC8-5052-42C4-9D42-4234C20854BA}" dt="2024-11-03T12:30:14.289" v="1035"/>
          <ac:spMkLst>
            <pc:docMk/>
            <pc:sldMk cId="1822595860" sldId="358"/>
            <ac:spMk id="2" creationId="{92D1A181-209B-8B5F-0A67-B23F525E8EF6}"/>
          </ac:spMkLst>
        </pc:spChg>
        <pc:spChg chg="del">
          <ac:chgData name="Nagaraj Saroday" userId="3a26ac0b3cfb4850" providerId="LiveId" clId="{ACA6DFC8-5052-42C4-9D42-4234C20854BA}" dt="2024-11-03T12:26:39.037" v="1022" actId="478"/>
          <ac:spMkLst>
            <pc:docMk/>
            <pc:sldMk cId="1822595860" sldId="358"/>
            <ac:spMk id="3" creationId="{0BEF77A3-66C3-C8D1-4981-C9815EF0F9AB}"/>
          </ac:spMkLst>
        </pc:spChg>
        <pc:graphicFrameChg chg="add mod modGraphic">
          <ac:chgData name="Nagaraj Saroday" userId="3a26ac0b3cfb4850" providerId="LiveId" clId="{ACA6DFC8-5052-42C4-9D42-4234C20854BA}" dt="2024-11-03T12:30:37.233" v="1036"/>
          <ac:graphicFrameMkLst>
            <pc:docMk/>
            <pc:sldMk cId="1822595860" sldId="358"/>
            <ac:graphicFrameMk id="4" creationId="{8C56DA03-C823-C961-C72F-3444AF560F23}"/>
          </ac:graphicFrameMkLst>
        </pc:graphicFrameChg>
      </pc:sldChg>
      <pc:sldMasterChg chg="delSldLayout">
        <pc:chgData name="Nagaraj Saroday" userId="3a26ac0b3cfb4850" providerId="LiveId" clId="{ACA6DFC8-5052-42C4-9D42-4234C20854BA}" dt="2024-11-03T09:16:18.380" v="48" actId="47"/>
        <pc:sldMasterMkLst>
          <pc:docMk/>
          <pc:sldMasterMk cId="0" sldId="2147483659"/>
        </pc:sldMasterMkLst>
        <pc:sldLayoutChg chg="del">
          <pc:chgData name="Nagaraj Saroday" userId="3a26ac0b3cfb4850" providerId="LiveId" clId="{ACA6DFC8-5052-42C4-9D42-4234C20854BA}" dt="2024-11-03T09:16:18.380" v="48" actId="47"/>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Sorting arranges data in an organized format, making it easier to search, retrieve, and analyze. It’s one of the most essential tasks in programming and data handling, especially for optimizing performance in various algorithms and applications.</a:t>
            </a:r>
            <a:endParaRPr lang="en-IN" dirty="0"/>
          </a:p>
        </p:txBody>
      </p:sp>
    </p:spTree>
    <p:extLst>
      <p:ext uri="{BB962C8B-B14F-4D97-AF65-F5344CB8AC3E}">
        <p14:creationId xmlns:p14="http://schemas.microsoft.com/office/powerpoint/2010/main" val="255852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sorting algorithms work by comparing elements to determine their order. Bubble Sort is straightforward but less efficient, while Selection and Insertion Sorts are useful for smaller datasets. Merge Sort and Quick Sort are efficient and suitable for larger datasets, thanks to their O(n log n) performance.</a:t>
            </a:r>
            <a:endParaRPr lang="en-IN" dirty="0"/>
          </a:p>
        </p:txBody>
      </p:sp>
    </p:spTree>
    <p:extLst>
      <p:ext uri="{BB962C8B-B14F-4D97-AF65-F5344CB8AC3E}">
        <p14:creationId xmlns:p14="http://schemas.microsoft.com/office/powerpoint/2010/main" val="1862912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485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4365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B70E8-C95A-E792-C5EF-6A9EB58A29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69C391-4214-2BA9-801E-96B893D370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B7DB8A-532D-5C67-C66D-BEDBAEEF07E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786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7" name="Google Shape;67;p13"/>
          <p:cNvSpPr txBox="1">
            <a:spLocks noGrp="1"/>
          </p:cNvSpPr>
          <p:nvPr>
            <p:ph type="subTitle" idx="1"/>
          </p:nvPr>
        </p:nvSpPr>
        <p:spPr>
          <a:xfrm>
            <a:off x="2137225" y="131828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err="1"/>
              <a:t>Searthing</a:t>
            </a:r>
            <a:r>
              <a:rPr lang="en-IN" dirty="0"/>
              <a:t> Algorithms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65A83-CB9E-2430-4156-9791348394AC}"/>
              </a:ext>
            </a:extLst>
          </p:cNvPr>
          <p:cNvSpPr>
            <a:spLocks noGrp="1"/>
          </p:cNvSpPr>
          <p:nvPr>
            <p:ph type="title"/>
          </p:nvPr>
        </p:nvSpPr>
        <p:spPr>
          <a:xfrm>
            <a:off x="0" y="0"/>
            <a:ext cx="5404501" cy="707400"/>
          </a:xfrm>
        </p:spPr>
        <p:txBody>
          <a:bodyPr/>
          <a:lstStyle/>
          <a:p>
            <a:r>
              <a:rPr lang="en-US" dirty="0"/>
              <a:t>What is a Search Algorithm?</a:t>
            </a:r>
            <a:r>
              <a:rPr lang="en-US" dirty="0">
                <a:latin typeface="+mn-lt"/>
              </a:rPr>
              <a:t>?</a:t>
            </a:r>
            <a:br>
              <a:rPr lang="en-US" dirty="0">
                <a:latin typeface="+mn-lt"/>
              </a:rPr>
            </a:br>
            <a:endParaRPr lang="en-IN" dirty="0">
              <a:latin typeface="+mn-lt"/>
            </a:endParaRPr>
          </a:p>
        </p:txBody>
      </p:sp>
      <p:sp>
        <p:nvSpPr>
          <p:cNvPr id="5" name="TextBox 4">
            <a:extLst>
              <a:ext uri="{FF2B5EF4-FFF2-40B4-BE49-F238E27FC236}">
                <a16:creationId xmlns:a16="http://schemas.microsoft.com/office/drawing/2014/main" id="{D3742F64-829F-7B22-4D3D-54C7F90A6BE4}"/>
              </a:ext>
            </a:extLst>
          </p:cNvPr>
          <p:cNvSpPr txBox="1"/>
          <p:nvPr/>
        </p:nvSpPr>
        <p:spPr>
          <a:xfrm>
            <a:off x="115455" y="809000"/>
            <a:ext cx="8215744" cy="4022704"/>
          </a:xfrm>
          <a:prstGeom prst="rect">
            <a:avLst/>
          </a:prstGeom>
          <a:noFill/>
        </p:spPr>
        <p:txBody>
          <a:bodyPr wrap="square">
            <a:spAutoFit/>
          </a:bodyPr>
          <a:lstStyle/>
          <a:p>
            <a:pPr>
              <a:lnSpc>
                <a:spcPct val="150000"/>
              </a:lnSpc>
              <a:buFont typeface="Arial" panose="020B0604020202020204" pitchFamily="34" charset="0"/>
              <a:buChar char="•"/>
            </a:pPr>
            <a:r>
              <a:rPr lang="en-US" sz="1200" b="1" dirty="0"/>
              <a:t>Definition</a:t>
            </a:r>
            <a:r>
              <a:rPr lang="en-US" sz="1200" dirty="0"/>
              <a:t>:</a:t>
            </a:r>
          </a:p>
          <a:p>
            <a:pPr marL="742950" lvl="1" indent="-285750">
              <a:lnSpc>
                <a:spcPct val="150000"/>
              </a:lnSpc>
              <a:buFont typeface="Arial" panose="020B0604020202020204" pitchFamily="34" charset="0"/>
              <a:buChar char="•"/>
            </a:pPr>
            <a:r>
              <a:rPr lang="en-US" sz="1200" dirty="0"/>
              <a:t>A search algorithm is a method for locating a specific item in a collection of items, such as an array, list, or database.</a:t>
            </a:r>
          </a:p>
          <a:p>
            <a:pPr>
              <a:lnSpc>
                <a:spcPct val="150000"/>
              </a:lnSpc>
              <a:buFont typeface="Arial" panose="020B0604020202020204" pitchFamily="34" charset="0"/>
              <a:buChar char="•"/>
            </a:pPr>
            <a:r>
              <a:rPr lang="en-US" sz="1200" b="1" dirty="0"/>
              <a:t>Purpose</a:t>
            </a:r>
            <a:r>
              <a:rPr lang="en-US" sz="1200" dirty="0"/>
              <a:t>:</a:t>
            </a:r>
          </a:p>
          <a:p>
            <a:pPr marL="742950" lvl="1" indent="-285750">
              <a:lnSpc>
                <a:spcPct val="150000"/>
              </a:lnSpc>
              <a:buFont typeface="Arial" panose="020B0604020202020204" pitchFamily="34" charset="0"/>
              <a:buChar char="•"/>
            </a:pPr>
            <a:r>
              <a:rPr lang="en-US" sz="1200" dirty="0"/>
              <a:t>To retrieve data efficiently from a data structure based on a specific condition or criterion.</a:t>
            </a:r>
          </a:p>
          <a:p>
            <a:pPr>
              <a:lnSpc>
                <a:spcPct val="150000"/>
              </a:lnSpc>
              <a:buFont typeface="Arial" panose="020B0604020202020204" pitchFamily="34" charset="0"/>
              <a:buChar char="•"/>
            </a:pPr>
            <a:r>
              <a:rPr lang="en-US" sz="1200" b="1" dirty="0"/>
              <a:t>Common Characteristics</a:t>
            </a:r>
            <a:r>
              <a:rPr lang="en-US" sz="1200" dirty="0"/>
              <a:t>:</a:t>
            </a:r>
          </a:p>
          <a:p>
            <a:pPr marL="742950" lvl="1" indent="-285750">
              <a:lnSpc>
                <a:spcPct val="150000"/>
              </a:lnSpc>
              <a:buFont typeface="Arial" panose="020B0604020202020204" pitchFamily="34" charset="0"/>
              <a:buChar char="•"/>
            </a:pPr>
            <a:r>
              <a:rPr lang="en-US" sz="1200" b="1" dirty="0"/>
              <a:t>Input</a:t>
            </a:r>
            <a:r>
              <a:rPr lang="en-US" sz="1200" dirty="0"/>
              <a:t>: A collection of data (e.g., array, list, graph) and a target value to find.</a:t>
            </a:r>
          </a:p>
          <a:p>
            <a:pPr marL="742950" lvl="1" indent="-285750">
              <a:lnSpc>
                <a:spcPct val="150000"/>
              </a:lnSpc>
              <a:buFont typeface="Arial" panose="020B0604020202020204" pitchFamily="34" charset="0"/>
              <a:buChar char="•"/>
            </a:pPr>
            <a:r>
              <a:rPr lang="en-US" sz="1200" b="1" dirty="0"/>
              <a:t>Output</a:t>
            </a:r>
            <a:r>
              <a:rPr lang="en-US" sz="1200" dirty="0"/>
              <a:t>: The position of the target value if found, or an indication that it is not present.</a:t>
            </a:r>
          </a:p>
          <a:p>
            <a:pPr marL="742950" lvl="1" indent="-285750">
              <a:lnSpc>
                <a:spcPct val="150000"/>
              </a:lnSpc>
              <a:buFont typeface="Arial" panose="020B0604020202020204" pitchFamily="34" charset="0"/>
              <a:buChar char="•"/>
            </a:pPr>
            <a:r>
              <a:rPr lang="en-US" sz="1200" b="1" dirty="0"/>
              <a:t>Performance</a:t>
            </a:r>
            <a:r>
              <a:rPr lang="en-US" sz="1200" dirty="0"/>
              <a:t>: Measured in terms of time complexity and space complexity.</a:t>
            </a:r>
          </a:p>
          <a:p>
            <a:pPr>
              <a:lnSpc>
                <a:spcPct val="150000"/>
              </a:lnSpc>
              <a:buFont typeface="Arial" panose="020B0604020202020204" pitchFamily="34" charset="0"/>
              <a:buChar char="•"/>
            </a:pPr>
            <a:r>
              <a:rPr lang="en-US" sz="1200" b="1" dirty="0"/>
              <a:t>Applications</a:t>
            </a:r>
            <a:r>
              <a:rPr lang="en-US" sz="1200" dirty="0"/>
              <a:t>:</a:t>
            </a:r>
          </a:p>
          <a:p>
            <a:pPr marL="742950" lvl="1" indent="-285750">
              <a:lnSpc>
                <a:spcPct val="150000"/>
              </a:lnSpc>
              <a:buFont typeface="Arial" panose="020B0604020202020204" pitchFamily="34" charset="0"/>
              <a:buChar char="•"/>
            </a:pPr>
            <a:r>
              <a:rPr lang="en-US" sz="1200" dirty="0"/>
              <a:t>Database queries</a:t>
            </a:r>
          </a:p>
          <a:p>
            <a:pPr marL="742950" lvl="1" indent="-285750">
              <a:lnSpc>
                <a:spcPct val="150000"/>
              </a:lnSpc>
              <a:buFont typeface="Arial" panose="020B0604020202020204" pitchFamily="34" charset="0"/>
              <a:buChar char="•"/>
            </a:pPr>
            <a:r>
              <a:rPr lang="en-US" sz="1200" dirty="0"/>
              <a:t>AI and machine learning</a:t>
            </a:r>
          </a:p>
          <a:p>
            <a:pPr marL="742950" lvl="1" indent="-285750">
              <a:lnSpc>
                <a:spcPct val="150000"/>
              </a:lnSpc>
              <a:buFont typeface="Arial" panose="020B0604020202020204" pitchFamily="34" charset="0"/>
              <a:buChar char="•"/>
            </a:pPr>
            <a:r>
              <a:rPr lang="en-US" sz="1200" dirty="0"/>
              <a:t>Navigation systems</a:t>
            </a:r>
          </a:p>
          <a:p>
            <a:pPr marL="742950" lvl="1" indent="-285750">
              <a:lnSpc>
                <a:spcPct val="150000"/>
              </a:lnSpc>
              <a:buFont typeface="Arial" panose="020B0604020202020204" pitchFamily="34" charset="0"/>
              <a:buChar char="•"/>
            </a:pPr>
            <a:r>
              <a:rPr lang="en-US" sz="1200" dirty="0"/>
              <a:t>Text searching in documents</a:t>
            </a:r>
          </a:p>
        </p:txBody>
      </p:sp>
    </p:spTree>
    <p:extLst>
      <p:ext uri="{BB962C8B-B14F-4D97-AF65-F5344CB8AC3E}">
        <p14:creationId xmlns:p14="http://schemas.microsoft.com/office/powerpoint/2010/main" val="160015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16C9-C2FD-F340-E8AC-08EE4E9D80A4}"/>
              </a:ext>
            </a:extLst>
          </p:cNvPr>
          <p:cNvSpPr>
            <a:spLocks noGrp="1"/>
          </p:cNvSpPr>
          <p:nvPr>
            <p:ph type="title"/>
          </p:nvPr>
        </p:nvSpPr>
        <p:spPr>
          <a:xfrm>
            <a:off x="104436" y="140225"/>
            <a:ext cx="8520600" cy="707400"/>
          </a:xfrm>
        </p:spPr>
        <p:txBody>
          <a:bodyPr/>
          <a:lstStyle/>
          <a:p>
            <a:r>
              <a:rPr lang="en-US" dirty="0"/>
              <a:t>Types of Basic Sorting Algorithms</a:t>
            </a:r>
            <a:endParaRPr lang="en-IN" dirty="0"/>
          </a:p>
        </p:txBody>
      </p:sp>
      <p:sp>
        <p:nvSpPr>
          <p:cNvPr id="7" name="Rectangle 1">
            <a:extLst>
              <a:ext uri="{FF2B5EF4-FFF2-40B4-BE49-F238E27FC236}">
                <a16:creationId xmlns:a16="http://schemas.microsoft.com/office/drawing/2014/main" id="{983EF139-6EED-25FB-27BA-A3AA9C3653F9}"/>
              </a:ext>
            </a:extLst>
          </p:cNvPr>
          <p:cNvSpPr>
            <a:spLocks noGrp="1" noChangeArrowheads="1"/>
          </p:cNvSpPr>
          <p:nvPr>
            <p:ph type="body" idx="1"/>
          </p:nvPr>
        </p:nvSpPr>
        <p:spPr bwMode="auto">
          <a:xfrm>
            <a:off x="225677" y="847625"/>
            <a:ext cx="8650468"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Linear Search</a:t>
            </a: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bg2"/>
                </a:solidFill>
                <a:effectLst/>
                <a:latin typeface="Arial" panose="020B0604020202020204" pitchFamily="34" charset="0"/>
              </a:rPr>
              <a:t>Definition</a:t>
            </a:r>
            <a:r>
              <a:rPr kumimoji="0" lang="en-US" altLang="en-US" b="0" i="0" u="none" strike="noStrike" cap="none" normalizeH="0" baseline="0" dirty="0">
                <a:ln>
                  <a:noFill/>
                </a:ln>
                <a:solidFill>
                  <a:schemeClr val="bg2"/>
                </a:solidFill>
                <a:effectLst/>
                <a:latin typeface="Arial" panose="020B0604020202020204" pitchFamily="34" charset="0"/>
              </a:rPr>
              <a:t>: A sequential search method that checks each element in a list until the target is found or the list 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Binary Search</a:t>
            </a: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bg2"/>
                </a:solidFill>
                <a:effectLst/>
                <a:latin typeface="Arial" panose="020B0604020202020204" pitchFamily="34" charset="0"/>
              </a:rPr>
              <a:t>Definition</a:t>
            </a:r>
            <a:r>
              <a:rPr kumimoji="0" lang="en-US" altLang="en-US" b="0" i="0" u="none" strike="noStrike" cap="none" normalizeH="0" baseline="0" dirty="0">
                <a:ln>
                  <a:noFill/>
                </a:ln>
                <a:solidFill>
                  <a:schemeClr val="bg2"/>
                </a:solidFill>
                <a:effectLst/>
                <a:latin typeface="Arial" panose="020B0604020202020204" pitchFamily="34" charset="0"/>
              </a:rPr>
              <a:t>: A search algorithm that divides a sorted list into halves to locate a target value, requiring the list to be sorted beforehand.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Depth-First Search (DFS)</a:t>
            </a: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bg2"/>
                </a:solidFill>
                <a:effectLst/>
                <a:latin typeface="Arial" panose="020B0604020202020204" pitchFamily="34" charset="0"/>
              </a:rPr>
              <a:t>Definition</a:t>
            </a:r>
            <a:r>
              <a:rPr kumimoji="0" lang="en-US" altLang="en-US" b="0" i="0" u="none" strike="noStrike" cap="none" normalizeH="0" baseline="0" dirty="0">
                <a:ln>
                  <a:noFill/>
                </a:ln>
                <a:solidFill>
                  <a:schemeClr val="bg2"/>
                </a:solidFill>
                <a:effectLst/>
                <a:latin typeface="Arial" panose="020B0604020202020204" pitchFamily="34" charset="0"/>
              </a:rPr>
              <a:t>: An algorithm for traversing or searching tree or graph data structures that explores as far down a branch as possible before backtracking.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Arial" panose="020B0604020202020204" pitchFamily="34" charset="0"/>
              </a:rPr>
              <a:t>Breadth-First Search (BFS)</a:t>
            </a: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bg2"/>
                </a:solidFill>
                <a:effectLst/>
                <a:latin typeface="Arial" panose="020B0604020202020204" pitchFamily="34" charset="0"/>
              </a:rPr>
              <a:t>Definition</a:t>
            </a:r>
            <a:r>
              <a:rPr kumimoji="0" lang="en-US" altLang="en-US" b="0" i="0" u="none" strike="noStrike" cap="none" normalizeH="0" baseline="0" dirty="0">
                <a:ln>
                  <a:noFill/>
                </a:ln>
                <a:solidFill>
                  <a:schemeClr val="bg2"/>
                </a:solidFill>
                <a:effectLst/>
                <a:latin typeface="Arial" panose="020B0604020202020204" pitchFamily="34" charset="0"/>
              </a:rPr>
              <a:t>: A search algorithm that explores all neighbors of a node before moving on to the next level, ensuring the shortest path in unweighted graphs.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3338465167"/>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C230-4F46-88E3-9297-B41964BB9930}"/>
              </a:ext>
            </a:extLst>
          </p:cNvPr>
          <p:cNvSpPr>
            <a:spLocks noGrp="1"/>
          </p:cNvSpPr>
          <p:nvPr>
            <p:ph type="title"/>
          </p:nvPr>
        </p:nvSpPr>
        <p:spPr>
          <a:xfrm>
            <a:off x="-13909" y="20152"/>
            <a:ext cx="3117327" cy="707400"/>
          </a:xfrm>
        </p:spPr>
        <p:txBody>
          <a:bodyPr/>
          <a:lstStyle/>
          <a:p>
            <a:r>
              <a:rPr lang="en-IN" dirty="0"/>
              <a:t>Linear Search</a:t>
            </a:r>
          </a:p>
        </p:txBody>
      </p:sp>
      <p:sp>
        <p:nvSpPr>
          <p:cNvPr id="4" name="Rectangle 1">
            <a:extLst>
              <a:ext uri="{FF2B5EF4-FFF2-40B4-BE49-F238E27FC236}">
                <a16:creationId xmlns:a16="http://schemas.microsoft.com/office/drawing/2014/main" id="{A4D2C916-F229-406C-9B4F-106C88324A07}"/>
              </a:ext>
            </a:extLst>
          </p:cNvPr>
          <p:cNvSpPr>
            <a:spLocks noGrp="1" noChangeArrowheads="1"/>
          </p:cNvSpPr>
          <p:nvPr>
            <p:ph type="body" idx="1"/>
          </p:nvPr>
        </p:nvSpPr>
        <p:spPr bwMode="auto">
          <a:xfrm>
            <a:off x="0" y="687870"/>
            <a:ext cx="498073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Definition</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A simple search algorithm that checks each element in a list sequentially until the target value is found or the list 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How It Works</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AutoNum type="arabicPeriod"/>
            </a:pPr>
            <a:r>
              <a:rPr kumimoji="0" lang="en-US" altLang="en-US" b="0" i="0" u="none" strike="noStrike" cap="none" normalizeH="0" baseline="0" dirty="0">
                <a:ln>
                  <a:noFill/>
                </a:ln>
                <a:solidFill>
                  <a:schemeClr val="bg2"/>
                </a:solidFill>
                <a:effectLst/>
                <a:latin typeface="Arial" panose="020B0604020202020204" pitchFamily="34" charset="0"/>
              </a:rPr>
              <a:t>Start from the first element of the list.</a:t>
            </a:r>
          </a:p>
          <a:p>
            <a:pPr marL="457200" lvl="1" indent="0" eaLnBrk="0" fontAlgn="base" hangingPunct="0">
              <a:lnSpc>
                <a:spcPct val="100000"/>
              </a:lnSpc>
              <a:spcBef>
                <a:spcPct val="0"/>
              </a:spcBef>
              <a:spcAft>
                <a:spcPct val="0"/>
              </a:spcAft>
              <a:buClrTx/>
              <a:buSzTx/>
              <a:buFontTx/>
              <a:buAutoNum type="arabicPeriod" startAt="2"/>
            </a:pPr>
            <a:r>
              <a:rPr kumimoji="0" lang="en-US" altLang="en-US" b="0" i="0" u="none" strike="noStrike" cap="none" normalizeH="0" baseline="0" dirty="0">
                <a:ln>
                  <a:noFill/>
                </a:ln>
                <a:solidFill>
                  <a:schemeClr val="bg2"/>
                </a:solidFill>
                <a:effectLst/>
                <a:latin typeface="Arial" panose="020B0604020202020204" pitchFamily="34" charset="0"/>
              </a:rPr>
              <a:t>Compare each element with the target value.</a:t>
            </a:r>
          </a:p>
          <a:p>
            <a:pPr marL="457200" lvl="1" indent="0" eaLnBrk="0" fontAlgn="base" hangingPunct="0">
              <a:lnSpc>
                <a:spcPct val="100000"/>
              </a:lnSpc>
              <a:spcBef>
                <a:spcPct val="0"/>
              </a:spcBef>
              <a:spcAft>
                <a:spcPct val="0"/>
              </a:spcAft>
              <a:buClrTx/>
              <a:buSzTx/>
              <a:buFontTx/>
              <a:buAutoNum type="arabicPeriod" startAt="3"/>
            </a:pPr>
            <a:r>
              <a:rPr kumimoji="0" lang="en-US" altLang="en-US" b="0" i="0" u="none" strike="noStrike" cap="none" normalizeH="0" baseline="0" dirty="0">
                <a:ln>
                  <a:noFill/>
                </a:ln>
                <a:solidFill>
                  <a:schemeClr val="bg2"/>
                </a:solidFill>
                <a:effectLst/>
                <a:latin typeface="Arial" panose="020B0604020202020204" pitchFamily="34" charset="0"/>
              </a:rPr>
              <a:t>If a match is found, return the index of the element.</a:t>
            </a:r>
          </a:p>
          <a:p>
            <a:pPr marL="457200" lvl="1" indent="0" eaLnBrk="0" fontAlgn="base" hangingPunct="0">
              <a:lnSpc>
                <a:spcPct val="100000"/>
              </a:lnSpc>
              <a:spcBef>
                <a:spcPct val="0"/>
              </a:spcBef>
              <a:spcAft>
                <a:spcPct val="0"/>
              </a:spcAft>
              <a:buClrTx/>
              <a:buSzTx/>
              <a:buFontTx/>
              <a:buAutoNum type="arabicPeriod" startAt="4"/>
            </a:pPr>
            <a:r>
              <a:rPr kumimoji="0" lang="en-US" altLang="en-US" b="0" i="0" u="none" strike="noStrike" cap="none" normalizeH="0" baseline="0" dirty="0">
                <a:ln>
                  <a:noFill/>
                </a:ln>
                <a:solidFill>
                  <a:schemeClr val="bg2"/>
                </a:solidFill>
                <a:effectLst/>
                <a:latin typeface="Arial" panose="020B0604020202020204" pitchFamily="34" charset="0"/>
              </a:rPr>
              <a:t>If the end of the list is reached without finding the target, return -1 or indicate that the target is not present.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Time Complexity</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O(n) where n is the number of elements in the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Space Complexity</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O(1) because it uses a constant amount of additional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Use Cases</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Searching in small or unsorted lists.</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Simple implementations where performance is not a critical factor.</a:t>
            </a:r>
          </a:p>
        </p:txBody>
      </p:sp>
      <p:pic>
        <p:nvPicPr>
          <p:cNvPr id="3074" name="Picture 2">
            <a:extLst>
              <a:ext uri="{FF2B5EF4-FFF2-40B4-BE49-F238E27FC236}">
                <a16:creationId xmlns:a16="http://schemas.microsoft.com/office/drawing/2014/main" id="{7F052D9E-A23B-58FF-C03E-E1935118D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673" y="707400"/>
            <a:ext cx="3223492" cy="341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462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2594-6757-62CA-3FA6-22710AD8F86A}"/>
              </a:ext>
            </a:extLst>
          </p:cNvPr>
          <p:cNvSpPr>
            <a:spLocks noGrp="1"/>
          </p:cNvSpPr>
          <p:nvPr>
            <p:ph type="title"/>
          </p:nvPr>
        </p:nvSpPr>
        <p:spPr>
          <a:xfrm>
            <a:off x="0" y="0"/>
            <a:ext cx="8520600" cy="707400"/>
          </a:xfrm>
        </p:spPr>
        <p:txBody>
          <a:bodyPr/>
          <a:lstStyle/>
          <a:p>
            <a:r>
              <a:rPr lang="en-US" dirty="0"/>
              <a:t>Binary Search</a:t>
            </a:r>
            <a:endParaRPr lang="en-IN" dirty="0"/>
          </a:p>
        </p:txBody>
      </p:sp>
      <p:sp>
        <p:nvSpPr>
          <p:cNvPr id="4" name="Rectangle 1">
            <a:extLst>
              <a:ext uri="{FF2B5EF4-FFF2-40B4-BE49-F238E27FC236}">
                <a16:creationId xmlns:a16="http://schemas.microsoft.com/office/drawing/2014/main" id="{EE129127-9495-EC3A-6958-5AE32779E753}"/>
              </a:ext>
            </a:extLst>
          </p:cNvPr>
          <p:cNvSpPr>
            <a:spLocks noGrp="1" noChangeArrowheads="1"/>
          </p:cNvSpPr>
          <p:nvPr>
            <p:ph type="body" idx="1"/>
          </p:nvPr>
        </p:nvSpPr>
        <p:spPr bwMode="auto">
          <a:xfrm>
            <a:off x="1" y="707400"/>
            <a:ext cx="532014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bg2"/>
                </a:solidFill>
                <a:effectLst/>
                <a:latin typeface="Arial" panose="020B0604020202020204" pitchFamily="34" charset="0"/>
              </a:rPr>
              <a:t>A search algorithm that finds the position of a target value within a sorted array by repeatedly dividing the search interval in half.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How It Works</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AutoNum type="arabicPeriod"/>
            </a:pPr>
            <a:r>
              <a:rPr kumimoji="0" lang="en-US" altLang="en-US" b="0" i="0" u="none" strike="noStrike" cap="none" normalizeH="0" baseline="0" dirty="0">
                <a:ln>
                  <a:noFill/>
                </a:ln>
                <a:solidFill>
                  <a:schemeClr val="bg2"/>
                </a:solidFill>
                <a:effectLst/>
                <a:latin typeface="Arial" panose="020B0604020202020204" pitchFamily="34" charset="0"/>
              </a:rPr>
              <a:t>Start with the entire array as the search interval.</a:t>
            </a:r>
          </a:p>
          <a:p>
            <a:pPr marL="457200" lvl="1" indent="0" eaLnBrk="0" fontAlgn="base" hangingPunct="0">
              <a:lnSpc>
                <a:spcPct val="100000"/>
              </a:lnSpc>
              <a:spcBef>
                <a:spcPct val="0"/>
              </a:spcBef>
              <a:spcAft>
                <a:spcPct val="0"/>
              </a:spcAft>
              <a:buClrTx/>
              <a:buSzTx/>
              <a:buFontTx/>
              <a:buAutoNum type="arabicPeriod" startAt="2"/>
            </a:pPr>
            <a:r>
              <a:rPr kumimoji="0" lang="en-US" altLang="en-US" b="0" i="0" u="none" strike="noStrike" cap="none" normalizeH="0" baseline="0" dirty="0">
                <a:ln>
                  <a:noFill/>
                </a:ln>
                <a:solidFill>
                  <a:schemeClr val="bg2"/>
                </a:solidFill>
                <a:effectLst/>
                <a:latin typeface="Arial" panose="020B0604020202020204" pitchFamily="34" charset="0"/>
              </a:rPr>
              <a:t>Calculate the middle index of the current interval.</a:t>
            </a:r>
          </a:p>
          <a:p>
            <a:pPr marL="457200" lvl="1" indent="0" eaLnBrk="0" fontAlgn="base" hangingPunct="0">
              <a:lnSpc>
                <a:spcPct val="100000"/>
              </a:lnSpc>
              <a:spcBef>
                <a:spcPct val="0"/>
              </a:spcBef>
              <a:spcAft>
                <a:spcPct val="0"/>
              </a:spcAft>
              <a:buClrTx/>
              <a:buSzTx/>
              <a:buFontTx/>
              <a:buAutoNum type="arabicPeriod" startAt="3"/>
            </a:pPr>
            <a:r>
              <a:rPr kumimoji="0" lang="en-US" altLang="en-US" b="0" i="0" u="none" strike="noStrike" cap="none" normalizeH="0" baseline="0" dirty="0">
                <a:ln>
                  <a:noFill/>
                </a:ln>
                <a:solidFill>
                  <a:schemeClr val="bg2"/>
                </a:solidFill>
                <a:effectLst/>
                <a:latin typeface="Arial" panose="020B0604020202020204" pitchFamily="34" charset="0"/>
              </a:rPr>
              <a:t>Compare the middle element with the target value:</a:t>
            </a:r>
          </a:p>
          <a:p>
            <a:pPr marL="914400" lvl="2"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If equal, return the middle index.</a:t>
            </a:r>
          </a:p>
          <a:p>
            <a:pPr marL="914400" lvl="2"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If the target is less than the middle element, repeat the search on the left half.</a:t>
            </a:r>
          </a:p>
          <a:p>
            <a:pPr marL="914400" lvl="2"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If the target is greater, repeat the search on the right half.</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a:ln>
                  <a:noFill/>
                </a:ln>
                <a:solidFill>
                  <a:schemeClr val="bg2"/>
                </a:solidFill>
                <a:effectLst/>
                <a:latin typeface="Arial" panose="020B0604020202020204" pitchFamily="34" charset="0"/>
              </a:rPr>
              <a:t>Continue until the target is found or the interval is empty.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Time Complexity</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O(log n) where n is the number of elements in the array.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Space Complexity</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O(1) for the iterative version; O(log n) for the recursive version due to function call stack.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Use Cases</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Searching in large sorted arrays or lists.</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bg2"/>
                </a:solidFill>
                <a:effectLst/>
                <a:latin typeface="Arial" panose="020B0604020202020204" pitchFamily="34" charset="0"/>
              </a:rPr>
              <a:t>Efficient data retrieval where data is sorted.</a:t>
            </a:r>
          </a:p>
        </p:txBody>
      </p:sp>
      <p:pic>
        <p:nvPicPr>
          <p:cNvPr id="6147" name="Picture 3">
            <a:extLst>
              <a:ext uri="{FF2B5EF4-FFF2-40B4-BE49-F238E27FC236}">
                <a16:creationId xmlns:a16="http://schemas.microsoft.com/office/drawing/2014/main" id="{4B86368B-57C7-623A-55E0-2C0C6A600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182" y="581891"/>
            <a:ext cx="3509817" cy="207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3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38D8-3DD5-8557-93BD-CA5E3AC7F6CA}"/>
              </a:ext>
            </a:extLst>
          </p:cNvPr>
          <p:cNvSpPr>
            <a:spLocks noGrp="1"/>
          </p:cNvSpPr>
          <p:nvPr>
            <p:ph type="title"/>
          </p:nvPr>
        </p:nvSpPr>
        <p:spPr>
          <a:xfrm>
            <a:off x="0" y="0"/>
            <a:ext cx="8520600" cy="707400"/>
          </a:xfrm>
        </p:spPr>
        <p:txBody>
          <a:bodyPr/>
          <a:lstStyle/>
          <a:p>
            <a:r>
              <a:rPr lang="en-US" dirty="0"/>
              <a:t>DFS Search</a:t>
            </a:r>
            <a:endParaRPr lang="en-IN" dirty="0"/>
          </a:p>
        </p:txBody>
      </p:sp>
      <p:sp>
        <p:nvSpPr>
          <p:cNvPr id="4" name="Rectangle 1">
            <a:extLst>
              <a:ext uri="{FF2B5EF4-FFF2-40B4-BE49-F238E27FC236}">
                <a16:creationId xmlns:a16="http://schemas.microsoft.com/office/drawing/2014/main" id="{CAF5F978-5E43-463D-E5D0-80BADBEA97AD}"/>
              </a:ext>
            </a:extLst>
          </p:cNvPr>
          <p:cNvSpPr>
            <a:spLocks noGrp="1" noChangeArrowheads="1"/>
          </p:cNvSpPr>
          <p:nvPr>
            <p:ph type="body" idx="1"/>
          </p:nvPr>
        </p:nvSpPr>
        <p:spPr bwMode="auto">
          <a:xfrm>
            <a:off x="83127" y="731309"/>
            <a:ext cx="5264727"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solidFill>
                <a:effectLst/>
                <a:latin typeface="Arial" panose="020B0604020202020204" pitchFamily="34" charset="0"/>
              </a:rPr>
              <a:t>Definition:</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bg2"/>
                </a:solidFill>
                <a:effectLst/>
                <a:latin typeface="Arial" panose="020B0604020202020204" pitchFamily="34" charset="0"/>
              </a:rPr>
              <a:t>DFS is a tree traversal technique that explores as deep as possible along each branch before backtracking.</a:t>
            </a:r>
          </a:p>
          <a:p>
            <a:pPr marL="0"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2"/>
                </a:solidFill>
                <a:effectLst/>
                <a:latin typeface="Arial" panose="020B0604020202020204" pitchFamily="34" charset="0"/>
              </a:rPr>
              <a:t>Applications: </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bg2"/>
                </a:solidFill>
                <a:effectLst/>
                <a:latin typeface="Arial" panose="020B0604020202020204" pitchFamily="34" charset="0"/>
              </a:rPr>
              <a:t>Commonly used in tree/graph traversals, pathfinding, and searching in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solidFill>
                <a:effectLst/>
                <a:latin typeface="Arial" panose="020B0604020202020204" pitchFamily="34" charset="0"/>
              </a:rPr>
              <a:t>Types of DFS Traversals:</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bg2"/>
                </a:solidFill>
                <a:effectLst/>
                <a:latin typeface="Arial" panose="020B0604020202020204" pitchFamily="34" charset="0"/>
              </a:rPr>
              <a:t>Preorder: Root, Left, Right</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err="1">
                <a:ln>
                  <a:noFill/>
                </a:ln>
                <a:solidFill>
                  <a:schemeClr val="bg2"/>
                </a:solidFill>
                <a:effectLst/>
                <a:latin typeface="Arial" panose="020B0604020202020204" pitchFamily="34" charset="0"/>
              </a:rPr>
              <a:t>Inorder</a:t>
            </a:r>
            <a:r>
              <a:rPr kumimoji="0" lang="en-US" altLang="en-US" i="0" u="none" strike="noStrike" cap="none" normalizeH="0" baseline="0" dirty="0">
                <a:ln>
                  <a:noFill/>
                </a:ln>
                <a:solidFill>
                  <a:schemeClr val="bg2"/>
                </a:solidFill>
                <a:effectLst/>
                <a:latin typeface="Arial" panose="020B0604020202020204" pitchFamily="34" charset="0"/>
              </a:rPr>
              <a:t>: Left, Root, Right</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err="1">
                <a:ln>
                  <a:noFill/>
                </a:ln>
                <a:solidFill>
                  <a:schemeClr val="bg2"/>
                </a:solidFill>
                <a:effectLst/>
                <a:latin typeface="Arial" panose="020B0604020202020204" pitchFamily="34" charset="0"/>
              </a:rPr>
              <a:t>Postorder</a:t>
            </a:r>
            <a:r>
              <a:rPr kumimoji="0" lang="en-US" altLang="en-US" i="0" u="none" strike="noStrike" cap="none" normalizeH="0" baseline="0" dirty="0">
                <a:ln>
                  <a:noFill/>
                </a:ln>
                <a:solidFill>
                  <a:schemeClr val="bg2"/>
                </a:solidFill>
                <a:effectLst/>
                <a:latin typeface="Arial" panose="020B0604020202020204" pitchFamily="34" charset="0"/>
              </a:rPr>
              <a:t>: Left, Right, Root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solidFill>
                <a:effectLst/>
                <a:latin typeface="Arial" panose="020B0604020202020204" pitchFamily="34" charset="0"/>
              </a:rPr>
              <a:t>Example Use Case: Searching for a specific value in a tree. </a:t>
            </a:r>
          </a:p>
        </p:txBody>
      </p:sp>
      <p:pic>
        <p:nvPicPr>
          <p:cNvPr id="7171" name="Picture 3">
            <a:extLst>
              <a:ext uri="{FF2B5EF4-FFF2-40B4-BE49-F238E27FC236}">
                <a16:creationId xmlns:a16="http://schemas.microsoft.com/office/drawing/2014/main" id="{3CE4C678-1FAE-05AF-1A09-01F64B5BD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981" y="707400"/>
            <a:ext cx="3424959" cy="267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17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CC59C-A5C2-F2AE-3609-EA7E37CC2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2C4DF-D2A1-E4DA-8BC7-E0E2652F210C}"/>
              </a:ext>
            </a:extLst>
          </p:cNvPr>
          <p:cNvSpPr>
            <a:spLocks noGrp="1"/>
          </p:cNvSpPr>
          <p:nvPr>
            <p:ph type="title"/>
          </p:nvPr>
        </p:nvSpPr>
        <p:spPr>
          <a:xfrm>
            <a:off x="0" y="0"/>
            <a:ext cx="8520600" cy="707400"/>
          </a:xfrm>
        </p:spPr>
        <p:txBody>
          <a:bodyPr/>
          <a:lstStyle/>
          <a:p>
            <a:r>
              <a:rPr lang="en-US"/>
              <a:t>BFS </a:t>
            </a:r>
            <a:r>
              <a:rPr lang="en-US" dirty="0"/>
              <a:t>Search</a:t>
            </a:r>
            <a:endParaRPr lang="en-IN" dirty="0"/>
          </a:p>
        </p:txBody>
      </p:sp>
      <p:sp>
        <p:nvSpPr>
          <p:cNvPr id="4" name="Rectangle 1">
            <a:extLst>
              <a:ext uri="{FF2B5EF4-FFF2-40B4-BE49-F238E27FC236}">
                <a16:creationId xmlns:a16="http://schemas.microsoft.com/office/drawing/2014/main" id="{A510D14D-286E-0761-0E5B-34FDEB16330C}"/>
              </a:ext>
            </a:extLst>
          </p:cNvPr>
          <p:cNvSpPr>
            <a:spLocks noGrp="1" noChangeArrowheads="1"/>
          </p:cNvSpPr>
          <p:nvPr>
            <p:ph type="body" idx="1"/>
          </p:nvPr>
        </p:nvSpPr>
        <p:spPr bwMode="auto">
          <a:xfrm>
            <a:off x="83127" y="731309"/>
            <a:ext cx="5264727"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solidFill>
                <a:effectLst/>
                <a:latin typeface="Arial" panose="020B0604020202020204" pitchFamily="34" charset="0"/>
              </a:rPr>
              <a:t>Definition:</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bg2"/>
                </a:solidFill>
                <a:effectLst/>
                <a:latin typeface="Arial" panose="020B0604020202020204" pitchFamily="34" charset="0"/>
              </a:rPr>
              <a:t>DFS is a tree traversal technique that explores as deep as possible along each branch before backtracking.</a:t>
            </a:r>
          </a:p>
          <a:p>
            <a:pPr marL="0"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2"/>
                </a:solidFill>
                <a:effectLst/>
                <a:latin typeface="Arial" panose="020B0604020202020204" pitchFamily="34" charset="0"/>
              </a:rPr>
              <a:t>Applications: </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bg2"/>
                </a:solidFill>
                <a:effectLst/>
                <a:latin typeface="Arial" panose="020B0604020202020204" pitchFamily="34" charset="0"/>
              </a:rPr>
              <a:t>Commonly used in tree/graph traversals, pathfinding, and searching in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solidFill>
                <a:effectLst/>
                <a:latin typeface="Arial" panose="020B0604020202020204" pitchFamily="34" charset="0"/>
              </a:rPr>
              <a:t>Types of DFS Traversals:</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a:ln>
                  <a:noFill/>
                </a:ln>
                <a:solidFill>
                  <a:schemeClr val="bg2"/>
                </a:solidFill>
                <a:effectLst/>
                <a:latin typeface="Arial" panose="020B0604020202020204" pitchFamily="34" charset="0"/>
              </a:rPr>
              <a:t>Preorder: Root, Left, Right</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err="1">
                <a:ln>
                  <a:noFill/>
                </a:ln>
                <a:solidFill>
                  <a:schemeClr val="bg2"/>
                </a:solidFill>
                <a:effectLst/>
                <a:latin typeface="Arial" panose="020B0604020202020204" pitchFamily="34" charset="0"/>
              </a:rPr>
              <a:t>Inorder</a:t>
            </a:r>
            <a:r>
              <a:rPr kumimoji="0" lang="en-US" altLang="en-US" i="0" u="none" strike="noStrike" cap="none" normalizeH="0" baseline="0" dirty="0">
                <a:ln>
                  <a:noFill/>
                </a:ln>
                <a:solidFill>
                  <a:schemeClr val="bg2"/>
                </a:solidFill>
                <a:effectLst/>
                <a:latin typeface="Arial" panose="020B0604020202020204" pitchFamily="34" charset="0"/>
              </a:rPr>
              <a:t>: Left, Root, Right</a:t>
            </a:r>
          </a:p>
          <a:p>
            <a:pPr marL="457200" lvl="1" indent="0" eaLnBrk="0" fontAlgn="base" hangingPunct="0">
              <a:lnSpc>
                <a:spcPct val="100000"/>
              </a:lnSpc>
              <a:spcBef>
                <a:spcPct val="0"/>
              </a:spcBef>
              <a:spcAft>
                <a:spcPct val="0"/>
              </a:spcAft>
              <a:buClrTx/>
              <a:buSzTx/>
              <a:buFontTx/>
              <a:buChar char="•"/>
            </a:pPr>
            <a:r>
              <a:rPr kumimoji="0" lang="en-US" altLang="en-US" i="0" u="none" strike="noStrike" cap="none" normalizeH="0" baseline="0" dirty="0" err="1">
                <a:ln>
                  <a:noFill/>
                </a:ln>
                <a:solidFill>
                  <a:schemeClr val="bg2"/>
                </a:solidFill>
                <a:effectLst/>
                <a:latin typeface="Arial" panose="020B0604020202020204" pitchFamily="34" charset="0"/>
              </a:rPr>
              <a:t>Postorder</a:t>
            </a:r>
            <a:r>
              <a:rPr kumimoji="0" lang="en-US" altLang="en-US" i="0" u="none" strike="noStrike" cap="none" normalizeH="0" baseline="0" dirty="0">
                <a:ln>
                  <a:noFill/>
                </a:ln>
                <a:solidFill>
                  <a:schemeClr val="bg2"/>
                </a:solidFill>
                <a:effectLst/>
                <a:latin typeface="Arial" panose="020B0604020202020204" pitchFamily="34" charset="0"/>
              </a:rPr>
              <a:t>: Left, Right, Root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bg2"/>
                </a:solidFill>
                <a:effectLst/>
                <a:latin typeface="Arial" panose="020B0604020202020204" pitchFamily="34" charset="0"/>
              </a:rPr>
              <a:t>Example Use Case: Searching for a specific value in a tree. </a:t>
            </a:r>
          </a:p>
        </p:txBody>
      </p:sp>
      <p:pic>
        <p:nvPicPr>
          <p:cNvPr id="7171" name="Picture 3">
            <a:extLst>
              <a:ext uri="{FF2B5EF4-FFF2-40B4-BE49-F238E27FC236}">
                <a16:creationId xmlns:a16="http://schemas.microsoft.com/office/drawing/2014/main" id="{D5A61EF4-1797-3DA1-B61C-B322D005A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981" y="707400"/>
            <a:ext cx="3424959" cy="267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486061"/>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themeOverride>
</file>

<file path=docProps/app.xml><?xml version="1.0" encoding="utf-8"?>
<Properties xmlns="http://schemas.openxmlformats.org/officeDocument/2006/extended-properties" xmlns:vt="http://schemas.openxmlformats.org/officeDocument/2006/docPropsVTypes">
  <Template/>
  <TotalTime>405</TotalTime>
  <Words>821</Words>
  <Application>Microsoft Office PowerPoint</Application>
  <PresentationFormat>On-screen Show (16:9)</PresentationFormat>
  <Paragraphs>83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PT Sans Narrow</vt:lpstr>
      <vt:lpstr>Open Sans</vt:lpstr>
      <vt:lpstr>Tropic</vt:lpstr>
      <vt:lpstr>PowerPoint Presentation</vt:lpstr>
      <vt:lpstr>What is a Search Algorithm?? </vt:lpstr>
      <vt:lpstr>Types of Basic Sorting Algorithms</vt:lpstr>
      <vt:lpstr>Linear Search</vt:lpstr>
      <vt:lpstr>Binary Search</vt:lpstr>
      <vt:lpstr>DFS Search</vt:lpstr>
      <vt:lpstr>BFS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Nagaraj Saroday</cp:lastModifiedBy>
  <cp:revision>2</cp:revision>
  <dcterms:modified xsi:type="dcterms:W3CDTF">2024-11-03T14:19:51Z</dcterms:modified>
</cp:coreProperties>
</file>