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347" r:id="rId3"/>
    <p:sldId id="348" r:id="rId4"/>
    <p:sldId id="349" r:id="rId5"/>
    <p:sldId id="350" r:id="rId6"/>
    <p:sldId id="352" r:id="rId7"/>
    <p:sldId id="353" r:id="rId8"/>
    <p:sldId id="351" r:id="rId9"/>
    <p:sldId id="355" r:id="rId10"/>
    <p:sldId id="356" r:id="rId11"/>
    <p:sldId id="357" r:id="rId12"/>
    <p:sldId id="358"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PT Sans Narrow" panose="020B050602020302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A6DFC8-5052-42C4-9D42-4234C20854BA}" v="66" dt="2024-11-03T12:30:37.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04" autoAdjust="0"/>
  </p:normalViewPr>
  <p:slideViewPr>
    <p:cSldViewPr snapToGrid="0">
      <p:cViewPr>
        <p:scale>
          <a:sx n="90" d="100"/>
          <a:sy n="90" d="100"/>
        </p:scale>
        <p:origin x="2214" y="312"/>
      </p:cViewPr>
      <p:guideLst/>
    </p:cSldViewPr>
  </p:slideViewPr>
  <p:notesTextViewPr>
    <p:cViewPr>
      <p:scale>
        <a:sx n="1" d="1"/>
        <a:sy n="1" d="1"/>
      </p:scale>
      <p:origin x="0" y="-24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raj Saroday" userId="3a26ac0b3cfb4850" providerId="LiveId" clId="{ACA6DFC8-5052-42C4-9D42-4234C20854BA}"/>
    <pc:docChg chg="undo custSel addSld delSld modSld sldOrd">
      <pc:chgData name="Nagaraj Saroday" userId="3a26ac0b3cfb4850" providerId="LiveId" clId="{ACA6DFC8-5052-42C4-9D42-4234C20854BA}" dt="2024-11-03T12:31:08.055" v="1037"/>
      <pc:docMkLst>
        <pc:docMk/>
      </pc:docMkLst>
      <pc:sldChg chg="addSp delSp modSp mod">
        <pc:chgData name="Nagaraj Saroday" userId="3a26ac0b3cfb4850" providerId="LiveId" clId="{ACA6DFC8-5052-42C4-9D42-4234C20854BA}" dt="2024-11-03T09:13:32.539" v="27"/>
        <pc:sldMkLst>
          <pc:docMk/>
          <pc:sldMk cId="0" sldId="256"/>
        </pc:sldMkLst>
        <pc:spChg chg="add del mod">
          <ac:chgData name="Nagaraj Saroday" userId="3a26ac0b3cfb4850" providerId="LiveId" clId="{ACA6DFC8-5052-42C4-9D42-4234C20854BA}" dt="2024-11-03T09:13:32.064" v="26" actId="478"/>
          <ac:spMkLst>
            <pc:docMk/>
            <pc:sldMk cId="0" sldId="256"/>
            <ac:spMk id="3" creationId="{B52D6E50-C87D-7A40-E39B-1997BDD631A0}"/>
          </ac:spMkLst>
        </pc:spChg>
        <pc:spChg chg="add del">
          <ac:chgData name="Nagaraj Saroday" userId="3a26ac0b3cfb4850" providerId="LiveId" clId="{ACA6DFC8-5052-42C4-9D42-4234C20854BA}" dt="2024-11-03T09:13:32.064" v="26" actId="478"/>
          <ac:spMkLst>
            <pc:docMk/>
            <pc:sldMk cId="0" sldId="256"/>
            <ac:spMk id="66" creationId="{00000000-0000-0000-0000-000000000000}"/>
          </ac:spMkLst>
        </pc:spChg>
        <pc:spChg chg="mod">
          <ac:chgData name="Nagaraj Saroday" userId="3a26ac0b3cfb4850" providerId="LiveId" clId="{ACA6DFC8-5052-42C4-9D42-4234C20854BA}" dt="2024-11-03T09:13:32.539" v="27"/>
          <ac:spMkLst>
            <pc:docMk/>
            <pc:sldMk cId="0" sldId="256"/>
            <ac:spMk id="67" creationId="{00000000-0000-0000-0000-000000000000}"/>
          </ac:spMkLst>
        </pc:spChg>
      </pc:sldChg>
      <pc:sldChg chg="del">
        <pc:chgData name="Nagaraj Saroday" userId="3a26ac0b3cfb4850" providerId="LiveId" clId="{ACA6DFC8-5052-42C4-9D42-4234C20854BA}" dt="2024-11-03T09:16:18.380" v="48" actId="47"/>
        <pc:sldMkLst>
          <pc:docMk/>
          <pc:sldMk cId="0" sldId="257"/>
        </pc:sldMkLst>
      </pc:sldChg>
      <pc:sldChg chg="del">
        <pc:chgData name="Nagaraj Saroday" userId="3a26ac0b3cfb4850" providerId="LiveId" clId="{ACA6DFC8-5052-42C4-9D42-4234C20854BA}" dt="2024-11-03T09:16:18.380" v="48" actId="47"/>
        <pc:sldMkLst>
          <pc:docMk/>
          <pc:sldMk cId="0" sldId="261"/>
        </pc:sldMkLst>
      </pc:sldChg>
      <pc:sldChg chg="del">
        <pc:chgData name="Nagaraj Saroday" userId="3a26ac0b3cfb4850" providerId="LiveId" clId="{ACA6DFC8-5052-42C4-9D42-4234C20854BA}" dt="2024-11-03T09:16:18.380" v="48" actId="47"/>
        <pc:sldMkLst>
          <pc:docMk/>
          <pc:sldMk cId="0" sldId="262"/>
        </pc:sldMkLst>
      </pc:sldChg>
      <pc:sldChg chg="del">
        <pc:chgData name="Nagaraj Saroday" userId="3a26ac0b3cfb4850" providerId="LiveId" clId="{ACA6DFC8-5052-42C4-9D42-4234C20854BA}" dt="2024-11-03T09:16:18.380" v="48" actId="47"/>
        <pc:sldMkLst>
          <pc:docMk/>
          <pc:sldMk cId="0" sldId="263"/>
        </pc:sldMkLst>
      </pc:sldChg>
      <pc:sldChg chg="del">
        <pc:chgData name="Nagaraj Saroday" userId="3a26ac0b3cfb4850" providerId="LiveId" clId="{ACA6DFC8-5052-42C4-9D42-4234C20854BA}" dt="2024-11-03T09:16:18.380" v="48" actId="47"/>
        <pc:sldMkLst>
          <pc:docMk/>
          <pc:sldMk cId="0" sldId="264"/>
        </pc:sldMkLst>
      </pc:sldChg>
      <pc:sldChg chg="del">
        <pc:chgData name="Nagaraj Saroday" userId="3a26ac0b3cfb4850" providerId="LiveId" clId="{ACA6DFC8-5052-42C4-9D42-4234C20854BA}" dt="2024-11-03T09:16:18.380" v="48" actId="47"/>
        <pc:sldMkLst>
          <pc:docMk/>
          <pc:sldMk cId="0" sldId="265"/>
        </pc:sldMkLst>
      </pc:sldChg>
      <pc:sldChg chg="del">
        <pc:chgData name="Nagaraj Saroday" userId="3a26ac0b3cfb4850" providerId="LiveId" clId="{ACA6DFC8-5052-42C4-9D42-4234C20854BA}" dt="2024-11-03T09:16:18.380" v="48" actId="47"/>
        <pc:sldMkLst>
          <pc:docMk/>
          <pc:sldMk cId="0" sldId="266"/>
        </pc:sldMkLst>
      </pc:sldChg>
      <pc:sldChg chg="del">
        <pc:chgData name="Nagaraj Saroday" userId="3a26ac0b3cfb4850" providerId="LiveId" clId="{ACA6DFC8-5052-42C4-9D42-4234C20854BA}" dt="2024-11-03T09:16:18.380" v="48" actId="47"/>
        <pc:sldMkLst>
          <pc:docMk/>
          <pc:sldMk cId="0" sldId="267"/>
        </pc:sldMkLst>
      </pc:sldChg>
      <pc:sldChg chg="del">
        <pc:chgData name="Nagaraj Saroday" userId="3a26ac0b3cfb4850" providerId="LiveId" clId="{ACA6DFC8-5052-42C4-9D42-4234C20854BA}" dt="2024-11-03T09:16:18.380" v="48" actId="47"/>
        <pc:sldMkLst>
          <pc:docMk/>
          <pc:sldMk cId="0" sldId="268"/>
        </pc:sldMkLst>
      </pc:sldChg>
      <pc:sldChg chg="del">
        <pc:chgData name="Nagaraj Saroday" userId="3a26ac0b3cfb4850" providerId="LiveId" clId="{ACA6DFC8-5052-42C4-9D42-4234C20854BA}" dt="2024-11-03T09:16:18.380" v="48" actId="47"/>
        <pc:sldMkLst>
          <pc:docMk/>
          <pc:sldMk cId="0" sldId="269"/>
        </pc:sldMkLst>
      </pc:sldChg>
      <pc:sldChg chg="del">
        <pc:chgData name="Nagaraj Saroday" userId="3a26ac0b3cfb4850" providerId="LiveId" clId="{ACA6DFC8-5052-42C4-9D42-4234C20854BA}" dt="2024-11-03T09:16:18.380" v="48" actId="47"/>
        <pc:sldMkLst>
          <pc:docMk/>
          <pc:sldMk cId="0" sldId="270"/>
        </pc:sldMkLst>
      </pc:sldChg>
      <pc:sldChg chg="del">
        <pc:chgData name="Nagaraj Saroday" userId="3a26ac0b3cfb4850" providerId="LiveId" clId="{ACA6DFC8-5052-42C4-9D42-4234C20854BA}" dt="2024-11-03T09:16:18.380" v="48" actId="47"/>
        <pc:sldMkLst>
          <pc:docMk/>
          <pc:sldMk cId="0" sldId="271"/>
        </pc:sldMkLst>
      </pc:sldChg>
      <pc:sldChg chg="del">
        <pc:chgData name="Nagaraj Saroday" userId="3a26ac0b3cfb4850" providerId="LiveId" clId="{ACA6DFC8-5052-42C4-9D42-4234C20854BA}" dt="2024-11-03T09:16:18.380" v="48" actId="47"/>
        <pc:sldMkLst>
          <pc:docMk/>
          <pc:sldMk cId="0" sldId="272"/>
        </pc:sldMkLst>
      </pc:sldChg>
      <pc:sldChg chg="del">
        <pc:chgData name="Nagaraj Saroday" userId="3a26ac0b3cfb4850" providerId="LiveId" clId="{ACA6DFC8-5052-42C4-9D42-4234C20854BA}" dt="2024-11-03T09:16:18.380" v="48" actId="47"/>
        <pc:sldMkLst>
          <pc:docMk/>
          <pc:sldMk cId="0" sldId="273"/>
        </pc:sldMkLst>
      </pc:sldChg>
      <pc:sldChg chg="del">
        <pc:chgData name="Nagaraj Saroday" userId="3a26ac0b3cfb4850" providerId="LiveId" clId="{ACA6DFC8-5052-42C4-9D42-4234C20854BA}" dt="2024-11-03T09:16:18.380" v="48" actId="47"/>
        <pc:sldMkLst>
          <pc:docMk/>
          <pc:sldMk cId="0" sldId="274"/>
        </pc:sldMkLst>
      </pc:sldChg>
      <pc:sldChg chg="addSp delSp modSp mod modNotesTx">
        <pc:chgData name="Nagaraj Saroday" userId="3a26ac0b3cfb4850" providerId="LiveId" clId="{ACA6DFC8-5052-42C4-9D42-4234C20854BA}" dt="2024-11-03T09:26:44.469" v="152" actId="14100"/>
        <pc:sldMkLst>
          <pc:docMk/>
          <pc:sldMk cId="1600156892" sldId="347"/>
        </pc:sldMkLst>
        <pc:spChg chg="mod">
          <ac:chgData name="Nagaraj Saroday" userId="3a26ac0b3cfb4850" providerId="LiveId" clId="{ACA6DFC8-5052-42C4-9D42-4234C20854BA}" dt="2024-11-03T09:14:55.652" v="38" actId="14100"/>
          <ac:spMkLst>
            <pc:docMk/>
            <pc:sldMk cId="1600156892" sldId="347"/>
            <ac:spMk id="2" creationId="{F9B65A83-CB9E-2430-4156-9791348394AC}"/>
          </ac:spMkLst>
        </pc:spChg>
        <pc:spChg chg="del">
          <ac:chgData name="Nagaraj Saroday" userId="3a26ac0b3cfb4850" providerId="LiveId" clId="{ACA6DFC8-5052-42C4-9D42-4234C20854BA}" dt="2024-11-03T09:14:47.438" v="36" actId="478"/>
          <ac:spMkLst>
            <pc:docMk/>
            <pc:sldMk cId="1600156892" sldId="347"/>
            <ac:spMk id="3" creationId="{F1E5A976-B134-9938-F5CB-741001D0A6C9}"/>
          </ac:spMkLst>
        </pc:spChg>
        <pc:spChg chg="add mod">
          <ac:chgData name="Nagaraj Saroday" userId="3a26ac0b3cfb4850" providerId="LiveId" clId="{ACA6DFC8-5052-42C4-9D42-4234C20854BA}" dt="2024-11-03T09:26:44.469" v="152" actId="14100"/>
          <ac:spMkLst>
            <pc:docMk/>
            <pc:sldMk cId="1600156892" sldId="347"/>
            <ac:spMk id="4" creationId="{15093249-E48D-1BAE-102F-6D14C55B0B0C}"/>
          </ac:spMkLst>
        </pc:spChg>
        <pc:spChg chg="del">
          <ac:chgData name="Nagaraj Saroday" userId="3a26ac0b3cfb4850" providerId="LiveId" clId="{ACA6DFC8-5052-42C4-9D42-4234C20854BA}" dt="2024-11-03T09:15:07.328" v="41" actId="478"/>
          <ac:spMkLst>
            <pc:docMk/>
            <pc:sldMk cId="1600156892" sldId="347"/>
            <ac:spMk id="5" creationId="{7E2F68DD-D5CA-BB05-7E2C-798F72054CA1}"/>
          </ac:spMkLst>
        </pc:spChg>
        <pc:spChg chg="del">
          <ac:chgData name="Nagaraj Saroday" userId="3a26ac0b3cfb4850" providerId="LiveId" clId="{ACA6DFC8-5052-42C4-9D42-4234C20854BA}" dt="2024-11-03T09:15:05.528" v="40" actId="478"/>
          <ac:spMkLst>
            <pc:docMk/>
            <pc:sldMk cId="1600156892" sldId="347"/>
            <ac:spMk id="7" creationId="{3E4D4974-F560-A043-491C-7ECD5BA27E92}"/>
          </ac:spMkLst>
        </pc:spChg>
        <pc:spChg chg="add del mod">
          <ac:chgData name="Nagaraj Saroday" userId="3a26ac0b3cfb4850" providerId="LiveId" clId="{ACA6DFC8-5052-42C4-9D42-4234C20854BA}" dt="2024-11-03T09:15:02.791" v="39" actId="478"/>
          <ac:spMkLst>
            <pc:docMk/>
            <pc:sldMk cId="1600156892" sldId="347"/>
            <ac:spMk id="8" creationId="{3FA39679-EE29-5B93-3296-33128639D58B}"/>
          </ac:spMkLst>
        </pc:spChg>
      </pc:sldChg>
      <pc:sldChg chg="modSp new mod modNotesTx">
        <pc:chgData name="Nagaraj Saroday" userId="3a26ac0b3cfb4850" providerId="LiveId" clId="{ACA6DFC8-5052-42C4-9D42-4234C20854BA}" dt="2024-11-03T09:27:39.986" v="158"/>
        <pc:sldMkLst>
          <pc:docMk/>
          <pc:sldMk cId="1038163510" sldId="348"/>
        </pc:sldMkLst>
        <pc:spChg chg="mod">
          <ac:chgData name="Nagaraj Saroday" userId="3a26ac0b3cfb4850" providerId="LiveId" clId="{ACA6DFC8-5052-42C4-9D42-4234C20854BA}" dt="2024-11-03T09:27:29.322" v="157"/>
          <ac:spMkLst>
            <pc:docMk/>
            <pc:sldMk cId="1038163510" sldId="348"/>
            <ac:spMk id="2" creationId="{F7AA4F40-E4BE-E938-F18C-703BD92C74DA}"/>
          </ac:spMkLst>
        </pc:spChg>
        <pc:spChg chg="mod">
          <ac:chgData name="Nagaraj Saroday" userId="3a26ac0b3cfb4850" providerId="LiveId" clId="{ACA6DFC8-5052-42C4-9D42-4234C20854BA}" dt="2024-11-03T09:27:09.052" v="156" actId="255"/>
          <ac:spMkLst>
            <pc:docMk/>
            <pc:sldMk cId="1038163510" sldId="348"/>
            <ac:spMk id="3" creationId="{3E596092-1A8A-A4E4-880B-E4FBFB09A453}"/>
          </ac:spMkLst>
        </pc:spChg>
      </pc:sldChg>
      <pc:sldChg chg="del">
        <pc:chgData name="Nagaraj Saroday" userId="3a26ac0b3cfb4850" providerId="LiveId" clId="{ACA6DFC8-5052-42C4-9D42-4234C20854BA}" dt="2024-11-03T09:16:18.380" v="48" actId="47"/>
        <pc:sldMkLst>
          <pc:docMk/>
          <pc:sldMk cId="2368717398" sldId="348"/>
        </pc:sldMkLst>
      </pc:sldChg>
      <pc:sldChg chg="del">
        <pc:chgData name="Nagaraj Saroday" userId="3a26ac0b3cfb4850" providerId="LiveId" clId="{ACA6DFC8-5052-42C4-9D42-4234C20854BA}" dt="2024-11-03T09:16:18.380" v="48" actId="47"/>
        <pc:sldMkLst>
          <pc:docMk/>
          <pc:sldMk cId="3028196764" sldId="349"/>
        </pc:sldMkLst>
      </pc:sldChg>
      <pc:sldChg chg="addSp delSp modSp new mod setBg modNotesTx">
        <pc:chgData name="Nagaraj Saroday" userId="3a26ac0b3cfb4850" providerId="LiveId" clId="{ACA6DFC8-5052-42C4-9D42-4234C20854BA}" dt="2024-11-03T09:31:45.948" v="197" actId="6549"/>
        <pc:sldMkLst>
          <pc:docMk/>
          <pc:sldMk cId="3338465167" sldId="349"/>
        </pc:sldMkLst>
        <pc:spChg chg="mod">
          <ac:chgData name="Nagaraj Saroday" userId="3a26ac0b3cfb4850" providerId="LiveId" clId="{ACA6DFC8-5052-42C4-9D42-4234C20854BA}" dt="2024-11-03T09:29:54.293" v="181" actId="1076"/>
          <ac:spMkLst>
            <pc:docMk/>
            <pc:sldMk cId="3338465167" sldId="349"/>
            <ac:spMk id="2" creationId="{5F7C16C9-C2FD-F340-E8AC-08EE4E9D80A4}"/>
          </ac:spMkLst>
        </pc:spChg>
        <pc:spChg chg="del">
          <ac:chgData name="Nagaraj Saroday" userId="3a26ac0b3cfb4850" providerId="LiveId" clId="{ACA6DFC8-5052-42C4-9D42-4234C20854BA}" dt="2024-11-03T09:28:36.681" v="166"/>
          <ac:spMkLst>
            <pc:docMk/>
            <pc:sldMk cId="3338465167" sldId="349"/>
            <ac:spMk id="3" creationId="{275EB220-3359-2701-7F64-FE3764E3FCB6}"/>
          </ac:spMkLst>
        </pc:spChg>
        <pc:spChg chg="add mod">
          <ac:chgData name="Nagaraj Saroday" userId="3a26ac0b3cfb4850" providerId="LiveId" clId="{ACA6DFC8-5052-42C4-9D42-4234C20854BA}" dt="2024-11-03T09:31:14.257" v="195" actId="403"/>
          <ac:spMkLst>
            <pc:docMk/>
            <pc:sldMk cId="3338465167" sldId="349"/>
            <ac:spMk id="4" creationId="{290E1F62-68AE-0796-04E2-05BDBAF1CDCF}"/>
          </ac:spMkLst>
        </pc:spChg>
      </pc:sldChg>
      <pc:sldChg chg="del">
        <pc:chgData name="Nagaraj Saroday" userId="3a26ac0b3cfb4850" providerId="LiveId" clId="{ACA6DFC8-5052-42C4-9D42-4234C20854BA}" dt="2024-11-03T09:16:18.380" v="48" actId="47"/>
        <pc:sldMkLst>
          <pc:docMk/>
          <pc:sldMk cId="2013418082" sldId="350"/>
        </pc:sldMkLst>
      </pc:sldChg>
      <pc:sldChg chg="addSp delSp modSp new mod modNotesTx">
        <pc:chgData name="Nagaraj Saroday" userId="3a26ac0b3cfb4850" providerId="LiveId" clId="{ACA6DFC8-5052-42C4-9D42-4234C20854BA}" dt="2024-11-03T10:34:11.503" v="450"/>
        <pc:sldMkLst>
          <pc:docMk/>
          <pc:sldMk cId="4207185011" sldId="350"/>
        </pc:sldMkLst>
        <pc:spChg chg="mod">
          <ac:chgData name="Nagaraj Saroday" userId="3a26ac0b3cfb4850" providerId="LiveId" clId="{ACA6DFC8-5052-42C4-9D42-4234C20854BA}" dt="2024-11-03T09:49:19.195" v="209" actId="1076"/>
          <ac:spMkLst>
            <pc:docMk/>
            <pc:sldMk cId="4207185011" sldId="350"/>
            <ac:spMk id="2" creationId="{FF142DD8-A7A2-C25E-54D8-D1A9C9B2DE6C}"/>
          </ac:spMkLst>
        </pc:spChg>
        <pc:spChg chg="del">
          <ac:chgData name="Nagaraj Saroday" userId="3a26ac0b3cfb4850" providerId="LiveId" clId="{ACA6DFC8-5052-42C4-9D42-4234C20854BA}" dt="2024-11-03T09:48:34.721" v="200"/>
          <ac:spMkLst>
            <pc:docMk/>
            <pc:sldMk cId="4207185011" sldId="350"/>
            <ac:spMk id="3" creationId="{73DE0545-9F4A-7C22-146E-98CE1D02B167}"/>
          </ac:spMkLst>
        </pc:spChg>
        <pc:spChg chg="add mod">
          <ac:chgData name="Nagaraj Saroday" userId="3a26ac0b3cfb4850" providerId="LiveId" clId="{ACA6DFC8-5052-42C4-9D42-4234C20854BA}" dt="2024-11-03T10:30:13.086" v="443" actId="14100"/>
          <ac:spMkLst>
            <pc:docMk/>
            <pc:sldMk cId="4207185011" sldId="350"/>
            <ac:spMk id="4" creationId="{B4E7532F-AA5D-3D6B-17C3-EAEC8B065557}"/>
          </ac:spMkLst>
        </pc:spChg>
        <pc:graphicFrameChg chg="add mod">
          <ac:chgData name="Nagaraj Saroday" userId="3a26ac0b3cfb4850" providerId="LiveId" clId="{ACA6DFC8-5052-42C4-9D42-4234C20854BA}" dt="2024-11-03T10:31:11.388" v="445"/>
          <ac:graphicFrameMkLst>
            <pc:docMk/>
            <pc:sldMk cId="4207185011" sldId="350"/>
            <ac:graphicFrameMk id="5" creationId="{9584FF12-BB9F-A201-973F-CA8F896D9F42}"/>
          </ac:graphicFrameMkLst>
        </pc:graphicFrameChg>
        <pc:graphicFrameChg chg="add mod">
          <ac:chgData name="Nagaraj Saroday" userId="3a26ac0b3cfb4850" providerId="LiveId" clId="{ACA6DFC8-5052-42C4-9D42-4234C20854BA}" dt="2024-11-03T10:31:11.388" v="445"/>
          <ac:graphicFrameMkLst>
            <pc:docMk/>
            <pc:sldMk cId="4207185011" sldId="350"/>
            <ac:graphicFrameMk id="6" creationId="{275385B8-24B0-44A2-FB9D-E6223DBE0C28}"/>
          </ac:graphicFrameMkLst>
        </pc:graphicFrameChg>
        <pc:graphicFrameChg chg="add mod">
          <ac:chgData name="Nagaraj Saroday" userId="3a26ac0b3cfb4850" providerId="LiveId" clId="{ACA6DFC8-5052-42C4-9D42-4234C20854BA}" dt="2024-11-03T10:31:11.388" v="445"/>
          <ac:graphicFrameMkLst>
            <pc:docMk/>
            <pc:sldMk cId="4207185011" sldId="350"/>
            <ac:graphicFrameMk id="7" creationId="{54EFA933-C939-49ED-7375-6843F264B19A}"/>
          </ac:graphicFrameMkLst>
        </pc:graphicFrameChg>
        <pc:graphicFrameChg chg="add mod">
          <ac:chgData name="Nagaraj Saroday" userId="3a26ac0b3cfb4850" providerId="LiveId" clId="{ACA6DFC8-5052-42C4-9D42-4234C20854BA}" dt="2024-11-03T10:31:11.388" v="445"/>
          <ac:graphicFrameMkLst>
            <pc:docMk/>
            <pc:sldMk cId="4207185011" sldId="350"/>
            <ac:graphicFrameMk id="8" creationId="{12CE7A74-6984-1BCD-D662-C18B9B97C4CE}"/>
          </ac:graphicFrameMkLst>
        </pc:graphicFrameChg>
        <pc:graphicFrameChg chg="add mod">
          <ac:chgData name="Nagaraj Saroday" userId="3a26ac0b3cfb4850" providerId="LiveId" clId="{ACA6DFC8-5052-42C4-9D42-4234C20854BA}" dt="2024-11-03T10:31:11.388" v="445"/>
          <ac:graphicFrameMkLst>
            <pc:docMk/>
            <pc:sldMk cId="4207185011" sldId="350"/>
            <ac:graphicFrameMk id="9" creationId="{D2E99CBB-A69C-17E2-40D1-61491E9B7CA0}"/>
          </ac:graphicFrameMkLst>
        </pc:graphicFrameChg>
        <pc:graphicFrameChg chg="add mod">
          <ac:chgData name="Nagaraj Saroday" userId="3a26ac0b3cfb4850" providerId="LiveId" clId="{ACA6DFC8-5052-42C4-9D42-4234C20854BA}" dt="2024-11-03T10:31:11.388" v="445"/>
          <ac:graphicFrameMkLst>
            <pc:docMk/>
            <pc:sldMk cId="4207185011" sldId="350"/>
            <ac:graphicFrameMk id="10" creationId="{496B076C-18AD-665F-A0D2-3192355E1C0E}"/>
          </ac:graphicFrameMkLst>
        </pc:graphicFrameChg>
        <pc:graphicFrameChg chg="add mod">
          <ac:chgData name="Nagaraj Saroday" userId="3a26ac0b3cfb4850" providerId="LiveId" clId="{ACA6DFC8-5052-42C4-9D42-4234C20854BA}" dt="2024-11-03T10:31:11.388" v="445"/>
          <ac:graphicFrameMkLst>
            <pc:docMk/>
            <pc:sldMk cId="4207185011" sldId="350"/>
            <ac:graphicFrameMk id="11" creationId="{C4C44EA2-949C-3271-752A-FAE0CCB9CF47}"/>
          </ac:graphicFrameMkLst>
        </pc:graphicFrameChg>
      </pc:sldChg>
      <pc:sldChg chg="addSp delSp modSp new del mod modNotesTx">
        <pc:chgData name="Nagaraj Saroday" userId="3a26ac0b3cfb4850" providerId="LiveId" clId="{ACA6DFC8-5052-42C4-9D42-4234C20854BA}" dt="2024-11-03T10:34:17.543" v="451" actId="47"/>
        <pc:sldMkLst>
          <pc:docMk/>
          <pc:sldMk cId="1131514556" sldId="351"/>
        </pc:sldMkLst>
        <pc:spChg chg="del">
          <ac:chgData name="Nagaraj Saroday" userId="3a26ac0b3cfb4850" providerId="LiveId" clId="{ACA6DFC8-5052-42C4-9D42-4234C20854BA}" dt="2024-11-03T10:01:10.226" v="226" actId="478"/>
          <ac:spMkLst>
            <pc:docMk/>
            <pc:sldMk cId="1131514556" sldId="351"/>
            <ac:spMk id="2" creationId="{E568703C-5181-0FBD-0AB8-46E723E6DDBC}"/>
          </ac:spMkLst>
        </pc:spChg>
        <pc:spChg chg="mod">
          <ac:chgData name="Nagaraj Saroday" userId="3a26ac0b3cfb4850" providerId="LiveId" clId="{ACA6DFC8-5052-42C4-9D42-4234C20854BA}" dt="2024-11-03T10:30:20.177" v="444" actId="1076"/>
          <ac:spMkLst>
            <pc:docMk/>
            <pc:sldMk cId="1131514556" sldId="351"/>
            <ac:spMk id="3" creationId="{311B4A45-02DA-BFEE-8DB4-4B228F4681DB}"/>
          </ac:spMkLst>
        </pc:spChg>
        <pc:spChg chg="add del">
          <ac:chgData name="Nagaraj Saroday" userId="3a26ac0b3cfb4850" providerId="LiveId" clId="{ACA6DFC8-5052-42C4-9D42-4234C20854BA}" dt="2024-11-03T10:08:48.491" v="321" actId="22"/>
          <ac:spMkLst>
            <pc:docMk/>
            <pc:sldMk cId="1131514556" sldId="351"/>
            <ac:spMk id="10" creationId="{24D45AB6-A17F-4545-2EC4-4923A432A979}"/>
          </ac:spMkLst>
        </pc:spChg>
        <pc:graphicFrameChg chg="add mod modGraphic">
          <ac:chgData name="Nagaraj Saroday" userId="3a26ac0b3cfb4850" providerId="LiveId" clId="{ACA6DFC8-5052-42C4-9D42-4234C20854BA}" dt="2024-11-03T10:07:46.735" v="311" actId="1076"/>
          <ac:graphicFrameMkLst>
            <pc:docMk/>
            <pc:sldMk cId="1131514556" sldId="351"/>
            <ac:graphicFrameMk id="4" creationId="{CB144962-880C-5428-3F67-F1BE378D6C56}"/>
          </ac:graphicFrameMkLst>
        </pc:graphicFrameChg>
        <pc:graphicFrameChg chg="add mod modGraphic">
          <ac:chgData name="Nagaraj Saroday" userId="3a26ac0b3cfb4850" providerId="LiveId" clId="{ACA6DFC8-5052-42C4-9D42-4234C20854BA}" dt="2024-11-03T10:07:46.735" v="311" actId="1076"/>
          <ac:graphicFrameMkLst>
            <pc:docMk/>
            <pc:sldMk cId="1131514556" sldId="351"/>
            <ac:graphicFrameMk id="5" creationId="{10C1F0E0-EDE8-0DFE-3F83-BE4031B681AB}"/>
          </ac:graphicFrameMkLst>
        </pc:graphicFrameChg>
        <pc:graphicFrameChg chg="add mod">
          <ac:chgData name="Nagaraj Saroday" userId="3a26ac0b3cfb4850" providerId="LiveId" clId="{ACA6DFC8-5052-42C4-9D42-4234C20854BA}" dt="2024-11-03T10:07:46.735" v="311" actId="1076"/>
          <ac:graphicFrameMkLst>
            <pc:docMk/>
            <pc:sldMk cId="1131514556" sldId="351"/>
            <ac:graphicFrameMk id="6" creationId="{E4DE596F-ED0F-EA66-3C0B-3A4A826675C4}"/>
          </ac:graphicFrameMkLst>
        </pc:graphicFrameChg>
        <pc:graphicFrameChg chg="add mod">
          <ac:chgData name="Nagaraj Saroday" userId="3a26ac0b3cfb4850" providerId="LiveId" clId="{ACA6DFC8-5052-42C4-9D42-4234C20854BA}" dt="2024-11-03T10:08:04.819" v="313" actId="1076"/>
          <ac:graphicFrameMkLst>
            <pc:docMk/>
            <pc:sldMk cId="1131514556" sldId="351"/>
            <ac:graphicFrameMk id="7" creationId="{93849400-9C99-61CE-2688-6315D0E5EDAD}"/>
          </ac:graphicFrameMkLst>
        </pc:graphicFrameChg>
        <pc:graphicFrameChg chg="add mod modGraphic">
          <ac:chgData name="Nagaraj Saroday" userId="3a26ac0b3cfb4850" providerId="LiveId" clId="{ACA6DFC8-5052-42C4-9D42-4234C20854BA}" dt="2024-11-03T10:08:30.132" v="319" actId="20577"/>
          <ac:graphicFrameMkLst>
            <pc:docMk/>
            <pc:sldMk cId="1131514556" sldId="351"/>
            <ac:graphicFrameMk id="8" creationId="{AE20ED61-92AD-3F7E-3783-539FC5EE4034}"/>
          </ac:graphicFrameMkLst>
        </pc:graphicFrameChg>
        <pc:graphicFrameChg chg="add mod">
          <ac:chgData name="Nagaraj Saroday" userId="3a26ac0b3cfb4850" providerId="LiveId" clId="{ACA6DFC8-5052-42C4-9D42-4234C20854BA}" dt="2024-11-03T10:08:58.777" v="323" actId="1076"/>
          <ac:graphicFrameMkLst>
            <pc:docMk/>
            <pc:sldMk cId="1131514556" sldId="351"/>
            <ac:graphicFrameMk id="11" creationId="{CD27FBB7-BC32-6B79-DCE0-2EB18E4D1737}"/>
          </ac:graphicFrameMkLst>
        </pc:graphicFrameChg>
        <pc:graphicFrameChg chg="add mod modGraphic">
          <ac:chgData name="Nagaraj Saroday" userId="3a26ac0b3cfb4850" providerId="LiveId" clId="{ACA6DFC8-5052-42C4-9D42-4234C20854BA}" dt="2024-11-03T10:09:39.173" v="328" actId="20577"/>
          <ac:graphicFrameMkLst>
            <pc:docMk/>
            <pc:sldMk cId="1131514556" sldId="351"/>
            <ac:graphicFrameMk id="12" creationId="{FA68C787-C160-C379-6376-F7BA6A8F89AE}"/>
          </ac:graphicFrameMkLst>
        </pc:graphicFrameChg>
      </pc:sldChg>
      <pc:sldChg chg="addSp delSp modSp new mod ord modNotesTx">
        <pc:chgData name="Nagaraj Saroday" userId="3a26ac0b3cfb4850" providerId="LiveId" clId="{ACA6DFC8-5052-42C4-9D42-4234C20854BA}" dt="2024-11-03T11:46:35.440" v="801"/>
        <pc:sldMkLst>
          <pc:docMk/>
          <pc:sldMk cId="3463013404" sldId="351"/>
        </pc:sldMkLst>
        <pc:spChg chg="del mod">
          <ac:chgData name="Nagaraj Saroday" userId="3a26ac0b3cfb4850" providerId="LiveId" clId="{ACA6DFC8-5052-42C4-9D42-4234C20854BA}" dt="2024-11-03T11:34:36.299" v="680" actId="478"/>
          <ac:spMkLst>
            <pc:docMk/>
            <pc:sldMk cId="3463013404" sldId="351"/>
            <ac:spMk id="2" creationId="{446DB655-3FEE-A1D2-68F2-7291495D93F3}"/>
          </ac:spMkLst>
        </pc:spChg>
        <pc:spChg chg="add del mod">
          <ac:chgData name="Nagaraj Saroday" userId="3a26ac0b3cfb4850" providerId="LiveId" clId="{ACA6DFC8-5052-42C4-9D42-4234C20854BA}" dt="2024-11-03T11:39:21.131" v="723" actId="14100"/>
          <ac:spMkLst>
            <pc:docMk/>
            <pc:sldMk cId="3463013404" sldId="351"/>
            <ac:spMk id="3" creationId="{2C71B37B-54D3-19FB-3C99-114449F305EC}"/>
          </ac:spMkLst>
        </pc:spChg>
        <pc:spChg chg="add del mod">
          <ac:chgData name="Nagaraj Saroday" userId="3a26ac0b3cfb4850" providerId="LiveId" clId="{ACA6DFC8-5052-42C4-9D42-4234C20854BA}" dt="2024-11-03T11:34:40.293" v="681" actId="478"/>
          <ac:spMkLst>
            <pc:docMk/>
            <pc:sldMk cId="3463013404" sldId="351"/>
            <ac:spMk id="14" creationId="{4BEE0C10-B4CF-A98F-2F06-7BFA555BF37F}"/>
          </ac:spMkLst>
        </pc:spChg>
        <pc:spChg chg="add del mod">
          <ac:chgData name="Nagaraj Saroday" userId="3a26ac0b3cfb4850" providerId="LiveId" clId="{ACA6DFC8-5052-42C4-9D42-4234C20854BA}" dt="2024-11-03T11:38:17.550" v="708" actId="21"/>
          <ac:spMkLst>
            <pc:docMk/>
            <pc:sldMk cId="3463013404" sldId="351"/>
            <ac:spMk id="16" creationId="{5936C126-316A-7B91-7AD7-0AB00340B57B}"/>
          </ac:spMkLst>
        </pc:spChg>
        <pc:spChg chg="add del mod">
          <ac:chgData name="Nagaraj Saroday" userId="3a26ac0b3cfb4850" providerId="LiveId" clId="{ACA6DFC8-5052-42C4-9D42-4234C20854BA}" dt="2024-11-03T11:40:25.205" v="741" actId="22"/>
          <ac:spMkLst>
            <pc:docMk/>
            <pc:sldMk cId="3463013404" sldId="351"/>
            <ac:spMk id="18" creationId="{1E56FBF7-F310-7B73-01AA-A9F30F83FF44}"/>
          </ac:spMkLst>
        </pc:spChg>
        <pc:spChg chg="add mod">
          <ac:chgData name="Nagaraj Saroday" userId="3a26ac0b3cfb4850" providerId="LiveId" clId="{ACA6DFC8-5052-42C4-9D42-4234C20854BA}" dt="2024-11-03T11:41:30.840" v="798" actId="404"/>
          <ac:spMkLst>
            <pc:docMk/>
            <pc:sldMk cId="3463013404" sldId="351"/>
            <ac:spMk id="19" creationId="{F2581CC8-3250-A292-A680-16453D28E828}"/>
          </ac:spMkLst>
        </pc:spChg>
        <pc:graphicFrameChg chg="add del mod modGraphic">
          <ac:chgData name="Nagaraj Saroday" userId="3a26ac0b3cfb4850" providerId="LiveId" clId="{ACA6DFC8-5052-42C4-9D42-4234C20854BA}" dt="2024-11-03T11:38:57.313" v="719" actId="1076"/>
          <ac:graphicFrameMkLst>
            <pc:docMk/>
            <pc:sldMk cId="3463013404" sldId="351"/>
            <ac:graphicFrameMk id="4" creationId="{00331EF7-261D-C79F-4486-7F4C3B363A33}"/>
          </ac:graphicFrameMkLst>
        </pc:graphicFrameChg>
        <pc:graphicFrameChg chg="add del mod modGraphic">
          <ac:chgData name="Nagaraj Saroday" userId="3a26ac0b3cfb4850" providerId="LiveId" clId="{ACA6DFC8-5052-42C4-9D42-4234C20854BA}" dt="2024-11-03T11:39:01.950" v="720" actId="1076"/>
          <ac:graphicFrameMkLst>
            <pc:docMk/>
            <pc:sldMk cId="3463013404" sldId="351"/>
            <ac:graphicFrameMk id="5" creationId="{6DA209B1-4DFF-5250-781F-85F6E9447DDF}"/>
          </ac:graphicFrameMkLst>
        </pc:graphicFrameChg>
        <pc:graphicFrameChg chg="add del mod">
          <ac:chgData name="Nagaraj Saroday" userId="3a26ac0b3cfb4850" providerId="LiveId" clId="{ACA6DFC8-5052-42C4-9D42-4234C20854BA}" dt="2024-11-03T11:28:50.310" v="634" actId="478"/>
          <ac:graphicFrameMkLst>
            <pc:docMk/>
            <pc:sldMk cId="3463013404" sldId="351"/>
            <ac:graphicFrameMk id="6" creationId="{2A837633-C9C3-D101-B7D1-564A1E79CB82}"/>
          </ac:graphicFrameMkLst>
        </pc:graphicFrameChg>
        <pc:graphicFrameChg chg="add del mod modGraphic">
          <ac:chgData name="Nagaraj Saroday" userId="3a26ac0b3cfb4850" providerId="LiveId" clId="{ACA6DFC8-5052-42C4-9D42-4234C20854BA}" dt="2024-11-03T11:39:01.950" v="720" actId="1076"/>
          <ac:graphicFrameMkLst>
            <pc:docMk/>
            <pc:sldMk cId="3463013404" sldId="351"/>
            <ac:graphicFrameMk id="7" creationId="{33949A15-9589-EB09-CF48-648FFF3737DA}"/>
          </ac:graphicFrameMkLst>
        </pc:graphicFrameChg>
        <pc:graphicFrameChg chg="add del mod modGraphic">
          <ac:chgData name="Nagaraj Saroday" userId="3a26ac0b3cfb4850" providerId="LiveId" clId="{ACA6DFC8-5052-42C4-9D42-4234C20854BA}" dt="2024-11-03T11:38:57.313" v="719" actId="1076"/>
          <ac:graphicFrameMkLst>
            <pc:docMk/>
            <pc:sldMk cId="3463013404" sldId="351"/>
            <ac:graphicFrameMk id="8" creationId="{E24F38A7-C9E0-92EC-4528-6F4E8288BE9D}"/>
          </ac:graphicFrameMkLst>
        </pc:graphicFrameChg>
        <pc:graphicFrameChg chg="add del mod modGraphic">
          <ac:chgData name="Nagaraj Saroday" userId="3a26ac0b3cfb4850" providerId="LiveId" clId="{ACA6DFC8-5052-42C4-9D42-4234C20854BA}" dt="2024-11-03T11:38:57.313" v="719" actId="1076"/>
          <ac:graphicFrameMkLst>
            <pc:docMk/>
            <pc:sldMk cId="3463013404" sldId="351"/>
            <ac:graphicFrameMk id="9" creationId="{E30597FB-84FB-E04F-E5C6-A571E9EC140B}"/>
          </ac:graphicFrameMkLst>
        </pc:graphicFrameChg>
        <pc:graphicFrameChg chg="add del mod modGraphic">
          <ac:chgData name="Nagaraj Saroday" userId="3a26ac0b3cfb4850" providerId="LiveId" clId="{ACA6DFC8-5052-42C4-9D42-4234C20854BA}" dt="2024-11-03T11:39:01.950" v="720" actId="1076"/>
          <ac:graphicFrameMkLst>
            <pc:docMk/>
            <pc:sldMk cId="3463013404" sldId="351"/>
            <ac:graphicFrameMk id="10" creationId="{06B0E957-ECCB-8491-8645-F6F234243620}"/>
          </ac:graphicFrameMkLst>
        </pc:graphicFrameChg>
        <pc:graphicFrameChg chg="add del mod modGraphic">
          <ac:chgData name="Nagaraj Saroday" userId="3a26ac0b3cfb4850" providerId="LiveId" clId="{ACA6DFC8-5052-42C4-9D42-4234C20854BA}" dt="2024-11-03T11:38:57.313" v="719" actId="1076"/>
          <ac:graphicFrameMkLst>
            <pc:docMk/>
            <pc:sldMk cId="3463013404" sldId="351"/>
            <ac:graphicFrameMk id="11" creationId="{742EE942-2EC3-E883-CB1B-56CC8E9D7B5F}"/>
          </ac:graphicFrameMkLst>
        </pc:graphicFrameChg>
        <pc:graphicFrameChg chg="add del mod modGraphic">
          <ac:chgData name="Nagaraj Saroday" userId="3a26ac0b3cfb4850" providerId="LiveId" clId="{ACA6DFC8-5052-42C4-9D42-4234C20854BA}" dt="2024-11-03T11:39:01.950" v="720" actId="1076"/>
          <ac:graphicFrameMkLst>
            <pc:docMk/>
            <pc:sldMk cId="3463013404" sldId="351"/>
            <ac:graphicFrameMk id="12" creationId="{09FD4E40-3136-155B-1F52-A56066275299}"/>
          </ac:graphicFrameMkLst>
        </pc:graphicFrameChg>
      </pc:sldChg>
      <pc:sldChg chg="del">
        <pc:chgData name="Nagaraj Saroday" userId="3a26ac0b3cfb4850" providerId="LiveId" clId="{ACA6DFC8-5052-42C4-9D42-4234C20854BA}" dt="2024-11-03T09:16:18.380" v="48" actId="47"/>
        <pc:sldMkLst>
          <pc:docMk/>
          <pc:sldMk cId="18561295" sldId="352"/>
        </pc:sldMkLst>
      </pc:sldChg>
      <pc:sldChg chg="modSp new del mod modNotesTx">
        <pc:chgData name="Nagaraj Saroday" userId="3a26ac0b3cfb4850" providerId="LiveId" clId="{ACA6DFC8-5052-42C4-9D42-4234C20854BA}" dt="2024-11-03T10:34:18.926" v="452" actId="47"/>
        <pc:sldMkLst>
          <pc:docMk/>
          <pc:sldMk cId="319353489" sldId="352"/>
        </pc:sldMkLst>
        <pc:spChg chg="mod">
          <ac:chgData name="Nagaraj Saroday" userId="3a26ac0b3cfb4850" providerId="LiveId" clId="{ACA6DFC8-5052-42C4-9D42-4234C20854BA}" dt="2024-11-03T10:27:52.887" v="346" actId="20577"/>
          <ac:spMkLst>
            <pc:docMk/>
            <pc:sldMk cId="319353489" sldId="352"/>
            <ac:spMk id="2" creationId="{E25611E9-ED88-C67D-C3A1-95F2A5B5352D}"/>
          </ac:spMkLst>
        </pc:spChg>
        <pc:spChg chg="mod">
          <ac:chgData name="Nagaraj Saroday" userId="3a26ac0b3cfb4850" providerId="LiveId" clId="{ACA6DFC8-5052-42C4-9D42-4234C20854BA}" dt="2024-11-03T10:28:17.631" v="351" actId="12"/>
          <ac:spMkLst>
            <pc:docMk/>
            <pc:sldMk cId="319353489" sldId="352"/>
            <ac:spMk id="3" creationId="{5D37082E-AF78-56FE-EF04-BBCB21D1FC50}"/>
          </ac:spMkLst>
        </pc:spChg>
      </pc:sldChg>
      <pc:sldChg chg="addSp delSp modSp new mod">
        <pc:chgData name="Nagaraj Saroday" userId="3a26ac0b3cfb4850" providerId="LiveId" clId="{ACA6DFC8-5052-42C4-9D42-4234C20854BA}" dt="2024-11-03T11:36:42.648" v="687" actId="14100"/>
        <pc:sldMkLst>
          <pc:docMk/>
          <pc:sldMk cId="848475199" sldId="352"/>
        </pc:sldMkLst>
        <pc:spChg chg="mod">
          <ac:chgData name="Nagaraj Saroday" userId="3a26ac0b3cfb4850" providerId="LiveId" clId="{ACA6DFC8-5052-42C4-9D42-4234C20854BA}" dt="2024-11-03T11:33:41.745" v="672" actId="1076"/>
          <ac:spMkLst>
            <pc:docMk/>
            <pc:sldMk cId="848475199" sldId="352"/>
            <ac:spMk id="2" creationId="{2B0058E5-B208-CA05-6306-F056E2E11301}"/>
          </ac:spMkLst>
        </pc:spChg>
        <pc:spChg chg="del">
          <ac:chgData name="Nagaraj Saroday" userId="3a26ac0b3cfb4850" providerId="LiveId" clId="{ACA6DFC8-5052-42C4-9D42-4234C20854BA}" dt="2024-11-03T11:32:32.833" v="661"/>
          <ac:spMkLst>
            <pc:docMk/>
            <pc:sldMk cId="848475199" sldId="352"/>
            <ac:spMk id="3" creationId="{1FDA0273-85A3-460A-DB9A-9E8557759112}"/>
          </ac:spMkLst>
        </pc:spChg>
        <pc:spChg chg="add mod">
          <ac:chgData name="Nagaraj Saroday" userId="3a26ac0b3cfb4850" providerId="LiveId" clId="{ACA6DFC8-5052-42C4-9D42-4234C20854BA}" dt="2024-11-03T11:36:42.648" v="687" actId="14100"/>
          <ac:spMkLst>
            <pc:docMk/>
            <pc:sldMk cId="848475199" sldId="352"/>
            <ac:spMk id="4" creationId="{EFFABC8D-C2FC-9CD5-F97D-3586D28CA703}"/>
          </ac:spMkLst>
        </pc:spChg>
        <pc:spChg chg="add mod">
          <ac:chgData name="Nagaraj Saroday" userId="3a26ac0b3cfb4850" providerId="LiveId" clId="{ACA6DFC8-5052-42C4-9D42-4234C20854BA}" dt="2024-11-03T11:34:29.859" v="679"/>
          <ac:spMkLst>
            <pc:docMk/>
            <pc:sldMk cId="848475199" sldId="352"/>
            <ac:spMk id="5" creationId="{2FE27073-9E8F-BDCB-72F6-4C98CE0310FF}"/>
          </ac:spMkLst>
        </pc:spChg>
        <pc:picChg chg="add del mod">
          <ac:chgData name="Nagaraj Saroday" userId="3a26ac0b3cfb4850" providerId="LiveId" clId="{ACA6DFC8-5052-42C4-9D42-4234C20854BA}" dt="2024-11-03T11:36:24.675" v="686" actId="478"/>
          <ac:picMkLst>
            <pc:docMk/>
            <pc:sldMk cId="848475199" sldId="352"/>
            <ac:picMk id="6" creationId="{342A6D5D-FF49-F98C-2E23-473D3D8CB39F}"/>
          </ac:picMkLst>
        </pc:picChg>
      </pc:sldChg>
      <pc:sldChg chg="del">
        <pc:chgData name="Nagaraj Saroday" userId="3a26ac0b3cfb4850" providerId="LiveId" clId="{ACA6DFC8-5052-42C4-9D42-4234C20854BA}" dt="2024-11-03T09:16:18.380" v="48" actId="47"/>
        <pc:sldMkLst>
          <pc:docMk/>
          <pc:sldMk cId="2578839976" sldId="353"/>
        </pc:sldMkLst>
      </pc:sldChg>
      <pc:sldChg chg="addSp delSp modSp new mod modNotesTx">
        <pc:chgData name="Nagaraj Saroday" userId="3a26ac0b3cfb4850" providerId="LiveId" clId="{ACA6DFC8-5052-42C4-9D42-4234C20854BA}" dt="2024-11-03T11:42:30.936" v="799"/>
        <pc:sldMkLst>
          <pc:docMk/>
          <pc:sldMk cId="3901929198" sldId="353"/>
        </pc:sldMkLst>
        <pc:spChg chg="mod">
          <ac:chgData name="Nagaraj Saroday" userId="3a26ac0b3cfb4850" providerId="LiveId" clId="{ACA6DFC8-5052-42C4-9D42-4234C20854BA}" dt="2024-11-03T11:37:33.215" v="695" actId="1076"/>
          <ac:spMkLst>
            <pc:docMk/>
            <pc:sldMk cId="3901929198" sldId="353"/>
            <ac:spMk id="2" creationId="{32AC7A2D-D97E-6953-F4F0-35A341081CC3}"/>
          </ac:spMkLst>
        </pc:spChg>
        <pc:spChg chg="del mod">
          <ac:chgData name="Nagaraj Saroday" userId="3a26ac0b3cfb4850" providerId="LiveId" clId="{ACA6DFC8-5052-42C4-9D42-4234C20854BA}" dt="2024-11-03T11:37:14.295" v="692"/>
          <ac:spMkLst>
            <pc:docMk/>
            <pc:sldMk cId="3901929198" sldId="353"/>
            <ac:spMk id="3" creationId="{43752166-1C39-2876-0470-4DEEFC9C34BB}"/>
          </ac:spMkLst>
        </pc:spChg>
        <pc:spChg chg="add mod">
          <ac:chgData name="Nagaraj Saroday" userId="3a26ac0b3cfb4850" providerId="LiveId" clId="{ACA6DFC8-5052-42C4-9D42-4234C20854BA}" dt="2024-11-03T11:40:07.425" v="735" actId="14100"/>
          <ac:spMkLst>
            <pc:docMk/>
            <pc:sldMk cId="3901929198" sldId="353"/>
            <ac:spMk id="4" creationId="{E00B8395-1FCC-6ACC-D6DB-8D25173C4D2F}"/>
          </ac:spMkLst>
        </pc:spChg>
        <pc:spChg chg="add mod">
          <ac:chgData name="Nagaraj Saroday" userId="3a26ac0b3cfb4850" providerId="LiveId" clId="{ACA6DFC8-5052-42C4-9D42-4234C20854BA}" dt="2024-11-03T11:38:16.838" v="707"/>
          <ac:spMkLst>
            <pc:docMk/>
            <pc:sldMk cId="3901929198" sldId="353"/>
            <ac:spMk id="5" creationId="{2C71B37B-54D3-19FB-3C99-114449F305EC}"/>
          </ac:spMkLst>
        </pc:spChg>
        <pc:spChg chg="add mod">
          <ac:chgData name="Nagaraj Saroday" userId="3a26ac0b3cfb4850" providerId="LiveId" clId="{ACA6DFC8-5052-42C4-9D42-4234C20854BA}" dt="2024-11-03T11:40:04.130" v="734"/>
          <ac:spMkLst>
            <pc:docMk/>
            <pc:sldMk cId="3901929198" sldId="353"/>
            <ac:spMk id="14" creationId="{F93DE438-B743-E253-C48C-CA30E1D5FBBA}"/>
          </ac:spMkLst>
        </pc:spChg>
        <pc:graphicFrameChg chg="add mod modGraphic">
          <ac:chgData name="Nagaraj Saroday" userId="3a26ac0b3cfb4850" providerId="LiveId" clId="{ACA6DFC8-5052-42C4-9D42-4234C20854BA}" dt="2024-11-03T11:38:16.254" v="706" actId="1076"/>
          <ac:graphicFrameMkLst>
            <pc:docMk/>
            <pc:sldMk cId="3901929198" sldId="353"/>
            <ac:graphicFrameMk id="6" creationId="{00331EF7-261D-C79F-4486-7F4C3B363A33}"/>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7" creationId="{6DA209B1-4DFF-5250-781F-85F6E9447DDF}"/>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8" creationId="{33949A15-9589-EB09-CF48-648FFF3737DA}"/>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9" creationId="{E24F38A7-C9E0-92EC-4528-6F4E8288BE9D}"/>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10" creationId="{E30597FB-84FB-E04F-E5C6-A571E9EC140B}"/>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11" creationId="{06B0E957-ECCB-8491-8645-F6F234243620}"/>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12" creationId="{742EE942-2EC3-E883-CB1B-56CC8E9D7B5F}"/>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13" creationId="{09FD4E40-3136-155B-1F52-A56066275299}"/>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15" creationId="{0038716E-778A-3ABD-8727-E9069F4E3A50}"/>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16" creationId="{D43EE0DC-5D3F-94D5-F4D1-230F1F1C6BF5}"/>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17" creationId="{EC6DBF42-F7A7-FB71-8226-0B80BA6421DB}"/>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18" creationId="{5DDF4EBB-0BDB-DC10-2409-A994FFE718D6}"/>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19" creationId="{B772B80E-9B32-B561-74B5-06C03510BBC2}"/>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20" creationId="{D0E89121-AE93-80C7-10F8-46AD957862F8}"/>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21" creationId="{37E365E9-95D9-A0C8-5F04-3397C65EB569}"/>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22" creationId="{4D840030-F998-1288-E43D-01E1BACAA6B6}"/>
          </ac:graphicFrameMkLst>
        </pc:graphicFrameChg>
      </pc:sldChg>
      <pc:sldChg chg="del">
        <pc:chgData name="Nagaraj Saroday" userId="3a26ac0b3cfb4850" providerId="LiveId" clId="{ACA6DFC8-5052-42C4-9D42-4234C20854BA}" dt="2024-11-03T09:16:18.380" v="48" actId="47"/>
        <pc:sldMkLst>
          <pc:docMk/>
          <pc:sldMk cId="1920212232" sldId="354"/>
        </pc:sldMkLst>
      </pc:sldChg>
      <pc:sldChg chg="addSp delSp modSp new del mod">
        <pc:chgData name="Nagaraj Saroday" userId="3a26ac0b3cfb4850" providerId="LiveId" clId="{ACA6DFC8-5052-42C4-9D42-4234C20854BA}" dt="2024-11-03T12:24:26.245" v="925" actId="2696"/>
        <pc:sldMkLst>
          <pc:docMk/>
          <pc:sldMk cId="3743362515" sldId="354"/>
        </pc:sldMkLst>
        <pc:spChg chg="del">
          <ac:chgData name="Nagaraj Saroday" userId="3a26ac0b3cfb4850" providerId="LiveId" clId="{ACA6DFC8-5052-42C4-9D42-4234C20854BA}" dt="2024-11-03T11:52:57.370" v="803" actId="478"/>
          <ac:spMkLst>
            <pc:docMk/>
            <pc:sldMk cId="3743362515" sldId="354"/>
            <ac:spMk id="2" creationId="{E0E073D3-3314-5112-7A68-02F94598A5B7}"/>
          </ac:spMkLst>
        </pc:spChg>
        <pc:spChg chg="del">
          <ac:chgData name="Nagaraj Saroday" userId="3a26ac0b3cfb4850" providerId="LiveId" clId="{ACA6DFC8-5052-42C4-9D42-4234C20854BA}" dt="2024-11-03T11:52:59.034" v="804" actId="478"/>
          <ac:spMkLst>
            <pc:docMk/>
            <pc:sldMk cId="3743362515" sldId="354"/>
            <ac:spMk id="3" creationId="{B0FA8A58-6969-363C-0D22-44C3A9270ACE}"/>
          </ac:spMkLst>
        </pc:spChg>
        <pc:spChg chg="add mod">
          <ac:chgData name="Nagaraj Saroday" userId="3a26ac0b3cfb4850" providerId="LiveId" clId="{ACA6DFC8-5052-42C4-9D42-4234C20854BA}" dt="2024-11-03T12:19:54.861" v="867" actId="20577"/>
          <ac:spMkLst>
            <pc:docMk/>
            <pc:sldMk cId="3743362515" sldId="354"/>
            <ac:spMk id="5" creationId="{611E6F20-D814-F84D-0734-D15425DAB584}"/>
          </ac:spMkLst>
        </pc:spChg>
        <pc:picChg chg="add del mod">
          <ac:chgData name="Nagaraj Saroday" userId="3a26ac0b3cfb4850" providerId="LiveId" clId="{ACA6DFC8-5052-42C4-9D42-4234C20854BA}" dt="2024-11-03T12:14:49.177" v="838" actId="21"/>
          <ac:picMkLst>
            <pc:docMk/>
            <pc:sldMk cId="3743362515" sldId="354"/>
            <ac:picMk id="4" creationId="{423A8366-6B0E-F404-C523-C826FC68648A}"/>
          </ac:picMkLst>
        </pc:picChg>
        <pc:picChg chg="add del mod">
          <ac:chgData name="Nagaraj Saroday" userId="3a26ac0b3cfb4850" providerId="LiveId" clId="{ACA6DFC8-5052-42C4-9D42-4234C20854BA}" dt="2024-11-03T11:53:48.823" v="808" actId="478"/>
          <ac:picMkLst>
            <pc:docMk/>
            <pc:sldMk cId="3743362515" sldId="354"/>
            <ac:picMk id="8194" creationId="{FACDDFAD-C567-6D0B-14AF-2A66C9A11D7D}"/>
          </ac:picMkLst>
        </pc:picChg>
      </pc:sldChg>
      <pc:sldChg chg="addSp delSp modSp add del mod">
        <pc:chgData name="Nagaraj Saroday" userId="3a26ac0b3cfb4850" providerId="LiveId" clId="{ACA6DFC8-5052-42C4-9D42-4234C20854BA}" dt="2024-11-03T09:25:41.483" v="140" actId="47"/>
        <pc:sldMkLst>
          <pc:docMk/>
          <pc:sldMk cId="2242796693" sldId="355"/>
        </pc:sldMkLst>
        <pc:spChg chg="mod">
          <ac:chgData name="Nagaraj Saroday" userId="3a26ac0b3cfb4850" providerId="LiveId" clId="{ACA6DFC8-5052-42C4-9D42-4234C20854BA}" dt="2024-11-03T09:16:42.126" v="53" actId="14100"/>
          <ac:spMkLst>
            <pc:docMk/>
            <pc:sldMk cId="2242796693" sldId="355"/>
            <ac:spMk id="2" creationId="{BBD0D9FF-4900-D8DD-65EE-6F964A536790}"/>
          </ac:spMkLst>
        </pc:spChg>
        <pc:spChg chg="add del mod">
          <ac:chgData name="Nagaraj Saroday" userId="3a26ac0b3cfb4850" providerId="LiveId" clId="{ACA6DFC8-5052-42C4-9D42-4234C20854BA}" dt="2024-11-03T09:22:35.581" v="127" actId="478"/>
          <ac:spMkLst>
            <pc:docMk/>
            <pc:sldMk cId="2242796693" sldId="355"/>
            <ac:spMk id="3" creationId="{42B4D654-E029-FB6C-22F7-EA042B7DDA89}"/>
          </ac:spMkLst>
        </pc:spChg>
        <pc:spChg chg="del mod">
          <ac:chgData name="Nagaraj Saroday" userId="3a26ac0b3cfb4850" providerId="LiveId" clId="{ACA6DFC8-5052-42C4-9D42-4234C20854BA}" dt="2024-11-03T09:17:15.505" v="58" actId="478"/>
          <ac:spMkLst>
            <pc:docMk/>
            <pc:sldMk cId="2242796693" sldId="355"/>
            <ac:spMk id="4" creationId="{40CAFE80-51A3-7A01-5DDD-7D70217B334E}"/>
          </ac:spMkLst>
        </pc:spChg>
        <pc:spChg chg="add del mod">
          <ac:chgData name="Nagaraj Saroday" userId="3a26ac0b3cfb4850" providerId="LiveId" clId="{ACA6DFC8-5052-42C4-9D42-4234C20854BA}" dt="2024-11-03T09:22:26.001" v="123" actId="767"/>
          <ac:spMkLst>
            <pc:docMk/>
            <pc:sldMk cId="2242796693" sldId="355"/>
            <ac:spMk id="5" creationId="{5FFA0304-9531-94F6-C803-CE6D30A3B1AF}"/>
          </ac:spMkLst>
        </pc:spChg>
        <pc:spChg chg="add mod">
          <ac:chgData name="Nagaraj Saroday" userId="3a26ac0b3cfb4850" providerId="LiveId" clId="{ACA6DFC8-5052-42C4-9D42-4234C20854BA}" dt="2024-11-03T09:25:32.563" v="139" actId="12"/>
          <ac:spMkLst>
            <pc:docMk/>
            <pc:sldMk cId="2242796693" sldId="355"/>
            <ac:spMk id="7" creationId="{627EC661-0670-33CC-51F2-F7CA1A55B8D4}"/>
          </ac:spMkLst>
        </pc:spChg>
      </pc:sldChg>
      <pc:sldChg chg="addSp delSp modSp new mod modNotesTx">
        <pc:chgData name="Nagaraj Saroday" userId="3a26ac0b3cfb4850" providerId="LiveId" clId="{ACA6DFC8-5052-42C4-9D42-4234C20854BA}" dt="2024-11-03T12:30:37.233" v="1036"/>
        <pc:sldMkLst>
          <pc:docMk/>
          <pc:sldMk cId="2311735055" sldId="355"/>
        </pc:sldMkLst>
        <pc:spChg chg="mod">
          <ac:chgData name="Nagaraj Saroday" userId="3a26ac0b3cfb4850" providerId="LiveId" clId="{ACA6DFC8-5052-42C4-9D42-4234C20854BA}" dt="2024-11-03T12:12:33.108" v="822" actId="14100"/>
          <ac:spMkLst>
            <pc:docMk/>
            <pc:sldMk cId="2311735055" sldId="355"/>
            <ac:spMk id="2" creationId="{7F638F08-F8D5-BA7A-2273-9A4E5B94D5F7}"/>
          </ac:spMkLst>
        </pc:spChg>
        <pc:spChg chg="del mod">
          <ac:chgData name="Nagaraj Saroday" userId="3a26ac0b3cfb4850" providerId="LiveId" clId="{ACA6DFC8-5052-42C4-9D42-4234C20854BA}" dt="2024-11-03T12:12:53.062" v="826" actId="478"/>
          <ac:spMkLst>
            <pc:docMk/>
            <pc:sldMk cId="2311735055" sldId="355"/>
            <ac:spMk id="3" creationId="{2CFAA839-C77E-325D-E47A-66E404D2ED55}"/>
          </ac:spMkLst>
        </pc:spChg>
        <pc:spChg chg="add mod">
          <ac:chgData name="Nagaraj Saroday" userId="3a26ac0b3cfb4850" providerId="LiveId" clId="{ACA6DFC8-5052-42C4-9D42-4234C20854BA}" dt="2024-11-03T12:30:37.233" v="1036"/>
          <ac:spMkLst>
            <pc:docMk/>
            <pc:sldMk cId="2311735055" sldId="355"/>
            <ac:spMk id="4" creationId="{B685F79C-4221-9914-689E-B4D8351AFBEA}"/>
          </ac:spMkLst>
        </pc:spChg>
        <pc:picChg chg="add del mod">
          <ac:chgData name="Nagaraj Saroday" userId="3a26ac0b3cfb4850" providerId="LiveId" clId="{ACA6DFC8-5052-42C4-9D42-4234C20854BA}" dt="2024-11-03T12:15:48.732" v="841" actId="478"/>
          <ac:picMkLst>
            <pc:docMk/>
            <pc:sldMk cId="2311735055" sldId="355"/>
            <ac:picMk id="5" creationId="{8CEAF694-9D2D-4954-5D61-4911C85641B6}"/>
          </ac:picMkLst>
        </pc:picChg>
        <pc:picChg chg="add mod">
          <ac:chgData name="Nagaraj Saroday" userId="3a26ac0b3cfb4850" providerId="LiveId" clId="{ACA6DFC8-5052-42C4-9D42-4234C20854BA}" dt="2024-11-03T12:16:48.592" v="848" actId="1076"/>
          <ac:picMkLst>
            <pc:docMk/>
            <pc:sldMk cId="2311735055" sldId="355"/>
            <ac:picMk id="7" creationId="{3932CDE1-B8B7-6275-BC69-A8ACED9487AB}"/>
          </ac:picMkLst>
        </pc:picChg>
        <pc:picChg chg="add">
          <ac:chgData name="Nagaraj Saroday" userId="3a26ac0b3cfb4850" providerId="LiveId" clId="{ACA6DFC8-5052-42C4-9D42-4234C20854BA}" dt="2024-11-03T12:15:50.300" v="842"/>
          <ac:picMkLst>
            <pc:docMk/>
            <pc:sldMk cId="2311735055" sldId="355"/>
            <ac:picMk id="9219" creationId="{E1D78BCA-215B-4DB0-527B-B44721B19FAE}"/>
          </ac:picMkLst>
        </pc:picChg>
        <pc:picChg chg="add del">
          <ac:chgData name="Nagaraj Saroday" userId="3a26ac0b3cfb4850" providerId="LiveId" clId="{ACA6DFC8-5052-42C4-9D42-4234C20854BA}" dt="2024-11-03T12:16:30.588" v="844" actId="478"/>
          <ac:picMkLst>
            <pc:docMk/>
            <pc:sldMk cId="2311735055" sldId="355"/>
            <ac:picMk id="9221" creationId="{832E3CC1-FD9F-09CF-8674-4DAF2803B4D6}"/>
          </ac:picMkLst>
        </pc:picChg>
      </pc:sldChg>
      <pc:sldChg chg="addSp delSp modSp new mod setBg modNotesTx">
        <pc:chgData name="Nagaraj Saroday" userId="3a26ac0b3cfb4850" providerId="LiveId" clId="{ACA6DFC8-5052-42C4-9D42-4234C20854BA}" dt="2024-11-03T12:21:50.601" v="923"/>
        <pc:sldMkLst>
          <pc:docMk/>
          <pc:sldMk cId="3160857212" sldId="356"/>
        </pc:sldMkLst>
        <pc:spChg chg="mod">
          <ac:chgData name="Nagaraj Saroday" userId="3a26ac0b3cfb4850" providerId="LiveId" clId="{ACA6DFC8-5052-42C4-9D42-4234C20854BA}" dt="2024-11-03T12:17:36.702" v="852"/>
          <ac:spMkLst>
            <pc:docMk/>
            <pc:sldMk cId="3160857212" sldId="356"/>
            <ac:spMk id="2" creationId="{08F2B2FC-4465-6F4D-3B7D-3EB260CDB200}"/>
          </ac:spMkLst>
        </pc:spChg>
        <pc:spChg chg="del">
          <ac:chgData name="Nagaraj Saroday" userId="3a26ac0b3cfb4850" providerId="LiveId" clId="{ACA6DFC8-5052-42C4-9D42-4234C20854BA}" dt="2024-11-03T12:17:32.629" v="851"/>
          <ac:spMkLst>
            <pc:docMk/>
            <pc:sldMk cId="3160857212" sldId="356"/>
            <ac:spMk id="3" creationId="{7DE54938-8B3C-CE84-D2DD-7724FD2B83B2}"/>
          </ac:spMkLst>
        </pc:spChg>
        <pc:spChg chg="add mod">
          <ac:chgData name="Nagaraj Saroday" userId="3a26ac0b3cfb4850" providerId="LiveId" clId="{ACA6DFC8-5052-42C4-9D42-4234C20854BA}" dt="2024-11-03T12:17:59.456" v="855" actId="14100"/>
          <ac:spMkLst>
            <pc:docMk/>
            <pc:sldMk cId="3160857212" sldId="356"/>
            <ac:spMk id="4" creationId="{A9727FCA-2000-E011-402E-2C350E09AD48}"/>
          </ac:spMkLst>
        </pc:spChg>
      </pc:sldChg>
      <pc:sldChg chg="addSp delSp modSp new del mod">
        <pc:chgData name="Nagaraj Saroday" userId="3a26ac0b3cfb4850" providerId="LiveId" clId="{ACA6DFC8-5052-42C4-9D42-4234C20854BA}" dt="2024-11-03T12:24:19.710" v="924" actId="2696"/>
        <pc:sldMkLst>
          <pc:docMk/>
          <pc:sldMk cId="617337238" sldId="357"/>
        </pc:sldMkLst>
        <pc:spChg chg="del mod">
          <ac:chgData name="Nagaraj Saroday" userId="3a26ac0b3cfb4850" providerId="LiveId" clId="{ACA6DFC8-5052-42C4-9D42-4234C20854BA}" dt="2024-11-03T12:21:24.709" v="900" actId="478"/>
          <ac:spMkLst>
            <pc:docMk/>
            <pc:sldMk cId="617337238" sldId="357"/>
            <ac:spMk id="2" creationId="{C055FB1C-E5F5-B98F-FB86-3E90164985C5}"/>
          </ac:spMkLst>
        </pc:spChg>
        <pc:spChg chg="del">
          <ac:chgData name="Nagaraj Saroday" userId="3a26ac0b3cfb4850" providerId="LiveId" clId="{ACA6DFC8-5052-42C4-9D42-4234C20854BA}" dt="2024-11-03T12:21:28.078" v="902" actId="478"/>
          <ac:spMkLst>
            <pc:docMk/>
            <pc:sldMk cId="617337238" sldId="357"/>
            <ac:spMk id="3" creationId="{BD4E8B47-58AF-EFA7-3BFD-0BF6B913A6F6}"/>
          </ac:spMkLst>
        </pc:spChg>
        <pc:spChg chg="add del mod">
          <ac:chgData name="Nagaraj Saroday" userId="3a26ac0b3cfb4850" providerId="LiveId" clId="{ACA6DFC8-5052-42C4-9D42-4234C20854BA}" dt="2024-11-03T12:21:26.903" v="901" actId="478"/>
          <ac:spMkLst>
            <pc:docMk/>
            <pc:sldMk cId="617337238" sldId="357"/>
            <ac:spMk id="5" creationId="{26D855CB-1DEE-FCFE-7109-E5FC51B2E2D5}"/>
          </ac:spMkLst>
        </pc:spChg>
      </pc:sldChg>
      <pc:sldChg chg="addSp delSp modSp new mod modNotes modNotesTx">
        <pc:chgData name="Nagaraj Saroday" userId="3a26ac0b3cfb4850" providerId="LiveId" clId="{ACA6DFC8-5052-42C4-9D42-4234C20854BA}" dt="2024-11-03T12:30:37.233" v="1036"/>
        <pc:sldMkLst>
          <pc:docMk/>
          <pc:sldMk cId="2876369414" sldId="357"/>
        </pc:sldMkLst>
        <pc:spChg chg="mod">
          <ac:chgData name="Nagaraj Saroday" userId="3a26ac0b3cfb4850" providerId="LiveId" clId="{ACA6DFC8-5052-42C4-9D42-4234C20854BA}" dt="2024-11-03T12:25:37.436" v="988" actId="1076"/>
          <ac:spMkLst>
            <pc:docMk/>
            <pc:sldMk cId="2876369414" sldId="357"/>
            <ac:spMk id="2" creationId="{F7C9A1CC-A9A5-5F7F-5455-2E5EBA97E022}"/>
          </ac:spMkLst>
        </pc:spChg>
        <pc:spChg chg="del mod">
          <ac:chgData name="Nagaraj Saroday" userId="3a26ac0b3cfb4850" providerId="LiveId" clId="{ACA6DFC8-5052-42C4-9D42-4234C20854BA}" dt="2024-11-03T12:24:58.542" v="971" actId="478"/>
          <ac:spMkLst>
            <pc:docMk/>
            <pc:sldMk cId="2876369414" sldId="357"/>
            <ac:spMk id="3" creationId="{E101BD6C-CC4A-4E7F-D98B-8A687659554D}"/>
          </ac:spMkLst>
        </pc:spChg>
        <pc:graphicFrameChg chg="add mod modGraphic">
          <ac:chgData name="Nagaraj Saroday" userId="3a26ac0b3cfb4850" providerId="LiveId" clId="{ACA6DFC8-5052-42C4-9D42-4234C20854BA}" dt="2024-11-03T12:30:37.233" v="1036"/>
          <ac:graphicFrameMkLst>
            <pc:docMk/>
            <pc:sldMk cId="2876369414" sldId="357"/>
            <ac:graphicFrameMk id="4" creationId="{EF9CCBBE-B798-B1BE-8F9E-76E1E7C4593B}"/>
          </ac:graphicFrameMkLst>
        </pc:graphicFrameChg>
      </pc:sldChg>
      <pc:sldChg chg="addSp delSp modSp new mod modNotesTx">
        <pc:chgData name="Nagaraj Saroday" userId="3a26ac0b3cfb4850" providerId="LiveId" clId="{ACA6DFC8-5052-42C4-9D42-4234C20854BA}" dt="2024-11-03T12:31:08.055" v="1037"/>
        <pc:sldMkLst>
          <pc:docMk/>
          <pc:sldMk cId="1822595860" sldId="358"/>
        </pc:sldMkLst>
        <pc:spChg chg="mod">
          <ac:chgData name="Nagaraj Saroday" userId="3a26ac0b3cfb4850" providerId="LiveId" clId="{ACA6DFC8-5052-42C4-9D42-4234C20854BA}" dt="2024-11-03T12:30:14.289" v="1035"/>
          <ac:spMkLst>
            <pc:docMk/>
            <pc:sldMk cId="1822595860" sldId="358"/>
            <ac:spMk id="2" creationId="{92D1A181-209B-8B5F-0A67-B23F525E8EF6}"/>
          </ac:spMkLst>
        </pc:spChg>
        <pc:spChg chg="del">
          <ac:chgData name="Nagaraj Saroday" userId="3a26ac0b3cfb4850" providerId="LiveId" clId="{ACA6DFC8-5052-42C4-9D42-4234C20854BA}" dt="2024-11-03T12:26:39.037" v="1022" actId="478"/>
          <ac:spMkLst>
            <pc:docMk/>
            <pc:sldMk cId="1822595860" sldId="358"/>
            <ac:spMk id="3" creationId="{0BEF77A3-66C3-C8D1-4981-C9815EF0F9AB}"/>
          </ac:spMkLst>
        </pc:spChg>
        <pc:graphicFrameChg chg="add mod modGraphic">
          <ac:chgData name="Nagaraj Saroday" userId="3a26ac0b3cfb4850" providerId="LiveId" clId="{ACA6DFC8-5052-42C4-9D42-4234C20854BA}" dt="2024-11-03T12:30:37.233" v="1036"/>
          <ac:graphicFrameMkLst>
            <pc:docMk/>
            <pc:sldMk cId="1822595860" sldId="358"/>
            <ac:graphicFrameMk id="4" creationId="{8C56DA03-C823-C961-C72F-3444AF560F23}"/>
          </ac:graphicFrameMkLst>
        </pc:graphicFrameChg>
      </pc:sldChg>
      <pc:sldMasterChg chg="delSldLayout">
        <pc:chgData name="Nagaraj Saroday" userId="3a26ac0b3cfb4850" providerId="LiveId" clId="{ACA6DFC8-5052-42C4-9D42-4234C20854BA}" dt="2024-11-03T09:16:18.380" v="48" actId="47"/>
        <pc:sldMasterMkLst>
          <pc:docMk/>
          <pc:sldMasterMk cId="0" sldId="2147483659"/>
        </pc:sldMasterMkLst>
        <pc:sldLayoutChg chg="del">
          <pc:chgData name="Nagaraj Saroday" userId="3a26ac0b3cfb4850" providerId="LiveId" clId="{ACA6DFC8-5052-42C4-9D42-4234C20854BA}" dt="2024-11-03T09:16:18.380" v="48" actId="47"/>
          <pc:sldLayoutMkLst>
            <pc:docMk/>
            <pc:sldMasterMk cId="0" sldId="2147483659"/>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Walk through the three main steps of Merge Sort:</a:t>
            </a:r>
          </a:p>
          <a:p>
            <a:pPr>
              <a:buFont typeface="Arial" panose="020B0604020202020204" pitchFamily="34" charset="0"/>
              <a:buChar char="•"/>
            </a:pPr>
            <a:r>
              <a:rPr lang="en-US" b="1" dirty="0"/>
              <a:t>Divide</a:t>
            </a:r>
            <a:r>
              <a:rPr lang="en-US" dirty="0"/>
              <a:t>: Explain how the algorithm splits the array until each subarray contains a single element.</a:t>
            </a:r>
          </a:p>
          <a:p>
            <a:pPr>
              <a:buFont typeface="Arial" panose="020B0604020202020204" pitchFamily="34" charset="0"/>
              <a:buChar char="•"/>
            </a:pPr>
            <a:r>
              <a:rPr lang="en-US" b="1" dirty="0"/>
              <a:t>Conquer</a:t>
            </a:r>
            <a:r>
              <a:rPr lang="en-US" dirty="0"/>
              <a:t>: Discuss the recursive aspect, where each half is sorted. Reinforce the idea that a single element is inherently sorted.</a:t>
            </a:r>
          </a:p>
          <a:p>
            <a:pPr>
              <a:buFont typeface="Arial" panose="020B0604020202020204" pitchFamily="34" charset="0"/>
              <a:buChar char="•"/>
            </a:pPr>
            <a:r>
              <a:rPr lang="en-US" b="1" dirty="0"/>
              <a:t>Combine</a:t>
            </a:r>
            <a:r>
              <a:rPr lang="en-US" dirty="0"/>
              <a:t>: Explain how merging happens. This is where the sorted halves are combined into a single sorted array. The merging process involves comparisons and is a crucial part of the algorithm’s efficiency.</a:t>
            </a:r>
          </a:p>
          <a:p>
            <a:pPr marL="158750" indent="0">
              <a:buNone/>
            </a:pPr>
            <a:endParaRPr lang="en-IN" dirty="0"/>
          </a:p>
          <a:p>
            <a:pPr marL="158750" indent="0">
              <a:buNone/>
            </a:pPr>
            <a:endParaRPr lang="en-IN"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For </a:t>
            </a:r>
            <a:r>
              <a:rPr lang="en-IN" dirty="0" err="1"/>
              <a:t>Inpurt</a:t>
            </a:r>
            <a:r>
              <a:rPr lang="en-IN" dirty="0"/>
              <a:t> </a:t>
            </a:r>
            <a:r>
              <a:rPr lang="en-IN" b="0" dirty="0">
                <a:solidFill>
                  <a:srgbClr val="6A9955"/>
                </a:solidFill>
                <a:effectLst/>
                <a:latin typeface="Consolas" panose="020B0609020204030204" pitchFamily="49" charset="0"/>
              </a:rPr>
              <a:t>([38, 27, 43, 3, 9, 82, 10]</a:t>
            </a:r>
            <a:endParaRPr lang="en-IN" b="0" dirty="0">
              <a:solidFill>
                <a:srgbClr val="CCCCCC"/>
              </a:solidFill>
              <a:effectLst/>
              <a:latin typeface="Consolas" panose="020B0609020204030204" pitchFamily="49" charset="0"/>
            </a:endParaRPr>
          </a:p>
          <a:p>
            <a:pPr marL="158750" indent="0">
              <a:buNone/>
            </a:pPr>
            <a:endParaRPr lang="en-IN" dirty="0"/>
          </a:p>
          <a:p>
            <a:pPr marL="158750" indent="0">
              <a:buNone/>
            </a:pPr>
            <a:endParaRPr lang="en-IN" dirty="0"/>
          </a:p>
          <a:p>
            <a:pPr>
              <a:lnSpc>
                <a:spcPts val="1425"/>
              </a:lnSpc>
            </a:pPr>
            <a:r>
              <a:rPr lang="nb-NO" b="0" dirty="0">
                <a:solidFill>
                  <a:srgbClr val="6A9955"/>
                </a:solidFill>
                <a:effectLst/>
                <a:latin typeface="Consolas" panose="020B0609020204030204" pitchFamily="49" charset="0"/>
              </a:rPr>
              <a:t>#                                    merge_sort([38, 27, 43, 3, 9, 82, 10])</a:t>
            </a:r>
            <a:endParaRPr lang="nb-NO" b="0" dirty="0">
              <a:solidFill>
                <a:srgbClr val="CCCCCC"/>
              </a:solidFill>
              <a:effectLst/>
              <a:latin typeface="Consolas" panose="020B0609020204030204" pitchFamily="49" charset="0"/>
            </a:endParaRPr>
          </a:p>
          <a:p>
            <a:pPr>
              <a:lnSpc>
                <a:spcPts val="1425"/>
              </a:lnSpc>
            </a:pPr>
            <a:r>
              <a:rPr lang="nb-NO" b="0" dirty="0">
                <a:solidFill>
                  <a:srgbClr val="6A9955"/>
                </a:solidFill>
                <a:effectLst/>
                <a:latin typeface="Consolas" panose="020B0609020204030204" pitchFamily="49" charset="0"/>
              </a:rPr>
              <a:t>#                                           /                              \</a:t>
            </a:r>
            <a:endParaRPr lang="nb-NO" b="0" dirty="0">
              <a:solidFill>
                <a:srgbClr val="CCCCCC"/>
              </a:solidFill>
              <a:effectLst/>
              <a:latin typeface="Consolas" panose="020B0609020204030204" pitchFamily="49" charset="0"/>
            </a:endParaRPr>
          </a:p>
          <a:p>
            <a:pPr>
              <a:lnSpc>
                <a:spcPts val="1425"/>
              </a:lnSpc>
            </a:pPr>
            <a:r>
              <a:rPr lang="nb-NO" b="0" dirty="0">
                <a:solidFill>
                  <a:srgbClr val="6A9955"/>
                </a:solidFill>
                <a:effectLst/>
                <a:latin typeface="Consolas" panose="020B0609020204030204" pitchFamily="49" charset="0"/>
              </a:rPr>
              <a:t>#                 merge_sort([38, 27, 43])                                       merge_sort([3, 9, 82, 10])</a:t>
            </a:r>
            <a:endParaRPr lang="nb-NO" b="0" dirty="0">
              <a:solidFill>
                <a:srgbClr val="CCCCCC"/>
              </a:solidFill>
              <a:effectLst/>
              <a:latin typeface="Consolas" panose="020B0609020204030204" pitchFamily="49" charset="0"/>
            </a:endParaRPr>
          </a:p>
          <a:p>
            <a:pPr>
              <a:lnSpc>
                <a:spcPts val="1425"/>
              </a:lnSpc>
            </a:pPr>
            <a:r>
              <a:rPr lang="nb-NO" b="0" dirty="0">
                <a:solidFill>
                  <a:srgbClr val="6A9955"/>
                </a:solidFill>
                <a:effectLst/>
                <a:latin typeface="Consolas" panose="020B0609020204030204" pitchFamily="49" charset="0"/>
              </a:rPr>
              <a:t>#                   /                \                                               /                     \</a:t>
            </a:r>
            <a:endParaRPr lang="nb-NO" b="0" dirty="0">
              <a:solidFill>
                <a:srgbClr val="CCCCCC"/>
              </a:solidFill>
              <a:effectLst/>
              <a:latin typeface="Consolas" panose="020B0609020204030204" pitchFamily="49" charset="0"/>
            </a:endParaRPr>
          </a:p>
          <a:p>
            <a:pPr>
              <a:lnSpc>
                <a:spcPts val="1425"/>
              </a:lnSpc>
            </a:pPr>
            <a:r>
              <a:rPr lang="nb-NO" b="0" dirty="0">
                <a:solidFill>
                  <a:srgbClr val="6A9955"/>
                </a:solidFill>
                <a:effectLst/>
                <a:latin typeface="Consolas" panose="020B0609020204030204" pitchFamily="49" charset="0"/>
              </a:rPr>
              <a:t>#  merge_sort([38])          merge_sort([27, 43])                          merge_sort([3, 9])             merge_sort([82, 10])</a:t>
            </a:r>
            <a:endParaRPr lang="nb-NO" b="0" dirty="0">
              <a:solidFill>
                <a:srgbClr val="CCCCCC"/>
              </a:solidFill>
              <a:effectLst/>
              <a:latin typeface="Consolas" panose="020B0609020204030204" pitchFamily="49" charset="0"/>
            </a:endParaRPr>
          </a:p>
          <a:p>
            <a:pPr>
              <a:lnSpc>
                <a:spcPts val="1425"/>
              </a:lnSpc>
            </a:pPr>
            <a:r>
              <a:rPr lang="nb-NO" b="0" dirty="0">
                <a:solidFill>
                  <a:srgbClr val="6A9955"/>
                </a:solidFill>
                <a:effectLst/>
                <a:latin typeface="Consolas" panose="020B0609020204030204" pitchFamily="49" charset="0"/>
              </a:rPr>
              <a:t>#                            /            \                                /        \                       /       \</a:t>
            </a:r>
            <a:endParaRPr lang="nb-NO" b="0" dirty="0">
              <a:solidFill>
                <a:srgbClr val="CCCCCC"/>
              </a:solidFill>
              <a:effectLst/>
              <a:latin typeface="Consolas" panose="020B0609020204030204" pitchFamily="49" charset="0"/>
            </a:endParaRPr>
          </a:p>
          <a:p>
            <a:pPr>
              <a:lnSpc>
                <a:spcPts val="1425"/>
              </a:lnSpc>
            </a:pPr>
            <a:r>
              <a:rPr lang="nb-NO" b="0" dirty="0">
                <a:solidFill>
                  <a:srgbClr val="6A9955"/>
                </a:solidFill>
                <a:effectLst/>
                <a:latin typeface="Consolas" panose="020B0609020204030204" pitchFamily="49" charset="0"/>
              </a:rPr>
              <a:t>#                   merge_sort([27])   merge_sort([43])            merge_sort([3])  merge_sort([9])   merge_sort([82])  merge_sort([10])</a:t>
            </a:r>
            <a:endParaRPr lang="nb-NO" b="0" dirty="0">
              <a:solidFill>
                <a:srgbClr val="CCCCCC"/>
              </a:solidFill>
              <a:effectLst/>
              <a:latin typeface="Consolas" panose="020B0609020204030204" pitchFamily="49" charset="0"/>
            </a:endParaRPr>
          </a:p>
          <a:p>
            <a:pPr>
              <a:lnSpc>
                <a:spcPts val="1425"/>
              </a:lnSpc>
            </a:pPr>
            <a:r>
              <a:rPr lang="nb-NO" b="0" dirty="0">
                <a:solidFill>
                  <a:srgbClr val="6A9955"/>
                </a:solidFill>
                <a:effectLst/>
                <a:latin typeface="Consolas" panose="020B0609020204030204" pitchFamily="49" charset="0"/>
              </a:rPr>
              <a:t>#                                \              /                           \          /                         \              /</a:t>
            </a:r>
            <a:endParaRPr lang="nb-NO" b="0" dirty="0">
              <a:solidFill>
                <a:srgbClr val="CCCCCC"/>
              </a:solidFill>
              <a:effectLst/>
              <a:latin typeface="Consolas" panose="020B0609020204030204" pitchFamily="49" charset="0"/>
            </a:endParaRPr>
          </a:p>
          <a:p>
            <a:pPr>
              <a:lnSpc>
                <a:spcPts val="1425"/>
              </a:lnSpc>
            </a:pPr>
            <a:r>
              <a:rPr lang="nb-NO" b="0" dirty="0">
                <a:solidFill>
                  <a:srgbClr val="6A9955"/>
                </a:solidFill>
                <a:effectLst/>
                <a:latin typeface="Consolas" panose="020B0609020204030204" pitchFamily="49" charset="0"/>
              </a:rPr>
              <a:t>#                              [27, 43] (merge)                               [3, 9] (merge)                  [82, 10] (merge)</a:t>
            </a:r>
            <a:endParaRPr lang="nb-NO" b="0" dirty="0">
              <a:solidFill>
                <a:srgbClr val="CCCCCC"/>
              </a:solidFill>
              <a:effectLst/>
              <a:latin typeface="Consolas" panose="020B0609020204030204" pitchFamily="49" charset="0"/>
            </a:endParaRPr>
          </a:p>
          <a:p>
            <a:pPr>
              <a:lnSpc>
                <a:spcPts val="1425"/>
              </a:lnSpc>
            </a:pPr>
            <a:r>
              <a:rPr lang="nb-NO" b="0" dirty="0">
                <a:solidFill>
                  <a:srgbClr val="6A9955"/>
                </a:solidFill>
                <a:effectLst/>
                <a:latin typeface="Consolas" panose="020B0609020204030204" pitchFamily="49" charset="0"/>
              </a:rPr>
              <a:t>#                                 \                                           /                                      \</a:t>
            </a:r>
            <a:endParaRPr lang="nb-NO" b="0" dirty="0">
              <a:solidFill>
                <a:srgbClr val="CCCCCC"/>
              </a:solidFill>
              <a:effectLst/>
              <a:latin typeface="Consolas" panose="020B0609020204030204" pitchFamily="49" charset="0"/>
            </a:endParaRPr>
          </a:p>
          <a:p>
            <a:pPr>
              <a:lnSpc>
                <a:spcPts val="1425"/>
              </a:lnSpc>
            </a:pPr>
            <a:r>
              <a:rPr lang="nb-NO" b="0" dirty="0">
                <a:solidFill>
                  <a:srgbClr val="6A9955"/>
                </a:solidFill>
                <a:effectLst/>
                <a:latin typeface="Consolas" panose="020B0609020204030204" pitchFamily="49" charset="0"/>
              </a:rPr>
              <a:t>#                              [27, 38, 43] (merge)                           [3, 9, 82, 10] (merge)</a:t>
            </a:r>
            <a:endParaRPr lang="nb-NO" b="0" dirty="0">
              <a:solidFill>
                <a:srgbClr val="CCCCCC"/>
              </a:solidFill>
              <a:effectLst/>
              <a:latin typeface="Consolas" panose="020B0609020204030204" pitchFamily="49" charset="0"/>
            </a:endParaRPr>
          </a:p>
          <a:p>
            <a:pPr>
              <a:lnSpc>
                <a:spcPts val="1425"/>
              </a:lnSpc>
            </a:pPr>
            <a:r>
              <a:rPr lang="nb-NO" b="0" dirty="0">
                <a:solidFill>
                  <a:srgbClr val="6A9955"/>
                </a:solidFill>
                <a:effectLst/>
                <a:latin typeface="Consolas" panose="020B0609020204030204" pitchFamily="49" charset="0"/>
              </a:rPr>
              <a:t>#                                             \                                    /</a:t>
            </a:r>
            <a:endParaRPr lang="nb-NO" b="0" dirty="0">
              <a:solidFill>
                <a:srgbClr val="CCCCCC"/>
              </a:solidFill>
              <a:effectLst/>
              <a:latin typeface="Consolas" panose="020B0609020204030204" pitchFamily="49" charset="0"/>
            </a:endParaRPr>
          </a:p>
          <a:p>
            <a:pPr>
              <a:lnSpc>
                <a:spcPts val="1425"/>
              </a:lnSpc>
            </a:pPr>
            <a:r>
              <a:rPr lang="nb-NO" b="0" dirty="0">
                <a:solidFill>
                  <a:srgbClr val="6A9955"/>
                </a:solidFill>
                <a:effectLst/>
                <a:latin typeface="Consolas" panose="020B0609020204030204" pitchFamily="49" charset="0"/>
              </a:rPr>
              <a:t>#                                      [3, 9, 10, 27, 38, 43, 82] (final merge)</a:t>
            </a:r>
            <a:endParaRPr lang="nb-NO" b="0" dirty="0">
              <a:solidFill>
                <a:srgbClr val="CCCCCC"/>
              </a:solidFill>
              <a:effectLst/>
              <a:latin typeface="Consolas" panose="020B0609020204030204" pitchFamily="49" charset="0"/>
            </a:endParaRPr>
          </a:p>
          <a:p>
            <a:pPr>
              <a:lnSpc>
                <a:spcPts val="1425"/>
              </a:lnSpc>
            </a:pPr>
            <a:br>
              <a:rPr lang="nb-NO" b="0" dirty="0">
                <a:solidFill>
                  <a:srgbClr val="CCCCCC"/>
                </a:solidFill>
                <a:effectLst/>
                <a:latin typeface="Consolas" panose="020B0609020204030204" pitchFamily="49" charset="0"/>
              </a:rPr>
            </a:br>
            <a:endParaRPr lang="nb-NO" b="0" dirty="0">
              <a:solidFill>
                <a:srgbClr val="CCCCCC"/>
              </a:solidFill>
              <a:effectLst/>
              <a:latin typeface="Consolas" panose="020B0609020204030204" pitchFamily="49" charset="0"/>
            </a:endParaRPr>
          </a:p>
          <a:p>
            <a:pPr marL="158750" indent="0">
              <a:buNone/>
            </a:pPr>
            <a:endParaRPr lang="en-IN" dirty="0"/>
          </a:p>
        </p:txBody>
      </p:sp>
    </p:spTree>
    <p:extLst>
      <p:ext uri="{BB962C8B-B14F-4D97-AF65-F5344CB8AC3E}">
        <p14:creationId xmlns:p14="http://schemas.microsoft.com/office/powerpoint/2010/main" val="3143735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mj-lt"/>
              <a:buAutoNum type="arabicPeriod"/>
            </a:pPr>
            <a:r>
              <a:rPr lang="en-US" b="1" dirty="0"/>
              <a:t>Bubble Sort</a:t>
            </a:r>
            <a:r>
              <a:rPr lang="en-US" dirty="0"/>
              <a:t>:</a:t>
            </a:r>
          </a:p>
          <a:p>
            <a:pPr marL="742950" lvl="1" indent="-285750">
              <a:buFont typeface="+mj-lt"/>
              <a:buAutoNum type="arabicPeriod"/>
            </a:pPr>
            <a:r>
              <a:rPr lang="en-US" b="1" dirty="0"/>
              <a:t>Advantages</a:t>
            </a:r>
            <a:r>
              <a:rPr lang="en-US" dirty="0"/>
              <a:t>:</a:t>
            </a:r>
          </a:p>
          <a:p>
            <a:pPr marL="1143000" lvl="2" indent="-228600">
              <a:buFont typeface="+mj-lt"/>
              <a:buAutoNum type="arabicPeriod"/>
            </a:pPr>
            <a:r>
              <a:rPr lang="en-US" b="1" dirty="0"/>
              <a:t>Simplicity</a:t>
            </a:r>
            <a:r>
              <a:rPr lang="en-US" dirty="0"/>
              <a:t>: Its implementation is straightforward, making it a good choice for educational purposes.</a:t>
            </a:r>
          </a:p>
          <a:p>
            <a:pPr marL="1143000" lvl="2" indent="-228600">
              <a:buFont typeface="+mj-lt"/>
              <a:buAutoNum type="arabicPeriod"/>
            </a:pPr>
            <a:r>
              <a:rPr lang="en-US" b="1" dirty="0"/>
              <a:t>Stability</a:t>
            </a:r>
            <a:r>
              <a:rPr lang="en-US" dirty="0"/>
              <a:t>: It maintains the order of equal elements, which can be important in certain scenarios.</a:t>
            </a:r>
          </a:p>
          <a:p>
            <a:pPr marL="1143000" lvl="2" indent="-228600">
              <a:buFont typeface="+mj-lt"/>
              <a:buAutoNum type="arabicPeriod"/>
            </a:pPr>
            <a:r>
              <a:rPr lang="en-US" b="1" dirty="0"/>
              <a:t>In-Place Sorting</a:t>
            </a:r>
            <a:r>
              <a:rPr lang="en-US" dirty="0"/>
              <a:t>: Requires minimal extra memory, making it suitable for environments with limited space.</a:t>
            </a:r>
          </a:p>
          <a:p>
            <a:pPr marL="742950" lvl="1" indent="-285750">
              <a:buFont typeface="+mj-lt"/>
              <a:buAutoNum type="arabicPeriod"/>
            </a:pPr>
            <a:r>
              <a:rPr lang="en-US" b="1" dirty="0"/>
              <a:t>Disadvantages</a:t>
            </a:r>
            <a:r>
              <a:rPr lang="en-US" dirty="0"/>
              <a:t>:</a:t>
            </a:r>
          </a:p>
          <a:p>
            <a:pPr marL="1143000" lvl="2" indent="-228600">
              <a:buFont typeface="+mj-lt"/>
              <a:buAutoNum type="arabicPeriod"/>
            </a:pPr>
            <a:r>
              <a:rPr lang="en-US" b="1" dirty="0"/>
              <a:t>Inefficiency</a:t>
            </a:r>
            <a:r>
              <a:rPr lang="en-US" dirty="0"/>
              <a:t>: The quadratic time complexity (O(n2)) makes it impractical for large datasets.</a:t>
            </a:r>
          </a:p>
          <a:p>
            <a:pPr marL="1143000" lvl="2" indent="-228600">
              <a:buFont typeface="+mj-lt"/>
              <a:buAutoNum type="arabicPeriod"/>
            </a:pPr>
            <a:r>
              <a:rPr lang="en-US" b="1" dirty="0"/>
              <a:t>Redundant Comparisons</a:t>
            </a:r>
            <a:r>
              <a:rPr lang="en-US" dirty="0"/>
              <a:t>: Even when the list is already sorted, it continues to check each pair, leading to unnecessary operations.</a:t>
            </a:r>
          </a:p>
          <a:p>
            <a:pPr marL="1143000" lvl="2" indent="-228600">
              <a:buFont typeface="+mj-lt"/>
              <a:buAutoNum type="arabicPeriod"/>
            </a:pPr>
            <a:r>
              <a:rPr lang="en-US" b="1" dirty="0"/>
              <a:t>Slow</a:t>
            </a:r>
            <a:r>
              <a:rPr lang="en-US" dirty="0"/>
              <a:t>: Generally slower than other algorithms like Selection Sort and Merge Sort.</a:t>
            </a:r>
          </a:p>
          <a:p>
            <a:pPr>
              <a:buFont typeface="+mj-lt"/>
              <a:buAutoNum type="arabicPeriod"/>
            </a:pPr>
            <a:r>
              <a:rPr lang="en-US" b="1" dirty="0"/>
              <a:t>Selection Sort</a:t>
            </a:r>
            <a:r>
              <a:rPr lang="en-US" dirty="0"/>
              <a:t>:</a:t>
            </a:r>
          </a:p>
          <a:p>
            <a:pPr marL="742950" lvl="1" indent="-285750">
              <a:buFont typeface="+mj-lt"/>
              <a:buAutoNum type="arabicPeriod"/>
            </a:pPr>
            <a:r>
              <a:rPr lang="en-US" b="1" dirty="0"/>
              <a:t>Advantages</a:t>
            </a:r>
            <a:r>
              <a:rPr lang="en-US" dirty="0"/>
              <a:t>:</a:t>
            </a:r>
          </a:p>
          <a:p>
            <a:pPr marL="1143000" lvl="2" indent="-228600">
              <a:buFont typeface="+mj-lt"/>
              <a:buAutoNum type="arabicPeriod"/>
            </a:pPr>
            <a:r>
              <a:rPr lang="en-US" b="1" dirty="0"/>
              <a:t>Simplicity</a:t>
            </a:r>
            <a:r>
              <a:rPr lang="en-US" dirty="0"/>
              <a:t>: Similar to Bubble Sort, it’s easy to understand and implement.</a:t>
            </a:r>
          </a:p>
          <a:p>
            <a:pPr marL="1143000" lvl="2" indent="-228600">
              <a:buFont typeface="+mj-lt"/>
              <a:buAutoNum type="arabicPeriod"/>
            </a:pPr>
            <a:r>
              <a:rPr lang="en-US" b="1" dirty="0"/>
              <a:t>Performance on Small Lists</a:t>
            </a:r>
            <a:r>
              <a:rPr lang="en-US" dirty="0"/>
              <a:t>: Performs reasonably well on small datasets, making it suitable for certain applications.</a:t>
            </a:r>
          </a:p>
          <a:p>
            <a:pPr marL="1143000" lvl="2" indent="-228600">
              <a:buFont typeface="+mj-lt"/>
              <a:buAutoNum type="arabicPeriod"/>
            </a:pPr>
            <a:r>
              <a:rPr lang="en-US" b="1" dirty="0"/>
              <a:t>Memory Efficiency</a:t>
            </a:r>
            <a:r>
              <a:rPr lang="en-US" dirty="0"/>
              <a:t>: Operates in-place, requiring very little additional memory.</a:t>
            </a:r>
          </a:p>
          <a:p>
            <a:pPr marL="742950" lvl="1" indent="-285750">
              <a:buFont typeface="+mj-lt"/>
              <a:buAutoNum type="arabicPeriod"/>
            </a:pPr>
            <a:r>
              <a:rPr lang="en-US" b="1" dirty="0"/>
              <a:t>Disadvantages</a:t>
            </a:r>
            <a:r>
              <a:rPr lang="en-US" dirty="0"/>
              <a:t>:</a:t>
            </a:r>
          </a:p>
          <a:p>
            <a:pPr marL="1143000" lvl="2" indent="-228600">
              <a:buFont typeface="+mj-lt"/>
              <a:buAutoNum type="arabicPeriod"/>
            </a:pPr>
            <a:r>
              <a:rPr lang="en-US" b="1" dirty="0"/>
              <a:t>Inefficiency for Large Datasets</a:t>
            </a:r>
            <a:r>
              <a:rPr lang="en-US" dirty="0"/>
              <a:t>: Like Bubble Sort, it has a time complexity of O(n2), making it unsuitable for large lists.</a:t>
            </a:r>
          </a:p>
          <a:p>
            <a:pPr marL="1143000" lvl="2" indent="-228600">
              <a:buFont typeface="+mj-lt"/>
              <a:buAutoNum type="arabicPeriod"/>
            </a:pPr>
            <a:r>
              <a:rPr lang="en-US" b="1" dirty="0"/>
              <a:t>Not Stable</a:t>
            </a:r>
            <a:r>
              <a:rPr lang="en-US" dirty="0"/>
              <a:t>: The default implementation is not stable, which can be a drawback in situations where the order of equal elements matters.</a:t>
            </a:r>
          </a:p>
          <a:p>
            <a:pPr marL="1143000" lvl="2" indent="-228600">
              <a:buFont typeface="+mj-lt"/>
              <a:buAutoNum type="arabicPeriod"/>
            </a:pPr>
            <a:r>
              <a:rPr lang="en-US" b="1" dirty="0"/>
              <a:t>Lack of Adaptivity</a:t>
            </a:r>
            <a:r>
              <a:rPr lang="en-US" dirty="0"/>
              <a:t>: It does not take advantage of existing order in the dataset, leading to unnecessary comparisons.</a:t>
            </a:r>
          </a:p>
          <a:p>
            <a:pPr>
              <a:buFont typeface="+mj-lt"/>
              <a:buAutoNum type="arabicPeriod"/>
            </a:pPr>
            <a:r>
              <a:rPr lang="en-US" b="1" dirty="0"/>
              <a:t>Merge Sort</a:t>
            </a:r>
            <a:r>
              <a:rPr lang="en-US" dirty="0"/>
              <a:t>:</a:t>
            </a:r>
          </a:p>
          <a:p>
            <a:pPr marL="742950" lvl="1" indent="-285750">
              <a:buFont typeface="+mj-lt"/>
              <a:buAutoNum type="arabicPeriod"/>
            </a:pPr>
            <a:r>
              <a:rPr lang="en-US" b="1" dirty="0"/>
              <a:t>Advantages</a:t>
            </a:r>
            <a:r>
              <a:rPr lang="en-US" dirty="0"/>
              <a:t>:</a:t>
            </a:r>
          </a:p>
          <a:p>
            <a:pPr marL="1143000" lvl="2" indent="-228600">
              <a:buFont typeface="+mj-lt"/>
              <a:buAutoNum type="arabicPeriod"/>
            </a:pPr>
            <a:r>
              <a:rPr lang="en-US" b="1" dirty="0"/>
              <a:t>Efficiency</a:t>
            </a:r>
            <a:r>
              <a:rPr lang="en-US" dirty="0"/>
              <a:t>: With a time complexity of O(</a:t>
            </a:r>
            <a:r>
              <a:rPr lang="en-US" dirty="0" err="1"/>
              <a:t>nlog⁡n</a:t>
            </a:r>
            <a:r>
              <a:rPr lang="en-US" dirty="0"/>
              <a:t>), it is much more efficient for large datasets compared to Bubble and Selection Sort.</a:t>
            </a:r>
          </a:p>
          <a:p>
            <a:pPr marL="1143000" lvl="2" indent="-228600">
              <a:buFont typeface="+mj-lt"/>
              <a:buAutoNum type="arabicPeriod"/>
            </a:pPr>
            <a:r>
              <a:rPr lang="en-US" b="1" dirty="0"/>
              <a:t>Stability</a:t>
            </a:r>
            <a:r>
              <a:rPr lang="en-US" dirty="0"/>
              <a:t>: It is a stable sort, which is useful when the relative order of equal elements needs to be preserved.</a:t>
            </a:r>
          </a:p>
          <a:p>
            <a:pPr marL="1143000" lvl="2" indent="-228600">
              <a:buFont typeface="+mj-lt"/>
              <a:buAutoNum type="arabicPeriod"/>
            </a:pPr>
            <a:r>
              <a:rPr lang="en-US" b="1" dirty="0"/>
              <a:t>Linked Lists</a:t>
            </a:r>
            <a:r>
              <a:rPr lang="en-US" dirty="0"/>
              <a:t>: Performs well on linked lists, as it does not require random access to elements.</a:t>
            </a:r>
          </a:p>
          <a:p>
            <a:pPr marL="742950" lvl="1" indent="-285750">
              <a:buFont typeface="+mj-lt"/>
              <a:buAutoNum type="arabicPeriod"/>
            </a:pPr>
            <a:r>
              <a:rPr lang="en-US" b="1" dirty="0"/>
              <a:t>Disadvantages</a:t>
            </a:r>
            <a:r>
              <a:rPr lang="en-US" dirty="0"/>
              <a:t>:</a:t>
            </a:r>
          </a:p>
          <a:p>
            <a:pPr marL="1143000" lvl="2" indent="-228600">
              <a:buFont typeface="+mj-lt"/>
              <a:buAutoNum type="arabicPeriod"/>
            </a:pPr>
            <a:r>
              <a:rPr lang="en-US" b="1" dirty="0"/>
              <a:t>Memory Usage</a:t>
            </a:r>
            <a:r>
              <a:rPr lang="en-US" dirty="0"/>
              <a:t>: Requires additional memory for merging, which can be a limitation in environments with restricted memory.</a:t>
            </a:r>
          </a:p>
          <a:p>
            <a:pPr marL="1143000" lvl="2" indent="-228600">
              <a:buFont typeface="+mj-lt"/>
              <a:buAutoNum type="arabicPeriod"/>
            </a:pPr>
            <a:r>
              <a:rPr lang="en-US" b="1" dirty="0"/>
              <a:t>Complexity</a:t>
            </a:r>
            <a:r>
              <a:rPr lang="en-US" dirty="0"/>
              <a:t>: More complex to implement than Bubble and Selection Sort, which can be a disadvantage in some educational contexts.</a:t>
            </a:r>
          </a:p>
          <a:p>
            <a:pPr marL="1143000" lvl="2" indent="-228600">
              <a:buFont typeface="+mj-lt"/>
              <a:buAutoNum type="arabicPeriod"/>
            </a:pPr>
            <a:r>
              <a:rPr lang="en-US" b="1" dirty="0"/>
              <a:t>Overhead for Small Datasets</a:t>
            </a:r>
            <a:r>
              <a:rPr lang="en-US" dirty="0"/>
              <a:t>: For smaller datasets, the overhead of the merging process can make it slower than simpler algorithms.</a:t>
            </a:r>
          </a:p>
          <a:p>
            <a:r>
              <a:rPr lang="en-US" dirty="0"/>
              <a:t>This table can help in understanding the strengths and weaknesses of each sorting algorithm and assist in selecting the appropriate one based on specific needs and constraints.</a:t>
            </a:r>
          </a:p>
          <a:p>
            <a:endParaRPr lang="en-IN" dirty="0"/>
          </a:p>
        </p:txBody>
      </p:sp>
    </p:spTree>
    <p:extLst>
      <p:ext uri="{BB962C8B-B14F-4D97-AF65-F5344CB8AC3E}">
        <p14:creationId xmlns:p14="http://schemas.microsoft.com/office/powerpoint/2010/main" val="3612969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Bubble Sort</a:t>
            </a:r>
            <a:r>
              <a:rPr lang="en-US" dirty="0"/>
              <a:t>:</a:t>
            </a:r>
          </a:p>
          <a:p>
            <a:pPr>
              <a:buFont typeface="Arial" panose="020B0604020202020204" pitchFamily="34" charset="0"/>
              <a:buChar char="•"/>
            </a:pPr>
            <a:r>
              <a:rPr lang="en-US" b="1" dirty="0"/>
              <a:t>Best Case</a:t>
            </a:r>
            <a:r>
              <a:rPr lang="en-US" dirty="0"/>
              <a:t>: O(n)O(n)O(n) - Occurs when the list is already sorted. In this case, the algorithm makes a single pass through the list without any swaps.</a:t>
            </a:r>
          </a:p>
          <a:p>
            <a:pPr>
              <a:buFont typeface="Arial" panose="020B0604020202020204" pitchFamily="34" charset="0"/>
              <a:buChar char="•"/>
            </a:pPr>
            <a:r>
              <a:rPr lang="en-US" b="1" dirty="0"/>
              <a:t>Average Case</a:t>
            </a:r>
            <a:r>
              <a:rPr lang="en-US" dirty="0"/>
              <a:t>: O(n2)O(n^2)O(n2) - This reflects the typical scenario where the elements are in random order, leading to nested iterations through the list.</a:t>
            </a:r>
          </a:p>
          <a:p>
            <a:pPr>
              <a:buFont typeface="Arial" panose="020B0604020202020204" pitchFamily="34" charset="0"/>
              <a:buChar char="•"/>
            </a:pPr>
            <a:r>
              <a:rPr lang="en-US" b="1" dirty="0"/>
              <a:t>Worst Case</a:t>
            </a:r>
            <a:r>
              <a:rPr lang="en-US" dirty="0"/>
              <a:t>: O(n2)O(n^2)O(n2) - Occurs when the list is sorted in reverse order, requiring the maximum number of comparisons and swaps.</a:t>
            </a:r>
          </a:p>
          <a:p>
            <a:pPr>
              <a:buFont typeface="Arial" panose="020B0604020202020204" pitchFamily="34" charset="0"/>
              <a:buChar char="•"/>
            </a:pPr>
            <a:r>
              <a:rPr lang="en-US" b="1" dirty="0"/>
              <a:t>Space Complexity</a:t>
            </a:r>
            <a:r>
              <a:rPr lang="en-US" dirty="0"/>
              <a:t>: O(1)O(1)O(1) - The algorithm sorts in place, requiring only a constant amount of additional memory.</a:t>
            </a:r>
          </a:p>
          <a:p>
            <a:r>
              <a:rPr lang="en-US" b="1" dirty="0"/>
              <a:t>Selection Sort</a:t>
            </a:r>
            <a:r>
              <a:rPr lang="en-US" dirty="0"/>
              <a:t>:</a:t>
            </a:r>
          </a:p>
          <a:p>
            <a:pPr>
              <a:buFont typeface="Arial" panose="020B0604020202020204" pitchFamily="34" charset="0"/>
              <a:buChar char="•"/>
            </a:pPr>
            <a:r>
              <a:rPr lang="en-US" b="1" dirty="0"/>
              <a:t>Best Case</a:t>
            </a:r>
            <a:r>
              <a:rPr lang="en-US" dirty="0"/>
              <a:t>: O(n2)O(n^2)O(n2) - Even if the list is already sorted, the algorithm still performs all comparisons to find the minimum value for each position.</a:t>
            </a:r>
          </a:p>
          <a:p>
            <a:pPr>
              <a:buFont typeface="Arial" panose="020B0604020202020204" pitchFamily="34" charset="0"/>
              <a:buChar char="•"/>
            </a:pPr>
            <a:r>
              <a:rPr lang="en-US" b="1" dirty="0"/>
              <a:t>Average Case</a:t>
            </a:r>
            <a:r>
              <a:rPr lang="en-US" dirty="0"/>
              <a:t>: O(n2)O(n^2)O(n2) - Similar to the best case, it has to go through nested iterations regardless of the initial arrangement of the elements.</a:t>
            </a:r>
          </a:p>
          <a:p>
            <a:pPr>
              <a:buFont typeface="Arial" panose="020B0604020202020204" pitchFamily="34" charset="0"/>
              <a:buChar char="•"/>
            </a:pPr>
            <a:r>
              <a:rPr lang="en-US" b="1" dirty="0"/>
              <a:t>Worst Case</a:t>
            </a:r>
            <a:r>
              <a:rPr lang="en-US" dirty="0"/>
              <a:t>: O(n2)O(n^2)O(n2) - This also remains the same as the average case since the performance does not improve in any situation.</a:t>
            </a:r>
          </a:p>
          <a:p>
            <a:pPr>
              <a:buFont typeface="Arial" panose="020B0604020202020204" pitchFamily="34" charset="0"/>
              <a:buChar char="•"/>
            </a:pPr>
            <a:r>
              <a:rPr lang="en-US" b="1" dirty="0"/>
              <a:t>Space Complexity</a:t>
            </a:r>
            <a:r>
              <a:rPr lang="en-US" dirty="0"/>
              <a:t>: O(1)O(1)O(1) - Like Bubble Sort, it is an in-place sorting algorithm requiring only a fixed amount of additional memory.</a:t>
            </a:r>
          </a:p>
          <a:p>
            <a:r>
              <a:rPr lang="en-US" b="1" dirty="0"/>
              <a:t>Merge Sort</a:t>
            </a:r>
            <a:r>
              <a:rPr lang="en-US" dirty="0"/>
              <a:t>:</a:t>
            </a:r>
          </a:p>
          <a:p>
            <a:pPr>
              <a:buFont typeface="Arial" panose="020B0604020202020204" pitchFamily="34" charset="0"/>
              <a:buChar char="•"/>
            </a:pPr>
            <a:r>
              <a:rPr lang="en-US" b="1" dirty="0"/>
              <a:t>Best Case</a:t>
            </a:r>
            <a:r>
              <a:rPr lang="en-US" dirty="0"/>
              <a:t>: O(</a:t>
            </a:r>
            <a:r>
              <a:rPr lang="en-US" dirty="0" err="1"/>
              <a:t>nlog⁡n</a:t>
            </a:r>
            <a:r>
              <a:rPr lang="en-US" dirty="0"/>
              <a:t>)O(n \log n)O(</a:t>
            </a:r>
            <a:r>
              <a:rPr lang="en-US" dirty="0" err="1"/>
              <a:t>nlogn</a:t>
            </a:r>
            <a:r>
              <a:rPr lang="en-US" dirty="0"/>
              <a:t>) - This is the case for any initial arrangement of elements because the algorithm consistently divides the list and merges them back in sorted order.</a:t>
            </a:r>
          </a:p>
          <a:p>
            <a:pPr>
              <a:buFont typeface="Arial" panose="020B0604020202020204" pitchFamily="34" charset="0"/>
              <a:buChar char="•"/>
            </a:pPr>
            <a:r>
              <a:rPr lang="en-US" b="1" dirty="0"/>
              <a:t>Average Case</a:t>
            </a:r>
            <a:r>
              <a:rPr lang="en-US" dirty="0"/>
              <a:t>: O(</a:t>
            </a:r>
            <a:r>
              <a:rPr lang="en-US" dirty="0" err="1"/>
              <a:t>nlog⁡n</a:t>
            </a:r>
            <a:r>
              <a:rPr lang="en-US" dirty="0"/>
              <a:t>)O(n \log n)O(</a:t>
            </a:r>
            <a:r>
              <a:rPr lang="en-US" dirty="0" err="1"/>
              <a:t>nlogn</a:t>
            </a:r>
            <a:r>
              <a:rPr lang="en-US" dirty="0"/>
              <a:t>) - The complexity remains the same as the best case due to the divide-and-conquer approach.</a:t>
            </a:r>
          </a:p>
          <a:p>
            <a:pPr>
              <a:buFont typeface="Arial" panose="020B0604020202020204" pitchFamily="34" charset="0"/>
              <a:buChar char="•"/>
            </a:pPr>
            <a:r>
              <a:rPr lang="en-US" b="1" dirty="0"/>
              <a:t>Worst Case</a:t>
            </a:r>
            <a:r>
              <a:rPr lang="en-US" dirty="0"/>
              <a:t>: O(</a:t>
            </a:r>
            <a:r>
              <a:rPr lang="en-US" dirty="0" err="1"/>
              <a:t>nlog⁡n</a:t>
            </a:r>
            <a:r>
              <a:rPr lang="en-US" dirty="0"/>
              <a:t>)O(n \log n)O(</a:t>
            </a:r>
            <a:r>
              <a:rPr lang="en-US" dirty="0" err="1"/>
              <a:t>nlogn</a:t>
            </a:r>
            <a:r>
              <a:rPr lang="en-US" dirty="0"/>
              <a:t>) - Similarly, it performs consistently across all scenarios due to its stable dividing and merging strategy.</a:t>
            </a:r>
          </a:p>
          <a:p>
            <a:pPr>
              <a:buFont typeface="Arial" panose="020B0604020202020204" pitchFamily="34" charset="0"/>
              <a:buChar char="•"/>
            </a:pPr>
            <a:r>
              <a:rPr lang="en-US" b="1"/>
              <a:t>Space Complexity</a:t>
            </a:r>
            <a:r>
              <a:rPr lang="en-US"/>
              <a:t>: O(n)O(n)O(n) - Merge Sort requires additional memory for temporary arrays used during the merging process.</a:t>
            </a:r>
          </a:p>
          <a:p>
            <a:endParaRPr lang="en-IN"/>
          </a:p>
        </p:txBody>
      </p:sp>
    </p:spTree>
    <p:extLst>
      <p:ext uri="{BB962C8B-B14F-4D97-AF65-F5344CB8AC3E}">
        <p14:creationId xmlns:p14="http://schemas.microsoft.com/office/powerpoint/2010/main" val="105436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Sorting arranges data in an organized format, making it easier to search, retrieve, and analyze. It’s one of the most essential tasks in programming and data handling, especially for optimizing performance in various algorithms and applications.</a:t>
            </a:r>
            <a:endParaRPr lang="en-IN" dirty="0"/>
          </a:p>
        </p:txBody>
      </p:sp>
    </p:spTree>
    <p:extLst>
      <p:ext uri="{BB962C8B-B14F-4D97-AF65-F5344CB8AC3E}">
        <p14:creationId xmlns:p14="http://schemas.microsoft.com/office/powerpoint/2010/main" val="255852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Sorting is crucial for efficient data handling. An organized dataset allows for faster data retrieval and enhances performance in other algorithms. It’s a fundamental step in many operations, from database management to scientific computing, making it a core skill in programming.</a:t>
            </a:r>
          </a:p>
        </p:txBody>
      </p:sp>
    </p:spTree>
    <p:extLst>
      <p:ext uri="{BB962C8B-B14F-4D97-AF65-F5344CB8AC3E}">
        <p14:creationId xmlns:p14="http://schemas.microsoft.com/office/powerpoint/2010/main" val="185831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sorting algorithms work by comparing elements to determine their order. Bubble Sort is straightforward but less efficient, while Selection and Insertion Sorts are useful for smaller datasets. Merge Sort and Quick Sort are efficient and suitable for larger datasets, thanks to their O(n log n) performance.</a:t>
            </a:r>
            <a:endParaRPr lang="en-IN" dirty="0"/>
          </a:p>
        </p:txBody>
      </p:sp>
    </p:spTree>
    <p:extLst>
      <p:ext uri="{BB962C8B-B14F-4D97-AF65-F5344CB8AC3E}">
        <p14:creationId xmlns:p14="http://schemas.microsoft.com/office/powerpoint/2010/main" val="186291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Bubble Sort is one of the simplest sorting algorithms. It compares each element with its neighbor and swaps them if needed, “bubbling” the largest unsorted element to the end in each pass. However, it’s slow and not ideal for large datasets due to its inefficiency.</a:t>
            </a:r>
          </a:p>
          <a:p>
            <a:endParaRPr lang="en-US" dirty="0"/>
          </a:p>
          <a:p>
            <a:r>
              <a:rPr lang="en-US" dirty="0"/>
              <a:t>[3, 2, 4, 1]</a:t>
            </a:r>
          </a:p>
          <a:p>
            <a:endParaRPr lang="en-US" dirty="0"/>
          </a:p>
          <a:p>
            <a:r>
              <a:rPr lang="en-US" dirty="0"/>
              <a:t>--- Pass 1 ---</a:t>
            </a:r>
          </a:p>
          <a:p>
            <a:r>
              <a:rPr lang="en-US" dirty="0"/>
              <a:t>Swapping 3 and 2</a:t>
            </a:r>
          </a:p>
          <a:p>
            <a:r>
              <a:rPr lang="en-US" dirty="0"/>
              <a:t>Current list: [2, 3, 4, 1]</a:t>
            </a:r>
          </a:p>
          <a:p>
            <a:r>
              <a:rPr lang="en-US" dirty="0"/>
              <a:t>Not swapped the value 3 and 4 continue comparing from 4</a:t>
            </a:r>
          </a:p>
          <a:p>
            <a:r>
              <a:rPr lang="en-US" dirty="0"/>
              <a:t>Swapping 4 and 1</a:t>
            </a:r>
          </a:p>
          <a:p>
            <a:r>
              <a:rPr lang="en-US" dirty="0"/>
              <a:t>Current list: [2, 3, 1, 4]</a:t>
            </a:r>
          </a:p>
          <a:p>
            <a:r>
              <a:rPr lang="en-US" dirty="0"/>
              <a:t>End of Pass 1: [2, 3, 1, 4]</a:t>
            </a:r>
          </a:p>
          <a:p>
            <a:endParaRPr lang="en-US" dirty="0"/>
          </a:p>
          <a:p>
            <a:r>
              <a:rPr lang="en-US" dirty="0"/>
              <a:t>--- Pass 2 ---</a:t>
            </a:r>
          </a:p>
          <a:p>
            <a:r>
              <a:rPr lang="en-US" dirty="0"/>
              <a:t>Not swapped the value 2 and 3 continue comparing from 3</a:t>
            </a:r>
          </a:p>
          <a:p>
            <a:r>
              <a:rPr lang="en-US" dirty="0"/>
              <a:t>Swapping 3 and 1</a:t>
            </a:r>
          </a:p>
          <a:p>
            <a:r>
              <a:rPr lang="en-US" dirty="0"/>
              <a:t>Current list: [2, 1, 3, 4]</a:t>
            </a:r>
          </a:p>
          <a:p>
            <a:r>
              <a:rPr lang="en-US" dirty="0"/>
              <a:t>End of Pass 2: [2, 1, 3, 4]</a:t>
            </a:r>
          </a:p>
          <a:p>
            <a:endParaRPr lang="en-US" dirty="0"/>
          </a:p>
          <a:p>
            <a:r>
              <a:rPr lang="en-US" dirty="0"/>
              <a:t>--- Pass 3 ---</a:t>
            </a:r>
          </a:p>
          <a:p>
            <a:r>
              <a:rPr lang="en-US" dirty="0"/>
              <a:t>Swapping 2 and 1</a:t>
            </a:r>
          </a:p>
          <a:p>
            <a:r>
              <a:rPr lang="en-US" dirty="0"/>
              <a:t>Current list: [1, 2, 3, 4]</a:t>
            </a:r>
          </a:p>
          <a:p>
            <a:r>
              <a:rPr lang="en-US" dirty="0"/>
              <a:t>End of Pass 3: [1, 2, 3, 4]</a:t>
            </a:r>
          </a:p>
          <a:p>
            <a:endParaRPr lang="en-US" dirty="0"/>
          </a:p>
          <a:p>
            <a:r>
              <a:rPr lang="en-US" dirty="0"/>
              <a:t>--- Pass 4 ---</a:t>
            </a:r>
          </a:p>
          <a:p>
            <a:r>
              <a:rPr lang="en-US" dirty="0"/>
              <a:t>End of Pass 4: [1, 2, 3, 4]</a:t>
            </a:r>
          </a:p>
          <a:p>
            <a:endParaRPr lang="en-US" dirty="0"/>
          </a:p>
          <a:p>
            <a:r>
              <a:rPr lang="en-US" dirty="0"/>
              <a:t>Final sorted list: [1, 2, 3, 4]</a:t>
            </a:r>
          </a:p>
          <a:p>
            <a:r>
              <a:rPr lang="en-US" dirty="0"/>
              <a:t>[1, 2, 3, 4]</a:t>
            </a:r>
          </a:p>
          <a:p>
            <a:endParaRPr lang="en-US" dirty="0"/>
          </a:p>
          <a:p>
            <a:endParaRPr lang="en-US" dirty="0"/>
          </a:p>
          <a:p>
            <a:pPr marL="114300" indent="0">
              <a:buNone/>
            </a:pPr>
            <a:r>
              <a:rPr lang="en-US" sz="1100" dirty="0"/>
              <a:t>############################Key Explanation of code####################################</a:t>
            </a:r>
          </a:p>
          <a:p>
            <a:r>
              <a:rPr lang="en-US" b="1" dirty="0"/>
              <a:t>Explanation of Key Parts:</a:t>
            </a:r>
          </a:p>
          <a:p>
            <a:pPr>
              <a:buFont typeface="+mj-lt"/>
              <a:buAutoNum type="arabicPeriod"/>
            </a:pPr>
            <a:r>
              <a:rPr lang="en-US" b="1" dirty="0"/>
              <a:t>n = </a:t>
            </a:r>
            <a:r>
              <a:rPr lang="en-US" b="1" dirty="0" err="1"/>
              <a:t>len</a:t>
            </a:r>
            <a:r>
              <a:rPr lang="en-US" b="1" dirty="0"/>
              <a:t>(</a:t>
            </a:r>
            <a:r>
              <a:rPr lang="en-US" b="1" dirty="0" err="1"/>
              <a:t>list_a</a:t>
            </a:r>
            <a:r>
              <a:rPr lang="en-US" b="1" dirty="0"/>
              <a:t>)</a:t>
            </a:r>
            <a:r>
              <a:rPr lang="en-US" dirty="0"/>
              <a:t>:</a:t>
            </a:r>
          </a:p>
          <a:p>
            <a:pPr marL="742950" lvl="1" indent="-285750">
              <a:buFont typeface="+mj-lt"/>
              <a:buAutoNum type="arabicPeriod"/>
            </a:pPr>
            <a:r>
              <a:rPr lang="en-US" dirty="0"/>
              <a:t>n holds the length of the list. It initially covers the entire list, but with each pass, it decreases by one, allowing us to avoid checking elements that are already in their correct positions.</a:t>
            </a:r>
          </a:p>
          <a:p>
            <a:pPr>
              <a:buFont typeface="+mj-lt"/>
              <a:buAutoNum type="arabicPeriod"/>
            </a:pPr>
            <a:r>
              <a:rPr lang="en-US" b="1" dirty="0"/>
              <a:t>sorted = False</a:t>
            </a:r>
            <a:r>
              <a:rPr lang="en-US" dirty="0"/>
              <a:t>:</a:t>
            </a:r>
          </a:p>
          <a:p>
            <a:pPr marL="742950" lvl="1" indent="-285750">
              <a:buFont typeface="+mj-lt"/>
              <a:buAutoNum type="arabicPeriod"/>
            </a:pPr>
            <a:r>
              <a:rPr lang="en-US" dirty="0"/>
              <a:t>This variable tracks whether the list is sorted. If no swaps are made in a pass, it remains True, ending the loop. This optimizes performance by stopping early if the list is already sorted before reaching the final pass.</a:t>
            </a:r>
          </a:p>
          <a:p>
            <a:pPr>
              <a:buFont typeface="+mj-lt"/>
              <a:buAutoNum type="arabicPeriod"/>
            </a:pPr>
            <a:r>
              <a:rPr lang="en-US" b="1" dirty="0" err="1"/>
              <a:t>pass_num</a:t>
            </a:r>
            <a:r>
              <a:rPr lang="en-US" dirty="0"/>
              <a:t>:</a:t>
            </a:r>
          </a:p>
          <a:p>
            <a:pPr marL="742950" lvl="1" indent="-285750">
              <a:buFont typeface="+mj-lt"/>
              <a:buAutoNum type="arabicPeriod"/>
            </a:pPr>
            <a:r>
              <a:rPr lang="en-US" dirty="0"/>
              <a:t>This counter is for tracking the number of passes through the list. It helps to show progress and is used in print statements for easier tracing of each pass.</a:t>
            </a:r>
          </a:p>
          <a:p>
            <a:pPr>
              <a:buFont typeface="+mj-lt"/>
              <a:buAutoNum type="arabicPeriod"/>
            </a:pPr>
            <a:r>
              <a:rPr lang="en-US" b="1" dirty="0"/>
              <a:t>for </a:t>
            </a:r>
            <a:r>
              <a:rPr lang="en-US" b="1" dirty="0" err="1"/>
              <a:t>i</a:t>
            </a:r>
            <a:r>
              <a:rPr lang="en-US" b="1" dirty="0"/>
              <a:t> in range(0, n - 1)</a:t>
            </a:r>
            <a:r>
              <a:rPr lang="en-US" dirty="0"/>
              <a:t>:</a:t>
            </a:r>
          </a:p>
          <a:p>
            <a:pPr marL="742950" lvl="1" indent="-285750">
              <a:buFont typeface="+mj-lt"/>
              <a:buAutoNum type="arabicPeriod"/>
            </a:pPr>
            <a:r>
              <a:rPr lang="en-US" dirty="0"/>
              <a:t>This loop iterates from the beginning of the list to the second last unsorted element (n - 1). Since the largest element of each pass moves to its correct position, we don’t need to compare it in the next pass, so we reduce n by 1 each time.</a:t>
            </a:r>
          </a:p>
          <a:p>
            <a:pPr>
              <a:buFont typeface="+mj-lt"/>
              <a:buAutoNum type="arabicPeriod"/>
            </a:pPr>
            <a:r>
              <a:rPr lang="en-US" b="1" dirty="0"/>
              <a:t>Swapping logic (if </a:t>
            </a:r>
            <a:r>
              <a:rPr lang="en-US" b="1" dirty="0" err="1"/>
              <a:t>list_a</a:t>
            </a:r>
            <a:r>
              <a:rPr lang="en-US" b="1" dirty="0"/>
              <a:t>[</a:t>
            </a:r>
            <a:r>
              <a:rPr lang="en-US" b="1" dirty="0" err="1"/>
              <a:t>i</a:t>
            </a:r>
            <a:r>
              <a:rPr lang="en-US" b="1" dirty="0"/>
              <a:t>] &gt; </a:t>
            </a:r>
            <a:r>
              <a:rPr lang="en-US" b="1" dirty="0" err="1"/>
              <a:t>list_a</a:t>
            </a:r>
            <a:r>
              <a:rPr lang="en-US" b="1" dirty="0"/>
              <a:t>[</a:t>
            </a:r>
            <a:r>
              <a:rPr lang="en-US" b="1" dirty="0" err="1"/>
              <a:t>i</a:t>
            </a:r>
            <a:r>
              <a:rPr lang="en-US" b="1" dirty="0"/>
              <a:t> + 1])</a:t>
            </a:r>
            <a:r>
              <a:rPr lang="en-US" dirty="0"/>
              <a:t>:</a:t>
            </a:r>
          </a:p>
          <a:p>
            <a:pPr marL="742950" lvl="1" indent="-285750">
              <a:buFont typeface="+mj-lt"/>
              <a:buAutoNum type="arabicPeriod"/>
            </a:pPr>
            <a:r>
              <a:rPr lang="en-US" dirty="0"/>
              <a:t>If the current element is greater than the next element, they are swapped, indicating that the list was not yet sorted. The sorted flag is set to False to trigger another pass.</a:t>
            </a:r>
          </a:p>
          <a:p>
            <a:pPr>
              <a:buFont typeface="+mj-lt"/>
              <a:buAutoNum type="arabicPeriod"/>
            </a:pPr>
            <a:r>
              <a:rPr lang="en-US" b="1" dirty="0"/>
              <a:t>Reducing n</a:t>
            </a:r>
            <a:r>
              <a:rPr lang="en-US" dirty="0"/>
              <a:t>:</a:t>
            </a:r>
          </a:p>
          <a:p>
            <a:pPr marL="742950" lvl="1" indent="-285750">
              <a:buFont typeface="+mj-lt"/>
              <a:buAutoNum type="arabicPeriod"/>
            </a:pPr>
            <a:r>
              <a:rPr lang="en-US" dirty="0"/>
              <a:t>After each pass, we reduce n by 1. This is because, with each complete pass, the largest remaining unsorted element is placed in its final position at the end of the list.</a:t>
            </a:r>
          </a:p>
          <a:p>
            <a:pPr>
              <a:buFont typeface="+mj-lt"/>
              <a:buAutoNum type="arabicPeriod"/>
            </a:pPr>
            <a:r>
              <a:rPr lang="en-US" b="1" dirty="0"/>
              <a:t>Final Output</a:t>
            </a:r>
            <a:r>
              <a:rPr lang="en-US" dirty="0"/>
              <a:t>:</a:t>
            </a:r>
          </a:p>
          <a:p>
            <a:pPr marL="742950" lvl="1" indent="-285750">
              <a:buFont typeface="+mj-lt"/>
              <a:buAutoNum type="arabicPeriod"/>
            </a:pPr>
            <a:r>
              <a:rPr lang="en-US" dirty="0"/>
              <a:t>After all passes are complete, the final sorted list is printed. This happens when no swaps are made in a pass, so the while loop exits.</a:t>
            </a:r>
          </a:p>
          <a:p>
            <a:r>
              <a:rPr lang="en-US" dirty="0"/>
              <a:t>4o</a:t>
            </a:r>
          </a:p>
          <a:p>
            <a:pPr marL="114300" indent="0">
              <a:buNone/>
            </a:pPr>
            <a:endParaRPr lang="en-US" sz="1100" dirty="0"/>
          </a:p>
          <a:p>
            <a:endParaRPr lang="en-US" dirty="0"/>
          </a:p>
        </p:txBody>
      </p:sp>
    </p:spTree>
    <p:extLst>
      <p:ext uri="{BB962C8B-B14F-4D97-AF65-F5344CB8AC3E}">
        <p14:creationId xmlns:p14="http://schemas.microsoft.com/office/powerpoint/2010/main" val="3109574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6855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Discuss each step in detail:</a:t>
            </a:r>
          </a:p>
          <a:p>
            <a:pPr marL="742950" lvl="1" indent="-285750">
              <a:buFont typeface="Arial" panose="020B0604020202020204" pitchFamily="34" charset="0"/>
              <a:buChar char="•"/>
            </a:pPr>
            <a:r>
              <a:rPr lang="en-US" dirty="0"/>
              <a:t>The outer loop iterates through each element in the list.</a:t>
            </a:r>
          </a:p>
          <a:p>
            <a:pPr marL="742950" lvl="1" indent="-285750">
              <a:buFont typeface="Arial" panose="020B0604020202020204" pitchFamily="34" charset="0"/>
              <a:buChar char="•"/>
            </a:pPr>
            <a:r>
              <a:rPr lang="en-US" dirty="0"/>
              <a:t>The inner loop compares elements in the unsorted section to identify the minimum.</a:t>
            </a:r>
          </a:p>
          <a:p>
            <a:pPr marL="742950" lvl="1" indent="-285750">
              <a:buFont typeface="Arial" panose="020B0604020202020204" pitchFamily="34" charset="0"/>
              <a:buChar char="•"/>
            </a:pPr>
            <a:r>
              <a:rPr lang="en-US" dirty="0"/>
              <a:t>Emphasize that the algorithm builds a sorted list incrementally, which provides a clear visualization of how sorting works.</a:t>
            </a:r>
          </a:p>
          <a:p>
            <a:endParaRPr lang="en-IN" dirty="0"/>
          </a:p>
        </p:txBody>
      </p:sp>
    </p:spTree>
    <p:extLst>
      <p:ext uri="{BB962C8B-B14F-4D97-AF65-F5344CB8AC3E}">
        <p14:creationId xmlns:p14="http://schemas.microsoft.com/office/powerpoint/2010/main" val="2995577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Pass 1 ---</a:t>
            </a:r>
          </a:p>
          <a:p>
            <a:r>
              <a:rPr lang="en-US" dirty="0"/>
              <a:t>Initial minimum value at index 0: 1</a:t>
            </a:r>
          </a:p>
          <a:p>
            <a:r>
              <a:rPr lang="en-US" dirty="0"/>
              <a:t>Element 10 at index 1 is not smaller than 1 (current minimum). </a:t>
            </a:r>
          </a:p>
          <a:p>
            <a:r>
              <a:rPr lang="en-US" dirty="0"/>
              <a:t>Current minimum after comparing index 1: 1</a:t>
            </a:r>
          </a:p>
          <a:p>
            <a:r>
              <a:rPr lang="en-US" dirty="0"/>
              <a:t>Element 23 at index 2 is not smaller than 1 (current minimum). </a:t>
            </a:r>
          </a:p>
          <a:p>
            <a:r>
              <a:rPr lang="en-US" dirty="0"/>
              <a:t>Current minimum after comparing index 2: 1</a:t>
            </a:r>
          </a:p>
          <a:p>
            <a:r>
              <a:rPr lang="en-US" dirty="0"/>
              <a:t>New minimum found at index 3: -2</a:t>
            </a:r>
          </a:p>
          <a:p>
            <a:r>
              <a:rPr lang="en-US" dirty="0"/>
              <a:t>Current minimum after comparing index 3: -2</a:t>
            </a:r>
          </a:p>
          <a:p>
            <a:r>
              <a:rPr lang="en-US" dirty="0"/>
              <a:t>Swapping 1 with -2</a:t>
            </a:r>
          </a:p>
          <a:p>
            <a:r>
              <a:rPr lang="en-US" dirty="0"/>
              <a:t>List after swap: [-2, 10, 23, 1]</a:t>
            </a:r>
          </a:p>
          <a:p>
            <a:r>
              <a:rPr lang="en-US" dirty="0"/>
              <a:t>Current sorted part: [-2]</a:t>
            </a:r>
          </a:p>
          <a:p>
            <a:r>
              <a:rPr lang="en-US" dirty="0"/>
              <a:t>Current unsorted part: [10, 23, 1]</a:t>
            </a:r>
          </a:p>
          <a:p>
            <a:endParaRPr lang="en-US" dirty="0"/>
          </a:p>
          <a:p>
            <a:r>
              <a:rPr lang="en-US" dirty="0"/>
              <a:t>--- Pass 2 ---</a:t>
            </a:r>
          </a:p>
          <a:p>
            <a:r>
              <a:rPr lang="en-US" dirty="0"/>
              <a:t>Initial minimum value at index 1: 10</a:t>
            </a:r>
          </a:p>
          <a:p>
            <a:r>
              <a:rPr lang="en-US" dirty="0"/>
              <a:t>Element 23 at index 2 is not smaller than 10 (current minimum).</a:t>
            </a:r>
          </a:p>
          <a:p>
            <a:r>
              <a:rPr lang="en-US" dirty="0"/>
              <a:t>Current minimum after comparing index 2: 10</a:t>
            </a:r>
          </a:p>
          <a:p>
            <a:r>
              <a:rPr lang="en-US" dirty="0"/>
              <a:t>New minimum found at index 3: 1</a:t>
            </a:r>
          </a:p>
          <a:p>
            <a:r>
              <a:rPr lang="en-US" dirty="0"/>
              <a:t>Current minimum after comparing index 3: 1</a:t>
            </a:r>
          </a:p>
          <a:p>
            <a:r>
              <a:rPr lang="en-US" dirty="0"/>
              <a:t>Swapping 10 with 1</a:t>
            </a:r>
          </a:p>
          <a:p>
            <a:r>
              <a:rPr lang="en-US" dirty="0"/>
              <a:t>List after swap: [-2, 1, 23, 10]</a:t>
            </a:r>
          </a:p>
          <a:p>
            <a:r>
              <a:rPr lang="en-US" dirty="0"/>
              <a:t>Current sorted part: [-2, 1]</a:t>
            </a:r>
          </a:p>
          <a:p>
            <a:r>
              <a:rPr lang="en-US" dirty="0"/>
              <a:t>Current unsorted part: [23, 10]</a:t>
            </a:r>
          </a:p>
          <a:p>
            <a:endParaRPr lang="en-US" dirty="0"/>
          </a:p>
          <a:p>
            <a:r>
              <a:rPr lang="en-US" dirty="0"/>
              <a:t>--- Pass 3 ---</a:t>
            </a:r>
          </a:p>
          <a:p>
            <a:r>
              <a:rPr lang="en-US" dirty="0"/>
              <a:t>Initial minimum value at index 2: 23</a:t>
            </a:r>
          </a:p>
          <a:p>
            <a:r>
              <a:rPr lang="en-US" dirty="0"/>
              <a:t>New minimum found at index 3: 10</a:t>
            </a:r>
          </a:p>
          <a:p>
            <a:r>
              <a:rPr lang="en-US" dirty="0"/>
              <a:t>Current minimum after comparing index 3: 10</a:t>
            </a:r>
          </a:p>
          <a:p>
            <a:r>
              <a:rPr lang="en-US" dirty="0"/>
              <a:t>Swapping 23 with 10</a:t>
            </a:r>
          </a:p>
          <a:p>
            <a:r>
              <a:rPr lang="en-US" dirty="0"/>
              <a:t>List after swap: [-2, 1, 10, 23]</a:t>
            </a:r>
          </a:p>
          <a:p>
            <a:r>
              <a:rPr lang="en-US" dirty="0"/>
              <a:t>Current sorted part: [-2, 1, 10]</a:t>
            </a:r>
          </a:p>
          <a:p>
            <a:r>
              <a:rPr lang="en-US" dirty="0"/>
              <a:t>Current unsorted part: [23]</a:t>
            </a:r>
          </a:p>
          <a:p>
            <a:endParaRPr lang="en-US" dirty="0"/>
          </a:p>
          <a:p>
            <a:r>
              <a:rPr lang="en-US" dirty="0"/>
              <a:t>Final sorted list: [-2, 1, 10, 23]</a:t>
            </a:r>
            <a:endParaRPr lang="en-IN" dirty="0"/>
          </a:p>
        </p:txBody>
      </p:sp>
    </p:spTree>
    <p:extLst>
      <p:ext uri="{BB962C8B-B14F-4D97-AF65-F5344CB8AC3E}">
        <p14:creationId xmlns:p14="http://schemas.microsoft.com/office/powerpoint/2010/main" val="25437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Explain that this sorting algorithm is foundational in computer science, particularly useful for its efficiency with large datasets. Mention that the focus will be on understanding how it works through visualizations and examples.</a:t>
            </a:r>
          </a:p>
          <a:p>
            <a:endParaRPr lang="en-US" dirty="0"/>
          </a:p>
        </p:txBody>
      </p:sp>
    </p:spTree>
    <p:extLst>
      <p:ext uri="{BB962C8B-B14F-4D97-AF65-F5344CB8AC3E}">
        <p14:creationId xmlns:p14="http://schemas.microsoft.com/office/powerpoint/2010/main" val="43482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67" name="Google Shape;67;p13"/>
          <p:cNvSpPr txBox="1">
            <a:spLocks noGrp="1"/>
          </p:cNvSpPr>
          <p:nvPr>
            <p:ph type="subTitle" idx="1"/>
          </p:nvPr>
        </p:nvSpPr>
        <p:spPr>
          <a:xfrm>
            <a:off x="2137225" y="131828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Sorting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B2FC-4465-6F4D-3B7D-3EB260CDB200}"/>
              </a:ext>
            </a:extLst>
          </p:cNvPr>
          <p:cNvSpPr>
            <a:spLocks noGrp="1"/>
          </p:cNvSpPr>
          <p:nvPr>
            <p:ph type="title"/>
          </p:nvPr>
        </p:nvSpPr>
        <p:spPr/>
        <p:txBody>
          <a:bodyPr/>
          <a:lstStyle/>
          <a:p>
            <a:r>
              <a:rPr lang="en-IN" dirty="0"/>
              <a:t>Steps of Merge Sort</a:t>
            </a:r>
          </a:p>
        </p:txBody>
      </p:sp>
      <p:sp>
        <p:nvSpPr>
          <p:cNvPr id="4" name="Rectangle 1">
            <a:extLst>
              <a:ext uri="{FF2B5EF4-FFF2-40B4-BE49-F238E27FC236}">
                <a16:creationId xmlns:a16="http://schemas.microsoft.com/office/drawing/2014/main" id="{A9727FCA-2000-E011-402E-2C350E09AD48}"/>
              </a:ext>
            </a:extLst>
          </p:cNvPr>
          <p:cNvSpPr>
            <a:spLocks noGrp="1" noChangeArrowheads="1"/>
          </p:cNvSpPr>
          <p:nvPr>
            <p:ph type="body" idx="1"/>
          </p:nvPr>
        </p:nvSpPr>
        <p:spPr bwMode="auto">
          <a:xfrm>
            <a:off x="311699" y="1371421"/>
            <a:ext cx="7290579" cy="1200329"/>
          </a:xfrm>
          <a:prstGeom prst="rect">
            <a:avLst/>
          </a:prstGeom>
          <a:noFill/>
          <a:ln>
            <a:noFill/>
          </a:ln>
        </p:spPr>
        <p:txBody>
          <a:bodyPr spcFirstLastPara="1" wrap="square" lIns="91425" tIns="91425" rIns="91425" bIns="91425" anchor="t" anchorCtr="0">
            <a:noAutofit/>
          </a:bodyPr>
          <a:lstStyle/>
          <a:p>
            <a:pPr>
              <a:lnSpc>
                <a:spcPct val="150000"/>
              </a:lnSpc>
              <a:buFont typeface="Arial" panose="020B0604020202020204" pitchFamily="34" charset="0"/>
              <a:buChar char="•"/>
            </a:pPr>
            <a:r>
              <a:rPr lang="en-US" altLang="en-US" sz="1600" b="1" dirty="0">
                <a:latin typeface="+mn-lt"/>
              </a:rPr>
              <a:t>Divide: Split the array into two halves.</a:t>
            </a:r>
          </a:p>
          <a:p>
            <a:pPr>
              <a:lnSpc>
                <a:spcPct val="150000"/>
              </a:lnSpc>
              <a:buFont typeface="Arial" panose="020B0604020202020204" pitchFamily="34" charset="0"/>
              <a:buChar char="•"/>
            </a:pPr>
            <a:r>
              <a:rPr lang="en-US" altLang="en-US" sz="1600" b="1" dirty="0">
                <a:latin typeface="+mn-lt"/>
              </a:rPr>
              <a:t>Conquer: Recursively sort both halves.</a:t>
            </a:r>
          </a:p>
          <a:p>
            <a:pPr>
              <a:lnSpc>
                <a:spcPct val="150000"/>
              </a:lnSpc>
              <a:buFont typeface="Arial" panose="020B0604020202020204" pitchFamily="34" charset="0"/>
              <a:buChar char="•"/>
            </a:pPr>
            <a:r>
              <a:rPr lang="en-US" altLang="en-US" sz="1600" b="1" dirty="0">
                <a:latin typeface="+mn-lt"/>
              </a:rPr>
              <a:t>Combine: Merge the sorted halves to produce the sorted array </a:t>
            </a:r>
          </a:p>
        </p:txBody>
      </p:sp>
    </p:spTree>
    <p:extLst>
      <p:ext uri="{BB962C8B-B14F-4D97-AF65-F5344CB8AC3E}">
        <p14:creationId xmlns:p14="http://schemas.microsoft.com/office/powerpoint/2010/main" val="3160857212"/>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A1CC-A9A5-5F7F-5455-2E5EBA97E022}"/>
              </a:ext>
            </a:extLst>
          </p:cNvPr>
          <p:cNvSpPr>
            <a:spLocks noGrp="1"/>
          </p:cNvSpPr>
          <p:nvPr>
            <p:ph type="title"/>
          </p:nvPr>
        </p:nvSpPr>
        <p:spPr>
          <a:xfrm>
            <a:off x="0" y="0"/>
            <a:ext cx="8520600" cy="707400"/>
          </a:xfrm>
        </p:spPr>
        <p:txBody>
          <a:bodyPr/>
          <a:lstStyle/>
          <a:p>
            <a:r>
              <a:rPr lang="en-US" dirty="0"/>
              <a:t>Comparison between Sorting Algorithms</a:t>
            </a:r>
            <a:endParaRPr lang="en-IN" dirty="0"/>
          </a:p>
        </p:txBody>
      </p:sp>
      <p:graphicFrame>
        <p:nvGraphicFramePr>
          <p:cNvPr id="4" name="Table 3">
            <a:extLst>
              <a:ext uri="{FF2B5EF4-FFF2-40B4-BE49-F238E27FC236}">
                <a16:creationId xmlns:a16="http://schemas.microsoft.com/office/drawing/2014/main" id="{EF9CCBBE-B798-B1BE-8F9E-76E1E7C4593B}"/>
              </a:ext>
            </a:extLst>
          </p:cNvPr>
          <p:cNvGraphicFramePr>
            <a:graphicFrameLocks noGrp="1"/>
          </p:cNvGraphicFramePr>
          <p:nvPr>
            <p:extLst>
              <p:ext uri="{D42A27DB-BD31-4B8C-83A1-F6EECF244321}">
                <p14:modId xmlns:p14="http://schemas.microsoft.com/office/powerpoint/2010/main" val="4005585240"/>
              </p:ext>
            </p:extLst>
          </p:nvPr>
        </p:nvGraphicFramePr>
        <p:xfrm>
          <a:off x="311700" y="844081"/>
          <a:ext cx="8520600" cy="4023817"/>
        </p:xfrm>
        <a:graphic>
          <a:graphicData uri="http://schemas.openxmlformats.org/drawingml/2006/table">
            <a:tbl>
              <a:tblPr/>
              <a:tblGrid>
                <a:gridCol w="1843245">
                  <a:extLst>
                    <a:ext uri="{9D8B030D-6E8A-4147-A177-3AD203B41FA5}">
                      <a16:colId xmlns:a16="http://schemas.microsoft.com/office/drawing/2014/main" val="3973080409"/>
                    </a:ext>
                  </a:extLst>
                </a:gridCol>
                <a:gridCol w="3191852">
                  <a:extLst>
                    <a:ext uri="{9D8B030D-6E8A-4147-A177-3AD203B41FA5}">
                      <a16:colId xmlns:a16="http://schemas.microsoft.com/office/drawing/2014/main" val="275928193"/>
                    </a:ext>
                  </a:extLst>
                </a:gridCol>
                <a:gridCol w="3485503">
                  <a:extLst>
                    <a:ext uri="{9D8B030D-6E8A-4147-A177-3AD203B41FA5}">
                      <a16:colId xmlns:a16="http://schemas.microsoft.com/office/drawing/2014/main" val="3490844646"/>
                    </a:ext>
                  </a:extLst>
                </a:gridCol>
              </a:tblGrid>
              <a:tr h="201645">
                <a:tc>
                  <a:txBody>
                    <a:bodyPr/>
                    <a:lstStyle/>
                    <a:p>
                      <a:r>
                        <a:rPr lang="en-IN" sz="1200" b="1" dirty="0">
                          <a:solidFill>
                            <a:schemeClr val="bg2"/>
                          </a:solidFill>
                        </a:rPr>
                        <a:t>Sorting Algorithm</a:t>
                      </a:r>
                      <a:endParaRPr lang="en-IN" sz="1200" dirty="0">
                        <a:solidFill>
                          <a:schemeClr val="bg2"/>
                        </a:solidFill>
                      </a:endParaRPr>
                    </a:p>
                  </a:txBody>
                  <a:tcPr marL="58271" marR="58271" marT="29135" marB="29135" anchor="ctr">
                    <a:lnL>
                      <a:noFill/>
                    </a:lnL>
                    <a:lnR>
                      <a:noFill/>
                    </a:lnR>
                    <a:lnT>
                      <a:noFill/>
                    </a:lnT>
                    <a:lnB>
                      <a:noFill/>
                    </a:lnB>
                    <a:noFill/>
                  </a:tcPr>
                </a:tc>
                <a:tc>
                  <a:txBody>
                    <a:bodyPr/>
                    <a:lstStyle/>
                    <a:p>
                      <a:r>
                        <a:rPr lang="en-IN" sz="1200" b="1">
                          <a:solidFill>
                            <a:schemeClr val="bg2"/>
                          </a:solidFill>
                        </a:rPr>
                        <a:t>Advantages</a:t>
                      </a:r>
                      <a:endParaRPr lang="en-IN" sz="1200">
                        <a:solidFill>
                          <a:schemeClr val="bg2"/>
                        </a:solidFill>
                      </a:endParaRPr>
                    </a:p>
                  </a:txBody>
                  <a:tcPr marL="58271" marR="58271" marT="29135" marB="29135" anchor="ctr">
                    <a:lnL>
                      <a:noFill/>
                    </a:lnL>
                    <a:lnR>
                      <a:noFill/>
                    </a:lnR>
                    <a:lnT>
                      <a:noFill/>
                    </a:lnT>
                    <a:lnB>
                      <a:noFill/>
                    </a:lnB>
                    <a:noFill/>
                  </a:tcPr>
                </a:tc>
                <a:tc>
                  <a:txBody>
                    <a:bodyPr/>
                    <a:lstStyle/>
                    <a:p>
                      <a:r>
                        <a:rPr lang="en-IN" sz="1200" b="1">
                          <a:solidFill>
                            <a:schemeClr val="bg2"/>
                          </a:solidFill>
                        </a:rPr>
                        <a:t>Disadvantages</a:t>
                      </a:r>
                      <a:endParaRPr lang="en-IN" sz="1200">
                        <a:solidFill>
                          <a:schemeClr val="bg2"/>
                        </a:solidFill>
                      </a:endParaRPr>
                    </a:p>
                  </a:txBody>
                  <a:tcPr marL="58271" marR="58271" marT="29135" marB="29135" anchor="ctr">
                    <a:lnL>
                      <a:noFill/>
                    </a:lnL>
                    <a:lnR>
                      <a:noFill/>
                    </a:lnR>
                    <a:lnT>
                      <a:noFill/>
                    </a:lnT>
                    <a:lnB>
                      <a:noFill/>
                    </a:lnB>
                    <a:noFill/>
                  </a:tcPr>
                </a:tc>
                <a:extLst>
                  <a:ext uri="{0D108BD9-81ED-4DB2-BD59-A6C34878D82A}">
                    <a16:rowId xmlns:a16="http://schemas.microsoft.com/office/drawing/2014/main" val="1564496112"/>
                  </a:ext>
                </a:extLst>
              </a:tr>
              <a:tr h="360033">
                <a:tc>
                  <a:txBody>
                    <a:bodyPr/>
                    <a:lstStyle/>
                    <a:p>
                      <a:r>
                        <a:rPr lang="en-IN" sz="1200" b="1" dirty="0">
                          <a:solidFill>
                            <a:schemeClr val="bg2"/>
                          </a:solidFill>
                        </a:rPr>
                        <a:t>Bubble Sort</a:t>
                      </a:r>
                      <a:endParaRPr lang="en-IN" sz="1200" dirty="0">
                        <a:solidFill>
                          <a:schemeClr val="bg2"/>
                        </a:solidFill>
                      </a:endParaRPr>
                    </a:p>
                  </a:txBody>
                  <a:tcPr marL="58271" marR="58271" marT="29135" marB="29135" anchor="ctr">
                    <a:lnL>
                      <a:noFill/>
                    </a:lnL>
                    <a:lnR>
                      <a:noFill/>
                    </a:lnR>
                    <a:lnT>
                      <a:noFill/>
                    </a:lnT>
                    <a:lnB>
                      <a:noFill/>
                    </a:lnB>
                    <a:noFill/>
                  </a:tcPr>
                </a:tc>
                <a:tc>
                  <a:txBody>
                    <a:bodyPr/>
                    <a:lstStyle/>
                    <a:p>
                      <a:r>
                        <a:rPr lang="en-US" sz="1200">
                          <a:solidFill>
                            <a:schemeClr val="bg2"/>
                          </a:solidFill>
                        </a:rPr>
                        <a:t>- Simple to understand and implement.</a:t>
                      </a:r>
                    </a:p>
                  </a:txBody>
                  <a:tcPr marL="58271" marR="58271" marT="29135" marB="29135" anchor="ctr">
                    <a:lnL>
                      <a:noFill/>
                    </a:lnL>
                    <a:lnR>
                      <a:noFill/>
                    </a:lnR>
                    <a:lnT>
                      <a:noFill/>
                    </a:lnT>
                    <a:lnB>
                      <a:noFill/>
                    </a:lnB>
                    <a:noFill/>
                  </a:tcPr>
                </a:tc>
                <a:tc>
                  <a:txBody>
                    <a:bodyPr/>
                    <a:lstStyle/>
                    <a:p>
                      <a:r>
                        <a:rPr lang="pt-BR" sz="1200" dirty="0">
                          <a:solidFill>
                            <a:schemeClr val="bg2"/>
                          </a:solidFill>
                        </a:rPr>
                        <a:t>- Inefficient for large datasets (O(n2)).</a:t>
                      </a:r>
                    </a:p>
                  </a:txBody>
                  <a:tcPr marL="58271" marR="58271" marT="29135" marB="29135" anchor="ctr">
                    <a:lnL>
                      <a:noFill/>
                    </a:lnL>
                    <a:lnR>
                      <a:noFill/>
                    </a:lnR>
                    <a:lnT>
                      <a:noFill/>
                    </a:lnT>
                    <a:lnB>
                      <a:noFill/>
                    </a:lnB>
                    <a:noFill/>
                  </a:tcPr>
                </a:tc>
                <a:extLst>
                  <a:ext uri="{0D108BD9-81ED-4DB2-BD59-A6C34878D82A}">
                    <a16:rowId xmlns:a16="http://schemas.microsoft.com/office/drawing/2014/main" val="2563908913"/>
                  </a:ext>
                </a:extLst>
              </a:tr>
              <a:tr h="360033">
                <a:tc>
                  <a:txBody>
                    <a:bodyPr/>
                    <a:lstStyle/>
                    <a:p>
                      <a:endParaRPr lang="en-IN" sz="1200">
                        <a:solidFill>
                          <a:schemeClr val="bg2"/>
                        </a:solidFill>
                      </a:endParaRPr>
                    </a:p>
                  </a:txBody>
                  <a:tcPr marL="58271" marR="58271" marT="29135" marB="29135" anchor="ctr">
                    <a:lnL>
                      <a:noFill/>
                    </a:lnL>
                    <a:lnR>
                      <a:noFill/>
                    </a:lnR>
                    <a:lnT>
                      <a:noFill/>
                    </a:lnT>
                    <a:lnB>
                      <a:noFill/>
                    </a:lnB>
                    <a:noFill/>
                  </a:tcPr>
                </a:tc>
                <a:tc>
                  <a:txBody>
                    <a:bodyPr/>
                    <a:lstStyle/>
                    <a:p>
                      <a:r>
                        <a:rPr lang="en-US" sz="1200">
                          <a:solidFill>
                            <a:schemeClr val="bg2"/>
                          </a:solidFill>
                        </a:rPr>
                        <a:t>- Stable sort (maintains relative order of equal elements).</a:t>
                      </a:r>
                    </a:p>
                  </a:txBody>
                  <a:tcPr marL="58271" marR="58271" marT="29135" marB="29135" anchor="ctr">
                    <a:lnL>
                      <a:noFill/>
                    </a:lnL>
                    <a:lnR>
                      <a:noFill/>
                    </a:lnR>
                    <a:lnT>
                      <a:noFill/>
                    </a:lnT>
                    <a:lnB>
                      <a:noFill/>
                    </a:lnB>
                    <a:noFill/>
                  </a:tcPr>
                </a:tc>
                <a:tc>
                  <a:txBody>
                    <a:bodyPr/>
                    <a:lstStyle/>
                    <a:p>
                      <a:r>
                        <a:rPr lang="en-IN" sz="1200">
                          <a:solidFill>
                            <a:schemeClr val="bg2"/>
                          </a:solidFill>
                        </a:rPr>
                        <a:t>- Performs many redundant comparisons.</a:t>
                      </a:r>
                    </a:p>
                  </a:txBody>
                  <a:tcPr marL="58271" marR="58271" marT="29135" marB="29135" anchor="ctr">
                    <a:lnL>
                      <a:noFill/>
                    </a:lnL>
                    <a:lnR>
                      <a:noFill/>
                    </a:lnR>
                    <a:lnT>
                      <a:noFill/>
                    </a:lnT>
                    <a:lnB>
                      <a:noFill/>
                    </a:lnB>
                    <a:noFill/>
                  </a:tcPr>
                </a:tc>
                <a:extLst>
                  <a:ext uri="{0D108BD9-81ED-4DB2-BD59-A6C34878D82A}">
                    <a16:rowId xmlns:a16="http://schemas.microsoft.com/office/drawing/2014/main" val="1646664146"/>
                  </a:ext>
                </a:extLst>
              </a:tr>
              <a:tr h="360033">
                <a:tc>
                  <a:txBody>
                    <a:bodyPr/>
                    <a:lstStyle/>
                    <a:p>
                      <a:endParaRPr lang="en-IN" sz="1200">
                        <a:solidFill>
                          <a:schemeClr val="bg2"/>
                        </a:solidFill>
                      </a:endParaRPr>
                    </a:p>
                  </a:txBody>
                  <a:tcPr marL="58271" marR="58271" marT="29135" marB="29135" anchor="ctr">
                    <a:lnL>
                      <a:noFill/>
                    </a:lnL>
                    <a:lnR>
                      <a:noFill/>
                    </a:lnR>
                    <a:lnT>
                      <a:noFill/>
                    </a:lnT>
                    <a:lnB>
                      <a:noFill/>
                    </a:lnB>
                    <a:noFill/>
                  </a:tcPr>
                </a:tc>
                <a:tc>
                  <a:txBody>
                    <a:bodyPr/>
                    <a:lstStyle/>
                    <a:p>
                      <a:r>
                        <a:rPr lang="en-US" sz="1200" dirty="0">
                          <a:solidFill>
                            <a:schemeClr val="bg2"/>
                          </a:solidFill>
                        </a:rPr>
                        <a:t>- In-place sorting (requires little extra memory).</a:t>
                      </a:r>
                    </a:p>
                  </a:txBody>
                  <a:tcPr marL="58271" marR="58271" marT="29135" marB="29135" anchor="ctr">
                    <a:lnL>
                      <a:noFill/>
                    </a:lnL>
                    <a:lnR>
                      <a:noFill/>
                    </a:lnR>
                    <a:lnT>
                      <a:noFill/>
                    </a:lnT>
                    <a:lnB>
                      <a:noFill/>
                    </a:lnB>
                    <a:noFill/>
                  </a:tcPr>
                </a:tc>
                <a:tc>
                  <a:txBody>
                    <a:bodyPr/>
                    <a:lstStyle/>
                    <a:p>
                      <a:r>
                        <a:rPr lang="en-US" sz="1200">
                          <a:solidFill>
                            <a:schemeClr val="bg2"/>
                          </a:solidFill>
                        </a:rPr>
                        <a:t>- Generally slower than other algorithms.</a:t>
                      </a:r>
                    </a:p>
                  </a:txBody>
                  <a:tcPr marL="58271" marR="58271" marT="29135" marB="29135" anchor="ctr">
                    <a:lnL>
                      <a:noFill/>
                    </a:lnL>
                    <a:lnR>
                      <a:noFill/>
                    </a:lnR>
                    <a:lnT>
                      <a:noFill/>
                    </a:lnT>
                    <a:lnB>
                      <a:noFill/>
                    </a:lnB>
                    <a:noFill/>
                  </a:tcPr>
                </a:tc>
                <a:extLst>
                  <a:ext uri="{0D108BD9-81ED-4DB2-BD59-A6C34878D82A}">
                    <a16:rowId xmlns:a16="http://schemas.microsoft.com/office/drawing/2014/main" val="2548753294"/>
                  </a:ext>
                </a:extLst>
              </a:tr>
              <a:tr h="360033">
                <a:tc>
                  <a:txBody>
                    <a:bodyPr/>
                    <a:lstStyle/>
                    <a:p>
                      <a:r>
                        <a:rPr lang="en-IN" sz="1200" b="1">
                          <a:solidFill>
                            <a:schemeClr val="bg2"/>
                          </a:solidFill>
                        </a:rPr>
                        <a:t>Selection Sort</a:t>
                      </a:r>
                      <a:endParaRPr lang="en-IN" sz="1200">
                        <a:solidFill>
                          <a:schemeClr val="bg2"/>
                        </a:solidFill>
                      </a:endParaRPr>
                    </a:p>
                  </a:txBody>
                  <a:tcPr marL="58271" marR="58271" marT="29135" marB="29135" anchor="ctr">
                    <a:lnL>
                      <a:noFill/>
                    </a:lnL>
                    <a:lnR>
                      <a:noFill/>
                    </a:lnR>
                    <a:lnT>
                      <a:noFill/>
                    </a:lnT>
                    <a:lnB>
                      <a:noFill/>
                    </a:lnB>
                    <a:noFill/>
                  </a:tcPr>
                </a:tc>
                <a:tc>
                  <a:txBody>
                    <a:bodyPr/>
                    <a:lstStyle/>
                    <a:p>
                      <a:r>
                        <a:rPr lang="en-US" sz="1200" dirty="0">
                          <a:solidFill>
                            <a:schemeClr val="bg2"/>
                          </a:solidFill>
                        </a:rPr>
                        <a:t>- Simple and easy to understand.</a:t>
                      </a:r>
                    </a:p>
                  </a:txBody>
                  <a:tcPr marL="58271" marR="58271" marT="29135" marB="29135" anchor="ctr">
                    <a:lnL>
                      <a:noFill/>
                    </a:lnL>
                    <a:lnR>
                      <a:noFill/>
                    </a:lnR>
                    <a:lnT>
                      <a:noFill/>
                    </a:lnT>
                    <a:lnB>
                      <a:noFill/>
                    </a:lnB>
                    <a:noFill/>
                  </a:tcPr>
                </a:tc>
                <a:tc>
                  <a:txBody>
                    <a:bodyPr/>
                    <a:lstStyle/>
                    <a:p>
                      <a:r>
                        <a:rPr lang="pt-BR" sz="1200" dirty="0">
                          <a:solidFill>
                            <a:schemeClr val="bg2"/>
                          </a:solidFill>
                        </a:rPr>
                        <a:t>- Inefficient for large datasets (O(n2)).</a:t>
                      </a:r>
                    </a:p>
                  </a:txBody>
                  <a:tcPr marL="58271" marR="58271" marT="29135" marB="29135" anchor="ctr">
                    <a:lnL>
                      <a:noFill/>
                    </a:lnL>
                    <a:lnR>
                      <a:noFill/>
                    </a:lnR>
                    <a:lnT>
                      <a:noFill/>
                    </a:lnT>
                    <a:lnB>
                      <a:noFill/>
                    </a:lnB>
                    <a:noFill/>
                  </a:tcPr>
                </a:tc>
                <a:extLst>
                  <a:ext uri="{0D108BD9-81ED-4DB2-BD59-A6C34878D82A}">
                    <a16:rowId xmlns:a16="http://schemas.microsoft.com/office/drawing/2014/main" val="2903640120"/>
                  </a:ext>
                </a:extLst>
              </a:tr>
              <a:tr h="360033">
                <a:tc>
                  <a:txBody>
                    <a:bodyPr/>
                    <a:lstStyle/>
                    <a:p>
                      <a:endParaRPr lang="en-IN" sz="1200">
                        <a:solidFill>
                          <a:schemeClr val="bg2"/>
                        </a:solidFill>
                      </a:endParaRPr>
                    </a:p>
                  </a:txBody>
                  <a:tcPr marL="58271" marR="58271" marT="29135" marB="29135" anchor="ctr">
                    <a:lnL>
                      <a:noFill/>
                    </a:lnL>
                    <a:lnR>
                      <a:noFill/>
                    </a:lnR>
                    <a:lnT>
                      <a:noFill/>
                    </a:lnT>
                    <a:lnB>
                      <a:noFill/>
                    </a:lnB>
                    <a:noFill/>
                  </a:tcPr>
                </a:tc>
                <a:tc>
                  <a:txBody>
                    <a:bodyPr/>
                    <a:lstStyle/>
                    <a:p>
                      <a:r>
                        <a:rPr lang="en-US" sz="1200">
                          <a:solidFill>
                            <a:schemeClr val="bg2"/>
                          </a:solidFill>
                        </a:rPr>
                        <a:t>- Performs well on small lists.</a:t>
                      </a:r>
                    </a:p>
                  </a:txBody>
                  <a:tcPr marL="58271" marR="58271" marT="29135" marB="29135" anchor="ctr">
                    <a:lnL>
                      <a:noFill/>
                    </a:lnL>
                    <a:lnR>
                      <a:noFill/>
                    </a:lnR>
                    <a:lnT>
                      <a:noFill/>
                    </a:lnT>
                    <a:lnB>
                      <a:noFill/>
                    </a:lnB>
                    <a:noFill/>
                  </a:tcPr>
                </a:tc>
                <a:tc>
                  <a:txBody>
                    <a:bodyPr/>
                    <a:lstStyle/>
                    <a:p>
                      <a:r>
                        <a:rPr lang="en-US" sz="1200">
                          <a:solidFill>
                            <a:schemeClr val="bg2"/>
                          </a:solidFill>
                        </a:rPr>
                        <a:t>- Not stable by default (can be made stable with modifications).</a:t>
                      </a:r>
                    </a:p>
                  </a:txBody>
                  <a:tcPr marL="58271" marR="58271" marT="29135" marB="29135" anchor="ctr">
                    <a:lnL>
                      <a:noFill/>
                    </a:lnL>
                    <a:lnR>
                      <a:noFill/>
                    </a:lnR>
                    <a:lnT>
                      <a:noFill/>
                    </a:lnT>
                    <a:lnB>
                      <a:noFill/>
                    </a:lnB>
                    <a:noFill/>
                  </a:tcPr>
                </a:tc>
                <a:extLst>
                  <a:ext uri="{0D108BD9-81ED-4DB2-BD59-A6C34878D82A}">
                    <a16:rowId xmlns:a16="http://schemas.microsoft.com/office/drawing/2014/main" val="2535004801"/>
                  </a:ext>
                </a:extLst>
              </a:tr>
              <a:tr h="360033">
                <a:tc>
                  <a:txBody>
                    <a:bodyPr/>
                    <a:lstStyle/>
                    <a:p>
                      <a:endParaRPr lang="en-IN" sz="1200">
                        <a:solidFill>
                          <a:schemeClr val="bg2"/>
                        </a:solidFill>
                      </a:endParaRPr>
                    </a:p>
                  </a:txBody>
                  <a:tcPr marL="58271" marR="58271" marT="29135" marB="29135" anchor="ctr">
                    <a:lnL>
                      <a:noFill/>
                    </a:lnL>
                    <a:lnR>
                      <a:noFill/>
                    </a:lnR>
                    <a:lnT>
                      <a:noFill/>
                    </a:lnT>
                    <a:lnB>
                      <a:noFill/>
                    </a:lnB>
                    <a:noFill/>
                  </a:tcPr>
                </a:tc>
                <a:tc>
                  <a:txBody>
                    <a:bodyPr/>
                    <a:lstStyle/>
                    <a:p>
                      <a:r>
                        <a:rPr lang="en-US" sz="1200">
                          <a:solidFill>
                            <a:schemeClr val="bg2"/>
                          </a:solidFill>
                        </a:rPr>
                        <a:t>- Requires little additional memory (in-place sort).</a:t>
                      </a:r>
                    </a:p>
                  </a:txBody>
                  <a:tcPr marL="58271" marR="58271" marT="29135" marB="29135" anchor="ctr">
                    <a:lnL>
                      <a:noFill/>
                    </a:lnL>
                    <a:lnR>
                      <a:noFill/>
                    </a:lnR>
                    <a:lnT>
                      <a:noFill/>
                    </a:lnT>
                    <a:lnB>
                      <a:noFill/>
                    </a:lnB>
                    <a:noFill/>
                  </a:tcPr>
                </a:tc>
                <a:tc>
                  <a:txBody>
                    <a:bodyPr/>
                    <a:lstStyle/>
                    <a:p>
                      <a:r>
                        <a:rPr lang="en-US" sz="1200">
                          <a:solidFill>
                            <a:schemeClr val="bg2"/>
                          </a:solidFill>
                        </a:rPr>
                        <a:t>- Does not adapt to the existing order of the data.</a:t>
                      </a:r>
                    </a:p>
                  </a:txBody>
                  <a:tcPr marL="58271" marR="58271" marT="29135" marB="29135" anchor="ctr">
                    <a:lnL>
                      <a:noFill/>
                    </a:lnL>
                    <a:lnR>
                      <a:noFill/>
                    </a:lnR>
                    <a:lnT>
                      <a:noFill/>
                    </a:lnT>
                    <a:lnB>
                      <a:noFill/>
                    </a:lnB>
                    <a:noFill/>
                  </a:tcPr>
                </a:tc>
                <a:extLst>
                  <a:ext uri="{0D108BD9-81ED-4DB2-BD59-A6C34878D82A}">
                    <a16:rowId xmlns:a16="http://schemas.microsoft.com/office/drawing/2014/main" val="1336844549"/>
                  </a:ext>
                </a:extLst>
              </a:tr>
              <a:tr h="360033">
                <a:tc>
                  <a:txBody>
                    <a:bodyPr/>
                    <a:lstStyle/>
                    <a:p>
                      <a:r>
                        <a:rPr lang="en-IN" sz="1200" b="1">
                          <a:solidFill>
                            <a:schemeClr val="bg2"/>
                          </a:solidFill>
                        </a:rPr>
                        <a:t>Merge Sort</a:t>
                      </a:r>
                      <a:endParaRPr lang="en-IN" sz="1200">
                        <a:solidFill>
                          <a:schemeClr val="bg2"/>
                        </a:solidFill>
                      </a:endParaRPr>
                    </a:p>
                  </a:txBody>
                  <a:tcPr marL="58271" marR="58271" marT="29135" marB="29135" anchor="ctr">
                    <a:lnL>
                      <a:noFill/>
                    </a:lnL>
                    <a:lnR>
                      <a:noFill/>
                    </a:lnR>
                    <a:lnT>
                      <a:noFill/>
                    </a:lnT>
                    <a:lnB>
                      <a:noFill/>
                    </a:lnB>
                    <a:noFill/>
                  </a:tcPr>
                </a:tc>
                <a:tc>
                  <a:txBody>
                    <a:bodyPr/>
                    <a:lstStyle/>
                    <a:p>
                      <a:r>
                        <a:rPr lang="pt-BR" sz="1200" dirty="0">
                          <a:solidFill>
                            <a:schemeClr val="bg2"/>
                          </a:solidFill>
                        </a:rPr>
                        <a:t>- Efficient for large datasets (O(nlog⁡n)).</a:t>
                      </a:r>
                    </a:p>
                  </a:txBody>
                  <a:tcPr marL="58271" marR="58271" marT="29135" marB="29135" anchor="ctr">
                    <a:lnL>
                      <a:noFill/>
                    </a:lnL>
                    <a:lnR>
                      <a:noFill/>
                    </a:lnR>
                    <a:lnT>
                      <a:noFill/>
                    </a:lnT>
                    <a:lnB>
                      <a:noFill/>
                    </a:lnB>
                    <a:noFill/>
                  </a:tcPr>
                </a:tc>
                <a:tc>
                  <a:txBody>
                    <a:bodyPr/>
                    <a:lstStyle/>
                    <a:p>
                      <a:r>
                        <a:rPr lang="en-US" sz="1200">
                          <a:solidFill>
                            <a:schemeClr val="bg2"/>
                          </a:solidFill>
                        </a:rPr>
                        <a:t>- Requires additional memory for merging (not in-place).</a:t>
                      </a:r>
                    </a:p>
                  </a:txBody>
                  <a:tcPr marL="58271" marR="58271" marT="29135" marB="29135" anchor="ctr">
                    <a:lnL>
                      <a:noFill/>
                    </a:lnL>
                    <a:lnR>
                      <a:noFill/>
                    </a:lnR>
                    <a:lnT>
                      <a:noFill/>
                    </a:lnT>
                    <a:lnB>
                      <a:noFill/>
                    </a:lnB>
                    <a:noFill/>
                  </a:tcPr>
                </a:tc>
                <a:extLst>
                  <a:ext uri="{0D108BD9-81ED-4DB2-BD59-A6C34878D82A}">
                    <a16:rowId xmlns:a16="http://schemas.microsoft.com/office/drawing/2014/main" val="2310622656"/>
                  </a:ext>
                </a:extLst>
              </a:tr>
              <a:tr h="360033">
                <a:tc>
                  <a:txBody>
                    <a:bodyPr/>
                    <a:lstStyle/>
                    <a:p>
                      <a:endParaRPr lang="en-IN" sz="1200">
                        <a:solidFill>
                          <a:schemeClr val="bg2"/>
                        </a:solidFill>
                      </a:endParaRPr>
                    </a:p>
                  </a:txBody>
                  <a:tcPr marL="58271" marR="58271" marT="29135" marB="29135" anchor="ctr">
                    <a:lnL>
                      <a:noFill/>
                    </a:lnL>
                    <a:lnR>
                      <a:noFill/>
                    </a:lnR>
                    <a:lnT>
                      <a:noFill/>
                    </a:lnT>
                    <a:lnB>
                      <a:noFill/>
                    </a:lnB>
                    <a:noFill/>
                  </a:tcPr>
                </a:tc>
                <a:tc>
                  <a:txBody>
                    <a:bodyPr/>
                    <a:lstStyle/>
                    <a:p>
                      <a:r>
                        <a:rPr lang="en-US" sz="1200">
                          <a:solidFill>
                            <a:schemeClr val="bg2"/>
                          </a:solidFill>
                        </a:rPr>
                        <a:t>- Stable sort (maintains relative order of equal elements).</a:t>
                      </a:r>
                    </a:p>
                  </a:txBody>
                  <a:tcPr marL="58271" marR="58271" marT="29135" marB="29135" anchor="ctr">
                    <a:lnL>
                      <a:noFill/>
                    </a:lnL>
                    <a:lnR>
                      <a:noFill/>
                    </a:lnR>
                    <a:lnT>
                      <a:noFill/>
                    </a:lnT>
                    <a:lnB>
                      <a:noFill/>
                    </a:lnB>
                    <a:noFill/>
                  </a:tcPr>
                </a:tc>
                <a:tc>
                  <a:txBody>
                    <a:bodyPr/>
                    <a:lstStyle/>
                    <a:p>
                      <a:r>
                        <a:rPr lang="en-US" sz="1200">
                          <a:solidFill>
                            <a:schemeClr val="bg2"/>
                          </a:solidFill>
                        </a:rPr>
                        <a:t>- More complex to implement than Bubble and Selection Sort.</a:t>
                      </a:r>
                    </a:p>
                  </a:txBody>
                  <a:tcPr marL="58271" marR="58271" marT="29135" marB="29135" anchor="ctr">
                    <a:lnL>
                      <a:noFill/>
                    </a:lnL>
                    <a:lnR>
                      <a:noFill/>
                    </a:lnR>
                    <a:lnT>
                      <a:noFill/>
                    </a:lnT>
                    <a:lnB>
                      <a:noFill/>
                    </a:lnB>
                    <a:noFill/>
                  </a:tcPr>
                </a:tc>
                <a:extLst>
                  <a:ext uri="{0D108BD9-81ED-4DB2-BD59-A6C34878D82A}">
                    <a16:rowId xmlns:a16="http://schemas.microsoft.com/office/drawing/2014/main" val="2393548209"/>
                  </a:ext>
                </a:extLst>
              </a:tr>
              <a:tr h="518421">
                <a:tc>
                  <a:txBody>
                    <a:bodyPr/>
                    <a:lstStyle/>
                    <a:p>
                      <a:endParaRPr lang="en-IN" sz="1200">
                        <a:solidFill>
                          <a:schemeClr val="bg2"/>
                        </a:solidFill>
                      </a:endParaRPr>
                    </a:p>
                  </a:txBody>
                  <a:tcPr marL="58271" marR="58271" marT="29135" marB="29135" anchor="ctr">
                    <a:lnL>
                      <a:noFill/>
                    </a:lnL>
                    <a:lnR>
                      <a:noFill/>
                    </a:lnR>
                    <a:lnT>
                      <a:noFill/>
                    </a:lnT>
                    <a:lnB>
                      <a:noFill/>
                    </a:lnB>
                    <a:noFill/>
                  </a:tcPr>
                </a:tc>
                <a:tc>
                  <a:txBody>
                    <a:bodyPr/>
                    <a:lstStyle/>
                    <a:p>
                      <a:r>
                        <a:rPr lang="en-US" sz="1200">
                          <a:solidFill>
                            <a:schemeClr val="bg2"/>
                          </a:solidFill>
                        </a:rPr>
                        <a:t>- Good performance on linked lists.</a:t>
                      </a:r>
                    </a:p>
                  </a:txBody>
                  <a:tcPr marL="58271" marR="58271" marT="29135" marB="29135" anchor="ctr">
                    <a:lnL>
                      <a:noFill/>
                    </a:lnL>
                    <a:lnR>
                      <a:noFill/>
                    </a:lnR>
                    <a:lnT>
                      <a:noFill/>
                    </a:lnT>
                    <a:lnB>
                      <a:noFill/>
                    </a:lnB>
                    <a:noFill/>
                  </a:tcPr>
                </a:tc>
                <a:tc>
                  <a:txBody>
                    <a:bodyPr/>
                    <a:lstStyle/>
                    <a:p>
                      <a:r>
                        <a:rPr lang="en-US" sz="1200" dirty="0">
                          <a:solidFill>
                            <a:schemeClr val="bg2"/>
                          </a:solidFill>
                        </a:rPr>
                        <a:t>- Can be slower than in-place algorithms for small datasets due to overhead.</a:t>
                      </a:r>
                    </a:p>
                  </a:txBody>
                  <a:tcPr marL="58271" marR="58271" marT="29135" marB="29135" anchor="ctr">
                    <a:lnL>
                      <a:noFill/>
                    </a:lnL>
                    <a:lnR>
                      <a:noFill/>
                    </a:lnR>
                    <a:lnT>
                      <a:noFill/>
                    </a:lnT>
                    <a:lnB>
                      <a:noFill/>
                    </a:lnB>
                    <a:noFill/>
                  </a:tcPr>
                </a:tc>
                <a:extLst>
                  <a:ext uri="{0D108BD9-81ED-4DB2-BD59-A6C34878D82A}">
                    <a16:rowId xmlns:a16="http://schemas.microsoft.com/office/drawing/2014/main" val="2822376915"/>
                  </a:ext>
                </a:extLst>
              </a:tr>
            </a:tbl>
          </a:graphicData>
        </a:graphic>
      </p:graphicFrame>
    </p:spTree>
    <p:extLst>
      <p:ext uri="{BB962C8B-B14F-4D97-AF65-F5344CB8AC3E}">
        <p14:creationId xmlns:p14="http://schemas.microsoft.com/office/powerpoint/2010/main" val="287636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A181-209B-8B5F-0A67-B23F525E8EF6}"/>
              </a:ext>
            </a:extLst>
          </p:cNvPr>
          <p:cNvSpPr>
            <a:spLocks noGrp="1"/>
          </p:cNvSpPr>
          <p:nvPr>
            <p:ph type="title"/>
          </p:nvPr>
        </p:nvSpPr>
        <p:spPr>
          <a:xfrm>
            <a:off x="0" y="0"/>
            <a:ext cx="5922335" cy="707400"/>
          </a:xfrm>
        </p:spPr>
        <p:txBody>
          <a:bodyPr/>
          <a:lstStyle/>
          <a:p>
            <a:r>
              <a:rPr lang="en-US" dirty="0"/>
              <a:t>Time Complexity Comparison</a:t>
            </a:r>
            <a:endParaRPr lang="en-IN" dirty="0"/>
          </a:p>
        </p:txBody>
      </p:sp>
      <p:graphicFrame>
        <p:nvGraphicFramePr>
          <p:cNvPr id="4" name="Table 3">
            <a:extLst>
              <a:ext uri="{FF2B5EF4-FFF2-40B4-BE49-F238E27FC236}">
                <a16:creationId xmlns:a16="http://schemas.microsoft.com/office/drawing/2014/main" id="{8C56DA03-C823-C961-C72F-3444AF560F23}"/>
              </a:ext>
            </a:extLst>
          </p:cNvPr>
          <p:cNvGraphicFramePr>
            <a:graphicFrameLocks noGrp="1"/>
          </p:cNvGraphicFramePr>
          <p:nvPr>
            <p:extLst>
              <p:ext uri="{D42A27DB-BD31-4B8C-83A1-F6EECF244321}">
                <p14:modId xmlns:p14="http://schemas.microsoft.com/office/powerpoint/2010/main" val="313186171"/>
              </p:ext>
            </p:extLst>
          </p:nvPr>
        </p:nvGraphicFramePr>
        <p:xfrm>
          <a:off x="194192" y="1297423"/>
          <a:ext cx="8521700" cy="1432560"/>
        </p:xfrm>
        <a:graphic>
          <a:graphicData uri="http://schemas.openxmlformats.org/drawingml/2006/table">
            <a:tbl>
              <a:tblPr/>
              <a:tblGrid>
                <a:gridCol w="1704340">
                  <a:extLst>
                    <a:ext uri="{9D8B030D-6E8A-4147-A177-3AD203B41FA5}">
                      <a16:colId xmlns:a16="http://schemas.microsoft.com/office/drawing/2014/main" val="2417660996"/>
                    </a:ext>
                  </a:extLst>
                </a:gridCol>
                <a:gridCol w="1704340">
                  <a:extLst>
                    <a:ext uri="{9D8B030D-6E8A-4147-A177-3AD203B41FA5}">
                      <a16:colId xmlns:a16="http://schemas.microsoft.com/office/drawing/2014/main" val="1945829988"/>
                    </a:ext>
                  </a:extLst>
                </a:gridCol>
                <a:gridCol w="1704340">
                  <a:extLst>
                    <a:ext uri="{9D8B030D-6E8A-4147-A177-3AD203B41FA5}">
                      <a16:colId xmlns:a16="http://schemas.microsoft.com/office/drawing/2014/main" val="352529863"/>
                    </a:ext>
                  </a:extLst>
                </a:gridCol>
                <a:gridCol w="1704340">
                  <a:extLst>
                    <a:ext uri="{9D8B030D-6E8A-4147-A177-3AD203B41FA5}">
                      <a16:colId xmlns:a16="http://schemas.microsoft.com/office/drawing/2014/main" val="146521315"/>
                    </a:ext>
                  </a:extLst>
                </a:gridCol>
                <a:gridCol w="1704340">
                  <a:extLst>
                    <a:ext uri="{9D8B030D-6E8A-4147-A177-3AD203B41FA5}">
                      <a16:colId xmlns:a16="http://schemas.microsoft.com/office/drawing/2014/main" val="629321417"/>
                    </a:ext>
                  </a:extLst>
                </a:gridCol>
              </a:tblGrid>
              <a:tr h="0">
                <a:tc>
                  <a:txBody>
                    <a:bodyPr/>
                    <a:lstStyle/>
                    <a:p>
                      <a:r>
                        <a:rPr lang="en-IN" b="1" dirty="0">
                          <a:solidFill>
                            <a:schemeClr val="bg2"/>
                          </a:solidFill>
                        </a:rPr>
                        <a:t>Sorting Algorithm</a:t>
                      </a:r>
                      <a:endParaRPr lang="en-IN" dirty="0">
                        <a:solidFill>
                          <a:schemeClr val="bg2"/>
                        </a:solidFill>
                      </a:endParaRPr>
                    </a:p>
                  </a:txBody>
                  <a:tcPr anchor="ctr">
                    <a:lnL>
                      <a:noFill/>
                    </a:lnL>
                    <a:lnR>
                      <a:noFill/>
                    </a:lnR>
                    <a:lnT>
                      <a:noFill/>
                    </a:lnT>
                    <a:lnB>
                      <a:noFill/>
                    </a:lnB>
                    <a:noFill/>
                  </a:tcPr>
                </a:tc>
                <a:tc>
                  <a:txBody>
                    <a:bodyPr/>
                    <a:lstStyle/>
                    <a:p>
                      <a:r>
                        <a:rPr lang="en-IN" b="1">
                          <a:solidFill>
                            <a:schemeClr val="bg2"/>
                          </a:solidFill>
                        </a:rPr>
                        <a:t>Best Case</a:t>
                      </a:r>
                      <a:endParaRPr lang="en-IN">
                        <a:solidFill>
                          <a:schemeClr val="bg2"/>
                        </a:solidFill>
                      </a:endParaRPr>
                    </a:p>
                  </a:txBody>
                  <a:tcPr anchor="ctr">
                    <a:lnL>
                      <a:noFill/>
                    </a:lnL>
                    <a:lnR>
                      <a:noFill/>
                    </a:lnR>
                    <a:lnT>
                      <a:noFill/>
                    </a:lnT>
                    <a:lnB>
                      <a:noFill/>
                    </a:lnB>
                    <a:noFill/>
                  </a:tcPr>
                </a:tc>
                <a:tc>
                  <a:txBody>
                    <a:bodyPr/>
                    <a:lstStyle/>
                    <a:p>
                      <a:r>
                        <a:rPr lang="en-IN" b="1">
                          <a:solidFill>
                            <a:schemeClr val="bg2"/>
                          </a:solidFill>
                        </a:rPr>
                        <a:t>Average Case</a:t>
                      </a:r>
                      <a:endParaRPr lang="en-IN">
                        <a:solidFill>
                          <a:schemeClr val="bg2"/>
                        </a:solidFill>
                      </a:endParaRPr>
                    </a:p>
                  </a:txBody>
                  <a:tcPr anchor="ctr">
                    <a:lnL>
                      <a:noFill/>
                    </a:lnL>
                    <a:lnR>
                      <a:noFill/>
                    </a:lnR>
                    <a:lnT>
                      <a:noFill/>
                    </a:lnT>
                    <a:lnB>
                      <a:noFill/>
                    </a:lnB>
                    <a:noFill/>
                  </a:tcPr>
                </a:tc>
                <a:tc>
                  <a:txBody>
                    <a:bodyPr/>
                    <a:lstStyle/>
                    <a:p>
                      <a:r>
                        <a:rPr lang="en-IN" b="1">
                          <a:solidFill>
                            <a:schemeClr val="bg2"/>
                          </a:solidFill>
                        </a:rPr>
                        <a:t>Worst Case</a:t>
                      </a:r>
                      <a:endParaRPr lang="en-IN">
                        <a:solidFill>
                          <a:schemeClr val="bg2"/>
                        </a:solidFill>
                      </a:endParaRPr>
                    </a:p>
                  </a:txBody>
                  <a:tcPr anchor="ctr">
                    <a:lnL>
                      <a:noFill/>
                    </a:lnL>
                    <a:lnR>
                      <a:noFill/>
                    </a:lnR>
                    <a:lnT>
                      <a:noFill/>
                    </a:lnT>
                    <a:lnB>
                      <a:noFill/>
                    </a:lnB>
                    <a:noFill/>
                  </a:tcPr>
                </a:tc>
                <a:tc>
                  <a:txBody>
                    <a:bodyPr/>
                    <a:lstStyle/>
                    <a:p>
                      <a:r>
                        <a:rPr lang="en-IN" b="1">
                          <a:solidFill>
                            <a:schemeClr val="bg2"/>
                          </a:solidFill>
                        </a:rPr>
                        <a:t>Space Complexity</a:t>
                      </a:r>
                      <a:endParaRPr lang="en-IN">
                        <a:solidFill>
                          <a:schemeClr val="bg2"/>
                        </a:solidFill>
                      </a:endParaRPr>
                    </a:p>
                  </a:txBody>
                  <a:tcPr anchor="ctr">
                    <a:lnL>
                      <a:noFill/>
                    </a:lnL>
                    <a:lnR>
                      <a:noFill/>
                    </a:lnR>
                    <a:lnT>
                      <a:noFill/>
                    </a:lnT>
                    <a:lnB>
                      <a:noFill/>
                    </a:lnB>
                    <a:noFill/>
                  </a:tcPr>
                </a:tc>
                <a:extLst>
                  <a:ext uri="{0D108BD9-81ED-4DB2-BD59-A6C34878D82A}">
                    <a16:rowId xmlns:a16="http://schemas.microsoft.com/office/drawing/2014/main" val="511010744"/>
                  </a:ext>
                </a:extLst>
              </a:tr>
              <a:tr h="0">
                <a:tc>
                  <a:txBody>
                    <a:bodyPr/>
                    <a:lstStyle/>
                    <a:p>
                      <a:r>
                        <a:rPr lang="en-IN" b="1">
                          <a:solidFill>
                            <a:schemeClr val="bg2"/>
                          </a:solidFill>
                        </a:rPr>
                        <a:t>Bubble Sort</a:t>
                      </a:r>
                      <a:endParaRPr lang="en-IN">
                        <a:solidFill>
                          <a:schemeClr val="bg2"/>
                        </a:solidFill>
                      </a:endParaRPr>
                    </a:p>
                  </a:txBody>
                  <a:tcPr anchor="ctr">
                    <a:lnL>
                      <a:noFill/>
                    </a:lnL>
                    <a:lnR>
                      <a:noFill/>
                    </a:lnR>
                    <a:lnT>
                      <a:noFill/>
                    </a:lnT>
                    <a:lnB>
                      <a:noFill/>
                    </a:lnB>
                    <a:noFill/>
                  </a:tcPr>
                </a:tc>
                <a:tc>
                  <a:txBody>
                    <a:bodyPr/>
                    <a:lstStyle/>
                    <a:p>
                      <a:r>
                        <a:rPr lang="pt-BR" dirty="0">
                          <a:solidFill>
                            <a:schemeClr val="bg2"/>
                          </a:solidFill>
                        </a:rPr>
                        <a:t>O(n</a:t>
                      </a:r>
                    </a:p>
                  </a:txBody>
                  <a:tcPr anchor="ctr">
                    <a:lnL>
                      <a:noFill/>
                    </a:lnL>
                    <a:lnR>
                      <a:noFill/>
                    </a:lnR>
                    <a:lnT>
                      <a:noFill/>
                    </a:lnT>
                    <a:lnB>
                      <a:noFill/>
                    </a:lnB>
                    <a:noFill/>
                  </a:tcPr>
                </a:tc>
                <a:tc>
                  <a:txBody>
                    <a:bodyPr/>
                    <a:lstStyle/>
                    <a:p>
                      <a:r>
                        <a:rPr lang="pt-BR" dirty="0">
                          <a:solidFill>
                            <a:schemeClr val="bg2"/>
                          </a:solidFill>
                        </a:rPr>
                        <a:t>O(n2)</a:t>
                      </a:r>
                    </a:p>
                  </a:txBody>
                  <a:tcPr anchor="ctr">
                    <a:lnL>
                      <a:noFill/>
                    </a:lnL>
                    <a:lnR>
                      <a:noFill/>
                    </a:lnR>
                    <a:lnT>
                      <a:noFill/>
                    </a:lnT>
                    <a:lnB>
                      <a:noFill/>
                    </a:lnB>
                    <a:noFill/>
                  </a:tcPr>
                </a:tc>
                <a:tc>
                  <a:txBody>
                    <a:bodyPr/>
                    <a:lstStyle/>
                    <a:p>
                      <a:r>
                        <a:rPr lang="pt-BR" dirty="0">
                          <a:solidFill>
                            <a:schemeClr val="bg2"/>
                          </a:solidFill>
                        </a:rPr>
                        <a:t>O(n2)</a:t>
                      </a:r>
                    </a:p>
                  </a:txBody>
                  <a:tcPr anchor="ctr">
                    <a:lnL>
                      <a:noFill/>
                    </a:lnL>
                    <a:lnR>
                      <a:noFill/>
                    </a:lnR>
                    <a:lnT>
                      <a:noFill/>
                    </a:lnT>
                    <a:lnB>
                      <a:noFill/>
                    </a:lnB>
                    <a:noFill/>
                  </a:tcPr>
                </a:tc>
                <a:tc>
                  <a:txBody>
                    <a:bodyPr/>
                    <a:lstStyle/>
                    <a:p>
                      <a:r>
                        <a:rPr lang="pt-BR" dirty="0">
                          <a:solidFill>
                            <a:schemeClr val="bg2"/>
                          </a:solidFill>
                        </a:rPr>
                        <a:t>O(1)</a:t>
                      </a:r>
                    </a:p>
                  </a:txBody>
                  <a:tcPr anchor="ctr">
                    <a:lnL>
                      <a:noFill/>
                    </a:lnL>
                    <a:lnR>
                      <a:noFill/>
                    </a:lnR>
                    <a:lnT>
                      <a:noFill/>
                    </a:lnT>
                    <a:lnB>
                      <a:noFill/>
                    </a:lnB>
                    <a:noFill/>
                  </a:tcPr>
                </a:tc>
                <a:extLst>
                  <a:ext uri="{0D108BD9-81ED-4DB2-BD59-A6C34878D82A}">
                    <a16:rowId xmlns:a16="http://schemas.microsoft.com/office/drawing/2014/main" val="2428490074"/>
                  </a:ext>
                </a:extLst>
              </a:tr>
              <a:tr h="0">
                <a:tc>
                  <a:txBody>
                    <a:bodyPr/>
                    <a:lstStyle/>
                    <a:p>
                      <a:r>
                        <a:rPr lang="en-IN" b="1">
                          <a:solidFill>
                            <a:schemeClr val="bg2"/>
                          </a:solidFill>
                        </a:rPr>
                        <a:t>Selection Sort</a:t>
                      </a:r>
                      <a:endParaRPr lang="en-IN">
                        <a:solidFill>
                          <a:schemeClr val="bg2"/>
                        </a:solidFill>
                      </a:endParaRPr>
                    </a:p>
                  </a:txBody>
                  <a:tcPr anchor="ctr">
                    <a:lnL>
                      <a:noFill/>
                    </a:lnL>
                    <a:lnR>
                      <a:noFill/>
                    </a:lnR>
                    <a:lnT>
                      <a:noFill/>
                    </a:lnT>
                    <a:lnB>
                      <a:noFill/>
                    </a:lnB>
                    <a:noFill/>
                  </a:tcPr>
                </a:tc>
                <a:tc>
                  <a:txBody>
                    <a:bodyPr/>
                    <a:lstStyle/>
                    <a:p>
                      <a:r>
                        <a:rPr lang="pt-BR" dirty="0">
                          <a:solidFill>
                            <a:schemeClr val="bg2"/>
                          </a:solidFill>
                        </a:rPr>
                        <a:t>O(n2)</a:t>
                      </a:r>
                    </a:p>
                  </a:txBody>
                  <a:tcPr anchor="ctr">
                    <a:lnL>
                      <a:noFill/>
                    </a:lnL>
                    <a:lnR>
                      <a:noFill/>
                    </a:lnR>
                    <a:lnT>
                      <a:noFill/>
                    </a:lnT>
                    <a:lnB>
                      <a:noFill/>
                    </a:lnB>
                    <a:noFill/>
                  </a:tcPr>
                </a:tc>
                <a:tc>
                  <a:txBody>
                    <a:bodyPr/>
                    <a:lstStyle/>
                    <a:p>
                      <a:r>
                        <a:rPr lang="pt-BR" dirty="0">
                          <a:solidFill>
                            <a:schemeClr val="bg2"/>
                          </a:solidFill>
                        </a:rPr>
                        <a:t>O(n2)</a:t>
                      </a:r>
                    </a:p>
                  </a:txBody>
                  <a:tcPr anchor="ctr">
                    <a:lnL>
                      <a:noFill/>
                    </a:lnL>
                    <a:lnR>
                      <a:noFill/>
                    </a:lnR>
                    <a:lnT>
                      <a:noFill/>
                    </a:lnT>
                    <a:lnB>
                      <a:noFill/>
                    </a:lnB>
                    <a:noFill/>
                  </a:tcPr>
                </a:tc>
                <a:tc>
                  <a:txBody>
                    <a:bodyPr/>
                    <a:lstStyle/>
                    <a:p>
                      <a:r>
                        <a:rPr lang="pt-BR" dirty="0">
                          <a:solidFill>
                            <a:schemeClr val="bg2"/>
                          </a:solidFill>
                        </a:rPr>
                        <a:t>O(n2)</a:t>
                      </a:r>
                    </a:p>
                  </a:txBody>
                  <a:tcPr anchor="ctr">
                    <a:lnL>
                      <a:noFill/>
                    </a:lnL>
                    <a:lnR>
                      <a:noFill/>
                    </a:lnR>
                    <a:lnT>
                      <a:noFill/>
                    </a:lnT>
                    <a:lnB>
                      <a:noFill/>
                    </a:lnB>
                    <a:noFill/>
                  </a:tcPr>
                </a:tc>
                <a:tc>
                  <a:txBody>
                    <a:bodyPr/>
                    <a:lstStyle/>
                    <a:p>
                      <a:r>
                        <a:rPr lang="pt-BR" dirty="0">
                          <a:solidFill>
                            <a:schemeClr val="bg2"/>
                          </a:solidFill>
                        </a:rPr>
                        <a:t>O(1)</a:t>
                      </a:r>
                    </a:p>
                  </a:txBody>
                  <a:tcPr anchor="ctr">
                    <a:lnL>
                      <a:noFill/>
                    </a:lnL>
                    <a:lnR>
                      <a:noFill/>
                    </a:lnR>
                    <a:lnT>
                      <a:noFill/>
                    </a:lnT>
                    <a:lnB>
                      <a:noFill/>
                    </a:lnB>
                    <a:noFill/>
                  </a:tcPr>
                </a:tc>
                <a:extLst>
                  <a:ext uri="{0D108BD9-81ED-4DB2-BD59-A6C34878D82A}">
                    <a16:rowId xmlns:a16="http://schemas.microsoft.com/office/drawing/2014/main" val="3835531173"/>
                  </a:ext>
                </a:extLst>
              </a:tr>
              <a:tr h="0">
                <a:tc>
                  <a:txBody>
                    <a:bodyPr/>
                    <a:lstStyle/>
                    <a:p>
                      <a:r>
                        <a:rPr lang="en-IN" b="1">
                          <a:solidFill>
                            <a:schemeClr val="bg2"/>
                          </a:solidFill>
                        </a:rPr>
                        <a:t>Merge Sort</a:t>
                      </a:r>
                      <a:endParaRPr lang="en-IN">
                        <a:solidFill>
                          <a:schemeClr val="bg2"/>
                        </a:solidFill>
                      </a:endParaRPr>
                    </a:p>
                  </a:txBody>
                  <a:tcPr anchor="ctr">
                    <a:lnL>
                      <a:noFill/>
                    </a:lnL>
                    <a:lnR>
                      <a:noFill/>
                    </a:lnR>
                    <a:lnT>
                      <a:noFill/>
                    </a:lnT>
                    <a:lnB>
                      <a:noFill/>
                    </a:lnB>
                    <a:noFill/>
                  </a:tcPr>
                </a:tc>
                <a:tc>
                  <a:txBody>
                    <a:bodyPr/>
                    <a:lstStyle/>
                    <a:p>
                      <a:r>
                        <a:rPr lang="pt-BR" dirty="0">
                          <a:solidFill>
                            <a:schemeClr val="bg2"/>
                          </a:solidFill>
                        </a:rPr>
                        <a:t>O(nlog⁡n)</a:t>
                      </a:r>
                    </a:p>
                  </a:txBody>
                  <a:tcPr anchor="ctr">
                    <a:lnL>
                      <a:noFill/>
                    </a:lnL>
                    <a:lnR>
                      <a:noFill/>
                    </a:lnR>
                    <a:lnT>
                      <a:noFill/>
                    </a:lnT>
                    <a:lnB>
                      <a:noFill/>
                    </a:lnB>
                    <a:noFill/>
                  </a:tcPr>
                </a:tc>
                <a:tc>
                  <a:txBody>
                    <a:bodyPr/>
                    <a:lstStyle/>
                    <a:p>
                      <a:r>
                        <a:rPr lang="pt-BR" dirty="0">
                          <a:solidFill>
                            <a:schemeClr val="bg2"/>
                          </a:solidFill>
                        </a:rPr>
                        <a:t>O(nlog⁡n)</a:t>
                      </a:r>
                    </a:p>
                  </a:txBody>
                  <a:tcPr anchor="ctr">
                    <a:lnL>
                      <a:noFill/>
                    </a:lnL>
                    <a:lnR>
                      <a:noFill/>
                    </a:lnR>
                    <a:lnT>
                      <a:noFill/>
                    </a:lnT>
                    <a:lnB>
                      <a:noFill/>
                    </a:lnB>
                    <a:noFill/>
                  </a:tcPr>
                </a:tc>
                <a:tc>
                  <a:txBody>
                    <a:bodyPr/>
                    <a:lstStyle/>
                    <a:p>
                      <a:r>
                        <a:rPr lang="pt-BR" dirty="0">
                          <a:solidFill>
                            <a:schemeClr val="bg2"/>
                          </a:solidFill>
                        </a:rPr>
                        <a:t>O(nlog⁡n)</a:t>
                      </a:r>
                    </a:p>
                  </a:txBody>
                  <a:tcPr anchor="ctr">
                    <a:lnL>
                      <a:noFill/>
                    </a:lnL>
                    <a:lnR>
                      <a:noFill/>
                    </a:lnR>
                    <a:lnT>
                      <a:noFill/>
                    </a:lnT>
                    <a:lnB>
                      <a:noFill/>
                    </a:lnB>
                    <a:noFill/>
                  </a:tcPr>
                </a:tc>
                <a:tc>
                  <a:txBody>
                    <a:bodyPr/>
                    <a:lstStyle/>
                    <a:p>
                      <a:r>
                        <a:rPr lang="pt-BR" dirty="0">
                          <a:solidFill>
                            <a:schemeClr val="bg2"/>
                          </a:solidFill>
                        </a:rPr>
                        <a:t>O(n)</a:t>
                      </a:r>
                    </a:p>
                  </a:txBody>
                  <a:tcPr anchor="ctr">
                    <a:lnL>
                      <a:noFill/>
                    </a:lnL>
                    <a:lnR>
                      <a:noFill/>
                    </a:lnR>
                    <a:lnT>
                      <a:noFill/>
                    </a:lnT>
                    <a:lnB>
                      <a:noFill/>
                    </a:lnB>
                    <a:noFill/>
                  </a:tcPr>
                </a:tc>
                <a:extLst>
                  <a:ext uri="{0D108BD9-81ED-4DB2-BD59-A6C34878D82A}">
                    <a16:rowId xmlns:a16="http://schemas.microsoft.com/office/drawing/2014/main" val="3124395939"/>
                  </a:ext>
                </a:extLst>
              </a:tr>
            </a:tbl>
          </a:graphicData>
        </a:graphic>
      </p:graphicFrame>
    </p:spTree>
    <p:extLst>
      <p:ext uri="{BB962C8B-B14F-4D97-AF65-F5344CB8AC3E}">
        <p14:creationId xmlns:p14="http://schemas.microsoft.com/office/powerpoint/2010/main" val="182259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5A83-CB9E-2430-4156-9791348394AC}"/>
              </a:ext>
            </a:extLst>
          </p:cNvPr>
          <p:cNvSpPr>
            <a:spLocks noGrp="1"/>
          </p:cNvSpPr>
          <p:nvPr>
            <p:ph type="title"/>
          </p:nvPr>
        </p:nvSpPr>
        <p:spPr>
          <a:xfrm>
            <a:off x="201972" y="168543"/>
            <a:ext cx="3419052" cy="707400"/>
          </a:xfrm>
        </p:spPr>
        <p:txBody>
          <a:bodyPr/>
          <a:lstStyle/>
          <a:p>
            <a:r>
              <a:rPr lang="en-IN" dirty="0"/>
              <a:t>What is Sorting?</a:t>
            </a:r>
            <a:r>
              <a:rPr lang="en-US" dirty="0">
                <a:latin typeface="+mn-lt"/>
              </a:rPr>
              <a:t>?</a:t>
            </a:r>
            <a:br>
              <a:rPr lang="en-US" dirty="0">
                <a:latin typeface="+mn-lt"/>
              </a:rPr>
            </a:br>
            <a:endParaRPr lang="en-IN" dirty="0">
              <a:latin typeface="+mn-lt"/>
            </a:endParaRPr>
          </a:p>
        </p:txBody>
      </p:sp>
      <p:sp>
        <p:nvSpPr>
          <p:cNvPr id="4" name="Rectangle 1">
            <a:extLst>
              <a:ext uri="{FF2B5EF4-FFF2-40B4-BE49-F238E27FC236}">
                <a16:creationId xmlns:a16="http://schemas.microsoft.com/office/drawing/2014/main" id="{15093249-E48D-1BAE-102F-6D14C55B0B0C}"/>
              </a:ext>
            </a:extLst>
          </p:cNvPr>
          <p:cNvSpPr>
            <a:spLocks noChangeArrowheads="1"/>
          </p:cNvSpPr>
          <p:nvPr/>
        </p:nvSpPr>
        <p:spPr bwMode="auto">
          <a:xfrm>
            <a:off x="0" y="1536756"/>
            <a:ext cx="8973312" cy="889452"/>
          </a:xfrm>
          <a:prstGeom prst="rect">
            <a:avLst/>
          </a:prstGeom>
          <a:noFill/>
          <a:ln>
            <a:noFill/>
          </a:ln>
        </p:spPr>
        <p:txBody>
          <a:bodyPr spcFirstLastPara="1" wrap="square" lIns="91425" tIns="91425" rIns="91425" bIns="91425" anchor="t" anchorCtr="0">
            <a:noAutofit/>
          </a:bodyPr>
          <a:lstStyle/>
          <a:p>
            <a:pPr marL="457200" indent="-342900">
              <a:lnSpc>
                <a:spcPct val="115000"/>
              </a:lnSpc>
              <a:buClr>
                <a:schemeClr val="dk2"/>
              </a:buClr>
              <a:buSzPts val="1800"/>
              <a:buFont typeface="Arial" panose="020B0604020202020204" pitchFamily="34" charset="0"/>
              <a:buChar char="•"/>
            </a:pPr>
            <a:r>
              <a:rPr lang="en-US" altLang="en-US" sz="2000" b="1" dirty="0">
                <a:solidFill>
                  <a:schemeClr val="dk2"/>
                </a:solidFill>
                <a:latin typeface="+mn-lt"/>
                <a:ea typeface="Open Sans"/>
                <a:cs typeface="Open Sans"/>
                <a:sym typeface="Open Sans"/>
              </a:rPr>
              <a:t>Sorting is the process of arranging elements in a specific order.</a:t>
            </a:r>
          </a:p>
          <a:p>
            <a:pPr marL="457200" indent="-342900">
              <a:lnSpc>
                <a:spcPct val="115000"/>
              </a:lnSpc>
              <a:buClr>
                <a:schemeClr val="dk2"/>
              </a:buClr>
              <a:buSzPts val="1800"/>
              <a:buFont typeface="Arial" panose="020B0604020202020204" pitchFamily="34" charset="0"/>
              <a:buChar char="•"/>
            </a:pPr>
            <a:r>
              <a:rPr lang="en-US" altLang="en-US" sz="2000" b="1" dirty="0">
                <a:solidFill>
                  <a:schemeClr val="dk2"/>
                </a:solidFill>
                <a:latin typeface="+mn-lt"/>
                <a:ea typeface="Open Sans"/>
                <a:cs typeface="Open Sans"/>
                <a:sym typeface="Open Sans"/>
              </a:rPr>
              <a:t>Typically, elements are organized in ascending or descending order. </a:t>
            </a:r>
          </a:p>
        </p:txBody>
      </p:sp>
    </p:spTree>
    <p:extLst>
      <p:ext uri="{BB962C8B-B14F-4D97-AF65-F5344CB8AC3E}">
        <p14:creationId xmlns:p14="http://schemas.microsoft.com/office/powerpoint/2010/main" val="160015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4F40-E4BE-E938-F18C-703BD92C74DA}"/>
              </a:ext>
            </a:extLst>
          </p:cNvPr>
          <p:cNvSpPr>
            <a:spLocks noGrp="1"/>
          </p:cNvSpPr>
          <p:nvPr>
            <p:ph type="title"/>
          </p:nvPr>
        </p:nvSpPr>
        <p:spPr/>
        <p:txBody>
          <a:bodyPr/>
          <a:lstStyle/>
          <a:p>
            <a:r>
              <a:rPr lang="en-IN" dirty="0"/>
              <a:t>Why is Sorting Important</a:t>
            </a:r>
          </a:p>
        </p:txBody>
      </p:sp>
      <p:sp>
        <p:nvSpPr>
          <p:cNvPr id="3" name="Text Placeholder 2">
            <a:extLst>
              <a:ext uri="{FF2B5EF4-FFF2-40B4-BE49-F238E27FC236}">
                <a16:creationId xmlns:a16="http://schemas.microsoft.com/office/drawing/2014/main" id="{3E596092-1A8A-A4E4-880B-E4FBFB09A453}"/>
              </a:ext>
            </a:extLst>
          </p:cNvPr>
          <p:cNvSpPr>
            <a:spLocks noGrp="1"/>
          </p:cNvSpPr>
          <p:nvPr>
            <p:ph type="body" idx="1"/>
          </p:nvPr>
        </p:nvSpPr>
        <p:spPr>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2000" b="1" dirty="0">
                <a:latin typeface="+mn-lt"/>
                <a:sym typeface="Arial"/>
              </a:rPr>
              <a:t>Enhances Search Efficiency</a:t>
            </a:r>
          </a:p>
          <a:p>
            <a:pPr lvl="1">
              <a:lnSpc>
                <a:spcPct val="100000"/>
              </a:lnSpc>
              <a:spcBef>
                <a:spcPts val="0"/>
              </a:spcBef>
              <a:buClr>
                <a:srgbClr val="000000"/>
              </a:buClr>
              <a:buFont typeface="Arial"/>
            </a:pPr>
            <a:r>
              <a:rPr lang="en-US" sz="2000" dirty="0">
                <a:solidFill>
                  <a:srgbClr val="000000"/>
                </a:solidFill>
                <a:latin typeface="+mn-lt"/>
                <a:cs typeface="Arial"/>
                <a:sym typeface="Arial"/>
              </a:rPr>
              <a:t>Speeds up search operations.</a:t>
            </a:r>
          </a:p>
          <a:p>
            <a:pPr>
              <a:buFont typeface="Arial" panose="020B0604020202020204" pitchFamily="34" charset="0"/>
              <a:buChar char="•"/>
            </a:pPr>
            <a:r>
              <a:rPr lang="en-US" sz="2000" b="1" dirty="0">
                <a:latin typeface="+mn-lt"/>
                <a:sym typeface="Arial"/>
              </a:rPr>
              <a:t>Data Organization</a:t>
            </a:r>
          </a:p>
          <a:p>
            <a:pPr lvl="1">
              <a:lnSpc>
                <a:spcPct val="100000"/>
              </a:lnSpc>
              <a:spcBef>
                <a:spcPts val="0"/>
              </a:spcBef>
              <a:buClr>
                <a:srgbClr val="000000"/>
              </a:buClr>
              <a:buFont typeface="Arial"/>
            </a:pPr>
            <a:r>
              <a:rPr lang="en-US" sz="2000" dirty="0">
                <a:solidFill>
                  <a:srgbClr val="000000"/>
                </a:solidFill>
                <a:latin typeface="+mn-lt"/>
                <a:cs typeface="Arial"/>
                <a:sym typeface="Arial"/>
              </a:rPr>
              <a:t>Simplifies data management and analysis.</a:t>
            </a:r>
          </a:p>
          <a:p>
            <a:pPr>
              <a:buFont typeface="Arial" panose="020B0604020202020204" pitchFamily="34" charset="0"/>
              <a:buChar char="•"/>
            </a:pPr>
            <a:r>
              <a:rPr lang="en-US" sz="2000" b="1" dirty="0">
                <a:latin typeface="+mn-lt"/>
                <a:sym typeface="Arial"/>
              </a:rPr>
              <a:t>Foundation for Algorithms</a:t>
            </a:r>
          </a:p>
          <a:p>
            <a:pPr lvl="1">
              <a:lnSpc>
                <a:spcPct val="100000"/>
              </a:lnSpc>
              <a:spcBef>
                <a:spcPts val="0"/>
              </a:spcBef>
              <a:buClr>
                <a:srgbClr val="000000"/>
              </a:buClr>
              <a:buFont typeface="Arial"/>
            </a:pPr>
            <a:r>
              <a:rPr lang="en-US" sz="2000" dirty="0">
                <a:solidFill>
                  <a:srgbClr val="000000"/>
                </a:solidFill>
                <a:latin typeface="+mn-lt"/>
                <a:cs typeface="Arial"/>
                <a:sym typeface="Arial"/>
              </a:rPr>
              <a:t>Sorting is essential for other algorithms, like binary search.</a:t>
            </a:r>
            <a:endParaRPr lang="en-IN" sz="2000" dirty="0">
              <a:solidFill>
                <a:srgbClr val="000000"/>
              </a:solidFill>
              <a:latin typeface="+mn-lt"/>
              <a:cs typeface="Arial"/>
              <a:sym typeface="Arial"/>
            </a:endParaRPr>
          </a:p>
        </p:txBody>
      </p:sp>
    </p:spTree>
    <p:extLst>
      <p:ext uri="{BB962C8B-B14F-4D97-AF65-F5344CB8AC3E}">
        <p14:creationId xmlns:p14="http://schemas.microsoft.com/office/powerpoint/2010/main" val="1038163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16C9-C2FD-F340-E8AC-08EE4E9D80A4}"/>
              </a:ext>
            </a:extLst>
          </p:cNvPr>
          <p:cNvSpPr>
            <a:spLocks noGrp="1"/>
          </p:cNvSpPr>
          <p:nvPr>
            <p:ph type="title"/>
          </p:nvPr>
        </p:nvSpPr>
        <p:spPr>
          <a:xfrm>
            <a:off x="104436" y="140225"/>
            <a:ext cx="8520600" cy="707400"/>
          </a:xfrm>
        </p:spPr>
        <p:txBody>
          <a:bodyPr/>
          <a:lstStyle/>
          <a:p>
            <a:r>
              <a:rPr lang="en-US" dirty="0"/>
              <a:t>Types of Basic Sorting Algorithms</a:t>
            </a:r>
            <a:endParaRPr lang="en-IN" dirty="0"/>
          </a:p>
        </p:txBody>
      </p:sp>
      <p:sp>
        <p:nvSpPr>
          <p:cNvPr id="4" name="Rectangle 1">
            <a:extLst>
              <a:ext uri="{FF2B5EF4-FFF2-40B4-BE49-F238E27FC236}">
                <a16:creationId xmlns:a16="http://schemas.microsoft.com/office/drawing/2014/main" id="{290E1F62-68AE-0796-04E2-05BDBAF1CDCF}"/>
              </a:ext>
            </a:extLst>
          </p:cNvPr>
          <p:cNvSpPr>
            <a:spLocks noGrp="1" noChangeArrowheads="1"/>
          </p:cNvSpPr>
          <p:nvPr>
            <p:ph type="body" idx="1"/>
          </p:nvPr>
        </p:nvSpPr>
        <p:spPr bwMode="auto">
          <a:xfrm>
            <a:off x="104436" y="1059310"/>
            <a:ext cx="8783532" cy="3719953"/>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altLang="en-US" sz="2400" b="1" dirty="0">
                <a:latin typeface="+mn-lt"/>
              </a:rPr>
              <a:t>Bubble Sort</a:t>
            </a:r>
          </a:p>
          <a:p>
            <a:pPr lvl="1">
              <a:lnSpc>
                <a:spcPct val="100000"/>
              </a:lnSpc>
              <a:buFont typeface="Arial" panose="020B0604020202020204" pitchFamily="34" charset="0"/>
              <a:buChar char="•"/>
            </a:pPr>
            <a:r>
              <a:rPr lang="en-US" altLang="en-US" sz="1800" b="1" dirty="0">
                <a:latin typeface="+mn-lt"/>
              </a:rPr>
              <a:t>Swaps adjacent elements until the list is sorted.</a:t>
            </a:r>
          </a:p>
          <a:p>
            <a:pPr>
              <a:lnSpc>
                <a:spcPct val="100000"/>
              </a:lnSpc>
              <a:buFont typeface="Arial" panose="020B0604020202020204" pitchFamily="34" charset="0"/>
              <a:buChar char="•"/>
            </a:pPr>
            <a:r>
              <a:rPr lang="en-US" altLang="en-US" sz="2400" b="1" dirty="0">
                <a:latin typeface="+mn-lt"/>
              </a:rPr>
              <a:t>Selection Sort</a:t>
            </a:r>
          </a:p>
          <a:p>
            <a:pPr lvl="1">
              <a:lnSpc>
                <a:spcPct val="100000"/>
              </a:lnSpc>
              <a:buFont typeface="Arial" panose="020B0604020202020204" pitchFamily="34" charset="0"/>
              <a:buChar char="•"/>
            </a:pPr>
            <a:r>
              <a:rPr lang="en-US" altLang="en-US" sz="1800" b="1" dirty="0">
                <a:latin typeface="+mn-lt"/>
              </a:rPr>
              <a:t>Finds the smallest element and places it at the beginning of the list.</a:t>
            </a:r>
          </a:p>
          <a:p>
            <a:pPr>
              <a:lnSpc>
                <a:spcPct val="100000"/>
              </a:lnSpc>
              <a:buFont typeface="Arial" panose="020B0604020202020204" pitchFamily="34" charset="0"/>
              <a:buChar char="•"/>
            </a:pPr>
            <a:r>
              <a:rPr lang="en-US" altLang="en-US" sz="2400" b="1" dirty="0">
                <a:latin typeface="+mn-lt"/>
              </a:rPr>
              <a:t>Insertion Sort</a:t>
            </a:r>
          </a:p>
          <a:p>
            <a:pPr lvl="1">
              <a:lnSpc>
                <a:spcPct val="100000"/>
              </a:lnSpc>
              <a:buFont typeface="Arial" panose="020B0604020202020204" pitchFamily="34" charset="0"/>
              <a:buChar char="•"/>
            </a:pPr>
            <a:r>
              <a:rPr lang="en-US" altLang="en-US" sz="1800" b="1" dirty="0">
                <a:latin typeface="+mn-lt"/>
              </a:rPr>
              <a:t>Inserts each element into its correct position within a growing sorted list.</a:t>
            </a:r>
          </a:p>
          <a:p>
            <a:pPr>
              <a:lnSpc>
                <a:spcPct val="100000"/>
              </a:lnSpc>
              <a:buFont typeface="Arial" panose="020B0604020202020204" pitchFamily="34" charset="0"/>
              <a:buChar char="•"/>
            </a:pPr>
            <a:r>
              <a:rPr lang="en-US" altLang="en-US" sz="2400" b="1" dirty="0">
                <a:latin typeface="+mn-lt"/>
              </a:rPr>
              <a:t>Merge Sort and Quick Sort</a:t>
            </a:r>
          </a:p>
          <a:p>
            <a:pPr lvl="1">
              <a:lnSpc>
                <a:spcPct val="100000"/>
              </a:lnSpc>
              <a:buFont typeface="Arial" panose="020B0604020202020204" pitchFamily="34" charset="0"/>
              <a:buChar char="•"/>
            </a:pPr>
            <a:r>
              <a:rPr lang="en-US" altLang="en-US" sz="1800" b="1" dirty="0">
                <a:latin typeface="+mn-lt"/>
              </a:rPr>
              <a:t>Efficient algorithms that use divide-and-conquer strategies.</a:t>
            </a:r>
          </a:p>
          <a:p>
            <a:pPr>
              <a:lnSpc>
                <a:spcPct val="100000"/>
              </a:lnSpc>
              <a:buFont typeface="Arial" panose="020B0604020202020204" pitchFamily="34" charset="0"/>
              <a:buChar char="•"/>
            </a:pPr>
            <a:endParaRPr lang="en-US" altLang="en-US" sz="2400" b="1" dirty="0">
              <a:latin typeface="+mn-lt"/>
            </a:endParaRPr>
          </a:p>
        </p:txBody>
      </p:sp>
    </p:spTree>
    <p:extLst>
      <p:ext uri="{BB962C8B-B14F-4D97-AF65-F5344CB8AC3E}">
        <p14:creationId xmlns:p14="http://schemas.microsoft.com/office/powerpoint/2010/main" val="3338465167"/>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2DD8-A7A2-C25E-54D8-D1A9C9B2DE6C}"/>
              </a:ext>
            </a:extLst>
          </p:cNvPr>
          <p:cNvSpPr>
            <a:spLocks noGrp="1"/>
          </p:cNvSpPr>
          <p:nvPr>
            <p:ph type="title"/>
          </p:nvPr>
        </p:nvSpPr>
        <p:spPr>
          <a:xfrm>
            <a:off x="0" y="0"/>
            <a:ext cx="8520600" cy="707400"/>
          </a:xfrm>
        </p:spPr>
        <p:txBody>
          <a:bodyPr/>
          <a:lstStyle/>
          <a:p>
            <a:r>
              <a:rPr lang="en-IN" dirty="0"/>
              <a:t>Bubble Sort</a:t>
            </a:r>
          </a:p>
        </p:txBody>
      </p:sp>
      <p:sp>
        <p:nvSpPr>
          <p:cNvPr id="4" name="Rectangle 1">
            <a:extLst>
              <a:ext uri="{FF2B5EF4-FFF2-40B4-BE49-F238E27FC236}">
                <a16:creationId xmlns:a16="http://schemas.microsoft.com/office/drawing/2014/main" id="{B4E7532F-AA5D-3D6B-17C3-EAEC8B065557}"/>
              </a:ext>
            </a:extLst>
          </p:cNvPr>
          <p:cNvSpPr>
            <a:spLocks noGrp="1" noChangeArrowheads="1"/>
          </p:cNvSpPr>
          <p:nvPr>
            <p:ph type="body" idx="1"/>
          </p:nvPr>
        </p:nvSpPr>
        <p:spPr bwMode="auto">
          <a:xfrm>
            <a:off x="0" y="1031996"/>
            <a:ext cx="4572000" cy="3844804"/>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altLang="en-US" sz="2000" b="1" dirty="0">
                <a:latin typeface="+mn-lt"/>
              </a:rPr>
              <a:t>How it Works:</a:t>
            </a:r>
          </a:p>
          <a:p>
            <a:pPr lvl="1">
              <a:lnSpc>
                <a:spcPct val="100000"/>
              </a:lnSpc>
              <a:buFont typeface="Arial" panose="020B0604020202020204" pitchFamily="34" charset="0"/>
              <a:buChar char="•"/>
            </a:pPr>
            <a:r>
              <a:rPr lang="en-US" altLang="en-US" sz="1600" b="1" dirty="0">
                <a:latin typeface="+mn-lt"/>
              </a:rPr>
              <a:t>Repeatedly steps through the list, swapping adjacent elements if they’re in the wrong order.</a:t>
            </a:r>
          </a:p>
          <a:p>
            <a:pPr>
              <a:lnSpc>
                <a:spcPct val="100000"/>
              </a:lnSpc>
              <a:buFont typeface="Arial" panose="020B0604020202020204" pitchFamily="34" charset="0"/>
              <a:buChar char="•"/>
            </a:pPr>
            <a:r>
              <a:rPr lang="en-US" altLang="en-US" sz="2000" b="1" dirty="0">
                <a:latin typeface="+mn-lt"/>
              </a:rPr>
              <a:t>Pros and Cons:</a:t>
            </a:r>
          </a:p>
          <a:p>
            <a:pPr lvl="1">
              <a:lnSpc>
                <a:spcPct val="100000"/>
              </a:lnSpc>
              <a:buFont typeface="Arial" panose="020B0604020202020204" pitchFamily="34" charset="0"/>
              <a:buChar char="•"/>
            </a:pPr>
            <a:r>
              <a:rPr lang="en-US" altLang="en-US" sz="1600" b="1" dirty="0">
                <a:latin typeface="+mn-lt"/>
              </a:rPr>
              <a:t>Easy to understand and implement.</a:t>
            </a:r>
          </a:p>
          <a:p>
            <a:pPr lvl="1">
              <a:lnSpc>
                <a:spcPct val="100000"/>
              </a:lnSpc>
              <a:buFont typeface="Arial" panose="020B0604020202020204" pitchFamily="34" charset="0"/>
              <a:buChar char="•"/>
            </a:pPr>
            <a:r>
              <a:rPr lang="en-US" altLang="en-US" sz="1600" b="1" dirty="0">
                <a:latin typeface="+mn-lt"/>
              </a:rPr>
              <a:t>Less efficient with a time complexity of O(n^2).</a:t>
            </a:r>
          </a:p>
          <a:p>
            <a:pPr>
              <a:lnSpc>
                <a:spcPct val="100000"/>
              </a:lnSpc>
              <a:buFont typeface="Arial" panose="020B0604020202020204" pitchFamily="34" charset="0"/>
              <a:buChar char="•"/>
            </a:pPr>
            <a:endParaRPr lang="en-US" altLang="en-US" sz="2400" b="1" dirty="0">
              <a:latin typeface="+mn-lt"/>
            </a:endParaRPr>
          </a:p>
        </p:txBody>
      </p:sp>
      <p:graphicFrame>
        <p:nvGraphicFramePr>
          <p:cNvPr id="5" name="Table 4">
            <a:extLst>
              <a:ext uri="{FF2B5EF4-FFF2-40B4-BE49-F238E27FC236}">
                <a16:creationId xmlns:a16="http://schemas.microsoft.com/office/drawing/2014/main" id="{9584FF12-BB9F-A201-973F-CA8F896D9F42}"/>
              </a:ext>
            </a:extLst>
          </p:cNvPr>
          <p:cNvGraphicFramePr>
            <a:graphicFrameLocks noGrp="1"/>
          </p:cNvGraphicFramePr>
          <p:nvPr>
            <p:extLst>
              <p:ext uri="{D42A27DB-BD31-4B8C-83A1-F6EECF244321}">
                <p14:modId xmlns:p14="http://schemas.microsoft.com/office/powerpoint/2010/main" val="2770683179"/>
              </p:ext>
            </p:extLst>
          </p:nvPr>
        </p:nvGraphicFramePr>
        <p:xfrm>
          <a:off x="6461760" y="709676"/>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3</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836661663"/>
                  </a:ext>
                </a:extLst>
              </a:tr>
            </a:tbl>
          </a:graphicData>
        </a:graphic>
      </p:graphicFrame>
      <p:graphicFrame>
        <p:nvGraphicFramePr>
          <p:cNvPr id="6" name="Table 5">
            <a:extLst>
              <a:ext uri="{FF2B5EF4-FFF2-40B4-BE49-F238E27FC236}">
                <a16:creationId xmlns:a16="http://schemas.microsoft.com/office/drawing/2014/main" id="{275385B8-24B0-44A2-FB9D-E6223DBE0C28}"/>
              </a:ext>
            </a:extLst>
          </p:cNvPr>
          <p:cNvGraphicFramePr>
            <a:graphicFrameLocks noGrp="1"/>
          </p:cNvGraphicFramePr>
          <p:nvPr>
            <p:extLst>
              <p:ext uri="{D42A27DB-BD31-4B8C-83A1-F6EECF244321}">
                <p14:modId xmlns:p14="http://schemas.microsoft.com/office/powerpoint/2010/main" val="3689925328"/>
              </p:ext>
            </p:extLst>
          </p:nvPr>
        </p:nvGraphicFramePr>
        <p:xfrm>
          <a:off x="6461760" y="1105916"/>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836661663"/>
                  </a:ext>
                </a:extLst>
              </a:tr>
            </a:tbl>
          </a:graphicData>
        </a:graphic>
      </p:graphicFrame>
      <p:graphicFrame>
        <p:nvGraphicFramePr>
          <p:cNvPr id="7" name="Table 6">
            <a:extLst>
              <a:ext uri="{FF2B5EF4-FFF2-40B4-BE49-F238E27FC236}">
                <a16:creationId xmlns:a16="http://schemas.microsoft.com/office/drawing/2014/main" id="{54EFA933-C939-49ED-7375-6843F264B19A}"/>
              </a:ext>
            </a:extLst>
          </p:cNvPr>
          <p:cNvGraphicFramePr>
            <a:graphicFrameLocks noGrp="1"/>
          </p:cNvGraphicFramePr>
          <p:nvPr>
            <p:extLst>
              <p:ext uri="{D42A27DB-BD31-4B8C-83A1-F6EECF244321}">
                <p14:modId xmlns:p14="http://schemas.microsoft.com/office/powerpoint/2010/main" val="547258439"/>
              </p:ext>
            </p:extLst>
          </p:nvPr>
        </p:nvGraphicFramePr>
        <p:xfrm>
          <a:off x="6461760" y="1502156"/>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1</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836661663"/>
                  </a:ext>
                </a:extLst>
              </a:tr>
            </a:tbl>
          </a:graphicData>
        </a:graphic>
      </p:graphicFrame>
      <p:graphicFrame>
        <p:nvGraphicFramePr>
          <p:cNvPr id="8" name="Table 7">
            <a:extLst>
              <a:ext uri="{FF2B5EF4-FFF2-40B4-BE49-F238E27FC236}">
                <a16:creationId xmlns:a16="http://schemas.microsoft.com/office/drawing/2014/main" id="{12CE7A74-6984-1BCD-D662-C18B9B97C4CE}"/>
              </a:ext>
            </a:extLst>
          </p:cNvPr>
          <p:cNvGraphicFramePr>
            <a:graphicFrameLocks noGrp="1"/>
          </p:cNvGraphicFramePr>
          <p:nvPr>
            <p:extLst>
              <p:ext uri="{D42A27DB-BD31-4B8C-83A1-F6EECF244321}">
                <p14:modId xmlns:p14="http://schemas.microsoft.com/office/powerpoint/2010/main" val="1068836729"/>
              </p:ext>
            </p:extLst>
          </p:nvPr>
        </p:nvGraphicFramePr>
        <p:xfrm>
          <a:off x="6461760" y="2020316"/>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1</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836661663"/>
                  </a:ext>
                </a:extLst>
              </a:tr>
            </a:tbl>
          </a:graphicData>
        </a:graphic>
      </p:graphicFrame>
      <p:graphicFrame>
        <p:nvGraphicFramePr>
          <p:cNvPr id="9" name="Table 8">
            <a:extLst>
              <a:ext uri="{FF2B5EF4-FFF2-40B4-BE49-F238E27FC236}">
                <a16:creationId xmlns:a16="http://schemas.microsoft.com/office/drawing/2014/main" id="{D2E99CBB-A69C-17E2-40D1-61491E9B7CA0}"/>
              </a:ext>
            </a:extLst>
          </p:cNvPr>
          <p:cNvGraphicFramePr>
            <a:graphicFrameLocks noGrp="1"/>
          </p:cNvGraphicFramePr>
          <p:nvPr>
            <p:extLst>
              <p:ext uri="{D42A27DB-BD31-4B8C-83A1-F6EECF244321}">
                <p14:modId xmlns:p14="http://schemas.microsoft.com/office/powerpoint/2010/main" val="500295814"/>
              </p:ext>
            </p:extLst>
          </p:nvPr>
        </p:nvGraphicFramePr>
        <p:xfrm>
          <a:off x="6461760" y="2419350"/>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836661663"/>
                  </a:ext>
                </a:extLst>
              </a:tr>
            </a:tbl>
          </a:graphicData>
        </a:graphic>
      </p:graphicFrame>
      <p:graphicFrame>
        <p:nvGraphicFramePr>
          <p:cNvPr id="10" name="Table 9">
            <a:extLst>
              <a:ext uri="{FF2B5EF4-FFF2-40B4-BE49-F238E27FC236}">
                <a16:creationId xmlns:a16="http://schemas.microsoft.com/office/drawing/2014/main" id="{496B076C-18AD-665F-A0D2-3192355E1C0E}"/>
              </a:ext>
            </a:extLst>
          </p:cNvPr>
          <p:cNvGraphicFramePr>
            <a:graphicFrameLocks noGrp="1"/>
          </p:cNvGraphicFramePr>
          <p:nvPr>
            <p:extLst>
              <p:ext uri="{D42A27DB-BD31-4B8C-83A1-F6EECF244321}">
                <p14:modId xmlns:p14="http://schemas.microsoft.com/office/powerpoint/2010/main" val="1439418303"/>
              </p:ext>
            </p:extLst>
          </p:nvPr>
        </p:nvGraphicFramePr>
        <p:xfrm>
          <a:off x="6461760" y="3121533"/>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836661663"/>
                  </a:ext>
                </a:extLst>
              </a:tr>
            </a:tbl>
          </a:graphicData>
        </a:graphic>
      </p:graphicFrame>
      <p:graphicFrame>
        <p:nvGraphicFramePr>
          <p:cNvPr id="11" name="Table 10">
            <a:extLst>
              <a:ext uri="{FF2B5EF4-FFF2-40B4-BE49-F238E27FC236}">
                <a16:creationId xmlns:a16="http://schemas.microsoft.com/office/drawing/2014/main" id="{C4C44EA2-949C-3271-752A-FAE0CCB9CF47}"/>
              </a:ext>
            </a:extLst>
          </p:cNvPr>
          <p:cNvGraphicFramePr>
            <a:graphicFrameLocks noGrp="1"/>
          </p:cNvGraphicFramePr>
          <p:nvPr>
            <p:extLst>
              <p:ext uri="{D42A27DB-BD31-4B8C-83A1-F6EECF244321}">
                <p14:modId xmlns:p14="http://schemas.microsoft.com/office/powerpoint/2010/main" val="4165940872"/>
              </p:ext>
            </p:extLst>
          </p:nvPr>
        </p:nvGraphicFramePr>
        <p:xfrm>
          <a:off x="6461760" y="3580385"/>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836661663"/>
                  </a:ext>
                </a:extLst>
              </a:tr>
            </a:tbl>
          </a:graphicData>
        </a:graphic>
      </p:graphicFrame>
    </p:spTree>
    <p:extLst>
      <p:ext uri="{BB962C8B-B14F-4D97-AF65-F5344CB8AC3E}">
        <p14:creationId xmlns:p14="http://schemas.microsoft.com/office/powerpoint/2010/main" val="420718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58E5-B208-CA05-6306-F056E2E11301}"/>
              </a:ext>
            </a:extLst>
          </p:cNvPr>
          <p:cNvSpPr>
            <a:spLocks noGrp="1"/>
          </p:cNvSpPr>
          <p:nvPr>
            <p:ph type="title"/>
          </p:nvPr>
        </p:nvSpPr>
        <p:spPr>
          <a:xfrm>
            <a:off x="0" y="0"/>
            <a:ext cx="8520600" cy="707400"/>
          </a:xfrm>
        </p:spPr>
        <p:txBody>
          <a:bodyPr/>
          <a:lstStyle/>
          <a:p>
            <a:r>
              <a:rPr lang="en-IN" dirty="0"/>
              <a:t>Introduction to Selection Sort</a:t>
            </a:r>
          </a:p>
        </p:txBody>
      </p:sp>
      <p:sp>
        <p:nvSpPr>
          <p:cNvPr id="4" name="Rectangle 1">
            <a:extLst>
              <a:ext uri="{FF2B5EF4-FFF2-40B4-BE49-F238E27FC236}">
                <a16:creationId xmlns:a16="http://schemas.microsoft.com/office/drawing/2014/main" id="{EFFABC8D-C2FC-9CD5-F97D-3586D28CA703}"/>
              </a:ext>
            </a:extLst>
          </p:cNvPr>
          <p:cNvSpPr>
            <a:spLocks noGrp="1" noChangeArrowheads="1"/>
          </p:cNvSpPr>
          <p:nvPr>
            <p:ph type="body" idx="1"/>
          </p:nvPr>
        </p:nvSpPr>
        <p:spPr bwMode="auto">
          <a:xfrm>
            <a:off x="0" y="707400"/>
            <a:ext cx="8442251" cy="3428665"/>
          </a:xfrm>
          <a:prstGeom prst="rect">
            <a:avLst/>
          </a:prstGeom>
          <a:noFill/>
          <a:ln>
            <a:noFill/>
          </a:ln>
        </p:spPr>
        <p:txBody>
          <a:bodyPr spcFirstLastPara="1" wrap="square" lIns="91425" tIns="91425" rIns="91425" bIns="91425" anchor="t" anchorCtr="0">
            <a:noAutofit/>
          </a:bodyPr>
          <a:lstStyle/>
          <a:p>
            <a:pPr>
              <a:lnSpc>
                <a:spcPct val="150000"/>
              </a:lnSpc>
              <a:buFont typeface="Arial" panose="020B0604020202020204" pitchFamily="34" charset="0"/>
              <a:buChar char="•"/>
            </a:pPr>
            <a:endParaRPr lang="en-US" altLang="en-US" sz="1600" b="1" dirty="0">
              <a:latin typeface="+mn-lt"/>
            </a:endParaRPr>
          </a:p>
          <a:p>
            <a:pPr>
              <a:lnSpc>
                <a:spcPct val="150000"/>
              </a:lnSpc>
              <a:buFont typeface="Arial" panose="020B0604020202020204" pitchFamily="34" charset="0"/>
              <a:buChar char="•"/>
            </a:pPr>
            <a:r>
              <a:rPr lang="en-US" altLang="en-US" sz="1600" b="1" dirty="0">
                <a:latin typeface="+mn-lt"/>
              </a:rPr>
              <a:t>Selection Sort is a simple and intuitive sorting algorithm.</a:t>
            </a:r>
          </a:p>
          <a:p>
            <a:pPr>
              <a:lnSpc>
                <a:spcPct val="150000"/>
              </a:lnSpc>
              <a:buFont typeface="Arial" panose="020B0604020202020204" pitchFamily="34" charset="0"/>
              <a:buChar char="•"/>
            </a:pPr>
            <a:r>
              <a:rPr lang="en-US" altLang="en-US" sz="1600" b="1" dirty="0">
                <a:latin typeface="+mn-lt"/>
              </a:rPr>
              <a:t>It divides the input list into two parts: a sorted part and an unsorted part.</a:t>
            </a:r>
          </a:p>
          <a:p>
            <a:pPr>
              <a:lnSpc>
                <a:spcPct val="150000"/>
              </a:lnSpc>
              <a:buFont typeface="Arial" panose="020B0604020202020204" pitchFamily="34" charset="0"/>
              <a:buChar char="•"/>
            </a:pPr>
            <a:r>
              <a:rPr lang="en-US" altLang="en-US" sz="1600" b="1" dirty="0">
                <a:latin typeface="+mn-lt"/>
              </a:rPr>
              <a:t>The algorithm repeatedly selects the smallest (or largest) element from the unsorted part and moves it to the sorted part. </a:t>
            </a:r>
          </a:p>
        </p:txBody>
      </p:sp>
    </p:spTree>
    <p:extLst>
      <p:ext uri="{BB962C8B-B14F-4D97-AF65-F5344CB8AC3E}">
        <p14:creationId xmlns:p14="http://schemas.microsoft.com/office/powerpoint/2010/main" val="84847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7A2D-D97E-6953-F4F0-35A341081CC3}"/>
              </a:ext>
            </a:extLst>
          </p:cNvPr>
          <p:cNvSpPr>
            <a:spLocks noGrp="1"/>
          </p:cNvSpPr>
          <p:nvPr>
            <p:ph type="title"/>
          </p:nvPr>
        </p:nvSpPr>
        <p:spPr>
          <a:xfrm>
            <a:off x="0" y="0"/>
            <a:ext cx="8520600" cy="707400"/>
          </a:xfrm>
        </p:spPr>
        <p:txBody>
          <a:bodyPr/>
          <a:lstStyle/>
          <a:p>
            <a:r>
              <a:rPr lang="en-IN" dirty="0"/>
              <a:t>How Selection Sort Works</a:t>
            </a:r>
            <a:br>
              <a:rPr lang="en-IN" dirty="0"/>
            </a:br>
            <a:endParaRPr lang="en-IN" dirty="0"/>
          </a:p>
        </p:txBody>
      </p:sp>
      <p:sp>
        <p:nvSpPr>
          <p:cNvPr id="4" name="Rectangle 1">
            <a:extLst>
              <a:ext uri="{FF2B5EF4-FFF2-40B4-BE49-F238E27FC236}">
                <a16:creationId xmlns:a16="http://schemas.microsoft.com/office/drawing/2014/main" id="{E00B8395-1FCC-6ACC-D6DB-8D25173C4D2F}"/>
              </a:ext>
            </a:extLst>
          </p:cNvPr>
          <p:cNvSpPr>
            <a:spLocks noGrp="1" noChangeArrowheads="1"/>
          </p:cNvSpPr>
          <p:nvPr>
            <p:ph type="body" idx="1"/>
          </p:nvPr>
        </p:nvSpPr>
        <p:spPr bwMode="auto">
          <a:xfrm>
            <a:off x="1" y="707400"/>
            <a:ext cx="8102008" cy="3556256"/>
          </a:xfrm>
          <a:prstGeom prst="rect">
            <a:avLst/>
          </a:prstGeom>
          <a:noFill/>
          <a:ln>
            <a:noFill/>
          </a:ln>
        </p:spPr>
        <p:txBody>
          <a:bodyPr spcFirstLastPara="1" wrap="square" lIns="91425" tIns="91425" rIns="91425" bIns="91425" anchor="t" anchorCtr="0">
            <a:noAutofit/>
          </a:bodyPr>
          <a:lstStyle/>
          <a:p>
            <a:pPr>
              <a:lnSpc>
                <a:spcPct val="150000"/>
              </a:lnSpc>
              <a:buFont typeface="Arial" panose="020B0604020202020204" pitchFamily="34" charset="0"/>
              <a:buChar char="•"/>
            </a:pPr>
            <a:endParaRPr lang="en-US" altLang="en-US" sz="1600" b="1" dirty="0">
              <a:latin typeface="+mn-lt"/>
            </a:endParaRPr>
          </a:p>
          <a:p>
            <a:pPr>
              <a:lnSpc>
                <a:spcPct val="150000"/>
              </a:lnSpc>
              <a:buFont typeface="Arial" panose="020B0604020202020204" pitchFamily="34" charset="0"/>
              <a:buChar char="•"/>
            </a:pPr>
            <a:r>
              <a:rPr lang="en-US" altLang="en-US" sz="1600" b="1" dirty="0">
                <a:latin typeface="+mn-lt"/>
              </a:rPr>
              <a:t>Start with the first element as the minimum.</a:t>
            </a:r>
          </a:p>
          <a:p>
            <a:pPr>
              <a:lnSpc>
                <a:spcPct val="150000"/>
              </a:lnSpc>
              <a:buFont typeface="Arial" panose="020B0604020202020204" pitchFamily="34" charset="0"/>
              <a:buChar char="•"/>
            </a:pPr>
            <a:r>
              <a:rPr lang="en-US" altLang="en-US" sz="1600" b="1" dirty="0">
                <a:latin typeface="+mn-lt"/>
              </a:rPr>
              <a:t>Compare it with the other elements in the list.</a:t>
            </a:r>
          </a:p>
          <a:p>
            <a:pPr>
              <a:lnSpc>
                <a:spcPct val="150000"/>
              </a:lnSpc>
              <a:buFont typeface="Arial" panose="020B0604020202020204" pitchFamily="34" charset="0"/>
              <a:buChar char="•"/>
            </a:pPr>
            <a:r>
              <a:rPr lang="en-US" altLang="en-US" sz="1600" b="1" dirty="0">
                <a:latin typeface="+mn-lt"/>
              </a:rPr>
              <a:t>If a smaller element is found, update the minimum.</a:t>
            </a:r>
          </a:p>
          <a:p>
            <a:pPr>
              <a:lnSpc>
                <a:spcPct val="150000"/>
              </a:lnSpc>
              <a:buFont typeface="Arial" panose="020B0604020202020204" pitchFamily="34" charset="0"/>
              <a:buChar char="•"/>
            </a:pPr>
            <a:r>
              <a:rPr lang="en-US" altLang="en-US" sz="1600" b="1" dirty="0">
                <a:latin typeface="+mn-lt"/>
              </a:rPr>
              <a:t>After each pass, swap the minimum with the first unsorted element.</a:t>
            </a:r>
          </a:p>
          <a:p>
            <a:pPr>
              <a:lnSpc>
                <a:spcPct val="150000"/>
              </a:lnSpc>
              <a:buFont typeface="Arial" panose="020B0604020202020204" pitchFamily="34" charset="0"/>
              <a:buChar char="•"/>
            </a:pPr>
            <a:r>
              <a:rPr lang="en-US" altLang="en-US" sz="1600" b="1" dirty="0">
                <a:latin typeface="+mn-lt"/>
              </a:rPr>
              <a:t>Repeat until the list is sorted. </a:t>
            </a:r>
          </a:p>
        </p:txBody>
      </p:sp>
    </p:spTree>
    <p:extLst>
      <p:ext uri="{BB962C8B-B14F-4D97-AF65-F5344CB8AC3E}">
        <p14:creationId xmlns:p14="http://schemas.microsoft.com/office/powerpoint/2010/main" val="390192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71B37B-54D3-19FB-3C99-114449F305EC}"/>
              </a:ext>
            </a:extLst>
          </p:cNvPr>
          <p:cNvSpPr>
            <a:spLocks noGrp="1"/>
          </p:cNvSpPr>
          <p:nvPr>
            <p:ph type="body" idx="1"/>
          </p:nvPr>
        </p:nvSpPr>
        <p:spPr>
          <a:xfrm>
            <a:off x="170783" y="845972"/>
            <a:ext cx="2160015" cy="3302700"/>
          </a:xfrm>
        </p:spPr>
        <p:txBody>
          <a:bodyPr/>
          <a:lstStyle/>
          <a:p>
            <a:pPr>
              <a:lnSpc>
                <a:spcPct val="250000"/>
              </a:lnSpc>
            </a:pPr>
            <a:r>
              <a:rPr lang="en-US" dirty="0"/>
              <a:t>First Pass</a:t>
            </a:r>
          </a:p>
          <a:p>
            <a:pPr>
              <a:lnSpc>
                <a:spcPct val="250000"/>
              </a:lnSpc>
            </a:pPr>
            <a:r>
              <a:rPr lang="en-US" dirty="0" err="1"/>
              <a:t>Sencond</a:t>
            </a:r>
            <a:r>
              <a:rPr lang="en-US" dirty="0"/>
              <a:t> Pass</a:t>
            </a:r>
          </a:p>
          <a:p>
            <a:pPr>
              <a:lnSpc>
                <a:spcPct val="250000"/>
              </a:lnSpc>
            </a:pPr>
            <a:r>
              <a:rPr lang="en-US" dirty="0"/>
              <a:t>Third Pass</a:t>
            </a:r>
          </a:p>
          <a:p>
            <a:pPr>
              <a:lnSpc>
                <a:spcPct val="250000"/>
              </a:lnSpc>
            </a:pPr>
            <a:r>
              <a:rPr lang="en-US" dirty="0"/>
              <a:t>Fourth Pass</a:t>
            </a:r>
            <a:endParaRPr lang="en-IN" dirty="0"/>
          </a:p>
        </p:txBody>
      </p:sp>
      <p:graphicFrame>
        <p:nvGraphicFramePr>
          <p:cNvPr id="4" name="Table 3">
            <a:extLst>
              <a:ext uri="{FF2B5EF4-FFF2-40B4-BE49-F238E27FC236}">
                <a16:creationId xmlns:a16="http://schemas.microsoft.com/office/drawing/2014/main" id="{00331EF7-261D-C79F-4486-7F4C3B363A33}"/>
              </a:ext>
            </a:extLst>
          </p:cNvPr>
          <p:cNvGraphicFramePr>
            <a:graphicFrameLocks noGrp="1"/>
          </p:cNvGraphicFramePr>
          <p:nvPr>
            <p:extLst>
              <p:ext uri="{D42A27DB-BD31-4B8C-83A1-F6EECF244321}">
                <p14:modId xmlns:p14="http://schemas.microsoft.com/office/powerpoint/2010/main" val="1215508112"/>
              </p:ext>
            </p:extLst>
          </p:nvPr>
        </p:nvGraphicFramePr>
        <p:xfrm>
          <a:off x="2330798" y="1250802"/>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1</a:t>
                      </a:r>
                      <a:endParaRPr lang="en-IN" dirty="0"/>
                    </a:p>
                  </a:txBody>
                  <a:tcPr/>
                </a:tc>
                <a:tc>
                  <a:txBody>
                    <a:bodyPr/>
                    <a:lstStyle/>
                    <a:p>
                      <a:r>
                        <a:rPr lang="en-US" dirty="0"/>
                        <a:t>10</a:t>
                      </a:r>
                      <a:endParaRPr lang="en-IN" dirty="0"/>
                    </a:p>
                  </a:txBody>
                  <a:tcPr/>
                </a:tc>
                <a:tc>
                  <a:txBody>
                    <a:bodyPr/>
                    <a:lstStyle/>
                    <a:p>
                      <a:r>
                        <a:rPr lang="en-US" dirty="0"/>
                        <a:t>23</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836661663"/>
                  </a:ext>
                </a:extLst>
              </a:tr>
            </a:tbl>
          </a:graphicData>
        </a:graphic>
      </p:graphicFrame>
      <p:graphicFrame>
        <p:nvGraphicFramePr>
          <p:cNvPr id="5" name="Table 4">
            <a:extLst>
              <a:ext uri="{FF2B5EF4-FFF2-40B4-BE49-F238E27FC236}">
                <a16:creationId xmlns:a16="http://schemas.microsoft.com/office/drawing/2014/main" id="{6DA209B1-4DFF-5250-781F-85F6E9447DDF}"/>
              </a:ext>
            </a:extLst>
          </p:cNvPr>
          <p:cNvGraphicFramePr>
            <a:graphicFrameLocks noGrp="1"/>
          </p:cNvGraphicFramePr>
          <p:nvPr>
            <p:extLst>
              <p:ext uri="{D42A27DB-BD31-4B8C-83A1-F6EECF244321}">
                <p14:modId xmlns:p14="http://schemas.microsoft.com/office/powerpoint/2010/main" val="1405312262"/>
              </p:ext>
            </p:extLst>
          </p:nvPr>
        </p:nvGraphicFramePr>
        <p:xfrm>
          <a:off x="4383309" y="1250802"/>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-2</a:t>
                      </a:r>
                      <a:endParaRPr lang="en-IN" dirty="0"/>
                    </a:p>
                  </a:txBody>
                  <a:tcPr/>
                </a:tc>
                <a:tc>
                  <a:txBody>
                    <a:bodyPr/>
                    <a:lstStyle/>
                    <a:p>
                      <a:r>
                        <a:rPr lang="en-US" dirty="0"/>
                        <a:t>10</a:t>
                      </a:r>
                      <a:endParaRPr lang="en-IN" dirty="0"/>
                    </a:p>
                  </a:txBody>
                  <a:tcPr/>
                </a:tc>
                <a:tc>
                  <a:txBody>
                    <a:bodyPr/>
                    <a:lstStyle/>
                    <a:p>
                      <a:r>
                        <a:rPr lang="en-US" dirty="0"/>
                        <a:t>23</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836661663"/>
                  </a:ext>
                </a:extLst>
              </a:tr>
            </a:tbl>
          </a:graphicData>
        </a:graphic>
      </p:graphicFrame>
      <p:graphicFrame>
        <p:nvGraphicFramePr>
          <p:cNvPr id="7" name="Table 6">
            <a:extLst>
              <a:ext uri="{FF2B5EF4-FFF2-40B4-BE49-F238E27FC236}">
                <a16:creationId xmlns:a16="http://schemas.microsoft.com/office/drawing/2014/main" id="{33949A15-9589-EB09-CF48-648FFF3737DA}"/>
              </a:ext>
            </a:extLst>
          </p:cNvPr>
          <p:cNvGraphicFramePr>
            <a:graphicFrameLocks noGrp="1"/>
          </p:cNvGraphicFramePr>
          <p:nvPr>
            <p:extLst>
              <p:ext uri="{D42A27DB-BD31-4B8C-83A1-F6EECF244321}">
                <p14:modId xmlns:p14="http://schemas.microsoft.com/office/powerpoint/2010/main" val="3892660196"/>
              </p:ext>
            </p:extLst>
          </p:nvPr>
        </p:nvGraphicFramePr>
        <p:xfrm>
          <a:off x="4383309" y="1917902"/>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23</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1836661663"/>
                  </a:ext>
                </a:extLst>
              </a:tr>
            </a:tbl>
          </a:graphicData>
        </a:graphic>
      </p:graphicFrame>
      <p:graphicFrame>
        <p:nvGraphicFramePr>
          <p:cNvPr id="8" name="Table 7">
            <a:extLst>
              <a:ext uri="{FF2B5EF4-FFF2-40B4-BE49-F238E27FC236}">
                <a16:creationId xmlns:a16="http://schemas.microsoft.com/office/drawing/2014/main" id="{E24F38A7-C9E0-92EC-4528-6F4E8288BE9D}"/>
              </a:ext>
            </a:extLst>
          </p:cNvPr>
          <p:cNvGraphicFramePr>
            <a:graphicFrameLocks noGrp="1"/>
          </p:cNvGraphicFramePr>
          <p:nvPr>
            <p:extLst>
              <p:ext uri="{D42A27DB-BD31-4B8C-83A1-F6EECF244321}">
                <p14:modId xmlns:p14="http://schemas.microsoft.com/office/powerpoint/2010/main" val="3677903863"/>
              </p:ext>
            </p:extLst>
          </p:nvPr>
        </p:nvGraphicFramePr>
        <p:xfrm>
          <a:off x="2330798" y="1917902"/>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-2</a:t>
                      </a:r>
                      <a:endParaRPr lang="en-IN" dirty="0"/>
                    </a:p>
                  </a:txBody>
                  <a:tcPr/>
                </a:tc>
                <a:tc>
                  <a:txBody>
                    <a:bodyPr/>
                    <a:lstStyle/>
                    <a:p>
                      <a:r>
                        <a:rPr lang="en-US" dirty="0"/>
                        <a:t>10</a:t>
                      </a:r>
                      <a:endParaRPr lang="en-IN" dirty="0"/>
                    </a:p>
                  </a:txBody>
                  <a:tcPr/>
                </a:tc>
                <a:tc>
                  <a:txBody>
                    <a:bodyPr/>
                    <a:lstStyle/>
                    <a:p>
                      <a:r>
                        <a:rPr lang="en-US" dirty="0"/>
                        <a:t>23</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836661663"/>
                  </a:ext>
                </a:extLst>
              </a:tr>
            </a:tbl>
          </a:graphicData>
        </a:graphic>
      </p:graphicFrame>
      <p:graphicFrame>
        <p:nvGraphicFramePr>
          <p:cNvPr id="9" name="Table 8">
            <a:extLst>
              <a:ext uri="{FF2B5EF4-FFF2-40B4-BE49-F238E27FC236}">
                <a16:creationId xmlns:a16="http://schemas.microsoft.com/office/drawing/2014/main" id="{E30597FB-84FB-E04F-E5C6-A571E9EC140B}"/>
              </a:ext>
            </a:extLst>
          </p:cNvPr>
          <p:cNvGraphicFramePr>
            <a:graphicFrameLocks noGrp="1"/>
          </p:cNvGraphicFramePr>
          <p:nvPr>
            <p:extLst>
              <p:ext uri="{D42A27DB-BD31-4B8C-83A1-F6EECF244321}">
                <p14:modId xmlns:p14="http://schemas.microsoft.com/office/powerpoint/2010/main" val="2555011568"/>
              </p:ext>
            </p:extLst>
          </p:nvPr>
        </p:nvGraphicFramePr>
        <p:xfrm>
          <a:off x="2330798" y="2662059"/>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263781">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23</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1836661663"/>
                  </a:ext>
                </a:extLst>
              </a:tr>
            </a:tbl>
          </a:graphicData>
        </a:graphic>
      </p:graphicFrame>
      <p:graphicFrame>
        <p:nvGraphicFramePr>
          <p:cNvPr id="10" name="Table 9">
            <a:extLst>
              <a:ext uri="{FF2B5EF4-FFF2-40B4-BE49-F238E27FC236}">
                <a16:creationId xmlns:a16="http://schemas.microsoft.com/office/drawing/2014/main" id="{06B0E957-ECCB-8491-8645-F6F234243620}"/>
              </a:ext>
            </a:extLst>
          </p:cNvPr>
          <p:cNvGraphicFramePr>
            <a:graphicFrameLocks noGrp="1"/>
          </p:cNvGraphicFramePr>
          <p:nvPr>
            <p:extLst>
              <p:ext uri="{D42A27DB-BD31-4B8C-83A1-F6EECF244321}">
                <p14:modId xmlns:p14="http://schemas.microsoft.com/office/powerpoint/2010/main" val="3105834605"/>
              </p:ext>
            </p:extLst>
          </p:nvPr>
        </p:nvGraphicFramePr>
        <p:xfrm>
          <a:off x="4383309" y="2671804"/>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10</a:t>
                      </a:r>
                      <a:endParaRPr lang="en-IN" dirty="0"/>
                    </a:p>
                  </a:txBody>
                  <a:tcPr/>
                </a:tc>
                <a:tc>
                  <a:txBody>
                    <a:bodyPr/>
                    <a:lstStyle/>
                    <a:p>
                      <a:r>
                        <a:rPr lang="en-US" dirty="0"/>
                        <a:t>23</a:t>
                      </a:r>
                      <a:endParaRPr lang="en-IN" dirty="0"/>
                    </a:p>
                  </a:txBody>
                  <a:tcPr/>
                </a:tc>
                <a:extLst>
                  <a:ext uri="{0D108BD9-81ED-4DB2-BD59-A6C34878D82A}">
                    <a16:rowId xmlns:a16="http://schemas.microsoft.com/office/drawing/2014/main" val="1836661663"/>
                  </a:ext>
                </a:extLst>
              </a:tr>
            </a:tbl>
          </a:graphicData>
        </a:graphic>
      </p:graphicFrame>
      <p:graphicFrame>
        <p:nvGraphicFramePr>
          <p:cNvPr id="11" name="Table 10">
            <a:extLst>
              <a:ext uri="{FF2B5EF4-FFF2-40B4-BE49-F238E27FC236}">
                <a16:creationId xmlns:a16="http://schemas.microsoft.com/office/drawing/2014/main" id="{742EE942-2EC3-E883-CB1B-56CC8E9D7B5F}"/>
              </a:ext>
            </a:extLst>
          </p:cNvPr>
          <p:cNvGraphicFramePr>
            <a:graphicFrameLocks noGrp="1"/>
          </p:cNvGraphicFramePr>
          <p:nvPr>
            <p:extLst>
              <p:ext uri="{D42A27DB-BD31-4B8C-83A1-F6EECF244321}">
                <p14:modId xmlns:p14="http://schemas.microsoft.com/office/powerpoint/2010/main" val="3058201367"/>
              </p:ext>
            </p:extLst>
          </p:nvPr>
        </p:nvGraphicFramePr>
        <p:xfrm>
          <a:off x="2330798" y="3338904"/>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10</a:t>
                      </a:r>
                      <a:endParaRPr lang="en-IN" dirty="0"/>
                    </a:p>
                  </a:txBody>
                  <a:tcPr/>
                </a:tc>
                <a:tc>
                  <a:txBody>
                    <a:bodyPr/>
                    <a:lstStyle/>
                    <a:p>
                      <a:r>
                        <a:rPr lang="en-US" dirty="0"/>
                        <a:t>23</a:t>
                      </a:r>
                      <a:endParaRPr lang="en-IN" dirty="0"/>
                    </a:p>
                  </a:txBody>
                  <a:tcPr/>
                </a:tc>
                <a:extLst>
                  <a:ext uri="{0D108BD9-81ED-4DB2-BD59-A6C34878D82A}">
                    <a16:rowId xmlns:a16="http://schemas.microsoft.com/office/drawing/2014/main" val="1836661663"/>
                  </a:ext>
                </a:extLst>
              </a:tr>
            </a:tbl>
          </a:graphicData>
        </a:graphic>
      </p:graphicFrame>
      <p:graphicFrame>
        <p:nvGraphicFramePr>
          <p:cNvPr id="12" name="Table 11">
            <a:extLst>
              <a:ext uri="{FF2B5EF4-FFF2-40B4-BE49-F238E27FC236}">
                <a16:creationId xmlns:a16="http://schemas.microsoft.com/office/drawing/2014/main" id="{09FD4E40-3136-155B-1F52-A56066275299}"/>
              </a:ext>
            </a:extLst>
          </p:cNvPr>
          <p:cNvGraphicFramePr>
            <a:graphicFrameLocks noGrp="1"/>
          </p:cNvGraphicFramePr>
          <p:nvPr>
            <p:extLst>
              <p:ext uri="{D42A27DB-BD31-4B8C-83A1-F6EECF244321}">
                <p14:modId xmlns:p14="http://schemas.microsoft.com/office/powerpoint/2010/main" val="1128281533"/>
              </p:ext>
            </p:extLst>
          </p:nvPr>
        </p:nvGraphicFramePr>
        <p:xfrm>
          <a:off x="4383309" y="3338904"/>
          <a:ext cx="1706880" cy="30480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1513421323"/>
                    </a:ext>
                  </a:extLst>
                </a:gridCol>
                <a:gridCol w="426720">
                  <a:extLst>
                    <a:ext uri="{9D8B030D-6E8A-4147-A177-3AD203B41FA5}">
                      <a16:colId xmlns:a16="http://schemas.microsoft.com/office/drawing/2014/main" val="822443510"/>
                    </a:ext>
                  </a:extLst>
                </a:gridCol>
                <a:gridCol w="426720">
                  <a:extLst>
                    <a:ext uri="{9D8B030D-6E8A-4147-A177-3AD203B41FA5}">
                      <a16:colId xmlns:a16="http://schemas.microsoft.com/office/drawing/2014/main" val="3577848344"/>
                    </a:ext>
                  </a:extLst>
                </a:gridCol>
                <a:gridCol w="426720">
                  <a:extLst>
                    <a:ext uri="{9D8B030D-6E8A-4147-A177-3AD203B41FA5}">
                      <a16:colId xmlns:a16="http://schemas.microsoft.com/office/drawing/2014/main" val="434831046"/>
                    </a:ext>
                  </a:extLst>
                </a:gridCol>
              </a:tblGrid>
              <a:tr h="185420">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10</a:t>
                      </a:r>
                      <a:endParaRPr lang="en-IN" dirty="0"/>
                    </a:p>
                  </a:txBody>
                  <a:tcPr/>
                </a:tc>
                <a:tc>
                  <a:txBody>
                    <a:bodyPr/>
                    <a:lstStyle/>
                    <a:p>
                      <a:r>
                        <a:rPr lang="en-US" dirty="0"/>
                        <a:t>23</a:t>
                      </a:r>
                      <a:endParaRPr lang="en-IN" dirty="0"/>
                    </a:p>
                  </a:txBody>
                  <a:tcPr/>
                </a:tc>
                <a:extLst>
                  <a:ext uri="{0D108BD9-81ED-4DB2-BD59-A6C34878D82A}">
                    <a16:rowId xmlns:a16="http://schemas.microsoft.com/office/drawing/2014/main" val="1836661663"/>
                  </a:ext>
                </a:extLst>
              </a:tr>
            </a:tbl>
          </a:graphicData>
        </a:graphic>
      </p:graphicFrame>
      <p:sp>
        <p:nvSpPr>
          <p:cNvPr id="19" name="Title 1">
            <a:extLst>
              <a:ext uri="{FF2B5EF4-FFF2-40B4-BE49-F238E27FC236}">
                <a16:creationId xmlns:a16="http://schemas.microsoft.com/office/drawing/2014/main" id="{F2581CC8-3250-A292-A680-16453D28E828}"/>
              </a:ext>
            </a:extLst>
          </p:cNvPr>
          <p:cNvSpPr>
            <a:spLocks noGrp="1"/>
          </p:cNvSpPr>
          <p:nvPr>
            <p:ph type="title"/>
          </p:nvPr>
        </p:nvSpPr>
        <p:spPr>
          <a:xfrm>
            <a:off x="-1" y="0"/>
            <a:ext cx="8335927" cy="707400"/>
          </a:xfrm>
        </p:spPr>
        <p:txBody>
          <a:bodyPr/>
          <a:lstStyle/>
          <a:p>
            <a:r>
              <a:rPr lang="en-IN" dirty="0"/>
              <a:t>Sorting Transition –</a:t>
            </a:r>
            <a:r>
              <a:rPr lang="en-IN" sz="2000" dirty="0"/>
              <a:t>How it works after each Pass</a:t>
            </a:r>
            <a:endParaRPr lang="en-IN" dirty="0"/>
          </a:p>
        </p:txBody>
      </p:sp>
    </p:spTree>
    <p:extLst>
      <p:ext uri="{BB962C8B-B14F-4D97-AF65-F5344CB8AC3E}">
        <p14:creationId xmlns:p14="http://schemas.microsoft.com/office/powerpoint/2010/main" val="346301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8F08-F8D5-BA7A-2273-9A4E5B94D5F7}"/>
              </a:ext>
            </a:extLst>
          </p:cNvPr>
          <p:cNvSpPr>
            <a:spLocks noGrp="1"/>
          </p:cNvSpPr>
          <p:nvPr>
            <p:ph type="title"/>
          </p:nvPr>
        </p:nvSpPr>
        <p:spPr>
          <a:xfrm>
            <a:off x="0" y="0"/>
            <a:ext cx="4455042" cy="707400"/>
          </a:xfrm>
        </p:spPr>
        <p:txBody>
          <a:bodyPr/>
          <a:lstStyle/>
          <a:p>
            <a:r>
              <a:rPr lang="en-IN" dirty="0"/>
              <a:t>Merge Sort Algorithm</a:t>
            </a:r>
          </a:p>
        </p:txBody>
      </p:sp>
      <p:sp>
        <p:nvSpPr>
          <p:cNvPr id="4" name="Rectangle 1">
            <a:extLst>
              <a:ext uri="{FF2B5EF4-FFF2-40B4-BE49-F238E27FC236}">
                <a16:creationId xmlns:a16="http://schemas.microsoft.com/office/drawing/2014/main" id="{B685F79C-4221-9914-689E-B4D8351AFBEA}"/>
              </a:ext>
            </a:extLst>
          </p:cNvPr>
          <p:cNvSpPr>
            <a:spLocks noChangeArrowheads="1"/>
          </p:cNvSpPr>
          <p:nvPr/>
        </p:nvSpPr>
        <p:spPr bwMode="auto">
          <a:xfrm>
            <a:off x="0" y="707400"/>
            <a:ext cx="5135526" cy="3949660"/>
          </a:xfrm>
          <a:prstGeom prst="rect">
            <a:avLst/>
          </a:prstGeom>
          <a:noFill/>
          <a:ln>
            <a:noFill/>
          </a:ln>
        </p:spPr>
        <p:txBody>
          <a:bodyPr spcFirstLastPara="1" wrap="square" lIns="91425" tIns="91425" rIns="91425" bIns="91425" anchor="t" anchorCtr="0">
            <a:noAutofit/>
          </a:bodyPr>
          <a:lstStyle/>
          <a:p>
            <a:pPr marL="457200" indent="-342900">
              <a:lnSpc>
                <a:spcPct val="150000"/>
              </a:lnSpc>
              <a:buClr>
                <a:schemeClr val="dk2"/>
              </a:buClr>
              <a:buSzPts val="1800"/>
              <a:buFont typeface="Arial" panose="020B0604020202020204" pitchFamily="34" charset="0"/>
              <a:buChar char="•"/>
            </a:pPr>
            <a:r>
              <a:rPr lang="en-US" altLang="en-US" sz="1600" b="1" dirty="0">
                <a:solidFill>
                  <a:schemeClr val="dk2"/>
                </a:solidFill>
                <a:latin typeface="+mn-lt"/>
                <a:ea typeface="Open Sans"/>
                <a:cs typeface="Open Sans"/>
                <a:sym typeface="Open Sans"/>
              </a:rPr>
              <a:t>Definition: Merge Sort is a divide and conquer algorithm that divides the input array into two halves, sorts them, and then merges them back together.</a:t>
            </a:r>
          </a:p>
          <a:p>
            <a:pPr marL="457200" indent="-342900">
              <a:lnSpc>
                <a:spcPct val="150000"/>
              </a:lnSpc>
              <a:buClr>
                <a:schemeClr val="dk2"/>
              </a:buClr>
              <a:buSzPts val="1800"/>
              <a:buFont typeface="Arial" panose="020B0604020202020204" pitchFamily="34" charset="0"/>
              <a:buChar char="•"/>
            </a:pPr>
            <a:r>
              <a:rPr lang="en-US" altLang="en-US" sz="1600" b="1" dirty="0">
                <a:solidFill>
                  <a:schemeClr val="dk2"/>
                </a:solidFill>
                <a:latin typeface="+mn-lt"/>
                <a:ea typeface="Open Sans"/>
                <a:cs typeface="Open Sans"/>
                <a:sym typeface="Open Sans"/>
              </a:rPr>
              <a:t>Complexity:</a:t>
            </a:r>
          </a:p>
          <a:p>
            <a:pPr marL="457200" indent="-342900">
              <a:lnSpc>
                <a:spcPct val="150000"/>
              </a:lnSpc>
              <a:buClr>
                <a:schemeClr val="dk2"/>
              </a:buClr>
              <a:buSzPts val="1800"/>
              <a:buFont typeface="Arial" panose="020B0604020202020204" pitchFamily="34" charset="0"/>
              <a:buChar char="•"/>
            </a:pPr>
            <a:r>
              <a:rPr lang="en-US" altLang="en-US" sz="1600" b="1" dirty="0">
                <a:solidFill>
                  <a:schemeClr val="dk2"/>
                </a:solidFill>
                <a:latin typeface="+mn-lt"/>
                <a:ea typeface="Open Sans"/>
                <a:cs typeface="Open Sans"/>
                <a:sym typeface="Open Sans"/>
              </a:rPr>
              <a:t>Time Complexity: O(</a:t>
            </a:r>
            <a:r>
              <a:rPr lang="en-US" altLang="en-US" sz="1600" b="1" dirty="0" err="1">
                <a:solidFill>
                  <a:schemeClr val="dk2"/>
                </a:solidFill>
                <a:latin typeface="+mn-lt"/>
                <a:ea typeface="Open Sans"/>
                <a:cs typeface="Open Sans"/>
                <a:sym typeface="Open Sans"/>
              </a:rPr>
              <a:t>nlog⁡n</a:t>
            </a:r>
            <a:r>
              <a:rPr lang="en-US" altLang="en-US" sz="1600" b="1" dirty="0">
                <a:solidFill>
                  <a:schemeClr val="dk2"/>
                </a:solidFill>
                <a:latin typeface="+mn-lt"/>
                <a:ea typeface="Open Sans"/>
                <a:cs typeface="Open Sans"/>
                <a:sym typeface="Open Sans"/>
              </a:rPr>
              <a:t>)</a:t>
            </a:r>
          </a:p>
          <a:p>
            <a:pPr marL="457200" indent="-342900">
              <a:lnSpc>
                <a:spcPct val="150000"/>
              </a:lnSpc>
              <a:buClr>
                <a:schemeClr val="dk2"/>
              </a:buClr>
              <a:buSzPts val="1800"/>
              <a:buFont typeface="Arial" panose="020B0604020202020204" pitchFamily="34" charset="0"/>
              <a:buChar char="•"/>
            </a:pPr>
            <a:r>
              <a:rPr lang="en-US" altLang="en-US" sz="1600" b="1" dirty="0">
                <a:solidFill>
                  <a:schemeClr val="dk2"/>
                </a:solidFill>
                <a:latin typeface="+mn-lt"/>
                <a:ea typeface="Open Sans"/>
                <a:cs typeface="Open Sans"/>
                <a:sym typeface="Open Sans"/>
              </a:rPr>
              <a:t>Space Complexity: O(n)</a:t>
            </a:r>
          </a:p>
          <a:p>
            <a:pPr marL="457200" indent="-342900">
              <a:lnSpc>
                <a:spcPct val="150000"/>
              </a:lnSpc>
              <a:buClr>
                <a:schemeClr val="dk2"/>
              </a:buClr>
              <a:buSzPts val="1800"/>
              <a:buFont typeface="Arial" panose="020B0604020202020204" pitchFamily="34" charset="0"/>
              <a:buChar char="•"/>
            </a:pPr>
            <a:endParaRPr lang="en-US" altLang="en-US" sz="1600" b="1" dirty="0">
              <a:solidFill>
                <a:schemeClr val="dk2"/>
              </a:solidFill>
              <a:latin typeface="+mn-lt"/>
              <a:ea typeface="Open Sans"/>
              <a:cs typeface="Open Sans"/>
              <a:sym typeface="Open Sans"/>
            </a:endParaRPr>
          </a:p>
        </p:txBody>
      </p:sp>
      <p:pic>
        <p:nvPicPr>
          <p:cNvPr id="7" name="Picture 6">
            <a:extLst>
              <a:ext uri="{FF2B5EF4-FFF2-40B4-BE49-F238E27FC236}">
                <a16:creationId xmlns:a16="http://schemas.microsoft.com/office/drawing/2014/main" id="{3932CDE1-B8B7-6275-BC69-A8ACED9487AB}"/>
              </a:ext>
            </a:extLst>
          </p:cNvPr>
          <p:cNvPicPr>
            <a:picLocks noChangeAspect="1"/>
          </p:cNvPicPr>
          <p:nvPr/>
        </p:nvPicPr>
        <p:blipFill>
          <a:blip r:embed="rId3"/>
          <a:stretch>
            <a:fillRect/>
          </a:stretch>
        </p:blipFill>
        <p:spPr>
          <a:xfrm>
            <a:off x="5316278" y="243220"/>
            <a:ext cx="3432527" cy="4657060"/>
          </a:xfrm>
          <a:prstGeom prst="rect">
            <a:avLst/>
          </a:prstGeom>
        </p:spPr>
      </p:pic>
    </p:spTree>
    <p:extLst>
      <p:ext uri="{BB962C8B-B14F-4D97-AF65-F5344CB8AC3E}">
        <p14:creationId xmlns:p14="http://schemas.microsoft.com/office/powerpoint/2010/main" val="2311735055"/>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themeOverride>
</file>

<file path=ppt/theme/themeOverride2.xml><?xml version="1.0" encoding="utf-8"?>
<a:themeOverride xmlns:a="http://schemas.openxmlformats.org/drawingml/2006/main">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themeOverride>
</file>

<file path=docProps/app.xml><?xml version="1.0" encoding="utf-8"?>
<Properties xmlns="http://schemas.openxmlformats.org/officeDocument/2006/extended-properties" xmlns:vt="http://schemas.openxmlformats.org/officeDocument/2006/docPropsVTypes">
  <Template/>
  <TotalTime>300</TotalTime>
  <Words>2958</Words>
  <Application>Microsoft Office PowerPoint</Application>
  <PresentationFormat>On-screen Show (16:9)</PresentationFormat>
  <Paragraphs>314</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PT Sans Narrow</vt:lpstr>
      <vt:lpstr>Open Sans</vt:lpstr>
      <vt:lpstr>Consolas</vt:lpstr>
      <vt:lpstr>Tropic</vt:lpstr>
      <vt:lpstr>PowerPoint Presentation</vt:lpstr>
      <vt:lpstr>What is Sorting?? </vt:lpstr>
      <vt:lpstr>Why is Sorting Important</vt:lpstr>
      <vt:lpstr>Types of Basic Sorting Algorithms</vt:lpstr>
      <vt:lpstr>Bubble Sort</vt:lpstr>
      <vt:lpstr>Introduction to Selection Sort</vt:lpstr>
      <vt:lpstr>How Selection Sort Works </vt:lpstr>
      <vt:lpstr>Sorting Transition –How it works after each Pass</vt:lpstr>
      <vt:lpstr>Merge Sort Algorithm</vt:lpstr>
      <vt:lpstr>Steps of Merge Sort</vt:lpstr>
      <vt:lpstr>Comparison between Sorting Algorithms</vt:lpstr>
      <vt:lpstr>Time Complexity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Nagaraj Saroday</cp:lastModifiedBy>
  <cp:revision>2</cp:revision>
  <dcterms:modified xsi:type="dcterms:W3CDTF">2024-11-03T12:31:08Z</dcterms:modified>
</cp:coreProperties>
</file>