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355" autoAdjust="0"/>
  </p:normalViewPr>
  <p:slideViewPr>
    <p:cSldViewPr snapToGrid="0">
      <p:cViewPr varScale="1">
        <p:scale>
          <a:sx n="44" d="100"/>
          <a:sy n="44" d="100"/>
        </p:scale>
        <p:origin x="30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j Saroday" userId="3a26ac0b3cfb4850" providerId="LiveId" clId="{84A611E5-98C2-4505-87CA-6D7FD2E92349}"/>
    <pc:docChg chg="undo custSel delSld modSld">
      <pc:chgData name="Nagaraj Saroday" userId="3a26ac0b3cfb4850" providerId="LiveId" clId="{84A611E5-98C2-4505-87CA-6D7FD2E92349}" dt="2024-11-04T07:24:51.850" v="9"/>
      <pc:docMkLst>
        <pc:docMk/>
      </pc:docMkLst>
      <pc:sldChg chg="addSp delSp modSp mod modMedia modClrScheme delAnim chgLayout">
        <pc:chgData name="Nagaraj Saroday" userId="3a26ac0b3cfb4850" providerId="LiveId" clId="{84A611E5-98C2-4505-87CA-6D7FD2E92349}" dt="2024-11-03T18:34:41.625" v="5" actId="26606"/>
        <pc:sldMkLst>
          <pc:docMk/>
          <pc:sldMk cId="0" sldId="256"/>
        </pc:sldMkLst>
        <pc:spChg chg="mod">
          <ac:chgData name="Nagaraj Saroday" userId="3a26ac0b3cfb4850" providerId="LiveId" clId="{84A611E5-98C2-4505-87CA-6D7FD2E92349}" dt="2024-11-03T18:34:41.625" v="5" actId="26606"/>
          <ac:spMkLst>
            <pc:docMk/>
            <pc:sldMk cId="0" sldId="256"/>
            <ac:spMk id="119" creationId="{00000000-0000-0000-0000-000000000000}"/>
          </ac:spMkLst>
        </pc:spChg>
        <pc:spChg chg="add mod">
          <ac:chgData name="Nagaraj Saroday" userId="3a26ac0b3cfb4850" providerId="LiveId" clId="{84A611E5-98C2-4505-87CA-6D7FD2E92349}" dt="2024-11-03T18:34:41.625" v="5" actId="26606"/>
          <ac:spMkLst>
            <pc:docMk/>
            <pc:sldMk cId="0" sldId="256"/>
            <ac:spMk id="125" creationId="{C2361921-BBD1-BBC1-C9BC-3DE08A7CAF86}"/>
          </ac:spMkLst>
        </pc:spChg>
        <pc:picChg chg="add del mod">
          <ac:chgData name="Nagaraj Saroday" userId="3a26ac0b3cfb4850" providerId="LiveId" clId="{84A611E5-98C2-4505-87CA-6D7FD2E92349}" dt="2024-11-03T18:34:41.614" v="4" actId="26606"/>
          <ac:picMkLst>
            <pc:docMk/>
            <pc:sldMk cId="0" sldId="256"/>
            <ac:picMk id="121" creationId="{CDF248DF-1334-4E10-C373-FBA210943F38}"/>
          </ac:picMkLst>
        </pc:picChg>
        <pc:picChg chg="add">
          <ac:chgData name="Nagaraj Saroday" userId="3a26ac0b3cfb4850" providerId="LiveId" clId="{84A611E5-98C2-4505-87CA-6D7FD2E92349}" dt="2024-11-03T18:34:41.625" v="5" actId="26606"/>
          <ac:picMkLst>
            <pc:docMk/>
            <pc:sldMk cId="0" sldId="256"/>
            <ac:picMk id="123" creationId="{4BD18C05-5004-E97E-9BB6-149904EF1DDD}"/>
          </ac:picMkLst>
        </pc:picChg>
      </pc:sldChg>
      <pc:sldChg chg="addSp delSp modSp mod modClrScheme chgLayout">
        <pc:chgData name="Nagaraj Saroday" userId="3a26ac0b3cfb4850" providerId="LiveId" clId="{84A611E5-98C2-4505-87CA-6D7FD2E92349}" dt="2024-11-03T18:35:22.776" v="8" actId="26606"/>
        <pc:sldMkLst>
          <pc:docMk/>
          <pc:sldMk cId="0" sldId="257"/>
        </pc:sldMkLst>
        <pc:spChg chg="mod">
          <ac:chgData name="Nagaraj Saroday" userId="3a26ac0b3cfb4850" providerId="LiveId" clId="{84A611E5-98C2-4505-87CA-6D7FD2E92349}" dt="2024-11-03T18:35:22.776" v="8" actId="26606"/>
          <ac:spMkLst>
            <pc:docMk/>
            <pc:sldMk cId="0" sldId="257"/>
            <ac:spMk id="124" creationId="{00000000-0000-0000-0000-000000000000}"/>
          </ac:spMkLst>
        </pc:spChg>
        <pc:spChg chg="add del">
          <ac:chgData name="Nagaraj Saroday" userId="3a26ac0b3cfb4850" providerId="LiveId" clId="{84A611E5-98C2-4505-87CA-6D7FD2E92349}" dt="2024-11-03T18:35:22.776" v="8" actId="26606"/>
          <ac:spMkLst>
            <pc:docMk/>
            <pc:sldMk cId="0" sldId="257"/>
            <ac:spMk id="125" creationId="{00000000-0000-0000-0000-000000000000}"/>
          </ac:spMkLst>
        </pc:spChg>
        <pc:graphicFrameChg chg="add del">
          <ac:chgData name="Nagaraj Saroday" userId="3a26ac0b3cfb4850" providerId="LiveId" clId="{84A611E5-98C2-4505-87CA-6D7FD2E92349}" dt="2024-11-03T18:35:22.725" v="7" actId="26606"/>
          <ac:graphicFrameMkLst>
            <pc:docMk/>
            <pc:sldMk cId="0" sldId="257"/>
            <ac:graphicFrameMk id="127" creationId="{D36E38A2-33E7-B87A-8268-83C18EAEDD8E}"/>
          </ac:graphicFrameMkLst>
        </pc:graphicFrameChg>
        <pc:graphicFrameChg chg="add">
          <ac:chgData name="Nagaraj Saroday" userId="3a26ac0b3cfb4850" providerId="LiveId" clId="{84A611E5-98C2-4505-87CA-6D7FD2E92349}" dt="2024-11-03T18:35:22.776" v="8" actId="26606"/>
          <ac:graphicFrameMkLst>
            <pc:docMk/>
            <pc:sldMk cId="0" sldId="257"/>
            <ac:graphicFrameMk id="129" creationId="{DA4124EB-226F-3FBB-D4A9-BCBB0F45BE23}"/>
          </ac:graphicFrameMkLst>
        </pc:graphicFrameChg>
      </pc:sldChg>
      <pc:sldChg chg="modNotesTx">
        <pc:chgData name="Nagaraj Saroday" userId="3a26ac0b3cfb4850" providerId="LiveId" clId="{84A611E5-98C2-4505-87CA-6D7FD2E92349}" dt="2024-11-04T07:24:51.850" v="9"/>
        <pc:sldMkLst>
          <pc:docMk/>
          <pc:sldMk cId="0" sldId="259"/>
        </pc:sldMkLst>
      </pc:sldChg>
      <pc:sldChg chg="del">
        <pc:chgData name="Nagaraj Saroday" userId="3a26ac0b3cfb4850" providerId="LiveId" clId="{84A611E5-98C2-4505-87CA-6D7FD2E92349}" dt="2024-11-01T07:26:57.063" v="0" actId="47"/>
        <pc:sldMkLst>
          <pc:docMk/>
          <pc:sldMk cId="0" sldId="282"/>
        </pc:sldMkLst>
      </pc:sldChg>
      <pc:sldChg chg="del">
        <pc:chgData name="Nagaraj Saroday" userId="3a26ac0b3cfb4850" providerId="LiveId" clId="{84A611E5-98C2-4505-87CA-6D7FD2E92349}" dt="2024-11-01T07:26:57.063" v="0" actId="47"/>
        <pc:sldMkLst>
          <pc:docMk/>
          <pc:sldMk cId="0" sldId="283"/>
        </pc:sldMkLst>
      </pc:sldChg>
      <pc:sldChg chg="del">
        <pc:chgData name="Nagaraj Saroday" userId="3a26ac0b3cfb4850" providerId="LiveId" clId="{84A611E5-98C2-4505-87CA-6D7FD2E92349}" dt="2024-11-01T07:26:57.063" v="0" actId="47"/>
        <pc:sldMkLst>
          <pc:docMk/>
          <pc:sldMk cId="0" sldId="284"/>
        </pc:sldMkLst>
      </pc:sldChg>
      <pc:sldChg chg="del">
        <pc:chgData name="Nagaraj Saroday" userId="3a26ac0b3cfb4850" providerId="LiveId" clId="{84A611E5-98C2-4505-87CA-6D7FD2E92349}" dt="2024-11-01T07:26:57.063" v="0" actId="47"/>
        <pc:sldMkLst>
          <pc:docMk/>
          <pc:sldMk cId="0" sldId="285"/>
        </pc:sldMkLst>
      </pc:sldChg>
      <pc:sldChg chg="del">
        <pc:chgData name="Nagaraj Saroday" userId="3a26ac0b3cfb4850" providerId="LiveId" clId="{84A611E5-98C2-4505-87CA-6D7FD2E92349}" dt="2024-11-01T07:26:57.063" v="0" actId="47"/>
        <pc:sldMkLst>
          <pc:docMk/>
          <pc:sldMk cId="0" sldId="286"/>
        </pc:sldMkLst>
      </pc:sldChg>
      <pc:sldChg chg="del">
        <pc:chgData name="Nagaraj Saroday" userId="3a26ac0b3cfb4850" providerId="LiveId" clId="{84A611E5-98C2-4505-87CA-6D7FD2E92349}" dt="2024-11-01T07:26:57.063" v="0" actId="47"/>
        <pc:sldMkLst>
          <pc:docMk/>
          <pc:sldMk cId="0" sldId="287"/>
        </pc:sldMkLst>
      </pc:sldChg>
      <pc:sldChg chg="del">
        <pc:chgData name="Nagaraj Saroday" userId="3a26ac0b3cfb4850" providerId="LiveId" clId="{84A611E5-98C2-4505-87CA-6D7FD2E92349}" dt="2024-11-01T07:26:57.063" v="0" actId="47"/>
        <pc:sldMkLst>
          <pc:docMk/>
          <pc:sldMk cId="0" sldId="288"/>
        </pc:sldMkLst>
      </pc:sldChg>
      <pc:sldChg chg="del">
        <pc:chgData name="Nagaraj Saroday" userId="3a26ac0b3cfb4850" providerId="LiveId" clId="{84A611E5-98C2-4505-87CA-6D7FD2E92349}" dt="2024-11-01T07:26:57.063" v="0" actId="47"/>
        <pc:sldMkLst>
          <pc:docMk/>
          <pc:sldMk cId="0" sldId="289"/>
        </pc:sldMkLst>
      </pc:sldChg>
      <pc:sldChg chg="del">
        <pc:chgData name="Nagaraj Saroday" userId="3a26ac0b3cfb4850" providerId="LiveId" clId="{84A611E5-98C2-4505-87CA-6D7FD2E92349}" dt="2024-11-01T07:26:57.063" v="0" actId="47"/>
        <pc:sldMkLst>
          <pc:docMk/>
          <pc:sldMk cId="0" sldId="290"/>
        </pc:sldMkLst>
      </pc:sldChg>
      <pc:sldChg chg="del">
        <pc:chgData name="Nagaraj Saroday" userId="3a26ac0b3cfb4850" providerId="LiveId" clId="{84A611E5-98C2-4505-87CA-6D7FD2E92349}" dt="2024-11-01T07:26:57.063" v="0" actId="47"/>
        <pc:sldMkLst>
          <pc:docMk/>
          <pc:sldMk cId="0" sldId="291"/>
        </pc:sldMkLst>
      </pc:sldChg>
      <pc:sldChg chg="del">
        <pc:chgData name="Nagaraj Saroday" userId="3a26ac0b3cfb4850" providerId="LiveId" clId="{84A611E5-98C2-4505-87CA-6D7FD2E92349}" dt="2024-11-01T07:26:57.063" v="0" actId="47"/>
        <pc:sldMkLst>
          <pc:docMk/>
          <pc:sldMk cId="0" sldId="292"/>
        </pc:sldMkLst>
      </pc:sldChg>
      <pc:sldChg chg="del">
        <pc:chgData name="Nagaraj Saroday" userId="3a26ac0b3cfb4850" providerId="LiveId" clId="{84A611E5-98C2-4505-87CA-6D7FD2E92349}" dt="2024-11-01T07:26:57.063" v="0" actId="47"/>
        <pc:sldMkLst>
          <pc:docMk/>
          <pc:sldMk cId="0" sldId="293"/>
        </pc:sldMkLst>
      </pc:sldChg>
      <pc:sldChg chg="del">
        <pc:chgData name="Nagaraj Saroday" userId="3a26ac0b3cfb4850" providerId="LiveId" clId="{84A611E5-98C2-4505-87CA-6D7FD2E92349}" dt="2024-11-01T07:26:57.063" v="0" actId="47"/>
        <pc:sldMkLst>
          <pc:docMk/>
          <pc:sldMk cId="0" sldId="294"/>
        </pc:sldMkLst>
      </pc:sldChg>
      <pc:sldChg chg="del">
        <pc:chgData name="Nagaraj Saroday" userId="3a26ac0b3cfb4850" providerId="LiveId" clId="{84A611E5-98C2-4505-87CA-6D7FD2E92349}" dt="2024-11-01T07:26:57.063" v="0" actId="47"/>
        <pc:sldMkLst>
          <pc:docMk/>
          <pc:sldMk cId="0" sldId="295"/>
        </pc:sldMkLst>
      </pc:sldChg>
      <pc:sldChg chg="del">
        <pc:chgData name="Nagaraj Saroday" userId="3a26ac0b3cfb4850" providerId="LiveId" clId="{84A611E5-98C2-4505-87CA-6D7FD2E92349}" dt="2024-11-01T07:26:57.063" v="0" actId="47"/>
        <pc:sldMkLst>
          <pc:docMk/>
          <pc:sldMk cId="0" sldId="296"/>
        </pc:sldMkLst>
      </pc:sldChg>
      <pc:sldChg chg="del">
        <pc:chgData name="Nagaraj Saroday" userId="3a26ac0b3cfb4850" providerId="LiveId" clId="{84A611E5-98C2-4505-87CA-6D7FD2E92349}" dt="2024-11-01T07:26:57.063" v="0" actId="47"/>
        <pc:sldMkLst>
          <pc:docMk/>
          <pc:sldMk cId="0" sldId="297"/>
        </pc:sldMkLst>
      </pc:sldChg>
      <pc:sldChg chg="del">
        <pc:chgData name="Nagaraj Saroday" userId="3a26ac0b3cfb4850" providerId="LiveId" clId="{84A611E5-98C2-4505-87CA-6D7FD2E92349}" dt="2024-11-01T07:26:57.063" v="0" actId="47"/>
        <pc:sldMkLst>
          <pc:docMk/>
          <pc:sldMk cId="0" sldId="298"/>
        </pc:sldMkLst>
      </pc:sldChg>
      <pc:sldChg chg="del">
        <pc:chgData name="Nagaraj Saroday" userId="3a26ac0b3cfb4850" providerId="LiveId" clId="{84A611E5-98C2-4505-87CA-6D7FD2E92349}" dt="2024-11-01T07:26:57.063" v="0" actId="47"/>
        <pc:sldMkLst>
          <pc:docMk/>
          <pc:sldMk cId="0" sldId="299"/>
        </pc:sldMkLst>
      </pc:sldChg>
      <pc:sldChg chg="del">
        <pc:chgData name="Nagaraj Saroday" userId="3a26ac0b3cfb4850" providerId="LiveId" clId="{84A611E5-98C2-4505-87CA-6D7FD2E92349}" dt="2024-11-01T07:26:57.063" v="0" actId="47"/>
        <pc:sldMkLst>
          <pc:docMk/>
          <pc:sldMk cId="0" sldId="300"/>
        </pc:sldMkLst>
      </pc:sldChg>
      <pc:sldChg chg="del">
        <pc:chgData name="Nagaraj Saroday" userId="3a26ac0b3cfb4850" providerId="LiveId" clId="{84A611E5-98C2-4505-87CA-6D7FD2E92349}" dt="2024-11-01T07:26:57.063" v="0" actId="47"/>
        <pc:sldMkLst>
          <pc:docMk/>
          <pc:sldMk cId="0" sldId="301"/>
        </pc:sldMkLst>
      </pc:sldChg>
      <pc:sldChg chg="del">
        <pc:chgData name="Nagaraj Saroday" userId="3a26ac0b3cfb4850" providerId="LiveId" clId="{84A611E5-98C2-4505-87CA-6D7FD2E92349}" dt="2024-11-01T07:26:57.063" v="0" actId="47"/>
        <pc:sldMkLst>
          <pc:docMk/>
          <pc:sldMk cId="0" sldId="302"/>
        </pc:sldMkLst>
      </pc:sldChg>
      <pc:sldChg chg="del">
        <pc:chgData name="Nagaraj Saroday" userId="3a26ac0b3cfb4850" providerId="LiveId" clId="{84A611E5-98C2-4505-87CA-6D7FD2E92349}" dt="2024-11-01T07:26:57.063" v="0" actId="47"/>
        <pc:sldMkLst>
          <pc:docMk/>
          <pc:sldMk cId="0" sldId="303"/>
        </pc:sldMkLst>
      </pc:sldChg>
      <pc:sldChg chg="del">
        <pc:chgData name="Nagaraj Saroday" userId="3a26ac0b3cfb4850" providerId="LiveId" clId="{84A611E5-98C2-4505-87CA-6D7FD2E92349}" dt="2024-11-01T07:26:57.063" v="0" actId="47"/>
        <pc:sldMkLst>
          <pc:docMk/>
          <pc:sldMk cId="0" sldId="304"/>
        </pc:sldMkLst>
      </pc:sldChg>
      <pc:sldChg chg="del">
        <pc:chgData name="Nagaraj Saroday" userId="3a26ac0b3cfb4850" providerId="LiveId" clId="{84A611E5-98C2-4505-87CA-6D7FD2E92349}" dt="2024-11-01T07:26:57.063" v="0" actId="47"/>
        <pc:sldMkLst>
          <pc:docMk/>
          <pc:sldMk cId="0" sldId="305"/>
        </pc:sldMkLst>
      </pc:sldChg>
      <pc:sldChg chg="del">
        <pc:chgData name="Nagaraj Saroday" userId="3a26ac0b3cfb4850" providerId="LiveId" clId="{84A611E5-98C2-4505-87CA-6D7FD2E92349}" dt="2024-11-01T07:26:57.063" v="0" actId="47"/>
        <pc:sldMkLst>
          <pc:docMk/>
          <pc:sldMk cId="0" sldId="306"/>
        </pc:sldMkLst>
      </pc:sldChg>
      <pc:sldChg chg="del">
        <pc:chgData name="Nagaraj Saroday" userId="3a26ac0b3cfb4850" providerId="LiveId" clId="{84A611E5-98C2-4505-87CA-6D7FD2E92349}" dt="2024-11-01T07:26:57.063" v="0" actId="47"/>
        <pc:sldMkLst>
          <pc:docMk/>
          <pc:sldMk cId="0" sldId="307"/>
        </pc:sldMkLst>
      </pc:sldChg>
      <pc:sldChg chg="del">
        <pc:chgData name="Nagaraj Saroday" userId="3a26ac0b3cfb4850" providerId="LiveId" clId="{84A611E5-98C2-4505-87CA-6D7FD2E92349}" dt="2024-11-01T07:26:57.063" v="0" actId="47"/>
        <pc:sldMkLst>
          <pc:docMk/>
          <pc:sldMk cId="0" sldId="308"/>
        </pc:sldMkLst>
      </pc:sldChg>
      <pc:sldChg chg="del">
        <pc:chgData name="Nagaraj Saroday" userId="3a26ac0b3cfb4850" providerId="LiveId" clId="{84A611E5-98C2-4505-87CA-6D7FD2E92349}" dt="2024-11-01T07:26:57.063" v="0" actId="47"/>
        <pc:sldMkLst>
          <pc:docMk/>
          <pc:sldMk cId="0" sldId="309"/>
        </pc:sldMkLst>
      </pc:sldChg>
      <pc:sldChg chg="del">
        <pc:chgData name="Nagaraj Saroday" userId="3a26ac0b3cfb4850" providerId="LiveId" clId="{84A611E5-98C2-4505-87CA-6D7FD2E92349}" dt="2024-11-01T07:26:57.063" v="0" actId="47"/>
        <pc:sldMkLst>
          <pc:docMk/>
          <pc:sldMk cId="0" sldId="310"/>
        </pc:sldMkLst>
      </pc:sldChg>
      <pc:sldChg chg="del">
        <pc:chgData name="Nagaraj Saroday" userId="3a26ac0b3cfb4850" providerId="LiveId" clId="{84A611E5-98C2-4505-87CA-6D7FD2E92349}" dt="2024-11-01T07:26:57.063" v="0" actId="47"/>
        <pc:sldMkLst>
          <pc:docMk/>
          <pc:sldMk cId="0" sldId="311"/>
        </pc:sldMkLst>
      </pc:sldChg>
      <pc:sldChg chg="del">
        <pc:chgData name="Nagaraj Saroday" userId="3a26ac0b3cfb4850" providerId="LiveId" clId="{84A611E5-98C2-4505-87CA-6D7FD2E92349}" dt="2024-11-01T07:26:57.063" v="0" actId="47"/>
        <pc:sldMkLst>
          <pc:docMk/>
          <pc:sldMk cId="0" sldId="312"/>
        </pc:sldMkLst>
      </pc:sldChg>
      <pc:sldChg chg="del">
        <pc:chgData name="Nagaraj Saroday" userId="3a26ac0b3cfb4850" providerId="LiveId" clId="{84A611E5-98C2-4505-87CA-6D7FD2E92349}" dt="2024-11-01T07:26:57.063" v="0" actId="47"/>
        <pc:sldMkLst>
          <pc:docMk/>
          <pc:sldMk cId="0" sldId="313"/>
        </pc:sldMkLst>
      </pc:sldChg>
      <pc:sldChg chg="del">
        <pc:chgData name="Nagaraj Saroday" userId="3a26ac0b3cfb4850" providerId="LiveId" clId="{84A611E5-98C2-4505-87CA-6D7FD2E92349}" dt="2024-11-01T07:26:57.063" v="0" actId="47"/>
        <pc:sldMkLst>
          <pc:docMk/>
          <pc:sldMk cId="0" sldId="314"/>
        </pc:sldMkLst>
      </pc:sldChg>
      <pc:sldChg chg="del">
        <pc:chgData name="Nagaraj Saroday" userId="3a26ac0b3cfb4850" providerId="LiveId" clId="{84A611E5-98C2-4505-87CA-6D7FD2E92349}" dt="2024-11-01T07:26:57.063" v="0" actId="47"/>
        <pc:sldMkLst>
          <pc:docMk/>
          <pc:sldMk cId="0" sldId="315"/>
        </pc:sldMkLst>
      </pc:sldChg>
      <pc:sldChg chg="del">
        <pc:chgData name="Nagaraj Saroday" userId="3a26ac0b3cfb4850" providerId="LiveId" clId="{84A611E5-98C2-4505-87CA-6D7FD2E92349}" dt="2024-11-01T07:26:57.063" v="0" actId="47"/>
        <pc:sldMkLst>
          <pc:docMk/>
          <pc:sldMk cId="0" sldId="316"/>
        </pc:sldMkLst>
      </pc:sldChg>
      <pc:sldChg chg="del">
        <pc:chgData name="Nagaraj Saroday" userId="3a26ac0b3cfb4850" providerId="LiveId" clId="{84A611E5-98C2-4505-87CA-6D7FD2E92349}" dt="2024-11-01T07:26:57.063" v="0" actId="47"/>
        <pc:sldMkLst>
          <pc:docMk/>
          <pc:sldMk cId="0" sldId="317"/>
        </pc:sldMkLst>
      </pc:sldChg>
      <pc:sldChg chg="del">
        <pc:chgData name="Nagaraj Saroday" userId="3a26ac0b3cfb4850" providerId="LiveId" clId="{84A611E5-98C2-4505-87CA-6D7FD2E92349}" dt="2024-11-01T07:26:57.063" v="0" actId="47"/>
        <pc:sldMkLst>
          <pc:docMk/>
          <pc:sldMk cId="0" sldId="318"/>
        </pc:sldMkLst>
      </pc:sldChg>
      <pc:sldChg chg="del">
        <pc:chgData name="Nagaraj Saroday" userId="3a26ac0b3cfb4850" providerId="LiveId" clId="{84A611E5-98C2-4505-87CA-6D7FD2E92349}" dt="2024-11-01T07:26:57.063" v="0" actId="47"/>
        <pc:sldMkLst>
          <pc:docMk/>
          <pc:sldMk cId="0" sldId="319"/>
        </pc:sldMkLst>
      </pc:sldChg>
      <pc:sldChg chg="del">
        <pc:chgData name="Nagaraj Saroday" userId="3a26ac0b3cfb4850" providerId="LiveId" clId="{84A611E5-98C2-4505-87CA-6D7FD2E92349}" dt="2024-11-01T07:26:57.063" v="0" actId="47"/>
        <pc:sldMkLst>
          <pc:docMk/>
          <pc:sldMk cId="0" sldId="320"/>
        </pc:sldMkLst>
      </pc:sldChg>
      <pc:sldChg chg="del">
        <pc:chgData name="Nagaraj Saroday" userId="3a26ac0b3cfb4850" providerId="LiveId" clId="{84A611E5-98C2-4505-87CA-6D7FD2E92349}" dt="2024-11-01T07:26:57.063" v="0" actId="47"/>
        <pc:sldMkLst>
          <pc:docMk/>
          <pc:sldMk cId="0" sldId="321"/>
        </pc:sldMkLst>
      </pc:sldChg>
      <pc:sldChg chg="del">
        <pc:chgData name="Nagaraj Saroday" userId="3a26ac0b3cfb4850" providerId="LiveId" clId="{84A611E5-98C2-4505-87CA-6D7FD2E92349}" dt="2024-11-01T07:26:57.063" v="0" actId="47"/>
        <pc:sldMkLst>
          <pc:docMk/>
          <pc:sldMk cId="0" sldId="322"/>
        </pc:sldMkLst>
      </pc:sldChg>
      <pc:sldChg chg="del">
        <pc:chgData name="Nagaraj Saroday" userId="3a26ac0b3cfb4850" providerId="LiveId" clId="{84A611E5-98C2-4505-87CA-6D7FD2E92349}" dt="2024-11-01T07:26:57.063" v="0" actId="47"/>
        <pc:sldMkLst>
          <pc:docMk/>
          <pc:sldMk cId="0" sldId="323"/>
        </pc:sldMkLst>
      </pc:sldChg>
      <pc:sldChg chg="del">
        <pc:chgData name="Nagaraj Saroday" userId="3a26ac0b3cfb4850" providerId="LiveId" clId="{84A611E5-98C2-4505-87CA-6D7FD2E92349}" dt="2024-11-01T07:26:57.063" v="0" actId="47"/>
        <pc:sldMkLst>
          <pc:docMk/>
          <pc:sldMk cId="0" sldId="324"/>
        </pc:sldMkLst>
      </pc:sldChg>
      <pc:sldChg chg="del">
        <pc:chgData name="Nagaraj Saroday" userId="3a26ac0b3cfb4850" providerId="LiveId" clId="{84A611E5-98C2-4505-87CA-6D7FD2E92349}" dt="2024-11-01T07:26:57.063" v="0" actId="47"/>
        <pc:sldMkLst>
          <pc:docMk/>
          <pc:sldMk cId="0" sldId="325"/>
        </pc:sldMkLst>
      </pc:sldChg>
      <pc:sldChg chg="del">
        <pc:chgData name="Nagaraj Saroday" userId="3a26ac0b3cfb4850" providerId="LiveId" clId="{84A611E5-98C2-4505-87CA-6D7FD2E92349}" dt="2024-11-01T07:26:57.063" v="0" actId="47"/>
        <pc:sldMkLst>
          <pc:docMk/>
          <pc:sldMk cId="0" sldId="326"/>
        </pc:sldMkLst>
      </pc:sldChg>
      <pc:sldChg chg="del">
        <pc:chgData name="Nagaraj Saroday" userId="3a26ac0b3cfb4850" providerId="LiveId" clId="{84A611E5-98C2-4505-87CA-6D7FD2E92349}" dt="2024-11-01T07:26:57.063" v="0" actId="47"/>
        <pc:sldMkLst>
          <pc:docMk/>
          <pc:sldMk cId="0" sldId="327"/>
        </pc:sldMkLst>
      </pc:sldChg>
      <pc:sldChg chg="del">
        <pc:chgData name="Nagaraj Saroday" userId="3a26ac0b3cfb4850" providerId="LiveId" clId="{84A611E5-98C2-4505-87CA-6D7FD2E92349}" dt="2024-11-01T07:26:57.063" v="0" actId="47"/>
        <pc:sldMkLst>
          <pc:docMk/>
          <pc:sldMk cId="0" sldId="328"/>
        </pc:sldMkLst>
      </pc:sldChg>
      <pc:sldChg chg="del">
        <pc:chgData name="Nagaraj Saroday" userId="3a26ac0b3cfb4850" providerId="LiveId" clId="{84A611E5-98C2-4505-87CA-6D7FD2E92349}" dt="2024-11-01T07:26:57.063" v="0" actId="47"/>
        <pc:sldMkLst>
          <pc:docMk/>
          <pc:sldMk cId="0" sldId="329"/>
        </pc:sldMkLst>
      </pc:sldChg>
      <pc:sldChg chg="del">
        <pc:chgData name="Nagaraj Saroday" userId="3a26ac0b3cfb4850" providerId="LiveId" clId="{84A611E5-98C2-4505-87CA-6D7FD2E92349}" dt="2024-11-01T07:26:57.063" v="0" actId="47"/>
        <pc:sldMkLst>
          <pc:docMk/>
          <pc:sldMk cId="0" sldId="330"/>
        </pc:sldMkLst>
      </pc:sldChg>
      <pc:sldChg chg="del">
        <pc:chgData name="Nagaraj Saroday" userId="3a26ac0b3cfb4850" providerId="LiveId" clId="{84A611E5-98C2-4505-87CA-6D7FD2E92349}" dt="2024-11-01T07:26:57.063" v="0" actId="47"/>
        <pc:sldMkLst>
          <pc:docMk/>
          <pc:sldMk cId="0" sldId="331"/>
        </pc:sldMkLst>
      </pc:sldChg>
      <pc:sldChg chg="del">
        <pc:chgData name="Nagaraj Saroday" userId="3a26ac0b3cfb4850" providerId="LiveId" clId="{84A611E5-98C2-4505-87CA-6D7FD2E92349}" dt="2024-11-01T07:26:57.063" v="0" actId="47"/>
        <pc:sldMkLst>
          <pc:docMk/>
          <pc:sldMk cId="0" sldId="332"/>
        </pc:sldMkLst>
      </pc:sldChg>
      <pc:sldChg chg="del">
        <pc:chgData name="Nagaraj Saroday" userId="3a26ac0b3cfb4850" providerId="LiveId" clId="{84A611E5-98C2-4505-87CA-6D7FD2E92349}" dt="2024-11-01T07:26:57.063" v="0" actId="47"/>
        <pc:sldMkLst>
          <pc:docMk/>
          <pc:sldMk cId="0" sldId="333"/>
        </pc:sldMkLst>
      </pc:sldChg>
      <pc:sldChg chg="del">
        <pc:chgData name="Nagaraj Saroday" userId="3a26ac0b3cfb4850" providerId="LiveId" clId="{84A611E5-98C2-4505-87CA-6D7FD2E92349}" dt="2024-11-01T07:26:57.063" v="0" actId="47"/>
        <pc:sldMkLst>
          <pc:docMk/>
          <pc:sldMk cId="0" sldId="33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571F56-2CA9-4EE6-A945-C7D0070E93EF}"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66D45EFE-4A0C-4A32-B2E0-01C9C66E45BB}">
      <dgm:prSet/>
      <dgm:spPr/>
      <dgm:t>
        <a:bodyPr/>
        <a:lstStyle/>
        <a:p>
          <a:r>
            <a:rPr lang="en-US" b="0" i="0" baseline="0"/>
            <a:t>Discussion about Stacks</a:t>
          </a:r>
          <a:endParaRPr lang="en-US"/>
        </a:p>
      </dgm:t>
    </dgm:pt>
    <dgm:pt modelId="{000A1776-353B-402E-8937-297C1C7FA9B0}" type="parTrans" cxnId="{2F90B8BD-634C-4B20-98F8-CA955CBA4807}">
      <dgm:prSet/>
      <dgm:spPr/>
      <dgm:t>
        <a:bodyPr/>
        <a:lstStyle/>
        <a:p>
          <a:endParaRPr lang="en-US"/>
        </a:p>
      </dgm:t>
    </dgm:pt>
    <dgm:pt modelId="{97FB2E6B-1AEE-4307-8088-894F9A470B4C}" type="sibTrans" cxnId="{2F90B8BD-634C-4B20-98F8-CA955CBA4807}">
      <dgm:prSet/>
      <dgm:spPr/>
      <dgm:t>
        <a:bodyPr/>
        <a:lstStyle/>
        <a:p>
          <a:endParaRPr lang="en-US"/>
        </a:p>
      </dgm:t>
    </dgm:pt>
    <dgm:pt modelId="{56C505E1-4ECE-4AEC-A4E3-E17005B2F1C5}">
      <dgm:prSet/>
      <dgm:spPr/>
      <dgm:t>
        <a:bodyPr/>
        <a:lstStyle/>
        <a:p>
          <a:r>
            <a:rPr lang="en-US" b="0" i="0" baseline="0" dirty="0"/>
            <a:t>What is a Stack?</a:t>
          </a:r>
          <a:endParaRPr lang="en-US" dirty="0"/>
        </a:p>
      </dgm:t>
    </dgm:pt>
    <dgm:pt modelId="{25CD2366-F0B8-4EB3-8337-2BD6BC1B2238}" type="parTrans" cxnId="{A9E3E932-A3A0-42CB-A757-EA51EAABA557}">
      <dgm:prSet/>
      <dgm:spPr/>
      <dgm:t>
        <a:bodyPr/>
        <a:lstStyle/>
        <a:p>
          <a:endParaRPr lang="en-US"/>
        </a:p>
      </dgm:t>
    </dgm:pt>
    <dgm:pt modelId="{28D1707A-1BF1-403F-BB35-B2E8DAFEC654}" type="sibTrans" cxnId="{A9E3E932-A3A0-42CB-A757-EA51EAABA557}">
      <dgm:prSet/>
      <dgm:spPr/>
      <dgm:t>
        <a:bodyPr/>
        <a:lstStyle/>
        <a:p>
          <a:endParaRPr lang="en-US"/>
        </a:p>
      </dgm:t>
    </dgm:pt>
    <dgm:pt modelId="{EF6C69C9-B1FC-4419-AB13-D44EF5ABA04B}">
      <dgm:prSet/>
      <dgm:spPr/>
      <dgm:t>
        <a:bodyPr/>
        <a:lstStyle/>
        <a:p>
          <a:r>
            <a:rPr lang="en-US" b="0" i="0" baseline="0"/>
            <a:t>When and where is a Stack used?</a:t>
          </a:r>
          <a:endParaRPr lang="en-US"/>
        </a:p>
      </dgm:t>
    </dgm:pt>
    <dgm:pt modelId="{1470D48E-3865-4B16-AEBB-A5C17AB30A98}" type="parTrans" cxnId="{DEDBCEAC-76CC-4BCC-881B-973A579268DA}">
      <dgm:prSet/>
      <dgm:spPr/>
      <dgm:t>
        <a:bodyPr/>
        <a:lstStyle/>
        <a:p>
          <a:endParaRPr lang="en-US"/>
        </a:p>
      </dgm:t>
    </dgm:pt>
    <dgm:pt modelId="{EA1F32AB-16B9-40A7-B149-D5A8323A18A1}" type="sibTrans" cxnId="{DEDBCEAC-76CC-4BCC-881B-973A579268DA}">
      <dgm:prSet/>
      <dgm:spPr/>
      <dgm:t>
        <a:bodyPr/>
        <a:lstStyle/>
        <a:p>
          <a:endParaRPr lang="en-US"/>
        </a:p>
      </dgm:t>
    </dgm:pt>
    <dgm:pt modelId="{8FB5AD51-2944-4D6F-9B57-5083D2210C04}">
      <dgm:prSet/>
      <dgm:spPr/>
      <dgm:t>
        <a:bodyPr/>
        <a:lstStyle/>
        <a:p>
          <a:r>
            <a:rPr lang="en-US" b="0" i="0" baseline="0"/>
            <a:t>Complexity Analysis</a:t>
          </a:r>
          <a:endParaRPr lang="en-US"/>
        </a:p>
      </dgm:t>
    </dgm:pt>
    <dgm:pt modelId="{D1A89768-DFAF-4E90-B9DE-21BCE19ABF55}" type="parTrans" cxnId="{DA441660-52A8-4B92-90A4-0B8FDE3ED25F}">
      <dgm:prSet/>
      <dgm:spPr/>
      <dgm:t>
        <a:bodyPr/>
        <a:lstStyle/>
        <a:p>
          <a:endParaRPr lang="en-US"/>
        </a:p>
      </dgm:t>
    </dgm:pt>
    <dgm:pt modelId="{E8EB5477-B21D-4C62-A7F3-D225FD56B4C9}" type="sibTrans" cxnId="{DA441660-52A8-4B92-90A4-0B8FDE3ED25F}">
      <dgm:prSet/>
      <dgm:spPr/>
      <dgm:t>
        <a:bodyPr/>
        <a:lstStyle/>
        <a:p>
          <a:endParaRPr lang="en-US"/>
        </a:p>
      </dgm:t>
    </dgm:pt>
    <dgm:pt modelId="{6B9B87A5-940E-437B-A48C-A4FE974B8447}">
      <dgm:prSet/>
      <dgm:spPr/>
      <dgm:t>
        <a:bodyPr/>
        <a:lstStyle/>
        <a:p>
          <a:r>
            <a:rPr lang="en-US" b="0" i="0" baseline="0"/>
            <a:t>Stack usage examples</a:t>
          </a:r>
          <a:endParaRPr lang="en-US"/>
        </a:p>
      </dgm:t>
    </dgm:pt>
    <dgm:pt modelId="{8FF5DC74-630F-42E5-A229-DDC1813E4C3B}" type="parTrans" cxnId="{DE7D4035-C0DD-4D25-BC80-1D8BA64015C9}">
      <dgm:prSet/>
      <dgm:spPr/>
      <dgm:t>
        <a:bodyPr/>
        <a:lstStyle/>
        <a:p>
          <a:endParaRPr lang="en-US"/>
        </a:p>
      </dgm:t>
    </dgm:pt>
    <dgm:pt modelId="{AC96BAA1-DA23-44A9-934D-FC592D106697}" type="sibTrans" cxnId="{DE7D4035-C0DD-4D25-BC80-1D8BA64015C9}">
      <dgm:prSet/>
      <dgm:spPr/>
      <dgm:t>
        <a:bodyPr/>
        <a:lstStyle/>
        <a:p>
          <a:endParaRPr lang="en-US"/>
        </a:p>
      </dgm:t>
    </dgm:pt>
    <dgm:pt modelId="{E6502146-F996-48E4-8514-9C3C75530A81}">
      <dgm:prSet/>
      <dgm:spPr/>
      <dgm:t>
        <a:bodyPr/>
        <a:lstStyle/>
        <a:p>
          <a:r>
            <a:rPr lang="en-US" b="0" i="0" baseline="0"/>
            <a:t>Implementation details</a:t>
          </a:r>
          <a:endParaRPr lang="en-US"/>
        </a:p>
      </dgm:t>
    </dgm:pt>
    <dgm:pt modelId="{7117A5F3-E407-4F28-A0A7-E96EB4B94AA9}" type="parTrans" cxnId="{41FF7836-B132-48C2-86FC-F62A56A25ED2}">
      <dgm:prSet/>
      <dgm:spPr/>
      <dgm:t>
        <a:bodyPr/>
        <a:lstStyle/>
        <a:p>
          <a:endParaRPr lang="en-US"/>
        </a:p>
      </dgm:t>
    </dgm:pt>
    <dgm:pt modelId="{4392447B-3B60-4E21-B667-3D49D1408FB5}" type="sibTrans" cxnId="{41FF7836-B132-48C2-86FC-F62A56A25ED2}">
      <dgm:prSet/>
      <dgm:spPr/>
      <dgm:t>
        <a:bodyPr/>
        <a:lstStyle/>
        <a:p>
          <a:endParaRPr lang="en-US"/>
        </a:p>
      </dgm:t>
    </dgm:pt>
    <dgm:pt modelId="{488B2201-0A73-45C9-B0A5-4491CE6FC98E}">
      <dgm:prSet/>
      <dgm:spPr/>
      <dgm:t>
        <a:bodyPr/>
        <a:lstStyle/>
        <a:p>
          <a:r>
            <a:rPr lang="en-US" b="0" i="0" baseline="0"/>
            <a:t>Pushing elements on stack</a:t>
          </a:r>
          <a:endParaRPr lang="en-US"/>
        </a:p>
      </dgm:t>
    </dgm:pt>
    <dgm:pt modelId="{C425F6E2-4CB8-4E34-B451-A412B252662A}" type="parTrans" cxnId="{9B063E4C-A46F-45C9-BFC5-7D03EFAB660D}">
      <dgm:prSet/>
      <dgm:spPr/>
      <dgm:t>
        <a:bodyPr/>
        <a:lstStyle/>
        <a:p>
          <a:endParaRPr lang="en-US"/>
        </a:p>
      </dgm:t>
    </dgm:pt>
    <dgm:pt modelId="{2EFA68F1-EEA0-4885-AE64-9F241A59DE07}" type="sibTrans" cxnId="{9B063E4C-A46F-45C9-BFC5-7D03EFAB660D}">
      <dgm:prSet/>
      <dgm:spPr/>
      <dgm:t>
        <a:bodyPr/>
        <a:lstStyle/>
        <a:p>
          <a:endParaRPr lang="en-US"/>
        </a:p>
      </dgm:t>
    </dgm:pt>
    <dgm:pt modelId="{6B260C06-8408-4787-B141-3A4404FD9CB5}">
      <dgm:prSet/>
      <dgm:spPr/>
      <dgm:t>
        <a:bodyPr/>
        <a:lstStyle/>
        <a:p>
          <a:r>
            <a:rPr lang="en-US" b="0" i="0" baseline="0"/>
            <a:t>Popping elements from stack</a:t>
          </a:r>
          <a:endParaRPr lang="en-US"/>
        </a:p>
      </dgm:t>
    </dgm:pt>
    <dgm:pt modelId="{6C16194C-A395-496A-8B02-0CB8F819127A}" type="parTrans" cxnId="{024FF955-3F63-4679-B12C-0B721AB7F823}">
      <dgm:prSet/>
      <dgm:spPr/>
      <dgm:t>
        <a:bodyPr/>
        <a:lstStyle/>
        <a:p>
          <a:endParaRPr lang="en-US"/>
        </a:p>
      </dgm:t>
    </dgm:pt>
    <dgm:pt modelId="{8C0FB266-200E-4290-8EC5-D36A8BCDBDEF}" type="sibTrans" cxnId="{024FF955-3F63-4679-B12C-0B721AB7F823}">
      <dgm:prSet/>
      <dgm:spPr/>
      <dgm:t>
        <a:bodyPr/>
        <a:lstStyle/>
        <a:p>
          <a:endParaRPr lang="en-US"/>
        </a:p>
      </dgm:t>
    </dgm:pt>
    <dgm:pt modelId="{1FB7F872-AC6F-4C33-9471-BC996C347DB0}">
      <dgm:prSet/>
      <dgm:spPr/>
      <dgm:t>
        <a:bodyPr/>
        <a:lstStyle/>
        <a:p>
          <a:r>
            <a:rPr lang="en-US" b="0" i="0" baseline="0"/>
            <a:t>Code Implementation</a:t>
          </a:r>
          <a:endParaRPr lang="en-US"/>
        </a:p>
      </dgm:t>
    </dgm:pt>
    <dgm:pt modelId="{8F1A9E27-B6B2-43F5-86BD-EBA012C89320}" type="parTrans" cxnId="{37F05EE8-40E9-4B9C-89A5-4A6CA6F0FC63}">
      <dgm:prSet/>
      <dgm:spPr/>
      <dgm:t>
        <a:bodyPr/>
        <a:lstStyle/>
        <a:p>
          <a:endParaRPr lang="en-US"/>
        </a:p>
      </dgm:t>
    </dgm:pt>
    <dgm:pt modelId="{2723D16A-52C5-475F-A3AB-AD2CD64FA311}" type="sibTrans" cxnId="{37F05EE8-40E9-4B9C-89A5-4A6CA6F0FC63}">
      <dgm:prSet/>
      <dgm:spPr/>
      <dgm:t>
        <a:bodyPr/>
        <a:lstStyle/>
        <a:p>
          <a:endParaRPr lang="en-US"/>
        </a:p>
      </dgm:t>
    </dgm:pt>
    <dgm:pt modelId="{D7BD9937-4208-4FE0-98DF-345435C4D500}" type="pres">
      <dgm:prSet presAssocID="{96571F56-2CA9-4EE6-A945-C7D0070E93EF}" presName="linear" presStyleCnt="0">
        <dgm:presLayoutVars>
          <dgm:animLvl val="lvl"/>
          <dgm:resizeHandles val="exact"/>
        </dgm:presLayoutVars>
      </dgm:prSet>
      <dgm:spPr/>
    </dgm:pt>
    <dgm:pt modelId="{26397A27-C0EA-4CA1-9674-FBBBEB0BB515}" type="pres">
      <dgm:prSet presAssocID="{66D45EFE-4A0C-4A32-B2E0-01C9C66E45BB}" presName="parentText" presStyleLbl="node1" presStyleIdx="0" presStyleCnt="3">
        <dgm:presLayoutVars>
          <dgm:chMax val="0"/>
          <dgm:bulletEnabled val="1"/>
        </dgm:presLayoutVars>
      </dgm:prSet>
      <dgm:spPr/>
    </dgm:pt>
    <dgm:pt modelId="{DB5A463F-BFD0-46A6-91FB-2972B6E196E5}" type="pres">
      <dgm:prSet presAssocID="{66D45EFE-4A0C-4A32-B2E0-01C9C66E45BB}" presName="childText" presStyleLbl="revTx" presStyleIdx="0" presStyleCnt="2">
        <dgm:presLayoutVars>
          <dgm:bulletEnabled val="1"/>
        </dgm:presLayoutVars>
      </dgm:prSet>
      <dgm:spPr/>
    </dgm:pt>
    <dgm:pt modelId="{03B14FC9-0B40-4649-9212-825F65CC598E}" type="pres">
      <dgm:prSet presAssocID="{E6502146-F996-48E4-8514-9C3C75530A81}" presName="parentText" presStyleLbl="node1" presStyleIdx="1" presStyleCnt="3">
        <dgm:presLayoutVars>
          <dgm:chMax val="0"/>
          <dgm:bulletEnabled val="1"/>
        </dgm:presLayoutVars>
      </dgm:prSet>
      <dgm:spPr/>
    </dgm:pt>
    <dgm:pt modelId="{9F7C437F-8939-4153-B03B-E324B98CCD33}" type="pres">
      <dgm:prSet presAssocID="{E6502146-F996-48E4-8514-9C3C75530A81}" presName="childText" presStyleLbl="revTx" presStyleIdx="1" presStyleCnt="2">
        <dgm:presLayoutVars>
          <dgm:bulletEnabled val="1"/>
        </dgm:presLayoutVars>
      </dgm:prSet>
      <dgm:spPr/>
    </dgm:pt>
    <dgm:pt modelId="{46197330-12B1-4EF9-92C4-9265EE031599}" type="pres">
      <dgm:prSet presAssocID="{1FB7F872-AC6F-4C33-9471-BC996C347DB0}" presName="parentText" presStyleLbl="node1" presStyleIdx="2" presStyleCnt="3">
        <dgm:presLayoutVars>
          <dgm:chMax val="0"/>
          <dgm:bulletEnabled val="1"/>
        </dgm:presLayoutVars>
      </dgm:prSet>
      <dgm:spPr/>
    </dgm:pt>
  </dgm:ptLst>
  <dgm:cxnLst>
    <dgm:cxn modelId="{64E6AF19-35F1-46B1-937A-0E73B022977A}" type="presOf" srcId="{6B9B87A5-940E-437B-A48C-A4FE974B8447}" destId="{DB5A463F-BFD0-46A6-91FB-2972B6E196E5}" srcOrd="0" destOrd="3" presId="urn:microsoft.com/office/officeart/2005/8/layout/vList2"/>
    <dgm:cxn modelId="{A9E3E932-A3A0-42CB-A757-EA51EAABA557}" srcId="{66D45EFE-4A0C-4A32-B2E0-01C9C66E45BB}" destId="{56C505E1-4ECE-4AEC-A4E3-E17005B2F1C5}" srcOrd="0" destOrd="0" parTransId="{25CD2366-F0B8-4EB3-8337-2BD6BC1B2238}" sibTransId="{28D1707A-1BF1-403F-BB35-B2E8DAFEC654}"/>
    <dgm:cxn modelId="{DE7D4035-C0DD-4D25-BC80-1D8BA64015C9}" srcId="{66D45EFE-4A0C-4A32-B2E0-01C9C66E45BB}" destId="{6B9B87A5-940E-437B-A48C-A4FE974B8447}" srcOrd="3" destOrd="0" parTransId="{8FF5DC74-630F-42E5-A229-DDC1813E4C3B}" sibTransId="{AC96BAA1-DA23-44A9-934D-FC592D106697}"/>
    <dgm:cxn modelId="{41FF7836-B132-48C2-86FC-F62A56A25ED2}" srcId="{96571F56-2CA9-4EE6-A945-C7D0070E93EF}" destId="{E6502146-F996-48E4-8514-9C3C75530A81}" srcOrd="1" destOrd="0" parTransId="{7117A5F3-E407-4F28-A0A7-E96EB4B94AA9}" sibTransId="{4392447B-3B60-4E21-B667-3D49D1408FB5}"/>
    <dgm:cxn modelId="{DA441660-52A8-4B92-90A4-0B8FDE3ED25F}" srcId="{66D45EFE-4A0C-4A32-B2E0-01C9C66E45BB}" destId="{8FB5AD51-2944-4D6F-9B57-5083D2210C04}" srcOrd="2" destOrd="0" parTransId="{D1A89768-DFAF-4E90-B9DE-21BCE19ABF55}" sibTransId="{E8EB5477-B21D-4C62-A7F3-D225FD56B4C9}"/>
    <dgm:cxn modelId="{8E83B160-FA30-4800-9886-67C6320F5350}" type="presOf" srcId="{1FB7F872-AC6F-4C33-9471-BC996C347DB0}" destId="{46197330-12B1-4EF9-92C4-9265EE031599}" srcOrd="0" destOrd="0" presId="urn:microsoft.com/office/officeart/2005/8/layout/vList2"/>
    <dgm:cxn modelId="{A14C1C44-933A-4D27-9083-6248D308A566}" type="presOf" srcId="{EF6C69C9-B1FC-4419-AB13-D44EF5ABA04B}" destId="{DB5A463F-BFD0-46A6-91FB-2972B6E196E5}" srcOrd="0" destOrd="1" presId="urn:microsoft.com/office/officeart/2005/8/layout/vList2"/>
    <dgm:cxn modelId="{C09AAB47-E367-460C-9F0B-2E1DD1874C2E}" type="presOf" srcId="{E6502146-F996-48E4-8514-9C3C75530A81}" destId="{03B14FC9-0B40-4649-9212-825F65CC598E}" srcOrd="0" destOrd="0" presId="urn:microsoft.com/office/officeart/2005/8/layout/vList2"/>
    <dgm:cxn modelId="{6B65C249-56E5-425F-B91C-504E1312B345}" type="presOf" srcId="{66D45EFE-4A0C-4A32-B2E0-01C9C66E45BB}" destId="{26397A27-C0EA-4CA1-9674-FBBBEB0BB515}" srcOrd="0" destOrd="0" presId="urn:microsoft.com/office/officeart/2005/8/layout/vList2"/>
    <dgm:cxn modelId="{9B063E4C-A46F-45C9-BFC5-7D03EFAB660D}" srcId="{E6502146-F996-48E4-8514-9C3C75530A81}" destId="{488B2201-0A73-45C9-B0A5-4491CE6FC98E}" srcOrd="0" destOrd="0" parTransId="{C425F6E2-4CB8-4E34-B451-A412B252662A}" sibTransId="{2EFA68F1-EEA0-4885-AE64-9F241A59DE07}"/>
    <dgm:cxn modelId="{024FF955-3F63-4679-B12C-0B721AB7F823}" srcId="{E6502146-F996-48E4-8514-9C3C75530A81}" destId="{6B260C06-8408-4787-B141-3A4404FD9CB5}" srcOrd="1" destOrd="0" parTransId="{6C16194C-A395-496A-8B02-0CB8F819127A}" sibTransId="{8C0FB266-200E-4290-8EC5-D36A8BCDBDEF}"/>
    <dgm:cxn modelId="{E602718E-6EDB-40E9-9514-D00A7D7E7A05}" type="presOf" srcId="{56C505E1-4ECE-4AEC-A4E3-E17005B2F1C5}" destId="{DB5A463F-BFD0-46A6-91FB-2972B6E196E5}" srcOrd="0" destOrd="0" presId="urn:microsoft.com/office/officeart/2005/8/layout/vList2"/>
    <dgm:cxn modelId="{B2C4DB98-E1B2-4784-B0F5-72A1310883A4}" type="presOf" srcId="{96571F56-2CA9-4EE6-A945-C7D0070E93EF}" destId="{D7BD9937-4208-4FE0-98DF-345435C4D500}" srcOrd="0" destOrd="0" presId="urn:microsoft.com/office/officeart/2005/8/layout/vList2"/>
    <dgm:cxn modelId="{D6E9799D-662E-491C-B54A-9D78CEB19238}" type="presOf" srcId="{8FB5AD51-2944-4D6F-9B57-5083D2210C04}" destId="{DB5A463F-BFD0-46A6-91FB-2972B6E196E5}" srcOrd="0" destOrd="2" presId="urn:microsoft.com/office/officeart/2005/8/layout/vList2"/>
    <dgm:cxn modelId="{DEE9CA9D-6065-4E43-8798-28A2EDB7ECFD}" type="presOf" srcId="{6B260C06-8408-4787-B141-3A4404FD9CB5}" destId="{9F7C437F-8939-4153-B03B-E324B98CCD33}" srcOrd="0" destOrd="1" presId="urn:microsoft.com/office/officeart/2005/8/layout/vList2"/>
    <dgm:cxn modelId="{A163FDA8-854B-4B4D-BC66-A05B9CC658C4}" type="presOf" srcId="{488B2201-0A73-45C9-B0A5-4491CE6FC98E}" destId="{9F7C437F-8939-4153-B03B-E324B98CCD33}" srcOrd="0" destOrd="0" presId="urn:microsoft.com/office/officeart/2005/8/layout/vList2"/>
    <dgm:cxn modelId="{DEDBCEAC-76CC-4BCC-881B-973A579268DA}" srcId="{66D45EFE-4A0C-4A32-B2E0-01C9C66E45BB}" destId="{EF6C69C9-B1FC-4419-AB13-D44EF5ABA04B}" srcOrd="1" destOrd="0" parTransId="{1470D48E-3865-4B16-AEBB-A5C17AB30A98}" sibTransId="{EA1F32AB-16B9-40A7-B149-D5A8323A18A1}"/>
    <dgm:cxn modelId="{2F90B8BD-634C-4B20-98F8-CA955CBA4807}" srcId="{96571F56-2CA9-4EE6-A945-C7D0070E93EF}" destId="{66D45EFE-4A0C-4A32-B2E0-01C9C66E45BB}" srcOrd="0" destOrd="0" parTransId="{000A1776-353B-402E-8937-297C1C7FA9B0}" sibTransId="{97FB2E6B-1AEE-4307-8088-894F9A470B4C}"/>
    <dgm:cxn modelId="{37F05EE8-40E9-4B9C-89A5-4A6CA6F0FC63}" srcId="{96571F56-2CA9-4EE6-A945-C7D0070E93EF}" destId="{1FB7F872-AC6F-4C33-9471-BC996C347DB0}" srcOrd="2" destOrd="0" parTransId="{8F1A9E27-B6B2-43F5-86BD-EBA012C89320}" sibTransId="{2723D16A-52C5-475F-A3AB-AD2CD64FA311}"/>
    <dgm:cxn modelId="{8324B08F-2F98-4AF3-BAD9-5A9A2D96DFA8}" type="presParOf" srcId="{D7BD9937-4208-4FE0-98DF-345435C4D500}" destId="{26397A27-C0EA-4CA1-9674-FBBBEB0BB515}" srcOrd="0" destOrd="0" presId="urn:microsoft.com/office/officeart/2005/8/layout/vList2"/>
    <dgm:cxn modelId="{026183CC-47CF-4BEA-AB5D-EC0744C00FEC}" type="presParOf" srcId="{D7BD9937-4208-4FE0-98DF-345435C4D500}" destId="{DB5A463F-BFD0-46A6-91FB-2972B6E196E5}" srcOrd="1" destOrd="0" presId="urn:microsoft.com/office/officeart/2005/8/layout/vList2"/>
    <dgm:cxn modelId="{E5C02CCD-1DD0-4CB8-A9AA-C1D489BC17E8}" type="presParOf" srcId="{D7BD9937-4208-4FE0-98DF-345435C4D500}" destId="{03B14FC9-0B40-4649-9212-825F65CC598E}" srcOrd="2" destOrd="0" presId="urn:microsoft.com/office/officeart/2005/8/layout/vList2"/>
    <dgm:cxn modelId="{3367CCA5-62C5-4A4E-A0D8-8B7FF8D0546A}" type="presParOf" srcId="{D7BD9937-4208-4FE0-98DF-345435C4D500}" destId="{9F7C437F-8939-4153-B03B-E324B98CCD33}" srcOrd="3" destOrd="0" presId="urn:microsoft.com/office/officeart/2005/8/layout/vList2"/>
    <dgm:cxn modelId="{5A19D24A-300F-4D0F-801F-05B49BEC2310}" type="presParOf" srcId="{D7BD9937-4208-4FE0-98DF-345435C4D500}" destId="{46197330-12B1-4EF9-92C4-9265EE03159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97A27-C0EA-4CA1-9674-FBBBEB0BB515}">
      <dsp:nvSpPr>
        <dsp:cNvPr id="0" name=""/>
        <dsp:cNvSpPr/>
      </dsp:nvSpPr>
      <dsp:spPr>
        <a:xfrm>
          <a:off x="0" y="72492"/>
          <a:ext cx="11099800" cy="959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baseline="0"/>
            <a:t>Discussion about Stacks</a:t>
          </a:r>
          <a:endParaRPr lang="en-US" sz="4000" kern="1200"/>
        </a:p>
      </dsp:txBody>
      <dsp:txXfrm>
        <a:off x="46834" y="119326"/>
        <a:ext cx="11006132" cy="865732"/>
      </dsp:txXfrm>
    </dsp:sp>
    <dsp:sp modelId="{DB5A463F-BFD0-46A6-91FB-2972B6E196E5}">
      <dsp:nvSpPr>
        <dsp:cNvPr id="0" name=""/>
        <dsp:cNvSpPr/>
      </dsp:nvSpPr>
      <dsp:spPr>
        <a:xfrm>
          <a:off x="0" y="1031892"/>
          <a:ext cx="11099800" cy="211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419"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b="0" i="0" kern="1200" baseline="0" dirty="0"/>
            <a:t>What is a Stack?</a:t>
          </a:r>
          <a:endParaRPr lang="en-US" sz="3100" kern="1200" dirty="0"/>
        </a:p>
        <a:p>
          <a:pPr marL="285750" lvl="1" indent="-285750" algn="l" defTabSz="1377950">
            <a:lnSpc>
              <a:spcPct val="90000"/>
            </a:lnSpc>
            <a:spcBef>
              <a:spcPct val="0"/>
            </a:spcBef>
            <a:spcAft>
              <a:spcPct val="20000"/>
            </a:spcAft>
            <a:buChar char="•"/>
          </a:pPr>
          <a:r>
            <a:rPr lang="en-US" sz="3100" b="0" i="0" kern="1200" baseline="0"/>
            <a:t>When and where is a Stack used?</a:t>
          </a:r>
          <a:endParaRPr lang="en-US" sz="3100" kern="1200"/>
        </a:p>
        <a:p>
          <a:pPr marL="285750" lvl="1" indent="-285750" algn="l" defTabSz="1377950">
            <a:lnSpc>
              <a:spcPct val="90000"/>
            </a:lnSpc>
            <a:spcBef>
              <a:spcPct val="0"/>
            </a:spcBef>
            <a:spcAft>
              <a:spcPct val="20000"/>
            </a:spcAft>
            <a:buChar char="•"/>
          </a:pPr>
          <a:r>
            <a:rPr lang="en-US" sz="3100" b="0" i="0" kern="1200" baseline="0"/>
            <a:t>Complexity Analysis</a:t>
          </a:r>
          <a:endParaRPr lang="en-US" sz="3100" kern="1200"/>
        </a:p>
        <a:p>
          <a:pPr marL="285750" lvl="1" indent="-285750" algn="l" defTabSz="1377950">
            <a:lnSpc>
              <a:spcPct val="90000"/>
            </a:lnSpc>
            <a:spcBef>
              <a:spcPct val="0"/>
            </a:spcBef>
            <a:spcAft>
              <a:spcPct val="20000"/>
            </a:spcAft>
            <a:buChar char="•"/>
          </a:pPr>
          <a:r>
            <a:rPr lang="en-US" sz="3100" b="0" i="0" kern="1200" baseline="0"/>
            <a:t>Stack usage examples</a:t>
          </a:r>
          <a:endParaRPr lang="en-US" sz="3100" kern="1200"/>
        </a:p>
      </dsp:txBody>
      <dsp:txXfrm>
        <a:off x="0" y="1031892"/>
        <a:ext cx="11099800" cy="2111400"/>
      </dsp:txXfrm>
    </dsp:sp>
    <dsp:sp modelId="{03B14FC9-0B40-4649-9212-825F65CC598E}">
      <dsp:nvSpPr>
        <dsp:cNvPr id="0" name=""/>
        <dsp:cNvSpPr/>
      </dsp:nvSpPr>
      <dsp:spPr>
        <a:xfrm>
          <a:off x="0" y="3143292"/>
          <a:ext cx="11099800" cy="959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baseline="0"/>
            <a:t>Implementation details</a:t>
          </a:r>
          <a:endParaRPr lang="en-US" sz="4000" kern="1200"/>
        </a:p>
      </dsp:txBody>
      <dsp:txXfrm>
        <a:off x="46834" y="3190126"/>
        <a:ext cx="11006132" cy="865732"/>
      </dsp:txXfrm>
    </dsp:sp>
    <dsp:sp modelId="{9F7C437F-8939-4153-B03B-E324B98CCD33}">
      <dsp:nvSpPr>
        <dsp:cNvPr id="0" name=""/>
        <dsp:cNvSpPr/>
      </dsp:nvSpPr>
      <dsp:spPr>
        <a:xfrm>
          <a:off x="0" y="4102692"/>
          <a:ext cx="11099800"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419"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b="0" i="0" kern="1200" baseline="0"/>
            <a:t>Pushing elements on stack</a:t>
          </a:r>
          <a:endParaRPr lang="en-US" sz="3100" kern="1200"/>
        </a:p>
        <a:p>
          <a:pPr marL="285750" lvl="1" indent="-285750" algn="l" defTabSz="1377950">
            <a:lnSpc>
              <a:spcPct val="90000"/>
            </a:lnSpc>
            <a:spcBef>
              <a:spcPct val="0"/>
            </a:spcBef>
            <a:spcAft>
              <a:spcPct val="20000"/>
            </a:spcAft>
            <a:buChar char="•"/>
          </a:pPr>
          <a:r>
            <a:rPr lang="en-US" sz="3100" b="0" i="0" kern="1200" baseline="0"/>
            <a:t>Popping elements from stack</a:t>
          </a:r>
          <a:endParaRPr lang="en-US" sz="3100" kern="1200"/>
        </a:p>
      </dsp:txBody>
      <dsp:txXfrm>
        <a:off x="0" y="4102692"/>
        <a:ext cx="11099800" cy="1055700"/>
      </dsp:txXfrm>
    </dsp:sp>
    <dsp:sp modelId="{46197330-12B1-4EF9-92C4-9265EE031599}">
      <dsp:nvSpPr>
        <dsp:cNvPr id="0" name=""/>
        <dsp:cNvSpPr/>
      </dsp:nvSpPr>
      <dsp:spPr>
        <a:xfrm>
          <a:off x="0" y="5158392"/>
          <a:ext cx="11099800" cy="959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baseline="0"/>
            <a:t>Code Implementation</a:t>
          </a:r>
          <a:endParaRPr lang="en-US" sz="4000" kern="1200"/>
        </a:p>
      </dsp:txBody>
      <dsp:txXfrm>
        <a:off x="46834" y="5205226"/>
        <a:ext cx="11006132"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dirty="0"/>
              <a:t>May I begin by saying that the Stack is </a:t>
            </a:r>
            <a:r>
              <a:rPr b="1" dirty="0"/>
              <a:t>remarkable</a:t>
            </a:r>
            <a:r>
              <a:rPr dirty="0"/>
              <a:t> DS! One of my </a:t>
            </a:r>
            <a:r>
              <a:rPr dirty="0" err="1"/>
              <a:t>favourites</a:t>
            </a:r>
            <a:r>
              <a:rPr dirty="0"/>
              <a:t> in fact. This is part 1 out of 3 in the stack videos, part 2 will consist of looking at the stack implementation and part 3 some source code for how a Stack is implemented using a linked list.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noRot="1" noChangeAspect="1"/>
          </p:cNvSpPr>
          <p:nvPr>
            <p:ph type="sldImg"/>
          </p:nvPr>
        </p:nvSpPr>
        <p:spPr>
          <a:prstGeom prst="rect">
            <a:avLst/>
          </a:prstGeom>
        </p:spPr>
        <p:txBody>
          <a:bodyPr/>
          <a:lstStyle/>
          <a:p>
            <a:endParaRPr/>
          </a:p>
        </p:txBody>
      </p:sp>
      <p:sp>
        <p:nvSpPr>
          <p:cNvPr id="284" name="Shape 284"/>
          <p:cNvSpPr>
            <a:spLocks noGrp="1"/>
          </p:cNvSpPr>
          <p:nvPr>
            <p:ph type="body" sz="quarter" idx="1"/>
          </p:nvPr>
        </p:nvSpPr>
        <p:spPr>
          <a:prstGeom prst="rect">
            <a:avLst/>
          </a:prstGeom>
        </p:spPr>
        <p:txBody>
          <a:bodyPr/>
          <a:lstStyle/>
          <a:p>
            <a:r>
              <a:t>The next operation says pop so we remove the element at the top of the stack, this is watermelon which we just added.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noRot="1" noChangeAspect="1"/>
          </p:cNvSpPr>
          <p:nvPr>
            <p:ph type="sldImg"/>
          </p:nvPr>
        </p:nvSpPr>
        <p:spPr>
          <a:prstGeom prst="rect">
            <a:avLst/>
          </a:prstGeom>
        </p:spPr>
        <p:txBody>
          <a:bodyPr/>
          <a:lstStyle/>
          <a:p>
            <a:endParaRPr/>
          </a:p>
        </p:txBody>
      </p:sp>
      <p:sp>
        <p:nvSpPr>
          <p:cNvPr id="306" name="Shape 306"/>
          <p:cNvSpPr>
            <a:spLocks noGrp="1"/>
          </p:cNvSpPr>
          <p:nvPr>
            <p:ph type="body" sz="quarter" idx="1"/>
          </p:nvPr>
        </p:nvSpPr>
        <p:spPr>
          <a:prstGeom prst="rect">
            <a:avLst/>
          </a:prstGeom>
        </p:spPr>
        <p:txBody>
          <a:bodyPr/>
          <a:lstStyle/>
          <a:p>
            <a:r>
              <a:t>The next operation is also pop, so we remove the element at the top of the stack this time being celery.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noRot="1" noChangeAspect="1"/>
          </p:cNvSpPr>
          <p:nvPr>
            <p:ph type="sldImg"/>
          </p:nvPr>
        </p:nvSpPr>
        <p:spPr>
          <a:prstGeom prst="rect">
            <a:avLst/>
          </a:prstGeom>
        </p:spPr>
        <p:txBody>
          <a:bodyPr/>
          <a:lstStyle/>
          <a:p>
            <a:endParaRPr/>
          </a:p>
        </p:txBody>
      </p:sp>
      <p:sp>
        <p:nvSpPr>
          <p:cNvPr id="339" name="Shape 339"/>
          <p:cNvSpPr>
            <a:spLocks noGrp="1"/>
          </p:cNvSpPr>
          <p:nvPr>
            <p:ph type="body" sz="quarter" idx="1"/>
          </p:nvPr>
        </p:nvSpPr>
        <p:spPr>
          <a:prstGeom prst="rect">
            <a:avLst/>
          </a:prstGeom>
        </p:spPr>
        <p:txBody>
          <a:bodyPr/>
          <a:lstStyle/>
          <a:p>
            <a:r>
              <a:t>The last operation is to push lettuce on the stack, so we add lettuce to the top of the stack.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hape 353"/>
          <p:cNvSpPr>
            <a:spLocks noGrp="1" noRot="1" noChangeAspect="1"/>
          </p:cNvSpPr>
          <p:nvPr>
            <p:ph type="sldImg"/>
          </p:nvPr>
        </p:nvSpPr>
        <p:spPr>
          <a:prstGeom prst="rect">
            <a:avLst/>
          </a:prstGeom>
        </p:spPr>
        <p:txBody>
          <a:bodyPr/>
          <a:lstStyle/>
          <a:p>
            <a:endParaRPr/>
          </a:p>
        </p:txBody>
      </p:sp>
      <p:sp>
        <p:nvSpPr>
          <p:cNvPr id="354" name="Shape 354"/>
          <p:cNvSpPr>
            <a:spLocks noGrp="1"/>
          </p:cNvSpPr>
          <p:nvPr>
            <p:ph type="body" sz="quarter" idx="1"/>
          </p:nvPr>
        </p:nvSpPr>
        <p:spPr>
          <a:prstGeom prst="rect">
            <a:avLst/>
          </a:prstGeom>
        </p:spPr>
        <p:txBody>
          <a:bodyPr/>
          <a:lstStyle/>
          <a:p>
            <a:r>
              <a:rPr dirty="0"/>
              <a:t>So now that we understand the basics of how a stack works, where does it get used? Stacks are surprisingly everywhere. They are used in text editors to undo text you’ve written in browsers to navigate backwards and forwards.</a:t>
            </a:r>
          </a:p>
          <a:p>
            <a:endParaRPr dirty="0"/>
          </a:p>
          <a:p>
            <a:r>
              <a:rPr dirty="0"/>
              <a:t>They are used in compilers to make sure that you have the correct number of matching braces and in the right order.</a:t>
            </a:r>
          </a:p>
          <a:p>
            <a:endParaRPr dirty="0"/>
          </a:p>
          <a:p>
            <a:r>
              <a:rPr dirty="0"/>
              <a:t>Stacks can be used to model real world books, plates, and even games like the tower of </a:t>
            </a:r>
            <a:r>
              <a:rPr dirty="0" err="1"/>
              <a:t>hanoi</a:t>
            </a:r>
            <a:r>
              <a:rPr dirty="0"/>
              <a:t>. </a:t>
            </a:r>
          </a:p>
          <a:p>
            <a:endParaRPr dirty="0"/>
          </a:p>
          <a:p>
            <a:r>
              <a:rPr dirty="0"/>
              <a:t>Stacks are also used behind the scenes to support recursion by keeping track of previous function calls. When a function returns it pops the current stack frame off the stack and rewinds to the next function that called it in the stack, it’s rather remarkable that we use stacks all the time in programming and never even notice it.</a:t>
            </a:r>
          </a:p>
          <a:p>
            <a:endParaRPr dirty="0"/>
          </a:p>
          <a:p>
            <a:r>
              <a:rPr dirty="0"/>
              <a:t>Something else you can use stacks for is to perform a depth first search on a graph. A depth first search can be done by manually maintaining your own stack or by using recursion, well guess what both use stacks as we just discussed.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p>
            <a:r>
              <a:t>The following complexity table assumes you implemented a Stack using a linked list.</a:t>
            </a:r>
          </a:p>
          <a:p>
            <a:endParaRPr/>
          </a:p>
          <a:p>
            <a:r>
              <a:t>Pushing takes constant time because we have a reference to the top of the stack at all times, same argument goes for popping and peeking. </a:t>
            </a:r>
          </a:p>
          <a:p>
            <a:endParaRPr/>
          </a:p>
          <a:p>
            <a:r>
              <a:t>Searching however still take linear time. The element we’re searching for isn’t necessarily at the top of the stack, it could be at the very bottom, meaning we have to search all the elements in the stack until we find it. </a:t>
            </a:r>
          </a:p>
          <a:p>
            <a:endParaRPr/>
          </a:p>
          <a:p>
            <a:r>
              <a:t>Getting the size of the stack is a constant time operation because we are able to maintain a counter of the number of elements in the stack at all times. When a push operation happens we add +1 to the counter and if a pop operation happens add -1 to the counter, simple.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a:spLocks noGrp="1" noRot="1" noChangeAspect="1"/>
          </p:cNvSpPr>
          <p:nvPr>
            <p:ph type="sldImg"/>
          </p:nvPr>
        </p:nvSpPr>
        <p:spPr>
          <a:prstGeom prst="rect">
            <a:avLst/>
          </a:prstGeom>
        </p:spPr>
        <p:txBody>
          <a:bodyPr/>
          <a:lstStyle/>
          <a:p>
            <a:endParaRPr/>
          </a:p>
        </p:txBody>
      </p:sp>
      <p:sp>
        <p:nvSpPr>
          <p:cNvPr id="381" name="Shape 381"/>
          <p:cNvSpPr>
            <a:spLocks noGrp="1"/>
          </p:cNvSpPr>
          <p:nvPr>
            <p:ph type="body" sz="quarter" idx="1"/>
          </p:nvPr>
        </p:nvSpPr>
        <p:spPr>
          <a:prstGeom prst="rect">
            <a:avLst/>
          </a:prstGeom>
        </p:spPr>
        <p:txBody>
          <a:bodyPr/>
          <a:lstStyle/>
          <a:p>
            <a:r>
              <a:t>Let’s look at an example of when stacks can be useful. </a:t>
            </a:r>
          </a:p>
          <a:p>
            <a:r>
              <a:t>Read the problem.</a:t>
            </a:r>
          </a:p>
          <a:p>
            <a:r>
              <a:t>Before I give you the solution, try and use a stack and solve this problem yourself.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t>Here are the topics I will be covering in this video as well as the others.</a:t>
            </a:r>
          </a:p>
          <a:p>
            <a:r>
              <a:t>First we will answer the question what is a stack and where is it used. Then we will see some </a:t>
            </a:r>
            <a:r>
              <a:rPr b="1"/>
              <a:t>really really cool</a:t>
            </a:r>
            <a:r>
              <a:t> examples of problems stacks can be used to solve including some basic syntax checking and the Tower of Hanoi. Afterwards we will briefly look at how stacks are implemented internally and the time complexities associated with each of the stack’s operations. Lastly we will look at some source code I have written which implements the stack ADT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rPr lang="en-US" b="1" dirty="0"/>
              <a:t>Slide Title: What is a Stack?</a:t>
            </a:r>
          </a:p>
          <a:p>
            <a:pPr>
              <a:buFont typeface="+mj-lt"/>
              <a:buAutoNum type="arabicPeriod"/>
            </a:pPr>
            <a:r>
              <a:rPr lang="en-US" b="1" dirty="0"/>
              <a:t>Definition</a:t>
            </a:r>
            <a:r>
              <a:rPr lang="en-US" dirty="0"/>
              <a:t>:</a:t>
            </a:r>
          </a:p>
          <a:p>
            <a:pPr marL="742950" lvl="1" indent="-285750">
              <a:buFont typeface="+mj-lt"/>
              <a:buAutoNum type="arabicPeriod"/>
            </a:pPr>
            <a:r>
              <a:rPr lang="en-US" dirty="0"/>
              <a:t>A stack is a linear data structure that organizes data in a specific order.</a:t>
            </a:r>
          </a:p>
          <a:p>
            <a:pPr>
              <a:buFont typeface="+mj-lt"/>
              <a:buAutoNum type="arabicPeriod"/>
            </a:pPr>
            <a:r>
              <a:rPr lang="en-US" b="1" dirty="0"/>
              <a:t>LIFO Principle</a:t>
            </a:r>
            <a:r>
              <a:rPr lang="en-US" dirty="0"/>
              <a:t>:</a:t>
            </a:r>
          </a:p>
          <a:p>
            <a:pPr marL="742950" lvl="1" indent="-285750">
              <a:buFont typeface="+mj-lt"/>
              <a:buAutoNum type="arabicPeriod"/>
            </a:pPr>
            <a:r>
              <a:rPr lang="en-US" dirty="0"/>
              <a:t>Stacks operate on the </a:t>
            </a:r>
            <a:r>
              <a:rPr lang="en-US" b="1" dirty="0"/>
              <a:t>Last In, First Out (LIFO)</a:t>
            </a:r>
            <a:r>
              <a:rPr lang="en-US" dirty="0"/>
              <a:t> principle.</a:t>
            </a:r>
          </a:p>
          <a:p>
            <a:pPr marL="742950" lvl="1" indent="-285750">
              <a:buFont typeface="+mj-lt"/>
              <a:buAutoNum type="arabicPeriod"/>
            </a:pPr>
            <a:r>
              <a:rPr lang="en-US" dirty="0"/>
              <a:t>The last element added to the stack is the first one to be removed.</a:t>
            </a:r>
          </a:p>
          <a:p>
            <a:pPr>
              <a:buFont typeface="+mj-lt"/>
              <a:buAutoNum type="arabicPeriod"/>
            </a:pPr>
            <a:r>
              <a:rPr lang="en-US" b="1" dirty="0"/>
              <a:t>Basic Structure</a:t>
            </a:r>
            <a:r>
              <a:rPr lang="en-US" dirty="0"/>
              <a:t>:</a:t>
            </a:r>
          </a:p>
          <a:p>
            <a:pPr marL="742950" lvl="1" indent="-285750">
              <a:buFont typeface="+mj-lt"/>
              <a:buAutoNum type="arabicPeriod"/>
            </a:pPr>
            <a:r>
              <a:rPr lang="en-US" dirty="0"/>
              <a:t>Visualize it as a vertical stack of plates:</a:t>
            </a:r>
          </a:p>
          <a:p>
            <a:pPr marL="1143000" lvl="2" indent="-228600">
              <a:buFont typeface="+mj-lt"/>
              <a:buAutoNum type="arabicPeriod"/>
            </a:pPr>
            <a:r>
              <a:rPr lang="en-US" dirty="0"/>
              <a:t>The plate on top is the first one to be removed.</a:t>
            </a:r>
          </a:p>
          <a:p>
            <a:pPr>
              <a:buFont typeface="+mj-lt"/>
              <a:buAutoNum type="arabicPeriod"/>
            </a:pPr>
            <a:r>
              <a:rPr lang="en-US" b="1" dirty="0"/>
              <a:t>Operations</a:t>
            </a:r>
            <a:r>
              <a:rPr lang="en-US" dirty="0"/>
              <a:t>:</a:t>
            </a:r>
          </a:p>
          <a:p>
            <a:pPr marL="742950" lvl="1" indent="-285750">
              <a:buFont typeface="+mj-lt"/>
              <a:buAutoNum type="arabicPeriod"/>
            </a:pPr>
            <a:r>
              <a:rPr lang="en-US" b="1" dirty="0"/>
              <a:t>Push</a:t>
            </a:r>
            <a:r>
              <a:rPr lang="en-US" dirty="0"/>
              <a:t>: Add an item to the top of the stack.</a:t>
            </a:r>
          </a:p>
          <a:p>
            <a:pPr marL="742950" lvl="1" indent="-285750">
              <a:buFont typeface="+mj-lt"/>
              <a:buAutoNum type="arabicPeriod"/>
            </a:pPr>
            <a:r>
              <a:rPr lang="en-US" b="1" dirty="0"/>
              <a:t>Pop</a:t>
            </a:r>
            <a:r>
              <a:rPr lang="en-US" dirty="0"/>
              <a:t>: Remove the top item from the stack.</a:t>
            </a:r>
          </a:p>
          <a:p>
            <a:pPr marL="742950" lvl="1" indent="-285750">
              <a:buFont typeface="+mj-lt"/>
              <a:buAutoNum type="arabicPeriod"/>
            </a:pPr>
            <a:r>
              <a:rPr lang="en-US" b="1" dirty="0"/>
              <a:t>Peek</a:t>
            </a:r>
            <a:r>
              <a:rPr lang="en-US" dirty="0"/>
              <a:t>: View the top item without removing it.</a:t>
            </a:r>
          </a:p>
          <a:p>
            <a:pPr marL="742950" lvl="1" indent="-285750">
              <a:buFont typeface="+mj-lt"/>
              <a:buAutoNum type="arabicPeriod"/>
            </a:pPr>
            <a:r>
              <a:rPr lang="en-US" b="1" dirty="0" err="1"/>
              <a:t>isEmpty</a:t>
            </a:r>
            <a:r>
              <a:rPr lang="en-US" dirty="0"/>
              <a:t>: Check if the stack is empty.</a:t>
            </a:r>
          </a:p>
          <a:p>
            <a:pPr>
              <a:buFont typeface="+mj-lt"/>
              <a:buAutoNum type="arabicPeriod"/>
            </a:pPr>
            <a:r>
              <a:rPr lang="en-US" b="1" dirty="0"/>
              <a:t>Dynamic Size</a:t>
            </a:r>
            <a:r>
              <a:rPr lang="en-US" dirty="0"/>
              <a:t>:</a:t>
            </a:r>
          </a:p>
          <a:p>
            <a:pPr marL="742950" lvl="1" indent="-285750">
              <a:buFont typeface="+mj-lt"/>
              <a:buAutoNum type="arabicPeriod"/>
            </a:pPr>
            <a:r>
              <a:rPr lang="en-US" dirty="0"/>
              <a:t>Stacks can grow and shrink dynamically as items are added or removed.</a:t>
            </a:r>
          </a:p>
          <a:p>
            <a:pPr>
              <a:buFont typeface="+mj-lt"/>
              <a:buAutoNum type="arabicPeriod"/>
            </a:pPr>
            <a:r>
              <a:rPr lang="en-US" b="1" dirty="0"/>
              <a:t>Restricted Access</a:t>
            </a:r>
            <a:r>
              <a:rPr lang="en-US" dirty="0"/>
              <a:t>:</a:t>
            </a:r>
          </a:p>
          <a:p>
            <a:pPr marL="742950" lvl="1" indent="-285750">
              <a:buFont typeface="+mj-lt"/>
              <a:buAutoNum type="arabicPeriod"/>
            </a:pPr>
            <a:r>
              <a:rPr lang="en-US" dirty="0"/>
              <a:t>Elements can only be accessed from the top, enforcing a strict access pattern.</a:t>
            </a:r>
          </a:p>
          <a:p>
            <a:pPr>
              <a:buFont typeface="+mj-lt"/>
              <a:buAutoNum type="arabicPeriod"/>
            </a:pPr>
            <a:r>
              <a:rPr lang="en-US" b="1" dirty="0"/>
              <a:t>Real-World Analogy</a:t>
            </a:r>
            <a:r>
              <a:rPr lang="en-US" dirty="0"/>
              <a:t>:</a:t>
            </a:r>
          </a:p>
          <a:p>
            <a:pPr marL="742950" lvl="1" indent="-285750">
              <a:buFont typeface="+mj-lt"/>
              <a:buAutoNum type="arabicPeriod"/>
            </a:pPr>
            <a:r>
              <a:rPr lang="en-US" dirty="0"/>
              <a:t>Think of a stack like a stack of books: you can only take the top book off, and you can only add a new book to the top.</a:t>
            </a:r>
          </a:p>
          <a:p>
            <a:pPr>
              <a:buFont typeface="+mj-lt"/>
              <a:buAutoNum type="arabicPeriod"/>
            </a:pPr>
            <a:r>
              <a:rPr lang="en-US" b="1" dirty="0"/>
              <a:t>Common Use Cases</a:t>
            </a:r>
            <a:r>
              <a:rPr lang="en-US" dirty="0"/>
              <a:t>:</a:t>
            </a:r>
          </a:p>
          <a:p>
            <a:pPr marL="742950" lvl="1" indent="-285750">
              <a:buFont typeface="+mj-lt"/>
              <a:buAutoNum type="arabicPeriod"/>
            </a:pPr>
            <a:r>
              <a:rPr lang="en-US" dirty="0"/>
              <a:t>Function call management in programming.</a:t>
            </a:r>
          </a:p>
          <a:p>
            <a:pPr marL="742950" lvl="1" indent="-285750">
              <a:buFont typeface="+mj-lt"/>
              <a:buAutoNum type="arabicPeriod"/>
            </a:pPr>
            <a:r>
              <a:rPr lang="en-US" dirty="0"/>
              <a:t>Evaluating expressions (e.g., postfix notation).</a:t>
            </a:r>
          </a:p>
          <a:p>
            <a:pPr marL="742950" lvl="1" indent="-285750">
              <a:buFont typeface="+mj-lt"/>
              <a:buAutoNum type="arabicPeriod"/>
            </a:pPr>
            <a:r>
              <a:rPr lang="en-US" dirty="0"/>
              <a:t>Implementing undo features in applications.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t>In this example we have a list of instructions that are about to be performed on the stack on the right hand side. Let’s have a walk through and see what happens.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r>
              <a:t>The first instruction says pop, so we remove the top element of the stack.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p>
            <a:r>
              <a:t>Then the next instruction says to push onion on the stack, so we add onion to the top of the stack.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noRot="1" noChangeAspect="1"/>
          </p:cNvSpPr>
          <p:nvPr>
            <p:ph type="sldImg"/>
          </p:nvPr>
        </p:nvSpPr>
        <p:spPr>
          <a:prstGeom prst="rect">
            <a:avLst/>
          </a:prstGeom>
        </p:spPr>
        <p:txBody>
          <a:bodyPr/>
          <a:lstStyle/>
          <a:p>
            <a:endParaRPr/>
          </a:p>
        </p:txBody>
      </p:sp>
      <p:sp>
        <p:nvSpPr>
          <p:cNvPr id="222" name="Shape 222"/>
          <p:cNvSpPr>
            <a:spLocks noGrp="1"/>
          </p:cNvSpPr>
          <p:nvPr>
            <p:ph type="body" sz="quarter" idx="1"/>
          </p:nvPr>
        </p:nvSpPr>
        <p:spPr>
          <a:prstGeom prst="rect">
            <a:avLst/>
          </a:prstGeom>
        </p:spPr>
        <p:txBody>
          <a:bodyPr/>
          <a:lstStyle/>
          <a:p>
            <a:r>
              <a:t>The next instruction we push celery onto the Stack.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p>
            <a:r>
              <a:t>Next is Watermelon which we put on top of celery which is at the top of the stack.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endParaRPr/>
          </a:p>
        </p:txBody>
      </p:sp>
      <p:sp>
        <p:nvSpPr>
          <p:cNvPr id="270" name="Shape 270"/>
          <p:cNvSpPr>
            <a:spLocks noGrp="1"/>
          </p:cNvSpPr>
          <p:nvPr>
            <p:ph type="body" sz="quarter" idx="1"/>
          </p:nvPr>
        </p:nvSpPr>
        <p:spPr>
          <a:prstGeom prst="rect">
            <a:avLst/>
          </a:prstGeom>
        </p:spPr>
        <p:txBody>
          <a:bodyPr/>
          <a:lstStyle/>
          <a:p>
            <a:r>
              <a:t>The next operation says pop, so we remove the element at the top of the stack, this is watermelon which we just added.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122" descr="Piles of paper">
            <a:extLst>
              <a:ext uri="{FF2B5EF4-FFF2-40B4-BE49-F238E27FC236}">
                <a16:creationId xmlns:a16="http://schemas.microsoft.com/office/drawing/2014/main" id="{4BD18C05-5004-E97E-9BB6-149904EF1DDD}"/>
              </a:ext>
            </a:extLst>
          </p:cNvPr>
          <p:cNvPicPr>
            <a:picLocks noChangeAspect="1"/>
          </p:cNvPicPr>
          <p:nvPr/>
        </p:nvPicPr>
        <p:blipFill>
          <a:blip r:embed="rId3"/>
          <a:srcRect t="9334"/>
          <a:stretch/>
        </p:blipFill>
        <p:spPr>
          <a:xfrm>
            <a:off x="1619250" y="660400"/>
            <a:ext cx="9758016" cy="5905500"/>
          </a:xfrm>
          <a:prstGeom prst="rect">
            <a:avLst/>
          </a:prstGeom>
          <a:noFill/>
        </p:spPr>
      </p:pic>
      <p:sp>
        <p:nvSpPr>
          <p:cNvPr id="119" name="Stack"/>
          <p:cNvSpPr>
            <a:spLocks noGrp="1"/>
          </p:cNvSpPr>
          <p:nvPr>
            <p:ph type="title"/>
          </p:nvPr>
        </p:nvSpPr>
        <p:spPr>
          <a:xfrm>
            <a:off x="1270000" y="6718300"/>
            <a:ext cx="10464800" cy="1422400"/>
          </a:xfrm>
        </p:spPr>
        <p:txBody>
          <a:bodyPr anchor="ctr">
            <a:normAutofit/>
          </a:bodyPr>
          <a:lstStyle>
            <a:lvl1pPr>
              <a:defRPr sz="15000" b="1"/>
            </a:lvl1pPr>
          </a:lstStyle>
          <a:p>
            <a:r>
              <a:rPr lang="en-IN" sz="8000"/>
              <a:t>Stack</a:t>
            </a:r>
          </a:p>
        </p:txBody>
      </p:sp>
      <p:sp>
        <p:nvSpPr>
          <p:cNvPr id="125" name="Text Placeholder 3">
            <a:extLst>
              <a:ext uri="{FF2B5EF4-FFF2-40B4-BE49-F238E27FC236}">
                <a16:creationId xmlns:a16="http://schemas.microsoft.com/office/drawing/2014/main" id="{C2361921-BBD1-BBC1-C9BC-3DE08A7CAF86}"/>
              </a:ext>
            </a:extLst>
          </p:cNvPr>
          <p:cNvSpPr>
            <a:spLocks noGrp="1"/>
          </p:cNvSpPr>
          <p:nvPr>
            <p:ph type="body" sz="quarter" idx="1"/>
          </p:nvPr>
        </p:nvSpPr>
        <p:spPr>
          <a:xfrm>
            <a:off x="1270000" y="8191500"/>
            <a:ext cx="10464800" cy="1130300"/>
          </a:xfrm>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What is a Stack?"/>
          <p:cNvSpPr>
            <a:spLocks noGrp="1"/>
          </p:cNvSpPr>
          <p:nvPr>
            <p:ph type="title"/>
          </p:nvPr>
        </p:nvSpPr>
        <p:spPr>
          <a:prstGeom prst="rect">
            <a:avLst/>
          </a:prstGeom>
        </p:spPr>
        <p:txBody>
          <a:bodyPr/>
          <a:lstStyle/>
          <a:p>
            <a:pPr>
              <a:defRPr b="1"/>
            </a:pPr>
            <a:r>
              <a:t>What is a Stack?</a:t>
            </a:r>
          </a:p>
        </p:txBody>
      </p:sp>
      <p:sp>
        <p:nvSpPr>
          <p:cNvPr id="203"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204"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205"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206"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207"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08" name="Arrow"/>
          <p:cNvSpPr/>
          <p:nvPr/>
        </p:nvSpPr>
        <p:spPr>
          <a:xfrm>
            <a:off x="426442" y="50946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09"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What is a Stack?"/>
          <p:cNvSpPr>
            <a:spLocks noGrp="1"/>
          </p:cNvSpPr>
          <p:nvPr>
            <p:ph type="title"/>
          </p:nvPr>
        </p:nvSpPr>
        <p:spPr>
          <a:prstGeom prst="rect">
            <a:avLst/>
          </a:prstGeom>
        </p:spPr>
        <p:txBody>
          <a:bodyPr/>
          <a:lstStyle/>
          <a:p>
            <a:pPr>
              <a:defRPr b="1"/>
            </a:pPr>
            <a:r>
              <a:t>What is a Stack?</a:t>
            </a:r>
          </a:p>
        </p:txBody>
      </p:sp>
      <p:sp>
        <p:nvSpPr>
          <p:cNvPr id="212"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213"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214"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215"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216"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17" name="Arrow"/>
          <p:cNvSpPr/>
          <p:nvPr/>
        </p:nvSpPr>
        <p:spPr>
          <a:xfrm>
            <a:off x="426442" y="5640718"/>
            <a:ext cx="1029825" cy="419497"/>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18"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219" name="Celery"/>
          <p:cNvSpPr/>
          <p:nvPr/>
        </p:nvSpPr>
        <p:spPr>
          <a:xfrm>
            <a:off x="8470331" y="3729547"/>
            <a:ext cx="2125618" cy="661276"/>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Celery</a:t>
            </a:r>
          </a:p>
        </p:txBody>
      </p:sp>
      <p:sp>
        <p:nvSpPr>
          <p:cNvPr id="220" name="Line"/>
          <p:cNvSpPr/>
          <p:nvPr/>
        </p:nvSpPr>
        <p:spPr>
          <a:xfrm>
            <a:off x="9533139" y="4546162"/>
            <a:ext cx="1" cy="661276"/>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What is a Stack?"/>
          <p:cNvSpPr>
            <a:spLocks noGrp="1"/>
          </p:cNvSpPr>
          <p:nvPr>
            <p:ph type="title"/>
          </p:nvPr>
        </p:nvSpPr>
        <p:spPr>
          <a:prstGeom prst="rect">
            <a:avLst/>
          </a:prstGeom>
        </p:spPr>
        <p:txBody>
          <a:bodyPr/>
          <a:lstStyle/>
          <a:p>
            <a:pPr>
              <a:defRPr b="1"/>
            </a:pPr>
            <a:r>
              <a:t>What is a Stack?</a:t>
            </a:r>
          </a:p>
        </p:txBody>
      </p:sp>
      <p:sp>
        <p:nvSpPr>
          <p:cNvPr id="225"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226"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227"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228"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229"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30" name="Arrow"/>
          <p:cNvSpPr/>
          <p:nvPr/>
        </p:nvSpPr>
        <p:spPr>
          <a:xfrm>
            <a:off x="426442" y="56407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31"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232" name="Celery"/>
          <p:cNvSpPr/>
          <p:nvPr/>
        </p:nvSpPr>
        <p:spPr>
          <a:xfrm>
            <a:off x="8470331" y="461825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Celery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What is a Stack?"/>
          <p:cNvSpPr>
            <a:spLocks noGrp="1"/>
          </p:cNvSpPr>
          <p:nvPr>
            <p:ph type="title"/>
          </p:nvPr>
        </p:nvSpPr>
        <p:spPr>
          <a:prstGeom prst="rect">
            <a:avLst/>
          </a:prstGeom>
        </p:spPr>
        <p:txBody>
          <a:bodyPr/>
          <a:lstStyle/>
          <a:p>
            <a:pPr>
              <a:defRPr b="1"/>
            </a:pPr>
            <a:r>
              <a:t>What is a Stack?</a:t>
            </a:r>
          </a:p>
        </p:txBody>
      </p:sp>
      <p:sp>
        <p:nvSpPr>
          <p:cNvPr id="235"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236"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237"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238"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239"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40" name="Arrow"/>
          <p:cNvSpPr/>
          <p:nvPr/>
        </p:nvSpPr>
        <p:spPr>
          <a:xfrm>
            <a:off x="426442" y="61162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41"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242" name="Celery"/>
          <p:cNvSpPr/>
          <p:nvPr/>
        </p:nvSpPr>
        <p:spPr>
          <a:xfrm>
            <a:off x="8470331" y="4618258"/>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Celery</a:t>
            </a:r>
          </a:p>
        </p:txBody>
      </p:sp>
      <p:sp>
        <p:nvSpPr>
          <p:cNvPr id="243" name="Watermelon"/>
          <p:cNvSpPr/>
          <p:nvPr/>
        </p:nvSpPr>
        <p:spPr>
          <a:xfrm>
            <a:off x="8470331" y="3102222"/>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Watermelon</a:t>
            </a:r>
          </a:p>
        </p:txBody>
      </p:sp>
      <p:sp>
        <p:nvSpPr>
          <p:cNvPr id="244" name="Line"/>
          <p:cNvSpPr/>
          <p:nvPr/>
        </p:nvSpPr>
        <p:spPr>
          <a:xfrm>
            <a:off x="9533139" y="3860240"/>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What is a Stack?"/>
          <p:cNvSpPr>
            <a:spLocks noGrp="1"/>
          </p:cNvSpPr>
          <p:nvPr>
            <p:ph type="title"/>
          </p:nvPr>
        </p:nvSpPr>
        <p:spPr>
          <a:prstGeom prst="rect">
            <a:avLst/>
          </a:prstGeom>
        </p:spPr>
        <p:txBody>
          <a:bodyPr/>
          <a:lstStyle/>
          <a:p>
            <a:pPr>
              <a:defRPr b="1"/>
            </a:pPr>
            <a:r>
              <a:t>What is a Stack?</a:t>
            </a:r>
          </a:p>
        </p:txBody>
      </p:sp>
      <p:sp>
        <p:nvSpPr>
          <p:cNvPr id="249"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250"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251"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252"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253"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54" name="Arrow"/>
          <p:cNvSpPr/>
          <p:nvPr/>
        </p:nvSpPr>
        <p:spPr>
          <a:xfrm>
            <a:off x="426442" y="61162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55"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256" name="Celery"/>
          <p:cNvSpPr/>
          <p:nvPr/>
        </p:nvSpPr>
        <p:spPr>
          <a:xfrm>
            <a:off x="8470331" y="461825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Celery</a:t>
            </a:r>
          </a:p>
        </p:txBody>
      </p:sp>
      <p:sp>
        <p:nvSpPr>
          <p:cNvPr id="257" name="Watermelon"/>
          <p:cNvSpPr/>
          <p:nvPr/>
        </p:nvSpPr>
        <p:spPr>
          <a:xfrm>
            <a:off x="8470331" y="3887389"/>
            <a:ext cx="2125618" cy="661276"/>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Watermelon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What is a Stack?"/>
          <p:cNvSpPr>
            <a:spLocks noGrp="1"/>
          </p:cNvSpPr>
          <p:nvPr>
            <p:ph type="title"/>
          </p:nvPr>
        </p:nvSpPr>
        <p:spPr>
          <a:prstGeom prst="rect">
            <a:avLst/>
          </a:prstGeom>
        </p:spPr>
        <p:txBody>
          <a:bodyPr/>
          <a:lstStyle/>
          <a:p>
            <a:pPr>
              <a:defRPr b="1"/>
            </a:pPr>
            <a:r>
              <a:t>What is a Stack?</a:t>
            </a:r>
          </a:p>
        </p:txBody>
      </p:sp>
      <p:sp>
        <p:nvSpPr>
          <p:cNvPr id="260"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261"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262"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263"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264"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65" name="Arrow"/>
          <p:cNvSpPr/>
          <p:nvPr/>
        </p:nvSpPr>
        <p:spPr>
          <a:xfrm>
            <a:off x="451842" y="66877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6"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267" name="Celery"/>
          <p:cNvSpPr/>
          <p:nvPr/>
        </p:nvSpPr>
        <p:spPr>
          <a:xfrm>
            <a:off x="8470331" y="4618258"/>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Celery</a:t>
            </a:r>
          </a:p>
        </p:txBody>
      </p:sp>
      <p:sp>
        <p:nvSpPr>
          <p:cNvPr id="268" name="Watermelon"/>
          <p:cNvSpPr/>
          <p:nvPr/>
        </p:nvSpPr>
        <p:spPr>
          <a:xfrm>
            <a:off x="8470331" y="3887389"/>
            <a:ext cx="2125618" cy="661276"/>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Watermelon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What is a Stack?"/>
          <p:cNvSpPr>
            <a:spLocks noGrp="1"/>
          </p:cNvSpPr>
          <p:nvPr>
            <p:ph type="title"/>
          </p:nvPr>
        </p:nvSpPr>
        <p:spPr>
          <a:prstGeom prst="rect">
            <a:avLst/>
          </a:prstGeom>
        </p:spPr>
        <p:txBody>
          <a:bodyPr/>
          <a:lstStyle/>
          <a:p>
            <a:pPr>
              <a:defRPr b="1"/>
            </a:pPr>
            <a:r>
              <a:t>What is a Stack?</a:t>
            </a:r>
          </a:p>
        </p:txBody>
      </p:sp>
      <p:sp>
        <p:nvSpPr>
          <p:cNvPr id="273"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274"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275"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276"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277"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78" name="Arrow"/>
          <p:cNvSpPr/>
          <p:nvPr/>
        </p:nvSpPr>
        <p:spPr>
          <a:xfrm>
            <a:off x="451842" y="66877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9"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280" name="Celery"/>
          <p:cNvSpPr/>
          <p:nvPr/>
        </p:nvSpPr>
        <p:spPr>
          <a:xfrm>
            <a:off x="8470331" y="4618258"/>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Celery</a:t>
            </a:r>
          </a:p>
        </p:txBody>
      </p:sp>
      <p:sp>
        <p:nvSpPr>
          <p:cNvPr id="281" name="Watermelon"/>
          <p:cNvSpPr/>
          <p:nvPr/>
        </p:nvSpPr>
        <p:spPr>
          <a:xfrm>
            <a:off x="8470331" y="3032809"/>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Watermelon</a:t>
            </a:r>
          </a:p>
        </p:txBody>
      </p:sp>
      <p:sp>
        <p:nvSpPr>
          <p:cNvPr id="282" name="Line"/>
          <p:cNvSpPr/>
          <p:nvPr/>
        </p:nvSpPr>
        <p:spPr>
          <a:xfrm flipV="1">
            <a:off x="9533139" y="3825534"/>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What is a Stack?"/>
          <p:cNvSpPr>
            <a:spLocks noGrp="1"/>
          </p:cNvSpPr>
          <p:nvPr>
            <p:ph type="title"/>
          </p:nvPr>
        </p:nvSpPr>
        <p:spPr>
          <a:prstGeom prst="rect">
            <a:avLst/>
          </a:prstGeom>
        </p:spPr>
        <p:txBody>
          <a:bodyPr/>
          <a:lstStyle/>
          <a:p>
            <a:pPr>
              <a:defRPr b="1"/>
            </a:pPr>
            <a:r>
              <a:t>What is a Stack?</a:t>
            </a:r>
          </a:p>
        </p:txBody>
      </p:sp>
      <p:sp>
        <p:nvSpPr>
          <p:cNvPr id="287"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288"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289"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290"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291"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292" name="Arrow"/>
          <p:cNvSpPr/>
          <p:nvPr/>
        </p:nvSpPr>
        <p:spPr>
          <a:xfrm>
            <a:off x="451842" y="66877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3"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294" name="Celery"/>
          <p:cNvSpPr/>
          <p:nvPr/>
        </p:nvSpPr>
        <p:spPr>
          <a:xfrm>
            <a:off x="8470331" y="461825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Celery</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What is a Stack?"/>
          <p:cNvSpPr>
            <a:spLocks noGrp="1"/>
          </p:cNvSpPr>
          <p:nvPr>
            <p:ph type="title"/>
          </p:nvPr>
        </p:nvSpPr>
        <p:spPr>
          <a:prstGeom prst="rect">
            <a:avLst/>
          </a:prstGeom>
        </p:spPr>
        <p:txBody>
          <a:bodyPr/>
          <a:lstStyle/>
          <a:p>
            <a:pPr>
              <a:defRPr b="1"/>
            </a:pPr>
            <a:r>
              <a:t>What is a Stack?</a:t>
            </a:r>
          </a:p>
        </p:txBody>
      </p:sp>
      <p:sp>
        <p:nvSpPr>
          <p:cNvPr id="297"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298"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299"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300"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301"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02" name="Arrow"/>
          <p:cNvSpPr/>
          <p:nvPr/>
        </p:nvSpPr>
        <p:spPr>
          <a:xfrm>
            <a:off x="477242" y="7208419"/>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03"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304" name="Celery"/>
          <p:cNvSpPr/>
          <p:nvPr/>
        </p:nvSpPr>
        <p:spPr>
          <a:xfrm>
            <a:off x="8470331" y="4618258"/>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Celery</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What is a Stack?"/>
          <p:cNvSpPr>
            <a:spLocks noGrp="1"/>
          </p:cNvSpPr>
          <p:nvPr>
            <p:ph type="title"/>
          </p:nvPr>
        </p:nvSpPr>
        <p:spPr>
          <a:prstGeom prst="rect">
            <a:avLst/>
          </a:prstGeom>
        </p:spPr>
        <p:txBody>
          <a:bodyPr/>
          <a:lstStyle/>
          <a:p>
            <a:pPr>
              <a:defRPr b="1"/>
            </a:pPr>
            <a:r>
              <a:t>What is a Stack?</a:t>
            </a:r>
          </a:p>
        </p:txBody>
      </p:sp>
      <p:sp>
        <p:nvSpPr>
          <p:cNvPr id="309"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310"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311"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312"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313"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14" name="Arrow"/>
          <p:cNvSpPr/>
          <p:nvPr/>
        </p:nvSpPr>
        <p:spPr>
          <a:xfrm>
            <a:off x="477242" y="72084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15"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316" name="Celery"/>
          <p:cNvSpPr/>
          <p:nvPr/>
        </p:nvSpPr>
        <p:spPr>
          <a:xfrm>
            <a:off x="8470331" y="3743197"/>
            <a:ext cx="2125618" cy="661276"/>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Celery</a:t>
            </a:r>
          </a:p>
        </p:txBody>
      </p:sp>
      <p:sp>
        <p:nvSpPr>
          <p:cNvPr id="317" name="Line"/>
          <p:cNvSpPr/>
          <p:nvPr/>
        </p:nvSpPr>
        <p:spPr>
          <a:xfrm flipV="1">
            <a:off x="9533139" y="4546162"/>
            <a:ext cx="1" cy="661276"/>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p:cNvSpPr>
            <a:spLocks noGrp="1"/>
          </p:cNvSpPr>
          <p:nvPr>
            <p:ph type="title"/>
          </p:nvPr>
        </p:nvSpPr>
        <p:spPr>
          <a:xfrm>
            <a:off x="952500" y="254000"/>
            <a:ext cx="11099800" cy="2159000"/>
          </a:xfrm>
        </p:spPr>
        <p:txBody>
          <a:bodyPr anchor="ctr">
            <a:normAutofit/>
          </a:bodyPr>
          <a:lstStyle>
            <a:lvl1pPr>
              <a:defRPr b="1"/>
            </a:lvl1pPr>
          </a:lstStyle>
          <a:p>
            <a:r>
              <a:t>Outline</a:t>
            </a:r>
          </a:p>
        </p:txBody>
      </p:sp>
      <p:graphicFrame>
        <p:nvGraphicFramePr>
          <p:cNvPr id="129" name="Discussion about Stacks…">
            <a:extLst>
              <a:ext uri="{FF2B5EF4-FFF2-40B4-BE49-F238E27FC236}">
                <a16:creationId xmlns:a16="http://schemas.microsoft.com/office/drawing/2014/main" id="{DA4124EB-226F-3FBB-D4A9-BCBB0F45BE23}"/>
              </a:ext>
            </a:extLst>
          </p:cNvPr>
          <p:cNvGraphicFramePr/>
          <p:nvPr>
            <p:extLst>
              <p:ext uri="{D42A27DB-BD31-4B8C-83A1-F6EECF244321}">
                <p14:modId xmlns:p14="http://schemas.microsoft.com/office/powerpoint/2010/main" val="1495105485"/>
              </p:ext>
            </p:extLst>
          </p:nvPr>
        </p:nvGraphicFramePr>
        <p:xfrm>
          <a:off x="952500" y="2603500"/>
          <a:ext cx="11099800" cy="6190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What is a Stack?"/>
          <p:cNvSpPr>
            <a:spLocks noGrp="1"/>
          </p:cNvSpPr>
          <p:nvPr>
            <p:ph type="title"/>
          </p:nvPr>
        </p:nvSpPr>
        <p:spPr>
          <a:prstGeom prst="rect">
            <a:avLst/>
          </a:prstGeom>
        </p:spPr>
        <p:txBody>
          <a:bodyPr/>
          <a:lstStyle/>
          <a:p>
            <a:pPr>
              <a:defRPr b="1"/>
            </a:pPr>
            <a:r>
              <a:t>What is a Stack?</a:t>
            </a:r>
          </a:p>
        </p:txBody>
      </p:sp>
      <p:sp>
        <p:nvSpPr>
          <p:cNvPr id="320"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321"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322"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323"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324"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25" name="Arrow"/>
          <p:cNvSpPr/>
          <p:nvPr/>
        </p:nvSpPr>
        <p:spPr>
          <a:xfrm>
            <a:off x="477242" y="7208419"/>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26"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What is a Stack?"/>
          <p:cNvSpPr>
            <a:spLocks noGrp="1"/>
          </p:cNvSpPr>
          <p:nvPr>
            <p:ph type="title"/>
          </p:nvPr>
        </p:nvSpPr>
        <p:spPr>
          <a:prstGeom prst="rect">
            <a:avLst/>
          </a:prstGeom>
        </p:spPr>
        <p:txBody>
          <a:bodyPr/>
          <a:lstStyle/>
          <a:p>
            <a:pPr>
              <a:defRPr b="1"/>
            </a:pPr>
            <a:r>
              <a:t>What is a Stack?</a:t>
            </a:r>
          </a:p>
        </p:txBody>
      </p:sp>
      <p:sp>
        <p:nvSpPr>
          <p:cNvPr id="329"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330"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331"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332"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333"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34" name="Arrow"/>
          <p:cNvSpPr/>
          <p:nvPr/>
        </p:nvSpPr>
        <p:spPr>
          <a:xfrm>
            <a:off x="481475" y="7717657"/>
            <a:ext cx="1029825" cy="419498"/>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35" name="Onion"/>
          <p:cNvSpPr/>
          <p:nvPr/>
        </p:nvSpPr>
        <p:spPr>
          <a:xfrm>
            <a:off x="8470331" y="5349128"/>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336" name="Lettuce"/>
          <p:cNvSpPr/>
          <p:nvPr/>
        </p:nvSpPr>
        <p:spPr>
          <a:xfrm>
            <a:off x="8470331" y="3707330"/>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Lettuce</a:t>
            </a:r>
          </a:p>
        </p:txBody>
      </p:sp>
      <p:sp>
        <p:nvSpPr>
          <p:cNvPr id="337" name="Line"/>
          <p:cNvSpPr/>
          <p:nvPr/>
        </p:nvSpPr>
        <p:spPr>
          <a:xfrm>
            <a:off x="9533139" y="4528229"/>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What is a Stack?"/>
          <p:cNvSpPr>
            <a:spLocks noGrp="1"/>
          </p:cNvSpPr>
          <p:nvPr>
            <p:ph type="title"/>
          </p:nvPr>
        </p:nvSpPr>
        <p:spPr>
          <a:prstGeom prst="rect">
            <a:avLst/>
          </a:prstGeom>
        </p:spPr>
        <p:txBody>
          <a:bodyPr/>
          <a:lstStyle/>
          <a:p>
            <a:pPr>
              <a:defRPr b="1"/>
            </a:pPr>
            <a:r>
              <a:t>What is a Stack?</a:t>
            </a:r>
          </a:p>
        </p:txBody>
      </p:sp>
      <p:sp>
        <p:nvSpPr>
          <p:cNvPr id="342"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343"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344"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345"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346"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347" name="Arrow"/>
          <p:cNvSpPr/>
          <p:nvPr/>
        </p:nvSpPr>
        <p:spPr>
          <a:xfrm>
            <a:off x="481475" y="7717657"/>
            <a:ext cx="1029825" cy="419498"/>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48" name="Onion"/>
          <p:cNvSpPr/>
          <p:nvPr/>
        </p:nvSpPr>
        <p:spPr>
          <a:xfrm>
            <a:off x="8470331" y="534912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349" name="Lettuce"/>
          <p:cNvSpPr/>
          <p:nvPr/>
        </p:nvSpPr>
        <p:spPr>
          <a:xfrm>
            <a:off x="8470331" y="4618258"/>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Lettuce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When and where is a Stack used?"/>
          <p:cNvSpPr>
            <a:spLocks noGrp="1"/>
          </p:cNvSpPr>
          <p:nvPr>
            <p:ph type="title"/>
          </p:nvPr>
        </p:nvSpPr>
        <p:spPr>
          <a:prstGeom prst="rect">
            <a:avLst/>
          </a:prstGeom>
        </p:spPr>
        <p:txBody>
          <a:bodyPr/>
          <a:lstStyle/>
          <a:p>
            <a:pPr defTabSz="508254">
              <a:defRPr sz="6960" b="1"/>
            </a:pPr>
            <a:r>
              <a:t>When and where is a Stack used?</a:t>
            </a:r>
          </a:p>
        </p:txBody>
      </p:sp>
      <p:sp>
        <p:nvSpPr>
          <p:cNvPr id="352" name="Used by undo mechanisms in text editors.…"/>
          <p:cNvSpPr/>
          <p:nvPr/>
        </p:nvSpPr>
        <p:spPr>
          <a:xfrm>
            <a:off x="952500" y="3141100"/>
            <a:ext cx="11099800" cy="58243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343902" indent="-343902" algn="l" defTabSz="572516">
              <a:buSzPct val="75000"/>
              <a:buChar char="•"/>
              <a:defRPr sz="2940"/>
            </a:pPr>
            <a:r>
              <a:t>Used by undo mechanisms in text editors.</a:t>
            </a:r>
          </a:p>
          <a:p>
            <a:pPr marL="343902" indent="-343902" algn="l" defTabSz="572516">
              <a:buSzPct val="75000"/>
              <a:buChar char="•"/>
              <a:defRPr sz="2940"/>
            </a:pPr>
            <a:endParaRPr/>
          </a:p>
          <a:p>
            <a:pPr marL="343902" indent="-343902" algn="l" defTabSz="572516">
              <a:buSzPct val="75000"/>
              <a:buChar char="•"/>
              <a:defRPr sz="2940"/>
            </a:pPr>
            <a:r>
              <a:t>Used in compiler syntax checking for matching brackets and braces.</a:t>
            </a:r>
          </a:p>
          <a:p>
            <a:pPr marL="343902" indent="-343902" algn="l" defTabSz="572516">
              <a:buSzPct val="75000"/>
              <a:buChar char="•"/>
              <a:defRPr sz="2940"/>
            </a:pPr>
            <a:endParaRPr/>
          </a:p>
          <a:p>
            <a:pPr marL="343902" indent="-343902" algn="l" defTabSz="572516">
              <a:buSzPct val="75000"/>
              <a:buChar char="•"/>
              <a:defRPr sz="2940"/>
            </a:pPr>
            <a:r>
              <a:t>Can be used to model a pile of books or plates.</a:t>
            </a:r>
          </a:p>
          <a:p>
            <a:pPr marL="343902" indent="-343902" algn="l" defTabSz="572516">
              <a:buSzPct val="75000"/>
              <a:buChar char="•"/>
              <a:defRPr sz="2940"/>
            </a:pPr>
            <a:endParaRPr/>
          </a:p>
          <a:p>
            <a:pPr marL="343902" indent="-343902" algn="l" defTabSz="572516">
              <a:buSzPct val="75000"/>
              <a:buChar char="•"/>
              <a:defRPr sz="2940"/>
            </a:pPr>
            <a:r>
              <a:t>Used behind the scenes to support recursion by keeping track of previous function calls.</a:t>
            </a:r>
          </a:p>
          <a:p>
            <a:pPr marL="343902" indent="-343902" algn="l" defTabSz="572516">
              <a:buSzPct val="75000"/>
              <a:buChar char="•"/>
              <a:defRPr sz="2940"/>
            </a:pPr>
            <a:endParaRPr/>
          </a:p>
          <a:p>
            <a:pPr marL="343902" indent="-343902" algn="l" defTabSz="572516">
              <a:buSzPct val="75000"/>
              <a:buChar char="•"/>
              <a:defRPr sz="2940"/>
            </a:pPr>
            <a:r>
              <a:t>Can be used to do a Depth First Search (DFS) on a graph.</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omplexity…"/>
          <p:cNvSpPr>
            <a:spLocks noGrp="1"/>
          </p:cNvSpPr>
          <p:nvPr>
            <p:ph type="ctrTitle"/>
          </p:nvPr>
        </p:nvSpPr>
        <p:spPr>
          <a:xfrm>
            <a:off x="-105754" y="2028609"/>
            <a:ext cx="13216309" cy="4776575"/>
          </a:xfrm>
          <a:prstGeom prst="rect">
            <a:avLst/>
          </a:prstGeom>
        </p:spPr>
        <p:txBody>
          <a:bodyPr anchor="ctr"/>
          <a:lstStyle/>
          <a:p>
            <a:pPr>
              <a:defRPr sz="14000" b="1"/>
            </a:pPr>
            <a:r>
              <a:t>Complexity</a:t>
            </a:r>
          </a:p>
          <a:p>
            <a:pPr>
              <a:defRPr sz="14000" b="1"/>
            </a:pPr>
            <a:r>
              <a:t>Analysis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omplexity"/>
          <p:cNvSpPr>
            <a:spLocks noGrp="1"/>
          </p:cNvSpPr>
          <p:nvPr>
            <p:ph type="title"/>
          </p:nvPr>
        </p:nvSpPr>
        <p:spPr>
          <a:prstGeom prst="rect">
            <a:avLst/>
          </a:prstGeom>
        </p:spPr>
        <p:txBody>
          <a:bodyPr/>
          <a:lstStyle>
            <a:lvl1pPr>
              <a:defRPr b="1"/>
            </a:lvl1pPr>
          </a:lstStyle>
          <a:p>
            <a:r>
              <a:t>Complexity</a:t>
            </a:r>
          </a:p>
        </p:txBody>
      </p:sp>
      <p:graphicFrame>
        <p:nvGraphicFramePr>
          <p:cNvPr id="359" name="Table"/>
          <p:cNvGraphicFramePr/>
          <p:nvPr/>
        </p:nvGraphicFramePr>
        <p:xfrm>
          <a:off x="1764322" y="2487912"/>
          <a:ext cx="9488856" cy="6517676"/>
        </p:xfrm>
        <a:graphic>
          <a:graphicData uri="http://schemas.openxmlformats.org/drawingml/2006/table">
            <a:tbl>
              <a:tblPr>
                <a:tableStyleId>{4C3C2611-4C71-4FC5-86AE-919BDF0F9419}</a:tableStyleId>
              </a:tblPr>
              <a:tblGrid>
                <a:gridCol w="4738077">
                  <a:extLst>
                    <a:ext uri="{9D8B030D-6E8A-4147-A177-3AD203B41FA5}">
                      <a16:colId xmlns:a16="http://schemas.microsoft.com/office/drawing/2014/main" val="20000"/>
                    </a:ext>
                  </a:extLst>
                </a:gridCol>
                <a:gridCol w="4738077">
                  <a:extLst>
                    <a:ext uri="{9D8B030D-6E8A-4147-A177-3AD203B41FA5}">
                      <a16:colId xmlns:a16="http://schemas.microsoft.com/office/drawing/2014/main" val="20001"/>
                    </a:ext>
                  </a:extLst>
                </a:gridCol>
              </a:tblGrid>
              <a:tr h="1300994">
                <a:tc>
                  <a:txBody>
                    <a:bodyPr/>
                    <a:lstStyle/>
                    <a:p>
                      <a:pPr defTabSz="914400">
                        <a:defRPr>
                          <a:solidFill>
                            <a:srgbClr val="000000"/>
                          </a:solidFill>
                        </a:defRPr>
                      </a:pPr>
                      <a:r>
                        <a:rPr sz="5000" b="1">
                          <a:solidFill>
                            <a:srgbClr val="FFFFFF"/>
                          </a:solidFill>
                          <a:latin typeface="+mj-lt"/>
                          <a:ea typeface="+mj-ea"/>
                          <a:cs typeface="+mj-cs"/>
                          <a:sym typeface="Menlo"/>
                        </a:rPr>
                        <a:t>Pushing</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300994">
                <a:tc>
                  <a:txBody>
                    <a:bodyPr/>
                    <a:lstStyle/>
                    <a:p>
                      <a:pPr defTabSz="914400">
                        <a:defRPr>
                          <a:solidFill>
                            <a:srgbClr val="000000"/>
                          </a:solidFill>
                        </a:defRPr>
                      </a:pPr>
                      <a:r>
                        <a:rPr sz="5000" b="1">
                          <a:solidFill>
                            <a:srgbClr val="FFFFFF"/>
                          </a:solidFill>
                          <a:latin typeface="+mj-lt"/>
                          <a:ea typeface="+mj-ea"/>
                          <a:cs typeface="+mj-cs"/>
                          <a:sym typeface="Menlo"/>
                        </a:rPr>
                        <a:t>Popping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300994">
                <a:tc>
                  <a:txBody>
                    <a:bodyPr/>
                    <a:lstStyle/>
                    <a:p>
                      <a:pPr defTabSz="914400">
                        <a:defRPr>
                          <a:solidFill>
                            <a:srgbClr val="000000"/>
                          </a:solidFill>
                        </a:defRPr>
                      </a:pPr>
                      <a:r>
                        <a:rPr sz="5000" b="1">
                          <a:solidFill>
                            <a:srgbClr val="FFFFFF"/>
                          </a:solidFill>
                          <a:latin typeface="+mj-lt"/>
                          <a:ea typeface="+mj-ea"/>
                          <a:cs typeface="+mj-cs"/>
                          <a:sym typeface="Menlo"/>
                        </a:rPr>
                        <a:t>Peeking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300994">
                <a:tc>
                  <a:txBody>
                    <a:bodyPr/>
                    <a:lstStyle/>
                    <a:p>
                      <a:pPr defTabSz="914400">
                        <a:defRPr>
                          <a:solidFill>
                            <a:srgbClr val="000000"/>
                          </a:solidFill>
                        </a:defRPr>
                      </a:pPr>
                      <a:r>
                        <a:rPr sz="5000" b="1">
                          <a:solidFill>
                            <a:srgbClr val="FFFFFF"/>
                          </a:solidFill>
                          <a:latin typeface="+mj-lt"/>
                          <a:ea typeface="+mj-ea"/>
                          <a:cs typeface="+mj-cs"/>
                          <a:sym typeface="Menlo"/>
                        </a:rPr>
                        <a:t>Searching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5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300994">
                <a:tc>
                  <a:txBody>
                    <a:bodyPr/>
                    <a:lstStyle/>
                    <a:p>
                      <a:pPr defTabSz="914400">
                        <a:defRPr>
                          <a:solidFill>
                            <a:srgbClr val="000000"/>
                          </a:solidFill>
                        </a:defRPr>
                      </a:pPr>
                      <a:r>
                        <a:rPr sz="5000" b="1">
                          <a:solidFill>
                            <a:srgbClr val="FFFFFF"/>
                          </a:solidFill>
                          <a:latin typeface="+mj-lt"/>
                          <a:ea typeface="+mj-ea"/>
                          <a:cs typeface="+mj-cs"/>
                          <a:sym typeface="Menlo"/>
                        </a:rPr>
                        <a:t>Size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5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Example - Brackets"/>
          <p:cNvSpPr>
            <a:spLocks noGrp="1"/>
          </p:cNvSpPr>
          <p:nvPr>
            <p:ph type="title"/>
          </p:nvPr>
        </p:nvSpPr>
        <p:spPr>
          <a:prstGeom prst="rect">
            <a:avLst/>
          </a:prstGeom>
        </p:spPr>
        <p:txBody>
          <a:bodyPr/>
          <a:lstStyle>
            <a:lvl1pPr defTabSz="578358">
              <a:defRPr sz="7919" b="1"/>
            </a:lvl1pPr>
          </a:lstStyle>
          <a:p>
            <a:r>
              <a:t>Example - Brackets</a:t>
            </a:r>
          </a:p>
        </p:txBody>
      </p:sp>
      <p:sp>
        <p:nvSpPr>
          <p:cNvPr id="364" name="Problem: Given a string made up of the following brackets: ()[]{}, determine whether the brackets properly match."/>
          <p:cNvSpPr/>
          <p:nvPr/>
        </p:nvSpPr>
        <p:spPr>
          <a:xfrm>
            <a:off x="952500" y="2163200"/>
            <a:ext cx="11099800"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78358">
              <a:defRPr sz="3762"/>
            </a:pPr>
            <a:r>
              <a:rPr b="1"/>
              <a:t>Problem:</a:t>
            </a:r>
            <a:r>
              <a:t> Given a string made up of the following brackets: ()[]{}, determine whether the brackets properly match.</a:t>
            </a:r>
          </a:p>
        </p:txBody>
      </p:sp>
      <p:sp>
        <p:nvSpPr>
          <p:cNvPr id="365" name="[{}]"/>
          <p:cNvSpPr/>
          <p:nvPr/>
        </p:nvSpPr>
        <p:spPr>
          <a:xfrm>
            <a:off x="3570634" y="4588900"/>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366" name="(()())"/>
          <p:cNvSpPr/>
          <p:nvPr/>
        </p:nvSpPr>
        <p:spPr>
          <a:xfrm>
            <a:off x="3384277" y="5731900"/>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367" name="{]"/>
          <p:cNvSpPr/>
          <p:nvPr/>
        </p:nvSpPr>
        <p:spPr>
          <a:xfrm>
            <a:off x="3845892" y="66547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368" name="[()]))()"/>
          <p:cNvSpPr/>
          <p:nvPr/>
        </p:nvSpPr>
        <p:spPr>
          <a:xfrm>
            <a:off x="3020119" y="7577699"/>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369" name="[]{}({})"/>
          <p:cNvSpPr/>
          <p:nvPr/>
        </p:nvSpPr>
        <p:spPr>
          <a:xfrm>
            <a:off x="3020119" y="8500598"/>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370" name="Arrow"/>
          <p:cNvSpPr/>
          <p:nvPr/>
        </p:nvSpPr>
        <p:spPr>
          <a:xfrm>
            <a:off x="6244580" y="4728600"/>
            <a:ext cx="1765846" cy="296400"/>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1" name="Arrow"/>
          <p:cNvSpPr/>
          <p:nvPr/>
        </p:nvSpPr>
        <p:spPr>
          <a:xfrm>
            <a:off x="6244580" y="5894851"/>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2" name="Arrow"/>
          <p:cNvSpPr/>
          <p:nvPr/>
        </p:nvSpPr>
        <p:spPr>
          <a:xfrm>
            <a:off x="6244580" y="6817751"/>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3" name="Arrow"/>
          <p:cNvSpPr/>
          <p:nvPr/>
        </p:nvSpPr>
        <p:spPr>
          <a:xfrm>
            <a:off x="6244580" y="7763900"/>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4" name="Arrow"/>
          <p:cNvSpPr/>
          <p:nvPr/>
        </p:nvSpPr>
        <p:spPr>
          <a:xfrm>
            <a:off x="6244580" y="8710050"/>
            <a:ext cx="1765846" cy="296399"/>
          </a:xfrm>
          <a:prstGeom prst="rightArrow">
            <a:avLst>
              <a:gd name="adj1" fmla="val 21522"/>
              <a:gd name="adj2" fmla="val 117112"/>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5" name="Valid"/>
          <p:cNvSpPr/>
          <p:nvPr/>
        </p:nvSpPr>
        <p:spPr>
          <a:xfrm>
            <a:off x="9008305" y="4565649"/>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r>
              <a:t>Valid</a:t>
            </a:r>
          </a:p>
        </p:txBody>
      </p:sp>
      <p:sp>
        <p:nvSpPr>
          <p:cNvPr id="376" name="Valid"/>
          <p:cNvSpPr/>
          <p:nvPr/>
        </p:nvSpPr>
        <p:spPr>
          <a:xfrm>
            <a:off x="9008305" y="5731900"/>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r>
              <a:t>Valid</a:t>
            </a:r>
          </a:p>
        </p:txBody>
      </p:sp>
      <p:sp>
        <p:nvSpPr>
          <p:cNvPr id="377" name="Invalid"/>
          <p:cNvSpPr/>
          <p:nvPr/>
        </p:nvSpPr>
        <p:spPr>
          <a:xfrm>
            <a:off x="8733048" y="7600949"/>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solidFill>
                  <a:schemeClr val="accent5">
                    <a:hueOff val="101205"/>
                    <a:satOff val="-13598"/>
                    <a:lumOff val="23877"/>
                  </a:schemeClr>
                </a:solidFill>
              </a:defRPr>
            </a:lvl1pPr>
          </a:lstStyle>
          <a:p>
            <a:r>
              <a:t>Invalid</a:t>
            </a:r>
          </a:p>
        </p:txBody>
      </p:sp>
      <p:sp>
        <p:nvSpPr>
          <p:cNvPr id="378" name="Valid"/>
          <p:cNvSpPr/>
          <p:nvPr/>
        </p:nvSpPr>
        <p:spPr>
          <a:xfrm>
            <a:off x="9008305" y="8500598"/>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solidFill>
                  <a:schemeClr val="accent3">
                    <a:hueOff val="-499813"/>
                    <a:satOff val="-5228"/>
                    <a:lumOff val="24899"/>
                  </a:schemeClr>
                </a:solidFill>
              </a:defRPr>
            </a:lvl1pPr>
          </a:lstStyle>
          <a:p>
            <a:r>
              <a:t>Valid</a:t>
            </a:r>
          </a:p>
        </p:txBody>
      </p:sp>
      <p:sp>
        <p:nvSpPr>
          <p:cNvPr id="379" name="Invalid"/>
          <p:cNvSpPr/>
          <p:nvPr/>
        </p:nvSpPr>
        <p:spPr>
          <a:xfrm>
            <a:off x="8733048" y="6654799"/>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solidFill>
                  <a:schemeClr val="accent5">
                    <a:hueOff val="101205"/>
                    <a:satOff val="-13598"/>
                    <a:lumOff val="23877"/>
                  </a:schemeClr>
                </a:solidFill>
              </a:defRPr>
            </a:lvl1pPr>
          </a:lstStyle>
          <a:p>
            <a:r>
              <a:t>Invalid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iscussion"/>
          <p:cNvSpPr>
            <a:spLocks noGrp="1"/>
          </p:cNvSpPr>
          <p:nvPr>
            <p:ph type="title"/>
          </p:nvPr>
        </p:nvSpPr>
        <p:spPr>
          <a:xfrm>
            <a:off x="-69980" y="3226145"/>
            <a:ext cx="13144760" cy="3301310"/>
          </a:xfrm>
          <a:prstGeom prst="rect">
            <a:avLst/>
          </a:prstGeom>
        </p:spPr>
        <p:txBody>
          <a:bodyPr/>
          <a:lstStyle>
            <a:lvl1pPr>
              <a:defRPr sz="13000" b="1"/>
            </a:lvl1pPr>
          </a:lstStyle>
          <a:p>
            <a:r>
              <a:t>Discussion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at is a Stack?"/>
          <p:cNvSpPr>
            <a:spLocks noGrp="1"/>
          </p:cNvSpPr>
          <p:nvPr>
            <p:ph type="title"/>
          </p:nvPr>
        </p:nvSpPr>
        <p:spPr>
          <a:prstGeom prst="rect">
            <a:avLst/>
          </a:prstGeom>
        </p:spPr>
        <p:txBody>
          <a:bodyPr/>
          <a:lstStyle/>
          <a:p>
            <a:pPr>
              <a:defRPr b="1"/>
            </a:pPr>
            <a:r>
              <a:rPr dirty="0"/>
              <a:t>What is a Stack?</a:t>
            </a:r>
          </a:p>
        </p:txBody>
      </p:sp>
      <p:sp>
        <p:nvSpPr>
          <p:cNvPr id="132" name="A stack is a one-ended linear data structure which models a real world stack by having two primary operations, namely push and pop."/>
          <p:cNvSpPr/>
          <p:nvPr/>
        </p:nvSpPr>
        <p:spPr>
          <a:xfrm>
            <a:off x="952500" y="1636332"/>
            <a:ext cx="11099800" cy="41059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200"/>
            </a:pPr>
            <a:r>
              <a:t>A stack is a one-ended linear data structure which models a real world stack by having two primary operations, namely </a:t>
            </a:r>
            <a:r>
              <a:rPr b="1">
                <a:solidFill>
                  <a:schemeClr val="accent2">
                    <a:satOff val="-13916"/>
                    <a:lumOff val="13989"/>
                  </a:schemeClr>
                </a:solidFill>
              </a:rPr>
              <a:t>push</a:t>
            </a:r>
            <a:r>
              <a:t> and </a:t>
            </a:r>
            <a:r>
              <a:rPr b="1">
                <a:solidFill>
                  <a:schemeClr val="accent2">
                    <a:satOff val="-13916"/>
                    <a:lumOff val="13989"/>
                  </a:schemeClr>
                </a:solidFill>
              </a:rPr>
              <a:t>pop</a:t>
            </a:r>
            <a:r>
              <a:rPr b="1"/>
              <a:t>.</a:t>
            </a:r>
          </a:p>
        </p:txBody>
      </p:sp>
      <p:sp>
        <p:nvSpPr>
          <p:cNvPr id="133" name="Data"/>
          <p:cNvSpPr/>
          <p:nvPr/>
        </p:nvSpPr>
        <p:spPr>
          <a:xfrm>
            <a:off x="5515915" y="8806005"/>
            <a:ext cx="1961410"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Data</a:t>
            </a:r>
          </a:p>
        </p:txBody>
      </p:sp>
      <p:sp>
        <p:nvSpPr>
          <p:cNvPr id="134" name="Data"/>
          <p:cNvSpPr/>
          <p:nvPr/>
        </p:nvSpPr>
        <p:spPr>
          <a:xfrm>
            <a:off x="5515915" y="8075135"/>
            <a:ext cx="1961410"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Data</a:t>
            </a:r>
          </a:p>
        </p:txBody>
      </p:sp>
      <p:sp>
        <p:nvSpPr>
          <p:cNvPr id="135" name="Data"/>
          <p:cNvSpPr/>
          <p:nvPr/>
        </p:nvSpPr>
        <p:spPr>
          <a:xfrm>
            <a:off x="5515915" y="7344267"/>
            <a:ext cx="1961410"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Data</a:t>
            </a:r>
          </a:p>
        </p:txBody>
      </p:sp>
      <p:sp>
        <p:nvSpPr>
          <p:cNvPr id="136" name="Data"/>
          <p:cNvSpPr/>
          <p:nvPr/>
        </p:nvSpPr>
        <p:spPr>
          <a:xfrm>
            <a:off x="3306941" y="5516171"/>
            <a:ext cx="1961410"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Data</a:t>
            </a:r>
          </a:p>
        </p:txBody>
      </p:sp>
      <p:sp>
        <p:nvSpPr>
          <p:cNvPr id="137" name="Data"/>
          <p:cNvSpPr/>
          <p:nvPr/>
        </p:nvSpPr>
        <p:spPr>
          <a:xfrm>
            <a:off x="8292496" y="6104831"/>
            <a:ext cx="1961411"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Data</a:t>
            </a:r>
          </a:p>
        </p:txBody>
      </p:sp>
      <p:sp>
        <p:nvSpPr>
          <p:cNvPr id="146" name="Connection Line"/>
          <p:cNvSpPr/>
          <p:nvPr/>
        </p:nvSpPr>
        <p:spPr>
          <a:xfrm>
            <a:off x="7128450" y="6419637"/>
            <a:ext cx="849915" cy="82063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250" y="9681"/>
                  <a:pt x="9450" y="2481"/>
                  <a:pt x="21600" y="0"/>
                </a:cubicBezTo>
              </a:path>
            </a:pathLst>
          </a:custGeom>
          <a:ln w="50800">
            <a:solidFill>
              <a:srgbClr val="FFFFFF"/>
            </a:solidFill>
            <a:miter lim="400000"/>
          </a:ln>
        </p:spPr>
        <p:txBody>
          <a:bodyPr/>
          <a:lstStyle/>
          <a:p>
            <a:endParaRPr/>
          </a:p>
        </p:txBody>
      </p:sp>
      <p:sp>
        <p:nvSpPr>
          <p:cNvPr id="147" name="Connection Line"/>
          <p:cNvSpPr/>
          <p:nvPr/>
        </p:nvSpPr>
        <p:spPr>
          <a:xfrm>
            <a:off x="5451117" y="5869549"/>
            <a:ext cx="936064" cy="13233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247" y="3447"/>
                  <a:pt x="21447" y="10647"/>
                  <a:pt x="21600" y="21600"/>
                </a:cubicBezTo>
              </a:path>
            </a:pathLst>
          </a:custGeom>
          <a:ln w="50800">
            <a:solidFill>
              <a:srgbClr val="FFFFFF"/>
            </a:solidFill>
            <a:miter lim="400000"/>
          </a:ln>
        </p:spPr>
        <p:txBody>
          <a:bodyPr/>
          <a:lstStyle/>
          <a:p>
            <a:endParaRPr/>
          </a:p>
        </p:txBody>
      </p:sp>
      <p:sp>
        <p:nvSpPr>
          <p:cNvPr id="140" name="Arrow"/>
          <p:cNvSpPr/>
          <p:nvPr/>
        </p:nvSpPr>
        <p:spPr>
          <a:xfrm rot="5400000">
            <a:off x="6270942" y="7147264"/>
            <a:ext cx="224769" cy="130154"/>
          </a:xfrm>
          <a:prstGeom prst="rightArrow">
            <a:avLst>
              <a:gd name="adj1" fmla="val 32000"/>
              <a:gd name="adj2" fmla="val 110525"/>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1" name="Arrow"/>
          <p:cNvSpPr/>
          <p:nvPr/>
        </p:nvSpPr>
        <p:spPr>
          <a:xfrm>
            <a:off x="7963217" y="6357692"/>
            <a:ext cx="224769" cy="130154"/>
          </a:xfrm>
          <a:prstGeom prst="rightArrow">
            <a:avLst>
              <a:gd name="adj1" fmla="val 32000"/>
              <a:gd name="adj2" fmla="val 110525"/>
            </a:avLst>
          </a:prstGeom>
          <a:solidFill>
            <a:srgbClr val="FFFFF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2" name="Push"/>
          <p:cNvSpPr/>
          <p:nvPr/>
        </p:nvSpPr>
        <p:spPr>
          <a:xfrm>
            <a:off x="4652261" y="6366968"/>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Push</a:t>
            </a:r>
          </a:p>
        </p:txBody>
      </p:sp>
      <p:sp>
        <p:nvSpPr>
          <p:cNvPr id="143" name="Pop"/>
          <p:cNvSpPr/>
          <p:nvPr/>
        </p:nvSpPr>
        <p:spPr>
          <a:xfrm>
            <a:off x="7605565" y="6785743"/>
            <a:ext cx="9400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Pop</a:t>
            </a:r>
          </a:p>
        </p:txBody>
      </p:sp>
      <p:sp>
        <p:nvSpPr>
          <p:cNvPr id="144" name="Top"/>
          <p:cNvSpPr/>
          <p:nvPr/>
        </p:nvSpPr>
        <p:spPr>
          <a:xfrm>
            <a:off x="4063863" y="7363754"/>
            <a:ext cx="9400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Top</a:t>
            </a:r>
          </a:p>
        </p:txBody>
      </p:sp>
      <p:sp>
        <p:nvSpPr>
          <p:cNvPr id="145" name="Line"/>
          <p:cNvSpPr/>
          <p:nvPr/>
        </p:nvSpPr>
        <p:spPr>
          <a:xfrm>
            <a:off x="5065105" y="7674904"/>
            <a:ext cx="389642"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What is a Stack?"/>
          <p:cNvSpPr>
            <a:spLocks noGrp="1"/>
          </p:cNvSpPr>
          <p:nvPr>
            <p:ph type="title"/>
          </p:nvPr>
        </p:nvSpPr>
        <p:spPr>
          <a:prstGeom prst="rect">
            <a:avLst/>
          </a:prstGeom>
        </p:spPr>
        <p:txBody>
          <a:bodyPr/>
          <a:lstStyle/>
          <a:p>
            <a:pPr>
              <a:defRPr b="1"/>
            </a:pPr>
            <a:r>
              <a:t>What is a Stack?</a:t>
            </a:r>
          </a:p>
        </p:txBody>
      </p:sp>
      <p:sp>
        <p:nvSpPr>
          <p:cNvPr id="152" name="Apple"/>
          <p:cNvSpPr/>
          <p:nvPr/>
        </p:nvSpPr>
        <p:spPr>
          <a:xfrm>
            <a:off x="8464552" y="5349128"/>
            <a:ext cx="2137177"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Apple</a:t>
            </a:r>
          </a:p>
        </p:txBody>
      </p:sp>
      <p:sp>
        <p:nvSpPr>
          <p:cNvPr id="153"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154"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155"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156"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157"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at is a Stack?"/>
          <p:cNvSpPr>
            <a:spLocks noGrp="1"/>
          </p:cNvSpPr>
          <p:nvPr>
            <p:ph type="title"/>
          </p:nvPr>
        </p:nvSpPr>
        <p:spPr>
          <a:prstGeom prst="rect">
            <a:avLst/>
          </a:prstGeom>
        </p:spPr>
        <p:txBody>
          <a:bodyPr/>
          <a:lstStyle/>
          <a:p>
            <a:pPr>
              <a:defRPr b="1"/>
            </a:pPr>
            <a:r>
              <a:t>What is a Stack?</a:t>
            </a:r>
          </a:p>
        </p:txBody>
      </p:sp>
      <p:sp>
        <p:nvSpPr>
          <p:cNvPr id="162" name="Apple"/>
          <p:cNvSpPr/>
          <p:nvPr/>
        </p:nvSpPr>
        <p:spPr>
          <a:xfrm>
            <a:off x="8464552" y="5349128"/>
            <a:ext cx="2137177"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Apple</a:t>
            </a:r>
          </a:p>
        </p:txBody>
      </p:sp>
      <p:sp>
        <p:nvSpPr>
          <p:cNvPr id="163"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164"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165"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166"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167"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68" name="Arrow"/>
          <p:cNvSpPr/>
          <p:nvPr/>
        </p:nvSpPr>
        <p:spPr>
          <a:xfrm>
            <a:off x="451842" y="4599318"/>
            <a:ext cx="1029825" cy="419497"/>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What is a Stack?"/>
          <p:cNvSpPr>
            <a:spLocks noGrp="1"/>
          </p:cNvSpPr>
          <p:nvPr>
            <p:ph type="title"/>
          </p:nvPr>
        </p:nvSpPr>
        <p:spPr>
          <a:prstGeom prst="rect">
            <a:avLst/>
          </a:prstGeom>
        </p:spPr>
        <p:txBody>
          <a:bodyPr/>
          <a:lstStyle/>
          <a:p>
            <a:pPr>
              <a:defRPr b="1"/>
            </a:pPr>
            <a:r>
              <a:t>What is a Stack?</a:t>
            </a:r>
          </a:p>
        </p:txBody>
      </p:sp>
      <p:sp>
        <p:nvSpPr>
          <p:cNvPr id="173" name="Apple"/>
          <p:cNvSpPr/>
          <p:nvPr/>
        </p:nvSpPr>
        <p:spPr>
          <a:xfrm>
            <a:off x="8464552" y="4478429"/>
            <a:ext cx="2137177"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Apple</a:t>
            </a:r>
          </a:p>
        </p:txBody>
      </p:sp>
      <p:sp>
        <p:nvSpPr>
          <p:cNvPr id="174"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175"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176"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177"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178"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79" name="Arrow"/>
          <p:cNvSpPr/>
          <p:nvPr/>
        </p:nvSpPr>
        <p:spPr>
          <a:xfrm>
            <a:off x="451842" y="45993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80" name="Line"/>
          <p:cNvSpPr/>
          <p:nvPr/>
        </p:nvSpPr>
        <p:spPr>
          <a:xfrm flipV="1">
            <a:off x="9533139" y="5279213"/>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What is a Stack?"/>
          <p:cNvSpPr>
            <a:spLocks noGrp="1"/>
          </p:cNvSpPr>
          <p:nvPr>
            <p:ph type="title"/>
          </p:nvPr>
        </p:nvSpPr>
        <p:spPr>
          <a:prstGeom prst="rect">
            <a:avLst/>
          </a:prstGeom>
        </p:spPr>
        <p:txBody>
          <a:bodyPr/>
          <a:lstStyle/>
          <a:p>
            <a:pPr>
              <a:defRPr b="1"/>
            </a:pPr>
            <a:r>
              <a:t>What is a Stack?</a:t>
            </a:r>
          </a:p>
        </p:txBody>
      </p:sp>
      <p:sp>
        <p:nvSpPr>
          <p:cNvPr id="183" name="Garlic"/>
          <p:cNvSpPr/>
          <p:nvPr/>
        </p:nvSpPr>
        <p:spPr>
          <a:xfrm>
            <a:off x="8470331" y="7541735"/>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184" name="Cabbage"/>
          <p:cNvSpPr/>
          <p:nvPr/>
        </p:nvSpPr>
        <p:spPr>
          <a:xfrm>
            <a:off x="8470331" y="6810866"/>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185" name="Potato"/>
          <p:cNvSpPr/>
          <p:nvPr/>
        </p:nvSpPr>
        <p:spPr>
          <a:xfrm>
            <a:off x="8470331" y="6079997"/>
            <a:ext cx="2125618" cy="661275"/>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186"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187"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88" name="Arrow"/>
          <p:cNvSpPr/>
          <p:nvPr/>
        </p:nvSpPr>
        <p:spPr>
          <a:xfrm>
            <a:off x="451842" y="4599318"/>
            <a:ext cx="1029825" cy="419497"/>
          </a:xfrm>
          <a:prstGeom prst="rightArrow">
            <a:avLst>
              <a:gd name="adj1" fmla="val 32000"/>
              <a:gd name="adj2" fmla="val 113308"/>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What is a Stack?"/>
          <p:cNvSpPr>
            <a:spLocks noGrp="1"/>
          </p:cNvSpPr>
          <p:nvPr>
            <p:ph type="title"/>
          </p:nvPr>
        </p:nvSpPr>
        <p:spPr>
          <a:prstGeom prst="rect">
            <a:avLst/>
          </a:prstGeom>
        </p:spPr>
        <p:txBody>
          <a:bodyPr/>
          <a:lstStyle/>
          <a:p>
            <a:pPr>
              <a:defRPr b="1"/>
            </a:pPr>
            <a:r>
              <a:t>What is a Stack?</a:t>
            </a:r>
          </a:p>
        </p:txBody>
      </p:sp>
      <p:sp>
        <p:nvSpPr>
          <p:cNvPr id="191" name="Garlic"/>
          <p:cNvSpPr/>
          <p:nvPr/>
        </p:nvSpPr>
        <p:spPr>
          <a:xfrm>
            <a:off x="8470331" y="7541735"/>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Garlic</a:t>
            </a:r>
          </a:p>
        </p:txBody>
      </p:sp>
      <p:sp>
        <p:nvSpPr>
          <p:cNvPr id="192" name="Cabbage"/>
          <p:cNvSpPr/>
          <p:nvPr/>
        </p:nvSpPr>
        <p:spPr>
          <a:xfrm>
            <a:off x="8470331" y="6810866"/>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Cabbage</a:t>
            </a:r>
          </a:p>
        </p:txBody>
      </p:sp>
      <p:sp>
        <p:nvSpPr>
          <p:cNvPr id="193" name="Potato"/>
          <p:cNvSpPr/>
          <p:nvPr/>
        </p:nvSpPr>
        <p:spPr>
          <a:xfrm>
            <a:off x="8470331" y="6079997"/>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Potato</a:t>
            </a:r>
          </a:p>
        </p:txBody>
      </p:sp>
      <p:sp>
        <p:nvSpPr>
          <p:cNvPr id="194" name="Instructions"/>
          <p:cNvSpPr/>
          <p:nvPr/>
        </p:nvSpPr>
        <p:spPr>
          <a:xfrm>
            <a:off x="1681331" y="3032809"/>
            <a:ext cx="4426671" cy="80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700" b="1" u="sng"/>
            </a:lvl1pPr>
          </a:lstStyle>
          <a:p>
            <a:r>
              <a:t>Instructions</a:t>
            </a:r>
          </a:p>
        </p:txBody>
      </p:sp>
      <p:sp>
        <p:nvSpPr>
          <p:cNvPr id="195" name="pop()…"/>
          <p:cNvSpPr/>
          <p:nvPr/>
        </p:nvSpPr>
        <p:spPr>
          <a:xfrm>
            <a:off x="1510435" y="4452718"/>
            <a:ext cx="5344196"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pop()</a:t>
            </a:r>
          </a:p>
          <a:p>
            <a:pPr algn="l"/>
            <a:r>
              <a:t>push(‘Onion’)</a:t>
            </a:r>
          </a:p>
          <a:p>
            <a:pPr algn="l"/>
            <a:r>
              <a:t>push(‘Celery’)</a:t>
            </a:r>
          </a:p>
          <a:p>
            <a:pPr algn="l"/>
            <a:r>
              <a:t>push(‘Watermelon’)</a:t>
            </a:r>
          </a:p>
          <a:p>
            <a:pPr algn="l"/>
            <a:r>
              <a:t>pop()</a:t>
            </a:r>
          </a:p>
          <a:p>
            <a:pPr algn="l"/>
            <a:r>
              <a:t>pop()</a:t>
            </a:r>
          </a:p>
          <a:p>
            <a:pPr algn="l"/>
            <a:r>
              <a:t>push(‘Lettuce’)</a:t>
            </a:r>
          </a:p>
        </p:txBody>
      </p:sp>
      <p:sp>
        <p:nvSpPr>
          <p:cNvPr id="196" name="Arrow"/>
          <p:cNvSpPr/>
          <p:nvPr/>
        </p:nvSpPr>
        <p:spPr>
          <a:xfrm>
            <a:off x="426442" y="5094618"/>
            <a:ext cx="1029825" cy="419497"/>
          </a:xfrm>
          <a:prstGeom prst="rightArrow">
            <a:avLst>
              <a:gd name="adj1" fmla="val 32000"/>
              <a:gd name="adj2" fmla="val 113308"/>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97" name="Onion"/>
          <p:cNvSpPr/>
          <p:nvPr/>
        </p:nvSpPr>
        <p:spPr>
          <a:xfrm>
            <a:off x="8470331" y="4281296"/>
            <a:ext cx="2125618" cy="661275"/>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r>
              <a:t>Onion</a:t>
            </a:r>
          </a:p>
        </p:txBody>
      </p:sp>
      <p:sp>
        <p:nvSpPr>
          <p:cNvPr id="198" name="Line"/>
          <p:cNvSpPr/>
          <p:nvPr/>
        </p:nvSpPr>
        <p:spPr>
          <a:xfrm>
            <a:off x="9533139" y="5180646"/>
            <a:ext cx="1" cy="661275"/>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TotalTime>
  <Words>1743</Words>
  <Application>Microsoft Office PowerPoint</Application>
  <PresentationFormat>Custom</PresentationFormat>
  <Paragraphs>360</Paragraphs>
  <Slides>26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Helvetica Light</vt:lpstr>
      <vt:lpstr>Helvetica Neue</vt:lpstr>
      <vt:lpstr>Menlo</vt:lpstr>
      <vt:lpstr>Black</vt:lpstr>
      <vt:lpstr>Stack</vt:lpstr>
      <vt:lpstr>Outline</vt:lpstr>
      <vt:lpstr>Discussion</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What is a Stack?</vt:lpstr>
      <vt:lpstr>When and where is a Stack used?</vt:lpstr>
      <vt:lpstr>Complexity Analysis</vt:lpstr>
      <vt:lpstr>Complexity</vt:lpstr>
      <vt:lpstr>Example - Brackets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ashwini</dc:creator>
  <cp:lastModifiedBy>Nagaraj Saroday</cp:lastModifiedBy>
  <cp:revision>1</cp:revision>
  <dcterms:modified xsi:type="dcterms:W3CDTF">2024-11-04T07:27:35Z</dcterms:modified>
</cp:coreProperties>
</file>