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C8550-4619-4882-BB93-99829AAEC453}" v="17" dt="2025-01-14T11:52:01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9137" autoAdjust="0"/>
  </p:normalViewPr>
  <p:slideViewPr>
    <p:cSldViewPr snapToGrid="0" snapToObjects="1">
      <p:cViewPr varScale="1">
        <p:scale>
          <a:sx n="88" d="100"/>
          <a:sy n="88" d="100"/>
        </p:scale>
        <p:origin x="13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j Saroday" userId="3a26ac0b3cfb4850" providerId="LiveId" clId="{84AC8550-4619-4882-BB93-99829AAEC453}"/>
    <pc:docChg chg="undo custSel modSld">
      <pc:chgData name="Nagaraj Saroday" userId="3a26ac0b3cfb4850" providerId="LiveId" clId="{84AC8550-4619-4882-BB93-99829AAEC453}" dt="2025-01-14T12:38:18.014" v="159" actId="12"/>
      <pc:docMkLst>
        <pc:docMk/>
      </pc:docMkLst>
      <pc:sldChg chg="addSp delSp modSp mod setBg modNotesTx">
        <pc:chgData name="Nagaraj Saroday" userId="3a26ac0b3cfb4850" providerId="LiveId" clId="{84AC8550-4619-4882-BB93-99829AAEC453}" dt="2025-01-14T11:58:01.979" v="140" actId="12"/>
        <pc:sldMkLst>
          <pc:docMk/>
          <pc:sldMk cId="0" sldId="256"/>
        </pc:sldMkLst>
        <pc:spChg chg="mod">
          <ac:chgData name="Nagaraj Saroday" userId="3a26ac0b3cfb4850" providerId="LiveId" clId="{84AC8550-4619-4882-BB93-99829AAEC453}" dt="2025-01-14T11:58:01.979" v="140" actId="12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Nagaraj Saroday" userId="3a26ac0b3cfb4850" providerId="LiveId" clId="{84AC8550-4619-4882-BB93-99829AAEC453}" dt="2025-01-14T11:53:23.700" v="64" actId="12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Nagaraj Saroday" userId="3a26ac0b3cfb4850" providerId="LiveId" clId="{84AC8550-4619-4882-BB93-99829AAEC453}" dt="2025-01-14T11:50:12.338" v="33" actId="26606"/>
          <ac:spMkLst>
            <pc:docMk/>
            <pc:sldMk cId="0" sldId="256"/>
            <ac:spMk id="6" creationId="{BACC6370-2D7E-4714-9D71-7542949D7D5D}"/>
          </ac:spMkLst>
        </pc:spChg>
        <pc:spChg chg="add del">
          <ac:chgData name="Nagaraj Saroday" userId="3a26ac0b3cfb4850" providerId="LiveId" clId="{84AC8550-4619-4882-BB93-99829AAEC453}" dt="2025-01-14T11:50:12.338" v="33" actId="26606"/>
          <ac:spMkLst>
            <pc:docMk/>
            <pc:sldMk cId="0" sldId="256"/>
            <ac:spMk id="7" creationId="{256B2C21-A230-48C0-8DF1-C46611373C44}"/>
          </ac:spMkLst>
        </pc:spChg>
        <pc:spChg chg="add del">
          <ac:chgData name="Nagaraj Saroday" userId="3a26ac0b3cfb4850" providerId="LiveId" clId="{84AC8550-4619-4882-BB93-99829AAEC453}" dt="2025-01-14T11:50:12.338" v="33" actId="26606"/>
          <ac:spMkLst>
            <pc:docMk/>
            <pc:sldMk cId="0" sldId="256"/>
            <ac:spMk id="8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49:45.071" v="8" actId="26606"/>
          <ac:spMkLst>
            <pc:docMk/>
            <pc:sldMk cId="0" sldId="256"/>
            <ac:spMk id="9" creationId="{BACC6370-2D7E-4714-9D71-7542949D7D5D}"/>
          </ac:spMkLst>
        </pc:spChg>
        <pc:spChg chg="add del">
          <ac:chgData name="Nagaraj Saroday" userId="3a26ac0b3cfb4850" providerId="LiveId" clId="{84AC8550-4619-4882-BB93-99829AAEC453}" dt="2025-01-14T11:50:12.338" v="33" actId="26606"/>
          <ac:spMkLst>
            <pc:docMk/>
            <pc:sldMk cId="0" sldId="256"/>
            <ac:spMk id="10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5.071" v="8" actId="26606"/>
          <ac:spMkLst>
            <pc:docMk/>
            <pc:sldMk cId="0" sldId="256"/>
            <ac:spMk id="11" creationId="{256B2C21-A230-48C0-8DF1-C46611373C44}"/>
          </ac:spMkLst>
        </pc:spChg>
        <pc:spChg chg="add del">
          <ac:chgData name="Nagaraj Saroday" userId="3a26ac0b3cfb4850" providerId="LiveId" clId="{84AC8550-4619-4882-BB93-99829AAEC453}" dt="2025-01-14T11:50:12.338" v="33" actId="26606"/>
          <ac:spMkLst>
            <pc:docMk/>
            <pc:sldMk cId="0" sldId="256"/>
            <ac:spMk id="12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5.071" v="8" actId="26606"/>
          <ac:spMkLst>
            <pc:docMk/>
            <pc:sldMk cId="0" sldId="256"/>
            <ac:spMk id="13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50:12.338" v="33" actId="26606"/>
          <ac:spMkLst>
            <pc:docMk/>
            <pc:sldMk cId="0" sldId="256"/>
            <ac:spMk id="14" creationId="{443F2ACA-E6D6-4028-82DD-F03C262D5DE6}"/>
          </ac:spMkLst>
        </pc:spChg>
        <pc:spChg chg="add del">
          <ac:chgData name="Nagaraj Saroday" userId="3a26ac0b3cfb4850" providerId="LiveId" clId="{84AC8550-4619-4882-BB93-99829AAEC453}" dt="2025-01-14T11:49:45.071" v="8" actId="26606"/>
          <ac:spMkLst>
            <pc:docMk/>
            <pc:sldMk cId="0" sldId="256"/>
            <ac:spMk id="15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5.071" v="8" actId="26606"/>
          <ac:spMkLst>
            <pc:docMk/>
            <pc:sldMk cId="0" sldId="256"/>
            <ac:spMk id="17" creationId="{43F8A58B-5155-44CE-A5FF-7647B47D0A7A}"/>
          </ac:spMkLst>
        </pc:spChg>
        <pc:spChg chg="add">
          <ac:chgData name="Nagaraj Saroday" userId="3a26ac0b3cfb4850" providerId="LiveId" clId="{84AC8550-4619-4882-BB93-99829AAEC453}" dt="2025-01-14T11:53:17.829" v="63" actId="26606"/>
          <ac:spMkLst>
            <pc:docMk/>
            <pc:sldMk cId="0" sldId="256"/>
            <ac:spMk id="18" creationId="{38FAA1A1-D861-433F-88FA-1E9D6FD31D11}"/>
          </ac:spMkLst>
        </pc:spChg>
        <pc:spChg chg="add del">
          <ac:chgData name="Nagaraj Saroday" userId="3a26ac0b3cfb4850" providerId="LiveId" clId="{84AC8550-4619-4882-BB93-99829AAEC453}" dt="2025-01-14T11:49:45.071" v="8" actId="26606"/>
          <ac:spMkLst>
            <pc:docMk/>
            <pc:sldMk cId="0" sldId="256"/>
            <ac:spMk id="19" creationId="{443F2ACA-E6D6-4028-82DD-F03C262D5DE6}"/>
          </ac:spMkLst>
        </pc:spChg>
        <pc:spChg chg="add">
          <ac:chgData name="Nagaraj Saroday" userId="3a26ac0b3cfb4850" providerId="LiveId" clId="{84AC8550-4619-4882-BB93-99829AAEC453}" dt="2025-01-14T11:53:17.829" v="63" actId="26606"/>
          <ac:spMkLst>
            <pc:docMk/>
            <pc:sldMk cId="0" sldId="256"/>
            <ac:spMk id="20" creationId="{8D71EDA1-87BF-4D5D-AB79-F346FD19278A}"/>
          </ac:spMkLst>
        </pc:spChg>
        <pc:spChg chg="add">
          <ac:chgData name="Nagaraj Saroday" userId="3a26ac0b3cfb4850" providerId="LiveId" clId="{84AC8550-4619-4882-BB93-99829AAEC453}" dt="2025-01-14T11:53:17.829" v="63" actId="26606"/>
          <ac:spMkLst>
            <pc:docMk/>
            <pc:sldMk cId="0" sldId="256"/>
            <ac:spMk id="21" creationId="{09588DA8-065E-4F6F-8EFD-43104AB2E0CF}"/>
          </ac:spMkLst>
        </pc:spChg>
        <pc:spChg chg="add">
          <ac:chgData name="Nagaraj Saroday" userId="3a26ac0b3cfb4850" providerId="LiveId" clId="{84AC8550-4619-4882-BB93-99829AAEC453}" dt="2025-01-14T11:53:17.829" v="63" actId="26606"/>
          <ac:spMkLst>
            <pc:docMk/>
            <pc:sldMk cId="0" sldId="256"/>
            <ac:spMk id="22" creationId="{C4285719-470E-454C-AF62-8323075F1F5B}"/>
          </ac:spMkLst>
        </pc:spChg>
        <pc:spChg chg="add">
          <ac:chgData name="Nagaraj Saroday" userId="3a26ac0b3cfb4850" providerId="LiveId" clId="{84AC8550-4619-4882-BB93-99829AAEC453}" dt="2025-01-14T11:53:17.829" v="63" actId="26606"/>
          <ac:spMkLst>
            <pc:docMk/>
            <pc:sldMk cId="0" sldId="256"/>
            <ac:spMk id="23" creationId="{CD9FE4EF-C4D8-49A0-B2FF-81D8DB7D8A24}"/>
          </ac:spMkLst>
        </pc:spChg>
        <pc:spChg chg="add">
          <ac:chgData name="Nagaraj Saroday" userId="3a26ac0b3cfb4850" providerId="LiveId" clId="{84AC8550-4619-4882-BB93-99829AAEC453}" dt="2025-01-14T11:53:17.829" v="63" actId="26606"/>
          <ac:spMkLst>
            <pc:docMk/>
            <pc:sldMk cId="0" sldId="256"/>
            <ac:spMk id="24" creationId="{4300840D-0A0B-4512-BACA-B439D5B9C57C}"/>
          </ac:spMkLst>
        </pc:spChg>
        <pc:spChg chg="add">
          <ac:chgData name="Nagaraj Saroday" userId="3a26ac0b3cfb4850" providerId="LiveId" clId="{84AC8550-4619-4882-BB93-99829AAEC453}" dt="2025-01-14T11:53:17.829" v="63" actId="26606"/>
          <ac:spMkLst>
            <pc:docMk/>
            <pc:sldMk cId="0" sldId="256"/>
            <ac:spMk id="25" creationId="{D2B78728-A580-49A7-84F9-6EF6F583ADE0}"/>
          </ac:spMkLst>
        </pc:spChg>
        <pc:graphicFrameChg chg="add del">
          <ac:chgData name="Nagaraj Saroday" userId="3a26ac0b3cfb4850" providerId="LiveId" clId="{84AC8550-4619-4882-BB93-99829AAEC453}" dt="2025-01-14T11:49:45.071" v="8" actId="26606"/>
          <ac:graphicFrameMkLst>
            <pc:docMk/>
            <pc:sldMk cId="0" sldId="256"/>
            <ac:graphicFrameMk id="5" creationId="{8067E824-C559-4B8C-8E27-CE7556B8CB49}"/>
          </ac:graphicFrameMkLst>
        </pc:graphicFrameChg>
        <pc:graphicFrameChg chg="add del">
          <ac:chgData name="Nagaraj Saroday" userId="3a26ac0b3cfb4850" providerId="LiveId" clId="{84AC8550-4619-4882-BB93-99829AAEC453}" dt="2025-01-14T11:50:12.338" v="33" actId="26606"/>
          <ac:graphicFrameMkLst>
            <pc:docMk/>
            <pc:sldMk cId="0" sldId="256"/>
            <ac:graphicFrameMk id="16" creationId="{193BF580-7579-8DDB-4D71-D956E64722E2}"/>
          </ac:graphicFrameMkLst>
        </pc:graphicFrameChg>
      </pc:sldChg>
      <pc:sldChg chg="addSp delSp modSp mod setBg">
        <pc:chgData name="Nagaraj Saroday" userId="3a26ac0b3cfb4850" providerId="LiveId" clId="{84AC8550-4619-4882-BB93-99829AAEC453}" dt="2025-01-14T11:53:40.400" v="66" actId="26606"/>
        <pc:sldMkLst>
          <pc:docMk/>
          <pc:sldMk cId="0" sldId="257"/>
        </pc:sldMkLst>
        <pc:spChg chg="mod">
          <ac:chgData name="Nagaraj Saroday" userId="3a26ac0b3cfb4850" providerId="LiveId" clId="{84AC8550-4619-4882-BB93-99829AAEC453}" dt="2025-01-14T11:53:40.400" v="66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Nagaraj Saroday" userId="3a26ac0b3cfb4850" providerId="LiveId" clId="{84AC8550-4619-4882-BB93-99829AAEC453}" dt="2025-01-14T11:53:40.400" v="66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Nagaraj Saroday" userId="3a26ac0b3cfb4850" providerId="LiveId" clId="{84AC8550-4619-4882-BB93-99829AAEC453}" dt="2025-01-14T11:53:40.400" v="66" actId="26606"/>
          <ac:spMkLst>
            <pc:docMk/>
            <pc:sldMk cId="0" sldId="257"/>
            <ac:spMk id="6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3:40.400" v="66" actId="26606"/>
          <ac:spMkLst>
            <pc:docMk/>
            <pc:sldMk cId="0" sldId="257"/>
            <ac:spMk id="7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3:40.400" v="66" actId="26606"/>
          <ac:spMkLst>
            <pc:docMk/>
            <pc:sldMk cId="0" sldId="257"/>
            <ac:spMk id="8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50:23.347" v="35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3:40.400" v="66" actId="26606"/>
          <ac:spMkLst>
            <pc:docMk/>
            <pc:sldMk cId="0" sldId="257"/>
            <ac:spMk id="10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50:23.347" v="35" actId="26606"/>
          <ac:spMkLst>
            <pc:docMk/>
            <pc:sldMk cId="0" sldId="257"/>
            <ac:spMk id="11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3:40.400" v="66" actId="26606"/>
          <ac:spMkLst>
            <pc:docMk/>
            <pc:sldMk cId="0" sldId="257"/>
            <ac:spMk id="12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50:23.347" v="35" actId="26606"/>
          <ac:spMkLst>
            <pc:docMk/>
            <pc:sldMk cId="0" sldId="257"/>
            <ac:spMk id="13" creationId="{3847E18C-932D-4C95-AABA-FEC7C9499AD7}"/>
          </ac:spMkLst>
        </pc:spChg>
        <pc:spChg chg="add">
          <ac:chgData name="Nagaraj Saroday" userId="3a26ac0b3cfb4850" providerId="LiveId" clId="{84AC8550-4619-4882-BB93-99829AAEC453}" dt="2025-01-14T11:53:40.400" v="66" actId="26606"/>
          <ac:spMkLst>
            <pc:docMk/>
            <pc:sldMk cId="0" sldId="257"/>
            <ac:spMk id="14" creationId="{443F2ACA-E6D6-4028-82DD-F03C262D5DE6}"/>
          </ac:spMkLst>
        </pc:spChg>
        <pc:spChg chg="add del">
          <ac:chgData name="Nagaraj Saroday" userId="3a26ac0b3cfb4850" providerId="LiveId" clId="{84AC8550-4619-4882-BB93-99829AAEC453}" dt="2025-01-14T11:50:23.347" v="35" actId="26606"/>
          <ac:spMkLst>
            <pc:docMk/>
            <pc:sldMk cId="0" sldId="257"/>
            <ac:spMk id="15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50:23.347" v="35" actId="26606"/>
          <ac:spMkLst>
            <pc:docMk/>
            <pc:sldMk cId="0" sldId="257"/>
            <ac:spMk id="17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50:23.347" v="35" actId="26606"/>
          <ac:spMkLst>
            <pc:docMk/>
            <pc:sldMk cId="0" sldId="257"/>
            <ac:spMk id="19" creationId="{443F2ACA-E6D6-4028-82DD-F03C262D5DE6}"/>
          </ac:spMkLst>
        </pc:spChg>
        <pc:graphicFrameChg chg="add del">
          <ac:chgData name="Nagaraj Saroday" userId="3a26ac0b3cfb4850" providerId="LiveId" clId="{84AC8550-4619-4882-BB93-99829AAEC453}" dt="2025-01-14T11:50:23.347" v="35" actId="26606"/>
          <ac:graphicFrameMkLst>
            <pc:docMk/>
            <pc:sldMk cId="0" sldId="257"/>
            <ac:graphicFrameMk id="5" creationId="{A17FB17C-5803-5D5C-C146-343A7AB8E081}"/>
          </ac:graphicFrameMkLst>
        </pc:graphicFrameChg>
        <pc:graphicFrameChg chg="add">
          <ac:chgData name="Nagaraj Saroday" userId="3a26ac0b3cfb4850" providerId="LiveId" clId="{84AC8550-4619-4882-BB93-99829AAEC453}" dt="2025-01-14T11:53:40.400" v="66" actId="26606"/>
          <ac:graphicFrameMkLst>
            <pc:docMk/>
            <pc:sldMk cId="0" sldId="257"/>
            <ac:graphicFrameMk id="16" creationId="{93CC462A-98E8-4187-EB89-DDB1727FFA0D}"/>
          </ac:graphicFrameMkLst>
        </pc:graphicFrameChg>
      </pc:sldChg>
      <pc:sldChg chg="addSp delSp modSp mod setBg">
        <pc:chgData name="Nagaraj Saroday" userId="3a26ac0b3cfb4850" providerId="LiveId" clId="{84AC8550-4619-4882-BB93-99829AAEC453}" dt="2025-01-14T11:57:56.178" v="139" actId="12"/>
        <pc:sldMkLst>
          <pc:docMk/>
          <pc:sldMk cId="0" sldId="258"/>
        </pc:sldMkLst>
        <pc:spChg chg="mod">
          <ac:chgData name="Nagaraj Saroday" userId="3a26ac0b3cfb4850" providerId="LiveId" clId="{84AC8550-4619-4882-BB93-99829AAEC453}" dt="2025-01-14T11:57:56.178" v="139" actId="12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Nagaraj Saroday" userId="3a26ac0b3cfb4850" providerId="LiveId" clId="{84AC8550-4619-4882-BB93-99829AAEC453}" dt="2025-01-14T11:54:15.100" v="73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Nagaraj Saroday" userId="3a26ac0b3cfb4850" providerId="LiveId" clId="{84AC8550-4619-4882-BB93-99829AAEC453}" dt="2025-01-14T11:54:15.100" v="73" actId="26606"/>
          <ac:spMkLst>
            <pc:docMk/>
            <pc:sldMk cId="0" sldId="258"/>
            <ac:spMk id="6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4:15.100" v="73" actId="26606"/>
          <ac:spMkLst>
            <pc:docMk/>
            <pc:sldMk cId="0" sldId="258"/>
            <ac:spMk id="7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4:15.100" v="73" actId="26606"/>
          <ac:spMkLst>
            <pc:docMk/>
            <pc:sldMk cId="0" sldId="258"/>
            <ac:spMk id="8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49:47.971" v="26" actId="26606"/>
          <ac:spMkLst>
            <pc:docMk/>
            <pc:sldMk cId="0" sldId="258"/>
            <ac:spMk id="9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4:15.100" v="73" actId="26606"/>
          <ac:spMkLst>
            <pc:docMk/>
            <pc:sldMk cId="0" sldId="258"/>
            <ac:spMk id="10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7.971" v="26" actId="26606"/>
          <ac:spMkLst>
            <pc:docMk/>
            <pc:sldMk cId="0" sldId="258"/>
            <ac:spMk id="11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4:15.100" v="73" actId="26606"/>
          <ac:spMkLst>
            <pc:docMk/>
            <pc:sldMk cId="0" sldId="258"/>
            <ac:spMk id="12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7.971" v="26" actId="26606"/>
          <ac:spMkLst>
            <pc:docMk/>
            <pc:sldMk cId="0" sldId="258"/>
            <ac:spMk id="13" creationId="{3847E18C-932D-4C95-AABA-FEC7C9499AD7}"/>
          </ac:spMkLst>
        </pc:spChg>
        <pc:spChg chg="add">
          <ac:chgData name="Nagaraj Saroday" userId="3a26ac0b3cfb4850" providerId="LiveId" clId="{84AC8550-4619-4882-BB93-99829AAEC453}" dt="2025-01-14T11:54:15.100" v="73" actId="26606"/>
          <ac:spMkLst>
            <pc:docMk/>
            <pc:sldMk cId="0" sldId="258"/>
            <ac:spMk id="14" creationId="{443F2ACA-E6D6-4028-82DD-F03C262D5DE6}"/>
          </ac:spMkLst>
        </pc:spChg>
        <pc:spChg chg="add del">
          <ac:chgData name="Nagaraj Saroday" userId="3a26ac0b3cfb4850" providerId="LiveId" clId="{84AC8550-4619-4882-BB93-99829AAEC453}" dt="2025-01-14T11:49:47.971" v="26" actId="26606"/>
          <ac:spMkLst>
            <pc:docMk/>
            <pc:sldMk cId="0" sldId="258"/>
            <ac:spMk id="15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7.971" v="26" actId="26606"/>
          <ac:spMkLst>
            <pc:docMk/>
            <pc:sldMk cId="0" sldId="258"/>
            <ac:spMk id="17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7.971" v="26" actId="26606"/>
          <ac:spMkLst>
            <pc:docMk/>
            <pc:sldMk cId="0" sldId="258"/>
            <ac:spMk id="19" creationId="{443F2ACA-E6D6-4028-82DD-F03C262D5DE6}"/>
          </ac:spMkLst>
        </pc:spChg>
        <pc:graphicFrameChg chg="add del">
          <ac:chgData name="Nagaraj Saroday" userId="3a26ac0b3cfb4850" providerId="LiveId" clId="{84AC8550-4619-4882-BB93-99829AAEC453}" dt="2025-01-14T11:49:47.971" v="26" actId="26606"/>
          <ac:graphicFrameMkLst>
            <pc:docMk/>
            <pc:sldMk cId="0" sldId="258"/>
            <ac:graphicFrameMk id="5" creationId="{BF4F570E-884A-034F-65AC-FA8A89BE1D6A}"/>
          </ac:graphicFrameMkLst>
        </pc:graphicFrameChg>
        <pc:graphicFrameChg chg="add">
          <ac:chgData name="Nagaraj Saroday" userId="3a26ac0b3cfb4850" providerId="LiveId" clId="{84AC8550-4619-4882-BB93-99829AAEC453}" dt="2025-01-14T11:54:15.100" v="73" actId="26606"/>
          <ac:graphicFrameMkLst>
            <pc:docMk/>
            <pc:sldMk cId="0" sldId="258"/>
            <ac:graphicFrameMk id="16" creationId="{BFF7C3A2-7B1B-30EE-72CD-8B443FA5EE34}"/>
          </ac:graphicFrameMkLst>
        </pc:graphicFrameChg>
      </pc:sldChg>
      <pc:sldChg chg="addSp delSp modSp mod setBg modNotesTx">
        <pc:chgData name="Nagaraj Saroday" userId="3a26ac0b3cfb4850" providerId="LiveId" clId="{84AC8550-4619-4882-BB93-99829AAEC453}" dt="2025-01-14T12:06:41.823" v="157"/>
        <pc:sldMkLst>
          <pc:docMk/>
          <pc:sldMk cId="0" sldId="259"/>
        </pc:sldMkLst>
        <pc:spChg chg="mod">
          <ac:chgData name="Nagaraj Saroday" userId="3a26ac0b3cfb4850" providerId="LiveId" clId="{84AC8550-4619-4882-BB93-99829AAEC453}" dt="2025-01-14T11:54:47.294" v="89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Nagaraj Saroday" userId="3a26ac0b3cfb4850" providerId="LiveId" clId="{84AC8550-4619-4882-BB93-99829AAEC453}" dt="2025-01-14T11:54:47.294" v="89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Nagaraj Saroday" userId="3a26ac0b3cfb4850" providerId="LiveId" clId="{84AC8550-4619-4882-BB93-99829AAEC453}" dt="2025-01-14T11:54:47.294" v="89" actId="26606"/>
          <ac:spMkLst>
            <pc:docMk/>
            <pc:sldMk cId="0" sldId="259"/>
            <ac:spMk id="6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4:47.294" v="89" actId="26606"/>
          <ac:spMkLst>
            <pc:docMk/>
            <pc:sldMk cId="0" sldId="259"/>
            <ac:spMk id="7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4:47.294" v="89" actId="26606"/>
          <ac:spMkLst>
            <pc:docMk/>
            <pc:sldMk cId="0" sldId="259"/>
            <ac:spMk id="8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49:47.730" v="21" actId="26606"/>
          <ac:spMkLst>
            <pc:docMk/>
            <pc:sldMk cId="0" sldId="259"/>
            <ac:spMk id="9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4:47.294" v="89" actId="26606"/>
          <ac:spMkLst>
            <pc:docMk/>
            <pc:sldMk cId="0" sldId="259"/>
            <ac:spMk id="10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7.730" v="21" actId="26606"/>
          <ac:spMkLst>
            <pc:docMk/>
            <pc:sldMk cId="0" sldId="259"/>
            <ac:spMk id="11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4:47.294" v="89" actId="26606"/>
          <ac:spMkLst>
            <pc:docMk/>
            <pc:sldMk cId="0" sldId="259"/>
            <ac:spMk id="12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7.730" v="21" actId="26606"/>
          <ac:spMkLst>
            <pc:docMk/>
            <pc:sldMk cId="0" sldId="259"/>
            <ac:spMk id="13" creationId="{3847E18C-932D-4C95-AABA-FEC7C9499AD7}"/>
          </ac:spMkLst>
        </pc:spChg>
        <pc:spChg chg="add">
          <ac:chgData name="Nagaraj Saroday" userId="3a26ac0b3cfb4850" providerId="LiveId" clId="{84AC8550-4619-4882-BB93-99829AAEC453}" dt="2025-01-14T11:54:47.294" v="89" actId="26606"/>
          <ac:spMkLst>
            <pc:docMk/>
            <pc:sldMk cId="0" sldId="259"/>
            <ac:spMk id="14" creationId="{443F2ACA-E6D6-4028-82DD-F03C262D5DE6}"/>
          </ac:spMkLst>
        </pc:spChg>
        <pc:spChg chg="add del">
          <ac:chgData name="Nagaraj Saroday" userId="3a26ac0b3cfb4850" providerId="LiveId" clId="{84AC8550-4619-4882-BB93-99829AAEC453}" dt="2025-01-14T11:49:47.730" v="21" actId="26606"/>
          <ac:spMkLst>
            <pc:docMk/>
            <pc:sldMk cId="0" sldId="259"/>
            <ac:spMk id="15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7.730" v="21" actId="26606"/>
          <ac:spMkLst>
            <pc:docMk/>
            <pc:sldMk cId="0" sldId="259"/>
            <ac:spMk id="17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7.730" v="21" actId="26606"/>
          <ac:spMkLst>
            <pc:docMk/>
            <pc:sldMk cId="0" sldId="259"/>
            <ac:spMk id="19" creationId="{443F2ACA-E6D6-4028-82DD-F03C262D5DE6}"/>
          </ac:spMkLst>
        </pc:spChg>
        <pc:graphicFrameChg chg="add del">
          <ac:chgData name="Nagaraj Saroday" userId="3a26ac0b3cfb4850" providerId="LiveId" clId="{84AC8550-4619-4882-BB93-99829AAEC453}" dt="2025-01-14T11:49:47.730" v="21" actId="26606"/>
          <ac:graphicFrameMkLst>
            <pc:docMk/>
            <pc:sldMk cId="0" sldId="259"/>
            <ac:graphicFrameMk id="5" creationId="{7F8A4BFD-EA74-53EA-2E6B-16B3DF3666D6}"/>
          </ac:graphicFrameMkLst>
        </pc:graphicFrameChg>
        <pc:graphicFrameChg chg="add">
          <ac:chgData name="Nagaraj Saroday" userId="3a26ac0b3cfb4850" providerId="LiveId" clId="{84AC8550-4619-4882-BB93-99829AAEC453}" dt="2025-01-14T11:54:47.294" v="89" actId="26606"/>
          <ac:graphicFrameMkLst>
            <pc:docMk/>
            <pc:sldMk cId="0" sldId="259"/>
            <ac:graphicFrameMk id="16" creationId="{EE3948B2-450F-035F-243C-33C462BEAD4B}"/>
          </ac:graphicFrameMkLst>
        </pc:graphicFrameChg>
      </pc:sldChg>
      <pc:sldChg chg="addSp delSp modSp mod setBg">
        <pc:chgData name="Nagaraj Saroday" userId="3a26ac0b3cfb4850" providerId="LiveId" clId="{84AC8550-4619-4882-BB93-99829AAEC453}" dt="2025-01-14T11:55:32.036" v="118" actId="26606"/>
        <pc:sldMkLst>
          <pc:docMk/>
          <pc:sldMk cId="0" sldId="260"/>
        </pc:sldMkLst>
        <pc:spChg chg="mod">
          <ac:chgData name="Nagaraj Saroday" userId="3a26ac0b3cfb4850" providerId="LiveId" clId="{84AC8550-4619-4882-BB93-99829AAEC453}" dt="2025-01-14T11:55:32.036" v="118" actId="26606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Nagaraj Saroday" userId="3a26ac0b3cfb4850" providerId="LiveId" clId="{84AC8550-4619-4882-BB93-99829AAEC453}" dt="2025-01-14T11:55:32.036" v="118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Nagaraj Saroday" userId="3a26ac0b3cfb4850" providerId="LiveId" clId="{84AC8550-4619-4882-BB93-99829AAEC453}" dt="2025-01-14T11:55:32.036" v="118" actId="26606"/>
          <ac:spMkLst>
            <pc:docMk/>
            <pc:sldMk cId="0" sldId="260"/>
            <ac:spMk id="6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5:32.036" v="118" actId="26606"/>
          <ac:spMkLst>
            <pc:docMk/>
            <pc:sldMk cId="0" sldId="260"/>
            <ac:spMk id="7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5:32.036" v="118" actId="26606"/>
          <ac:spMkLst>
            <pc:docMk/>
            <pc:sldMk cId="0" sldId="260"/>
            <ac:spMk id="8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49:47.479" v="17" actId="26606"/>
          <ac:spMkLst>
            <pc:docMk/>
            <pc:sldMk cId="0" sldId="260"/>
            <ac:spMk id="9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5:32.036" v="118" actId="26606"/>
          <ac:spMkLst>
            <pc:docMk/>
            <pc:sldMk cId="0" sldId="260"/>
            <ac:spMk id="10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7.479" v="17" actId="26606"/>
          <ac:spMkLst>
            <pc:docMk/>
            <pc:sldMk cId="0" sldId="260"/>
            <ac:spMk id="11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5:32.036" v="118" actId="26606"/>
          <ac:spMkLst>
            <pc:docMk/>
            <pc:sldMk cId="0" sldId="260"/>
            <ac:spMk id="12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7.479" v="17" actId="26606"/>
          <ac:spMkLst>
            <pc:docMk/>
            <pc:sldMk cId="0" sldId="260"/>
            <ac:spMk id="13" creationId="{3847E18C-932D-4C95-AABA-FEC7C9499AD7}"/>
          </ac:spMkLst>
        </pc:spChg>
        <pc:spChg chg="add">
          <ac:chgData name="Nagaraj Saroday" userId="3a26ac0b3cfb4850" providerId="LiveId" clId="{84AC8550-4619-4882-BB93-99829AAEC453}" dt="2025-01-14T11:55:32.036" v="118" actId="26606"/>
          <ac:spMkLst>
            <pc:docMk/>
            <pc:sldMk cId="0" sldId="260"/>
            <ac:spMk id="14" creationId="{443F2ACA-E6D6-4028-82DD-F03C262D5DE6}"/>
          </ac:spMkLst>
        </pc:spChg>
        <pc:spChg chg="add del">
          <ac:chgData name="Nagaraj Saroday" userId="3a26ac0b3cfb4850" providerId="LiveId" clId="{84AC8550-4619-4882-BB93-99829AAEC453}" dt="2025-01-14T11:49:47.479" v="17" actId="26606"/>
          <ac:spMkLst>
            <pc:docMk/>
            <pc:sldMk cId="0" sldId="260"/>
            <ac:spMk id="15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7.479" v="17" actId="26606"/>
          <ac:spMkLst>
            <pc:docMk/>
            <pc:sldMk cId="0" sldId="260"/>
            <ac:spMk id="17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7.479" v="17" actId="26606"/>
          <ac:spMkLst>
            <pc:docMk/>
            <pc:sldMk cId="0" sldId="260"/>
            <ac:spMk id="19" creationId="{443F2ACA-E6D6-4028-82DD-F03C262D5DE6}"/>
          </ac:spMkLst>
        </pc:spChg>
        <pc:graphicFrameChg chg="add del">
          <ac:chgData name="Nagaraj Saroday" userId="3a26ac0b3cfb4850" providerId="LiveId" clId="{84AC8550-4619-4882-BB93-99829AAEC453}" dt="2025-01-14T11:49:47.479" v="17" actId="26606"/>
          <ac:graphicFrameMkLst>
            <pc:docMk/>
            <pc:sldMk cId="0" sldId="260"/>
            <ac:graphicFrameMk id="5" creationId="{1D004562-258C-67D0-A658-1E6908EDD6D2}"/>
          </ac:graphicFrameMkLst>
        </pc:graphicFrameChg>
        <pc:graphicFrameChg chg="add">
          <ac:chgData name="Nagaraj Saroday" userId="3a26ac0b3cfb4850" providerId="LiveId" clId="{84AC8550-4619-4882-BB93-99829AAEC453}" dt="2025-01-14T11:55:32.036" v="118" actId="26606"/>
          <ac:graphicFrameMkLst>
            <pc:docMk/>
            <pc:sldMk cId="0" sldId="260"/>
            <ac:graphicFrameMk id="16" creationId="{8A068CD1-7FF2-F5B9-27B7-AEB7B2BB7181}"/>
          </ac:graphicFrameMkLst>
        </pc:graphicFrameChg>
      </pc:sldChg>
      <pc:sldChg chg="addSp delSp modSp mod setBg">
        <pc:chgData name="Nagaraj Saroday" userId="3a26ac0b3cfb4850" providerId="LiveId" clId="{84AC8550-4619-4882-BB93-99829AAEC453}" dt="2025-01-14T11:56:28.375" v="133" actId="26606"/>
        <pc:sldMkLst>
          <pc:docMk/>
          <pc:sldMk cId="0" sldId="261"/>
        </pc:sldMkLst>
        <pc:spChg chg="mod">
          <ac:chgData name="Nagaraj Saroday" userId="3a26ac0b3cfb4850" providerId="LiveId" clId="{84AC8550-4619-4882-BB93-99829AAEC453}" dt="2025-01-14T11:56:28.375" v="133" actId="26606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Nagaraj Saroday" userId="3a26ac0b3cfb4850" providerId="LiveId" clId="{84AC8550-4619-4882-BB93-99829AAEC453}" dt="2025-01-14T11:56:28.375" v="133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Nagaraj Saroday" userId="3a26ac0b3cfb4850" providerId="LiveId" clId="{84AC8550-4619-4882-BB93-99829AAEC453}" dt="2025-01-14T11:56:28.375" v="133" actId="26606"/>
          <ac:spMkLst>
            <pc:docMk/>
            <pc:sldMk cId="0" sldId="261"/>
            <ac:spMk id="6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6:28.375" v="133" actId="26606"/>
          <ac:spMkLst>
            <pc:docMk/>
            <pc:sldMk cId="0" sldId="261"/>
            <ac:spMk id="7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6:28.375" v="133" actId="26606"/>
          <ac:spMkLst>
            <pc:docMk/>
            <pc:sldMk cId="0" sldId="261"/>
            <ac:spMk id="8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49:46.891" v="14" actId="26606"/>
          <ac:spMkLst>
            <pc:docMk/>
            <pc:sldMk cId="0" sldId="261"/>
            <ac:spMk id="9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6:28.375" v="133" actId="26606"/>
          <ac:spMkLst>
            <pc:docMk/>
            <pc:sldMk cId="0" sldId="261"/>
            <ac:spMk id="10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6.891" v="14" actId="26606"/>
          <ac:spMkLst>
            <pc:docMk/>
            <pc:sldMk cId="0" sldId="261"/>
            <ac:spMk id="11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6:28.375" v="133" actId="26606"/>
          <ac:spMkLst>
            <pc:docMk/>
            <pc:sldMk cId="0" sldId="261"/>
            <ac:spMk id="12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6.891" v="14" actId="26606"/>
          <ac:spMkLst>
            <pc:docMk/>
            <pc:sldMk cId="0" sldId="261"/>
            <ac:spMk id="13" creationId="{3847E18C-932D-4C95-AABA-FEC7C9499AD7}"/>
          </ac:spMkLst>
        </pc:spChg>
        <pc:spChg chg="add">
          <ac:chgData name="Nagaraj Saroday" userId="3a26ac0b3cfb4850" providerId="LiveId" clId="{84AC8550-4619-4882-BB93-99829AAEC453}" dt="2025-01-14T11:56:28.375" v="133" actId="26606"/>
          <ac:spMkLst>
            <pc:docMk/>
            <pc:sldMk cId="0" sldId="261"/>
            <ac:spMk id="14" creationId="{443F2ACA-E6D6-4028-82DD-F03C262D5DE6}"/>
          </ac:spMkLst>
        </pc:spChg>
        <pc:spChg chg="add del">
          <ac:chgData name="Nagaraj Saroday" userId="3a26ac0b3cfb4850" providerId="LiveId" clId="{84AC8550-4619-4882-BB93-99829AAEC453}" dt="2025-01-14T11:49:46.891" v="14" actId="26606"/>
          <ac:spMkLst>
            <pc:docMk/>
            <pc:sldMk cId="0" sldId="261"/>
            <ac:spMk id="15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6.891" v="14" actId="26606"/>
          <ac:spMkLst>
            <pc:docMk/>
            <pc:sldMk cId="0" sldId="261"/>
            <ac:spMk id="17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6.891" v="14" actId="26606"/>
          <ac:spMkLst>
            <pc:docMk/>
            <pc:sldMk cId="0" sldId="261"/>
            <ac:spMk id="19" creationId="{443F2ACA-E6D6-4028-82DD-F03C262D5DE6}"/>
          </ac:spMkLst>
        </pc:spChg>
        <pc:graphicFrameChg chg="add del">
          <ac:chgData name="Nagaraj Saroday" userId="3a26ac0b3cfb4850" providerId="LiveId" clId="{84AC8550-4619-4882-BB93-99829AAEC453}" dt="2025-01-14T11:49:46.891" v="14" actId="26606"/>
          <ac:graphicFrameMkLst>
            <pc:docMk/>
            <pc:sldMk cId="0" sldId="261"/>
            <ac:graphicFrameMk id="5" creationId="{DD19F2E6-D34A-566A-8B74-3DC00DA239AD}"/>
          </ac:graphicFrameMkLst>
        </pc:graphicFrameChg>
        <pc:graphicFrameChg chg="add">
          <ac:chgData name="Nagaraj Saroday" userId="3a26ac0b3cfb4850" providerId="LiveId" clId="{84AC8550-4619-4882-BB93-99829AAEC453}" dt="2025-01-14T11:56:28.375" v="133" actId="26606"/>
          <ac:graphicFrameMkLst>
            <pc:docMk/>
            <pc:sldMk cId="0" sldId="261"/>
            <ac:graphicFrameMk id="16" creationId="{E34435D4-5D7B-F779-0E77-0DFF5B932245}"/>
          </ac:graphicFrameMkLst>
        </pc:graphicFrameChg>
      </pc:sldChg>
      <pc:sldChg chg="addSp delSp modSp mod setBg">
        <pc:chgData name="Nagaraj Saroday" userId="3a26ac0b3cfb4850" providerId="LiveId" clId="{84AC8550-4619-4882-BB93-99829AAEC453}" dt="2025-01-14T11:56:51.867" v="137" actId="26606"/>
        <pc:sldMkLst>
          <pc:docMk/>
          <pc:sldMk cId="0" sldId="262"/>
        </pc:sldMkLst>
        <pc:spChg chg="mod">
          <ac:chgData name="Nagaraj Saroday" userId="3a26ac0b3cfb4850" providerId="LiveId" clId="{84AC8550-4619-4882-BB93-99829AAEC453}" dt="2025-01-14T11:56:51.867" v="137" actId="26606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Nagaraj Saroday" userId="3a26ac0b3cfb4850" providerId="LiveId" clId="{84AC8550-4619-4882-BB93-99829AAEC453}" dt="2025-01-14T11:56:51.867" v="137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Nagaraj Saroday" userId="3a26ac0b3cfb4850" providerId="LiveId" clId="{84AC8550-4619-4882-BB93-99829AAEC453}" dt="2025-01-14T11:56:51.867" v="137" actId="26606"/>
          <ac:spMkLst>
            <pc:docMk/>
            <pc:sldMk cId="0" sldId="262"/>
            <ac:spMk id="6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6:51.867" v="137" actId="26606"/>
          <ac:spMkLst>
            <pc:docMk/>
            <pc:sldMk cId="0" sldId="262"/>
            <ac:spMk id="7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6:51.867" v="137" actId="26606"/>
          <ac:spMkLst>
            <pc:docMk/>
            <pc:sldMk cId="0" sldId="262"/>
            <ac:spMk id="8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49:46.016" v="12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1:56:51.867" v="137" actId="26606"/>
          <ac:spMkLst>
            <pc:docMk/>
            <pc:sldMk cId="0" sldId="262"/>
            <ac:spMk id="10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6.016" v="12" actId="26606"/>
          <ac:spMkLst>
            <pc:docMk/>
            <pc:sldMk cId="0" sldId="262"/>
            <ac:spMk id="11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1:56:51.867" v="137" actId="26606"/>
          <ac:spMkLst>
            <pc:docMk/>
            <pc:sldMk cId="0" sldId="262"/>
            <ac:spMk id="12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6.016" v="12" actId="26606"/>
          <ac:spMkLst>
            <pc:docMk/>
            <pc:sldMk cId="0" sldId="262"/>
            <ac:spMk id="13" creationId="{3847E18C-932D-4C95-AABA-FEC7C9499AD7}"/>
          </ac:spMkLst>
        </pc:spChg>
        <pc:spChg chg="add">
          <ac:chgData name="Nagaraj Saroday" userId="3a26ac0b3cfb4850" providerId="LiveId" clId="{84AC8550-4619-4882-BB93-99829AAEC453}" dt="2025-01-14T11:56:51.867" v="137" actId="26606"/>
          <ac:spMkLst>
            <pc:docMk/>
            <pc:sldMk cId="0" sldId="262"/>
            <ac:spMk id="14" creationId="{443F2ACA-E6D6-4028-82DD-F03C262D5DE6}"/>
          </ac:spMkLst>
        </pc:spChg>
        <pc:spChg chg="add del">
          <ac:chgData name="Nagaraj Saroday" userId="3a26ac0b3cfb4850" providerId="LiveId" clId="{84AC8550-4619-4882-BB93-99829AAEC453}" dt="2025-01-14T11:49:46.016" v="12" actId="26606"/>
          <ac:spMkLst>
            <pc:docMk/>
            <pc:sldMk cId="0" sldId="262"/>
            <ac:spMk id="15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6.016" v="12" actId="26606"/>
          <ac:spMkLst>
            <pc:docMk/>
            <pc:sldMk cId="0" sldId="262"/>
            <ac:spMk id="17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6.016" v="12" actId="26606"/>
          <ac:spMkLst>
            <pc:docMk/>
            <pc:sldMk cId="0" sldId="262"/>
            <ac:spMk id="19" creationId="{443F2ACA-E6D6-4028-82DD-F03C262D5DE6}"/>
          </ac:spMkLst>
        </pc:spChg>
        <pc:graphicFrameChg chg="add del">
          <ac:chgData name="Nagaraj Saroday" userId="3a26ac0b3cfb4850" providerId="LiveId" clId="{84AC8550-4619-4882-BB93-99829AAEC453}" dt="2025-01-14T11:49:46.016" v="12" actId="26606"/>
          <ac:graphicFrameMkLst>
            <pc:docMk/>
            <pc:sldMk cId="0" sldId="262"/>
            <ac:graphicFrameMk id="5" creationId="{107D36C9-EF25-3A7D-939E-36B110C9A436}"/>
          </ac:graphicFrameMkLst>
        </pc:graphicFrameChg>
        <pc:graphicFrameChg chg="add">
          <ac:chgData name="Nagaraj Saroday" userId="3a26ac0b3cfb4850" providerId="LiveId" clId="{84AC8550-4619-4882-BB93-99829AAEC453}" dt="2025-01-14T11:56:51.867" v="137" actId="26606"/>
          <ac:graphicFrameMkLst>
            <pc:docMk/>
            <pc:sldMk cId="0" sldId="262"/>
            <ac:graphicFrameMk id="16" creationId="{4F3C94BC-6294-8C39-B8D7-2EE84437118F}"/>
          </ac:graphicFrameMkLst>
        </pc:graphicFrameChg>
      </pc:sldChg>
      <pc:sldChg chg="addSp delSp modSp mod setBg">
        <pc:chgData name="Nagaraj Saroday" userId="3a26ac0b3cfb4850" providerId="LiveId" clId="{84AC8550-4619-4882-BB93-99829AAEC453}" dt="2025-01-14T12:38:18.014" v="159" actId="12"/>
        <pc:sldMkLst>
          <pc:docMk/>
          <pc:sldMk cId="0" sldId="263"/>
        </pc:sldMkLst>
        <pc:spChg chg="mod">
          <ac:chgData name="Nagaraj Saroday" userId="3a26ac0b3cfb4850" providerId="LiveId" clId="{84AC8550-4619-4882-BB93-99829AAEC453}" dt="2025-01-14T12:38:18.014" v="159" actId="12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Nagaraj Saroday" userId="3a26ac0b3cfb4850" providerId="LiveId" clId="{84AC8550-4619-4882-BB93-99829AAEC453}" dt="2025-01-14T12:38:13.874" v="158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Nagaraj Saroday" userId="3a26ac0b3cfb4850" providerId="LiveId" clId="{84AC8550-4619-4882-BB93-99829AAEC453}" dt="2025-01-14T12:38:13.874" v="158" actId="26606"/>
          <ac:spMkLst>
            <pc:docMk/>
            <pc:sldMk cId="0" sldId="263"/>
            <ac:spMk id="6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2:38:13.874" v="158" actId="26606"/>
          <ac:spMkLst>
            <pc:docMk/>
            <pc:sldMk cId="0" sldId="263"/>
            <ac:spMk id="7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2:38:13.874" v="158" actId="26606"/>
          <ac:spMkLst>
            <pc:docMk/>
            <pc:sldMk cId="0" sldId="263"/>
            <ac:spMk id="8" creationId="{3847E18C-932D-4C95-AABA-FEC7C9499AD7}"/>
          </ac:spMkLst>
        </pc:spChg>
        <pc:spChg chg="add del">
          <ac:chgData name="Nagaraj Saroday" userId="3a26ac0b3cfb4850" providerId="LiveId" clId="{84AC8550-4619-4882-BB93-99829AAEC453}" dt="2025-01-14T11:49:45.594" v="10" actId="26606"/>
          <ac:spMkLst>
            <pc:docMk/>
            <pc:sldMk cId="0" sldId="263"/>
            <ac:spMk id="9" creationId="{BACC6370-2D7E-4714-9D71-7542949D7D5D}"/>
          </ac:spMkLst>
        </pc:spChg>
        <pc:spChg chg="add">
          <ac:chgData name="Nagaraj Saroday" userId="3a26ac0b3cfb4850" providerId="LiveId" clId="{84AC8550-4619-4882-BB93-99829AAEC453}" dt="2025-01-14T12:38:13.874" v="158" actId="26606"/>
          <ac:spMkLst>
            <pc:docMk/>
            <pc:sldMk cId="0" sldId="263"/>
            <ac:spMk id="10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5.594" v="10" actId="26606"/>
          <ac:spMkLst>
            <pc:docMk/>
            <pc:sldMk cId="0" sldId="263"/>
            <ac:spMk id="11" creationId="{256B2C21-A230-48C0-8DF1-C46611373C44}"/>
          </ac:spMkLst>
        </pc:spChg>
        <pc:spChg chg="add">
          <ac:chgData name="Nagaraj Saroday" userId="3a26ac0b3cfb4850" providerId="LiveId" clId="{84AC8550-4619-4882-BB93-99829AAEC453}" dt="2025-01-14T12:38:13.874" v="158" actId="26606"/>
          <ac:spMkLst>
            <pc:docMk/>
            <pc:sldMk cId="0" sldId="263"/>
            <ac:spMk id="12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5.594" v="10" actId="26606"/>
          <ac:spMkLst>
            <pc:docMk/>
            <pc:sldMk cId="0" sldId="263"/>
            <ac:spMk id="13" creationId="{3847E18C-932D-4C95-AABA-FEC7C9499AD7}"/>
          </ac:spMkLst>
        </pc:spChg>
        <pc:spChg chg="add">
          <ac:chgData name="Nagaraj Saroday" userId="3a26ac0b3cfb4850" providerId="LiveId" clId="{84AC8550-4619-4882-BB93-99829AAEC453}" dt="2025-01-14T12:38:13.874" v="158" actId="26606"/>
          <ac:spMkLst>
            <pc:docMk/>
            <pc:sldMk cId="0" sldId="263"/>
            <ac:spMk id="14" creationId="{443F2ACA-E6D6-4028-82DD-F03C262D5DE6}"/>
          </ac:spMkLst>
        </pc:spChg>
        <pc:spChg chg="add del">
          <ac:chgData name="Nagaraj Saroday" userId="3a26ac0b3cfb4850" providerId="LiveId" clId="{84AC8550-4619-4882-BB93-99829AAEC453}" dt="2025-01-14T11:49:45.594" v="10" actId="26606"/>
          <ac:spMkLst>
            <pc:docMk/>
            <pc:sldMk cId="0" sldId="263"/>
            <ac:spMk id="15" creationId="{3150CB11-0C61-439E-910F-5787759E72A0}"/>
          </ac:spMkLst>
        </pc:spChg>
        <pc:spChg chg="add del">
          <ac:chgData name="Nagaraj Saroday" userId="3a26ac0b3cfb4850" providerId="LiveId" clId="{84AC8550-4619-4882-BB93-99829AAEC453}" dt="2025-01-14T11:49:45.594" v="10" actId="26606"/>
          <ac:spMkLst>
            <pc:docMk/>
            <pc:sldMk cId="0" sldId="263"/>
            <ac:spMk id="17" creationId="{43F8A58B-5155-44CE-A5FF-7647B47D0A7A}"/>
          </ac:spMkLst>
        </pc:spChg>
        <pc:spChg chg="add del">
          <ac:chgData name="Nagaraj Saroday" userId="3a26ac0b3cfb4850" providerId="LiveId" clId="{84AC8550-4619-4882-BB93-99829AAEC453}" dt="2025-01-14T11:49:45.594" v="10" actId="26606"/>
          <ac:spMkLst>
            <pc:docMk/>
            <pc:sldMk cId="0" sldId="263"/>
            <ac:spMk id="19" creationId="{443F2ACA-E6D6-4028-82DD-F03C262D5DE6}"/>
          </ac:spMkLst>
        </pc:spChg>
        <pc:graphicFrameChg chg="add del">
          <ac:chgData name="Nagaraj Saroday" userId="3a26ac0b3cfb4850" providerId="LiveId" clId="{84AC8550-4619-4882-BB93-99829AAEC453}" dt="2025-01-14T11:49:45.594" v="10" actId="26606"/>
          <ac:graphicFrameMkLst>
            <pc:docMk/>
            <pc:sldMk cId="0" sldId="263"/>
            <ac:graphicFrameMk id="5" creationId="{57E1DFD5-A581-3F85-51A9-8E93051C9369}"/>
          </ac:graphicFrameMkLst>
        </pc:graphicFrameChg>
        <pc:graphicFrameChg chg="add">
          <ac:chgData name="Nagaraj Saroday" userId="3a26ac0b3cfb4850" providerId="LiveId" clId="{84AC8550-4619-4882-BB93-99829AAEC453}" dt="2025-01-14T12:38:13.874" v="158" actId="26606"/>
          <ac:graphicFrameMkLst>
            <pc:docMk/>
            <pc:sldMk cId="0" sldId="263"/>
            <ac:graphicFrameMk id="16" creationId="{54D9F978-6F45-A9FE-5AFB-C3F937F947D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F4122-38C9-4AE3-AE8D-2E3D7E1D27B2}" type="doc">
      <dgm:prSet loTypeId="urn:microsoft.com/office/officeart/2017/3/layout/HorizontalLabels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94035E-355A-4476-99FD-C2D03F2CC095}">
      <dgm:prSet/>
      <dgm:spPr/>
      <dgm:t>
        <a:bodyPr/>
        <a:lstStyle/>
        <a:p>
          <a:pPr>
            <a:defRPr b="1"/>
          </a:pPr>
          <a:r>
            <a:rPr lang="en-US"/>
            <a:t>1989</a:t>
          </a:r>
        </a:p>
      </dgm:t>
    </dgm:pt>
    <dgm:pt modelId="{7D09E01E-787A-4194-8467-FF2D3B1687F3}" type="parTrans" cxnId="{F6DF2D77-A62B-4942-BD59-D7A82B3FB8CD}">
      <dgm:prSet/>
      <dgm:spPr/>
      <dgm:t>
        <a:bodyPr/>
        <a:lstStyle/>
        <a:p>
          <a:endParaRPr lang="en-US"/>
        </a:p>
      </dgm:t>
    </dgm:pt>
    <dgm:pt modelId="{E2FB894E-8FB6-4322-A053-5FFBA90C99E3}" type="sibTrans" cxnId="{F6DF2D77-A62B-4942-BD59-D7A82B3FB8CD}">
      <dgm:prSet/>
      <dgm:spPr/>
      <dgm:t>
        <a:bodyPr/>
        <a:lstStyle/>
        <a:p>
          <a:endParaRPr lang="en-US"/>
        </a:p>
      </dgm:t>
    </dgm:pt>
    <dgm:pt modelId="{B5F74AB5-FAEF-4A1C-8420-B94A94BC07F8}">
      <dgm:prSet/>
      <dgm:spPr/>
      <dgm:t>
        <a:bodyPr/>
        <a:lstStyle/>
        <a:p>
          <a:r>
            <a:rPr lang="en-US"/>
            <a:t>Guido van Rossum starts Python development.</a:t>
          </a:r>
        </a:p>
      </dgm:t>
    </dgm:pt>
    <dgm:pt modelId="{4D378AFA-A04E-44E9-BB15-10BC92ADCE19}" type="parTrans" cxnId="{3F3771D7-8D04-4189-A6BC-07395E454001}">
      <dgm:prSet/>
      <dgm:spPr/>
      <dgm:t>
        <a:bodyPr/>
        <a:lstStyle/>
        <a:p>
          <a:endParaRPr lang="en-US"/>
        </a:p>
      </dgm:t>
    </dgm:pt>
    <dgm:pt modelId="{1D71E4AA-C236-42D3-8E40-9485CE177782}" type="sibTrans" cxnId="{3F3771D7-8D04-4189-A6BC-07395E454001}">
      <dgm:prSet/>
      <dgm:spPr/>
      <dgm:t>
        <a:bodyPr/>
        <a:lstStyle/>
        <a:p>
          <a:endParaRPr lang="en-US"/>
        </a:p>
      </dgm:t>
    </dgm:pt>
    <dgm:pt modelId="{8AE57CA0-98C3-47F9-9BB9-C72FE29EC18C}">
      <dgm:prSet/>
      <dgm:spPr/>
      <dgm:t>
        <a:bodyPr/>
        <a:lstStyle/>
        <a:p>
          <a:pPr>
            <a:defRPr b="1"/>
          </a:pPr>
          <a:r>
            <a:rPr lang="en-US"/>
            <a:t>1991</a:t>
          </a:r>
        </a:p>
      </dgm:t>
    </dgm:pt>
    <dgm:pt modelId="{4FAAF0B0-99C2-4441-83F9-59D6F8A2864F}" type="parTrans" cxnId="{AB431240-C1BF-4D03-A5DF-9D60B3589ECA}">
      <dgm:prSet/>
      <dgm:spPr/>
      <dgm:t>
        <a:bodyPr/>
        <a:lstStyle/>
        <a:p>
          <a:endParaRPr lang="en-US"/>
        </a:p>
      </dgm:t>
    </dgm:pt>
    <dgm:pt modelId="{89BAB33B-E676-4C73-B5FC-DAFB9F775537}" type="sibTrans" cxnId="{AB431240-C1BF-4D03-A5DF-9D60B3589ECA}">
      <dgm:prSet/>
      <dgm:spPr/>
      <dgm:t>
        <a:bodyPr/>
        <a:lstStyle/>
        <a:p>
          <a:endParaRPr lang="en-US"/>
        </a:p>
      </dgm:t>
    </dgm:pt>
    <dgm:pt modelId="{315B1021-45C7-46E6-9A9E-BD41E61E5A29}">
      <dgm:prSet/>
      <dgm:spPr/>
      <dgm:t>
        <a:bodyPr/>
        <a:lstStyle/>
        <a:p>
          <a:r>
            <a:rPr lang="en-US"/>
            <a:t>Python 0.9.0 released with basic features like functions and error handling.</a:t>
          </a:r>
        </a:p>
      </dgm:t>
    </dgm:pt>
    <dgm:pt modelId="{07816392-8305-4838-8127-345E0A9F333D}" type="parTrans" cxnId="{B0387DB1-30CC-44DD-ACA3-67B58E81BB59}">
      <dgm:prSet/>
      <dgm:spPr/>
      <dgm:t>
        <a:bodyPr/>
        <a:lstStyle/>
        <a:p>
          <a:endParaRPr lang="en-US"/>
        </a:p>
      </dgm:t>
    </dgm:pt>
    <dgm:pt modelId="{CF505FF3-BE36-43BB-88F9-31A7A33B38E7}" type="sibTrans" cxnId="{B0387DB1-30CC-44DD-ACA3-67B58E81BB59}">
      <dgm:prSet/>
      <dgm:spPr/>
      <dgm:t>
        <a:bodyPr/>
        <a:lstStyle/>
        <a:p>
          <a:endParaRPr lang="en-US"/>
        </a:p>
      </dgm:t>
    </dgm:pt>
    <dgm:pt modelId="{10C95A35-6846-4777-82AC-8DE657F06E24}">
      <dgm:prSet/>
      <dgm:spPr/>
      <dgm:t>
        <a:bodyPr/>
        <a:lstStyle/>
        <a:p>
          <a:pPr>
            <a:defRPr b="1"/>
          </a:pPr>
          <a:r>
            <a:rPr lang="en-US"/>
            <a:t>1994</a:t>
          </a:r>
        </a:p>
      </dgm:t>
    </dgm:pt>
    <dgm:pt modelId="{B6F8955E-4BEB-4C09-853A-62C1AD82F67B}" type="parTrans" cxnId="{781C15ED-7FD7-4713-8536-1B67C5687EB9}">
      <dgm:prSet/>
      <dgm:spPr/>
      <dgm:t>
        <a:bodyPr/>
        <a:lstStyle/>
        <a:p>
          <a:endParaRPr lang="en-US"/>
        </a:p>
      </dgm:t>
    </dgm:pt>
    <dgm:pt modelId="{1AB37F20-A216-42A5-9BF7-8682DA9EF59E}" type="sibTrans" cxnId="{781C15ED-7FD7-4713-8536-1B67C5687EB9}">
      <dgm:prSet/>
      <dgm:spPr/>
      <dgm:t>
        <a:bodyPr/>
        <a:lstStyle/>
        <a:p>
          <a:endParaRPr lang="en-US"/>
        </a:p>
      </dgm:t>
    </dgm:pt>
    <dgm:pt modelId="{6D9079F0-4B55-4259-B72B-74AB4648E345}">
      <dgm:prSet/>
      <dgm:spPr/>
      <dgm:t>
        <a:bodyPr/>
        <a:lstStyle/>
        <a:p>
          <a:r>
            <a:rPr lang="en-US"/>
            <a:t>Python 1.0 introduced core features like modules and exceptions.</a:t>
          </a:r>
        </a:p>
      </dgm:t>
    </dgm:pt>
    <dgm:pt modelId="{AAAC6A39-0850-46E6-9319-C413FEB12294}" type="parTrans" cxnId="{5AF3DFA8-F093-4D9B-A194-F9DCA668A73D}">
      <dgm:prSet/>
      <dgm:spPr/>
      <dgm:t>
        <a:bodyPr/>
        <a:lstStyle/>
        <a:p>
          <a:endParaRPr lang="en-US"/>
        </a:p>
      </dgm:t>
    </dgm:pt>
    <dgm:pt modelId="{207365C7-50E9-4563-923E-ED0BD7D8F8BB}" type="sibTrans" cxnId="{5AF3DFA8-F093-4D9B-A194-F9DCA668A73D}">
      <dgm:prSet/>
      <dgm:spPr/>
      <dgm:t>
        <a:bodyPr/>
        <a:lstStyle/>
        <a:p>
          <a:endParaRPr lang="en-US"/>
        </a:p>
      </dgm:t>
    </dgm:pt>
    <dgm:pt modelId="{136FB2E6-0342-41D3-9B3E-070DB3AEE1F2}">
      <dgm:prSet/>
      <dgm:spPr/>
      <dgm:t>
        <a:bodyPr/>
        <a:lstStyle/>
        <a:p>
          <a:pPr>
            <a:defRPr b="1"/>
          </a:pPr>
          <a:r>
            <a:rPr lang="en-US"/>
            <a:t>2000</a:t>
          </a:r>
        </a:p>
      </dgm:t>
    </dgm:pt>
    <dgm:pt modelId="{D4663F10-F5FB-48B1-8AEF-1D0275354DA2}" type="parTrans" cxnId="{07498432-4719-4130-A42A-94543A643DD9}">
      <dgm:prSet/>
      <dgm:spPr/>
      <dgm:t>
        <a:bodyPr/>
        <a:lstStyle/>
        <a:p>
          <a:endParaRPr lang="en-US"/>
        </a:p>
      </dgm:t>
    </dgm:pt>
    <dgm:pt modelId="{3D855FEB-45EC-473D-BF62-44D366E00824}" type="sibTrans" cxnId="{07498432-4719-4130-A42A-94543A643DD9}">
      <dgm:prSet/>
      <dgm:spPr/>
      <dgm:t>
        <a:bodyPr/>
        <a:lstStyle/>
        <a:p>
          <a:endParaRPr lang="en-US"/>
        </a:p>
      </dgm:t>
    </dgm:pt>
    <dgm:pt modelId="{1000B9ED-66A4-46A2-B0AB-F17D8205D3F8}">
      <dgm:prSet/>
      <dgm:spPr/>
      <dgm:t>
        <a:bodyPr/>
        <a:lstStyle/>
        <a:p>
          <a:r>
            <a:rPr lang="en-US"/>
            <a:t>Python 2.0 released with list comprehensions and garbage collection.</a:t>
          </a:r>
        </a:p>
      </dgm:t>
    </dgm:pt>
    <dgm:pt modelId="{61684A1A-23CB-4543-8E83-291BECADFE1A}" type="parTrans" cxnId="{44E751F6-87E3-4B50-BF3D-B85CEEF8CB08}">
      <dgm:prSet/>
      <dgm:spPr/>
      <dgm:t>
        <a:bodyPr/>
        <a:lstStyle/>
        <a:p>
          <a:endParaRPr lang="en-US"/>
        </a:p>
      </dgm:t>
    </dgm:pt>
    <dgm:pt modelId="{E7ECFB93-63B2-4E2E-9FAC-58B929CBE246}" type="sibTrans" cxnId="{44E751F6-87E3-4B50-BF3D-B85CEEF8CB08}">
      <dgm:prSet/>
      <dgm:spPr/>
      <dgm:t>
        <a:bodyPr/>
        <a:lstStyle/>
        <a:p>
          <a:endParaRPr lang="en-US"/>
        </a:p>
      </dgm:t>
    </dgm:pt>
    <dgm:pt modelId="{CFBE1417-F078-4DBD-85B6-14D29C473003}">
      <dgm:prSet/>
      <dgm:spPr/>
      <dgm:t>
        <a:bodyPr/>
        <a:lstStyle/>
        <a:p>
          <a:pPr>
            <a:defRPr b="1"/>
          </a:pPr>
          <a:r>
            <a:rPr lang="en-US"/>
            <a:t>2008</a:t>
          </a:r>
        </a:p>
      </dgm:t>
    </dgm:pt>
    <dgm:pt modelId="{F583477B-0489-4925-B2EA-8538ACF83C21}" type="parTrans" cxnId="{D6391FF1-116F-481C-9D13-A3C5581BB0CC}">
      <dgm:prSet/>
      <dgm:spPr/>
      <dgm:t>
        <a:bodyPr/>
        <a:lstStyle/>
        <a:p>
          <a:endParaRPr lang="en-US"/>
        </a:p>
      </dgm:t>
    </dgm:pt>
    <dgm:pt modelId="{8946E7CA-4FF4-4516-851D-58537B7A50F0}" type="sibTrans" cxnId="{D6391FF1-116F-481C-9D13-A3C5581BB0CC}">
      <dgm:prSet/>
      <dgm:spPr/>
      <dgm:t>
        <a:bodyPr/>
        <a:lstStyle/>
        <a:p>
          <a:endParaRPr lang="en-US"/>
        </a:p>
      </dgm:t>
    </dgm:pt>
    <dgm:pt modelId="{8D81641E-2256-4821-B2CB-DDB20D72988D}">
      <dgm:prSet/>
      <dgm:spPr/>
      <dgm:t>
        <a:bodyPr/>
        <a:lstStyle/>
        <a:p>
          <a:r>
            <a:rPr lang="en-US"/>
            <a:t>Python 3.0 launched with major updates, emphasizing simplicity and performance.</a:t>
          </a:r>
        </a:p>
      </dgm:t>
    </dgm:pt>
    <dgm:pt modelId="{7C032CA2-F384-44C6-89D7-F2DB3EC5B493}" type="parTrans" cxnId="{7A05A5FF-05B2-4B95-B174-27FB94110CD1}">
      <dgm:prSet/>
      <dgm:spPr/>
      <dgm:t>
        <a:bodyPr/>
        <a:lstStyle/>
        <a:p>
          <a:endParaRPr lang="en-US"/>
        </a:p>
      </dgm:t>
    </dgm:pt>
    <dgm:pt modelId="{A28F41A8-55A3-4278-A130-A32612DEF6D2}" type="sibTrans" cxnId="{7A05A5FF-05B2-4B95-B174-27FB94110CD1}">
      <dgm:prSet/>
      <dgm:spPr/>
      <dgm:t>
        <a:bodyPr/>
        <a:lstStyle/>
        <a:p>
          <a:endParaRPr lang="en-US"/>
        </a:p>
      </dgm:t>
    </dgm:pt>
    <dgm:pt modelId="{93909EC6-8C3F-4D7F-8546-C0772D31F689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4C14E01A-9F8D-4B45-89A4-36649837F182}" type="parTrans" cxnId="{072B8DEA-B85E-495E-915A-90AE2B6AC036}">
      <dgm:prSet/>
      <dgm:spPr/>
      <dgm:t>
        <a:bodyPr/>
        <a:lstStyle/>
        <a:p>
          <a:endParaRPr lang="en-US"/>
        </a:p>
      </dgm:t>
    </dgm:pt>
    <dgm:pt modelId="{EC0DD140-9987-4297-AE4E-07401B9EF3F4}" type="sibTrans" cxnId="{072B8DEA-B85E-495E-915A-90AE2B6AC036}">
      <dgm:prSet/>
      <dgm:spPr/>
      <dgm:t>
        <a:bodyPr/>
        <a:lstStyle/>
        <a:p>
          <a:endParaRPr lang="en-US"/>
        </a:p>
      </dgm:t>
    </dgm:pt>
    <dgm:pt modelId="{1A8C6EB2-16C6-45A9-BD61-98D5DB34BC7F}">
      <dgm:prSet/>
      <dgm:spPr/>
      <dgm:t>
        <a:bodyPr/>
        <a:lstStyle/>
        <a:p>
          <a:r>
            <a:rPr lang="en-US"/>
            <a:t>Python becomes the most popular programming language globally.</a:t>
          </a:r>
        </a:p>
      </dgm:t>
    </dgm:pt>
    <dgm:pt modelId="{A808355F-C989-4AA8-BF4C-9A71D9D07585}" type="parTrans" cxnId="{52221F31-D16E-458E-AE60-D61B4C0CC13A}">
      <dgm:prSet/>
      <dgm:spPr/>
      <dgm:t>
        <a:bodyPr/>
        <a:lstStyle/>
        <a:p>
          <a:endParaRPr lang="en-US"/>
        </a:p>
      </dgm:t>
    </dgm:pt>
    <dgm:pt modelId="{C3134692-072B-49EE-8BD4-5F7DC344680F}" type="sibTrans" cxnId="{52221F31-D16E-458E-AE60-D61B4C0CC13A}">
      <dgm:prSet/>
      <dgm:spPr/>
      <dgm:t>
        <a:bodyPr/>
        <a:lstStyle/>
        <a:p>
          <a:endParaRPr lang="en-US"/>
        </a:p>
      </dgm:t>
    </dgm:pt>
    <dgm:pt modelId="{F4EDB171-4346-49BB-9385-87C2CC720017}" type="pres">
      <dgm:prSet presAssocID="{5C3F4122-38C9-4AE3-AE8D-2E3D7E1D27B2}" presName="root" presStyleCnt="0">
        <dgm:presLayoutVars>
          <dgm:chMax/>
          <dgm:chPref/>
          <dgm:animLvl val="lvl"/>
        </dgm:presLayoutVars>
      </dgm:prSet>
      <dgm:spPr/>
    </dgm:pt>
    <dgm:pt modelId="{E30883FD-747B-4A41-8579-70F9530AFC51}" type="pres">
      <dgm:prSet presAssocID="{5C3F4122-38C9-4AE3-AE8D-2E3D7E1D27B2}" presName="divider" presStyleLbl="fgAcc1" presStyleIdx="0" presStyleCnt="1"/>
      <dgm:spPr/>
    </dgm:pt>
    <dgm:pt modelId="{EF45EE7A-F1E5-41C8-802F-2B347A26F44B}" type="pres">
      <dgm:prSet presAssocID="{5C3F4122-38C9-4AE3-AE8D-2E3D7E1D27B2}" presName="nodes" presStyleCnt="0">
        <dgm:presLayoutVars>
          <dgm:chMax/>
          <dgm:chPref/>
          <dgm:animLvl val="lvl"/>
        </dgm:presLayoutVars>
      </dgm:prSet>
      <dgm:spPr/>
    </dgm:pt>
    <dgm:pt modelId="{08D3F00E-72A8-4FAE-9207-82750EF881E2}" type="pres">
      <dgm:prSet presAssocID="{D494035E-355A-4476-99FD-C2D03F2CC095}" presName="composite" presStyleCnt="0"/>
      <dgm:spPr/>
    </dgm:pt>
    <dgm:pt modelId="{002B499D-CF8E-4C12-B9B7-617D48FDBE32}" type="pres">
      <dgm:prSet presAssocID="{D494035E-355A-4476-99FD-C2D03F2CC095}" presName="L1TextContainer" presStyleLbl="alignNode1" presStyleIdx="0" presStyleCnt="6">
        <dgm:presLayoutVars>
          <dgm:chMax val="1"/>
          <dgm:chPref val="1"/>
          <dgm:bulletEnabled val="1"/>
        </dgm:presLayoutVars>
      </dgm:prSet>
      <dgm:spPr/>
    </dgm:pt>
    <dgm:pt modelId="{B7452FF0-97D2-4236-9A0C-083EFBBE92CF}" type="pres">
      <dgm:prSet presAssocID="{D494035E-355A-4476-99FD-C2D03F2CC095}" presName="L2TextContainerWrapper" presStyleCnt="0">
        <dgm:presLayoutVars>
          <dgm:bulletEnabled val="1"/>
        </dgm:presLayoutVars>
      </dgm:prSet>
      <dgm:spPr/>
    </dgm:pt>
    <dgm:pt modelId="{1E2F0A68-3D56-4D35-B939-796C28E66497}" type="pres">
      <dgm:prSet presAssocID="{D494035E-355A-4476-99FD-C2D03F2CC095}" presName="L2TextContainer" presStyleLbl="bgAccFollowNode1" presStyleIdx="0" presStyleCnt="6"/>
      <dgm:spPr/>
    </dgm:pt>
    <dgm:pt modelId="{48EA1396-0A31-4ACC-8083-84358F5B6C9E}" type="pres">
      <dgm:prSet presAssocID="{D494035E-355A-4476-99FD-C2D03F2CC095}" presName="FlexibleEmptyPlaceHolder" presStyleCnt="0"/>
      <dgm:spPr/>
    </dgm:pt>
    <dgm:pt modelId="{55F4FB28-61C0-4757-B87A-F89727C71D1F}" type="pres">
      <dgm:prSet presAssocID="{D494035E-355A-4476-99FD-C2D03F2CC095}" presName="ConnectLine" presStyleLbl="sibTrans1D1" presStyleIdx="0" presStyleCnt="6"/>
      <dgm:spPr/>
    </dgm:pt>
    <dgm:pt modelId="{3A74D705-C361-445C-A910-2617FB9F4DDF}" type="pres">
      <dgm:prSet presAssocID="{D494035E-355A-4476-99FD-C2D03F2CC095}" presName="ConnectorPoint" presStyleLbl="node1" presStyleIdx="0" presStyleCnt="6"/>
      <dgm:spPr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43616C49-A0E4-4178-9E43-CDEC52C3AC09}" type="pres">
      <dgm:prSet presAssocID="{D494035E-355A-4476-99FD-C2D03F2CC095}" presName="EmptyPlaceHolder" presStyleCnt="0"/>
      <dgm:spPr/>
    </dgm:pt>
    <dgm:pt modelId="{33C72DAE-797C-4040-AA4D-64F2404B0C60}" type="pres">
      <dgm:prSet presAssocID="{E2FB894E-8FB6-4322-A053-5FFBA90C99E3}" presName="spaceBetweenRectangles" presStyleCnt="0"/>
      <dgm:spPr/>
    </dgm:pt>
    <dgm:pt modelId="{452E850E-DD19-4F5D-A66F-983E4DCE070B}" type="pres">
      <dgm:prSet presAssocID="{8AE57CA0-98C3-47F9-9BB9-C72FE29EC18C}" presName="composite" presStyleCnt="0"/>
      <dgm:spPr/>
    </dgm:pt>
    <dgm:pt modelId="{B0F0B7D1-753F-49E7-BB18-57863402C14D}" type="pres">
      <dgm:prSet presAssocID="{8AE57CA0-98C3-47F9-9BB9-C72FE29EC18C}" presName="L1TextContainer" presStyleLbl="alignNode1" presStyleIdx="1" presStyleCnt="6">
        <dgm:presLayoutVars>
          <dgm:chMax val="1"/>
          <dgm:chPref val="1"/>
          <dgm:bulletEnabled val="1"/>
        </dgm:presLayoutVars>
      </dgm:prSet>
      <dgm:spPr/>
    </dgm:pt>
    <dgm:pt modelId="{4E102A0F-F311-408A-BB6C-E75EF83C1C88}" type="pres">
      <dgm:prSet presAssocID="{8AE57CA0-98C3-47F9-9BB9-C72FE29EC18C}" presName="L2TextContainerWrapper" presStyleCnt="0">
        <dgm:presLayoutVars>
          <dgm:bulletEnabled val="1"/>
        </dgm:presLayoutVars>
      </dgm:prSet>
      <dgm:spPr/>
    </dgm:pt>
    <dgm:pt modelId="{3D2D0CF9-DAC7-4BDF-B0DD-32F9C90CC885}" type="pres">
      <dgm:prSet presAssocID="{8AE57CA0-98C3-47F9-9BB9-C72FE29EC18C}" presName="L2TextContainer" presStyleLbl="bgAccFollowNode1" presStyleIdx="1" presStyleCnt="6"/>
      <dgm:spPr/>
    </dgm:pt>
    <dgm:pt modelId="{B49EEA42-E2FE-49AB-AB3C-455BA3BDF7E1}" type="pres">
      <dgm:prSet presAssocID="{8AE57CA0-98C3-47F9-9BB9-C72FE29EC18C}" presName="FlexibleEmptyPlaceHolder" presStyleCnt="0"/>
      <dgm:spPr/>
    </dgm:pt>
    <dgm:pt modelId="{D983AE9F-2320-40BF-9440-C6A887A1FA99}" type="pres">
      <dgm:prSet presAssocID="{8AE57CA0-98C3-47F9-9BB9-C72FE29EC18C}" presName="ConnectLine" presStyleLbl="sibTrans1D1" presStyleIdx="1" presStyleCnt="6"/>
      <dgm:spPr/>
    </dgm:pt>
    <dgm:pt modelId="{50B4F6FF-F960-4DAB-B427-154751E5C2DB}" type="pres">
      <dgm:prSet presAssocID="{8AE57CA0-98C3-47F9-9BB9-C72FE29EC18C}" presName="ConnectorPoint" presStyleLbl="node1" presStyleIdx="1" presStyleCnt="6"/>
      <dgm:spPr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EDBAD61F-199C-4747-8C3C-828EF4C03C17}" type="pres">
      <dgm:prSet presAssocID="{8AE57CA0-98C3-47F9-9BB9-C72FE29EC18C}" presName="EmptyPlaceHolder" presStyleCnt="0"/>
      <dgm:spPr/>
    </dgm:pt>
    <dgm:pt modelId="{2E2BF9F9-A37D-4D7F-BA57-7BDAEC703693}" type="pres">
      <dgm:prSet presAssocID="{89BAB33B-E676-4C73-B5FC-DAFB9F775537}" presName="spaceBetweenRectangles" presStyleCnt="0"/>
      <dgm:spPr/>
    </dgm:pt>
    <dgm:pt modelId="{29865607-10E8-434F-A272-2F13EDA00085}" type="pres">
      <dgm:prSet presAssocID="{10C95A35-6846-4777-82AC-8DE657F06E24}" presName="composite" presStyleCnt="0"/>
      <dgm:spPr/>
    </dgm:pt>
    <dgm:pt modelId="{E430522B-7710-4FC4-8FE1-A95DC7F90287}" type="pres">
      <dgm:prSet presAssocID="{10C95A35-6846-4777-82AC-8DE657F06E24}" presName="L1TextContainer" presStyleLbl="alignNode1" presStyleIdx="2" presStyleCnt="6">
        <dgm:presLayoutVars>
          <dgm:chMax val="1"/>
          <dgm:chPref val="1"/>
          <dgm:bulletEnabled val="1"/>
        </dgm:presLayoutVars>
      </dgm:prSet>
      <dgm:spPr/>
    </dgm:pt>
    <dgm:pt modelId="{8D8F5598-9A27-43E4-B48C-934C2B201DEE}" type="pres">
      <dgm:prSet presAssocID="{10C95A35-6846-4777-82AC-8DE657F06E24}" presName="L2TextContainerWrapper" presStyleCnt="0">
        <dgm:presLayoutVars>
          <dgm:bulletEnabled val="1"/>
        </dgm:presLayoutVars>
      </dgm:prSet>
      <dgm:spPr/>
    </dgm:pt>
    <dgm:pt modelId="{57D57131-AF3C-47C3-8FA5-34C0AA1C7855}" type="pres">
      <dgm:prSet presAssocID="{10C95A35-6846-4777-82AC-8DE657F06E24}" presName="L2TextContainer" presStyleLbl="bgAccFollowNode1" presStyleIdx="2" presStyleCnt="6"/>
      <dgm:spPr/>
    </dgm:pt>
    <dgm:pt modelId="{38697BB6-5DD3-45A0-B743-15542EB62041}" type="pres">
      <dgm:prSet presAssocID="{10C95A35-6846-4777-82AC-8DE657F06E24}" presName="FlexibleEmptyPlaceHolder" presStyleCnt="0"/>
      <dgm:spPr/>
    </dgm:pt>
    <dgm:pt modelId="{DD388ACB-9DC8-4DFE-A75B-AA5EA129997A}" type="pres">
      <dgm:prSet presAssocID="{10C95A35-6846-4777-82AC-8DE657F06E24}" presName="ConnectLine" presStyleLbl="sibTrans1D1" presStyleIdx="2" presStyleCnt="6"/>
      <dgm:spPr/>
    </dgm:pt>
    <dgm:pt modelId="{C27152C5-2034-41F6-9CE4-DDAA21C4BCEC}" type="pres">
      <dgm:prSet presAssocID="{10C95A35-6846-4777-82AC-8DE657F06E24}" presName="ConnectorPoint" presStyleLbl="node1" presStyleIdx="2" presStyleCnt="6"/>
      <dgm:spPr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35EC3529-0BE9-4F6B-9C2B-82DE1CA4C086}" type="pres">
      <dgm:prSet presAssocID="{10C95A35-6846-4777-82AC-8DE657F06E24}" presName="EmptyPlaceHolder" presStyleCnt="0"/>
      <dgm:spPr/>
    </dgm:pt>
    <dgm:pt modelId="{5C6A3576-E796-4F97-BB1E-BB996A503B59}" type="pres">
      <dgm:prSet presAssocID="{1AB37F20-A216-42A5-9BF7-8682DA9EF59E}" presName="spaceBetweenRectangles" presStyleCnt="0"/>
      <dgm:spPr/>
    </dgm:pt>
    <dgm:pt modelId="{5069FE52-5853-4F36-9D49-90D2369D6348}" type="pres">
      <dgm:prSet presAssocID="{136FB2E6-0342-41D3-9B3E-070DB3AEE1F2}" presName="composite" presStyleCnt="0"/>
      <dgm:spPr/>
    </dgm:pt>
    <dgm:pt modelId="{DB973FAA-B494-4BA5-8245-7B260F4E4BB8}" type="pres">
      <dgm:prSet presAssocID="{136FB2E6-0342-41D3-9B3E-070DB3AEE1F2}" presName="L1TextContainer" presStyleLbl="alignNode1" presStyleIdx="3" presStyleCnt="6">
        <dgm:presLayoutVars>
          <dgm:chMax val="1"/>
          <dgm:chPref val="1"/>
          <dgm:bulletEnabled val="1"/>
        </dgm:presLayoutVars>
      </dgm:prSet>
      <dgm:spPr/>
    </dgm:pt>
    <dgm:pt modelId="{FBF93DD5-678C-4514-9B2D-1F335F9B3F1D}" type="pres">
      <dgm:prSet presAssocID="{136FB2E6-0342-41D3-9B3E-070DB3AEE1F2}" presName="L2TextContainerWrapper" presStyleCnt="0">
        <dgm:presLayoutVars>
          <dgm:bulletEnabled val="1"/>
        </dgm:presLayoutVars>
      </dgm:prSet>
      <dgm:spPr/>
    </dgm:pt>
    <dgm:pt modelId="{CECBB3D0-F4D6-4FE5-A3D9-E6558D05D4FE}" type="pres">
      <dgm:prSet presAssocID="{136FB2E6-0342-41D3-9B3E-070DB3AEE1F2}" presName="L2TextContainer" presStyleLbl="bgAccFollowNode1" presStyleIdx="3" presStyleCnt="6"/>
      <dgm:spPr/>
    </dgm:pt>
    <dgm:pt modelId="{7EEE1352-1D7D-449E-9562-FDD289DCA8C8}" type="pres">
      <dgm:prSet presAssocID="{136FB2E6-0342-41D3-9B3E-070DB3AEE1F2}" presName="FlexibleEmptyPlaceHolder" presStyleCnt="0"/>
      <dgm:spPr/>
    </dgm:pt>
    <dgm:pt modelId="{8388A464-22B1-45CA-831D-B0775B8876B1}" type="pres">
      <dgm:prSet presAssocID="{136FB2E6-0342-41D3-9B3E-070DB3AEE1F2}" presName="ConnectLine" presStyleLbl="sibTrans1D1" presStyleIdx="3" presStyleCnt="6"/>
      <dgm:spPr/>
    </dgm:pt>
    <dgm:pt modelId="{4853E77C-0FC2-4EEA-A1FF-C52EB5594A5D}" type="pres">
      <dgm:prSet presAssocID="{136FB2E6-0342-41D3-9B3E-070DB3AEE1F2}" presName="ConnectorPoint" presStyleLbl="node1" presStyleIdx="3" presStyleCnt="6"/>
      <dgm:spPr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99D7C41A-D5A7-4D2F-A8B4-97C227BF01B5}" type="pres">
      <dgm:prSet presAssocID="{136FB2E6-0342-41D3-9B3E-070DB3AEE1F2}" presName="EmptyPlaceHolder" presStyleCnt="0"/>
      <dgm:spPr/>
    </dgm:pt>
    <dgm:pt modelId="{0E546E04-7CC6-4F5A-9822-B5E3532FEC27}" type="pres">
      <dgm:prSet presAssocID="{3D855FEB-45EC-473D-BF62-44D366E00824}" presName="spaceBetweenRectangles" presStyleCnt="0"/>
      <dgm:spPr/>
    </dgm:pt>
    <dgm:pt modelId="{BA1879AC-C050-4CE1-BB53-372115ABB5A6}" type="pres">
      <dgm:prSet presAssocID="{CFBE1417-F078-4DBD-85B6-14D29C473003}" presName="composite" presStyleCnt="0"/>
      <dgm:spPr/>
    </dgm:pt>
    <dgm:pt modelId="{962DF655-0037-4141-BFA3-6118316A21D6}" type="pres">
      <dgm:prSet presAssocID="{CFBE1417-F078-4DBD-85B6-14D29C473003}" presName="L1TextContainer" presStyleLbl="alignNode1" presStyleIdx="4" presStyleCnt="6">
        <dgm:presLayoutVars>
          <dgm:chMax val="1"/>
          <dgm:chPref val="1"/>
          <dgm:bulletEnabled val="1"/>
        </dgm:presLayoutVars>
      </dgm:prSet>
      <dgm:spPr/>
    </dgm:pt>
    <dgm:pt modelId="{FA844DF9-D650-42E0-8D4C-D7134A3F4E24}" type="pres">
      <dgm:prSet presAssocID="{CFBE1417-F078-4DBD-85B6-14D29C473003}" presName="L2TextContainerWrapper" presStyleCnt="0">
        <dgm:presLayoutVars>
          <dgm:bulletEnabled val="1"/>
        </dgm:presLayoutVars>
      </dgm:prSet>
      <dgm:spPr/>
    </dgm:pt>
    <dgm:pt modelId="{150FA2F3-5A69-4E39-AA45-B927AC96B849}" type="pres">
      <dgm:prSet presAssocID="{CFBE1417-F078-4DBD-85B6-14D29C473003}" presName="L2TextContainer" presStyleLbl="bgAccFollowNode1" presStyleIdx="4" presStyleCnt="6"/>
      <dgm:spPr/>
    </dgm:pt>
    <dgm:pt modelId="{5AB2A378-7743-4507-9986-226A0BF5F4FC}" type="pres">
      <dgm:prSet presAssocID="{CFBE1417-F078-4DBD-85B6-14D29C473003}" presName="FlexibleEmptyPlaceHolder" presStyleCnt="0"/>
      <dgm:spPr/>
    </dgm:pt>
    <dgm:pt modelId="{A724E074-5B38-40DD-8517-B6DF93B7105A}" type="pres">
      <dgm:prSet presAssocID="{CFBE1417-F078-4DBD-85B6-14D29C473003}" presName="ConnectLine" presStyleLbl="sibTrans1D1" presStyleIdx="4" presStyleCnt="6"/>
      <dgm:spPr/>
    </dgm:pt>
    <dgm:pt modelId="{C5453714-741F-4D34-A5AA-856E7118B8EA}" type="pres">
      <dgm:prSet presAssocID="{CFBE1417-F078-4DBD-85B6-14D29C473003}" presName="ConnectorPoint" presStyleLbl="node1" presStyleIdx="4" presStyleCnt="6"/>
      <dgm:spPr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BB20E3D0-4FC3-45BC-A622-0F894437D7EA}" type="pres">
      <dgm:prSet presAssocID="{CFBE1417-F078-4DBD-85B6-14D29C473003}" presName="EmptyPlaceHolder" presStyleCnt="0"/>
      <dgm:spPr/>
    </dgm:pt>
    <dgm:pt modelId="{C645DF7D-A5FC-44A8-89AB-4F9D5798EB5C}" type="pres">
      <dgm:prSet presAssocID="{8946E7CA-4FF4-4516-851D-58537B7A50F0}" presName="spaceBetweenRectangles" presStyleCnt="0"/>
      <dgm:spPr/>
    </dgm:pt>
    <dgm:pt modelId="{9E56938A-F392-4681-84CD-8AF184078BB8}" type="pres">
      <dgm:prSet presAssocID="{93909EC6-8C3F-4D7F-8546-C0772D31F689}" presName="composite" presStyleCnt="0"/>
      <dgm:spPr/>
    </dgm:pt>
    <dgm:pt modelId="{A7869010-1EBB-4C72-BAFE-6D4ECDEF8EAD}" type="pres">
      <dgm:prSet presAssocID="{93909EC6-8C3F-4D7F-8546-C0772D31F689}" presName="L1TextContainer" presStyleLbl="alignNode1" presStyleIdx="5" presStyleCnt="6">
        <dgm:presLayoutVars>
          <dgm:chMax val="1"/>
          <dgm:chPref val="1"/>
          <dgm:bulletEnabled val="1"/>
        </dgm:presLayoutVars>
      </dgm:prSet>
      <dgm:spPr/>
    </dgm:pt>
    <dgm:pt modelId="{0A364E2E-A358-4FEE-872E-350DAA703AA6}" type="pres">
      <dgm:prSet presAssocID="{93909EC6-8C3F-4D7F-8546-C0772D31F689}" presName="L2TextContainerWrapper" presStyleCnt="0">
        <dgm:presLayoutVars>
          <dgm:bulletEnabled val="1"/>
        </dgm:presLayoutVars>
      </dgm:prSet>
      <dgm:spPr/>
    </dgm:pt>
    <dgm:pt modelId="{587BFE69-CD82-4D1F-9218-91B2D687C3AD}" type="pres">
      <dgm:prSet presAssocID="{93909EC6-8C3F-4D7F-8546-C0772D31F689}" presName="L2TextContainer" presStyleLbl="bgAccFollowNode1" presStyleIdx="5" presStyleCnt="6"/>
      <dgm:spPr/>
    </dgm:pt>
    <dgm:pt modelId="{702836F2-176D-43EC-B78D-0ED33B59D000}" type="pres">
      <dgm:prSet presAssocID="{93909EC6-8C3F-4D7F-8546-C0772D31F689}" presName="FlexibleEmptyPlaceHolder" presStyleCnt="0"/>
      <dgm:spPr/>
    </dgm:pt>
    <dgm:pt modelId="{368555E7-3637-4170-929E-8CC51206CAD1}" type="pres">
      <dgm:prSet presAssocID="{93909EC6-8C3F-4D7F-8546-C0772D31F689}" presName="ConnectLine" presStyleLbl="sibTrans1D1" presStyleIdx="5" presStyleCnt="6"/>
      <dgm:spPr/>
    </dgm:pt>
    <dgm:pt modelId="{BF7A4F3B-ACF2-4963-9E1F-9C6B4D25E137}" type="pres">
      <dgm:prSet presAssocID="{93909EC6-8C3F-4D7F-8546-C0772D31F689}" presName="ConnectorPoint" presStyleLbl="node1" presStyleIdx="5" presStyleCnt="6"/>
      <dgm:spPr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8445975A-3AA4-41B6-A1DB-D955747C7724}" type="pres">
      <dgm:prSet presAssocID="{93909EC6-8C3F-4D7F-8546-C0772D31F689}" presName="EmptyPlaceHolder" presStyleCnt="0"/>
      <dgm:spPr/>
    </dgm:pt>
  </dgm:ptLst>
  <dgm:cxnLst>
    <dgm:cxn modelId="{52221F31-D16E-458E-AE60-D61B4C0CC13A}" srcId="{93909EC6-8C3F-4D7F-8546-C0772D31F689}" destId="{1A8C6EB2-16C6-45A9-BD61-98D5DB34BC7F}" srcOrd="0" destOrd="0" parTransId="{A808355F-C989-4AA8-BF4C-9A71D9D07585}" sibTransId="{C3134692-072B-49EE-8BD4-5F7DC344680F}"/>
    <dgm:cxn modelId="{07498432-4719-4130-A42A-94543A643DD9}" srcId="{5C3F4122-38C9-4AE3-AE8D-2E3D7E1D27B2}" destId="{136FB2E6-0342-41D3-9B3E-070DB3AEE1F2}" srcOrd="3" destOrd="0" parTransId="{D4663F10-F5FB-48B1-8AEF-1D0275354DA2}" sibTransId="{3D855FEB-45EC-473D-BF62-44D366E00824}"/>
    <dgm:cxn modelId="{4C2B013F-905D-410D-B4E2-F4AFF7B1A1B4}" type="presOf" srcId="{CFBE1417-F078-4DBD-85B6-14D29C473003}" destId="{962DF655-0037-4141-BFA3-6118316A21D6}" srcOrd="0" destOrd="0" presId="urn:microsoft.com/office/officeart/2017/3/layout/HorizontalLabelsTimeline"/>
    <dgm:cxn modelId="{AB431240-C1BF-4D03-A5DF-9D60B3589ECA}" srcId="{5C3F4122-38C9-4AE3-AE8D-2E3D7E1D27B2}" destId="{8AE57CA0-98C3-47F9-9BB9-C72FE29EC18C}" srcOrd="1" destOrd="0" parTransId="{4FAAF0B0-99C2-4441-83F9-59D6F8A2864F}" sibTransId="{89BAB33B-E676-4C73-B5FC-DAFB9F775537}"/>
    <dgm:cxn modelId="{88EDD543-65C9-48CC-B8B7-115D7522BE2D}" type="presOf" srcId="{93909EC6-8C3F-4D7F-8546-C0772D31F689}" destId="{A7869010-1EBB-4C72-BAFE-6D4ECDEF8EAD}" srcOrd="0" destOrd="0" presId="urn:microsoft.com/office/officeart/2017/3/layout/HorizontalLabelsTimeline"/>
    <dgm:cxn modelId="{ECB3B968-FAC9-4A37-B960-9C8E015E3705}" type="presOf" srcId="{315B1021-45C7-46E6-9A9E-BD41E61E5A29}" destId="{3D2D0CF9-DAC7-4BDF-B0DD-32F9C90CC885}" srcOrd="0" destOrd="0" presId="urn:microsoft.com/office/officeart/2017/3/layout/HorizontalLabelsTimeline"/>
    <dgm:cxn modelId="{C8A3D271-43D0-481D-9515-233FFED63167}" type="presOf" srcId="{6D9079F0-4B55-4259-B72B-74AB4648E345}" destId="{57D57131-AF3C-47C3-8FA5-34C0AA1C7855}" srcOrd="0" destOrd="0" presId="urn:microsoft.com/office/officeart/2017/3/layout/HorizontalLabelsTimeline"/>
    <dgm:cxn modelId="{F6DF2D77-A62B-4942-BD59-D7A82B3FB8CD}" srcId="{5C3F4122-38C9-4AE3-AE8D-2E3D7E1D27B2}" destId="{D494035E-355A-4476-99FD-C2D03F2CC095}" srcOrd="0" destOrd="0" parTransId="{7D09E01E-787A-4194-8467-FF2D3B1687F3}" sibTransId="{E2FB894E-8FB6-4322-A053-5FFBA90C99E3}"/>
    <dgm:cxn modelId="{E7F0C795-375D-4B47-979C-31435CC125A5}" type="presOf" srcId="{D494035E-355A-4476-99FD-C2D03F2CC095}" destId="{002B499D-CF8E-4C12-B9B7-617D48FDBE32}" srcOrd="0" destOrd="0" presId="urn:microsoft.com/office/officeart/2017/3/layout/HorizontalLabelsTimeline"/>
    <dgm:cxn modelId="{9607A79D-CBC5-4B69-A7DF-70700B21507E}" type="presOf" srcId="{5C3F4122-38C9-4AE3-AE8D-2E3D7E1D27B2}" destId="{F4EDB171-4346-49BB-9385-87C2CC720017}" srcOrd="0" destOrd="0" presId="urn:microsoft.com/office/officeart/2017/3/layout/HorizontalLabelsTimeline"/>
    <dgm:cxn modelId="{414648A0-DF00-4F55-81D5-54116CA19294}" type="presOf" srcId="{B5F74AB5-FAEF-4A1C-8420-B94A94BC07F8}" destId="{1E2F0A68-3D56-4D35-B939-796C28E66497}" srcOrd="0" destOrd="0" presId="urn:microsoft.com/office/officeart/2017/3/layout/HorizontalLabelsTimeline"/>
    <dgm:cxn modelId="{D2DF30A3-A1C0-458B-AC1B-C5922D05CB73}" type="presOf" srcId="{8AE57CA0-98C3-47F9-9BB9-C72FE29EC18C}" destId="{B0F0B7D1-753F-49E7-BB18-57863402C14D}" srcOrd="0" destOrd="0" presId="urn:microsoft.com/office/officeart/2017/3/layout/HorizontalLabelsTimeline"/>
    <dgm:cxn modelId="{DF5B46A3-F85E-4877-BB63-DD5F35289990}" type="presOf" srcId="{8D81641E-2256-4821-B2CB-DDB20D72988D}" destId="{150FA2F3-5A69-4E39-AA45-B927AC96B849}" srcOrd="0" destOrd="0" presId="urn:microsoft.com/office/officeart/2017/3/layout/HorizontalLabelsTimeline"/>
    <dgm:cxn modelId="{5AF3DFA8-F093-4D9B-A194-F9DCA668A73D}" srcId="{10C95A35-6846-4777-82AC-8DE657F06E24}" destId="{6D9079F0-4B55-4259-B72B-74AB4648E345}" srcOrd="0" destOrd="0" parTransId="{AAAC6A39-0850-46E6-9319-C413FEB12294}" sibTransId="{207365C7-50E9-4563-923E-ED0BD7D8F8BB}"/>
    <dgm:cxn modelId="{F5E6EBAF-89BB-4B1F-A67C-5E2FF585C752}" type="presOf" srcId="{136FB2E6-0342-41D3-9B3E-070DB3AEE1F2}" destId="{DB973FAA-B494-4BA5-8245-7B260F4E4BB8}" srcOrd="0" destOrd="0" presId="urn:microsoft.com/office/officeart/2017/3/layout/HorizontalLabelsTimeline"/>
    <dgm:cxn modelId="{B0387DB1-30CC-44DD-ACA3-67B58E81BB59}" srcId="{8AE57CA0-98C3-47F9-9BB9-C72FE29EC18C}" destId="{315B1021-45C7-46E6-9A9E-BD41E61E5A29}" srcOrd="0" destOrd="0" parTransId="{07816392-8305-4838-8127-345E0A9F333D}" sibTransId="{CF505FF3-BE36-43BB-88F9-31A7A33B38E7}"/>
    <dgm:cxn modelId="{3F3771D7-8D04-4189-A6BC-07395E454001}" srcId="{D494035E-355A-4476-99FD-C2D03F2CC095}" destId="{B5F74AB5-FAEF-4A1C-8420-B94A94BC07F8}" srcOrd="0" destOrd="0" parTransId="{4D378AFA-A04E-44E9-BB15-10BC92ADCE19}" sibTransId="{1D71E4AA-C236-42D3-8E40-9485CE177782}"/>
    <dgm:cxn modelId="{D05BC9DD-0216-413E-8476-D363F6C4E5A6}" type="presOf" srcId="{1A8C6EB2-16C6-45A9-BD61-98D5DB34BC7F}" destId="{587BFE69-CD82-4D1F-9218-91B2D687C3AD}" srcOrd="0" destOrd="0" presId="urn:microsoft.com/office/officeart/2017/3/layout/HorizontalLabelsTimeline"/>
    <dgm:cxn modelId="{AED158E8-C367-472E-AF87-D461422E2378}" type="presOf" srcId="{1000B9ED-66A4-46A2-B0AB-F17D8205D3F8}" destId="{CECBB3D0-F4D6-4FE5-A3D9-E6558D05D4FE}" srcOrd="0" destOrd="0" presId="urn:microsoft.com/office/officeart/2017/3/layout/HorizontalLabelsTimeline"/>
    <dgm:cxn modelId="{072B8DEA-B85E-495E-915A-90AE2B6AC036}" srcId="{5C3F4122-38C9-4AE3-AE8D-2E3D7E1D27B2}" destId="{93909EC6-8C3F-4D7F-8546-C0772D31F689}" srcOrd="5" destOrd="0" parTransId="{4C14E01A-9F8D-4B45-89A4-36649837F182}" sibTransId="{EC0DD140-9987-4297-AE4E-07401B9EF3F4}"/>
    <dgm:cxn modelId="{781C15ED-7FD7-4713-8536-1B67C5687EB9}" srcId="{5C3F4122-38C9-4AE3-AE8D-2E3D7E1D27B2}" destId="{10C95A35-6846-4777-82AC-8DE657F06E24}" srcOrd="2" destOrd="0" parTransId="{B6F8955E-4BEB-4C09-853A-62C1AD82F67B}" sibTransId="{1AB37F20-A216-42A5-9BF7-8682DA9EF59E}"/>
    <dgm:cxn modelId="{8BA569EF-7C6C-4A61-B68F-46134E32B75F}" type="presOf" srcId="{10C95A35-6846-4777-82AC-8DE657F06E24}" destId="{E430522B-7710-4FC4-8FE1-A95DC7F90287}" srcOrd="0" destOrd="0" presId="urn:microsoft.com/office/officeart/2017/3/layout/HorizontalLabelsTimeline"/>
    <dgm:cxn modelId="{D6391FF1-116F-481C-9D13-A3C5581BB0CC}" srcId="{5C3F4122-38C9-4AE3-AE8D-2E3D7E1D27B2}" destId="{CFBE1417-F078-4DBD-85B6-14D29C473003}" srcOrd="4" destOrd="0" parTransId="{F583477B-0489-4925-B2EA-8538ACF83C21}" sibTransId="{8946E7CA-4FF4-4516-851D-58537B7A50F0}"/>
    <dgm:cxn modelId="{44E751F6-87E3-4B50-BF3D-B85CEEF8CB08}" srcId="{136FB2E6-0342-41D3-9B3E-070DB3AEE1F2}" destId="{1000B9ED-66A4-46A2-B0AB-F17D8205D3F8}" srcOrd="0" destOrd="0" parTransId="{61684A1A-23CB-4543-8E83-291BECADFE1A}" sibTransId="{E7ECFB93-63B2-4E2E-9FAC-58B929CBE246}"/>
    <dgm:cxn modelId="{7A05A5FF-05B2-4B95-B174-27FB94110CD1}" srcId="{CFBE1417-F078-4DBD-85B6-14D29C473003}" destId="{8D81641E-2256-4821-B2CB-DDB20D72988D}" srcOrd="0" destOrd="0" parTransId="{7C032CA2-F384-44C6-89D7-F2DB3EC5B493}" sibTransId="{A28F41A8-55A3-4278-A130-A32612DEF6D2}"/>
    <dgm:cxn modelId="{AE9C096A-3906-438E-972A-F2AA00D6F8DD}" type="presParOf" srcId="{F4EDB171-4346-49BB-9385-87C2CC720017}" destId="{E30883FD-747B-4A41-8579-70F9530AFC51}" srcOrd="0" destOrd="0" presId="urn:microsoft.com/office/officeart/2017/3/layout/HorizontalLabelsTimeline"/>
    <dgm:cxn modelId="{7844B947-E70A-48FC-859E-E9B6891D008B}" type="presParOf" srcId="{F4EDB171-4346-49BB-9385-87C2CC720017}" destId="{EF45EE7A-F1E5-41C8-802F-2B347A26F44B}" srcOrd="1" destOrd="0" presId="urn:microsoft.com/office/officeart/2017/3/layout/HorizontalLabelsTimeline"/>
    <dgm:cxn modelId="{3C1C26B9-6284-4086-B322-B8A7B5098C15}" type="presParOf" srcId="{EF45EE7A-F1E5-41C8-802F-2B347A26F44B}" destId="{08D3F00E-72A8-4FAE-9207-82750EF881E2}" srcOrd="0" destOrd="0" presId="urn:microsoft.com/office/officeart/2017/3/layout/HorizontalLabelsTimeline"/>
    <dgm:cxn modelId="{0130D8C9-9E58-4E3F-A7BC-16BCC6A02E9A}" type="presParOf" srcId="{08D3F00E-72A8-4FAE-9207-82750EF881E2}" destId="{002B499D-CF8E-4C12-B9B7-617D48FDBE32}" srcOrd="0" destOrd="0" presId="urn:microsoft.com/office/officeart/2017/3/layout/HorizontalLabelsTimeline"/>
    <dgm:cxn modelId="{1ED086C4-680D-4CAE-A446-5C14FA9EE3BD}" type="presParOf" srcId="{08D3F00E-72A8-4FAE-9207-82750EF881E2}" destId="{B7452FF0-97D2-4236-9A0C-083EFBBE92CF}" srcOrd="1" destOrd="0" presId="urn:microsoft.com/office/officeart/2017/3/layout/HorizontalLabelsTimeline"/>
    <dgm:cxn modelId="{AE28E8C2-0B1D-4807-8987-D60FF9782264}" type="presParOf" srcId="{B7452FF0-97D2-4236-9A0C-083EFBBE92CF}" destId="{1E2F0A68-3D56-4D35-B939-796C28E66497}" srcOrd="0" destOrd="0" presId="urn:microsoft.com/office/officeart/2017/3/layout/HorizontalLabelsTimeline"/>
    <dgm:cxn modelId="{77689477-00D6-4809-9C05-B41409C0A0B9}" type="presParOf" srcId="{B7452FF0-97D2-4236-9A0C-083EFBBE92CF}" destId="{48EA1396-0A31-4ACC-8083-84358F5B6C9E}" srcOrd="1" destOrd="0" presId="urn:microsoft.com/office/officeart/2017/3/layout/HorizontalLabelsTimeline"/>
    <dgm:cxn modelId="{B3B71529-CEDD-47A9-B45A-9173D9FA61FF}" type="presParOf" srcId="{08D3F00E-72A8-4FAE-9207-82750EF881E2}" destId="{55F4FB28-61C0-4757-B87A-F89727C71D1F}" srcOrd="2" destOrd="0" presId="urn:microsoft.com/office/officeart/2017/3/layout/HorizontalLabelsTimeline"/>
    <dgm:cxn modelId="{0631F765-03AB-47EB-BADD-2954CB93D63A}" type="presParOf" srcId="{08D3F00E-72A8-4FAE-9207-82750EF881E2}" destId="{3A74D705-C361-445C-A910-2617FB9F4DDF}" srcOrd="3" destOrd="0" presId="urn:microsoft.com/office/officeart/2017/3/layout/HorizontalLabelsTimeline"/>
    <dgm:cxn modelId="{617429B5-FA0F-457E-9482-AB1C8195420D}" type="presParOf" srcId="{08D3F00E-72A8-4FAE-9207-82750EF881E2}" destId="{43616C49-A0E4-4178-9E43-CDEC52C3AC09}" srcOrd="4" destOrd="0" presId="urn:microsoft.com/office/officeart/2017/3/layout/HorizontalLabelsTimeline"/>
    <dgm:cxn modelId="{5703A68F-8242-4C4E-B716-FCE2C18627A4}" type="presParOf" srcId="{EF45EE7A-F1E5-41C8-802F-2B347A26F44B}" destId="{33C72DAE-797C-4040-AA4D-64F2404B0C60}" srcOrd="1" destOrd="0" presId="urn:microsoft.com/office/officeart/2017/3/layout/HorizontalLabelsTimeline"/>
    <dgm:cxn modelId="{E6C30982-AA8A-4AB2-B1A4-B3A37AA546F2}" type="presParOf" srcId="{EF45EE7A-F1E5-41C8-802F-2B347A26F44B}" destId="{452E850E-DD19-4F5D-A66F-983E4DCE070B}" srcOrd="2" destOrd="0" presId="urn:microsoft.com/office/officeart/2017/3/layout/HorizontalLabelsTimeline"/>
    <dgm:cxn modelId="{B15F3D3F-9AA8-4C65-9D85-DFF83D8A9860}" type="presParOf" srcId="{452E850E-DD19-4F5D-A66F-983E4DCE070B}" destId="{B0F0B7D1-753F-49E7-BB18-57863402C14D}" srcOrd="0" destOrd="0" presId="urn:microsoft.com/office/officeart/2017/3/layout/HorizontalLabelsTimeline"/>
    <dgm:cxn modelId="{A3844CBA-F77D-4867-8CA7-8B3F779C71A5}" type="presParOf" srcId="{452E850E-DD19-4F5D-A66F-983E4DCE070B}" destId="{4E102A0F-F311-408A-BB6C-E75EF83C1C88}" srcOrd="1" destOrd="0" presId="urn:microsoft.com/office/officeart/2017/3/layout/HorizontalLabelsTimeline"/>
    <dgm:cxn modelId="{7C8F8D8D-20AA-45E4-AA59-BFCFCF1A26E8}" type="presParOf" srcId="{4E102A0F-F311-408A-BB6C-E75EF83C1C88}" destId="{3D2D0CF9-DAC7-4BDF-B0DD-32F9C90CC885}" srcOrd="0" destOrd="0" presId="urn:microsoft.com/office/officeart/2017/3/layout/HorizontalLabelsTimeline"/>
    <dgm:cxn modelId="{CEF07E15-4CEE-4FAE-9575-B0C557CCFF52}" type="presParOf" srcId="{4E102A0F-F311-408A-BB6C-E75EF83C1C88}" destId="{B49EEA42-E2FE-49AB-AB3C-455BA3BDF7E1}" srcOrd="1" destOrd="0" presId="urn:microsoft.com/office/officeart/2017/3/layout/HorizontalLabelsTimeline"/>
    <dgm:cxn modelId="{C4390ECD-2026-4442-A3F1-5DF75AFC3DE3}" type="presParOf" srcId="{452E850E-DD19-4F5D-A66F-983E4DCE070B}" destId="{D983AE9F-2320-40BF-9440-C6A887A1FA99}" srcOrd="2" destOrd="0" presId="urn:microsoft.com/office/officeart/2017/3/layout/HorizontalLabelsTimeline"/>
    <dgm:cxn modelId="{25E4B0F5-005F-4987-A885-9C33462E44B4}" type="presParOf" srcId="{452E850E-DD19-4F5D-A66F-983E4DCE070B}" destId="{50B4F6FF-F960-4DAB-B427-154751E5C2DB}" srcOrd="3" destOrd="0" presId="urn:microsoft.com/office/officeart/2017/3/layout/HorizontalLabelsTimeline"/>
    <dgm:cxn modelId="{1E0BC3E4-511D-49F5-9BF8-DBAC21EC1779}" type="presParOf" srcId="{452E850E-DD19-4F5D-A66F-983E4DCE070B}" destId="{EDBAD61F-199C-4747-8C3C-828EF4C03C17}" srcOrd="4" destOrd="0" presId="urn:microsoft.com/office/officeart/2017/3/layout/HorizontalLabelsTimeline"/>
    <dgm:cxn modelId="{1F5AB585-CEAE-4AB4-A938-96D0EE3BDDD5}" type="presParOf" srcId="{EF45EE7A-F1E5-41C8-802F-2B347A26F44B}" destId="{2E2BF9F9-A37D-4D7F-BA57-7BDAEC703693}" srcOrd="3" destOrd="0" presId="urn:microsoft.com/office/officeart/2017/3/layout/HorizontalLabelsTimeline"/>
    <dgm:cxn modelId="{7990235A-8590-43B2-AA5A-CA52899296C1}" type="presParOf" srcId="{EF45EE7A-F1E5-41C8-802F-2B347A26F44B}" destId="{29865607-10E8-434F-A272-2F13EDA00085}" srcOrd="4" destOrd="0" presId="urn:microsoft.com/office/officeart/2017/3/layout/HorizontalLabelsTimeline"/>
    <dgm:cxn modelId="{C75D4253-CD74-485E-A891-262936D62158}" type="presParOf" srcId="{29865607-10E8-434F-A272-2F13EDA00085}" destId="{E430522B-7710-4FC4-8FE1-A95DC7F90287}" srcOrd="0" destOrd="0" presId="urn:microsoft.com/office/officeart/2017/3/layout/HorizontalLabelsTimeline"/>
    <dgm:cxn modelId="{C4723A83-CB3F-46CF-BAAA-6D139629DE0F}" type="presParOf" srcId="{29865607-10E8-434F-A272-2F13EDA00085}" destId="{8D8F5598-9A27-43E4-B48C-934C2B201DEE}" srcOrd="1" destOrd="0" presId="urn:microsoft.com/office/officeart/2017/3/layout/HorizontalLabelsTimeline"/>
    <dgm:cxn modelId="{D3400DEA-008E-43FD-8A98-A864AC2C8DC2}" type="presParOf" srcId="{8D8F5598-9A27-43E4-B48C-934C2B201DEE}" destId="{57D57131-AF3C-47C3-8FA5-34C0AA1C7855}" srcOrd="0" destOrd="0" presId="urn:microsoft.com/office/officeart/2017/3/layout/HorizontalLabelsTimeline"/>
    <dgm:cxn modelId="{3F1D61B0-FD9D-433E-832E-371DDA2D9734}" type="presParOf" srcId="{8D8F5598-9A27-43E4-B48C-934C2B201DEE}" destId="{38697BB6-5DD3-45A0-B743-15542EB62041}" srcOrd="1" destOrd="0" presId="urn:microsoft.com/office/officeart/2017/3/layout/HorizontalLabelsTimeline"/>
    <dgm:cxn modelId="{ADA15052-A0D1-4D1F-B502-BDAA2FB1D9B0}" type="presParOf" srcId="{29865607-10E8-434F-A272-2F13EDA00085}" destId="{DD388ACB-9DC8-4DFE-A75B-AA5EA129997A}" srcOrd="2" destOrd="0" presId="urn:microsoft.com/office/officeart/2017/3/layout/HorizontalLabelsTimeline"/>
    <dgm:cxn modelId="{31AB36FF-9509-4A6B-B15B-716881E520C9}" type="presParOf" srcId="{29865607-10E8-434F-A272-2F13EDA00085}" destId="{C27152C5-2034-41F6-9CE4-DDAA21C4BCEC}" srcOrd="3" destOrd="0" presId="urn:microsoft.com/office/officeart/2017/3/layout/HorizontalLabelsTimeline"/>
    <dgm:cxn modelId="{A489E614-589E-4776-B318-018A06856314}" type="presParOf" srcId="{29865607-10E8-434F-A272-2F13EDA00085}" destId="{35EC3529-0BE9-4F6B-9C2B-82DE1CA4C086}" srcOrd="4" destOrd="0" presId="urn:microsoft.com/office/officeart/2017/3/layout/HorizontalLabelsTimeline"/>
    <dgm:cxn modelId="{D498611F-C217-49BA-8094-744EA04DFABD}" type="presParOf" srcId="{EF45EE7A-F1E5-41C8-802F-2B347A26F44B}" destId="{5C6A3576-E796-4F97-BB1E-BB996A503B59}" srcOrd="5" destOrd="0" presId="urn:microsoft.com/office/officeart/2017/3/layout/HorizontalLabelsTimeline"/>
    <dgm:cxn modelId="{2458F4CF-3D24-4097-8FFB-3C32DA371205}" type="presParOf" srcId="{EF45EE7A-F1E5-41C8-802F-2B347A26F44B}" destId="{5069FE52-5853-4F36-9D49-90D2369D6348}" srcOrd="6" destOrd="0" presId="urn:microsoft.com/office/officeart/2017/3/layout/HorizontalLabelsTimeline"/>
    <dgm:cxn modelId="{10EC7CA7-9925-4370-A1CD-803155AC51C5}" type="presParOf" srcId="{5069FE52-5853-4F36-9D49-90D2369D6348}" destId="{DB973FAA-B494-4BA5-8245-7B260F4E4BB8}" srcOrd="0" destOrd="0" presId="urn:microsoft.com/office/officeart/2017/3/layout/HorizontalLabelsTimeline"/>
    <dgm:cxn modelId="{C922EEE6-3855-446E-AF7C-A8AE56F86D20}" type="presParOf" srcId="{5069FE52-5853-4F36-9D49-90D2369D6348}" destId="{FBF93DD5-678C-4514-9B2D-1F335F9B3F1D}" srcOrd="1" destOrd="0" presId="urn:microsoft.com/office/officeart/2017/3/layout/HorizontalLabelsTimeline"/>
    <dgm:cxn modelId="{D0208BCD-6CF1-4F4D-A551-4A93D86A0909}" type="presParOf" srcId="{FBF93DD5-678C-4514-9B2D-1F335F9B3F1D}" destId="{CECBB3D0-F4D6-4FE5-A3D9-E6558D05D4FE}" srcOrd="0" destOrd="0" presId="urn:microsoft.com/office/officeart/2017/3/layout/HorizontalLabelsTimeline"/>
    <dgm:cxn modelId="{94769F04-97A8-459E-A2D7-B682109349DB}" type="presParOf" srcId="{FBF93DD5-678C-4514-9B2D-1F335F9B3F1D}" destId="{7EEE1352-1D7D-449E-9562-FDD289DCA8C8}" srcOrd="1" destOrd="0" presId="urn:microsoft.com/office/officeart/2017/3/layout/HorizontalLabelsTimeline"/>
    <dgm:cxn modelId="{F5E3C77C-7BE5-4467-B340-EC193B665AEB}" type="presParOf" srcId="{5069FE52-5853-4F36-9D49-90D2369D6348}" destId="{8388A464-22B1-45CA-831D-B0775B8876B1}" srcOrd="2" destOrd="0" presId="urn:microsoft.com/office/officeart/2017/3/layout/HorizontalLabelsTimeline"/>
    <dgm:cxn modelId="{E3C00D4A-CECF-4C62-8748-EBE089E8201E}" type="presParOf" srcId="{5069FE52-5853-4F36-9D49-90D2369D6348}" destId="{4853E77C-0FC2-4EEA-A1FF-C52EB5594A5D}" srcOrd="3" destOrd="0" presId="urn:microsoft.com/office/officeart/2017/3/layout/HorizontalLabelsTimeline"/>
    <dgm:cxn modelId="{B97C3A83-4CFE-4100-AFF4-A38ECD1419E4}" type="presParOf" srcId="{5069FE52-5853-4F36-9D49-90D2369D6348}" destId="{99D7C41A-D5A7-4D2F-A8B4-97C227BF01B5}" srcOrd="4" destOrd="0" presId="urn:microsoft.com/office/officeart/2017/3/layout/HorizontalLabelsTimeline"/>
    <dgm:cxn modelId="{F9A92634-7C54-4405-A2F3-74642C87BD6F}" type="presParOf" srcId="{EF45EE7A-F1E5-41C8-802F-2B347A26F44B}" destId="{0E546E04-7CC6-4F5A-9822-B5E3532FEC27}" srcOrd="7" destOrd="0" presId="urn:microsoft.com/office/officeart/2017/3/layout/HorizontalLabelsTimeline"/>
    <dgm:cxn modelId="{6A81EDF7-A6A1-4F07-BC21-FD1FE2FE41A6}" type="presParOf" srcId="{EF45EE7A-F1E5-41C8-802F-2B347A26F44B}" destId="{BA1879AC-C050-4CE1-BB53-372115ABB5A6}" srcOrd="8" destOrd="0" presId="urn:microsoft.com/office/officeart/2017/3/layout/HorizontalLabelsTimeline"/>
    <dgm:cxn modelId="{AB79AB28-07A7-461F-B9D5-694B5B7E044C}" type="presParOf" srcId="{BA1879AC-C050-4CE1-BB53-372115ABB5A6}" destId="{962DF655-0037-4141-BFA3-6118316A21D6}" srcOrd="0" destOrd="0" presId="urn:microsoft.com/office/officeart/2017/3/layout/HorizontalLabelsTimeline"/>
    <dgm:cxn modelId="{2D6B2C05-ACCF-40F6-AE95-F666D59F6811}" type="presParOf" srcId="{BA1879AC-C050-4CE1-BB53-372115ABB5A6}" destId="{FA844DF9-D650-42E0-8D4C-D7134A3F4E24}" srcOrd="1" destOrd="0" presId="urn:microsoft.com/office/officeart/2017/3/layout/HorizontalLabelsTimeline"/>
    <dgm:cxn modelId="{30F38108-0427-4A80-980B-754925B53327}" type="presParOf" srcId="{FA844DF9-D650-42E0-8D4C-D7134A3F4E24}" destId="{150FA2F3-5A69-4E39-AA45-B927AC96B849}" srcOrd="0" destOrd="0" presId="urn:microsoft.com/office/officeart/2017/3/layout/HorizontalLabelsTimeline"/>
    <dgm:cxn modelId="{FE43787B-2D19-473E-AA55-A16ADBD97474}" type="presParOf" srcId="{FA844DF9-D650-42E0-8D4C-D7134A3F4E24}" destId="{5AB2A378-7743-4507-9986-226A0BF5F4FC}" srcOrd="1" destOrd="0" presId="urn:microsoft.com/office/officeart/2017/3/layout/HorizontalLabelsTimeline"/>
    <dgm:cxn modelId="{1CF786C0-F110-4D4A-94F6-E9218E0C367F}" type="presParOf" srcId="{BA1879AC-C050-4CE1-BB53-372115ABB5A6}" destId="{A724E074-5B38-40DD-8517-B6DF93B7105A}" srcOrd="2" destOrd="0" presId="urn:microsoft.com/office/officeart/2017/3/layout/HorizontalLabelsTimeline"/>
    <dgm:cxn modelId="{2C77E709-5174-45A0-8F44-3F7C1A5A1982}" type="presParOf" srcId="{BA1879AC-C050-4CE1-BB53-372115ABB5A6}" destId="{C5453714-741F-4D34-A5AA-856E7118B8EA}" srcOrd="3" destOrd="0" presId="urn:microsoft.com/office/officeart/2017/3/layout/HorizontalLabelsTimeline"/>
    <dgm:cxn modelId="{99FDCE03-D799-4950-94FB-979E0D858214}" type="presParOf" srcId="{BA1879AC-C050-4CE1-BB53-372115ABB5A6}" destId="{BB20E3D0-4FC3-45BC-A622-0F894437D7EA}" srcOrd="4" destOrd="0" presId="urn:microsoft.com/office/officeart/2017/3/layout/HorizontalLabelsTimeline"/>
    <dgm:cxn modelId="{CA0E6D84-15CE-4C8E-AFB4-79600626D68D}" type="presParOf" srcId="{EF45EE7A-F1E5-41C8-802F-2B347A26F44B}" destId="{C645DF7D-A5FC-44A8-89AB-4F9D5798EB5C}" srcOrd="9" destOrd="0" presId="urn:microsoft.com/office/officeart/2017/3/layout/HorizontalLabelsTimeline"/>
    <dgm:cxn modelId="{097B3642-8885-4307-A0D5-729BDECF0331}" type="presParOf" srcId="{EF45EE7A-F1E5-41C8-802F-2B347A26F44B}" destId="{9E56938A-F392-4681-84CD-8AF184078BB8}" srcOrd="10" destOrd="0" presId="urn:microsoft.com/office/officeart/2017/3/layout/HorizontalLabelsTimeline"/>
    <dgm:cxn modelId="{6AD9C86B-1BCF-4096-8373-11D478BCC268}" type="presParOf" srcId="{9E56938A-F392-4681-84CD-8AF184078BB8}" destId="{A7869010-1EBB-4C72-BAFE-6D4ECDEF8EAD}" srcOrd="0" destOrd="0" presId="urn:microsoft.com/office/officeart/2017/3/layout/HorizontalLabelsTimeline"/>
    <dgm:cxn modelId="{F122B437-F641-4629-AD4B-8E7E80B37233}" type="presParOf" srcId="{9E56938A-F392-4681-84CD-8AF184078BB8}" destId="{0A364E2E-A358-4FEE-872E-350DAA703AA6}" srcOrd="1" destOrd="0" presId="urn:microsoft.com/office/officeart/2017/3/layout/HorizontalLabelsTimeline"/>
    <dgm:cxn modelId="{945CA8CA-1CF1-4731-9B2A-87F812A9E7CB}" type="presParOf" srcId="{0A364E2E-A358-4FEE-872E-350DAA703AA6}" destId="{587BFE69-CD82-4D1F-9218-91B2D687C3AD}" srcOrd="0" destOrd="0" presId="urn:microsoft.com/office/officeart/2017/3/layout/HorizontalLabelsTimeline"/>
    <dgm:cxn modelId="{43148805-F6CF-444F-A48D-862029E97137}" type="presParOf" srcId="{0A364E2E-A358-4FEE-872E-350DAA703AA6}" destId="{702836F2-176D-43EC-B78D-0ED33B59D000}" srcOrd="1" destOrd="0" presId="urn:microsoft.com/office/officeart/2017/3/layout/HorizontalLabelsTimeline"/>
    <dgm:cxn modelId="{E26E07BB-3195-4980-9453-987AA5D14BD2}" type="presParOf" srcId="{9E56938A-F392-4681-84CD-8AF184078BB8}" destId="{368555E7-3637-4170-929E-8CC51206CAD1}" srcOrd="2" destOrd="0" presId="urn:microsoft.com/office/officeart/2017/3/layout/HorizontalLabelsTimeline"/>
    <dgm:cxn modelId="{99266D8C-58FE-49CD-9275-4B66FE11334E}" type="presParOf" srcId="{9E56938A-F392-4681-84CD-8AF184078BB8}" destId="{BF7A4F3B-ACF2-4963-9E1F-9C6B4D25E137}" srcOrd="3" destOrd="0" presId="urn:microsoft.com/office/officeart/2017/3/layout/HorizontalLabelsTimeline"/>
    <dgm:cxn modelId="{819A0F09-B1B3-43B2-8378-11A3CA96075F}" type="presParOf" srcId="{9E56938A-F392-4681-84CD-8AF184078BB8}" destId="{8445975A-3AA4-41B6-A1DB-D955747C7724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581CA4-2623-44FC-BDCB-18AFC5B5203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EF3645-29AE-4187-8032-A3A102791ABE}">
      <dgm:prSet/>
      <dgm:spPr/>
      <dgm:t>
        <a:bodyPr/>
        <a:lstStyle/>
        <a:p>
          <a:r>
            <a:rPr lang="en-US"/>
            <a:t>Ease of Learning:   Simple syntax resembling English.</a:t>
          </a:r>
        </a:p>
      </dgm:t>
    </dgm:pt>
    <dgm:pt modelId="{8D44C0CC-BB32-475B-BDC8-C7CA00F9C079}" type="parTrans" cxnId="{B282A406-5307-46A6-8E80-6B5A99932F58}">
      <dgm:prSet/>
      <dgm:spPr/>
      <dgm:t>
        <a:bodyPr/>
        <a:lstStyle/>
        <a:p>
          <a:endParaRPr lang="en-US"/>
        </a:p>
      </dgm:t>
    </dgm:pt>
    <dgm:pt modelId="{EBE8262A-ADF8-4C78-B44D-6F4CB8B71B7C}" type="sibTrans" cxnId="{B282A406-5307-46A6-8E80-6B5A99932F58}">
      <dgm:prSet/>
      <dgm:spPr/>
      <dgm:t>
        <a:bodyPr/>
        <a:lstStyle/>
        <a:p>
          <a:endParaRPr lang="en-US"/>
        </a:p>
      </dgm:t>
    </dgm:pt>
    <dgm:pt modelId="{D1BA80FF-AB31-4915-81D3-5E42564B33FE}">
      <dgm:prSet/>
      <dgm:spPr/>
      <dgm:t>
        <a:bodyPr/>
        <a:lstStyle/>
        <a:p>
          <a:r>
            <a:rPr lang="en-US"/>
            <a:t>Versatility:   Used in web development, data analysis, AI, ML, automation, and more.</a:t>
          </a:r>
        </a:p>
      </dgm:t>
    </dgm:pt>
    <dgm:pt modelId="{B19D587B-284F-47FF-B3A5-58E3640C158D}" type="parTrans" cxnId="{EBF78104-DDE5-4A75-B20C-C9F1D71DB6EC}">
      <dgm:prSet/>
      <dgm:spPr/>
      <dgm:t>
        <a:bodyPr/>
        <a:lstStyle/>
        <a:p>
          <a:endParaRPr lang="en-US"/>
        </a:p>
      </dgm:t>
    </dgm:pt>
    <dgm:pt modelId="{343F3C37-C374-4593-9827-FBC05EF0973A}" type="sibTrans" cxnId="{EBF78104-DDE5-4A75-B20C-C9F1D71DB6EC}">
      <dgm:prSet/>
      <dgm:spPr/>
      <dgm:t>
        <a:bodyPr/>
        <a:lstStyle/>
        <a:p>
          <a:endParaRPr lang="en-US"/>
        </a:p>
      </dgm:t>
    </dgm:pt>
    <dgm:pt modelId="{F8E31C7B-C71E-41A6-A897-F2EF07B3DB1C}">
      <dgm:prSet/>
      <dgm:spPr/>
      <dgm:t>
        <a:bodyPr/>
        <a:lstStyle/>
        <a:p>
          <a:r>
            <a:rPr lang="en-US"/>
            <a:t>Community Support:   Extensive libraries and frameworks.</a:t>
          </a:r>
        </a:p>
      </dgm:t>
    </dgm:pt>
    <dgm:pt modelId="{7C662132-7F03-4132-BD02-28A4CFDAB338}" type="parTrans" cxnId="{D45CC6C0-10BF-4D98-95BB-9BDF21818320}">
      <dgm:prSet/>
      <dgm:spPr/>
      <dgm:t>
        <a:bodyPr/>
        <a:lstStyle/>
        <a:p>
          <a:endParaRPr lang="en-US"/>
        </a:p>
      </dgm:t>
    </dgm:pt>
    <dgm:pt modelId="{6D5F7F82-1AE8-4FF2-9AAE-3B243B0505A4}" type="sibTrans" cxnId="{D45CC6C0-10BF-4D98-95BB-9BDF21818320}">
      <dgm:prSet/>
      <dgm:spPr/>
      <dgm:t>
        <a:bodyPr/>
        <a:lstStyle/>
        <a:p>
          <a:endParaRPr lang="en-US"/>
        </a:p>
      </dgm:t>
    </dgm:pt>
    <dgm:pt modelId="{36CB8D5C-66E9-4A44-897F-27E24E255D1B}" type="pres">
      <dgm:prSet presAssocID="{5F581CA4-2623-44FC-BDCB-18AFC5B5203B}" presName="vert0" presStyleCnt="0">
        <dgm:presLayoutVars>
          <dgm:dir/>
          <dgm:animOne val="branch"/>
          <dgm:animLvl val="lvl"/>
        </dgm:presLayoutVars>
      </dgm:prSet>
      <dgm:spPr/>
    </dgm:pt>
    <dgm:pt modelId="{E3339E82-D0DC-42F3-AFA1-0F7167D99C90}" type="pres">
      <dgm:prSet presAssocID="{CFEF3645-29AE-4187-8032-A3A102791ABE}" presName="thickLine" presStyleLbl="alignNode1" presStyleIdx="0" presStyleCnt="3"/>
      <dgm:spPr/>
    </dgm:pt>
    <dgm:pt modelId="{4581FB43-3FC1-40B1-B484-D1699FD30042}" type="pres">
      <dgm:prSet presAssocID="{CFEF3645-29AE-4187-8032-A3A102791ABE}" presName="horz1" presStyleCnt="0"/>
      <dgm:spPr/>
    </dgm:pt>
    <dgm:pt modelId="{D72338A4-BE65-40BD-A14D-BBE7885FDF64}" type="pres">
      <dgm:prSet presAssocID="{CFEF3645-29AE-4187-8032-A3A102791ABE}" presName="tx1" presStyleLbl="revTx" presStyleIdx="0" presStyleCnt="3"/>
      <dgm:spPr/>
    </dgm:pt>
    <dgm:pt modelId="{F1A284DC-DD40-4C99-B50D-339ED9105B09}" type="pres">
      <dgm:prSet presAssocID="{CFEF3645-29AE-4187-8032-A3A102791ABE}" presName="vert1" presStyleCnt="0"/>
      <dgm:spPr/>
    </dgm:pt>
    <dgm:pt modelId="{DC26832E-2D70-4DCD-9E52-D8563B8241A6}" type="pres">
      <dgm:prSet presAssocID="{D1BA80FF-AB31-4915-81D3-5E42564B33FE}" presName="thickLine" presStyleLbl="alignNode1" presStyleIdx="1" presStyleCnt="3"/>
      <dgm:spPr/>
    </dgm:pt>
    <dgm:pt modelId="{B209EBF9-641F-41FC-A586-A78DD452DF55}" type="pres">
      <dgm:prSet presAssocID="{D1BA80FF-AB31-4915-81D3-5E42564B33FE}" presName="horz1" presStyleCnt="0"/>
      <dgm:spPr/>
    </dgm:pt>
    <dgm:pt modelId="{7C7CA711-8E5C-4F93-B511-74C9C6F5C045}" type="pres">
      <dgm:prSet presAssocID="{D1BA80FF-AB31-4915-81D3-5E42564B33FE}" presName="tx1" presStyleLbl="revTx" presStyleIdx="1" presStyleCnt="3"/>
      <dgm:spPr/>
    </dgm:pt>
    <dgm:pt modelId="{E850DE46-2A9E-48AE-A5F5-B5898ECCA481}" type="pres">
      <dgm:prSet presAssocID="{D1BA80FF-AB31-4915-81D3-5E42564B33FE}" presName="vert1" presStyleCnt="0"/>
      <dgm:spPr/>
    </dgm:pt>
    <dgm:pt modelId="{84F321EC-E956-475F-BC81-89B78AAA30CC}" type="pres">
      <dgm:prSet presAssocID="{F8E31C7B-C71E-41A6-A897-F2EF07B3DB1C}" presName="thickLine" presStyleLbl="alignNode1" presStyleIdx="2" presStyleCnt="3"/>
      <dgm:spPr/>
    </dgm:pt>
    <dgm:pt modelId="{B7FEEFD9-2AAC-448C-96BA-6638E664E951}" type="pres">
      <dgm:prSet presAssocID="{F8E31C7B-C71E-41A6-A897-F2EF07B3DB1C}" presName="horz1" presStyleCnt="0"/>
      <dgm:spPr/>
    </dgm:pt>
    <dgm:pt modelId="{B3BB26EB-AD87-4339-9338-8741422B0DC2}" type="pres">
      <dgm:prSet presAssocID="{F8E31C7B-C71E-41A6-A897-F2EF07B3DB1C}" presName="tx1" presStyleLbl="revTx" presStyleIdx="2" presStyleCnt="3"/>
      <dgm:spPr/>
    </dgm:pt>
    <dgm:pt modelId="{FE9586AE-FF42-4EF6-A628-B87CDE0CCEA2}" type="pres">
      <dgm:prSet presAssocID="{F8E31C7B-C71E-41A6-A897-F2EF07B3DB1C}" presName="vert1" presStyleCnt="0"/>
      <dgm:spPr/>
    </dgm:pt>
  </dgm:ptLst>
  <dgm:cxnLst>
    <dgm:cxn modelId="{EBF78104-DDE5-4A75-B20C-C9F1D71DB6EC}" srcId="{5F581CA4-2623-44FC-BDCB-18AFC5B5203B}" destId="{D1BA80FF-AB31-4915-81D3-5E42564B33FE}" srcOrd="1" destOrd="0" parTransId="{B19D587B-284F-47FF-B3A5-58E3640C158D}" sibTransId="{343F3C37-C374-4593-9827-FBC05EF0973A}"/>
    <dgm:cxn modelId="{B282A406-5307-46A6-8E80-6B5A99932F58}" srcId="{5F581CA4-2623-44FC-BDCB-18AFC5B5203B}" destId="{CFEF3645-29AE-4187-8032-A3A102791ABE}" srcOrd="0" destOrd="0" parTransId="{8D44C0CC-BB32-475B-BDC8-C7CA00F9C079}" sibTransId="{EBE8262A-ADF8-4C78-B44D-6F4CB8B71B7C}"/>
    <dgm:cxn modelId="{87409F11-06A5-4E98-A294-0701A7D54AA7}" type="presOf" srcId="{5F581CA4-2623-44FC-BDCB-18AFC5B5203B}" destId="{36CB8D5C-66E9-4A44-897F-27E24E255D1B}" srcOrd="0" destOrd="0" presId="urn:microsoft.com/office/officeart/2008/layout/LinedList"/>
    <dgm:cxn modelId="{6621086A-93E6-46D2-B729-5403895B1D3A}" type="presOf" srcId="{D1BA80FF-AB31-4915-81D3-5E42564B33FE}" destId="{7C7CA711-8E5C-4F93-B511-74C9C6F5C045}" srcOrd="0" destOrd="0" presId="urn:microsoft.com/office/officeart/2008/layout/LinedList"/>
    <dgm:cxn modelId="{3BC291BF-89E6-492C-B27E-2C2BB348500D}" type="presOf" srcId="{CFEF3645-29AE-4187-8032-A3A102791ABE}" destId="{D72338A4-BE65-40BD-A14D-BBE7885FDF64}" srcOrd="0" destOrd="0" presId="urn:microsoft.com/office/officeart/2008/layout/LinedList"/>
    <dgm:cxn modelId="{D45CC6C0-10BF-4D98-95BB-9BDF21818320}" srcId="{5F581CA4-2623-44FC-BDCB-18AFC5B5203B}" destId="{F8E31C7B-C71E-41A6-A897-F2EF07B3DB1C}" srcOrd="2" destOrd="0" parTransId="{7C662132-7F03-4132-BD02-28A4CFDAB338}" sibTransId="{6D5F7F82-1AE8-4FF2-9AAE-3B243B0505A4}"/>
    <dgm:cxn modelId="{F4D515E9-FBAB-494C-88A1-270D5902263B}" type="presOf" srcId="{F8E31C7B-C71E-41A6-A897-F2EF07B3DB1C}" destId="{B3BB26EB-AD87-4339-9338-8741422B0DC2}" srcOrd="0" destOrd="0" presId="urn:microsoft.com/office/officeart/2008/layout/LinedList"/>
    <dgm:cxn modelId="{7114236D-492D-4790-89DF-B296A079464A}" type="presParOf" srcId="{36CB8D5C-66E9-4A44-897F-27E24E255D1B}" destId="{E3339E82-D0DC-42F3-AFA1-0F7167D99C90}" srcOrd="0" destOrd="0" presId="urn:microsoft.com/office/officeart/2008/layout/LinedList"/>
    <dgm:cxn modelId="{9B39DA91-2012-4616-8280-18277448FDE5}" type="presParOf" srcId="{36CB8D5C-66E9-4A44-897F-27E24E255D1B}" destId="{4581FB43-3FC1-40B1-B484-D1699FD30042}" srcOrd="1" destOrd="0" presId="urn:microsoft.com/office/officeart/2008/layout/LinedList"/>
    <dgm:cxn modelId="{9B0A8103-4102-4734-9B02-3FA4F52AD50A}" type="presParOf" srcId="{4581FB43-3FC1-40B1-B484-D1699FD30042}" destId="{D72338A4-BE65-40BD-A14D-BBE7885FDF64}" srcOrd="0" destOrd="0" presId="urn:microsoft.com/office/officeart/2008/layout/LinedList"/>
    <dgm:cxn modelId="{FD3EB03E-2B5D-4700-B69A-FB10AD98CEC5}" type="presParOf" srcId="{4581FB43-3FC1-40B1-B484-D1699FD30042}" destId="{F1A284DC-DD40-4C99-B50D-339ED9105B09}" srcOrd="1" destOrd="0" presId="urn:microsoft.com/office/officeart/2008/layout/LinedList"/>
    <dgm:cxn modelId="{56020B61-C0FA-4EAA-9381-7B92B75CCF8C}" type="presParOf" srcId="{36CB8D5C-66E9-4A44-897F-27E24E255D1B}" destId="{DC26832E-2D70-4DCD-9E52-D8563B8241A6}" srcOrd="2" destOrd="0" presId="urn:microsoft.com/office/officeart/2008/layout/LinedList"/>
    <dgm:cxn modelId="{C256E885-8797-4847-B407-EA2F381494F5}" type="presParOf" srcId="{36CB8D5C-66E9-4A44-897F-27E24E255D1B}" destId="{B209EBF9-641F-41FC-A586-A78DD452DF55}" srcOrd="3" destOrd="0" presId="urn:microsoft.com/office/officeart/2008/layout/LinedList"/>
    <dgm:cxn modelId="{3C5C8CED-B93F-4B89-A30D-F943BE25A24F}" type="presParOf" srcId="{B209EBF9-641F-41FC-A586-A78DD452DF55}" destId="{7C7CA711-8E5C-4F93-B511-74C9C6F5C045}" srcOrd="0" destOrd="0" presId="urn:microsoft.com/office/officeart/2008/layout/LinedList"/>
    <dgm:cxn modelId="{895DEADB-CB6D-4E2C-B772-DCEEAF58F24D}" type="presParOf" srcId="{B209EBF9-641F-41FC-A586-A78DD452DF55}" destId="{E850DE46-2A9E-48AE-A5F5-B5898ECCA481}" srcOrd="1" destOrd="0" presId="urn:microsoft.com/office/officeart/2008/layout/LinedList"/>
    <dgm:cxn modelId="{9E2FF41A-3F73-407F-B918-5DF4053F8E9E}" type="presParOf" srcId="{36CB8D5C-66E9-4A44-897F-27E24E255D1B}" destId="{84F321EC-E956-475F-BC81-89B78AAA30CC}" srcOrd="4" destOrd="0" presId="urn:microsoft.com/office/officeart/2008/layout/LinedList"/>
    <dgm:cxn modelId="{524A16AD-F664-49B8-A45D-6FB60DE90458}" type="presParOf" srcId="{36CB8D5C-66E9-4A44-897F-27E24E255D1B}" destId="{B7FEEFD9-2AAC-448C-96BA-6638E664E951}" srcOrd="5" destOrd="0" presId="urn:microsoft.com/office/officeart/2008/layout/LinedList"/>
    <dgm:cxn modelId="{1600C52A-EB20-4312-A1F6-A149957A34C1}" type="presParOf" srcId="{B7FEEFD9-2AAC-448C-96BA-6638E664E951}" destId="{B3BB26EB-AD87-4339-9338-8741422B0DC2}" srcOrd="0" destOrd="0" presId="urn:microsoft.com/office/officeart/2008/layout/LinedList"/>
    <dgm:cxn modelId="{0060F88D-837A-4A7B-96D8-D2AEE6CD506F}" type="presParOf" srcId="{B7FEEFD9-2AAC-448C-96BA-6638E664E951}" destId="{FE9586AE-FF42-4EF6-A628-B87CDE0CCE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E1BFBF-C9A5-4C48-83C3-21A5A58301C1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0A6718-6C6B-436B-A855-14A24053DE72}">
      <dgm:prSet/>
      <dgm:spPr/>
      <dgm:t>
        <a:bodyPr/>
        <a:lstStyle/>
        <a:p>
          <a:r>
            <a:rPr lang="en-US"/>
            <a:t>Easy to Learn and Use:    Beginner-friendly syntax.</a:t>
          </a:r>
        </a:p>
      </dgm:t>
    </dgm:pt>
    <dgm:pt modelId="{39484696-9364-4EE0-BD38-F16037297005}" type="parTrans" cxnId="{C874E89F-98A6-4BC5-8AD4-2A6F4B4B4AAE}">
      <dgm:prSet/>
      <dgm:spPr/>
      <dgm:t>
        <a:bodyPr/>
        <a:lstStyle/>
        <a:p>
          <a:endParaRPr lang="en-US"/>
        </a:p>
      </dgm:t>
    </dgm:pt>
    <dgm:pt modelId="{D0BF76F3-7F27-44C7-8641-DC6132984DFC}" type="sibTrans" cxnId="{C874E89F-98A6-4BC5-8AD4-2A6F4B4B4AAE}">
      <dgm:prSet/>
      <dgm:spPr/>
      <dgm:t>
        <a:bodyPr/>
        <a:lstStyle/>
        <a:p>
          <a:endParaRPr lang="en-US"/>
        </a:p>
      </dgm:t>
    </dgm:pt>
    <dgm:pt modelId="{C786CC69-41CD-4F98-A51D-708D11A4E49E}">
      <dgm:prSet/>
      <dgm:spPr/>
      <dgm:t>
        <a:bodyPr/>
        <a:lstStyle/>
        <a:p>
          <a:r>
            <a:rPr lang="en-US"/>
            <a:t>Interpreted Language:    No compilation step; run directly.</a:t>
          </a:r>
        </a:p>
      </dgm:t>
    </dgm:pt>
    <dgm:pt modelId="{5AC39CF4-D83C-454E-9CC1-58EC4E0B0B7A}" type="parTrans" cxnId="{6B05FB7C-FBBE-4E9F-A5A6-99913B800BC0}">
      <dgm:prSet/>
      <dgm:spPr/>
      <dgm:t>
        <a:bodyPr/>
        <a:lstStyle/>
        <a:p>
          <a:endParaRPr lang="en-US"/>
        </a:p>
      </dgm:t>
    </dgm:pt>
    <dgm:pt modelId="{4F437797-E3F3-4118-94D4-82D4C112AC07}" type="sibTrans" cxnId="{6B05FB7C-FBBE-4E9F-A5A6-99913B800BC0}">
      <dgm:prSet/>
      <dgm:spPr/>
      <dgm:t>
        <a:bodyPr/>
        <a:lstStyle/>
        <a:p>
          <a:endParaRPr lang="en-US"/>
        </a:p>
      </dgm:t>
    </dgm:pt>
    <dgm:pt modelId="{81470C68-3CC2-4790-90A7-3142317E0875}">
      <dgm:prSet/>
      <dgm:spPr/>
      <dgm:t>
        <a:bodyPr/>
        <a:lstStyle/>
        <a:p>
          <a:r>
            <a:rPr lang="en-US" dirty="0"/>
            <a:t>Dynamically Typed:   No need to declare variable types.</a:t>
          </a:r>
        </a:p>
      </dgm:t>
    </dgm:pt>
    <dgm:pt modelId="{979F5CCD-C7E8-4253-9859-59D8F6C439B8}" type="parTrans" cxnId="{80F358DA-829D-4F2A-A4CA-F3F894C2679F}">
      <dgm:prSet/>
      <dgm:spPr/>
      <dgm:t>
        <a:bodyPr/>
        <a:lstStyle/>
        <a:p>
          <a:endParaRPr lang="en-US"/>
        </a:p>
      </dgm:t>
    </dgm:pt>
    <dgm:pt modelId="{981E6914-2923-4FFC-AB77-967846D22208}" type="sibTrans" cxnId="{80F358DA-829D-4F2A-A4CA-F3F894C2679F}">
      <dgm:prSet/>
      <dgm:spPr/>
      <dgm:t>
        <a:bodyPr/>
        <a:lstStyle/>
        <a:p>
          <a:endParaRPr lang="en-US"/>
        </a:p>
      </dgm:t>
    </dgm:pt>
    <dgm:pt modelId="{95B5710C-F7FD-4E50-B14F-04A284EF51BE}">
      <dgm:prSet/>
      <dgm:spPr/>
      <dgm:t>
        <a:bodyPr/>
        <a:lstStyle/>
        <a:p>
          <a:r>
            <a:rPr lang="en-US"/>
            <a:t>Cross-Platform:    Runs on Windows, macOS, Linux, and more.</a:t>
          </a:r>
        </a:p>
      </dgm:t>
    </dgm:pt>
    <dgm:pt modelId="{3BD3CEB3-E4ED-4A2F-B2FF-455A93F96E27}" type="parTrans" cxnId="{1F8A3B2B-3613-4CEB-8EAE-6F5E62472903}">
      <dgm:prSet/>
      <dgm:spPr/>
      <dgm:t>
        <a:bodyPr/>
        <a:lstStyle/>
        <a:p>
          <a:endParaRPr lang="en-US"/>
        </a:p>
      </dgm:t>
    </dgm:pt>
    <dgm:pt modelId="{E1C83205-A2BF-4D86-9802-0AE0E94BA986}" type="sibTrans" cxnId="{1F8A3B2B-3613-4CEB-8EAE-6F5E62472903}">
      <dgm:prSet/>
      <dgm:spPr/>
      <dgm:t>
        <a:bodyPr/>
        <a:lstStyle/>
        <a:p>
          <a:endParaRPr lang="en-US"/>
        </a:p>
      </dgm:t>
    </dgm:pt>
    <dgm:pt modelId="{1723B190-5923-4BB4-ABDB-613B5FE37BD2}">
      <dgm:prSet/>
      <dgm:spPr/>
      <dgm:t>
        <a:bodyPr/>
        <a:lstStyle/>
        <a:p>
          <a:r>
            <a:rPr lang="en-US"/>
            <a:t>Extensive Libraries: Support for diverse fields (e.g., NumPy, Pandas, TensorFlow).</a:t>
          </a:r>
        </a:p>
      </dgm:t>
    </dgm:pt>
    <dgm:pt modelId="{DDB5B060-0B40-40BC-8DB0-89E452EB046F}" type="parTrans" cxnId="{263C31EC-6B2C-45AD-B1CA-46C23342614C}">
      <dgm:prSet/>
      <dgm:spPr/>
      <dgm:t>
        <a:bodyPr/>
        <a:lstStyle/>
        <a:p>
          <a:endParaRPr lang="en-US"/>
        </a:p>
      </dgm:t>
    </dgm:pt>
    <dgm:pt modelId="{F6F73006-AE81-4EE9-8AE9-546E0F27E3E9}" type="sibTrans" cxnId="{263C31EC-6B2C-45AD-B1CA-46C23342614C}">
      <dgm:prSet/>
      <dgm:spPr/>
      <dgm:t>
        <a:bodyPr/>
        <a:lstStyle/>
        <a:p>
          <a:endParaRPr lang="en-US"/>
        </a:p>
      </dgm:t>
    </dgm:pt>
    <dgm:pt modelId="{54C719D7-2121-4FE4-B17D-064CDAFFC264}" type="pres">
      <dgm:prSet presAssocID="{1BE1BFBF-C9A5-4C48-83C3-21A5A58301C1}" presName="vert0" presStyleCnt="0">
        <dgm:presLayoutVars>
          <dgm:dir/>
          <dgm:animOne val="branch"/>
          <dgm:animLvl val="lvl"/>
        </dgm:presLayoutVars>
      </dgm:prSet>
      <dgm:spPr/>
    </dgm:pt>
    <dgm:pt modelId="{AC73DF37-25C4-4A20-88F0-8C938148FE38}" type="pres">
      <dgm:prSet presAssocID="{FD0A6718-6C6B-436B-A855-14A24053DE72}" presName="thickLine" presStyleLbl="alignNode1" presStyleIdx="0" presStyleCnt="5"/>
      <dgm:spPr/>
    </dgm:pt>
    <dgm:pt modelId="{C53CCDE5-A81C-42B5-9B81-610994B24E52}" type="pres">
      <dgm:prSet presAssocID="{FD0A6718-6C6B-436B-A855-14A24053DE72}" presName="horz1" presStyleCnt="0"/>
      <dgm:spPr/>
    </dgm:pt>
    <dgm:pt modelId="{D0006D28-ACC2-4228-87A2-76981AB16097}" type="pres">
      <dgm:prSet presAssocID="{FD0A6718-6C6B-436B-A855-14A24053DE72}" presName="tx1" presStyleLbl="revTx" presStyleIdx="0" presStyleCnt="5"/>
      <dgm:spPr/>
    </dgm:pt>
    <dgm:pt modelId="{F7F26758-2412-4E4F-881B-13E60D05E581}" type="pres">
      <dgm:prSet presAssocID="{FD0A6718-6C6B-436B-A855-14A24053DE72}" presName="vert1" presStyleCnt="0"/>
      <dgm:spPr/>
    </dgm:pt>
    <dgm:pt modelId="{08547D43-BC9F-4062-9CE6-B8C15B147A2B}" type="pres">
      <dgm:prSet presAssocID="{C786CC69-41CD-4F98-A51D-708D11A4E49E}" presName="thickLine" presStyleLbl="alignNode1" presStyleIdx="1" presStyleCnt="5"/>
      <dgm:spPr/>
    </dgm:pt>
    <dgm:pt modelId="{25E279B3-944E-43BE-9BAE-3EA737DE0C97}" type="pres">
      <dgm:prSet presAssocID="{C786CC69-41CD-4F98-A51D-708D11A4E49E}" presName="horz1" presStyleCnt="0"/>
      <dgm:spPr/>
    </dgm:pt>
    <dgm:pt modelId="{4F017853-EA9F-4DB9-A975-B28A9D336A7E}" type="pres">
      <dgm:prSet presAssocID="{C786CC69-41CD-4F98-A51D-708D11A4E49E}" presName="tx1" presStyleLbl="revTx" presStyleIdx="1" presStyleCnt="5"/>
      <dgm:spPr/>
    </dgm:pt>
    <dgm:pt modelId="{14334D25-E02D-4090-BCC1-12ED54B5C0C7}" type="pres">
      <dgm:prSet presAssocID="{C786CC69-41CD-4F98-A51D-708D11A4E49E}" presName="vert1" presStyleCnt="0"/>
      <dgm:spPr/>
    </dgm:pt>
    <dgm:pt modelId="{EEC11752-78F6-4843-B377-9AEF450A2C1C}" type="pres">
      <dgm:prSet presAssocID="{81470C68-3CC2-4790-90A7-3142317E0875}" presName="thickLine" presStyleLbl="alignNode1" presStyleIdx="2" presStyleCnt="5"/>
      <dgm:spPr/>
    </dgm:pt>
    <dgm:pt modelId="{0C651155-6CAB-48E5-94DE-808D84235004}" type="pres">
      <dgm:prSet presAssocID="{81470C68-3CC2-4790-90A7-3142317E0875}" presName="horz1" presStyleCnt="0"/>
      <dgm:spPr/>
    </dgm:pt>
    <dgm:pt modelId="{4B05FBED-0416-4306-84B0-B5C9958B5C9C}" type="pres">
      <dgm:prSet presAssocID="{81470C68-3CC2-4790-90A7-3142317E0875}" presName="tx1" presStyleLbl="revTx" presStyleIdx="2" presStyleCnt="5"/>
      <dgm:spPr/>
    </dgm:pt>
    <dgm:pt modelId="{098C5896-F6BA-4493-B84D-F3B6193B63A7}" type="pres">
      <dgm:prSet presAssocID="{81470C68-3CC2-4790-90A7-3142317E0875}" presName="vert1" presStyleCnt="0"/>
      <dgm:spPr/>
    </dgm:pt>
    <dgm:pt modelId="{68541601-5D98-4804-944A-5108593DF88D}" type="pres">
      <dgm:prSet presAssocID="{95B5710C-F7FD-4E50-B14F-04A284EF51BE}" presName="thickLine" presStyleLbl="alignNode1" presStyleIdx="3" presStyleCnt="5"/>
      <dgm:spPr/>
    </dgm:pt>
    <dgm:pt modelId="{290B5D11-A94F-42D1-BE11-DA2364B0F901}" type="pres">
      <dgm:prSet presAssocID="{95B5710C-F7FD-4E50-B14F-04A284EF51BE}" presName="horz1" presStyleCnt="0"/>
      <dgm:spPr/>
    </dgm:pt>
    <dgm:pt modelId="{413ADCBC-9D00-4EBF-B713-20C424F9471E}" type="pres">
      <dgm:prSet presAssocID="{95B5710C-F7FD-4E50-B14F-04A284EF51BE}" presName="tx1" presStyleLbl="revTx" presStyleIdx="3" presStyleCnt="5"/>
      <dgm:spPr/>
    </dgm:pt>
    <dgm:pt modelId="{2EC816B1-340A-41B5-A18F-997A0D4F288C}" type="pres">
      <dgm:prSet presAssocID="{95B5710C-F7FD-4E50-B14F-04A284EF51BE}" presName="vert1" presStyleCnt="0"/>
      <dgm:spPr/>
    </dgm:pt>
    <dgm:pt modelId="{D9E90044-174E-4A14-8571-D1B25E1184BE}" type="pres">
      <dgm:prSet presAssocID="{1723B190-5923-4BB4-ABDB-613B5FE37BD2}" presName="thickLine" presStyleLbl="alignNode1" presStyleIdx="4" presStyleCnt="5"/>
      <dgm:spPr/>
    </dgm:pt>
    <dgm:pt modelId="{208F8AD4-281F-4B8F-AF9C-6BE0608559E3}" type="pres">
      <dgm:prSet presAssocID="{1723B190-5923-4BB4-ABDB-613B5FE37BD2}" presName="horz1" presStyleCnt="0"/>
      <dgm:spPr/>
    </dgm:pt>
    <dgm:pt modelId="{A9CE3AFA-A936-4418-8A5C-123331D033E4}" type="pres">
      <dgm:prSet presAssocID="{1723B190-5923-4BB4-ABDB-613B5FE37BD2}" presName="tx1" presStyleLbl="revTx" presStyleIdx="4" presStyleCnt="5"/>
      <dgm:spPr/>
    </dgm:pt>
    <dgm:pt modelId="{8890D91C-073E-4D07-B6A3-6AA1A140594A}" type="pres">
      <dgm:prSet presAssocID="{1723B190-5923-4BB4-ABDB-613B5FE37BD2}" presName="vert1" presStyleCnt="0"/>
      <dgm:spPr/>
    </dgm:pt>
  </dgm:ptLst>
  <dgm:cxnLst>
    <dgm:cxn modelId="{1F8A3B2B-3613-4CEB-8EAE-6F5E62472903}" srcId="{1BE1BFBF-C9A5-4C48-83C3-21A5A58301C1}" destId="{95B5710C-F7FD-4E50-B14F-04A284EF51BE}" srcOrd="3" destOrd="0" parTransId="{3BD3CEB3-E4ED-4A2F-B2FF-455A93F96E27}" sibTransId="{E1C83205-A2BF-4D86-9802-0AE0E94BA986}"/>
    <dgm:cxn modelId="{688BC239-2973-4CAE-8329-310A40B0B7BB}" type="presOf" srcId="{FD0A6718-6C6B-436B-A855-14A24053DE72}" destId="{D0006D28-ACC2-4228-87A2-76981AB16097}" srcOrd="0" destOrd="0" presId="urn:microsoft.com/office/officeart/2008/layout/LinedList"/>
    <dgm:cxn modelId="{DF2CE048-5D03-450A-8264-8AA500D43BF4}" type="presOf" srcId="{C786CC69-41CD-4F98-A51D-708D11A4E49E}" destId="{4F017853-EA9F-4DB9-A975-B28A9D336A7E}" srcOrd="0" destOrd="0" presId="urn:microsoft.com/office/officeart/2008/layout/LinedList"/>
    <dgm:cxn modelId="{3783B558-81AF-496D-B10A-6A9AAD78AF3D}" type="presOf" srcId="{1723B190-5923-4BB4-ABDB-613B5FE37BD2}" destId="{A9CE3AFA-A936-4418-8A5C-123331D033E4}" srcOrd="0" destOrd="0" presId="urn:microsoft.com/office/officeart/2008/layout/LinedList"/>
    <dgm:cxn modelId="{6B05FB7C-FBBE-4E9F-A5A6-99913B800BC0}" srcId="{1BE1BFBF-C9A5-4C48-83C3-21A5A58301C1}" destId="{C786CC69-41CD-4F98-A51D-708D11A4E49E}" srcOrd="1" destOrd="0" parTransId="{5AC39CF4-D83C-454E-9CC1-58EC4E0B0B7A}" sibTransId="{4F437797-E3F3-4118-94D4-82D4C112AC07}"/>
    <dgm:cxn modelId="{ACFD4499-96EC-4419-8143-16B2411AC737}" type="presOf" srcId="{95B5710C-F7FD-4E50-B14F-04A284EF51BE}" destId="{413ADCBC-9D00-4EBF-B713-20C424F9471E}" srcOrd="0" destOrd="0" presId="urn:microsoft.com/office/officeart/2008/layout/LinedList"/>
    <dgm:cxn modelId="{C874E89F-98A6-4BC5-8AD4-2A6F4B4B4AAE}" srcId="{1BE1BFBF-C9A5-4C48-83C3-21A5A58301C1}" destId="{FD0A6718-6C6B-436B-A855-14A24053DE72}" srcOrd="0" destOrd="0" parTransId="{39484696-9364-4EE0-BD38-F16037297005}" sibTransId="{D0BF76F3-7F27-44C7-8641-DC6132984DFC}"/>
    <dgm:cxn modelId="{0E9FADAB-7EF8-46DC-9341-8AF907AFBF9B}" type="presOf" srcId="{81470C68-3CC2-4790-90A7-3142317E0875}" destId="{4B05FBED-0416-4306-84B0-B5C9958B5C9C}" srcOrd="0" destOrd="0" presId="urn:microsoft.com/office/officeart/2008/layout/LinedList"/>
    <dgm:cxn modelId="{C4849CD8-07A9-46DE-B1AA-DBD111C08A15}" type="presOf" srcId="{1BE1BFBF-C9A5-4C48-83C3-21A5A58301C1}" destId="{54C719D7-2121-4FE4-B17D-064CDAFFC264}" srcOrd="0" destOrd="0" presId="urn:microsoft.com/office/officeart/2008/layout/LinedList"/>
    <dgm:cxn modelId="{80F358DA-829D-4F2A-A4CA-F3F894C2679F}" srcId="{1BE1BFBF-C9A5-4C48-83C3-21A5A58301C1}" destId="{81470C68-3CC2-4790-90A7-3142317E0875}" srcOrd="2" destOrd="0" parTransId="{979F5CCD-C7E8-4253-9859-59D8F6C439B8}" sibTransId="{981E6914-2923-4FFC-AB77-967846D22208}"/>
    <dgm:cxn modelId="{263C31EC-6B2C-45AD-B1CA-46C23342614C}" srcId="{1BE1BFBF-C9A5-4C48-83C3-21A5A58301C1}" destId="{1723B190-5923-4BB4-ABDB-613B5FE37BD2}" srcOrd="4" destOrd="0" parTransId="{DDB5B060-0B40-40BC-8DB0-89E452EB046F}" sibTransId="{F6F73006-AE81-4EE9-8AE9-546E0F27E3E9}"/>
    <dgm:cxn modelId="{5FF97A42-869E-45A0-9D7E-2E1F0A7220BC}" type="presParOf" srcId="{54C719D7-2121-4FE4-B17D-064CDAFFC264}" destId="{AC73DF37-25C4-4A20-88F0-8C938148FE38}" srcOrd="0" destOrd="0" presId="urn:microsoft.com/office/officeart/2008/layout/LinedList"/>
    <dgm:cxn modelId="{855A88F0-C243-4E76-A842-6635AC43E423}" type="presParOf" srcId="{54C719D7-2121-4FE4-B17D-064CDAFFC264}" destId="{C53CCDE5-A81C-42B5-9B81-610994B24E52}" srcOrd="1" destOrd="0" presId="urn:microsoft.com/office/officeart/2008/layout/LinedList"/>
    <dgm:cxn modelId="{73BB7BBF-AF1C-49F6-964A-F45EC1483221}" type="presParOf" srcId="{C53CCDE5-A81C-42B5-9B81-610994B24E52}" destId="{D0006D28-ACC2-4228-87A2-76981AB16097}" srcOrd="0" destOrd="0" presId="urn:microsoft.com/office/officeart/2008/layout/LinedList"/>
    <dgm:cxn modelId="{F25F247D-2D3F-4083-A21D-37D031C3E82A}" type="presParOf" srcId="{C53CCDE5-A81C-42B5-9B81-610994B24E52}" destId="{F7F26758-2412-4E4F-881B-13E60D05E581}" srcOrd="1" destOrd="0" presId="urn:microsoft.com/office/officeart/2008/layout/LinedList"/>
    <dgm:cxn modelId="{6E042512-9435-4917-9378-3A856747FF42}" type="presParOf" srcId="{54C719D7-2121-4FE4-B17D-064CDAFFC264}" destId="{08547D43-BC9F-4062-9CE6-B8C15B147A2B}" srcOrd="2" destOrd="0" presId="urn:microsoft.com/office/officeart/2008/layout/LinedList"/>
    <dgm:cxn modelId="{20508459-9C31-4422-937B-59697ADE1993}" type="presParOf" srcId="{54C719D7-2121-4FE4-B17D-064CDAFFC264}" destId="{25E279B3-944E-43BE-9BAE-3EA737DE0C97}" srcOrd="3" destOrd="0" presId="urn:microsoft.com/office/officeart/2008/layout/LinedList"/>
    <dgm:cxn modelId="{C1973081-6BC5-4039-9D52-8E6287F29090}" type="presParOf" srcId="{25E279B3-944E-43BE-9BAE-3EA737DE0C97}" destId="{4F017853-EA9F-4DB9-A975-B28A9D336A7E}" srcOrd="0" destOrd="0" presId="urn:microsoft.com/office/officeart/2008/layout/LinedList"/>
    <dgm:cxn modelId="{857E01B2-36AF-453D-B8DF-C83ED8B4CFD2}" type="presParOf" srcId="{25E279B3-944E-43BE-9BAE-3EA737DE0C97}" destId="{14334D25-E02D-4090-BCC1-12ED54B5C0C7}" srcOrd="1" destOrd="0" presId="urn:microsoft.com/office/officeart/2008/layout/LinedList"/>
    <dgm:cxn modelId="{B83C71B8-7B16-4CBB-81FB-B31171CBFDD8}" type="presParOf" srcId="{54C719D7-2121-4FE4-B17D-064CDAFFC264}" destId="{EEC11752-78F6-4843-B377-9AEF450A2C1C}" srcOrd="4" destOrd="0" presId="urn:microsoft.com/office/officeart/2008/layout/LinedList"/>
    <dgm:cxn modelId="{D718647E-851C-4C4C-BD03-B3947B5DF1A8}" type="presParOf" srcId="{54C719D7-2121-4FE4-B17D-064CDAFFC264}" destId="{0C651155-6CAB-48E5-94DE-808D84235004}" srcOrd="5" destOrd="0" presId="urn:microsoft.com/office/officeart/2008/layout/LinedList"/>
    <dgm:cxn modelId="{11A76B96-7EB2-4D5F-B168-7075CBDB78D8}" type="presParOf" srcId="{0C651155-6CAB-48E5-94DE-808D84235004}" destId="{4B05FBED-0416-4306-84B0-B5C9958B5C9C}" srcOrd="0" destOrd="0" presId="urn:microsoft.com/office/officeart/2008/layout/LinedList"/>
    <dgm:cxn modelId="{3314E72F-4D77-46AE-B7AD-6EC26F985B11}" type="presParOf" srcId="{0C651155-6CAB-48E5-94DE-808D84235004}" destId="{098C5896-F6BA-4493-B84D-F3B6193B63A7}" srcOrd="1" destOrd="0" presId="urn:microsoft.com/office/officeart/2008/layout/LinedList"/>
    <dgm:cxn modelId="{79C78942-8184-476E-BA72-0F0149AE971C}" type="presParOf" srcId="{54C719D7-2121-4FE4-B17D-064CDAFFC264}" destId="{68541601-5D98-4804-944A-5108593DF88D}" srcOrd="6" destOrd="0" presId="urn:microsoft.com/office/officeart/2008/layout/LinedList"/>
    <dgm:cxn modelId="{DDD032B4-5ABB-444F-8F26-89C5B2B7C02C}" type="presParOf" srcId="{54C719D7-2121-4FE4-B17D-064CDAFFC264}" destId="{290B5D11-A94F-42D1-BE11-DA2364B0F901}" srcOrd="7" destOrd="0" presId="urn:microsoft.com/office/officeart/2008/layout/LinedList"/>
    <dgm:cxn modelId="{560FBF14-E841-435E-8DE5-247A262B3487}" type="presParOf" srcId="{290B5D11-A94F-42D1-BE11-DA2364B0F901}" destId="{413ADCBC-9D00-4EBF-B713-20C424F9471E}" srcOrd="0" destOrd="0" presId="urn:microsoft.com/office/officeart/2008/layout/LinedList"/>
    <dgm:cxn modelId="{02309BAD-5BD2-4AC2-962F-49FFCDCAC811}" type="presParOf" srcId="{290B5D11-A94F-42D1-BE11-DA2364B0F901}" destId="{2EC816B1-340A-41B5-A18F-997A0D4F288C}" srcOrd="1" destOrd="0" presId="urn:microsoft.com/office/officeart/2008/layout/LinedList"/>
    <dgm:cxn modelId="{B9D74E69-6D69-45EE-B366-476AF956F9E3}" type="presParOf" srcId="{54C719D7-2121-4FE4-B17D-064CDAFFC264}" destId="{D9E90044-174E-4A14-8571-D1B25E1184BE}" srcOrd="8" destOrd="0" presId="urn:microsoft.com/office/officeart/2008/layout/LinedList"/>
    <dgm:cxn modelId="{6E726781-150A-45C0-9DAA-E9D8339FC110}" type="presParOf" srcId="{54C719D7-2121-4FE4-B17D-064CDAFFC264}" destId="{208F8AD4-281F-4B8F-AF9C-6BE0608559E3}" srcOrd="9" destOrd="0" presId="urn:microsoft.com/office/officeart/2008/layout/LinedList"/>
    <dgm:cxn modelId="{6C0A5237-0203-45F4-943D-7AD7D20086C8}" type="presParOf" srcId="{208F8AD4-281F-4B8F-AF9C-6BE0608559E3}" destId="{A9CE3AFA-A936-4418-8A5C-123331D033E4}" srcOrd="0" destOrd="0" presId="urn:microsoft.com/office/officeart/2008/layout/LinedList"/>
    <dgm:cxn modelId="{8D48B927-A6E0-440E-A80D-30E498A1912B}" type="presParOf" srcId="{208F8AD4-281F-4B8F-AF9C-6BE0608559E3}" destId="{8890D91C-073E-4D07-B6A3-6AA1A14059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F2B848-A3E5-4A6D-B5F1-5E66B206051F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47E5DB-79CB-40A0-BD3B-BE41F803DFB9}">
      <dgm:prSet/>
      <dgm:spPr/>
      <dgm:t>
        <a:bodyPr/>
        <a:lstStyle/>
        <a:p>
          <a:r>
            <a:rPr lang="en-US"/>
            <a:t>Object-Oriented Programming (OOP): Supports classes and objects.</a:t>
          </a:r>
        </a:p>
      </dgm:t>
    </dgm:pt>
    <dgm:pt modelId="{E73F0DA3-10E2-4669-92C5-9D6316BF09E4}" type="parTrans" cxnId="{90045A7C-E1F3-4434-9BBD-89686E8B034D}">
      <dgm:prSet/>
      <dgm:spPr/>
      <dgm:t>
        <a:bodyPr/>
        <a:lstStyle/>
        <a:p>
          <a:endParaRPr lang="en-US"/>
        </a:p>
      </dgm:t>
    </dgm:pt>
    <dgm:pt modelId="{5A705B48-13CD-4A96-85FD-F340FFA3C0BD}" type="sibTrans" cxnId="{90045A7C-E1F3-4434-9BBD-89686E8B034D}">
      <dgm:prSet/>
      <dgm:spPr/>
      <dgm:t>
        <a:bodyPr/>
        <a:lstStyle/>
        <a:p>
          <a:endParaRPr lang="en-US"/>
        </a:p>
      </dgm:t>
    </dgm:pt>
    <dgm:pt modelId="{E1BDBD26-8031-4952-B1F5-F559E2C2DFD2}">
      <dgm:prSet/>
      <dgm:spPr/>
      <dgm:t>
        <a:bodyPr/>
        <a:lstStyle/>
        <a:p>
          <a:r>
            <a:rPr lang="en-US"/>
            <a:t>Open-Source: Free to use and distribute.</a:t>
          </a:r>
        </a:p>
      </dgm:t>
    </dgm:pt>
    <dgm:pt modelId="{E7A70E77-1044-468D-83C5-910E131D1789}" type="parTrans" cxnId="{18FBBA18-593F-4103-A58C-1F574528B3E2}">
      <dgm:prSet/>
      <dgm:spPr/>
      <dgm:t>
        <a:bodyPr/>
        <a:lstStyle/>
        <a:p>
          <a:endParaRPr lang="en-US"/>
        </a:p>
      </dgm:t>
    </dgm:pt>
    <dgm:pt modelId="{184BF658-6E89-49E8-A16C-F4DE380C6DF2}" type="sibTrans" cxnId="{18FBBA18-593F-4103-A58C-1F574528B3E2}">
      <dgm:prSet/>
      <dgm:spPr/>
      <dgm:t>
        <a:bodyPr/>
        <a:lstStyle/>
        <a:p>
          <a:endParaRPr lang="en-US"/>
        </a:p>
      </dgm:t>
    </dgm:pt>
    <dgm:pt modelId="{3FAE1B10-41A8-4A49-81C6-00435668A86B}">
      <dgm:prSet/>
      <dgm:spPr/>
      <dgm:t>
        <a:bodyPr/>
        <a:lstStyle/>
        <a:p>
          <a:r>
            <a:rPr lang="en-US"/>
            <a:t>Extensibility: Integrates with C, C++, Java, and .NET.</a:t>
          </a:r>
        </a:p>
      </dgm:t>
    </dgm:pt>
    <dgm:pt modelId="{E783EF7C-9273-43AD-9A38-2715C04FC8A6}" type="parTrans" cxnId="{1E8DD87D-92A2-403C-9CF2-452A129242AC}">
      <dgm:prSet/>
      <dgm:spPr/>
      <dgm:t>
        <a:bodyPr/>
        <a:lstStyle/>
        <a:p>
          <a:endParaRPr lang="en-US"/>
        </a:p>
      </dgm:t>
    </dgm:pt>
    <dgm:pt modelId="{D2598BE6-E98F-47CC-A275-290F8A94EA60}" type="sibTrans" cxnId="{1E8DD87D-92A2-403C-9CF2-452A129242AC}">
      <dgm:prSet/>
      <dgm:spPr/>
      <dgm:t>
        <a:bodyPr/>
        <a:lstStyle/>
        <a:p>
          <a:endParaRPr lang="en-US"/>
        </a:p>
      </dgm:t>
    </dgm:pt>
    <dgm:pt modelId="{B7CEF25E-A3FF-4A17-A2B3-6CC0C417BD87}">
      <dgm:prSet/>
      <dgm:spPr/>
      <dgm:t>
        <a:bodyPr/>
        <a:lstStyle/>
        <a:p>
          <a:r>
            <a:rPr lang="en-US"/>
            <a:t>High-Level Language: Focus on development, not system details.</a:t>
          </a:r>
        </a:p>
      </dgm:t>
    </dgm:pt>
    <dgm:pt modelId="{F2C5500D-6E7B-4A9A-A524-6DAE4B57DF76}" type="parTrans" cxnId="{620A70C2-F245-43EB-8A7D-E910FBA1DB8A}">
      <dgm:prSet/>
      <dgm:spPr/>
      <dgm:t>
        <a:bodyPr/>
        <a:lstStyle/>
        <a:p>
          <a:endParaRPr lang="en-US"/>
        </a:p>
      </dgm:t>
    </dgm:pt>
    <dgm:pt modelId="{BA914DC2-FF21-4CCD-A3B5-DE2FDB1BC684}" type="sibTrans" cxnId="{620A70C2-F245-43EB-8A7D-E910FBA1DB8A}">
      <dgm:prSet/>
      <dgm:spPr/>
      <dgm:t>
        <a:bodyPr/>
        <a:lstStyle/>
        <a:p>
          <a:endParaRPr lang="en-US"/>
        </a:p>
      </dgm:t>
    </dgm:pt>
    <dgm:pt modelId="{AA52FF62-3D65-4DD1-9601-F5C337A0E660}">
      <dgm:prSet/>
      <dgm:spPr/>
      <dgm:t>
        <a:bodyPr/>
        <a:lstStyle/>
        <a:p>
          <a:r>
            <a:rPr lang="en-US"/>
            <a:t>Automatic Memory Management: Handles garbage collection.</a:t>
          </a:r>
        </a:p>
      </dgm:t>
    </dgm:pt>
    <dgm:pt modelId="{AC129841-952C-4BF3-A067-9464BD9881F3}" type="parTrans" cxnId="{2D3C82CF-F0A4-455E-93EA-0123D5B351C2}">
      <dgm:prSet/>
      <dgm:spPr/>
      <dgm:t>
        <a:bodyPr/>
        <a:lstStyle/>
        <a:p>
          <a:endParaRPr lang="en-US"/>
        </a:p>
      </dgm:t>
    </dgm:pt>
    <dgm:pt modelId="{C422BD0F-2C52-4111-86E8-98FE2B561357}" type="sibTrans" cxnId="{2D3C82CF-F0A4-455E-93EA-0123D5B351C2}">
      <dgm:prSet/>
      <dgm:spPr/>
      <dgm:t>
        <a:bodyPr/>
        <a:lstStyle/>
        <a:p>
          <a:endParaRPr lang="en-US"/>
        </a:p>
      </dgm:t>
    </dgm:pt>
    <dgm:pt modelId="{9803AA49-34C8-4F66-84B9-38B64F51C298}" type="pres">
      <dgm:prSet presAssocID="{56F2B848-A3E5-4A6D-B5F1-5E66B206051F}" presName="vert0" presStyleCnt="0">
        <dgm:presLayoutVars>
          <dgm:dir/>
          <dgm:animOne val="branch"/>
          <dgm:animLvl val="lvl"/>
        </dgm:presLayoutVars>
      </dgm:prSet>
      <dgm:spPr/>
    </dgm:pt>
    <dgm:pt modelId="{CE41CE3D-7048-42FF-A5D3-1BD24F9B4286}" type="pres">
      <dgm:prSet presAssocID="{3547E5DB-79CB-40A0-BD3B-BE41F803DFB9}" presName="thickLine" presStyleLbl="alignNode1" presStyleIdx="0" presStyleCnt="5"/>
      <dgm:spPr/>
    </dgm:pt>
    <dgm:pt modelId="{BBDC53CC-9298-414E-884B-ECD1046EDF02}" type="pres">
      <dgm:prSet presAssocID="{3547E5DB-79CB-40A0-BD3B-BE41F803DFB9}" presName="horz1" presStyleCnt="0"/>
      <dgm:spPr/>
    </dgm:pt>
    <dgm:pt modelId="{95D66E06-90A5-42EF-8009-FABC66A8DCEF}" type="pres">
      <dgm:prSet presAssocID="{3547E5DB-79CB-40A0-BD3B-BE41F803DFB9}" presName="tx1" presStyleLbl="revTx" presStyleIdx="0" presStyleCnt="5"/>
      <dgm:spPr/>
    </dgm:pt>
    <dgm:pt modelId="{B740E12A-1444-49D6-8D5F-1D621BC7967F}" type="pres">
      <dgm:prSet presAssocID="{3547E5DB-79CB-40A0-BD3B-BE41F803DFB9}" presName="vert1" presStyleCnt="0"/>
      <dgm:spPr/>
    </dgm:pt>
    <dgm:pt modelId="{33A1AAA2-AB00-4E22-A705-DFD8524BDF47}" type="pres">
      <dgm:prSet presAssocID="{E1BDBD26-8031-4952-B1F5-F559E2C2DFD2}" presName="thickLine" presStyleLbl="alignNode1" presStyleIdx="1" presStyleCnt="5"/>
      <dgm:spPr/>
    </dgm:pt>
    <dgm:pt modelId="{92661C54-2A39-4FA3-AC99-D7B7CFD8EA72}" type="pres">
      <dgm:prSet presAssocID="{E1BDBD26-8031-4952-B1F5-F559E2C2DFD2}" presName="horz1" presStyleCnt="0"/>
      <dgm:spPr/>
    </dgm:pt>
    <dgm:pt modelId="{E8E1E2EC-B103-42CF-B71D-213700343C21}" type="pres">
      <dgm:prSet presAssocID="{E1BDBD26-8031-4952-B1F5-F559E2C2DFD2}" presName="tx1" presStyleLbl="revTx" presStyleIdx="1" presStyleCnt="5"/>
      <dgm:spPr/>
    </dgm:pt>
    <dgm:pt modelId="{4DF0100F-C038-4A7E-A60B-835CB887C9AB}" type="pres">
      <dgm:prSet presAssocID="{E1BDBD26-8031-4952-B1F5-F559E2C2DFD2}" presName="vert1" presStyleCnt="0"/>
      <dgm:spPr/>
    </dgm:pt>
    <dgm:pt modelId="{0A3C3080-276B-4FD1-8799-E1C5B92B4C01}" type="pres">
      <dgm:prSet presAssocID="{3FAE1B10-41A8-4A49-81C6-00435668A86B}" presName="thickLine" presStyleLbl="alignNode1" presStyleIdx="2" presStyleCnt="5"/>
      <dgm:spPr/>
    </dgm:pt>
    <dgm:pt modelId="{04FC1B45-8C4B-432E-8148-FA49B7773EBC}" type="pres">
      <dgm:prSet presAssocID="{3FAE1B10-41A8-4A49-81C6-00435668A86B}" presName="horz1" presStyleCnt="0"/>
      <dgm:spPr/>
    </dgm:pt>
    <dgm:pt modelId="{CF184090-0F66-4367-9B44-D1DB666B8552}" type="pres">
      <dgm:prSet presAssocID="{3FAE1B10-41A8-4A49-81C6-00435668A86B}" presName="tx1" presStyleLbl="revTx" presStyleIdx="2" presStyleCnt="5"/>
      <dgm:spPr/>
    </dgm:pt>
    <dgm:pt modelId="{190CD769-35BD-40BF-9465-A2F77F784251}" type="pres">
      <dgm:prSet presAssocID="{3FAE1B10-41A8-4A49-81C6-00435668A86B}" presName="vert1" presStyleCnt="0"/>
      <dgm:spPr/>
    </dgm:pt>
    <dgm:pt modelId="{1E5AEE4A-64B2-4D67-96D7-BACAC06DC359}" type="pres">
      <dgm:prSet presAssocID="{B7CEF25E-A3FF-4A17-A2B3-6CC0C417BD87}" presName="thickLine" presStyleLbl="alignNode1" presStyleIdx="3" presStyleCnt="5"/>
      <dgm:spPr/>
    </dgm:pt>
    <dgm:pt modelId="{08797009-BF07-450B-9572-707806AD5319}" type="pres">
      <dgm:prSet presAssocID="{B7CEF25E-A3FF-4A17-A2B3-6CC0C417BD87}" presName="horz1" presStyleCnt="0"/>
      <dgm:spPr/>
    </dgm:pt>
    <dgm:pt modelId="{1824F658-DB30-4DE6-85DB-1F28C6DB5C6A}" type="pres">
      <dgm:prSet presAssocID="{B7CEF25E-A3FF-4A17-A2B3-6CC0C417BD87}" presName="tx1" presStyleLbl="revTx" presStyleIdx="3" presStyleCnt="5"/>
      <dgm:spPr/>
    </dgm:pt>
    <dgm:pt modelId="{B82E3D0C-70D8-4044-8F38-C94B02A6819A}" type="pres">
      <dgm:prSet presAssocID="{B7CEF25E-A3FF-4A17-A2B3-6CC0C417BD87}" presName="vert1" presStyleCnt="0"/>
      <dgm:spPr/>
    </dgm:pt>
    <dgm:pt modelId="{46E731FA-D11F-454E-B967-479F072B0E45}" type="pres">
      <dgm:prSet presAssocID="{AA52FF62-3D65-4DD1-9601-F5C337A0E660}" presName="thickLine" presStyleLbl="alignNode1" presStyleIdx="4" presStyleCnt="5"/>
      <dgm:spPr/>
    </dgm:pt>
    <dgm:pt modelId="{F4A49E7D-CB20-4DAD-B648-8B39CD5DDC3A}" type="pres">
      <dgm:prSet presAssocID="{AA52FF62-3D65-4DD1-9601-F5C337A0E660}" presName="horz1" presStyleCnt="0"/>
      <dgm:spPr/>
    </dgm:pt>
    <dgm:pt modelId="{CB62991B-A4CE-4CD4-91A6-E34E553AD29C}" type="pres">
      <dgm:prSet presAssocID="{AA52FF62-3D65-4DD1-9601-F5C337A0E660}" presName="tx1" presStyleLbl="revTx" presStyleIdx="4" presStyleCnt="5"/>
      <dgm:spPr/>
    </dgm:pt>
    <dgm:pt modelId="{A3BDFC13-7637-44CB-B2E7-1E3FCDE43178}" type="pres">
      <dgm:prSet presAssocID="{AA52FF62-3D65-4DD1-9601-F5C337A0E660}" presName="vert1" presStyleCnt="0"/>
      <dgm:spPr/>
    </dgm:pt>
  </dgm:ptLst>
  <dgm:cxnLst>
    <dgm:cxn modelId="{FCD23406-5CB3-4931-8FEA-30CDE1F1707E}" type="presOf" srcId="{56F2B848-A3E5-4A6D-B5F1-5E66B206051F}" destId="{9803AA49-34C8-4F66-84B9-38B64F51C298}" srcOrd="0" destOrd="0" presId="urn:microsoft.com/office/officeart/2008/layout/LinedList"/>
    <dgm:cxn modelId="{18FBBA18-593F-4103-A58C-1F574528B3E2}" srcId="{56F2B848-A3E5-4A6D-B5F1-5E66B206051F}" destId="{E1BDBD26-8031-4952-B1F5-F559E2C2DFD2}" srcOrd="1" destOrd="0" parTransId="{E7A70E77-1044-468D-83C5-910E131D1789}" sibTransId="{184BF658-6E89-49E8-A16C-F4DE380C6DF2}"/>
    <dgm:cxn modelId="{27FB5B6A-C9C0-4C4E-B127-0DBD95BB92AE}" type="presOf" srcId="{3FAE1B10-41A8-4A49-81C6-00435668A86B}" destId="{CF184090-0F66-4367-9B44-D1DB666B8552}" srcOrd="0" destOrd="0" presId="urn:microsoft.com/office/officeart/2008/layout/LinedList"/>
    <dgm:cxn modelId="{53B8226F-2E93-4C57-B07F-C03AF40EE8B1}" type="presOf" srcId="{E1BDBD26-8031-4952-B1F5-F559E2C2DFD2}" destId="{E8E1E2EC-B103-42CF-B71D-213700343C21}" srcOrd="0" destOrd="0" presId="urn:microsoft.com/office/officeart/2008/layout/LinedList"/>
    <dgm:cxn modelId="{E93C1F72-AD5E-427F-A474-4484A85025FB}" type="presOf" srcId="{3547E5DB-79CB-40A0-BD3B-BE41F803DFB9}" destId="{95D66E06-90A5-42EF-8009-FABC66A8DCEF}" srcOrd="0" destOrd="0" presId="urn:microsoft.com/office/officeart/2008/layout/LinedList"/>
    <dgm:cxn modelId="{E7F2B453-384C-4B68-860E-4863DAF907A2}" type="presOf" srcId="{AA52FF62-3D65-4DD1-9601-F5C337A0E660}" destId="{CB62991B-A4CE-4CD4-91A6-E34E553AD29C}" srcOrd="0" destOrd="0" presId="urn:microsoft.com/office/officeart/2008/layout/LinedList"/>
    <dgm:cxn modelId="{DBD00679-6366-4E12-A3F1-15916D43464F}" type="presOf" srcId="{B7CEF25E-A3FF-4A17-A2B3-6CC0C417BD87}" destId="{1824F658-DB30-4DE6-85DB-1F28C6DB5C6A}" srcOrd="0" destOrd="0" presId="urn:microsoft.com/office/officeart/2008/layout/LinedList"/>
    <dgm:cxn modelId="{90045A7C-E1F3-4434-9BBD-89686E8B034D}" srcId="{56F2B848-A3E5-4A6D-B5F1-5E66B206051F}" destId="{3547E5DB-79CB-40A0-BD3B-BE41F803DFB9}" srcOrd="0" destOrd="0" parTransId="{E73F0DA3-10E2-4669-92C5-9D6316BF09E4}" sibTransId="{5A705B48-13CD-4A96-85FD-F340FFA3C0BD}"/>
    <dgm:cxn modelId="{1E8DD87D-92A2-403C-9CF2-452A129242AC}" srcId="{56F2B848-A3E5-4A6D-B5F1-5E66B206051F}" destId="{3FAE1B10-41A8-4A49-81C6-00435668A86B}" srcOrd="2" destOrd="0" parTransId="{E783EF7C-9273-43AD-9A38-2715C04FC8A6}" sibTransId="{D2598BE6-E98F-47CC-A275-290F8A94EA60}"/>
    <dgm:cxn modelId="{620A70C2-F245-43EB-8A7D-E910FBA1DB8A}" srcId="{56F2B848-A3E5-4A6D-B5F1-5E66B206051F}" destId="{B7CEF25E-A3FF-4A17-A2B3-6CC0C417BD87}" srcOrd="3" destOrd="0" parTransId="{F2C5500D-6E7B-4A9A-A524-6DAE4B57DF76}" sibTransId="{BA914DC2-FF21-4CCD-A3B5-DE2FDB1BC684}"/>
    <dgm:cxn modelId="{2D3C82CF-F0A4-455E-93EA-0123D5B351C2}" srcId="{56F2B848-A3E5-4A6D-B5F1-5E66B206051F}" destId="{AA52FF62-3D65-4DD1-9601-F5C337A0E660}" srcOrd="4" destOrd="0" parTransId="{AC129841-952C-4BF3-A067-9464BD9881F3}" sibTransId="{C422BD0F-2C52-4111-86E8-98FE2B561357}"/>
    <dgm:cxn modelId="{FEBE6F06-6E41-4062-BA18-3A5979D4AC12}" type="presParOf" srcId="{9803AA49-34C8-4F66-84B9-38B64F51C298}" destId="{CE41CE3D-7048-42FF-A5D3-1BD24F9B4286}" srcOrd="0" destOrd="0" presId="urn:microsoft.com/office/officeart/2008/layout/LinedList"/>
    <dgm:cxn modelId="{2E829EA8-57DF-4B79-9B5D-EE2E3754F256}" type="presParOf" srcId="{9803AA49-34C8-4F66-84B9-38B64F51C298}" destId="{BBDC53CC-9298-414E-884B-ECD1046EDF02}" srcOrd="1" destOrd="0" presId="urn:microsoft.com/office/officeart/2008/layout/LinedList"/>
    <dgm:cxn modelId="{0278F506-65D8-4188-8DFC-EA05941C8939}" type="presParOf" srcId="{BBDC53CC-9298-414E-884B-ECD1046EDF02}" destId="{95D66E06-90A5-42EF-8009-FABC66A8DCEF}" srcOrd="0" destOrd="0" presId="urn:microsoft.com/office/officeart/2008/layout/LinedList"/>
    <dgm:cxn modelId="{95D5361C-101C-410E-A64F-5E22B2879BB0}" type="presParOf" srcId="{BBDC53CC-9298-414E-884B-ECD1046EDF02}" destId="{B740E12A-1444-49D6-8D5F-1D621BC7967F}" srcOrd="1" destOrd="0" presId="urn:microsoft.com/office/officeart/2008/layout/LinedList"/>
    <dgm:cxn modelId="{55B7BB86-36E9-41E4-ADEE-29DEAAECC79E}" type="presParOf" srcId="{9803AA49-34C8-4F66-84B9-38B64F51C298}" destId="{33A1AAA2-AB00-4E22-A705-DFD8524BDF47}" srcOrd="2" destOrd="0" presId="urn:microsoft.com/office/officeart/2008/layout/LinedList"/>
    <dgm:cxn modelId="{233CE46A-4929-4F5F-AA43-E8100D813034}" type="presParOf" srcId="{9803AA49-34C8-4F66-84B9-38B64F51C298}" destId="{92661C54-2A39-4FA3-AC99-D7B7CFD8EA72}" srcOrd="3" destOrd="0" presId="urn:microsoft.com/office/officeart/2008/layout/LinedList"/>
    <dgm:cxn modelId="{5813FE7A-9A6D-44FF-B506-D7C43C479CDA}" type="presParOf" srcId="{92661C54-2A39-4FA3-AC99-D7B7CFD8EA72}" destId="{E8E1E2EC-B103-42CF-B71D-213700343C21}" srcOrd="0" destOrd="0" presId="urn:microsoft.com/office/officeart/2008/layout/LinedList"/>
    <dgm:cxn modelId="{143BABDF-7002-4BD3-B05D-06F531149B2B}" type="presParOf" srcId="{92661C54-2A39-4FA3-AC99-D7B7CFD8EA72}" destId="{4DF0100F-C038-4A7E-A60B-835CB887C9AB}" srcOrd="1" destOrd="0" presId="urn:microsoft.com/office/officeart/2008/layout/LinedList"/>
    <dgm:cxn modelId="{EEA140E1-5680-4508-9881-EE5D00B35DD2}" type="presParOf" srcId="{9803AA49-34C8-4F66-84B9-38B64F51C298}" destId="{0A3C3080-276B-4FD1-8799-E1C5B92B4C01}" srcOrd="4" destOrd="0" presId="urn:microsoft.com/office/officeart/2008/layout/LinedList"/>
    <dgm:cxn modelId="{8E9CFE27-B7EE-4209-B3CF-8B17DAC1AC81}" type="presParOf" srcId="{9803AA49-34C8-4F66-84B9-38B64F51C298}" destId="{04FC1B45-8C4B-432E-8148-FA49B7773EBC}" srcOrd="5" destOrd="0" presId="urn:microsoft.com/office/officeart/2008/layout/LinedList"/>
    <dgm:cxn modelId="{35793AA8-6956-4D89-8A98-ED12C117741D}" type="presParOf" srcId="{04FC1B45-8C4B-432E-8148-FA49B7773EBC}" destId="{CF184090-0F66-4367-9B44-D1DB666B8552}" srcOrd="0" destOrd="0" presId="urn:microsoft.com/office/officeart/2008/layout/LinedList"/>
    <dgm:cxn modelId="{3F64D00B-EB05-458C-9804-A889A5AD0C4D}" type="presParOf" srcId="{04FC1B45-8C4B-432E-8148-FA49B7773EBC}" destId="{190CD769-35BD-40BF-9465-A2F77F784251}" srcOrd="1" destOrd="0" presId="urn:microsoft.com/office/officeart/2008/layout/LinedList"/>
    <dgm:cxn modelId="{F0CCD419-FA71-475E-80FF-D898E3CE28E1}" type="presParOf" srcId="{9803AA49-34C8-4F66-84B9-38B64F51C298}" destId="{1E5AEE4A-64B2-4D67-96D7-BACAC06DC359}" srcOrd="6" destOrd="0" presId="urn:microsoft.com/office/officeart/2008/layout/LinedList"/>
    <dgm:cxn modelId="{42F31521-0D2B-48DA-AF96-E29AF762E943}" type="presParOf" srcId="{9803AA49-34C8-4F66-84B9-38B64F51C298}" destId="{08797009-BF07-450B-9572-707806AD5319}" srcOrd="7" destOrd="0" presId="urn:microsoft.com/office/officeart/2008/layout/LinedList"/>
    <dgm:cxn modelId="{E814BF39-73F2-4B9A-8122-91C05A481546}" type="presParOf" srcId="{08797009-BF07-450B-9572-707806AD5319}" destId="{1824F658-DB30-4DE6-85DB-1F28C6DB5C6A}" srcOrd="0" destOrd="0" presId="urn:microsoft.com/office/officeart/2008/layout/LinedList"/>
    <dgm:cxn modelId="{CEF1B48A-32F3-4621-A996-55C3BC129020}" type="presParOf" srcId="{08797009-BF07-450B-9572-707806AD5319}" destId="{B82E3D0C-70D8-4044-8F38-C94B02A6819A}" srcOrd="1" destOrd="0" presId="urn:microsoft.com/office/officeart/2008/layout/LinedList"/>
    <dgm:cxn modelId="{5A5302C6-D800-48E0-8722-AA89ECB96EFC}" type="presParOf" srcId="{9803AA49-34C8-4F66-84B9-38B64F51C298}" destId="{46E731FA-D11F-454E-B967-479F072B0E45}" srcOrd="8" destOrd="0" presId="urn:microsoft.com/office/officeart/2008/layout/LinedList"/>
    <dgm:cxn modelId="{D6BEEA52-7716-49D2-8D52-3F7AE6154397}" type="presParOf" srcId="{9803AA49-34C8-4F66-84B9-38B64F51C298}" destId="{F4A49E7D-CB20-4DAD-B648-8B39CD5DDC3A}" srcOrd="9" destOrd="0" presId="urn:microsoft.com/office/officeart/2008/layout/LinedList"/>
    <dgm:cxn modelId="{1FB100B0-4A44-4CC4-8E04-2FEDA9FAF73F}" type="presParOf" srcId="{F4A49E7D-CB20-4DAD-B648-8B39CD5DDC3A}" destId="{CB62991B-A4CE-4CD4-91A6-E34E553AD29C}" srcOrd="0" destOrd="0" presId="urn:microsoft.com/office/officeart/2008/layout/LinedList"/>
    <dgm:cxn modelId="{F2698BC8-83F3-4C5F-A8C6-CB8E10251D3A}" type="presParOf" srcId="{F4A49E7D-CB20-4DAD-B648-8B39CD5DDC3A}" destId="{A3BDFC13-7637-44CB-B2E7-1E3FCDE431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E7C55D-B27E-4BC3-B4F0-F92A1998AAB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159665-CAD0-410E-A0D6-86917C489069}">
      <dgm:prSet/>
      <dgm:spPr/>
      <dgm:t>
        <a:bodyPr/>
        <a:lstStyle/>
        <a:p>
          <a:r>
            <a:rPr lang="en-US"/>
            <a:t>Web Development:   Frameworks: Django, Flask.</a:t>
          </a:r>
        </a:p>
      </dgm:t>
    </dgm:pt>
    <dgm:pt modelId="{8E529624-1501-498E-ABBD-DDA97B8CB04B}" type="parTrans" cxnId="{A25E4432-3FB8-45D6-BBE2-73E575B3BCA6}">
      <dgm:prSet/>
      <dgm:spPr/>
      <dgm:t>
        <a:bodyPr/>
        <a:lstStyle/>
        <a:p>
          <a:endParaRPr lang="en-US"/>
        </a:p>
      </dgm:t>
    </dgm:pt>
    <dgm:pt modelId="{8232F046-43E9-4EF9-BC2F-C10A80FAB4D4}" type="sibTrans" cxnId="{A25E4432-3FB8-45D6-BBE2-73E575B3BCA6}">
      <dgm:prSet/>
      <dgm:spPr/>
      <dgm:t>
        <a:bodyPr/>
        <a:lstStyle/>
        <a:p>
          <a:endParaRPr lang="en-US"/>
        </a:p>
      </dgm:t>
    </dgm:pt>
    <dgm:pt modelId="{AE68CC6C-21D7-4F29-A176-0A025C6FD930}">
      <dgm:prSet/>
      <dgm:spPr/>
      <dgm:t>
        <a:bodyPr/>
        <a:lstStyle/>
        <a:p>
          <a:r>
            <a:rPr lang="en-US"/>
            <a:t>Data Science and Machine Learning:   Libraries: Pandas, NumPy, Scikit-learn, TensorFlow.</a:t>
          </a:r>
        </a:p>
      </dgm:t>
    </dgm:pt>
    <dgm:pt modelId="{DB6A06EF-CE65-4D9B-8E75-EB44631D9FED}" type="parTrans" cxnId="{1ECA2B75-C540-4B7F-A94D-5E0958FD94A4}">
      <dgm:prSet/>
      <dgm:spPr/>
      <dgm:t>
        <a:bodyPr/>
        <a:lstStyle/>
        <a:p>
          <a:endParaRPr lang="en-US"/>
        </a:p>
      </dgm:t>
    </dgm:pt>
    <dgm:pt modelId="{2D1AEC61-3562-4B59-9D11-E2989174EAED}" type="sibTrans" cxnId="{1ECA2B75-C540-4B7F-A94D-5E0958FD94A4}">
      <dgm:prSet/>
      <dgm:spPr/>
      <dgm:t>
        <a:bodyPr/>
        <a:lstStyle/>
        <a:p>
          <a:endParaRPr lang="en-US"/>
        </a:p>
      </dgm:t>
    </dgm:pt>
    <dgm:pt modelId="{A467DFF4-6511-4C76-9CF0-7D03C795FFC1}">
      <dgm:prSet/>
      <dgm:spPr/>
      <dgm:t>
        <a:bodyPr/>
        <a:lstStyle/>
        <a:p>
          <a:r>
            <a:rPr lang="en-US"/>
            <a:t>Automation:   Automate repetitive tasks.</a:t>
          </a:r>
        </a:p>
      </dgm:t>
    </dgm:pt>
    <dgm:pt modelId="{1608BB69-FC86-47B0-9323-0B09983F6E96}" type="parTrans" cxnId="{A3538D50-7F71-4015-8D23-6935490A96CC}">
      <dgm:prSet/>
      <dgm:spPr/>
      <dgm:t>
        <a:bodyPr/>
        <a:lstStyle/>
        <a:p>
          <a:endParaRPr lang="en-US"/>
        </a:p>
      </dgm:t>
    </dgm:pt>
    <dgm:pt modelId="{BEF265AF-36FF-49A7-9DE1-EB835D5AC47C}" type="sibTrans" cxnId="{A3538D50-7F71-4015-8D23-6935490A96CC}">
      <dgm:prSet/>
      <dgm:spPr/>
      <dgm:t>
        <a:bodyPr/>
        <a:lstStyle/>
        <a:p>
          <a:endParaRPr lang="en-US"/>
        </a:p>
      </dgm:t>
    </dgm:pt>
    <dgm:pt modelId="{4F1D5DB7-3E3D-4957-BEB9-6BF459F0F9A7}">
      <dgm:prSet/>
      <dgm:spPr/>
      <dgm:t>
        <a:bodyPr/>
        <a:lstStyle/>
        <a:p>
          <a:r>
            <a:rPr lang="en-US"/>
            <a:t>Game Development:   Libraries: Pygame.</a:t>
          </a:r>
        </a:p>
      </dgm:t>
    </dgm:pt>
    <dgm:pt modelId="{46FEB0A9-4264-4985-A240-6F747736A447}" type="parTrans" cxnId="{8E964331-7386-46AD-9A57-CF12E90442E8}">
      <dgm:prSet/>
      <dgm:spPr/>
      <dgm:t>
        <a:bodyPr/>
        <a:lstStyle/>
        <a:p>
          <a:endParaRPr lang="en-US"/>
        </a:p>
      </dgm:t>
    </dgm:pt>
    <dgm:pt modelId="{E57F31C4-CE4B-4D85-9BBA-7F9F4856A1E2}" type="sibTrans" cxnId="{8E964331-7386-46AD-9A57-CF12E90442E8}">
      <dgm:prSet/>
      <dgm:spPr/>
      <dgm:t>
        <a:bodyPr/>
        <a:lstStyle/>
        <a:p>
          <a:endParaRPr lang="en-US"/>
        </a:p>
      </dgm:t>
    </dgm:pt>
    <dgm:pt modelId="{869F553A-6223-473E-8403-792237D40C4E}">
      <dgm:prSet/>
      <dgm:spPr/>
      <dgm:t>
        <a:bodyPr/>
        <a:lstStyle/>
        <a:p>
          <a:r>
            <a:rPr lang="en-US"/>
            <a:t>Embedded Systems:   MicroPython for IoT devices.</a:t>
          </a:r>
        </a:p>
      </dgm:t>
    </dgm:pt>
    <dgm:pt modelId="{A40E7D22-EF88-48D0-9B45-814A82654950}" type="parTrans" cxnId="{BEDCE63E-7B40-4A58-A070-7A41AE88CF45}">
      <dgm:prSet/>
      <dgm:spPr/>
      <dgm:t>
        <a:bodyPr/>
        <a:lstStyle/>
        <a:p>
          <a:endParaRPr lang="en-US"/>
        </a:p>
      </dgm:t>
    </dgm:pt>
    <dgm:pt modelId="{3C9F0287-7DA3-4CF0-887D-E3CADD465391}" type="sibTrans" cxnId="{BEDCE63E-7B40-4A58-A070-7A41AE88CF45}">
      <dgm:prSet/>
      <dgm:spPr/>
      <dgm:t>
        <a:bodyPr/>
        <a:lstStyle/>
        <a:p>
          <a:endParaRPr lang="en-US"/>
        </a:p>
      </dgm:t>
    </dgm:pt>
    <dgm:pt modelId="{9E878E46-0C40-404E-B8E2-597B7DDBC8BE}" type="pres">
      <dgm:prSet presAssocID="{B8E7C55D-B27E-4BC3-B4F0-F92A1998AAB8}" presName="vert0" presStyleCnt="0">
        <dgm:presLayoutVars>
          <dgm:dir/>
          <dgm:animOne val="branch"/>
          <dgm:animLvl val="lvl"/>
        </dgm:presLayoutVars>
      </dgm:prSet>
      <dgm:spPr/>
    </dgm:pt>
    <dgm:pt modelId="{49F1539F-C4CE-4974-8DEF-6BB002EA4D37}" type="pres">
      <dgm:prSet presAssocID="{C6159665-CAD0-410E-A0D6-86917C489069}" presName="thickLine" presStyleLbl="alignNode1" presStyleIdx="0" presStyleCnt="5"/>
      <dgm:spPr/>
    </dgm:pt>
    <dgm:pt modelId="{A213E006-2C31-42E9-805B-9BB5B4E8B39E}" type="pres">
      <dgm:prSet presAssocID="{C6159665-CAD0-410E-A0D6-86917C489069}" presName="horz1" presStyleCnt="0"/>
      <dgm:spPr/>
    </dgm:pt>
    <dgm:pt modelId="{C1CAD613-13F2-458F-9F30-45E5D1378DEA}" type="pres">
      <dgm:prSet presAssocID="{C6159665-CAD0-410E-A0D6-86917C489069}" presName="tx1" presStyleLbl="revTx" presStyleIdx="0" presStyleCnt="5"/>
      <dgm:spPr/>
    </dgm:pt>
    <dgm:pt modelId="{1A35A923-DC5E-441B-9EDD-225A732E65E2}" type="pres">
      <dgm:prSet presAssocID="{C6159665-CAD0-410E-A0D6-86917C489069}" presName="vert1" presStyleCnt="0"/>
      <dgm:spPr/>
    </dgm:pt>
    <dgm:pt modelId="{C034C9F1-17EC-40CD-BDE6-A3E3F187AD91}" type="pres">
      <dgm:prSet presAssocID="{AE68CC6C-21D7-4F29-A176-0A025C6FD930}" presName="thickLine" presStyleLbl="alignNode1" presStyleIdx="1" presStyleCnt="5"/>
      <dgm:spPr/>
    </dgm:pt>
    <dgm:pt modelId="{097B0BE3-6E5D-4CC6-8736-2C522603FD17}" type="pres">
      <dgm:prSet presAssocID="{AE68CC6C-21D7-4F29-A176-0A025C6FD930}" presName="horz1" presStyleCnt="0"/>
      <dgm:spPr/>
    </dgm:pt>
    <dgm:pt modelId="{B6746963-5381-43D1-8E98-6298CE1741FC}" type="pres">
      <dgm:prSet presAssocID="{AE68CC6C-21D7-4F29-A176-0A025C6FD930}" presName="tx1" presStyleLbl="revTx" presStyleIdx="1" presStyleCnt="5"/>
      <dgm:spPr/>
    </dgm:pt>
    <dgm:pt modelId="{E2FDE1C2-0FC6-4E54-A831-B13E15C0F1CD}" type="pres">
      <dgm:prSet presAssocID="{AE68CC6C-21D7-4F29-A176-0A025C6FD930}" presName="vert1" presStyleCnt="0"/>
      <dgm:spPr/>
    </dgm:pt>
    <dgm:pt modelId="{4C5979D5-2CFA-4D01-A53E-8F13222586D5}" type="pres">
      <dgm:prSet presAssocID="{A467DFF4-6511-4C76-9CF0-7D03C795FFC1}" presName="thickLine" presStyleLbl="alignNode1" presStyleIdx="2" presStyleCnt="5"/>
      <dgm:spPr/>
    </dgm:pt>
    <dgm:pt modelId="{CAD08798-6293-402A-BC14-AE66E0DC97C7}" type="pres">
      <dgm:prSet presAssocID="{A467DFF4-6511-4C76-9CF0-7D03C795FFC1}" presName="horz1" presStyleCnt="0"/>
      <dgm:spPr/>
    </dgm:pt>
    <dgm:pt modelId="{D3E500B8-DFAF-4920-BCF6-4C3D76F43AF4}" type="pres">
      <dgm:prSet presAssocID="{A467DFF4-6511-4C76-9CF0-7D03C795FFC1}" presName="tx1" presStyleLbl="revTx" presStyleIdx="2" presStyleCnt="5"/>
      <dgm:spPr/>
    </dgm:pt>
    <dgm:pt modelId="{FE2C422A-CBE6-4498-9AB7-FC0FF2EA7ACD}" type="pres">
      <dgm:prSet presAssocID="{A467DFF4-6511-4C76-9CF0-7D03C795FFC1}" presName="vert1" presStyleCnt="0"/>
      <dgm:spPr/>
    </dgm:pt>
    <dgm:pt modelId="{7249FC15-8249-4502-BB2A-C3CFADB2B353}" type="pres">
      <dgm:prSet presAssocID="{4F1D5DB7-3E3D-4957-BEB9-6BF459F0F9A7}" presName="thickLine" presStyleLbl="alignNode1" presStyleIdx="3" presStyleCnt="5"/>
      <dgm:spPr/>
    </dgm:pt>
    <dgm:pt modelId="{241E7A3D-AFEE-45FB-B063-68C92B4AC208}" type="pres">
      <dgm:prSet presAssocID="{4F1D5DB7-3E3D-4957-BEB9-6BF459F0F9A7}" presName="horz1" presStyleCnt="0"/>
      <dgm:spPr/>
    </dgm:pt>
    <dgm:pt modelId="{6A5398EC-DFAD-4BFF-B10E-F43F56E738AB}" type="pres">
      <dgm:prSet presAssocID="{4F1D5DB7-3E3D-4957-BEB9-6BF459F0F9A7}" presName="tx1" presStyleLbl="revTx" presStyleIdx="3" presStyleCnt="5"/>
      <dgm:spPr/>
    </dgm:pt>
    <dgm:pt modelId="{5BE7025F-AF49-4413-9F06-0F265F3747BD}" type="pres">
      <dgm:prSet presAssocID="{4F1D5DB7-3E3D-4957-BEB9-6BF459F0F9A7}" presName="vert1" presStyleCnt="0"/>
      <dgm:spPr/>
    </dgm:pt>
    <dgm:pt modelId="{7103EA4D-C196-447E-81DB-D6FA81062EE8}" type="pres">
      <dgm:prSet presAssocID="{869F553A-6223-473E-8403-792237D40C4E}" presName="thickLine" presStyleLbl="alignNode1" presStyleIdx="4" presStyleCnt="5"/>
      <dgm:spPr/>
    </dgm:pt>
    <dgm:pt modelId="{F5AB1EB7-37EE-4EF6-9E3C-9F11FC2BE9A7}" type="pres">
      <dgm:prSet presAssocID="{869F553A-6223-473E-8403-792237D40C4E}" presName="horz1" presStyleCnt="0"/>
      <dgm:spPr/>
    </dgm:pt>
    <dgm:pt modelId="{98C72D92-D868-427C-B372-FCDB989D383B}" type="pres">
      <dgm:prSet presAssocID="{869F553A-6223-473E-8403-792237D40C4E}" presName="tx1" presStyleLbl="revTx" presStyleIdx="4" presStyleCnt="5"/>
      <dgm:spPr/>
    </dgm:pt>
    <dgm:pt modelId="{60B0E35D-9722-4DA5-9334-F1732D262C84}" type="pres">
      <dgm:prSet presAssocID="{869F553A-6223-473E-8403-792237D40C4E}" presName="vert1" presStyleCnt="0"/>
      <dgm:spPr/>
    </dgm:pt>
  </dgm:ptLst>
  <dgm:cxnLst>
    <dgm:cxn modelId="{8E964331-7386-46AD-9A57-CF12E90442E8}" srcId="{B8E7C55D-B27E-4BC3-B4F0-F92A1998AAB8}" destId="{4F1D5DB7-3E3D-4957-BEB9-6BF459F0F9A7}" srcOrd="3" destOrd="0" parTransId="{46FEB0A9-4264-4985-A240-6F747736A447}" sibTransId="{E57F31C4-CE4B-4D85-9BBA-7F9F4856A1E2}"/>
    <dgm:cxn modelId="{A25E4432-3FB8-45D6-BBE2-73E575B3BCA6}" srcId="{B8E7C55D-B27E-4BC3-B4F0-F92A1998AAB8}" destId="{C6159665-CAD0-410E-A0D6-86917C489069}" srcOrd="0" destOrd="0" parTransId="{8E529624-1501-498E-ABBD-DDA97B8CB04B}" sibTransId="{8232F046-43E9-4EF9-BC2F-C10A80FAB4D4}"/>
    <dgm:cxn modelId="{BEDCE63E-7B40-4A58-A070-7A41AE88CF45}" srcId="{B8E7C55D-B27E-4BC3-B4F0-F92A1998AAB8}" destId="{869F553A-6223-473E-8403-792237D40C4E}" srcOrd="4" destOrd="0" parTransId="{A40E7D22-EF88-48D0-9B45-814A82654950}" sibTransId="{3C9F0287-7DA3-4CF0-887D-E3CADD465391}"/>
    <dgm:cxn modelId="{A3538D50-7F71-4015-8D23-6935490A96CC}" srcId="{B8E7C55D-B27E-4BC3-B4F0-F92A1998AAB8}" destId="{A467DFF4-6511-4C76-9CF0-7D03C795FFC1}" srcOrd="2" destOrd="0" parTransId="{1608BB69-FC86-47B0-9323-0B09983F6E96}" sibTransId="{BEF265AF-36FF-49A7-9DE1-EB835D5AC47C}"/>
    <dgm:cxn modelId="{1ECA2B75-C540-4B7F-A94D-5E0958FD94A4}" srcId="{B8E7C55D-B27E-4BC3-B4F0-F92A1998AAB8}" destId="{AE68CC6C-21D7-4F29-A176-0A025C6FD930}" srcOrd="1" destOrd="0" parTransId="{DB6A06EF-CE65-4D9B-8E75-EB44631D9FED}" sibTransId="{2D1AEC61-3562-4B59-9D11-E2989174EAED}"/>
    <dgm:cxn modelId="{F8948E58-E102-4433-8189-5445ECC58D23}" type="presOf" srcId="{869F553A-6223-473E-8403-792237D40C4E}" destId="{98C72D92-D868-427C-B372-FCDB989D383B}" srcOrd="0" destOrd="0" presId="urn:microsoft.com/office/officeart/2008/layout/LinedList"/>
    <dgm:cxn modelId="{1C147082-C828-4067-B459-4D5FA8BFD1E9}" type="presOf" srcId="{A467DFF4-6511-4C76-9CF0-7D03C795FFC1}" destId="{D3E500B8-DFAF-4920-BCF6-4C3D76F43AF4}" srcOrd="0" destOrd="0" presId="urn:microsoft.com/office/officeart/2008/layout/LinedList"/>
    <dgm:cxn modelId="{225B52C3-C716-46AB-895F-EDA677A72EE0}" type="presOf" srcId="{B8E7C55D-B27E-4BC3-B4F0-F92A1998AAB8}" destId="{9E878E46-0C40-404E-B8E2-597B7DDBC8BE}" srcOrd="0" destOrd="0" presId="urn:microsoft.com/office/officeart/2008/layout/LinedList"/>
    <dgm:cxn modelId="{C5F3B1D8-E1BF-403E-B1B2-0F08EAC8BC90}" type="presOf" srcId="{4F1D5DB7-3E3D-4957-BEB9-6BF459F0F9A7}" destId="{6A5398EC-DFAD-4BFF-B10E-F43F56E738AB}" srcOrd="0" destOrd="0" presId="urn:microsoft.com/office/officeart/2008/layout/LinedList"/>
    <dgm:cxn modelId="{A86C36FD-C057-4A22-97AC-286D418AD749}" type="presOf" srcId="{C6159665-CAD0-410E-A0D6-86917C489069}" destId="{C1CAD613-13F2-458F-9F30-45E5D1378DEA}" srcOrd="0" destOrd="0" presId="urn:microsoft.com/office/officeart/2008/layout/LinedList"/>
    <dgm:cxn modelId="{00C71BFF-A04D-4362-B22C-592DD1A758CB}" type="presOf" srcId="{AE68CC6C-21D7-4F29-A176-0A025C6FD930}" destId="{B6746963-5381-43D1-8E98-6298CE1741FC}" srcOrd="0" destOrd="0" presId="urn:microsoft.com/office/officeart/2008/layout/LinedList"/>
    <dgm:cxn modelId="{4E1C89D9-9D8C-4BB1-91FE-5735B4BB0680}" type="presParOf" srcId="{9E878E46-0C40-404E-B8E2-597B7DDBC8BE}" destId="{49F1539F-C4CE-4974-8DEF-6BB002EA4D37}" srcOrd="0" destOrd="0" presId="urn:microsoft.com/office/officeart/2008/layout/LinedList"/>
    <dgm:cxn modelId="{EDD7CDBB-49A9-4B0A-91CC-6D0C9C0AECD0}" type="presParOf" srcId="{9E878E46-0C40-404E-B8E2-597B7DDBC8BE}" destId="{A213E006-2C31-42E9-805B-9BB5B4E8B39E}" srcOrd="1" destOrd="0" presId="urn:microsoft.com/office/officeart/2008/layout/LinedList"/>
    <dgm:cxn modelId="{0AF5C23D-415E-4400-9E18-307425E6EF40}" type="presParOf" srcId="{A213E006-2C31-42E9-805B-9BB5B4E8B39E}" destId="{C1CAD613-13F2-458F-9F30-45E5D1378DEA}" srcOrd="0" destOrd="0" presId="urn:microsoft.com/office/officeart/2008/layout/LinedList"/>
    <dgm:cxn modelId="{7B29642D-4ADB-4919-8573-60E08CD3AABF}" type="presParOf" srcId="{A213E006-2C31-42E9-805B-9BB5B4E8B39E}" destId="{1A35A923-DC5E-441B-9EDD-225A732E65E2}" srcOrd="1" destOrd="0" presId="urn:microsoft.com/office/officeart/2008/layout/LinedList"/>
    <dgm:cxn modelId="{7D915A14-FB9A-4FB7-8A96-19156BB2B9C5}" type="presParOf" srcId="{9E878E46-0C40-404E-B8E2-597B7DDBC8BE}" destId="{C034C9F1-17EC-40CD-BDE6-A3E3F187AD91}" srcOrd="2" destOrd="0" presId="urn:microsoft.com/office/officeart/2008/layout/LinedList"/>
    <dgm:cxn modelId="{89FBC663-E0DA-4A45-B104-C4B80339304F}" type="presParOf" srcId="{9E878E46-0C40-404E-B8E2-597B7DDBC8BE}" destId="{097B0BE3-6E5D-4CC6-8736-2C522603FD17}" srcOrd="3" destOrd="0" presId="urn:microsoft.com/office/officeart/2008/layout/LinedList"/>
    <dgm:cxn modelId="{BE01F41E-F84F-469F-B884-11070292E5CF}" type="presParOf" srcId="{097B0BE3-6E5D-4CC6-8736-2C522603FD17}" destId="{B6746963-5381-43D1-8E98-6298CE1741FC}" srcOrd="0" destOrd="0" presId="urn:microsoft.com/office/officeart/2008/layout/LinedList"/>
    <dgm:cxn modelId="{773B9009-154A-4F28-8134-41704F6E55D4}" type="presParOf" srcId="{097B0BE3-6E5D-4CC6-8736-2C522603FD17}" destId="{E2FDE1C2-0FC6-4E54-A831-B13E15C0F1CD}" srcOrd="1" destOrd="0" presId="urn:microsoft.com/office/officeart/2008/layout/LinedList"/>
    <dgm:cxn modelId="{05E00A0A-1497-4338-9437-9EA1ECA54B49}" type="presParOf" srcId="{9E878E46-0C40-404E-B8E2-597B7DDBC8BE}" destId="{4C5979D5-2CFA-4D01-A53E-8F13222586D5}" srcOrd="4" destOrd="0" presId="urn:microsoft.com/office/officeart/2008/layout/LinedList"/>
    <dgm:cxn modelId="{2FDB94B0-BA34-4A91-B54B-5C473A05716C}" type="presParOf" srcId="{9E878E46-0C40-404E-B8E2-597B7DDBC8BE}" destId="{CAD08798-6293-402A-BC14-AE66E0DC97C7}" srcOrd="5" destOrd="0" presId="urn:microsoft.com/office/officeart/2008/layout/LinedList"/>
    <dgm:cxn modelId="{FC4128DB-04DC-41A9-BA7D-7B88901473D8}" type="presParOf" srcId="{CAD08798-6293-402A-BC14-AE66E0DC97C7}" destId="{D3E500B8-DFAF-4920-BCF6-4C3D76F43AF4}" srcOrd="0" destOrd="0" presId="urn:microsoft.com/office/officeart/2008/layout/LinedList"/>
    <dgm:cxn modelId="{21B4A0C7-2F43-47EB-A299-54DFF20F7507}" type="presParOf" srcId="{CAD08798-6293-402A-BC14-AE66E0DC97C7}" destId="{FE2C422A-CBE6-4498-9AB7-FC0FF2EA7ACD}" srcOrd="1" destOrd="0" presId="urn:microsoft.com/office/officeart/2008/layout/LinedList"/>
    <dgm:cxn modelId="{E7BF0E85-6B56-4F2E-93E1-D544727C27B2}" type="presParOf" srcId="{9E878E46-0C40-404E-B8E2-597B7DDBC8BE}" destId="{7249FC15-8249-4502-BB2A-C3CFADB2B353}" srcOrd="6" destOrd="0" presId="urn:microsoft.com/office/officeart/2008/layout/LinedList"/>
    <dgm:cxn modelId="{4D4146E8-187E-4776-BD0F-65BEB3C2CE51}" type="presParOf" srcId="{9E878E46-0C40-404E-B8E2-597B7DDBC8BE}" destId="{241E7A3D-AFEE-45FB-B063-68C92B4AC208}" srcOrd="7" destOrd="0" presId="urn:microsoft.com/office/officeart/2008/layout/LinedList"/>
    <dgm:cxn modelId="{099AC55C-2425-494C-A611-04CCE191CC1A}" type="presParOf" srcId="{241E7A3D-AFEE-45FB-B063-68C92B4AC208}" destId="{6A5398EC-DFAD-4BFF-B10E-F43F56E738AB}" srcOrd="0" destOrd="0" presId="urn:microsoft.com/office/officeart/2008/layout/LinedList"/>
    <dgm:cxn modelId="{041BB60C-617D-44A1-9702-0AE1FD32D7C5}" type="presParOf" srcId="{241E7A3D-AFEE-45FB-B063-68C92B4AC208}" destId="{5BE7025F-AF49-4413-9F06-0F265F3747BD}" srcOrd="1" destOrd="0" presId="urn:microsoft.com/office/officeart/2008/layout/LinedList"/>
    <dgm:cxn modelId="{4C59764A-2D26-4170-99B4-3EB603885ADA}" type="presParOf" srcId="{9E878E46-0C40-404E-B8E2-597B7DDBC8BE}" destId="{7103EA4D-C196-447E-81DB-D6FA81062EE8}" srcOrd="8" destOrd="0" presId="urn:microsoft.com/office/officeart/2008/layout/LinedList"/>
    <dgm:cxn modelId="{BD36EA2B-969A-47D4-A9D8-313E78002F99}" type="presParOf" srcId="{9E878E46-0C40-404E-B8E2-597B7DDBC8BE}" destId="{F5AB1EB7-37EE-4EF6-9E3C-9F11FC2BE9A7}" srcOrd="9" destOrd="0" presId="urn:microsoft.com/office/officeart/2008/layout/LinedList"/>
    <dgm:cxn modelId="{662CEFBF-3F95-46CD-A3C8-FD4D3069151F}" type="presParOf" srcId="{F5AB1EB7-37EE-4EF6-9E3C-9F11FC2BE9A7}" destId="{98C72D92-D868-427C-B372-FCDB989D383B}" srcOrd="0" destOrd="0" presId="urn:microsoft.com/office/officeart/2008/layout/LinedList"/>
    <dgm:cxn modelId="{C06A8D6B-2D5B-4E09-9D83-C3E3B7C81C07}" type="presParOf" srcId="{F5AB1EB7-37EE-4EF6-9E3C-9F11FC2BE9A7}" destId="{60B0E35D-9722-4DA5-9334-F1732D262C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DD50BC-6081-4746-947F-8CA60CA68A45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87096B-F5A7-4C45-A291-C21D8460033B}">
      <dgm:prSet/>
      <dgm:spPr/>
      <dgm:t>
        <a:bodyPr/>
        <a:lstStyle/>
        <a:p>
          <a:r>
            <a:rPr lang="en-US"/>
            <a:t>Rankings:  Frequently ranked as the most popular programming language.</a:t>
          </a:r>
        </a:p>
      </dgm:t>
    </dgm:pt>
    <dgm:pt modelId="{9F75E006-9856-4322-9DDC-1415EF65FE16}" type="parTrans" cxnId="{621FE067-8D85-4E67-A0E9-773AF74E3D8B}">
      <dgm:prSet/>
      <dgm:spPr/>
      <dgm:t>
        <a:bodyPr/>
        <a:lstStyle/>
        <a:p>
          <a:endParaRPr lang="en-US"/>
        </a:p>
      </dgm:t>
    </dgm:pt>
    <dgm:pt modelId="{2936B080-7DEB-471C-A449-9E20584CF60A}" type="sibTrans" cxnId="{621FE067-8D85-4E67-A0E9-773AF74E3D8B}">
      <dgm:prSet/>
      <dgm:spPr/>
      <dgm:t>
        <a:bodyPr/>
        <a:lstStyle/>
        <a:p>
          <a:endParaRPr lang="en-US"/>
        </a:p>
      </dgm:t>
    </dgm:pt>
    <dgm:pt modelId="{3BF3BFEB-558C-4352-BB37-95D5B953EC23}">
      <dgm:prSet/>
      <dgm:spPr/>
      <dgm:t>
        <a:bodyPr/>
        <a:lstStyle/>
        <a:p>
          <a:r>
            <a:rPr lang="en-US"/>
            <a:t>Reasons for Popularity:   Versatility, simplicity, and growing demand in fields like AI and data science.</a:t>
          </a:r>
        </a:p>
      </dgm:t>
    </dgm:pt>
    <dgm:pt modelId="{2DF0BB7E-8A51-4875-B1BA-BD1941470228}" type="parTrans" cxnId="{B8540DB3-3083-454E-A22C-B18E9BE04978}">
      <dgm:prSet/>
      <dgm:spPr/>
      <dgm:t>
        <a:bodyPr/>
        <a:lstStyle/>
        <a:p>
          <a:endParaRPr lang="en-US"/>
        </a:p>
      </dgm:t>
    </dgm:pt>
    <dgm:pt modelId="{7743FDC4-4AF8-45D3-B9CE-F1D33CA784F8}" type="sibTrans" cxnId="{B8540DB3-3083-454E-A22C-B18E9BE04978}">
      <dgm:prSet/>
      <dgm:spPr/>
      <dgm:t>
        <a:bodyPr/>
        <a:lstStyle/>
        <a:p>
          <a:endParaRPr lang="en-US"/>
        </a:p>
      </dgm:t>
    </dgm:pt>
    <dgm:pt modelId="{7947EAEE-28D3-41F1-8A0F-D4FB8B29D3AC}" type="pres">
      <dgm:prSet presAssocID="{34DD50BC-6081-4746-947F-8CA60CA68A45}" presName="vert0" presStyleCnt="0">
        <dgm:presLayoutVars>
          <dgm:dir/>
          <dgm:animOne val="branch"/>
          <dgm:animLvl val="lvl"/>
        </dgm:presLayoutVars>
      </dgm:prSet>
      <dgm:spPr/>
    </dgm:pt>
    <dgm:pt modelId="{05031C6B-2937-4403-9DD7-A5F8F24FD048}" type="pres">
      <dgm:prSet presAssocID="{7187096B-F5A7-4C45-A291-C21D8460033B}" presName="thickLine" presStyleLbl="alignNode1" presStyleIdx="0" presStyleCnt="2"/>
      <dgm:spPr/>
    </dgm:pt>
    <dgm:pt modelId="{B7C724F6-CCC1-4E95-8C2B-622DDED7F419}" type="pres">
      <dgm:prSet presAssocID="{7187096B-F5A7-4C45-A291-C21D8460033B}" presName="horz1" presStyleCnt="0"/>
      <dgm:spPr/>
    </dgm:pt>
    <dgm:pt modelId="{35CABDE6-3DE9-4657-BE22-FEEB1CC2EDCD}" type="pres">
      <dgm:prSet presAssocID="{7187096B-F5A7-4C45-A291-C21D8460033B}" presName="tx1" presStyleLbl="revTx" presStyleIdx="0" presStyleCnt="2"/>
      <dgm:spPr/>
    </dgm:pt>
    <dgm:pt modelId="{88F8683E-80BF-4568-AC0E-FF2FC8B67EC1}" type="pres">
      <dgm:prSet presAssocID="{7187096B-F5A7-4C45-A291-C21D8460033B}" presName="vert1" presStyleCnt="0"/>
      <dgm:spPr/>
    </dgm:pt>
    <dgm:pt modelId="{FF9AAC7D-38BD-42DB-B004-E55C42C4D0BB}" type="pres">
      <dgm:prSet presAssocID="{3BF3BFEB-558C-4352-BB37-95D5B953EC23}" presName="thickLine" presStyleLbl="alignNode1" presStyleIdx="1" presStyleCnt="2"/>
      <dgm:spPr/>
    </dgm:pt>
    <dgm:pt modelId="{46AAA2C1-1E29-4DA9-B00D-55466879EB21}" type="pres">
      <dgm:prSet presAssocID="{3BF3BFEB-558C-4352-BB37-95D5B953EC23}" presName="horz1" presStyleCnt="0"/>
      <dgm:spPr/>
    </dgm:pt>
    <dgm:pt modelId="{A2AE9E9A-6273-4FF2-9F6E-E49E706BB88F}" type="pres">
      <dgm:prSet presAssocID="{3BF3BFEB-558C-4352-BB37-95D5B953EC23}" presName="tx1" presStyleLbl="revTx" presStyleIdx="1" presStyleCnt="2"/>
      <dgm:spPr/>
    </dgm:pt>
    <dgm:pt modelId="{D0D0DFF8-A682-4695-B118-4966CC51934A}" type="pres">
      <dgm:prSet presAssocID="{3BF3BFEB-558C-4352-BB37-95D5B953EC23}" presName="vert1" presStyleCnt="0"/>
      <dgm:spPr/>
    </dgm:pt>
  </dgm:ptLst>
  <dgm:cxnLst>
    <dgm:cxn modelId="{0A202E36-FF1D-40DE-9492-B3B5DFF1B55A}" type="presOf" srcId="{7187096B-F5A7-4C45-A291-C21D8460033B}" destId="{35CABDE6-3DE9-4657-BE22-FEEB1CC2EDCD}" srcOrd="0" destOrd="0" presId="urn:microsoft.com/office/officeart/2008/layout/LinedList"/>
    <dgm:cxn modelId="{621FE067-8D85-4E67-A0E9-773AF74E3D8B}" srcId="{34DD50BC-6081-4746-947F-8CA60CA68A45}" destId="{7187096B-F5A7-4C45-A291-C21D8460033B}" srcOrd="0" destOrd="0" parTransId="{9F75E006-9856-4322-9DDC-1415EF65FE16}" sibTransId="{2936B080-7DEB-471C-A449-9E20584CF60A}"/>
    <dgm:cxn modelId="{99750F85-5C39-48C3-AC96-31EF3F2598D3}" type="presOf" srcId="{34DD50BC-6081-4746-947F-8CA60CA68A45}" destId="{7947EAEE-28D3-41F1-8A0F-D4FB8B29D3AC}" srcOrd="0" destOrd="0" presId="urn:microsoft.com/office/officeart/2008/layout/LinedList"/>
    <dgm:cxn modelId="{B8540DB3-3083-454E-A22C-B18E9BE04978}" srcId="{34DD50BC-6081-4746-947F-8CA60CA68A45}" destId="{3BF3BFEB-558C-4352-BB37-95D5B953EC23}" srcOrd="1" destOrd="0" parTransId="{2DF0BB7E-8A51-4875-B1BA-BD1941470228}" sibTransId="{7743FDC4-4AF8-45D3-B9CE-F1D33CA784F8}"/>
    <dgm:cxn modelId="{BE15D0BA-2287-4184-B6D9-AEDE409CB1A9}" type="presOf" srcId="{3BF3BFEB-558C-4352-BB37-95D5B953EC23}" destId="{A2AE9E9A-6273-4FF2-9F6E-E49E706BB88F}" srcOrd="0" destOrd="0" presId="urn:microsoft.com/office/officeart/2008/layout/LinedList"/>
    <dgm:cxn modelId="{253F855D-F9BC-4637-B3C6-AEE1DCAC9E6D}" type="presParOf" srcId="{7947EAEE-28D3-41F1-8A0F-D4FB8B29D3AC}" destId="{05031C6B-2937-4403-9DD7-A5F8F24FD048}" srcOrd="0" destOrd="0" presId="urn:microsoft.com/office/officeart/2008/layout/LinedList"/>
    <dgm:cxn modelId="{D2A5AF0A-E1E8-44C0-9436-BAC5581D58CC}" type="presParOf" srcId="{7947EAEE-28D3-41F1-8A0F-D4FB8B29D3AC}" destId="{B7C724F6-CCC1-4E95-8C2B-622DDED7F419}" srcOrd="1" destOrd="0" presId="urn:microsoft.com/office/officeart/2008/layout/LinedList"/>
    <dgm:cxn modelId="{CCE56478-6777-48F4-AB0E-E5AEEB3B291F}" type="presParOf" srcId="{B7C724F6-CCC1-4E95-8C2B-622DDED7F419}" destId="{35CABDE6-3DE9-4657-BE22-FEEB1CC2EDCD}" srcOrd="0" destOrd="0" presId="urn:microsoft.com/office/officeart/2008/layout/LinedList"/>
    <dgm:cxn modelId="{58A0739D-94C7-4550-B179-44A5EC6BE142}" type="presParOf" srcId="{B7C724F6-CCC1-4E95-8C2B-622DDED7F419}" destId="{88F8683E-80BF-4568-AC0E-FF2FC8B67EC1}" srcOrd="1" destOrd="0" presId="urn:microsoft.com/office/officeart/2008/layout/LinedList"/>
    <dgm:cxn modelId="{67BB8ECF-B903-45A2-B2B6-63E537BEEA5E}" type="presParOf" srcId="{7947EAEE-28D3-41F1-8A0F-D4FB8B29D3AC}" destId="{FF9AAC7D-38BD-42DB-B004-E55C42C4D0BB}" srcOrd="2" destOrd="0" presId="urn:microsoft.com/office/officeart/2008/layout/LinedList"/>
    <dgm:cxn modelId="{4CC8AF57-29A3-4D3A-A396-ABE2B62FA03F}" type="presParOf" srcId="{7947EAEE-28D3-41F1-8A0F-D4FB8B29D3AC}" destId="{46AAA2C1-1E29-4DA9-B00D-55466879EB21}" srcOrd="3" destOrd="0" presId="urn:microsoft.com/office/officeart/2008/layout/LinedList"/>
    <dgm:cxn modelId="{D0530D5C-185B-44D9-96FB-FDEE1FAD00A1}" type="presParOf" srcId="{46AAA2C1-1E29-4DA9-B00D-55466879EB21}" destId="{A2AE9E9A-6273-4FF2-9F6E-E49E706BB88F}" srcOrd="0" destOrd="0" presId="urn:microsoft.com/office/officeart/2008/layout/LinedList"/>
    <dgm:cxn modelId="{2101191C-A009-4D49-A8B9-07AAD45C2CC8}" type="presParOf" srcId="{46AAA2C1-1E29-4DA9-B00D-55466879EB21}" destId="{D0D0DFF8-A682-4695-B118-4966CC5193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9FFC7E-9A20-45B5-BA9B-2A6F856058A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FF03C80-0BE3-4BCE-AFC4-10C1A8BE5A3A}">
      <dgm:prSet/>
      <dgm:spPr/>
      <dgm:t>
        <a:bodyPr/>
        <a:lstStyle/>
        <a:p>
          <a:r>
            <a:rPr lang="en-US"/>
            <a:t>Why Learn Python?</a:t>
          </a:r>
        </a:p>
      </dgm:t>
    </dgm:pt>
    <dgm:pt modelId="{FC4B2608-852A-4D5A-B577-E881C4F5FAC0}" type="parTrans" cxnId="{1970F04E-8865-45DF-8EBD-825DE0C2C328}">
      <dgm:prSet/>
      <dgm:spPr/>
      <dgm:t>
        <a:bodyPr/>
        <a:lstStyle/>
        <a:p>
          <a:endParaRPr lang="en-US"/>
        </a:p>
      </dgm:t>
    </dgm:pt>
    <dgm:pt modelId="{7210815E-F65B-4E16-9397-2F66E74FDFA3}" type="sibTrans" cxnId="{1970F04E-8865-45DF-8EBD-825DE0C2C328}">
      <dgm:prSet/>
      <dgm:spPr/>
      <dgm:t>
        <a:bodyPr/>
        <a:lstStyle/>
        <a:p>
          <a:endParaRPr lang="en-US"/>
        </a:p>
      </dgm:t>
    </dgm:pt>
    <dgm:pt modelId="{663875E7-6EE8-4ED5-B816-5477E1B643E4}">
      <dgm:prSet/>
      <dgm:spPr/>
      <dgm:t>
        <a:bodyPr/>
        <a:lstStyle/>
        <a:p>
          <a:r>
            <a:rPr lang="en-US"/>
            <a:t>Beginner-Friendly: Simple and intuitive.</a:t>
          </a:r>
        </a:p>
      </dgm:t>
    </dgm:pt>
    <dgm:pt modelId="{D6086CBC-F4AE-4340-A443-8AFA83FEAB11}" type="parTrans" cxnId="{2D14B6C0-0762-4F0E-A854-10291C17B67E}">
      <dgm:prSet/>
      <dgm:spPr/>
      <dgm:t>
        <a:bodyPr/>
        <a:lstStyle/>
        <a:p>
          <a:endParaRPr lang="en-US"/>
        </a:p>
      </dgm:t>
    </dgm:pt>
    <dgm:pt modelId="{031D6AD2-7DFC-4A94-8AA9-B5AF479E3CB7}" type="sibTrans" cxnId="{2D14B6C0-0762-4F0E-A854-10291C17B67E}">
      <dgm:prSet/>
      <dgm:spPr/>
      <dgm:t>
        <a:bodyPr/>
        <a:lstStyle/>
        <a:p>
          <a:endParaRPr lang="en-US"/>
        </a:p>
      </dgm:t>
    </dgm:pt>
    <dgm:pt modelId="{2389FEDC-183D-4A09-A2F2-EC723D3AA826}">
      <dgm:prSet/>
      <dgm:spPr/>
      <dgm:t>
        <a:bodyPr/>
        <a:lstStyle/>
        <a:p>
          <a:r>
            <a:rPr lang="en-US"/>
            <a:t>Versatile: Wide range of applications.</a:t>
          </a:r>
        </a:p>
      </dgm:t>
    </dgm:pt>
    <dgm:pt modelId="{754A36A0-10C7-486B-B438-455C5E663791}" type="parTrans" cxnId="{D94B631B-A635-44DC-83AE-9804FA78E2EC}">
      <dgm:prSet/>
      <dgm:spPr/>
      <dgm:t>
        <a:bodyPr/>
        <a:lstStyle/>
        <a:p>
          <a:endParaRPr lang="en-US"/>
        </a:p>
      </dgm:t>
    </dgm:pt>
    <dgm:pt modelId="{BBC8FEB0-4464-4B07-B52E-849BF9DED42E}" type="sibTrans" cxnId="{D94B631B-A635-44DC-83AE-9804FA78E2EC}">
      <dgm:prSet/>
      <dgm:spPr/>
      <dgm:t>
        <a:bodyPr/>
        <a:lstStyle/>
        <a:p>
          <a:endParaRPr lang="en-US"/>
        </a:p>
      </dgm:t>
    </dgm:pt>
    <dgm:pt modelId="{8E58DD59-0C36-4A30-A2C2-21520CA4678E}">
      <dgm:prSet/>
      <dgm:spPr/>
      <dgm:t>
        <a:bodyPr/>
        <a:lstStyle/>
        <a:p>
          <a:r>
            <a:rPr lang="en-US"/>
            <a:t>In-Demand: A skill sought in many industries.</a:t>
          </a:r>
        </a:p>
      </dgm:t>
    </dgm:pt>
    <dgm:pt modelId="{519CDDB9-E72F-4F04-BEF7-B136BED2F53F}" type="parTrans" cxnId="{123361C5-13D2-4AF7-930F-624D958E5A4D}">
      <dgm:prSet/>
      <dgm:spPr/>
      <dgm:t>
        <a:bodyPr/>
        <a:lstStyle/>
        <a:p>
          <a:endParaRPr lang="en-US"/>
        </a:p>
      </dgm:t>
    </dgm:pt>
    <dgm:pt modelId="{92FC40A5-A5DA-4E19-80E8-0DAC02C4DDF5}" type="sibTrans" cxnId="{123361C5-13D2-4AF7-930F-624D958E5A4D}">
      <dgm:prSet/>
      <dgm:spPr/>
      <dgm:t>
        <a:bodyPr/>
        <a:lstStyle/>
        <a:p>
          <a:endParaRPr lang="en-US"/>
        </a:p>
      </dgm:t>
    </dgm:pt>
    <dgm:pt modelId="{71DB5D30-E074-4620-AFDD-ED317F7E055B}" type="pres">
      <dgm:prSet presAssocID="{CE9FFC7E-9A20-45B5-BA9B-2A6F856058A0}" presName="vert0" presStyleCnt="0">
        <dgm:presLayoutVars>
          <dgm:dir/>
          <dgm:animOne val="branch"/>
          <dgm:animLvl val="lvl"/>
        </dgm:presLayoutVars>
      </dgm:prSet>
      <dgm:spPr/>
    </dgm:pt>
    <dgm:pt modelId="{36F844A2-ABE9-46B9-84BF-5B893FA82DDD}" type="pres">
      <dgm:prSet presAssocID="{6FF03C80-0BE3-4BCE-AFC4-10C1A8BE5A3A}" presName="thickLine" presStyleLbl="alignNode1" presStyleIdx="0" presStyleCnt="4"/>
      <dgm:spPr/>
    </dgm:pt>
    <dgm:pt modelId="{5F71ADE4-2037-4E1F-A2ED-AB732581CF67}" type="pres">
      <dgm:prSet presAssocID="{6FF03C80-0BE3-4BCE-AFC4-10C1A8BE5A3A}" presName="horz1" presStyleCnt="0"/>
      <dgm:spPr/>
    </dgm:pt>
    <dgm:pt modelId="{4DCE8651-F266-4AF0-B6B4-9AA23218370C}" type="pres">
      <dgm:prSet presAssocID="{6FF03C80-0BE3-4BCE-AFC4-10C1A8BE5A3A}" presName="tx1" presStyleLbl="revTx" presStyleIdx="0" presStyleCnt="4"/>
      <dgm:spPr/>
    </dgm:pt>
    <dgm:pt modelId="{508250FC-5698-4E7B-B84B-F009C6808CE1}" type="pres">
      <dgm:prSet presAssocID="{6FF03C80-0BE3-4BCE-AFC4-10C1A8BE5A3A}" presName="vert1" presStyleCnt="0"/>
      <dgm:spPr/>
    </dgm:pt>
    <dgm:pt modelId="{FFA88E1E-D308-4E9A-ADAC-C9E4C6292E48}" type="pres">
      <dgm:prSet presAssocID="{663875E7-6EE8-4ED5-B816-5477E1B643E4}" presName="thickLine" presStyleLbl="alignNode1" presStyleIdx="1" presStyleCnt="4"/>
      <dgm:spPr/>
    </dgm:pt>
    <dgm:pt modelId="{5A2F1E5E-FBCF-431E-8F47-5E562DA26D40}" type="pres">
      <dgm:prSet presAssocID="{663875E7-6EE8-4ED5-B816-5477E1B643E4}" presName="horz1" presStyleCnt="0"/>
      <dgm:spPr/>
    </dgm:pt>
    <dgm:pt modelId="{855BAC4E-45D5-457F-9EAC-37189D1439D2}" type="pres">
      <dgm:prSet presAssocID="{663875E7-6EE8-4ED5-B816-5477E1B643E4}" presName="tx1" presStyleLbl="revTx" presStyleIdx="1" presStyleCnt="4"/>
      <dgm:spPr/>
    </dgm:pt>
    <dgm:pt modelId="{16E21F1B-000A-46B8-85B1-131D76C72067}" type="pres">
      <dgm:prSet presAssocID="{663875E7-6EE8-4ED5-B816-5477E1B643E4}" presName="vert1" presStyleCnt="0"/>
      <dgm:spPr/>
    </dgm:pt>
    <dgm:pt modelId="{FF9C58FD-CD6F-48DC-9A16-5EFEE915DC6C}" type="pres">
      <dgm:prSet presAssocID="{2389FEDC-183D-4A09-A2F2-EC723D3AA826}" presName="thickLine" presStyleLbl="alignNode1" presStyleIdx="2" presStyleCnt="4"/>
      <dgm:spPr/>
    </dgm:pt>
    <dgm:pt modelId="{BB120986-FC5E-4C1C-863E-0E7A745C3DFD}" type="pres">
      <dgm:prSet presAssocID="{2389FEDC-183D-4A09-A2F2-EC723D3AA826}" presName="horz1" presStyleCnt="0"/>
      <dgm:spPr/>
    </dgm:pt>
    <dgm:pt modelId="{3177D7D4-F6FE-4CCD-B8CB-04D060CABDE6}" type="pres">
      <dgm:prSet presAssocID="{2389FEDC-183D-4A09-A2F2-EC723D3AA826}" presName="tx1" presStyleLbl="revTx" presStyleIdx="2" presStyleCnt="4"/>
      <dgm:spPr/>
    </dgm:pt>
    <dgm:pt modelId="{F633DD8E-28D3-4C64-BAB6-E6B7A63CA1D2}" type="pres">
      <dgm:prSet presAssocID="{2389FEDC-183D-4A09-A2F2-EC723D3AA826}" presName="vert1" presStyleCnt="0"/>
      <dgm:spPr/>
    </dgm:pt>
    <dgm:pt modelId="{83D168DD-FE9A-4CA0-871C-23E15C4B4BB5}" type="pres">
      <dgm:prSet presAssocID="{8E58DD59-0C36-4A30-A2C2-21520CA4678E}" presName="thickLine" presStyleLbl="alignNode1" presStyleIdx="3" presStyleCnt="4"/>
      <dgm:spPr/>
    </dgm:pt>
    <dgm:pt modelId="{6EE3D138-364B-422B-806C-7890BAB565D5}" type="pres">
      <dgm:prSet presAssocID="{8E58DD59-0C36-4A30-A2C2-21520CA4678E}" presName="horz1" presStyleCnt="0"/>
      <dgm:spPr/>
    </dgm:pt>
    <dgm:pt modelId="{BE8CE9D6-C111-4BAA-A263-E5DE50F2DB0A}" type="pres">
      <dgm:prSet presAssocID="{8E58DD59-0C36-4A30-A2C2-21520CA4678E}" presName="tx1" presStyleLbl="revTx" presStyleIdx="3" presStyleCnt="4"/>
      <dgm:spPr/>
    </dgm:pt>
    <dgm:pt modelId="{ED6E5464-85CD-4D52-9AD2-2B91D777ED50}" type="pres">
      <dgm:prSet presAssocID="{8E58DD59-0C36-4A30-A2C2-21520CA4678E}" presName="vert1" presStyleCnt="0"/>
      <dgm:spPr/>
    </dgm:pt>
  </dgm:ptLst>
  <dgm:cxnLst>
    <dgm:cxn modelId="{D94B631B-A635-44DC-83AE-9804FA78E2EC}" srcId="{CE9FFC7E-9A20-45B5-BA9B-2A6F856058A0}" destId="{2389FEDC-183D-4A09-A2F2-EC723D3AA826}" srcOrd="2" destOrd="0" parTransId="{754A36A0-10C7-486B-B438-455C5E663791}" sibTransId="{BBC8FEB0-4464-4B07-B52E-849BF9DED42E}"/>
    <dgm:cxn modelId="{C92BC024-DF7D-4AA1-89D3-8DD3F8C60167}" type="presOf" srcId="{6FF03C80-0BE3-4BCE-AFC4-10C1A8BE5A3A}" destId="{4DCE8651-F266-4AF0-B6B4-9AA23218370C}" srcOrd="0" destOrd="0" presId="urn:microsoft.com/office/officeart/2008/layout/LinedList"/>
    <dgm:cxn modelId="{1970F04E-8865-45DF-8EBD-825DE0C2C328}" srcId="{CE9FFC7E-9A20-45B5-BA9B-2A6F856058A0}" destId="{6FF03C80-0BE3-4BCE-AFC4-10C1A8BE5A3A}" srcOrd="0" destOrd="0" parTransId="{FC4B2608-852A-4D5A-B577-E881C4F5FAC0}" sibTransId="{7210815E-F65B-4E16-9397-2F66E74FDFA3}"/>
    <dgm:cxn modelId="{4B291A54-8CFD-40C6-B8F8-DD609BBC002A}" type="presOf" srcId="{CE9FFC7E-9A20-45B5-BA9B-2A6F856058A0}" destId="{71DB5D30-E074-4620-AFDD-ED317F7E055B}" srcOrd="0" destOrd="0" presId="urn:microsoft.com/office/officeart/2008/layout/LinedList"/>
    <dgm:cxn modelId="{735A0776-56DE-4D7C-A895-344746FEB684}" type="presOf" srcId="{663875E7-6EE8-4ED5-B816-5477E1B643E4}" destId="{855BAC4E-45D5-457F-9EAC-37189D1439D2}" srcOrd="0" destOrd="0" presId="urn:microsoft.com/office/officeart/2008/layout/LinedList"/>
    <dgm:cxn modelId="{2D14B6C0-0762-4F0E-A854-10291C17B67E}" srcId="{CE9FFC7E-9A20-45B5-BA9B-2A6F856058A0}" destId="{663875E7-6EE8-4ED5-B816-5477E1B643E4}" srcOrd="1" destOrd="0" parTransId="{D6086CBC-F4AE-4340-A443-8AFA83FEAB11}" sibTransId="{031D6AD2-7DFC-4A94-8AA9-B5AF479E3CB7}"/>
    <dgm:cxn modelId="{123361C5-13D2-4AF7-930F-624D958E5A4D}" srcId="{CE9FFC7E-9A20-45B5-BA9B-2A6F856058A0}" destId="{8E58DD59-0C36-4A30-A2C2-21520CA4678E}" srcOrd="3" destOrd="0" parTransId="{519CDDB9-E72F-4F04-BEF7-B136BED2F53F}" sibTransId="{92FC40A5-A5DA-4E19-80E8-0DAC02C4DDF5}"/>
    <dgm:cxn modelId="{F33FD9D1-B8E1-4DBE-8E1A-92F2D56494C1}" type="presOf" srcId="{2389FEDC-183D-4A09-A2F2-EC723D3AA826}" destId="{3177D7D4-F6FE-4CCD-B8CB-04D060CABDE6}" srcOrd="0" destOrd="0" presId="urn:microsoft.com/office/officeart/2008/layout/LinedList"/>
    <dgm:cxn modelId="{9B1E1FFB-1522-4BB4-825E-01C3E03D026E}" type="presOf" srcId="{8E58DD59-0C36-4A30-A2C2-21520CA4678E}" destId="{BE8CE9D6-C111-4BAA-A263-E5DE50F2DB0A}" srcOrd="0" destOrd="0" presId="urn:microsoft.com/office/officeart/2008/layout/LinedList"/>
    <dgm:cxn modelId="{87939BF5-B647-4CE8-ADFD-7B85B9A5DFC5}" type="presParOf" srcId="{71DB5D30-E074-4620-AFDD-ED317F7E055B}" destId="{36F844A2-ABE9-46B9-84BF-5B893FA82DDD}" srcOrd="0" destOrd="0" presId="urn:microsoft.com/office/officeart/2008/layout/LinedList"/>
    <dgm:cxn modelId="{DF3B4194-E4D1-4075-86E4-7429D5DC83CA}" type="presParOf" srcId="{71DB5D30-E074-4620-AFDD-ED317F7E055B}" destId="{5F71ADE4-2037-4E1F-A2ED-AB732581CF67}" srcOrd="1" destOrd="0" presId="urn:microsoft.com/office/officeart/2008/layout/LinedList"/>
    <dgm:cxn modelId="{EE564EA9-6AFC-4179-880B-6771C8A97DEF}" type="presParOf" srcId="{5F71ADE4-2037-4E1F-A2ED-AB732581CF67}" destId="{4DCE8651-F266-4AF0-B6B4-9AA23218370C}" srcOrd="0" destOrd="0" presId="urn:microsoft.com/office/officeart/2008/layout/LinedList"/>
    <dgm:cxn modelId="{E12F0A79-50EB-41FD-A6E7-69A19FFD15EB}" type="presParOf" srcId="{5F71ADE4-2037-4E1F-A2ED-AB732581CF67}" destId="{508250FC-5698-4E7B-B84B-F009C6808CE1}" srcOrd="1" destOrd="0" presId="urn:microsoft.com/office/officeart/2008/layout/LinedList"/>
    <dgm:cxn modelId="{EC4BF234-780A-4922-862C-5DCC70A7095C}" type="presParOf" srcId="{71DB5D30-E074-4620-AFDD-ED317F7E055B}" destId="{FFA88E1E-D308-4E9A-ADAC-C9E4C6292E48}" srcOrd="2" destOrd="0" presId="urn:microsoft.com/office/officeart/2008/layout/LinedList"/>
    <dgm:cxn modelId="{5E75E7E2-4FE6-45A8-B702-ED54BEEC06AA}" type="presParOf" srcId="{71DB5D30-E074-4620-AFDD-ED317F7E055B}" destId="{5A2F1E5E-FBCF-431E-8F47-5E562DA26D40}" srcOrd="3" destOrd="0" presId="urn:microsoft.com/office/officeart/2008/layout/LinedList"/>
    <dgm:cxn modelId="{59C660FE-CBFE-471F-BB6C-3252597DC65C}" type="presParOf" srcId="{5A2F1E5E-FBCF-431E-8F47-5E562DA26D40}" destId="{855BAC4E-45D5-457F-9EAC-37189D1439D2}" srcOrd="0" destOrd="0" presId="urn:microsoft.com/office/officeart/2008/layout/LinedList"/>
    <dgm:cxn modelId="{70C554E1-B723-4F97-804A-CC05062EA47F}" type="presParOf" srcId="{5A2F1E5E-FBCF-431E-8F47-5E562DA26D40}" destId="{16E21F1B-000A-46B8-85B1-131D76C72067}" srcOrd="1" destOrd="0" presId="urn:microsoft.com/office/officeart/2008/layout/LinedList"/>
    <dgm:cxn modelId="{4013B12B-EB7E-4585-918F-7212E035810E}" type="presParOf" srcId="{71DB5D30-E074-4620-AFDD-ED317F7E055B}" destId="{FF9C58FD-CD6F-48DC-9A16-5EFEE915DC6C}" srcOrd="4" destOrd="0" presId="urn:microsoft.com/office/officeart/2008/layout/LinedList"/>
    <dgm:cxn modelId="{91D61B4C-193E-4AEA-9CC7-5CB17BD51A0B}" type="presParOf" srcId="{71DB5D30-E074-4620-AFDD-ED317F7E055B}" destId="{BB120986-FC5E-4C1C-863E-0E7A745C3DFD}" srcOrd="5" destOrd="0" presId="urn:microsoft.com/office/officeart/2008/layout/LinedList"/>
    <dgm:cxn modelId="{B79F06F8-C877-4F0A-B9F5-88C84E191A29}" type="presParOf" srcId="{BB120986-FC5E-4C1C-863E-0E7A745C3DFD}" destId="{3177D7D4-F6FE-4CCD-B8CB-04D060CABDE6}" srcOrd="0" destOrd="0" presId="urn:microsoft.com/office/officeart/2008/layout/LinedList"/>
    <dgm:cxn modelId="{608E8532-CBDF-40C8-8555-D6ECD155ABF4}" type="presParOf" srcId="{BB120986-FC5E-4C1C-863E-0E7A745C3DFD}" destId="{F633DD8E-28D3-4C64-BAB6-E6B7A63CA1D2}" srcOrd="1" destOrd="0" presId="urn:microsoft.com/office/officeart/2008/layout/LinedList"/>
    <dgm:cxn modelId="{F5DCF86E-BF3A-4A37-ACE8-93A0BAFAE43A}" type="presParOf" srcId="{71DB5D30-E074-4620-AFDD-ED317F7E055B}" destId="{83D168DD-FE9A-4CA0-871C-23E15C4B4BB5}" srcOrd="6" destOrd="0" presId="urn:microsoft.com/office/officeart/2008/layout/LinedList"/>
    <dgm:cxn modelId="{7A92B6EB-2979-4927-A2E5-3EC76937A6AD}" type="presParOf" srcId="{71DB5D30-E074-4620-AFDD-ED317F7E055B}" destId="{6EE3D138-364B-422B-806C-7890BAB565D5}" srcOrd="7" destOrd="0" presId="urn:microsoft.com/office/officeart/2008/layout/LinedList"/>
    <dgm:cxn modelId="{F9816405-3BF9-4119-B578-A9F722840AB3}" type="presParOf" srcId="{6EE3D138-364B-422B-806C-7890BAB565D5}" destId="{BE8CE9D6-C111-4BAA-A263-E5DE50F2DB0A}" srcOrd="0" destOrd="0" presId="urn:microsoft.com/office/officeart/2008/layout/LinedList"/>
    <dgm:cxn modelId="{27D123CB-30FF-419F-B785-7FDE077F5BF7}" type="presParOf" srcId="{6EE3D138-364B-422B-806C-7890BAB565D5}" destId="{ED6E5464-85CD-4D52-9AD2-2B91D777ED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883FD-747B-4A41-8579-70F9530AFC51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B499D-CF8E-4C12-B9B7-617D48FDBE32}">
      <dsp:nvSpPr>
        <dsp:cNvPr id="0" name=""/>
        <dsp:cNvSpPr/>
      </dsp:nvSpPr>
      <dsp:spPr>
        <a:xfrm>
          <a:off x="86305" y="1690715"/>
          <a:ext cx="1256867" cy="654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1989</a:t>
          </a:r>
        </a:p>
      </dsp:txBody>
      <dsp:txXfrm>
        <a:off x="86305" y="1690715"/>
        <a:ext cx="1256867" cy="654470"/>
      </dsp:txXfrm>
    </dsp:sp>
    <dsp:sp modelId="{1E2F0A68-3D56-4D35-B939-796C28E66497}">
      <dsp:nvSpPr>
        <dsp:cNvPr id="0" name=""/>
        <dsp:cNvSpPr/>
      </dsp:nvSpPr>
      <dsp:spPr>
        <a:xfrm>
          <a:off x="86305" y="784069"/>
          <a:ext cx="1256867" cy="9066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Guido van Rossum starts Python development.</a:t>
          </a:r>
        </a:p>
      </dsp:txBody>
      <dsp:txXfrm>
        <a:off x="86305" y="784069"/>
        <a:ext cx="1256867" cy="906646"/>
      </dsp:txXfrm>
    </dsp:sp>
    <dsp:sp modelId="{55F4FB28-61C0-4757-B87A-F89727C71D1F}">
      <dsp:nvSpPr>
        <dsp:cNvPr id="0" name=""/>
        <dsp:cNvSpPr/>
      </dsp:nvSpPr>
      <dsp:spPr>
        <a:xfrm>
          <a:off x="714739" y="2345185"/>
          <a:ext cx="0" cy="381774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0B7D1-753F-49E7-BB18-57863402C14D}">
      <dsp:nvSpPr>
        <dsp:cNvPr id="0" name=""/>
        <dsp:cNvSpPr/>
      </dsp:nvSpPr>
      <dsp:spPr>
        <a:xfrm>
          <a:off x="800434" y="3108734"/>
          <a:ext cx="1256867" cy="654470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1991</a:t>
          </a:r>
        </a:p>
      </dsp:txBody>
      <dsp:txXfrm>
        <a:off x="800434" y="3108734"/>
        <a:ext cx="1256867" cy="654470"/>
      </dsp:txXfrm>
    </dsp:sp>
    <dsp:sp modelId="{3D2D0CF9-DAC7-4BDF-B0DD-32F9C90CC885}">
      <dsp:nvSpPr>
        <dsp:cNvPr id="0" name=""/>
        <dsp:cNvSpPr/>
      </dsp:nvSpPr>
      <dsp:spPr>
        <a:xfrm>
          <a:off x="800434" y="3763204"/>
          <a:ext cx="1256867" cy="1236335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 0.9.0 released with basic features like functions and error handling.</a:t>
          </a:r>
        </a:p>
      </dsp:txBody>
      <dsp:txXfrm>
        <a:off x="800434" y="3763204"/>
        <a:ext cx="1256867" cy="1236335"/>
      </dsp:txXfrm>
    </dsp:sp>
    <dsp:sp modelId="{D983AE9F-2320-40BF-9440-C6A887A1FA99}">
      <dsp:nvSpPr>
        <dsp:cNvPr id="0" name=""/>
        <dsp:cNvSpPr/>
      </dsp:nvSpPr>
      <dsp:spPr>
        <a:xfrm>
          <a:off x="1428868" y="2726959"/>
          <a:ext cx="0" cy="381774"/>
        </a:xfrm>
        <a:prstGeom prst="line">
          <a:avLst/>
        </a:prstGeom>
        <a:noFill/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4D705-C361-445C-A910-2617FB9F4DDF}">
      <dsp:nvSpPr>
        <dsp:cNvPr id="0" name=""/>
        <dsp:cNvSpPr/>
      </dsp:nvSpPr>
      <dsp:spPr>
        <a:xfrm rot="2700000">
          <a:off x="672317" y="2684538"/>
          <a:ext cx="84843" cy="84843"/>
        </a:xfrm>
        <a:prstGeom prst="rect">
          <a:avLst/>
        </a:prstGeom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B4F6FF-F960-4DAB-B427-154751E5C2DB}">
      <dsp:nvSpPr>
        <dsp:cNvPr id="0" name=""/>
        <dsp:cNvSpPr/>
      </dsp:nvSpPr>
      <dsp:spPr>
        <a:xfrm rot="2700000">
          <a:off x="1386446" y="2684538"/>
          <a:ext cx="84843" cy="84843"/>
        </a:xfrm>
        <a:prstGeom prst="rect">
          <a:avLst/>
        </a:prstGeom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30522B-7710-4FC4-8FE1-A95DC7F90287}">
      <dsp:nvSpPr>
        <dsp:cNvPr id="0" name=""/>
        <dsp:cNvSpPr/>
      </dsp:nvSpPr>
      <dsp:spPr>
        <a:xfrm>
          <a:off x="1514563" y="1690715"/>
          <a:ext cx="1256867" cy="654470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1994</a:t>
          </a:r>
        </a:p>
      </dsp:txBody>
      <dsp:txXfrm>
        <a:off x="1514563" y="1690715"/>
        <a:ext cx="1256867" cy="654470"/>
      </dsp:txXfrm>
    </dsp:sp>
    <dsp:sp modelId="{57D57131-AF3C-47C3-8FA5-34C0AA1C7855}">
      <dsp:nvSpPr>
        <dsp:cNvPr id="0" name=""/>
        <dsp:cNvSpPr/>
      </dsp:nvSpPr>
      <dsp:spPr>
        <a:xfrm>
          <a:off x="1514563" y="619224"/>
          <a:ext cx="1256867" cy="107149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 1.0 introduced core features like modules and exceptions.</a:t>
          </a:r>
        </a:p>
      </dsp:txBody>
      <dsp:txXfrm>
        <a:off x="1514563" y="619224"/>
        <a:ext cx="1256867" cy="1071490"/>
      </dsp:txXfrm>
    </dsp:sp>
    <dsp:sp modelId="{DD388ACB-9DC8-4DFE-A75B-AA5EA129997A}">
      <dsp:nvSpPr>
        <dsp:cNvPr id="0" name=""/>
        <dsp:cNvSpPr/>
      </dsp:nvSpPr>
      <dsp:spPr>
        <a:xfrm>
          <a:off x="2142997" y="2345185"/>
          <a:ext cx="0" cy="381774"/>
        </a:xfrm>
        <a:prstGeom prst="line">
          <a:avLst/>
        </a:prstGeom>
        <a:noFill/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73FAA-B494-4BA5-8245-7B260F4E4BB8}">
      <dsp:nvSpPr>
        <dsp:cNvPr id="0" name=""/>
        <dsp:cNvSpPr/>
      </dsp:nvSpPr>
      <dsp:spPr>
        <a:xfrm>
          <a:off x="2228692" y="3108734"/>
          <a:ext cx="1256867" cy="654470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2000</a:t>
          </a:r>
        </a:p>
      </dsp:txBody>
      <dsp:txXfrm>
        <a:off x="2228692" y="3108734"/>
        <a:ext cx="1256867" cy="654470"/>
      </dsp:txXfrm>
    </dsp:sp>
    <dsp:sp modelId="{CECBB3D0-F4D6-4FE5-A3D9-E6558D05D4FE}">
      <dsp:nvSpPr>
        <dsp:cNvPr id="0" name=""/>
        <dsp:cNvSpPr/>
      </dsp:nvSpPr>
      <dsp:spPr>
        <a:xfrm>
          <a:off x="2228692" y="3763204"/>
          <a:ext cx="1256867" cy="1236335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 2.0 released with list comprehensions and garbage collection.</a:t>
          </a:r>
        </a:p>
      </dsp:txBody>
      <dsp:txXfrm>
        <a:off x="2228692" y="3763204"/>
        <a:ext cx="1256867" cy="1236335"/>
      </dsp:txXfrm>
    </dsp:sp>
    <dsp:sp modelId="{8388A464-22B1-45CA-831D-B0775B8876B1}">
      <dsp:nvSpPr>
        <dsp:cNvPr id="0" name=""/>
        <dsp:cNvSpPr/>
      </dsp:nvSpPr>
      <dsp:spPr>
        <a:xfrm>
          <a:off x="2857126" y="2726959"/>
          <a:ext cx="0" cy="381774"/>
        </a:xfrm>
        <a:prstGeom prst="line">
          <a:avLst/>
        </a:prstGeom>
        <a:noFill/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152C5-2034-41F6-9CE4-DDAA21C4BCEC}">
      <dsp:nvSpPr>
        <dsp:cNvPr id="0" name=""/>
        <dsp:cNvSpPr/>
      </dsp:nvSpPr>
      <dsp:spPr>
        <a:xfrm rot="2700000">
          <a:off x="2100575" y="2684538"/>
          <a:ext cx="84843" cy="84843"/>
        </a:xfrm>
        <a:prstGeom prst="rect">
          <a:avLst/>
        </a:prstGeom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53E77C-0FC2-4EEA-A1FF-C52EB5594A5D}">
      <dsp:nvSpPr>
        <dsp:cNvPr id="0" name=""/>
        <dsp:cNvSpPr/>
      </dsp:nvSpPr>
      <dsp:spPr>
        <a:xfrm rot="2700000">
          <a:off x="2814704" y="2684538"/>
          <a:ext cx="84843" cy="84843"/>
        </a:xfrm>
        <a:prstGeom prst="rect">
          <a:avLst/>
        </a:prstGeom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2DF655-0037-4141-BFA3-6118316A21D6}">
      <dsp:nvSpPr>
        <dsp:cNvPr id="0" name=""/>
        <dsp:cNvSpPr/>
      </dsp:nvSpPr>
      <dsp:spPr>
        <a:xfrm>
          <a:off x="2942822" y="1690715"/>
          <a:ext cx="1256867" cy="654470"/>
        </a:xfrm>
        <a:prstGeom prst="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2008</a:t>
          </a:r>
        </a:p>
      </dsp:txBody>
      <dsp:txXfrm>
        <a:off x="2942822" y="1690715"/>
        <a:ext cx="1256867" cy="654470"/>
      </dsp:txXfrm>
    </dsp:sp>
    <dsp:sp modelId="{150FA2F3-5A69-4E39-AA45-B927AC96B849}">
      <dsp:nvSpPr>
        <dsp:cNvPr id="0" name=""/>
        <dsp:cNvSpPr/>
      </dsp:nvSpPr>
      <dsp:spPr>
        <a:xfrm>
          <a:off x="2942822" y="454379"/>
          <a:ext cx="1256867" cy="1236335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 3.0 launched with major updates, emphasizing simplicity and performance.</a:t>
          </a:r>
        </a:p>
      </dsp:txBody>
      <dsp:txXfrm>
        <a:off x="2942822" y="454379"/>
        <a:ext cx="1256867" cy="1236335"/>
      </dsp:txXfrm>
    </dsp:sp>
    <dsp:sp modelId="{A724E074-5B38-40DD-8517-B6DF93B7105A}">
      <dsp:nvSpPr>
        <dsp:cNvPr id="0" name=""/>
        <dsp:cNvSpPr/>
      </dsp:nvSpPr>
      <dsp:spPr>
        <a:xfrm>
          <a:off x="3571255" y="2345185"/>
          <a:ext cx="0" cy="381774"/>
        </a:xfrm>
        <a:prstGeom prst="line">
          <a:avLst/>
        </a:prstGeom>
        <a:noFill/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69010-1EBB-4C72-BAFE-6D4ECDEF8EAD}">
      <dsp:nvSpPr>
        <dsp:cNvPr id="0" name=""/>
        <dsp:cNvSpPr/>
      </dsp:nvSpPr>
      <dsp:spPr>
        <a:xfrm>
          <a:off x="3656951" y="3108734"/>
          <a:ext cx="1256867" cy="654470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2020</a:t>
          </a:r>
        </a:p>
      </dsp:txBody>
      <dsp:txXfrm>
        <a:off x="3656951" y="3108734"/>
        <a:ext cx="1256867" cy="654470"/>
      </dsp:txXfrm>
    </dsp:sp>
    <dsp:sp modelId="{587BFE69-CD82-4D1F-9218-91B2D687C3AD}">
      <dsp:nvSpPr>
        <dsp:cNvPr id="0" name=""/>
        <dsp:cNvSpPr/>
      </dsp:nvSpPr>
      <dsp:spPr>
        <a:xfrm>
          <a:off x="3656951" y="3763204"/>
          <a:ext cx="1256867" cy="123633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 becomes the most popular programming language globally.</a:t>
          </a:r>
        </a:p>
      </dsp:txBody>
      <dsp:txXfrm>
        <a:off x="3656951" y="3763204"/>
        <a:ext cx="1256867" cy="1236335"/>
      </dsp:txXfrm>
    </dsp:sp>
    <dsp:sp modelId="{368555E7-3637-4170-929E-8CC51206CAD1}">
      <dsp:nvSpPr>
        <dsp:cNvPr id="0" name=""/>
        <dsp:cNvSpPr/>
      </dsp:nvSpPr>
      <dsp:spPr>
        <a:xfrm>
          <a:off x="4285384" y="2726959"/>
          <a:ext cx="0" cy="381774"/>
        </a:xfrm>
        <a:prstGeom prst="line">
          <a:avLst/>
        </a:pr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53714-741F-4D34-A5AA-856E7118B8EA}">
      <dsp:nvSpPr>
        <dsp:cNvPr id="0" name=""/>
        <dsp:cNvSpPr/>
      </dsp:nvSpPr>
      <dsp:spPr>
        <a:xfrm rot="2700000">
          <a:off x="3528834" y="2684538"/>
          <a:ext cx="84843" cy="84843"/>
        </a:xfrm>
        <a:prstGeom prst="rect">
          <a:avLst/>
        </a:prstGeom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7A4F3B-ACF2-4963-9E1F-9C6B4D25E137}">
      <dsp:nvSpPr>
        <dsp:cNvPr id="0" name=""/>
        <dsp:cNvSpPr/>
      </dsp:nvSpPr>
      <dsp:spPr>
        <a:xfrm rot="2700000">
          <a:off x="4242963" y="2684538"/>
          <a:ext cx="84843" cy="84843"/>
        </a:xfrm>
        <a:prstGeom prst="rect">
          <a:avLst/>
        </a:prstGeom>
        <a:gradFill rotWithShape="0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39E82-D0DC-42F3-AFA1-0F7167D99C90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2338A4-BE65-40BD-A14D-BBE7885FDF64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Ease of Learning:   Simple syntax resembling English.</a:t>
          </a:r>
        </a:p>
      </dsp:txBody>
      <dsp:txXfrm>
        <a:off x="0" y="2663"/>
        <a:ext cx="5000124" cy="1816197"/>
      </dsp:txXfrm>
    </dsp:sp>
    <dsp:sp modelId="{DC26832E-2D70-4DCD-9E52-D8563B8241A6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7CA711-8E5C-4F93-B511-74C9C6F5C045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Versatility:   Used in web development, data analysis, AI, ML, automation, and more.</a:t>
          </a:r>
        </a:p>
      </dsp:txBody>
      <dsp:txXfrm>
        <a:off x="0" y="1818861"/>
        <a:ext cx="5000124" cy="1816197"/>
      </dsp:txXfrm>
    </dsp:sp>
    <dsp:sp modelId="{84F321EC-E956-475F-BC81-89B78AAA30CC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B26EB-AD87-4339-9338-8741422B0DC2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Community Support:   Extensive libraries and frameworks.</a:t>
          </a:r>
        </a:p>
      </dsp:txBody>
      <dsp:txXfrm>
        <a:off x="0" y="3635058"/>
        <a:ext cx="5000124" cy="181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3DF37-25C4-4A20-88F0-8C938148FE38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006D28-ACC2-4228-87A2-76981AB16097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Learn and Use:    Beginner-friendly syntax.</a:t>
          </a:r>
        </a:p>
      </dsp:txBody>
      <dsp:txXfrm>
        <a:off x="0" y="665"/>
        <a:ext cx="5000124" cy="1090517"/>
      </dsp:txXfrm>
    </dsp:sp>
    <dsp:sp modelId="{08547D43-BC9F-4062-9CE6-B8C15B147A2B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17853-EA9F-4DB9-A975-B28A9D336A7E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Interpreted Language:    No compilation step; run directly.</a:t>
          </a:r>
        </a:p>
      </dsp:txBody>
      <dsp:txXfrm>
        <a:off x="0" y="1091183"/>
        <a:ext cx="5000124" cy="1090517"/>
      </dsp:txXfrm>
    </dsp:sp>
    <dsp:sp modelId="{EEC11752-78F6-4843-B377-9AEF450A2C1C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05FBED-0416-4306-84B0-B5C9958B5C9C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Dynamically Typed:   No need to declare variable types.</a:t>
          </a:r>
        </a:p>
      </dsp:txBody>
      <dsp:txXfrm>
        <a:off x="0" y="2181701"/>
        <a:ext cx="5000124" cy="1090517"/>
      </dsp:txXfrm>
    </dsp:sp>
    <dsp:sp modelId="{68541601-5D98-4804-944A-5108593DF88D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ADCBC-9D00-4EBF-B713-20C424F9471E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Cross-Platform:    Runs on Windows, macOS, Linux, and more.</a:t>
          </a:r>
        </a:p>
      </dsp:txBody>
      <dsp:txXfrm>
        <a:off x="0" y="3272218"/>
        <a:ext cx="5000124" cy="1090517"/>
      </dsp:txXfrm>
    </dsp:sp>
    <dsp:sp modelId="{D9E90044-174E-4A14-8571-D1B25E1184BE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CE3AFA-A936-4418-8A5C-123331D033E4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Extensive Libraries: Support for diverse fields (e.g., NumPy, Pandas, TensorFlow).</a:t>
          </a:r>
        </a:p>
      </dsp:txBody>
      <dsp:txXfrm>
        <a:off x="0" y="4362736"/>
        <a:ext cx="5000124" cy="1090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1CE3D-7048-42FF-A5D3-1BD24F9B4286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D66E06-90A5-42EF-8009-FABC66A8DCEF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Object-Oriented Programming (OOP): Supports classes and objects.</a:t>
          </a:r>
        </a:p>
      </dsp:txBody>
      <dsp:txXfrm>
        <a:off x="0" y="665"/>
        <a:ext cx="5000124" cy="1090517"/>
      </dsp:txXfrm>
    </dsp:sp>
    <dsp:sp modelId="{33A1AAA2-AB00-4E22-A705-DFD8524BDF47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E1E2EC-B103-42CF-B71D-213700343C21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Open-Source: Free to use and distribute.</a:t>
          </a:r>
        </a:p>
      </dsp:txBody>
      <dsp:txXfrm>
        <a:off x="0" y="1091183"/>
        <a:ext cx="5000124" cy="1090517"/>
      </dsp:txXfrm>
    </dsp:sp>
    <dsp:sp modelId="{0A3C3080-276B-4FD1-8799-E1C5B92B4C01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4090-0F66-4367-9B44-D1DB666B8552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Extensibility: Integrates with C, C++, Java, and .NET.</a:t>
          </a:r>
        </a:p>
      </dsp:txBody>
      <dsp:txXfrm>
        <a:off x="0" y="2181701"/>
        <a:ext cx="5000124" cy="1090517"/>
      </dsp:txXfrm>
    </dsp:sp>
    <dsp:sp modelId="{1E5AEE4A-64B2-4D67-96D7-BACAC06DC359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24F658-DB30-4DE6-85DB-1F28C6DB5C6A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High-Level Language: Focus on development, not system details.</a:t>
          </a:r>
        </a:p>
      </dsp:txBody>
      <dsp:txXfrm>
        <a:off x="0" y="3272218"/>
        <a:ext cx="5000124" cy="1090517"/>
      </dsp:txXfrm>
    </dsp:sp>
    <dsp:sp modelId="{46E731FA-D11F-454E-B967-479F072B0E45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62991B-A4CE-4CD4-91A6-E34E553AD29C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Automatic Memory Management: Handles garbage collection.</a:t>
          </a:r>
        </a:p>
      </dsp:txBody>
      <dsp:txXfrm>
        <a:off x="0" y="4362736"/>
        <a:ext cx="5000124" cy="10905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1539F-C4CE-4974-8DEF-6BB002EA4D37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CAD613-13F2-458F-9F30-45E5D1378DEA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Development:   Frameworks: Django, Flask.</a:t>
          </a:r>
        </a:p>
      </dsp:txBody>
      <dsp:txXfrm>
        <a:off x="0" y="665"/>
        <a:ext cx="5000124" cy="1090517"/>
      </dsp:txXfrm>
    </dsp:sp>
    <dsp:sp modelId="{C034C9F1-17EC-40CD-BDE6-A3E3F187AD91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746963-5381-43D1-8E98-6298CE1741FC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Science and Machine Learning:   Libraries: Pandas, NumPy, Scikit-learn, TensorFlow.</a:t>
          </a:r>
        </a:p>
      </dsp:txBody>
      <dsp:txXfrm>
        <a:off x="0" y="1091183"/>
        <a:ext cx="5000124" cy="1090517"/>
      </dsp:txXfrm>
    </dsp:sp>
    <dsp:sp modelId="{4C5979D5-2CFA-4D01-A53E-8F13222586D5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500B8-DFAF-4920-BCF6-4C3D76F43AF4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Automation:   Automate repetitive tasks.</a:t>
          </a:r>
        </a:p>
      </dsp:txBody>
      <dsp:txXfrm>
        <a:off x="0" y="2181701"/>
        <a:ext cx="5000124" cy="1090517"/>
      </dsp:txXfrm>
    </dsp:sp>
    <dsp:sp modelId="{7249FC15-8249-4502-BB2A-C3CFADB2B353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5398EC-DFAD-4BFF-B10E-F43F56E738AB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Game Development:   Libraries: Pygame.</a:t>
          </a:r>
        </a:p>
      </dsp:txBody>
      <dsp:txXfrm>
        <a:off x="0" y="3272218"/>
        <a:ext cx="5000124" cy="1090517"/>
      </dsp:txXfrm>
    </dsp:sp>
    <dsp:sp modelId="{7103EA4D-C196-447E-81DB-D6FA81062EE8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72D92-D868-427C-B372-FCDB989D383B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Embedded Systems:   MicroPython for IoT devices.</a:t>
          </a:r>
        </a:p>
      </dsp:txBody>
      <dsp:txXfrm>
        <a:off x="0" y="4362736"/>
        <a:ext cx="5000124" cy="1090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31C6B-2937-4403-9DD7-A5F8F24FD048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ABDE6-3DE9-4657-BE22-FEEB1CC2EDCD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Rankings:  Frequently ranked as the most popular programming language.</a:t>
          </a:r>
        </a:p>
      </dsp:txBody>
      <dsp:txXfrm>
        <a:off x="0" y="0"/>
        <a:ext cx="5000124" cy="2726960"/>
      </dsp:txXfrm>
    </dsp:sp>
    <dsp:sp modelId="{FF9AAC7D-38BD-42DB-B004-E55C42C4D0BB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AE9E9A-6273-4FF2-9F6E-E49E706BB88F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Reasons for Popularity:   Versatility, simplicity, and growing demand in fields like AI and data science.</a:t>
          </a:r>
        </a:p>
      </dsp:txBody>
      <dsp:txXfrm>
        <a:off x="0" y="2726960"/>
        <a:ext cx="5000124" cy="2726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844A2-ABE9-46B9-84BF-5B893FA82DDD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CE8651-F266-4AF0-B6B4-9AA23218370C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Why Learn Python?</a:t>
          </a:r>
        </a:p>
      </dsp:txBody>
      <dsp:txXfrm>
        <a:off x="0" y="0"/>
        <a:ext cx="5000124" cy="1363480"/>
      </dsp:txXfrm>
    </dsp:sp>
    <dsp:sp modelId="{FFA88E1E-D308-4E9A-ADAC-C9E4C6292E48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5BAC4E-45D5-457F-9EAC-37189D1439D2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Beginner-Friendly: Simple and intuitive.</a:t>
          </a:r>
        </a:p>
      </dsp:txBody>
      <dsp:txXfrm>
        <a:off x="0" y="1363480"/>
        <a:ext cx="5000124" cy="1363480"/>
      </dsp:txXfrm>
    </dsp:sp>
    <dsp:sp modelId="{FF9C58FD-CD6F-48DC-9A16-5EFEE915DC6C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7D7D4-F6FE-4CCD-B8CB-04D060CABDE6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Versatile: Wide range of applications.</a:t>
          </a:r>
        </a:p>
      </dsp:txBody>
      <dsp:txXfrm>
        <a:off x="0" y="2726960"/>
        <a:ext cx="5000124" cy="1363480"/>
      </dsp:txXfrm>
    </dsp:sp>
    <dsp:sp modelId="{83D168DD-FE9A-4CA0-871C-23E15C4B4BB5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8CE9D6-C111-4BAA-A263-E5DE50F2DB0A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In-Demand: A skill sought in many industries.</a:t>
          </a:r>
        </a:p>
      </dsp:txBody>
      <dsp:txXfrm>
        <a:off x="0" y="4090440"/>
        <a:ext cx="5000124" cy="136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6E801-F8C8-4490-8BB1-6FAB6E620C0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917DD-011B-4E00-862A-46DF1A17B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2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Characteristics of an Interpreted Language: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Direct Execution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Code is translated and executed line by line during runtime.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Python, JavaScript, Ruby.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 Compilation Step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compiled languages (e.g., C, C++), interpreted languages do not require a separate compilation step to produce an executable file.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Platform Independence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Since the interpreter handles execution, the same code can often run on multiple platforms without modification.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Flexibility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dynamic typing and easier debugging as changes can be tested quickly.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Slower Execution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Interpreted languages are typically slower because the translation happens during runtime.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17DD-011B-4E00-862A-46DF1A17B30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9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Characteristics of an Interpreted Language: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Direct Execution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Code is translated and executed line by line during runtime.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Python, JavaScript, Ruby.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 Compilation Step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compiled languages (e.g., C, C++), interpreted languages do not require a separate compilation step to produce an executable file.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Platform Independence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Since the interpreter handles execution, the same code can often run on multiple platforms without modification.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Flexibility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dynamic typing and easier debugging as changes can be tested quickly.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Slower Execution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Interpreted languages are typically slower because the translation happens during runtime.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High-Level Programming Language</a:t>
            </a:r>
          </a:p>
          <a:p>
            <a:r>
              <a:rPr lang="en-US" dirty="0"/>
              <a:t>A </a:t>
            </a:r>
            <a:r>
              <a:rPr lang="en-US" b="1" dirty="0"/>
              <a:t>high-level language</a:t>
            </a:r>
            <a:r>
              <a:rPr lang="en-US" dirty="0"/>
              <a:t> is designed to be human-readable and abstracted from the complexities of the computer's hardware. It allows programmers to write code using natural language-like syntax and focus on the logic of their applications rather than system-specific details.</a:t>
            </a:r>
          </a:p>
          <a:p>
            <a:r>
              <a:rPr lang="en-US" b="1" dirty="0"/>
              <a:t>Characteristics of a High-Level Language: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Readability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Syntax is closer to natural languages like English, making it easier to learn and write.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print("Hello, World!") in Python.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Abstracts Low-Level Details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Programmers do not need to manage memory or hardware directly.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Portability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High-level languages can run on different machines with minimal changes.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Simplified Development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built-in libraries and functionalities to simplify common programming tasks.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No Type Declaration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assign any type of value to a variable without specifying its type.</a:t>
            </a:r>
          </a:p>
          <a:p>
            <a:r>
              <a:rPr lang="en-US" dirty="0"/>
              <a:t>x = 10       # x is an integer</a:t>
            </a:r>
          </a:p>
          <a:p>
            <a:r>
              <a:rPr lang="en-US" dirty="0"/>
              <a:t>x = "Hello"  # Now x is a string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Type Flexibility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same variable can hold values of different types at different points in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handles type changes automatically.</a:t>
            </a:r>
          </a:p>
          <a:p>
            <a:r>
              <a:rPr lang="en-US" b="1" dirty="0"/>
              <a:t>Runtime Type Checking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type of a variable is determined when the code is executed, not before.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adds flexibility but requires careful handling to avoid type-related errors.</a:t>
            </a:r>
          </a:p>
          <a:p>
            <a:r>
              <a:rPr lang="en-US" b="1" dirty="0"/>
              <a:t>Simpler Code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don't need to worry about type definitions, leading to concise and readable code.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17DD-011B-4E00-862A-46DF1A17B30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5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2500" dirty="0">
                <a:solidFill>
                  <a:srgbClr val="FFFFFF"/>
                </a:solidFill>
              </a:rP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What is Python?</a:t>
            </a:r>
          </a:p>
          <a:p>
            <a:pPr lvl="1" indent="-342900"/>
            <a:r>
              <a:rPr lang="en-US" sz="1700" dirty="0"/>
              <a:t>  A high-level, interpreted programming language.</a:t>
            </a:r>
          </a:p>
          <a:p>
            <a:pPr lvl="1" indent="-342900"/>
            <a:r>
              <a:rPr lang="en-US" sz="1700" dirty="0"/>
              <a:t>  Designed for readability and simplicity.</a:t>
            </a:r>
          </a:p>
          <a:p>
            <a:pPr lvl="1" indent="-342900"/>
            <a:r>
              <a:rPr lang="en-US" sz="1700" dirty="0"/>
              <a:t>Creator:  Developed by Guido van Rossum in 1989.</a:t>
            </a:r>
          </a:p>
          <a:p>
            <a:pPr lvl="1" indent="-342900"/>
            <a:r>
              <a:rPr lang="en-US" sz="1700" dirty="0"/>
              <a:t>First Release:  1991, as Python 0.9.0.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History of Python (Timeline)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3CC462A-98E8-4187-EB89-DDB1727FF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1608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 dirty="0">
                <a:solidFill>
                  <a:srgbClr val="FFFFFF"/>
                </a:solidFill>
              </a:rPr>
              <a:t>Why Python?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FF7C3A2-7B1B-30EE-72CD-8B443FA5E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54226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Key Features of Python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E3948B2-450F-035F-243C-33C462BEA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948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Advanced Features of Python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A068CD1-7FF2-F5B9-27B7-AEB7B2BB7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47631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en-IN" sz="2200">
                <a:solidFill>
                  <a:srgbClr val="FFFFFF"/>
                </a:solidFill>
              </a:rPr>
              <a:t>Applications of Python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34435D4-5D7B-F779-0E77-0DFF5B932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77995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en-IN" sz="2700">
                <a:solidFill>
                  <a:srgbClr val="FFFFFF"/>
                </a:solidFill>
              </a:rPr>
              <a:t>Python's Popularity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F3C94BC-6294-8C39-B8D7-2EE844371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9090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27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4D9F978-6F45-A9FE-5AFB-C3F937F94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15087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837</Words>
  <Application>Microsoft Office PowerPoint</Application>
  <PresentationFormat>On-screen Show (4:3)</PresentationFormat>
  <Paragraphs>111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Introduction to Python</vt:lpstr>
      <vt:lpstr>History of Python (Timeline)</vt:lpstr>
      <vt:lpstr>Why Python?</vt:lpstr>
      <vt:lpstr>Key Features of Python</vt:lpstr>
      <vt:lpstr>Advanced Features of Python</vt:lpstr>
      <vt:lpstr>Applications of Python</vt:lpstr>
      <vt:lpstr>Python's Popularity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Nagaraj Saroday</cp:lastModifiedBy>
  <cp:revision>1</cp:revision>
  <dcterms:created xsi:type="dcterms:W3CDTF">2013-01-27T09:14:16Z</dcterms:created>
  <dcterms:modified xsi:type="dcterms:W3CDTF">2025-01-14T12:38:21Z</dcterms:modified>
  <cp:category/>
</cp:coreProperties>
</file>