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A36D-4840-1141-80B7-21FC4F6248C7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04B5-0B4F-3A4E-903B-FC9EBEE8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F04B5-0B4F-3A4E-903B-FC9EBEE828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0F1B3-74BC-6513-ABB1-5967E2AE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921" y="712689"/>
            <a:ext cx="10917823" cy="2176541"/>
          </a:xfrm>
        </p:spPr>
        <p:txBody>
          <a:bodyPr anchor="t">
            <a:normAutofit/>
          </a:bodyPr>
          <a:lstStyle/>
          <a:p>
            <a:r>
              <a:rPr lang="en-US" dirty="0"/>
              <a:t>Feed Forward Neural Network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Raj </a:t>
            </a:r>
            <a:r>
              <a:rPr lang="en-US" sz="2000" dirty="0" err="1"/>
              <a:t>Sarode</a:t>
            </a:r>
            <a:r>
              <a:rPr lang="en-US" sz="2000" dirty="0"/>
              <a:t> / 002762015 / Data Science Engineering Methods and Tools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49D5C74-F740-948B-7F92-095706B6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93" r="2" b="567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92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D9FB-5281-CFB6-2BF0-9015D33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774" y="186437"/>
            <a:ext cx="10325000" cy="7570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	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42C3-9D9F-C501-C1B5-881D9F7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2613991"/>
            <a:ext cx="10325000" cy="292210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D3B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a simple feed-forward neural network model for the loan dataset and then evaluate the performance on a 80/20 split. Exclude irrelevant columns and perform one-hot encoding and 	                           normalization of each column, if needed.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C6E14-9FE5-9844-8D7C-3BE46795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15" y="345511"/>
            <a:ext cx="8312280" cy="2114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Feed Forward Neural Network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7BD1-DE3E-3488-53C2-0AF31557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/>
              <a:t>Neurons</a:t>
            </a:r>
            <a:r>
              <a:rPr lang="en-US" sz="1400"/>
              <a:t> -  Feed forward neural networks consist of artificial neurons that take inputs and produce outputs through a series of weighted connections.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/>
              <a:t>Training - </a:t>
            </a:r>
            <a:r>
              <a:rPr lang="en-US" sz="1400"/>
              <a:t>The model is trained with gradient descent, which adjusts the weights and biases to minimize the error between predicted and actual values.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/>
              <a:t>Generalization - </a:t>
            </a:r>
            <a:r>
              <a:rPr lang="en-US" sz="1400"/>
              <a:t>The goal is to achieve good generalization to unseen data, avoiding overfitting by using regularization, dropout, and early stopping.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/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5385EE03-9F8B-9719-E5F9-DF366C7CD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0" r="28744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63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9D8-816A-71BE-8342-444DDA4D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87" y="159026"/>
            <a:ext cx="10325000" cy="1442463"/>
          </a:xfrm>
        </p:spPr>
        <p:txBody>
          <a:bodyPr/>
          <a:lstStyle/>
          <a:p>
            <a:r>
              <a:rPr lang="en-US" dirty="0"/>
              <a:t>				 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8B2E0-33CD-89C8-1010-5D107DB6B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87" y="3105197"/>
            <a:ext cx="4838700" cy="240407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A2303BA-E8A2-9090-0F37-2D93B6EC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7" y="2332383"/>
            <a:ext cx="5181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896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Grandview</vt:lpstr>
      <vt:lpstr>Wingdings</vt:lpstr>
      <vt:lpstr>CosineVTI</vt:lpstr>
      <vt:lpstr>Feed Forward Neural Network  Raj Sarode / 002762015 / Data Science Engineering Methods and Tools</vt:lpstr>
      <vt:lpstr> Problem Statement</vt:lpstr>
      <vt:lpstr>Feed Forward Neural Network</vt:lpstr>
      <vt:lpstr>     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 Neural Network  Raj Sarode / 002762015 / Data Science Engineering Methods and Tools</dc:title>
  <dc:creator>Raj Yuvraj Sarode</dc:creator>
  <cp:lastModifiedBy>Raj Yuvraj Sarode</cp:lastModifiedBy>
  <cp:revision>2</cp:revision>
  <dcterms:created xsi:type="dcterms:W3CDTF">2023-03-30T00:06:57Z</dcterms:created>
  <dcterms:modified xsi:type="dcterms:W3CDTF">2023-03-30T03:37:38Z</dcterms:modified>
</cp:coreProperties>
</file>