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96" d="100"/>
          <a:sy n="96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6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2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8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84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20C-D743-03D1-5F5A-B04D5AE48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Science Engineering Methods and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720F4-2A6C-35EE-75BC-B6418A0C1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Raj </a:t>
            </a:r>
            <a:r>
              <a:rPr lang="en-US" dirty="0" err="1"/>
              <a:t>Sarode</a:t>
            </a:r>
            <a:br>
              <a:rPr lang="en-US" dirty="0"/>
            </a:br>
            <a:r>
              <a:rPr lang="en-US" dirty="0"/>
              <a:t>002762015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BB6D716C-B7BE-5F79-EDA1-93315AB0F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56" r="24319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61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20C-D743-03D1-5F5A-B04D5AE48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552" y="563241"/>
            <a:ext cx="11430001" cy="56499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Problem Statement &amp; Approach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E26ED38A-EE94-FB35-1ACB-1477F1199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663" y="1588387"/>
            <a:ext cx="10668000" cy="43053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Problem Statement: 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Lato Extended"/>
              </a:rPr>
              <a:t>Scrape about 10,000 reviews on any product of your choice and label each review as negative if its rating is 1 or 2, else positive if its rating is 4 or 5. Build an NBC classifier and evaluate the performance with 80/20 split. Please make sure to apply tokenization and stemming for preparing the textual review</a:t>
            </a:r>
            <a:endParaRPr lang="en-US" sz="15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Approach: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 web scrapping using beautiful so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Trained the scra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 reviews NBC model </a:t>
            </a: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the training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Outcome: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Perfectly received reviews for a movie.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Achieved accuracy of    after successfully executing  the reviews on NBC. 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1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20C-D743-03D1-5F5A-B04D5AE48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5865" y="338254"/>
            <a:ext cx="3697351" cy="56499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Web Scrapping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E26ED38A-EE94-FB35-1ACB-1477F1199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241502"/>
            <a:ext cx="10668000" cy="4305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          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D0F1822-E708-D1EC-3F81-45C295ED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99" y="994890"/>
            <a:ext cx="6934439" cy="4055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7BC2D-CE76-EF4A-6570-715599EB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748" y="4028660"/>
            <a:ext cx="4566542" cy="26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2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20C-D743-03D1-5F5A-B04D5AE48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5865" y="338254"/>
            <a:ext cx="3697351" cy="56499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NBC Model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E26ED38A-EE94-FB35-1ACB-1477F1199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241502"/>
            <a:ext cx="10668000" cy="4305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          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352F5-F86C-9CBA-8CD5-1F8EBF4D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7" y="1311138"/>
            <a:ext cx="5943838" cy="3569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38CE8A-98F9-38B1-2A4A-88FD9507EDC0}"/>
              </a:ext>
            </a:extLst>
          </p:cNvPr>
          <p:cNvSpPr txBox="1"/>
          <p:nvPr/>
        </p:nvSpPr>
        <p:spPr>
          <a:xfrm>
            <a:off x="6798365" y="1311138"/>
            <a:ext cx="398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Corresponding Accuracies: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53B98-13B8-1BB0-9501-FFC022E20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673" y="1937266"/>
            <a:ext cx="31877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4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20C-D743-03D1-5F5A-B04D5AE48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2997" y="362635"/>
            <a:ext cx="3697351" cy="56499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Results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E26ED38A-EE94-FB35-1ACB-1477F1199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143661"/>
            <a:ext cx="10668000" cy="4305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          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F550E1CE-D8B1-4D94-C953-4324558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97" y="1379860"/>
            <a:ext cx="4953000" cy="4152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E18110-E1B0-3B87-AD26-4020A167ADCE}"/>
              </a:ext>
            </a:extLst>
          </p:cNvPr>
          <p:cNvSpPr txBox="1"/>
          <p:nvPr/>
        </p:nvSpPr>
        <p:spPr>
          <a:xfrm>
            <a:off x="7713246" y="4438861"/>
            <a:ext cx="4545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– 0.6000</a:t>
            </a:r>
          </a:p>
          <a:p>
            <a:r>
              <a:rPr lang="en-US" dirty="0"/>
              <a:t>Precision – 1.0</a:t>
            </a:r>
          </a:p>
          <a:p>
            <a:r>
              <a:rPr lang="en-US" dirty="0"/>
              <a:t>Recall – 0.500</a:t>
            </a:r>
          </a:p>
          <a:p>
            <a:r>
              <a:rPr lang="en-US" dirty="0"/>
              <a:t>F1 Score – 0.6667</a:t>
            </a:r>
          </a:p>
        </p:txBody>
      </p:sp>
    </p:spTree>
    <p:extLst>
      <p:ext uri="{BB962C8B-B14F-4D97-AF65-F5344CB8AC3E}">
        <p14:creationId xmlns:p14="http://schemas.microsoft.com/office/powerpoint/2010/main" val="27084506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143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Lato Extended</vt:lpstr>
      <vt:lpstr>Sitka Subheading</vt:lpstr>
      <vt:lpstr>PebbleVTI</vt:lpstr>
      <vt:lpstr>Data Science Engineering Methods and Tools</vt:lpstr>
      <vt:lpstr>Problem Statement &amp; Approach </vt:lpstr>
      <vt:lpstr>Web Scrapping</vt:lpstr>
      <vt:lpstr>NBC Model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Engineering Methods and Tools</dc:title>
  <dc:creator>Raj Yuvraj Sarode</dc:creator>
  <cp:lastModifiedBy>Raj Yuvraj Sarode</cp:lastModifiedBy>
  <cp:revision>1</cp:revision>
  <dcterms:created xsi:type="dcterms:W3CDTF">2023-04-13T01:16:42Z</dcterms:created>
  <dcterms:modified xsi:type="dcterms:W3CDTF">2023-04-13T03:10:15Z</dcterms:modified>
</cp:coreProperties>
</file>