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2"/>
  </p:notesMasterIdLst>
  <p:handoutMasterIdLst>
    <p:handoutMasterId r:id="rId13"/>
  </p:handoutMasterIdLst>
  <p:sldIdLst>
    <p:sldId id="257" r:id="rId5"/>
    <p:sldId id="268" r:id="rId6"/>
    <p:sldId id="277" r:id="rId7"/>
    <p:sldId id="269" r:id="rId8"/>
    <p:sldId id="278" r:id="rId9"/>
    <p:sldId id="279" r:id="rId10"/>
    <p:sldId id="27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C567A"/>
    <a:srgbClr val="0D1D51"/>
    <a:srgbClr val="0072C7"/>
    <a:srgbClr val="6666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395" autoAdjust="0"/>
    <p:restoredTop sz="96165" autoAdjust="0"/>
  </p:normalViewPr>
  <p:slideViewPr>
    <p:cSldViewPr snapToGrid="0" showGuides="1">
      <p:cViewPr varScale="1">
        <p:scale>
          <a:sx n="122" d="100"/>
          <a:sy n="122" d="100"/>
        </p:scale>
        <p:origin x="456" y="208"/>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00" d="100"/>
          <a:sy n="100" d="100"/>
        </p:scale>
        <p:origin x="1560" y="-146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7243D74-B9C1-450A-B0F3-6C6DCB0CF20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32C27C33-9BB1-41D5-A236-12767E7E722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7AB3EA8-A58D-4C92-A3AB-D271CCC294C7}" type="datetimeFigureOut">
              <a:rPr lang="en-US" smtClean="0"/>
              <a:t>2/8/23</a:t>
            </a:fld>
            <a:endParaRPr lang="en-US" dirty="0"/>
          </a:p>
        </p:txBody>
      </p:sp>
      <p:sp>
        <p:nvSpPr>
          <p:cNvPr id="4" name="Footer Placeholder 3">
            <a:extLst>
              <a:ext uri="{FF2B5EF4-FFF2-40B4-BE49-F238E27FC236}">
                <a16:creationId xmlns:a16="http://schemas.microsoft.com/office/drawing/2014/main" id="{44A7EADB-04A4-4093-B238-438E2C7317A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EDDD8696-706D-440E-AE04-4C644F0613E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22A5DE8-F2C4-4DB3-88D1-656DCD59E73E}" type="slidenum">
              <a:rPr lang="en-US" smtClean="0"/>
              <a:t>‹#›</a:t>
            </a:fld>
            <a:endParaRPr lang="en-US" dirty="0"/>
          </a:p>
        </p:txBody>
      </p:sp>
    </p:spTree>
    <p:extLst>
      <p:ext uri="{BB962C8B-B14F-4D97-AF65-F5344CB8AC3E}">
        <p14:creationId xmlns:p14="http://schemas.microsoft.com/office/powerpoint/2010/main" val="17898243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EFB4FA-E877-413E-B608-88789D806C57}" type="datetimeFigureOut">
              <a:rPr lang="en-US" noProof="0" smtClean="0"/>
              <a:t>2/8/23</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36304E-FDE3-4B4F-A3B7-EBE87F3FA5E2}" type="slidenum">
              <a:rPr lang="en-US" noProof="0" smtClean="0"/>
              <a:t>‹#›</a:t>
            </a:fld>
            <a:endParaRPr lang="en-US" noProof="0" dirty="0"/>
          </a:p>
        </p:txBody>
      </p:sp>
    </p:spTree>
    <p:extLst>
      <p:ext uri="{BB962C8B-B14F-4D97-AF65-F5344CB8AC3E}">
        <p14:creationId xmlns:p14="http://schemas.microsoft.com/office/powerpoint/2010/main" val="40851386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1</a:t>
            </a:fld>
            <a:endParaRPr lang="en-US"/>
          </a:p>
        </p:txBody>
      </p:sp>
    </p:spTree>
    <p:extLst>
      <p:ext uri="{BB962C8B-B14F-4D97-AF65-F5344CB8AC3E}">
        <p14:creationId xmlns:p14="http://schemas.microsoft.com/office/powerpoint/2010/main" val="29855309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2</a:t>
            </a:fld>
            <a:endParaRPr lang="en-US"/>
          </a:p>
        </p:txBody>
      </p:sp>
    </p:spTree>
    <p:extLst>
      <p:ext uri="{BB962C8B-B14F-4D97-AF65-F5344CB8AC3E}">
        <p14:creationId xmlns:p14="http://schemas.microsoft.com/office/powerpoint/2010/main" val="22431690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3</a:t>
            </a:fld>
            <a:endParaRPr lang="en-US"/>
          </a:p>
        </p:txBody>
      </p:sp>
    </p:spTree>
    <p:extLst>
      <p:ext uri="{BB962C8B-B14F-4D97-AF65-F5344CB8AC3E}">
        <p14:creationId xmlns:p14="http://schemas.microsoft.com/office/powerpoint/2010/main" val="18140882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4</a:t>
            </a:fld>
            <a:endParaRPr lang="en-US"/>
          </a:p>
        </p:txBody>
      </p:sp>
    </p:spTree>
    <p:extLst>
      <p:ext uri="{BB962C8B-B14F-4D97-AF65-F5344CB8AC3E}">
        <p14:creationId xmlns:p14="http://schemas.microsoft.com/office/powerpoint/2010/main" val="28513988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5</a:t>
            </a:fld>
            <a:endParaRPr lang="en-US"/>
          </a:p>
        </p:txBody>
      </p:sp>
    </p:spTree>
    <p:extLst>
      <p:ext uri="{BB962C8B-B14F-4D97-AF65-F5344CB8AC3E}">
        <p14:creationId xmlns:p14="http://schemas.microsoft.com/office/powerpoint/2010/main" val="19127984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6</a:t>
            </a:fld>
            <a:endParaRPr lang="en-US"/>
          </a:p>
        </p:txBody>
      </p:sp>
    </p:spTree>
    <p:extLst>
      <p:ext uri="{BB962C8B-B14F-4D97-AF65-F5344CB8AC3E}">
        <p14:creationId xmlns:p14="http://schemas.microsoft.com/office/powerpoint/2010/main" val="5344000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7</a:t>
            </a:fld>
            <a:endParaRPr lang="en-US"/>
          </a:p>
        </p:txBody>
      </p:sp>
    </p:spTree>
    <p:extLst>
      <p:ext uri="{BB962C8B-B14F-4D97-AF65-F5344CB8AC3E}">
        <p14:creationId xmlns:p14="http://schemas.microsoft.com/office/powerpoint/2010/main" val="405712277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Layouts/_rels/slideLayout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8.png"/><Relationship Id="rId4" Type="http://schemas.openxmlformats.org/officeDocument/2006/relationships/image" Target="../media/image7.png"/></Relationships>
</file>

<file path=ppt/slideLayouts/_rels/slideLayout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_0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6FD49-C258-4333-9422-358C976A341C}"/>
              </a:ext>
            </a:extLst>
          </p:cNvPr>
          <p:cNvSpPr>
            <a:spLocks noGrp="1"/>
          </p:cNvSpPr>
          <p:nvPr>
            <p:ph type="ctrTitle" hasCustomPrompt="1"/>
          </p:nvPr>
        </p:nvSpPr>
        <p:spPr>
          <a:xfrm>
            <a:off x="6343650" y="2173288"/>
            <a:ext cx="5143500" cy="2090808"/>
          </a:xfrm>
        </p:spPr>
        <p:txBody>
          <a:bodyPr anchor="b">
            <a:noAutofit/>
          </a:bodyPr>
          <a:lstStyle>
            <a:lvl1pPr algn="l">
              <a:defRPr sz="5400" b="1" cap="all" baseline="0">
                <a:solidFill>
                  <a:schemeClr val="accent1"/>
                </a:solidFill>
                <a:latin typeface="+mj-lt"/>
              </a:defRPr>
            </a:lvl1pPr>
          </a:lstStyle>
          <a:p>
            <a:r>
              <a:rPr lang="en-US" noProof="0" dirty="0"/>
              <a:t>Title comes here</a:t>
            </a:r>
          </a:p>
        </p:txBody>
      </p:sp>
      <p:sp>
        <p:nvSpPr>
          <p:cNvPr id="3" name="Subtitle 2">
            <a:extLst>
              <a:ext uri="{FF2B5EF4-FFF2-40B4-BE49-F238E27FC236}">
                <a16:creationId xmlns:a16="http://schemas.microsoft.com/office/drawing/2014/main" id="{59758E15-A93D-4FB9-843D-1490E27A151B}"/>
              </a:ext>
            </a:extLst>
          </p:cNvPr>
          <p:cNvSpPr>
            <a:spLocks noGrp="1"/>
          </p:cNvSpPr>
          <p:nvPr>
            <p:ph type="subTitle" idx="1"/>
          </p:nvPr>
        </p:nvSpPr>
        <p:spPr>
          <a:xfrm>
            <a:off x="6343650" y="4279971"/>
            <a:ext cx="5143500" cy="503167"/>
          </a:xfrm>
        </p:spPr>
        <p:txBody>
          <a:bodyPr>
            <a:noAutofit/>
          </a:bodyPr>
          <a:lstStyle>
            <a:lvl1pPr marL="0" indent="0" algn="l">
              <a:buNone/>
              <a:defRPr sz="1800" b="0" cap="all"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endParaRPr lang="en-US" noProof="0" dirty="0"/>
          </a:p>
        </p:txBody>
      </p:sp>
      <p:sp>
        <p:nvSpPr>
          <p:cNvPr id="13" name="Picture Placeholder 12">
            <a:extLst>
              <a:ext uri="{FF2B5EF4-FFF2-40B4-BE49-F238E27FC236}">
                <a16:creationId xmlns:a16="http://schemas.microsoft.com/office/drawing/2014/main" id="{BCCC559D-0EC3-432C-B397-6897B366DF36}"/>
              </a:ext>
            </a:extLst>
          </p:cNvPr>
          <p:cNvSpPr>
            <a:spLocks noGrp="1"/>
          </p:cNvSpPr>
          <p:nvPr>
            <p:ph type="pic" sz="quarter" idx="10"/>
          </p:nvPr>
        </p:nvSpPr>
        <p:spPr>
          <a:xfrm>
            <a:off x="710812" y="728545"/>
            <a:ext cx="5305661" cy="5305661"/>
          </a:xfrm>
          <a:prstGeom prst="ellipse">
            <a:avLst/>
          </a:prstGeom>
          <a:solidFill>
            <a:schemeClr val="bg2"/>
          </a:solidFill>
        </p:spPr>
        <p:txBody>
          <a:bodyPr anchor="ctr"/>
          <a:lstStyle>
            <a:lvl1pPr marL="0" indent="0" algn="ctr">
              <a:buNone/>
              <a:defRPr/>
            </a:lvl1pPr>
          </a:lstStyle>
          <a:p>
            <a:r>
              <a:rPr lang="en-US" noProof="0"/>
              <a:t>Click icon to add picture</a:t>
            </a:r>
            <a:endParaRPr lang="en-US" noProof="0" dirty="0"/>
          </a:p>
        </p:txBody>
      </p:sp>
      <p:grpSp>
        <p:nvGrpSpPr>
          <p:cNvPr id="14" name="Group 13">
            <a:extLst>
              <a:ext uri="{FF2B5EF4-FFF2-40B4-BE49-F238E27FC236}">
                <a16:creationId xmlns:a16="http://schemas.microsoft.com/office/drawing/2014/main" id="{0DC2055F-AE3F-46BE-B57E-A0F1A86D1C36}"/>
              </a:ext>
            </a:extLst>
          </p:cNvPr>
          <p:cNvGrpSpPr/>
          <p:nvPr userDrawn="1"/>
        </p:nvGrpSpPr>
        <p:grpSpPr>
          <a:xfrm>
            <a:off x="-1728305" y="-2049517"/>
            <a:ext cx="8917229" cy="10769768"/>
            <a:chOff x="11114088" y="2241550"/>
            <a:chExt cx="1905000" cy="2354263"/>
          </a:xfrm>
          <a:solidFill>
            <a:schemeClr val="bg2">
              <a:alpha val="91000"/>
            </a:schemeClr>
          </a:solidFill>
        </p:grpSpPr>
        <p:sp>
          <p:nvSpPr>
            <p:cNvPr id="15" name="Free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pic>
        <p:nvPicPr>
          <p:cNvPr id="9" name="Picture 8">
            <a:extLst>
              <a:ext uri="{FF2B5EF4-FFF2-40B4-BE49-F238E27FC236}">
                <a16:creationId xmlns:a16="http://schemas.microsoft.com/office/drawing/2014/main" id="{4FE28ACC-E44C-4381-B768-0310810E78D2}"/>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6372999" y="1312605"/>
            <a:ext cx="1745251" cy="673365"/>
          </a:xfrm>
          <a:prstGeom prst="rect">
            <a:avLst/>
          </a:prstGeom>
        </p:spPr>
      </p:pic>
      <p:cxnSp>
        <p:nvCxnSpPr>
          <p:cNvPr id="5" name="Straight Connector 4">
            <a:extLst>
              <a:ext uri="{FF2B5EF4-FFF2-40B4-BE49-F238E27FC236}">
                <a16:creationId xmlns:a16="http://schemas.microsoft.com/office/drawing/2014/main" id="{819AFA09-F4B1-493D-BCAD-FF30C20CD1AA}"/>
              </a:ext>
            </a:extLst>
          </p:cNvPr>
          <p:cNvCxnSpPr/>
          <p:nvPr userDrawn="1"/>
        </p:nvCxnSpPr>
        <p:spPr>
          <a:xfrm>
            <a:off x="6469778" y="4233582"/>
            <a:ext cx="2532336"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84962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ank You 01">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9758E15-A93D-4FB9-843D-1490E27A151B}"/>
              </a:ext>
            </a:extLst>
          </p:cNvPr>
          <p:cNvSpPr>
            <a:spLocks noGrp="1"/>
          </p:cNvSpPr>
          <p:nvPr>
            <p:ph type="subTitle" idx="1" hasCustomPrompt="1"/>
          </p:nvPr>
        </p:nvSpPr>
        <p:spPr>
          <a:xfrm>
            <a:off x="7002130" y="4484691"/>
            <a:ext cx="4540440" cy="503167"/>
          </a:xfrm>
        </p:spPr>
        <p:txBody>
          <a:bodyPr>
            <a:noAutofit/>
          </a:bodyPr>
          <a:lstStyle>
            <a:lvl1pPr marL="0" indent="0" algn="l">
              <a:buNone/>
              <a:defRPr sz="1600" b="0" cap="all"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dirty="0"/>
              <a:t>email</a:t>
            </a:r>
          </a:p>
        </p:txBody>
      </p:sp>
      <p:sp>
        <p:nvSpPr>
          <p:cNvPr id="13" name="Picture Placeholder 12">
            <a:extLst>
              <a:ext uri="{FF2B5EF4-FFF2-40B4-BE49-F238E27FC236}">
                <a16:creationId xmlns:a16="http://schemas.microsoft.com/office/drawing/2014/main" id="{BCCC559D-0EC3-432C-B397-6897B366DF36}"/>
              </a:ext>
            </a:extLst>
          </p:cNvPr>
          <p:cNvSpPr>
            <a:spLocks noGrp="1"/>
          </p:cNvSpPr>
          <p:nvPr>
            <p:ph type="pic" sz="quarter" idx="10"/>
          </p:nvPr>
        </p:nvSpPr>
        <p:spPr>
          <a:xfrm>
            <a:off x="710812" y="728545"/>
            <a:ext cx="5305661" cy="5305661"/>
          </a:xfrm>
          <a:prstGeom prst="ellipse">
            <a:avLst/>
          </a:prstGeom>
          <a:solidFill>
            <a:schemeClr val="bg2"/>
          </a:solidFill>
        </p:spPr>
        <p:txBody>
          <a:bodyPr anchor="ctr"/>
          <a:lstStyle>
            <a:lvl1pPr marL="0" indent="0" algn="ctr">
              <a:buNone/>
              <a:defRPr/>
            </a:lvl1pPr>
          </a:lstStyle>
          <a:p>
            <a:r>
              <a:rPr lang="en-US" noProof="0"/>
              <a:t>Click icon to add picture</a:t>
            </a:r>
            <a:endParaRPr lang="en-US" noProof="0" dirty="0"/>
          </a:p>
        </p:txBody>
      </p:sp>
      <p:grpSp>
        <p:nvGrpSpPr>
          <p:cNvPr id="14" name="Group 13">
            <a:extLst>
              <a:ext uri="{FF2B5EF4-FFF2-40B4-BE49-F238E27FC236}">
                <a16:creationId xmlns:a16="http://schemas.microsoft.com/office/drawing/2014/main" id="{0DC2055F-AE3F-46BE-B57E-A0F1A86D1C36}"/>
              </a:ext>
            </a:extLst>
          </p:cNvPr>
          <p:cNvGrpSpPr/>
          <p:nvPr userDrawn="1"/>
        </p:nvGrpSpPr>
        <p:grpSpPr>
          <a:xfrm>
            <a:off x="-1728305" y="-2049517"/>
            <a:ext cx="8917229" cy="10769768"/>
            <a:chOff x="11114088" y="2241550"/>
            <a:chExt cx="1905000" cy="2354263"/>
          </a:xfrm>
          <a:solidFill>
            <a:schemeClr val="bg2">
              <a:alpha val="91000"/>
            </a:schemeClr>
          </a:solidFill>
        </p:grpSpPr>
        <p:sp>
          <p:nvSpPr>
            <p:cNvPr id="15" name="Free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pic>
        <p:nvPicPr>
          <p:cNvPr id="9" name="Picture 8">
            <a:extLst>
              <a:ext uri="{FF2B5EF4-FFF2-40B4-BE49-F238E27FC236}">
                <a16:creationId xmlns:a16="http://schemas.microsoft.com/office/drawing/2014/main" id="{4FE28ACC-E44C-4381-B768-0310810E78D2}"/>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6372999" y="1844881"/>
            <a:ext cx="1745251" cy="673365"/>
          </a:xfrm>
          <a:prstGeom prst="rect">
            <a:avLst/>
          </a:prstGeom>
        </p:spPr>
      </p:pic>
      <p:cxnSp>
        <p:nvCxnSpPr>
          <p:cNvPr id="5" name="Straight Connector 4">
            <a:extLst>
              <a:ext uri="{FF2B5EF4-FFF2-40B4-BE49-F238E27FC236}">
                <a16:creationId xmlns:a16="http://schemas.microsoft.com/office/drawing/2014/main" id="{819AFA09-F4B1-493D-BCAD-FF30C20CD1AA}"/>
              </a:ext>
            </a:extLst>
          </p:cNvPr>
          <p:cNvCxnSpPr/>
          <p:nvPr userDrawn="1"/>
        </p:nvCxnSpPr>
        <p:spPr>
          <a:xfrm>
            <a:off x="6469778" y="4233582"/>
            <a:ext cx="2532336"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 Placeholder 6">
            <a:extLst>
              <a:ext uri="{FF2B5EF4-FFF2-40B4-BE49-F238E27FC236}">
                <a16:creationId xmlns:a16="http://schemas.microsoft.com/office/drawing/2014/main" id="{4E0FBE0E-A6B0-483E-93DD-5C20DA069DBC}"/>
              </a:ext>
            </a:extLst>
          </p:cNvPr>
          <p:cNvSpPr>
            <a:spLocks noGrp="1"/>
          </p:cNvSpPr>
          <p:nvPr>
            <p:ph type="body" sz="quarter" idx="11" hasCustomPrompt="1"/>
          </p:nvPr>
        </p:nvSpPr>
        <p:spPr>
          <a:xfrm>
            <a:off x="7002320" y="5012635"/>
            <a:ext cx="4533900" cy="503238"/>
          </a:xfrm>
        </p:spPr>
        <p:txBody>
          <a:bodyPr vert="horz" lIns="91440" tIns="45720" rIns="91440" bIns="45720" rtlCol="0">
            <a:noAutofit/>
          </a:bodyPr>
          <a:lstStyle>
            <a:lvl1pPr marL="0" indent="0">
              <a:buNone/>
              <a:defRPr lang="en-US" sz="1600" b="0" cap="all" baseline="0" dirty="0" smtClean="0"/>
            </a:lvl1pPr>
          </a:lstStyle>
          <a:p>
            <a:pPr marL="228600" lvl="0" indent="-228600"/>
            <a:r>
              <a:rPr lang="en-US" noProof="0" dirty="0"/>
              <a:t>Website </a:t>
            </a:r>
            <a:r>
              <a:rPr lang="en-US" noProof="0" dirty="0" err="1"/>
              <a:t>url</a:t>
            </a:r>
            <a:r>
              <a:rPr lang="en-US" noProof="0" dirty="0"/>
              <a:t> here</a:t>
            </a:r>
          </a:p>
        </p:txBody>
      </p:sp>
      <p:pic>
        <p:nvPicPr>
          <p:cNvPr id="17" name="Graphic 16" descr="Envelope">
            <a:extLst>
              <a:ext uri="{FF2B5EF4-FFF2-40B4-BE49-F238E27FC236}">
                <a16:creationId xmlns:a16="http://schemas.microsoft.com/office/drawing/2014/main" id="{E5B30B87-6C2E-48F1-9026-E4F6BEA1CFE7}"/>
              </a:ext>
            </a:extLst>
          </p:cNvPr>
          <p:cNvPicPr>
            <a:picLocks noChangeAspect="1"/>
          </p:cNvPicPr>
          <p:nvPr userDrawn="1"/>
        </p:nvPicPr>
        <p:blipFill>
          <a:blip r:embed="rId3" cstate="print">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6541475" y="4452337"/>
            <a:ext cx="387795" cy="387795"/>
          </a:xfrm>
          <a:prstGeom prst="rect">
            <a:avLst/>
          </a:prstGeom>
        </p:spPr>
      </p:pic>
      <p:pic>
        <p:nvPicPr>
          <p:cNvPr id="18" name="Graphic 17" descr="Network">
            <a:extLst>
              <a:ext uri="{FF2B5EF4-FFF2-40B4-BE49-F238E27FC236}">
                <a16:creationId xmlns:a16="http://schemas.microsoft.com/office/drawing/2014/main" id="{2DA3CFE0-4ED8-4345-A158-94E70F463E99}"/>
              </a:ext>
            </a:extLst>
          </p:cNvPr>
          <p:cNvPicPr>
            <a:picLocks noChangeAspect="1"/>
          </p:cNvPicPr>
          <p:nvPr userDrawn="1"/>
        </p:nvPicPr>
        <p:blipFill>
          <a:blip r:embed="rId5">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6522084" y="4925640"/>
            <a:ext cx="426575" cy="426575"/>
          </a:xfrm>
          <a:prstGeom prst="rect">
            <a:avLst/>
          </a:prstGeom>
        </p:spPr>
      </p:pic>
      <p:sp>
        <p:nvSpPr>
          <p:cNvPr id="2" name="Title 1">
            <a:extLst>
              <a:ext uri="{FF2B5EF4-FFF2-40B4-BE49-F238E27FC236}">
                <a16:creationId xmlns:a16="http://schemas.microsoft.com/office/drawing/2014/main" id="{2CE9908F-CF81-43F9-880A-401D0C0FB2ED}"/>
              </a:ext>
            </a:extLst>
          </p:cNvPr>
          <p:cNvSpPr>
            <a:spLocks noGrp="1"/>
          </p:cNvSpPr>
          <p:nvPr>
            <p:ph type="title"/>
          </p:nvPr>
        </p:nvSpPr>
        <p:spPr>
          <a:xfrm>
            <a:off x="6469778" y="3429000"/>
            <a:ext cx="5011410" cy="651448"/>
          </a:xfrm>
          <a:noFill/>
        </p:spPr>
        <p:txBody>
          <a:bodyPr wrap="square" rtlCol="0">
            <a:noAutofit/>
          </a:bodyPr>
          <a:lstStyle>
            <a:lvl1pPr>
              <a:defRPr lang="en-US" sz="6000" b="1" cap="all" baseline="0">
                <a:solidFill>
                  <a:schemeClr val="accent1"/>
                </a:solidFill>
                <a:ea typeface="+mn-ea"/>
                <a:cs typeface="+mn-cs"/>
              </a:defRPr>
            </a:lvl1pPr>
          </a:lstStyle>
          <a:p>
            <a:pPr marL="0" lvl="0"/>
            <a:r>
              <a:rPr lang="en-US" noProof="0"/>
              <a:t>Click to edit Master title style</a:t>
            </a:r>
            <a:endParaRPr lang="en-US" noProof="0" dirty="0"/>
          </a:p>
        </p:txBody>
      </p:sp>
    </p:spTree>
    <p:extLst>
      <p:ext uri="{BB962C8B-B14F-4D97-AF65-F5344CB8AC3E}">
        <p14:creationId xmlns:p14="http://schemas.microsoft.com/office/powerpoint/2010/main" val="6371368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 Slide_0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6299464-ED20-4919-8B3A-2CFAE8DA2347}"/>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Picture Placeholder 12">
            <a:extLst>
              <a:ext uri="{FF2B5EF4-FFF2-40B4-BE49-F238E27FC236}">
                <a16:creationId xmlns:a16="http://schemas.microsoft.com/office/drawing/2014/main" id="{BCCC559D-0EC3-432C-B397-6897B366DF36}"/>
              </a:ext>
            </a:extLst>
          </p:cNvPr>
          <p:cNvSpPr>
            <a:spLocks noGrp="1"/>
          </p:cNvSpPr>
          <p:nvPr>
            <p:ph type="pic" sz="quarter" idx="10"/>
          </p:nvPr>
        </p:nvSpPr>
        <p:spPr>
          <a:xfrm>
            <a:off x="710812" y="728545"/>
            <a:ext cx="5305661" cy="5305661"/>
          </a:xfrm>
          <a:prstGeom prst="ellipse">
            <a:avLst/>
          </a:prstGeom>
          <a:solidFill>
            <a:schemeClr val="bg2"/>
          </a:solidFill>
        </p:spPr>
        <p:txBody>
          <a:bodyPr anchor="ctr"/>
          <a:lstStyle>
            <a:lvl1pPr marL="0" indent="0" algn="ctr">
              <a:buNone/>
              <a:defRPr/>
            </a:lvl1pPr>
          </a:lstStyle>
          <a:p>
            <a:r>
              <a:rPr lang="en-US" noProof="0"/>
              <a:t>Click icon to add picture</a:t>
            </a:r>
            <a:endParaRPr lang="en-US" noProof="0" dirty="0"/>
          </a:p>
        </p:txBody>
      </p:sp>
      <p:grpSp>
        <p:nvGrpSpPr>
          <p:cNvPr id="14" name="Group 13">
            <a:extLst>
              <a:ext uri="{FF2B5EF4-FFF2-40B4-BE49-F238E27FC236}">
                <a16:creationId xmlns:a16="http://schemas.microsoft.com/office/drawing/2014/main" id="{0DC2055F-AE3F-46BE-B57E-A0F1A86D1C36}"/>
              </a:ext>
            </a:extLst>
          </p:cNvPr>
          <p:cNvGrpSpPr/>
          <p:nvPr userDrawn="1"/>
        </p:nvGrpSpPr>
        <p:grpSpPr>
          <a:xfrm>
            <a:off x="-1728305" y="-2049517"/>
            <a:ext cx="8917229" cy="10769768"/>
            <a:chOff x="11114088" y="2241550"/>
            <a:chExt cx="1905000" cy="2354263"/>
          </a:xfrm>
          <a:solidFill>
            <a:schemeClr val="bg1">
              <a:alpha val="16000"/>
            </a:schemeClr>
          </a:solidFill>
        </p:grpSpPr>
        <p:sp>
          <p:nvSpPr>
            <p:cNvPr id="15" name="Free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pic>
        <p:nvPicPr>
          <p:cNvPr id="9" name="Picture 8">
            <a:extLst>
              <a:ext uri="{FF2B5EF4-FFF2-40B4-BE49-F238E27FC236}">
                <a16:creationId xmlns:a16="http://schemas.microsoft.com/office/drawing/2014/main" id="{4FE28ACC-E44C-4381-B768-0310810E78D2}"/>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10015850" y="391862"/>
            <a:ext cx="1745251" cy="673365"/>
          </a:xfrm>
          <a:prstGeom prst="rect">
            <a:avLst/>
          </a:prstGeom>
        </p:spPr>
      </p:pic>
      <p:cxnSp>
        <p:nvCxnSpPr>
          <p:cNvPr id="12" name="Straight Connector 11">
            <a:extLst>
              <a:ext uri="{FF2B5EF4-FFF2-40B4-BE49-F238E27FC236}">
                <a16:creationId xmlns:a16="http://schemas.microsoft.com/office/drawing/2014/main" id="{77C312F4-62C2-4903-8C4B-423A8717E481}"/>
              </a:ext>
            </a:extLst>
          </p:cNvPr>
          <p:cNvCxnSpPr/>
          <p:nvPr userDrawn="1"/>
        </p:nvCxnSpPr>
        <p:spPr>
          <a:xfrm>
            <a:off x="6469778" y="4233582"/>
            <a:ext cx="253233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19" name="Graphic 18" descr="Envelope">
            <a:extLst>
              <a:ext uri="{FF2B5EF4-FFF2-40B4-BE49-F238E27FC236}">
                <a16:creationId xmlns:a16="http://schemas.microsoft.com/office/drawing/2014/main" id="{A686352B-226C-4579-B831-0DC14EC3895E}"/>
              </a:ext>
            </a:extLst>
          </p:cNvPr>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a:xfrm>
            <a:off x="6541475" y="4452337"/>
            <a:ext cx="387795" cy="387795"/>
          </a:xfrm>
          <a:prstGeom prst="rect">
            <a:avLst/>
          </a:prstGeom>
        </p:spPr>
      </p:pic>
      <p:pic>
        <p:nvPicPr>
          <p:cNvPr id="20" name="Graphic 19" descr="Network">
            <a:extLst>
              <a:ext uri="{FF2B5EF4-FFF2-40B4-BE49-F238E27FC236}">
                <a16:creationId xmlns:a16="http://schemas.microsoft.com/office/drawing/2014/main" id="{460C8169-012B-451A-A6C2-6FEC0DC82AFC}"/>
              </a:ext>
            </a:extLst>
          </p:cNvPr>
          <p:cNvPicPr>
            <a:picLocks noChangeAspect="1"/>
          </p:cNvPicPr>
          <p:nvPr userDrawn="1"/>
        </p:nvPicPr>
        <p:blipFill>
          <a:blip r:embed="rId5" cstate="print">
            <a:extLst>
              <a:ext uri="{28A0092B-C50C-407E-A947-70E740481C1C}">
                <a14:useLocalDpi xmlns:a14="http://schemas.microsoft.com/office/drawing/2010/main"/>
              </a:ext>
            </a:extLst>
          </a:blip>
          <a:stretch>
            <a:fillRect/>
          </a:stretch>
        </p:blipFill>
        <p:spPr>
          <a:xfrm>
            <a:off x="6522084" y="4925640"/>
            <a:ext cx="426575" cy="426575"/>
          </a:xfrm>
          <a:prstGeom prst="rect">
            <a:avLst/>
          </a:prstGeom>
        </p:spPr>
      </p:pic>
      <p:sp>
        <p:nvSpPr>
          <p:cNvPr id="21" name="Subtitle 2">
            <a:extLst>
              <a:ext uri="{FF2B5EF4-FFF2-40B4-BE49-F238E27FC236}">
                <a16:creationId xmlns:a16="http://schemas.microsoft.com/office/drawing/2014/main" id="{ADF17BC1-06CE-42EA-A970-31A7ED871AA4}"/>
              </a:ext>
            </a:extLst>
          </p:cNvPr>
          <p:cNvSpPr>
            <a:spLocks noGrp="1"/>
          </p:cNvSpPr>
          <p:nvPr>
            <p:ph type="subTitle" idx="1" hasCustomPrompt="1"/>
          </p:nvPr>
        </p:nvSpPr>
        <p:spPr>
          <a:xfrm>
            <a:off x="7002130" y="4484691"/>
            <a:ext cx="4540440" cy="503167"/>
          </a:xfrm>
        </p:spPr>
        <p:txBody>
          <a:bodyPr>
            <a:noAutofit/>
          </a:bodyPr>
          <a:lstStyle>
            <a:lvl1pPr marL="0" indent="0" algn="l">
              <a:buNone/>
              <a:defRPr sz="1600" b="0"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dirty="0"/>
              <a:t>email</a:t>
            </a:r>
          </a:p>
        </p:txBody>
      </p:sp>
      <p:sp>
        <p:nvSpPr>
          <p:cNvPr id="22" name="Text Placeholder 6">
            <a:extLst>
              <a:ext uri="{FF2B5EF4-FFF2-40B4-BE49-F238E27FC236}">
                <a16:creationId xmlns:a16="http://schemas.microsoft.com/office/drawing/2014/main" id="{7035F1B3-4E91-44FF-B4E7-E5D87C7A034C}"/>
              </a:ext>
            </a:extLst>
          </p:cNvPr>
          <p:cNvSpPr>
            <a:spLocks noGrp="1"/>
          </p:cNvSpPr>
          <p:nvPr>
            <p:ph type="body" sz="quarter" idx="11" hasCustomPrompt="1"/>
          </p:nvPr>
        </p:nvSpPr>
        <p:spPr>
          <a:xfrm>
            <a:off x="7002320" y="5012635"/>
            <a:ext cx="4533900" cy="503238"/>
          </a:xfrm>
        </p:spPr>
        <p:txBody>
          <a:bodyPr vert="horz" lIns="91440" tIns="45720" rIns="91440" bIns="45720" rtlCol="0">
            <a:noAutofit/>
          </a:bodyPr>
          <a:lstStyle>
            <a:lvl1pPr marL="0" indent="0">
              <a:buNone/>
              <a:defRPr lang="en-US" sz="1600" b="0" cap="all" baseline="0" dirty="0" smtClean="0">
                <a:solidFill>
                  <a:schemeClr val="bg1"/>
                </a:solidFill>
              </a:defRPr>
            </a:lvl1pPr>
          </a:lstStyle>
          <a:p>
            <a:pPr marL="228600" lvl="0" indent="-228600"/>
            <a:r>
              <a:rPr lang="en-US" noProof="0" dirty="0"/>
              <a:t>Website </a:t>
            </a:r>
            <a:r>
              <a:rPr lang="en-US" noProof="0" dirty="0" err="1"/>
              <a:t>url</a:t>
            </a:r>
            <a:r>
              <a:rPr lang="en-US" noProof="0" dirty="0"/>
              <a:t> here</a:t>
            </a:r>
          </a:p>
        </p:txBody>
      </p:sp>
      <p:sp>
        <p:nvSpPr>
          <p:cNvPr id="18" name="Title 1">
            <a:extLst>
              <a:ext uri="{FF2B5EF4-FFF2-40B4-BE49-F238E27FC236}">
                <a16:creationId xmlns:a16="http://schemas.microsoft.com/office/drawing/2014/main" id="{525B5135-F466-4A63-A42C-3BB2BAA7D24D}"/>
              </a:ext>
            </a:extLst>
          </p:cNvPr>
          <p:cNvSpPr>
            <a:spLocks noGrp="1"/>
          </p:cNvSpPr>
          <p:nvPr>
            <p:ph type="title"/>
          </p:nvPr>
        </p:nvSpPr>
        <p:spPr>
          <a:xfrm>
            <a:off x="6469778" y="3158641"/>
            <a:ext cx="5011410" cy="921807"/>
          </a:xfrm>
          <a:noFill/>
        </p:spPr>
        <p:txBody>
          <a:bodyPr wrap="square" rtlCol="0">
            <a:noAutofit/>
          </a:bodyPr>
          <a:lstStyle>
            <a:lvl1pPr>
              <a:defRPr lang="en-US" sz="6000" b="1" cap="all" baseline="0" dirty="0">
                <a:solidFill>
                  <a:schemeClr val="bg1"/>
                </a:solidFill>
                <a:ea typeface="+mn-ea"/>
                <a:cs typeface="+mn-cs"/>
              </a:defRPr>
            </a:lvl1pPr>
          </a:lstStyle>
          <a:p>
            <a:pPr marL="0" lvl="0"/>
            <a:r>
              <a:rPr lang="en-US" noProof="0"/>
              <a:t>Click to edit Master title style</a:t>
            </a:r>
            <a:endParaRPr lang="en-US" noProof="0" dirty="0"/>
          </a:p>
        </p:txBody>
      </p:sp>
    </p:spTree>
    <p:extLst>
      <p:ext uri="{BB962C8B-B14F-4D97-AF65-F5344CB8AC3E}">
        <p14:creationId xmlns:p14="http://schemas.microsoft.com/office/powerpoint/2010/main" val="810107028"/>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7333">
          <p15:clr>
            <a:srgbClr val="FBAE40"/>
          </p15:clr>
        </p15:guide>
        <p15:guide id="4" pos="36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6299464-ED20-4919-8B3A-2CFAE8DA2347}"/>
              </a:ext>
            </a:extLst>
          </p:cNvPr>
          <p:cNvSpPr/>
          <p:nvPr userDrawn="1"/>
        </p:nvSpPr>
        <p:spPr>
          <a:xfrm>
            <a:off x="0" y="0"/>
            <a:ext cx="1219200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Oval 5">
            <a:extLst>
              <a:ext uri="{FF2B5EF4-FFF2-40B4-BE49-F238E27FC236}">
                <a16:creationId xmlns:a16="http://schemas.microsoft.com/office/drawing/2014/main" id="{1F54E98B-AC75-484D-9121-68498EB888AA}"/>
              </a:ext>
            </a:extLst>
          </p:cNvPr>
          <p:cNvSpPr/>
          <p:nvPr userDrawn="1"/>
        </p:nvSpPr>
        <p:spPr>
          <a:xfrm>
            <a:off x="754010" y="708293"/>
            <a:ext cx="5334029" cy="5334029"/>
          </a:xfrm>
          <a:prstGeom prst="ellipse">
            <a:avLst/>
          </a:prstGeom>
          <a:solidFill>
            <a:schemeClr val="bg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2456FD49-C258-4333-9422-358C976A341C}"/>
              </a:ext>
            </a:extLst>
          </p:cNvPr>
          <p:cNvSpPr>
            <a:spLocks noGrp="1"/>
          </p:cNvSpPr>
          <p:nvPr>
            <p:ph type="ctrTitle" hasCustomPrompt="1"/>
          </p:nvPr>
        </p:nvSpPr>
        <p:spPr>
          <a:xfrm>
            <a:off x="6343650" y="2173288"/>
            <a:ext cx="5143500" cy="2090808"/>
          </a:xfrm>
        </p:spPr>
        <p:txBody>
          <a:bodyPr anchor="b">
            <a:noAutofit/>
          </a:bodyPr>
          <a:lstStyle>
            <a:lvl1pPr algn="l">
              <a:defRPr sz="5400" b="1" cap="all" baseline="0">
                <a:solidFill>
                  <a:schemeClr val="bg1"/>
                </a:solidFill>
                <a:latin typeface="+mj-lt"/>
              </a:defRPr>
            </a:lvl1pPr>
          </a:lstStyle>
          <a:p>
            <a:r>
              <a:rPr lang="en-US" noProof="0" dirty="0"/>
              <a:t>Title comes here</a:t>
            </a:r>
          </a:p>
        </p:txBody>
      </p:sp>
      <p:sp>
        <p:nvSpPr>
          <p:cNvPr id="3" name="Subtitle 2">
            <a:extLst>
              <a:ext uri="{FF2B5EF4-FFF2-40B4-BE49-F238E27FC236}">
                <a16:creationId xmlns:a16="http://schemas.microsoft.com/office/drawing/2014/main" id="{59758E15-A93D-4FB9-843D-1490E27A151B}"/>
              </a:ext>
            </a:extLst>
          </p:cNvPr>
          <p:cNvSpPr>
            <a:spLocks noGrp="1"/>
          </p:cNvSpPr>
          <p:nvPr>
            <p:ph type="subTitle" idx="1"/>
          </p:nvPr>
        </p:nvSpPr>
        <p:spPr>
          <a:xfrm>
            <a:off x="6343650" y="4279971"/>
            <a:ext cx="5143500" cy="503167"/>
          </a:xfrm>
        </p:spPr>
        <p:txBody>
          <a:bodyPr>
            <a:noAutofit/>
          </a:bodyPr>
          <a:lstStyle>
            <a:lvl1pPr marL="0" indent="0" algn="l">
              <a:buNone/>
              <a:defRPr sz="1800" b="0"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endParaRPr lang="en-US" noProof="0" dirty="0"/>
          </a:p>
        </p:txBody>
      </p:sp>
      <p:grpSp>
        <p:nvGrpSpPr>
          <p:cNvPr id="14" name="Group 13">
            <a:extLst>
              <a:ext uri="{FF2B5EF4-FFF2-40B4-BE49-F238E27FC236}">
                <a16:creationId xmlns:a16="http://schemas.microsoft.com/office/drawing/2014/main" id="{0DC2055F-AE3F-46BE-B57E-A0F1A86D1C36}"/>
              </a:ext>
            </a:extLst>
          </p:cNvPr>
          <p:cNvGrpSpPr/>
          <p:nvPr userDrawn="1"/>
        </p:nvGrpSpPr>
        <p:grpSpPr>
          <a:xfrm>
            <a:off x="-1728305" y="-2049517"/>
            <a:ext cx="8917229" cy="10769768"/>
            <a:chOff x="11114088" y="2241550"/>
            <a:chExt cx="1905000" cy="2354263"/>
          </a:xfrm>
          <a:solidFill>
            <a:schemeClr val="bg1">
              <a:alpha val="16000"/>
            </a:schemeClr>
          </a:solidFill>
        </p:grpSpPr>
        <p:sp>
          <p:nvSpPr>
            <p:cNvPr id="15" name="Free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pic>
        <p:nvPicPr>
          <p:cNvPr id="9" name="Picture 8">
            <a:extLst>
              <a:ext uri="{FF2B5EF4-FFF2-40B4-BE49-F238E27FC236}">
                <a16:creationId xmlns:a16="http://schemas.microsoft.com/office/drawing/2014/main" id="{4FE28ACC-E44C-4381-B768-0310810E78D2}"/>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10015850" y="391862"/>
            <a:ext cx="1745251" cy="673365"/>
          </a:xfrm>
          <a:prstGeom prst="rect">
            <a:avLst/>
          </a:prstGeom>
        </p:spPr>
      </p:pic>
      <p:cxnSp>
        <p:nvCxnSpPr>
          <p:cNvPr id="5" name="Straight Connector 4">
            <a:extLst>
              <a:ext uri="{FF2B5EF4-FFF2-40B4-BE49-F238E27FC236}">
                <a16:creationId xmlns:a16="http://schemas.microsoft.com/office/drawing/2014/main" id="{819AFA09-F4B1-493D-BCAD-FF30C20CD1AA}"/>
              </a:ext>
            </a:extLst>
          </p:cNvPr>
          <p:cNvCxnSpPr/>
          <p:nvPr userDrawn="1"/>
        </p:nvCxnSpPr>
        <p:spPr>
          <a:xfrm>
            <a:off x="6469778" y="4233582"/>
            <a:ext cx="253233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9057881"/>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7333">
          <p15:clr>
            <a:srgbClr val="FBAE40"/>
          </p15:clr>
        </p15:guide>
        <p15:guide id="4" pos="36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9087E09-D75F-4E26-B01E-A1A09BA2EA70}"/>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AF7A70B7-7ADE-4E0B-B956-363B0B1AA613}"/>
              </a:ext>
            </a:extLst>
          </p:cNvPr>
          <p:cNvSpPr>
            <a:spLocks noGrp="1"/>
          </p:cNvSpPr>
          <p:nvPr>
            <p:ph type="title"/>
          </p:nvPr>
        </p:nvSpPr>
        <p:spPr>
          <a:xfrm>
            <a:off x="831850" y="182563"/>
            <a:ext cx="10515600" cy="940181"/>
          </a:xfrm>
        </p:spPr>
        <p:txBody>
          <a:bodyPr anchor="b">
            <a:noAutofit/>
          </a:bodyPr>
          <a:lstStyle>
            <a:lvl1pPr algn="ctr">
              <a:defRPr sz="4000" b="1" cap="all" baseline="0">
                <a:solidFill>
                  <a:schemeClr val="bg1"/>
                </a:solidFill>
              </a:defRPr>
            </a:lvl1pPr>
          </a:lstStyle>
          <a:p>
            <a:r>
              <a:rPr lang="en-US" noProof="0"/>
              <a:t>Click to edit Master title style</a:t>
            </a:r>
            <a:endParaRPr lang="en-US" noProof="0" dirty="0"/>
          </a:p>
        </p:txBody>
      </p:sp>
      <p:pic>
        <p:nvPicPr>
          <p:cNvPr id="8" name="Picture 7">
            <a:extLst>
              <a:ext uri="{FF2B5EF4-FFF2-40B4-BE49-F238E27FC236}">
                <a16:creationId xmlns:a16="http://schemas.microsoft.com/office/drawing/2014/main" id="{25FC40B0-ED27-47E5-A3C2-32A8418567EE}"/>
              </a:ext>
            </a:extLst>
          </p:cNvPr>
          <p:cNvPicPr>
            <a:picLocks noChangeAspect="1"/>
          </p:cNvPicPr>
          <p:nvPr userDrawn="1"/>
        </p:nvPicPr>
        <p:blipFill>
          <a:blip r:embed="rId2">
            <a:biLevel thresh="25000"/>
            <a:extLst>
              <a:ext uri="{28A0092B-C50C-407E-A947-70E740481C1C}">
                <a14:useLocalDpi xmlns:a14="http://schemas.microsoft.com/office/drawing/2010/main"/>
              </a:ext>
            </a:extLst>
          </a:blip>
          <a:stretch>
            <a:fillRect/>
          </a:stretch>
        </p:blipFill>
        <p:spPr>
          <a:xfrm>
            <a:off x="469638" y="6260507"/>
            <a:ext cx="1075427" cy="414929"/>
          </a:xfrm>
          <a:prstGeom prst="rect">
            <a:avLst/>
          </a:prstGeom>
        </p:spPr>
      </p:pic>
      <p:sp>
        <p:nvSpPr>
          <p:cNvPr id="11" name="Oval 10">
            <a:extLst>
              <a:ext uri="{FF2B5EF4-FFF2-40B4-BE49-F238E27FC236}">
                <a16:creationId xmlns:a16="http://schemas.microsoft.com/office/drawing/2014/main" id="{8931D2A9-0B92-4197-8802-80424C14EA7E}"/>
              </a:ext>
            </a:extLst>
          </p:cNvPr>
          <p:cNvSpPr/>
          <p:nvPr userDrawn="1"/>
        </p:nvSpPr>
        <p:spPr>
          <a:xfrm>
            <a:off x="11371669" y="6409397"/>
            <a:ext cx="280051" cy="28005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Slide Number Placeholder 5">
            <a:extLst>
              <a:ext uri="{FF2B5EF4-FFF2-40B4-BE49-F238E27FC236}">
                <a16:creationId xmlns:a16="http://schemas.microsoft.com/office/drawing/2014/main" id="{533B74B0-30B9-45C2-9AE6-45D1978AAFAE}"/>
              </a:ext>
            </a:extLst>
          </p:cNvPr>
          <p:cNvSpPr>
            <a:spLocks noGrp="1"/>
          </p:cNvSpPr>
          <p:nvPr>
            <p:ph type="sldNum" sz="quarter" idx="12"/>
          </p:nvPr>
        </p:nvSpPr>
        <p:spPr>
          <a:xfrm>
            <a:off x="11363696" y="6455739"/>
            <a:ext cx="294460" cy="187367"/>
          </a:xfrm>
        </p:spPr>
        <p:txBody>
          <a:bodyPr lIns="0" tIns="0" rIns="0" bIns="0"/>
          <a:lstStyle>
            <a:lvl1pPr algn="ctr">
              <a:defRPr sz="900">
                <a:solidFill>
                  <a:srgbClr val="2C567A"/>
                </a:solidFill>
                <a:latin typeface="+mn-lt"/>
              </a:defRPr>
            </a:lvl1pPr>
          </a:lstStyle>
          <a:p>
            <a:fld id="{9EC71654-96A5-4280-94F3-931C61A9F92C}" type="slidenum">
              <a:rPr lang="en-US" noProof="0" smtClean="0"/>
              <a:pPr/>
              <a:t>‹#›</a:t>
            </a:fld>
            <a:endParaRPr lang="en-US" noProof="0" dirty="0"/>
          </a:p>
        </p:txBody>
      </p:sp>
      <p:grpSp>
        <p:nvGrpSpPr>
          <p:cNvPr id="4" name="Group 3">
            <a:extLst>
              <a:ext uri="{FF2B5EF4-FFF2-40B4-BE49-F238E27FC236}">
                <a16:creationId xmlns:a16="http://schemas.microsoft.com/office/drawing/2014/main" id="{AD5251EA-F450-4DD1-995B-DC89513424C8}"/>
              </a:ext>
            </a:extLst>
          </p:cNvPr>
          <p:cNvGrpSpPr/>
          <p:nvPr userDrawn="1"/>
        </p:nvGrpSpPr>
        <p:grpSpPr>
          <a:xfrm rot="16200000">
            <a:off x="1637386" y="1473117"/>
            <a:ext cx="8917229" cy="10769768"/>
            <a:chOff x="-1728305" y="-2049517"/>
            <a:chExt cx="8917229" cy="10769768"/>
          </a:xfrm>
        </p:grpSpPr>
        <p:sp>
          <p:nvSpPr>
            <p:cNvPr id="17" name="Oval 16">
              <a:extLst>
                <a:ext uri="{FF2B5EF4-FFF2-40B4-BE49-F238E27FC236}">
                  <a16:creationId xmlns:a16="http://schemas.microsoft.com/office/drawing/2014/main" id="{44882F4E-E8C8-46FE-A9C8-7B79782767F6}"/>
                </a:ext>
              </a:extLst>
            </p:cNvPr>
            <p:cNvSpPr/>
            <p:nvPr userDrawn="1"/>
          </p:nvSpPr>
          <p:spPr>
            <a:xfrm>
              <a:off x="754010" y="708293"/>
              <a:ext cx="5334029" cy="5334029"/>
            </a:xfrm>
            <a:prstGeom prst="ellipse">
              <a:avLst/>
            </a:prstGeom>
            <a:solidFill>
              <a:schemeClr val="bg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8" name="Group 17">
              <a:extLst>
                <a:ext uri="{FF2B5EF4-FFF2-40B4-BE49-F238E27FC236}">
                  <a16:creationId xmlns:a16="http://schemas.microsoft.com/office/drawing/2014/main" id="{965CD13B-04FB-40D5-AF62-2F43CF49BA9B}"/>
                </a:ext>
              </a:extLst>
            </p:cNvPr>
            <p:cNvGrpSpPr/>
            <p:nvPr userDrawn="1"/>
          </p:nvGrpSpPr>
          <p:grpSpPr>
            <a:xfrm>
              <a:off x="-1728305" y="-2049517"/>
              <a:ext cx="8917229" cy="10769768"/>
              <a:chOff x="11114088" y="2241550"/>
              <a:chExt cx="1905000" cy="2354263"/>
            </a:xfrm>
            <a:solidFill>
              <a:schemeClr val="bg1">
                <a:alpha val="16000"/>
              </a:schemeClr>
            </a:solidFill>
          </p:grpSpPr>
          <p:sp>
            <p:nvSpPr>
              <p:cNvPr id="19" name="Freeform 5">
                <a:extLst>
                  <a:ext uri="{FF2B5EF4-FFF2-40B4-BE49-F238E27FC236}">
                    <a16:creationId xmlns:a16="http://schemas.microsoft.com/office/drawing/2014/main" id="{01876F8F-C11E-4FB2-8150-1F0602752F97}"/>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0" name="Freeform 6">
                <a:extLst>
                  <a:ext uri="{FF2B5EF4-FFF2-40B4-BE49-F238E27FC236}">
                    <a16:creationId xmlns:a16="http://schemas.microsoft.com/office/drawing/2014/main" id="{08A1D05F-5F61-4156-8C83-1A002AA1E886}"/>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grpSp>
      <p:sp>
        <p:nvSpPr>
          <p:cNvPr id="21" name="Text Placeholder 2">
            <a:extLst>
              <a:ext uri="{FF2B5EF4-FFF2-40B4-BE49-F238E27FC236}">
                <a16:creationId xmlns:a16="http://schemas.microsoft.com/office/drawing/2014/main" id="{4D77C47B-CC1E-41DA-9146-5DFD63065491}"/>
              </a:ext>
            </a:extLst>
          </p:cNvPr>
          <p:cNvSpPr>
            <a:spLocks noGrp="1"/>
          </p:cNvSpPr>
          <p:nvPr>
            <p:ph type="body" idx="1"/>
          </p:nvPr>
        </p:nvSpPr>
        <p:spPr>
          <a:xfrm>
            <a:off x="831850" y="1153348"/>
            <a:ext cx="10515600" cy="648543"/>
          </a:xfrm>
        </p:spPr>
        <p:txBody>
          <a:bodyPr>
            <a:normAutofit/>
          </a:bodyPr>
          <a:lstStyle>
            <a:lvl1pPr marL="0" indent="0" algn="ctr">
              <a:buNone/>
              <a:defRPr sz="18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Click to edit Master text styles</a:t>
            </a:r>
          </a:p>
        </p:txBody>
      </p:sp>
    </p:spTree>
    <p:extLst>
      <p:ext uri="{BB962C8B-B14F-4D97-AF65-F5344CB8AC3E}">
        <p14:creationId xmlns:p14="http://schemas.microsoft.com/office/powerpoint/2010/main" val="4226544123"/>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60E0B501-22AA-4685-BE9B-A267F6F675A7}"/>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24" name="Freeform 5">
              <a:extLst>
                <a:ext uri="{FF2B5EF4-FFF2-40B4-BE49-F238E27FC236}">
                  <a16:creationId xmlns:a16="http://schemas.microsoft.com/office/drawing/2014/main" id="{5D0E179E-CA3D-4874-9ACD-F8990F48F4BF}"/>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5" name="Freeform 6">
              <a:extLst>
                <a:ext uri="{FF2B5EF4-FFF2-40B4-BE49-F238E27FC236}">
                  <a16:creationId xmlns:a16="http://schemas.microsoft.com/office/drawing/2014/main" id="{A9C53936-B93A-4CF6-8766-2FA93ACFEBE3}"/>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6" name="Freeform 7">
              <a:extLst>
                <a:ext uri="{FF2B5EF4-FFF2-40B4-BE49-F238E27FC236}">
                  <a16:creationId xmlns:a16="http://schemas.microsoft.com/office/drawing/2014/main" id="{5776DEA2-5422-4F51-B359-652B71274D31}"/>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27" name="Content Placeholder 2">
            <a:extLst>
              <a:ext uri="{FF2B5EF4-FFF2-40B4-BE49-F238E27FC236}">
                <a16:creationId xmlns:a16="http://schemas.microsoft.com/office/drawing/2014/main" id="{1A1F33A2-66F7-4D85-99DD-7B00F265AC6D}"/>
              </a:ext>
            </a:extLst>
          </p:cNvPr>
          <p:cNvSpPr>
            <a:spLocks noGrp="1"/>
          </p:cNvSpPr>
          <p:nvPr>
            <p:ph idx="1"/>
          </p:nvPr>
        </p:nvSpPr>
        <p:spPr>
          <a:xfrm>
            <a:off x="515938" y="1825625"/>
            <a:ext cx="10837862" cy="435133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pic>
        <p:nvPicPr>
          <p:cNvPr id="12" name="Picture 11">
            <a:extLst>
              <a:ext uri="{FF2B5EF4-FFF2-40B4-BE49-F238E27FC236}">
                <a16:creationId xmlns:a16="http://schemas.microsoft.com/office/drawing/2014/main" id="{EC2DFD46-BF74-47BA-A496-92ED1979C360}"/>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13" name="Title 1">
            <a:extLst>
              <a:ext uri="{FF2B5EF4-FFF2-40B4-BE49-F238E27FC236}">
                <a16:creationId xmlns:a16="http://schemas.microsoft.com/office/drawing/2014/main" id="{EF788279-D710-447A-9E71-4D1344575691}"/>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endParaRPr lang="en-US" noProof="0" dirty="0"/>
          </a:p>
        </p:txBody>
      </p:sp>
    </p:spTree>
    <p:extLst>
      <p:ext uri="{BB962C8B-B14F-4D97-AF65-F5344CB8AC3E}">
        <p14:creationId xmlns:p14="http://schemas.microsoft.com/office/powerpoint/2010/main" val="37897589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C2A6B906-ACDA-40FD-8AC8-0B693AB12796}"/>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19" name="Freeform 5">
              <a:extLst>
                <a:ext uri="{FF2B5EF4-FFF2-40B4-BE49-F238E27FC236}">
                  <a16:creationId xmlns:a16="http://schemas.microsoft.com/office/drawing/2014/main" id="{717F7366-5A99-4065-90C2-AE7DF5DD0F44}"/>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0" name="Freeform 6">
              <a:extLst>
                <a:ext uri="{FF2B5EF4-FFF2-40B4-BE49-F238E27FC236}">
                  <a16:creationId xmlns:a16="http://schemas.microsoft.com/office/drawing/2014/main" id="{90A089CA-63B9-4456-B0B1-17C75EBFB982}"/>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2" name="Freeform 7">
              <a:extLst>
                <a:ext uri="{FF2B5EF4-FFF2-40B4-BE49-F238E27FC236}">
                  <a16:creationId xmlns:a16="http://schemas.microsoft.com/office/drawing/2014/main" id="{8D36B2D1-BCFE-43FC-8743-7B7A30E1AD5D}"/>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14" name="Content Placeholder 2">
            <a:extLst>
              <a:ext uri="{FF2B5EF4-FFF2-40B4-BE49-F238E27FC236}">
                <a16:creationId xmlns:a16="http://schemas.microsoft.com/office/drawing/2014/main" id="{079DA8F4-EDD3-4D62-A90B-8C3C1AFB0083}"/>
              </a:ext>
            </a:extLst>
          </p:cNvPr>
          <p:cNvSpPr>
            <a:spLocks noGrp="1"/>
          </p:cNvSpPr>
          <p:nvPr>
            <p:ph sz="half" idx="1"/>
          </p:nvPr>
        </p:nvSpPr>
        <p:spPr>
          <a:xfrm>
            <a:off x="515938" y="1825625"/>
            <a:ext cx="5503862" cy="435133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7" name="Content Placeholder 3">
            <a:extLst>
              <a:ext uri="{FF2B5EF4-FFF2-40B4-BE49-F238E27FC236}">
                <a16:creationId xmlns:a16="http://schemas.microsoft.com/office/drawing/2014/main" id="{DA0DA994-B4A9-447A-BEBF-3EA31D3755A2}"/>
              </a:ext>
            </a:extLst>
          </p:cNvPr>
          <p:cNvSpPr>
            <a:spLocks noGrp="1"/>
          </p:cNvSpPr>
          <p:nvPr>
            <p:ph sz="half" idx="2"/>
          </p:nvPr>
        </p:nvSpPr>
        <p:spPr>
          <a:xfrm>
            <a:off x="6172200" y="1825625"/>
            <a:ext cx="5181600" cy="435133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pic>
        <p:nvPicPr>
          <p:cNvPr id="13" name="Picture 12">
            <a:extLst>
              <a:ext uri="{FF2B5EF4-FFF2-40B4-BE49-F238E27FC236}">
                <a16:creationId xmlns:a16="http://schemas.microsoft.com/office/drawing/2014/main" id="{332150F9-14BF-4DCB-884D-49596914C290}"/>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21" name="Title 1">
            <a:extLst>
              <a:ext uri="{FF2B5EF4-FFF2-40B4-BE49-F238E27FC236}">
                <a16:creationId xmlns:a16="http://schemas.microsoft.com/office/drawing/2014/main" id="{19DEF115-82C2-4E9D-A22C-8DA561FB37B8}"/>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endParaRPr lang="en-US" noProof="0" dirty="0"/>
          </a:p>
        </p:txBody>
      </p:sp>
    </p:spTree>
    <p:extLst>
      <p:ext uri="{BB962C8B-B14F-4D97-AF65-F5344CB8AC3E}">
        <p14:creationId xmlns:p14="http://schemas.microsoft.com/office/powerpoint/2010/main" val="20929342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grpSp>
        <p:nvGrpSpPr>
          <p:cNvPr id="20" name="Group 19">
            <a:extLst>
              <a:ext uri="{FF2B5EF4-FFF2-40B4-BE49-F238E27FC236}">
                <a16:creationId xmlns:a16="http://schemas.microsoft.com/office/drawing/2014/main" id="{616F52B4-215E-4237-893C-E22B23804744}"/>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22" name="Freeform 5">
              <a:extLst>
                <a:ext uri="{FF2B5EF4-FFF2-40B4-BE49-F238E27FC236}">
                  <a16:creationId xmlns:a16="http://schemas.microsoft.com/office/drawing/2014/main" id="{B7C40C77-B795-4B07-B92D-2E8A56635773}"/>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3" name="Freeform 6">
              <a:extLst>
                <a:ext uri="{FF2B5EF4-FFF2-40B4-BE49-F238E27FC236}">
                  <a16:creationId xmlns:a16="http://schemas.microsoft.com/office/drawing/2014/main" id="{6E703A1E-5F10-4BB5-9D52-77CB6F5994C0}"/>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4" name="Freeform 7">
              <a:extLst>
                <a:ext uri="{FF2B5EF4-FFF2-40B4-BE49-F238E27FC236}">
                  <a16:creationId xmlns:a16="http://schemas.microsoft.com/office/drawing/2014/main" id="{22CEE04C-09CE-41CF-937D-EC2D3C23ECC6}"/>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14" name="Text Placeholder 2">
            <a:extLst>
              <a:ext uri="{FF2B5EF4-FFF2-40B4-BE49-F238E27FC236}">
                <a16:creationId xmlns:a16="http://schemas.microsoft.com/office/drawing/2014/main" id="{774CF4BA-8DCB-42CF-A2C4-D6AF95EE3F54}"/>
              </a:ext>
            </a:extLst>
          </p:cNvPr>
          <p:cNvSpPr>
            <a:spLocks noGrp="1"/>
          </p:cNvSpPr>
          <p:nvPr>
            <p:ph type="body" idx="1"/>
          </p:nvPr>
        </p:nvSpPr>
        <p:spPr>
          <a:xfrm>
            <a:off x="515938" y="1681163"/>
            <a:ext cx="5157787" cy="82391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7" name="Content Placeholder 3">
            <a:extLst>
              <a:ext uri="{FF2B5EF4-FFF2-40B4-BE49-F238E27FC236}">
                <a16:creationId xmlns:a16="http://schemas.microsoft.com/office/drawing/2014/main" id="{67BA8B6E-A28D-4658-8C91-6CA7BD539B85}"/>
              </a:ext>
            </a:extLst>
          </p:cNvPr>
          <p:cNvSpPr>
            <a:spLocks noGrp="1"/>
          </p:cNvSpPr>
          <p:nvPr>
            <p:ph sz="half" idx="2"/>
          </p:nvPr>
        </p:nvSpPr>
        <p:spPr>
          <a:xfrm>
            <a:off x="515938" y="2505075"/>
            <a:ext cx="5157787" cy="368458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8" name="Text Placeholder 4">
            <a:extLst>
              <a:ext uri="{FF2B5EF4-FFF2-40B4-BE49-F238E27FC236}">
                <a16:creationId xmlns:a16="http://schemas.microsoft.com/office/drawing/2014/main" id="{F73B3215-82DB-4DBF-9E77-3AE2308C6920}"/>
              </a:ext>
            </a:extLst>
          </p:cNvPr>
          <p:cNvSpPr>
            <a:spLocks noGrp="1"/>
          </p:cNvSpPr>
          <p:nvPr>
            <p:ph type="body" sz="quarter" idx="3"/>
          </p:nvPr>
        </p:nvSpPr>
        <p:spPr>
          <a:xfrm>
            <a:off x="6172200" y="1681163"/>
            <a:ext cx="5183188" cy="823912"/>
          </a:xfrm>
        </p:spPr>
        <p:txBody>
          <a:bodyPr anchor="b"/>
          <a:lstStyle>
            <a:lvl1pPr marL="0" indent="0">
              <a:buNone/>
              <a:defRPr sz="2400" b="1">
                <a:solidFill>
                  <a:schemeClr val="accent5"/>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9" name="Content Placeholder 5">
            <a:extLst>
              <a:ext uri="{FF2B5EF4-FFF2-40B4-BE49-F238E27FC236}">
                <a16:creationId xmlns:a16="http://schemas.microsoft.com/office/drawing/2014/main" id="{8DFD34E8-36CC-4FFE-926B-C170208FEDB8}"/>
              </a:ext>
            </a:extLst>
          </p:cNvPr>
          <p:cNvSpPr>
            <a:spLocks noGrp="1"/>
          </p:cNvSpPr>
          <p:nvPr>
            <p:ph sz="quarter" idx="4"/>
          </p:nvPr>
        </p:nvSpPr>
        <p:spPr>
          <a:xfrm>
            <a:off x="6172200" y="2505075"/>
            <a:ext cx="5183188" cy="368458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pic>
        <p:nvPicPr>
          <p:cNvPr id="21" name="Picture 20">
            <a:extLst>
              <a:ext uri="{FF2B5EF4-FFF2-40B4-BE49-F238E27FC236}">
                <a16:creationId xmlns:a16="http://schemas.microsoft.com/office/drawing/2014/main" id="{03383C6B-3BE4-4380-AF26-1C21492FCE8A}"/>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25" name="Title 1">
            <a:extLst>
              <a:ext uri="{FF2B5EF4-FFF2-40B4-BE49-F238E27FC236}">
                <a16:creationId xmlns:a16="http://schemas.microsoft.com/office/drawing/2014/main" id="{AE3770E9-CB74-47B0-8229-91F6F756015E}"/>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endParaRPr lang="en-US" noProof="0" dirty="0"/>
          </a:p>
        </p:txBody>
      </p:sp>
    </p:spTree>
    <p:extLst>
      <p:ext uri="{BB962C8B-B14F-4D97-AF65-F5344CB8AC3E}">
        <p14:creationId xmlns:p14="http://schemas.microsoft.com/office/powerpoint/2010/main" val="24617946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C57825D7-DD33-4B70-BBBE-D46E7A5352EC}"/>
              </a:ext>
            </a:extLst>
          </p:cNvPr>
          <p:cNvSpPr>
            <a:spLocks noGrp="1"/>
          </p:cNvSpPr>
          <p:nvPr>
            <p:ph type="pic" idx="1"/>
          </p:nvPr>
        </p:nvSpPr>
        <p:spPr>
          <a:xfrm>
            <a:off x="6096000" y="768485"/>
            <a:ext cx="5305662" cy="5305662"/>
          </a:xfrm>
          <a:custGeom>
            <a:avLst/>
            <a:gdLst>
              <a:gd name="connsiteX0" fmla="*/ 2652831 w 5305662"/>
              <a:gd name="connsiteY0" fmla="*/ 0 h 5305662"/>
              <a:gd name="connsiteX1" fmla="*/ 5305662 w 5305662"/>
              <a:gd name="connsiteY1" fmla="*/ 2652831 h 5305662"/>
              <a:gd name="connsiteX2" fmla="*/ 2652831 w 5305662"/>
              <a:gd name="connsiteY2" fmla="*/ 5305662 h 5305662"/>
              <a:gd name="connsiteX3" fmla="*/ 0 w 5305662"/>
              <a:gd name="connsiteY3" fmla="*/ 2652831 h 5305662"/>
              <a:gd name="connsiteX4" fmla="*/ 2652831 w 5305662"/>
              <a:gd name="connsiteY4" fmla="*/ 0 h 53056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05662" h="5305662">
                <a:moveTo>
                  <a:pt x="2652831" y="0"/>
                </a:moveTo>
                <a:cubicBezTo>
                  <a:pt x="4117949" y="0"/>
                  <a:pt x="5305662" y="1187713"/>
                  <a:pt x="5305662" y="2652831"/>
                </a:cubicBezTo>
                <a:cubicBezTo>
                  <a:pt x="5305662" y="4117949"/>
                  <a:pt x="4117949" y="5305662"/>
                  <a:pt x="2652831" y="5305662"/>
                </a:cubicBezTo>
                <a:cubicBezTo>
                  <a:pt x="1187713" y="5305662"/>
                  <a:pt x="0" y="4117949"/>
                  <a:pt x="0" y="2652831"/>
                </a:cubicBezTo>
                <a:cubicBezTo>
                  <a:pt x="0" y="1187713"/>
                  <a:pt x="1187713" y="0"/>
                  <a:pt x="2652831" y="0"/>
                </a:cubicBezTo>
                <a:close/>
              </a:path>
            </a:pathLst>
          </a:custGeom>
          <a:solidFill>
            <a:schemeClr val="bg2"/>
          </a:solidFill>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grpSp>
        <p:nvGrpSpPr>
          <p:cNvPr id="14" name="Group 13">
            <a:extLst>
              <a:ext uri="{FF2B5EF4-FFF2-40B4-BE49-F238E27FC236}">
                <a16:creationId xmlns:a16="http://schemas.microsoft.com/office/drawing/2014/main" id="{0DC2055F-AE3F-46BE-B57E-A0F1A86D1C36}"/>
              </a:ext>
            </a:extLst>
          </p:cNvPr>
          <p:cNvGrpSpPr/>
          <p:nvPr userDrawn="1"/>
        </p:nvGrpSpPr>
        <p:grpSpPr>
          <a:xfrm flipH="1">
            <a:off x="5400786" y="-2003509"/>
            <a:ext cx="8917229" cy="10769768"/>
            <a:chOff x="11114088" y="2241550"/>
            <a:chExt cx="1905000" cy="2354263"/>
          </a:xfrm>
          <a:solidFill>
            <a:schemeClr val="bg2">
              <a:alpha val="91000"/>
            </a:schemeClr>
          </a:solidFill>
        </p:grpSpPr>
        <p:sp>
          <p:nvSpPr>
            <p:cNvPr id="15" name="Free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19" name="Title 1">
            <a:extLst>
              <a:ext uri="{FF2B5EF4-FFF2-40B4-BE49-F238E27FC236}">
                <a16:creationId xmlns:a16="http://schemas.microsoft.com/office/drawing/2014/main" id="{19A1397F-1946-4CBE-9EC5-159C3CBC78B6}"/>
              </a:ext>
            </a:extLst>
          </p:cNvPr>
          <p:cNvSpPr>
            <a:spLocks noGrp="1"/>
          </p:cNvSpPr>
          <p:nvPr>
            <p:ph type="title"/>
          </p:nvPr>
        </p:nvSpPr>
        <p:spPr>
          <a:xfrm>
            <a:off x="839788" y="457200"/>
            <a:ext cx="3932237" cy="1600200"/>
          </a:xfrm>
        </p:spPr>
        <p:txBody>
          <a:bodyPr anchor="b"/>
          <a:lstStyle>
            <a:lvl1pPr>
              <a:defRPr sz="3200"/>
            </a:lvl1pPr>
          </a:lstStyle>
          <a:p>
            <a:r>
              <a:rPr lang="en-US" noProof="0"/>
              <a:t>Click to edit Master title style</a:t>
            </a:r>
            <a:endParaRPr lang="en-US" noProof="0" dirty="0"/>
          </a:p>
        </p:txBody>
      </p:sp>
      <p:sp>
        <p:nvSpPr>
          <p:cNvPr id="20" name="Text Placeholder 3">
            <a:extLst>
              <a:ext uri="{FF2B5EF4-FFF2-40B4-BE49-F238E27FC236}">
                <a16:creationId xmlns:a16="http://schemas.microsoft.com/office/drawing/2014/main" id="{C535F2AB-153E-44A9-97BE-00553BEC1770}"/>
              </a:ext>
            </a:extLst>
          </p:cNvPr>
          <p:cNvSpPr>
            <a:spLocks noGrp="1"/>
          </p:cNvSpPr>
          <p:nvPr>
            <p:ph type="body" sz="half" idx="2"/>
          </p:nvPr>
        </p:nvSpPr>
        <p:spPr>
          <a:xfrm>
            <a:off x="839788" y="2057400"/>
            <a:ext cx="3932237" cy="3811588"/>
          </a:xfrm>
        </p:spPr>
        <p:txBody>
          <a:bodyPr/>
          <a:lstStyle>
            <a:lvl1pPr marL="0" indent="0">
              <a:buFont typeface="Arial" panose="020B0604020202020204" pitchFamily="34" charse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pic>
        <p:nvPicPr>
          <p:cNvPr id="8" name="Picture 7">
            <a:extLst>
              <a:ext uri="{FF2B5EF4-FFF2-40B4-BE49-F238E27FC236}">
                <a16:creationId xmlns:a16="http://schemas.microsoft.com/office/drawing/2014/main" id="{06298D65-1027-4897-A948-DCEEF8FC3D98}"/>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Tree>
    <p:extLst>
      <p:ext uri="{BB962C8B-B14F-4D97-AF65-F5344CB8AC3E}">
        <p14:creationId xmlns:p14="http://schemas.microsoft.com/office/powerpoint/2010/main" val="210718574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9F866E5C-B8AA-4805-B232-831BA01AAF16}"/>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20" name="Freeform 5">
              <a:extLst>
                <a:ext uri="{FF2B5EF4-FFF2-40B4-BE49-F238E27FC236}">
                  <a16:creationId xmlns:a16="http://schemas.microsoft.com/office/drawing/2014/main" id="{F98614F0-2DA3-4F29-8CB3-D61424AC8506}"/>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2" name="Freeform 6">
              <a:extLst>
                <a:ext uri="{FF2B5EF4-FFF2-40B4-BE49-F238E27FC236}">
                  <a16:creationId xmlns:a16="http://schemas.microsoft.com/office/drawing/2014/main" id="{66D52F08-13EC-4AB4-BB79-89A5395A03BF}"/>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3" name="Freeform 7">
              <a:extLst>
                <a:ext uri="{FF2B5EF4-FFF2-40B4-BE49-F238E27FC236}">
                  <a16:creationId xmlns:a16="http://schemas.microsoft.com/office/drawing/2014/main" id="{2544236D-8C3A-41EF-9A68-C84A8A7D0F5A}"/>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14" name="Title 1">
            <a:extLst>
              <a:ext uri="{FF2B5EF4-FFF2-40B4-BE49-F238E27FC236}">
                <a16:creationId xmlns:a16="http://schemas.microsoft.com/office/drawing/2014/main" id="{9009D5C6-6206-4291-8037-67DC025F0B4C}"/>
              </a:ext>
            </a:extLst>
          </p:cNvPr>
          <p:cNvSpPr>
            <a:spLocks noGrp="1"/>
          </p:cNvSpPr>
          <p:nvPr>
            <p:ph type="title"/>
          </p:nvPr>
        </p:nvSpPr>
        <p:spPr>
          <a:xfrm>
            <a:off x="839788" y="457200"/>
            <a:ext cx="3932237" cy="1600200"/>
          </a:xfrm>
        </p:spPr>
        <p:txBody>
          <a:bodyPr anchor="b"/>
          <a:lstStyle>
            <a:lvl1pPr>
              <a:defRPr sz="3200"/>
            </a:lvl1pPr>
          </a:lstStyle>
          <a:p>
            <a:r>
              <a:rPr lang="en-US" noProof="0"/>
              <a:t>Click to edit Master title style</a:t>
            </a:r>
            <a:endParaRPr lang="en-US" noProof="0" dirty="0"/>
          </a:p>
        </p:txBody>
      </p:sp>
      <p:sp>
        <p:nvSpPr>
          <p:cNvPr id="17" name="Text Placeholder 3">
            <a:extLst>
              <a:ext uri="{FF2B5EF4-FFF2-40B4-BE49-F238E27FC236}">
                <a16:creationId xmlns:a16="http://schemas.microsoft.com/office/drawing/2014/main" id="{BEB643FD-AA85-4A43-8EBD-AFD10DD987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18" name="Content Placeholder 2">
            <a:extLst>
              <a:ext uri="{FF2B5EF4-FFF2-40B4-BE49-F238E27FC236}">
                <a16:creationId xmlns:a16="http://schemas.microsoft.com/office/drawing/2014/main" id="{9001F313-F798-43BE-AFF0-A68C84C3640D}"/>
              </a:ext>
            </a:extLst>
          </p:cNvPr>
          <p:cNvSpPr>
            <a:spLocks noGrp="1"/>
          </p:cNvSpPr>
          <p:nvPr>
            <p:ph idx="1"/>
          </p:nvPr>
        </p:nvSpPr>
        <p:spPr>
          <a:xfrm>
            <a:off x="5183188" y="457201"/>
            <a:ext cx="6172200" cy="54038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pic>
        <p:nvPicPr>
          <p:cNvPr id="13" name="Picture 12">
            <a:extLst>
              <a:ext uri="{FF2B5EF4-FFF2-40B4-BE49-F238E27FC236}">
                <a16:creationId xmlns:a16="http://schemas.microsoft.com/office/drawing/2014/main" id="{91881DEA-0ECB-4310-ADF5-4337ACB4338B}"/>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Tree>
    <p:extLst>
      <p:ext uri="{BB962C8B-B14F-4D97-AF65-F5344CB8AC3E}">
        <p14:creationId xmlns:p14="http://schemas.microsoft.com/office/powerpoint/2010/main" val="30253102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_0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6299464-ED20-4919-8B3A-2CFAE8DA2347}"/>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2456FD49-C258-4333-9422-358C976A341C}"/>
              </a:ext>
            </a:extLst>
          </p:cNvPr>
          <p:cNvSpPr>
            <a:spLocks noGrp="1"/>
          </p:cNvSpPr>
          <p:nvPr>
            <p:ph type="ctrTitle" hasCustomPrompt="1"/>
          </p:nvPr>
        </p:nvSpPr>
        <p:spPr>
          <a:xfrm>
            <a:off x="6343650" y="2173288"/>
            <a:ext cx="5143500" cy="2090808"/>
          </a:xfrm>
        </p:spPr>
        <p:txBody>
          <a:bodyPr anchor="b">
            <a:noAutofit/>
          </a:bodyPr>
          <a:lstStyle>
            <a:lvl1pPr algn="l">
              <a:defRPr sz="5400" b="1" cap="all" baseline="0">
                <a:solidFill>
                  <a:schemeClr val="bg1"/>
                </a:solidFill>
                <a:latin typeface="+mj-lt"/>
              </a:defRPr>
            </a:lvl1pPr>
          </a:lstStyle>
          <a:p>
            <a:r>
              <a:rPr lang="en-US" noProof="0" dirty="0"/>
              <a:t>Title comes here</a:t>
            </a:r>
          </a:p>
        </p:txBody>
      </p:sp>
      <p:sp>
        <p:nvSpPr>
          <p:cNvPr id="3" name="Subtitle 2">
            <a:extLst>
              <a:ext uri="{FF2B5EF4-FFF2-40B4-BE49-F238E27FC236}">
                <a16:creationId xmlns:a16="http://schemas.microsoft.com/office/drawing/2014/main" id="{59758E15-A93D-4FB9-843D-1490E27A151B}"/>
              </a:ext>
            </a:extLst>
          </p:cNvPr>
          <p:cNvSpPr>
            <a:spLocks noGrp="1"/>
          </p:cNvSpPr>
          <p:nvPr>
            <p:ph type="subTitle" idx="1"/>
          </p:nvPr>
        </p:nvSpPr>
        <p:spPr>
          <a:xfrm>
            <a:off x="6343650" y="4279971"/>
            <a:ext cx="5143500" cy="503167"/>
          </a:xfrm>
        </p:spPr>
        <p:txBody>
          <a:bodyPr>
            <a:noAutofit/>
          </a:bodyPr>
          <a:lstStyle>
            <a:lvl1pPr marL="0" indent="0" algn="l">
              <a:buNone/>
              <a:defRPr sz="1800" b="0"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endParaRPr lang="en-US" noProof="0" dirty="0"/>
          </a:p>
        </p:txBody>
      </p:sp>
      <p:sp>
        <p:nvSpPr>
          <p:cNvPr id="13" name="Picture Placeholder 12">
            <a:extLst>
              <a:ext uri="{FF2B5EF4-FFF2-40B4-BE49-F238E27FC236}">
                <a16:creationId xmlns:a16="http://schemas.microsoft.com/office/drawing/2014/main" id="{BCCC559D-0EC3-432C-B397-6897B366DF36}"/>
              </a:ext>
            </a:extLst>
          </p:cNvPr>
          <p:cNvSpPr>
            <a:spLocks noGrp="1"/>
          </p:cNvSpPr>
          <p:nvPr>
            <p:ph type="pic" sz="quarter" idx="10"/>
          </p:nvPr>
        </p:nvSpPr>
        <p:spPr>
          <a:xfrm>
            <a:off x="710812" y="728545"/>
            <a:ext cx="5305661" cy="5305661"/>
          </a:xfrm>
          <a:prstGeom prst="ellipse">
            <a:avLst/>
          </a:prstGeom>
          <a:solidFill>
            <a:schemeClr val="bg2"/>
          </a:solidFill>
        </p:spPr>
        <p:txBody>
          <a:bodyPr anchor="ctr"/>
          <a:lstStyle>
            <a:lvl1pPr marL="0" indent="0" algn="ctr">
              <a:buNone/>
              <a:defRPr/>
            </a:lvl1pPr>
          </a:lstStyle>
          <a:p>
            <a:r>
              <a:rPr lang="en-US" noProof="0"/>
              <a:t>Click icon to add picture</a:t>
            </a:r>
            <a:endParaRPr lang="en-US" noProof="0" dirty="0"/>
          </a:p>
        </p:txBody>
      </p:sp>
      <p:grpSp>
        <p:nvGrpSpPr>
          <p:cNvPr id="14" name="Group 13">
            <a:extLst>
              <a:ext uri="{FF2B5EF4-FFF2-40B4-BE49-F238E27FC236}">
                <a16:creationId xmlns:a16="http://schemas.microsoft.com/office/drawing/2014/main" id="{0DC2055F-AE3F-46BE-B57E-A0F1A86D1C36}"/>
              </a:ext>
            </a:extLst>
          </p:cNvPr>
          <p:cNvGrpSpPr/>
          <p:nvPr userDrawn="1"/>
        </p:nvGrpSpPr>
        <p:grpSpPr>
          <a:xfrm>
            <a:off x="-1728305" y="-2049517"/>
            <a:ext cx="8917229" cy="10769768"/>
            <a:chOff x="11114088" y="2241550"/>
            <a:chExt cx="1905000" cy="2354263"/>
          </a:xfrm>
          <a:solidFill>
            <a:schemeClr val="bg1">
              <a:alpha val="16000"/>
            </a:schemeClr>
          </a:solidFill>
        </p:grpSpPr>
        <p:sp>
          <p:nvSpPr>
            <p:cNvPr id="15" name="Free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pic>
        <p:nvPicPr>
          <p:cNvPr id="9" name="Picture 8">
            <a:extLst>
              <a:ext uri="{FF2B5EF4-FFF2-40B4-BE49-F238E27FC236}">
                <a16:creationId xmlns:a16="http://schemas.microsoft.com/office/drawing/2014/main" id="{4FE28ACC-E44C-4381-B768-0310810E78D2}"/>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10015850" y="391862"/>
            <a:ext cx="1745251" cy="673365"/>
          </a:xfrm>
          <a:prstGeom prst="rect">
            <a:avLst/>
          </a:prstGeom>
        </p:spPr>
      </p:pic>
      <p:cxnSp>
        <p:nvCxnSpPr>
          <p:cNvPr id="5" name="Straight Connector 4">
            <a:extLst>
              <a:ext uri="{FF2B5EF4-FFF2-40B4-BE49-F238E27FC236}">
                <a16:creationId xmlns:a16="http://schemas.microsoft.com/office/drawing/2014/main" id="{819AFA09-F4B1-493D-BCAD-FF30C20CD1AA}"/>
              </a:ext>
            </a:extLst>
          </p:cNvPr>
          <p:cNvCxnSpPr/>
          <p:nvPr userDrawn="1"/>
        </p:nvCxnSpPr>
        <p:spPr>
          <a:xfrm>
            <a:off x="6469778" y="4233582"/>
            <a:ext cx="253233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2140839"/>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guide id="3" pos="7333" userDrawn="1">
          <p15:clr>
            <a:srgbClr val="FBAE40"/>
          </p15:clr>
        </p15:guide>
        <p15:guide id="4" pos="362"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9087E09-D75F-4E26-B01E-A1A09BA2EA70}"/>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AF7A70B7-7ADE-4E0B-B956-363B0B1AA613}"/>
              </a:ext>
            </a:extLst>
          </p:cNvPr>
          <p:cNvSpPr>
            <a:spLocks noGrp="1"/>
          </p:cNvSpPr>
          <p:nvPr>
            <p:ph type="title"/>
          </p:nvPr>
        </p:nvSpPr>
        <p:spPr>
          <a:xfrm>
            <a:off x="831850" y="182563"/>
            <a:ext cx="10515600" cy="940181"/>
          </a:xfrm>
        </p:spPr>
        <p:txBody>
          <a:bodyPr anchor="b">
            <a:noAutofit/>
          </a:bodyPr>
          <a:lstStyle>
            <a:lvl1pPr algn="ctr">
              <a:defRPr sz="4000" b="1" cap="all" baseline="0">
                <a:solidFill>
                  <a:schemeClr val="bg1"/>
                </a:solidFill>
              </a:defRPr>
            </a:lvl1pPr>
          </a:lstStyle>
          <a:p>
            <a:r>
              <a:rPr lang="en-US" noProof="0"/>
              <a:t>Click to edit Master title style</a:t>
            </a:r>
          </a:p>
        </p:txBody>
      </p:sp>
      <p:sp>
        <p:nvSpPr>
          <p:cNvPr id="3" name="Text Placeholder 2">
            <a:extLst>
              <a:ext uri="{FF2B5EF4-FFF2-40B4-BE49-F238E27FC236}">
                <a16:creationId xmlns:a16="http://schemas.microsoft.com/office/drawing/2014/main" id="{4ACB5603-8A62-4D45-B6EF-0D7E2D5FC4F7}"/>
              </a:ext>
            </a:extLst>
          </p:cNvPr>
          <p:cNvSpPr>
            <a:spLocks noGrp="1"/>
          </p:cNvSpPr>
          <p:nvPr>
            <p:ph type="body" idx="1" hasCustomPrompt="1"/>
          </p:nvPr>
        </p:nvSpPr>
        <p:spPr>
          <a:xfrm>
            <a:off x="2139388" y="1154832"/>
            <a:ext cx="7900525" cy="764460"/>
          </a:xfrm>
        </p:spPr>
        <p:txBody>
          <a:bodyPr>
            <a:noAutofit/>
          </a:bodyPr>
          <a:lstStyle>
            <a:lvl1pPr marL="0" indent="0" algn="ctr">
              <a:buNone/>
              <a:defRPr sz="1800" cap="none" baseline="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Dummy Text Comes Here</a:t>
            </a:r>
          </a:p>
        </p:txBody>
      </p:sp>
      <p:pic>
        <p:nvPicPr>
          <p:cNvPr id="8" name="Picture 7">
            <a:extLst>
              <a:ext uri="{FF2B5EF4-FFF2-40B4-BE49-F238E27FC236}">
                <a16:creationId xmlns:a16="http://schemas.microsoft.com/office/drawing/2014/main" id="{25FC40B0-ED27-47E5-A3C2-32A8418567EE}"/>
              </a:ext>
            </a:extLst>
          </p:cNvPr>
          <p:cNvPicPr>
            <a:picLocks noChangeAspect="1"/>
          </p:cNvPicPr>
          <p:nvPr userDrawn="1"/>
        </p:nvPicPr>
        <p:blipFill>
          <a:blip r:embed="rId2">
            <a:biLevel thresh="25000"/>
            <a:extLst>
              <a:ext uri="{28A0092B-C50C-407E-A947-70E740481C1C}">
                <a14:useLocalDpi xmlns:a14="http://schemas.microsoft.com/office/drawing/2010/main"/>
              </a:ext>
            </a:extLst>
          </a:blip>
          <a:stretch>
            <a:fillRect/>
          </a:stretch>
        </p:blipFill>
        <p:spPr>
          <a:xfrm>
            <a:off x="469638" y="6260507"/>
            <a:ext cx="1075427" cy="414929"/>
          </a:xfrm>
          <a:prstGeom prst="rect">
            <a:avLst/>
          </a:prstGeom>
        </p:spPr>
      </p:pic>
      <p:sp>
        <p:nvSpPr>
          <p:cNvPr id="11" name="Oval 10">
            <a:extLst>
              <a:ext uri="{FF2B5EF4-FFF2-40B4-BE49-F238E27FC236}">
                <a16:creationId xmlns:a16="http://schemas.microsoft.com/office/drawing/2014/main" id="{8931D2A9-0B92-4197-8802-80424C14EA7E}"/>
              </a:ext>
            </a:extLst>
          </p:cNvPr>
          <p:cNvSpPr/>
          <p:nvPr userDrawn="1"/>
        </p:nvSpPr>
        <p:spPr>
          <a:xfrm>
            <a:off x="11371669" y="6409397"/>
            <a:ext cx="280051" cy="28005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Slide Number Placeholder 5">
            <a:extLst>
              <a:ext uri="{FF2B5EF4-FFF2-40B4-BE49-F238E27FC236}">
                <a16:creationId xmlns:a16="http://schemas.microsoft.com/office/drawing/2014/main" id="{533B74B0-30B9-45C2-9AE6-45D1978AAFAE}"/>
              </a:ext>
            </a:extLst>
          </p:cNvPr>
          <p:cNvSpPr>
            <a:spLocks noGrp="1"/>
          </p:cNvSpPr>
          <p:nvPr>
            <p:ph type="sldNum" sz="quarter" idx="12"/>
          </p:nvPr>
        </p:nvSpPr>
        <p:spPr>
          <a:xfrm>
            <a:off x="11363696" y="6455739"/>
            <a:ext cx="294460" cy="187367"/>
          </a:xfrm>
        </p:spPr>
        <p:txBody>
          <a:bodyPr lIns="0" tIns="0" rIns="0" bIns="0"/>
          <a:lstStyle>
            <a:lvl1pPr algn="ctr">
              <a:defRPr sz="900">
                <a:solidFill>
                  <a:srgbClr val="2C567A"/>
                </a:solidFill>
                <a:latin typeface="+mn-lt"/>
              </a:defRPr>
            </a:lvl1pPr>
          </a:lstStyle>
          <a:p>
            <a:fld id="{9EC71654-96A5-4280-94F3-931C61A9F92C}" type="slidenum">
              <a:rPr lang="en-US" noProof="0" smtClean="0"/>
              <a:pPr/>
              <a:t>‹#›</a:t>
            </a:fld>
            <a:endParaRPr lang="en-US" noProof="0" dirty="0"/>
          </a:p>
        </p:txBody>
      </p:sp>
      <p:sp>
        <p:nvSpPr>
          <p:cNvPr id="15" name="Picture Placeholder 14">
            <a:extLst>
              <a:ext uri="{FF2B5EF4-FFF2-40B4-BE49-F238E27FC236}">
                <a16:creationId xmlns:a16="http://schemas.microsoft.com/office/drawing/2014/main" id="{B5A30B6B-EEDB-4142-8138-D50F5A307D76}"/>
              </a:ext>
            </a:extLst>
          </p:cNvPr>
          <p:cNvSpPr>
            <a:spLocks noGrp="1"/>
          </p:cNvSpPr>
          <p:nvPr>
            <p:ph type="pic" sz="quarter" idx="13"/>
          </p:nvPr>
        </p:nvSpPr>
        <p:spPr>
          <a:xfrm>
            <a:off x="2993041" y="2270376"/>
            <a:ext cx="6206400" cy="4587625"/>
          </a:xfrm>
          <a:custGeom>
            <a:avLst/>
            <a:gdLst>
              <a:gd name="connsiteX0" fmla="*/ 3103200 w 6206400"/>
              <a:gd name="connsiteY0" fmla="*/ 0 h 4587625"/>
              <a:gd name="connsiteX1" fmla="*/ 6206400 w 6206400"/>
              <a:gd name="connsiteY1" fmla="*/ 3103200 h 4587625"/>
              <a:gd name="connsiteX2" fmla="*/ 5831861 w 6206400"/>
              <a:gd name="connsiteY2" fmla="*/ 4582370 h 4587625"/>
              <a:gd name="connsiteX3" fmla="*/ 5828668 w 6206400"/>
              <a:gd name="connsiteY3" fmla="*/ 4587625 h 4587625"/>
              <a:gd name="connsiteX4" fmla="*/ 377733 w 6206400"/>
              <a:gd name="connsiteY4" fmla="*/ 4587625 h 4587625"/>
              <a:gd name="connsiteX5" fmla="*/ 374540 w 6206400"/>
              <a:gd name="connsiteY5" fmla="*/ 4582370 h 4587625"/>
              <a:gd name="connsiteX6" fmla="*/ 0 w 6206400"/>
              <a:gd name="connsiteY6" fmla="*/ 3103200 h 4587625"/>
              <a:gd name="connsiteX7" fmla="*/ 3103200 w 6206400"/>
              <a:gd name="connsiteY7" fmla="*/ 0 h 458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206400" h="4587625">
                <a:moveTo>
                  <a:pt x="3103200" y="0"/>
                </a:moveTo>
                <a:cubicBezTo>
                  <a:pt x="4817050" y="0"/>
                  <a:pt x="6206400" y="1389350"/>
                  <a:pt x="6206400" y="3103200"/>
                </a:cubicBezTo>
                <a:cubicBezTo>
                  <a:pt x="6206400" y="3638778"/>
                  <a:pt x="6070721" y="4142667"/>
                  <a:pt x="5831861" y="4582370"/>
                </a:cubicBezTo>
                <a:lnTo>
                  <a:pt x="5828668" y="4587625"/>
                </a:lnTo>
                <a:lnTo>
                  <a:pt x="377733" y="4587625"/>
                </a:lnTo>
                <a:lnTo>
                  <a:pt x="374540" y="4582370"/>
                </a:lnTo>
                <a:cubicBezTo>
                  <a:pt x="135679" y="4142667"/>
                  <a:pt x="0" y="3638778"/>
                  <a:pt x="0" y="3103200"/>
                </a:cubicBezTo>
                <a:cubicBezTo>
                  <a:pt x="0" y="1389350"/>
                  <a:pt x="1389350" y="0"/>
                  <a:pt x="3103200" y="0"/>
                </a:cubicBezTo>
                <a:close/>
              </a:path>
            </a:pathLst>
          </a:custGeom>
          <a:solidFill>
            <a:schemeClr val="bg2"/>
          </a:solidFill>
        </p:spPr>
        <p:txBody>
          <a:bodyPr wrap="square" anchor="ctr">
            <a:noAutofit/>
          </a:bodyPr>
          <a:lstStyle>
            <a:lvl1pPr marL="0" indent="0" algn="ctr">
              <a:buNone/>
              <a:defRPr sz="2400"/>
            </a:lvl1pPr>
          </a:lstStyle>
          <a:p>
            <a:r>
              <a:rPr lang="en-US" noProof="0"/>
              <a:t>Click icon to add picture</a:t>
            </a:r>
            <a:endParaRPr lang="en-US" noProof="0" dirty="0"/>
          </a:p>
        </p:txBody>
      </p:sp>
    </p:spTree>
    <p:extLst>
      <p:ext uri="{BB962C8B-B14F-4D97-AF65-F5344CB8AC3E}">
        <p14:creationId xmlns:p14="http://schemas.microsoft.com/office/powerpoint/2010/main" val="275049557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with Image">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FEE9886-36F0-4E06-A3A6-D8F00B0665A1}"/>
              </a:ext>
            </a:extLst>
          </p:cNvPr>
          <p:cNvSpPr>
            <a:spLocks noGrp="1"/>
          </p:cNvSpPr>
          <p:nvPr>
            <p:ph idx="1"/>
          </p:nvPr>
        </p:nvSpPr>
        <p:spPr>
          <a:xfrm>
            <a:off x="538960" y="1825625"/>
            <a:ext cx="4914189" cy="4351338"/>
          </a:xfrm>
        </p:spPr>
        <p:txBody>
          <a:bodyPr lIns="0" tIns="0" rIns="0" bIns="0">
            <a:noAutofit/>
          </a:bodyPr>
          <a:lstStyle>
            <a:lvl1pPr>
              <a:defRPr sz="2400"/>
            </a:lvl1pPr>
            <a:lvl2pPr>
              <a:defRPr sz="2000"/>
            </a:lvl2pPr>
            <a:lvl3pPr>
              <a:defRPr sz="1800"/>
            </a:lvl3pPr>
            <a:lvl4pPr>
              <a:defRPr sz="1600"/>
            </a:lvl4pPr>
            <a:lvl5pPr>
              <a:defRPr sz="16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pic>
        <p:nvPicPr>
          <p:cNvPr id="8" name="Picture 7">
            <a:extLst>
              <a:ext uri="{FF2B5EF4-FFF2-40B4-BE49-F238E27FC236}">
                <a16:creationId xmlns:a16="http://schemas.microsoft.com/office/drawing/2014/main" id="{676C557E-B5A7-4416-BCC0-5743550BF152}"/>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grpSp>
        <p:nvGrpSpPr>
          <p:cNvPr id="10" name="Group 9">
            <a:extLst>
              <a:ext uri="{FF2B5EF4-FFF2-40B4-BE49-F238E27FC236}">
                <a16:creationId xmlns:a16="http://schemas.microsoft.com/office/drawing/2014/main" id="{42E17FB3-B5C4-4B3A-A57B-C6493A9D0C66}"/>
              </a:ext>
            </a:extLst>
          </p:cNvPr>
          <p:cNvGrpSpPr/>
          <p:nvPr userDrawn="1"/>
        </p:nvGrpSpPr>
        <p:grpSpPr>
          <a:xfrm rot="8650774">
            <a:off x="5037655" y="4336093"/>
            <a:ext cx="1905000" cy="2354263"/>
            <a:chOff x="11114088" y="2241550"/>
            <a:chExt cx="1905000" cy="2354263"/>
          </a:xfrm>
          <a:solidFill>
            <a:schemeClr val="bg2"/>
          </a:solidFill>
        </p:grpSpPr>
        <p:sp>
          <p:nvSpPr>
            <p:cNvPr id="11" name="Freeform 5">
              <a:extLst>
                <a:ext uri="{FF2B5EF4-FFF2-40B4-BE49-F238E27FC236}">
                  <a16:creationId xmlns:a16="http://schemas.microsoft.com/office/drawing/2014/main" id="{DCA6C454-F761-4265-BB5E-DFD947CC3592}"/>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2" name="Freeform 6">
              <a:extLst>
                <a:ext uri="{FF2B5EF4-FFF2-40B4-BE49-F238E27FC236}">
                  <a16:creationId xmlns:a16="http://schemas.microsoft.com/office/drawing/2014/main" id="{6B853B2F-9E1C-4AC4-9344-8610498D5B52}"/>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3" name="Freeform 7">
              <a:extLst>
                <a:ext uri="{FF2B5EF4-FFF2-40B4-BE49-F238E27FC236}">
                  <a16:creationId xmlns:a16="http://schemas.microsoft.com/office/drawing/2014/main" id="{B7FCC84B-2235-4948-8277-8363DFC691A4}"/>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23" name="Picture Placeholder 22">
            <a:extLst>
              <a:ext uri="{FF2B5EF4-FFF2-40B4-BE49-F238E27FC236}">
                <a16:creationId xmlns:a16="http://schemas.microsoft.com/office/drawing/2014/main" id="{26619E66-5354-4D60-8529-27917AC037C0}"/>
              </a:ext>
            </a:extLst>
          </p:cNvPr>
          <p:cNvSpPr>
            <a:spLocks noGrp="1"/>
          </p:cNvSpPr>
          <p:nvPr>
            <p:ph type="pic" sz="quarter" idx="13"/>
          </p:nvPr>
        </p:nvSpPr>
        <p:spPr>
          <a:xfrm>
            <a:off x="5884648" y="0"/>
            <a:ext cx="6307353" cy="5780372"/>
          </a:xfrm>
          <a:custGeom>
            <a:avLst/>
            <a:gdLst>
              <a:gd name="connsiteX0" fmla="*/ 760444 w 6307353"/>
              <a:gd name="connsiteY0" fmla="*/ 0 h 5780372"/>
              <a:gd name="connsiteX1" fmla="*/ 6307353 w 6307353"/>
              <a:gd name="connsiteY1" fmla="*/ 0 h 5780372"/>
              <a:gd name="connsiteX2" fmla="*/ 6307353 w 6307353"/>
              <a:gd name="connsiteY2" fmla="*/ 4515612 h 5780372"/>
              <a:gd name="connsiteX3" fmla="*/ 6110746 w 6307353"/>
              <a:gd name="connsiteY3" fmla="*/ 4731934 h 5780372"/>
              <a:gd name="connsiteX4" fmla="*/ 3579592 w 6307353"/>
              <a:gd name="connsiteY4" fmla="*/ 5780372 h 5780372"/>
              <a:gd name="connsiteX5" fmla="*/ 0 w 6307353"/>
              <a:gd name="connsiteY5" fmla="*/ 2200780 h 5780372"/>
              <a:gd name="connsiteX6" fmla="*/ 611338 w 6307353"/>
              <a:gd name="connsiteY6" fmla="*/ 199396 h 5780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07353" h="5780372">
                <a:moveTo>
                  <a:pt x="760444" y="0"/>
                </a:moveTo>
                <a:lnTo>
                  <a:pt x="6307353" y="0"/>
                </a:lnTo>
                <a:lnTo>
                  <a:pt x="6307353" y="4515612"/>
                </a:lnTo>
                <a:lnTo>
                  <a:pt x="6110746" y="4731934"/>
                </a:lnTo>
                <a:cubicBezTo>
                  <a:pt x="5462967" y="5379713"/>
                  <a:pt x="4568069" y="5780372"/>
                  <a:pt x="3579592" y="5780372"/>
                </a:cubicBezTo>
                <a:cubicBezTo>
                  <a:pt x="1602638" y="5780372"/>
                  <a:pt x="0" y="4177734"/>
                  <a:pt x="0" y="2200780"/>
                </a:cubicBezTo>
                <a:cubicBezTo>
                  <a:pt x="0" y="1459422"/>
                  <a:pt x="225371" y="770703"/>
                  <a:pt x="611338" y="199396"/>
                </a:cubicBezTo>
                <a:close/>
              </a:path>
            </a:pathLst>
          </a:custGeom>
          <a:solidFill>
            <a:schemeClr val="bg2"/>
          </a:solidFill>
        </p:spPr>
        <p:txBody>
          <a:bodyPr wrap="square" anchor="ctr">
            <a:noAutofit/>
          </a:bodyPr>
          <a:lstStyle>
            <a:lvl1pPr marL="0" indent="0" algn="ctr">
              <a:buNone/>
              <a:defRPr/>
            </a:lvl1pPr>
          </a:lstStyle>
          <a:p>
            <a:r>
              <a:rPr lang="en-US" noProof="0"/>
              <a:t>Click icon to add picture</a:t>
            </a:r>
            <a:endParaRPr lang="en-US" noProof="0" dirty="0"/>
          </a:p>
        </p:txBody>
      </p:sp>
      <p:sp>
        <p:nvSpPr>
          <p:cNvPr id="14" name="Title 1">
            <a:extLst>
              <a:ext uri="{FF2B5EF4-FFF2-40B4-BE49-F238E27FC236}">
                <a16:creationId xmlns:a16="http://schemas.microsoft.com/office/drawing/2014/main" id="{2E646B4F-6CCB-724C-9D5E-6D5770023939}"/>
              </a:ext>
            </a:extLst>
          </p:cNvPr>
          <p:cNvSpPr>
            <a:spLocks noGrp="1"/>
          </p:cNvSpPr>
          <p:nvPr>
            <p:ph type="title"/>
          </p:nvPr>
        </p:nvSpPr>
        <p:spPr>
          <a:xfrm>
            <a:off x="515938" y="499595"/>
            <a:ext cx="4937211" cy="1325563"/>
          </a:xfrm>
        </p:spPr>
        <p:txBody>
          <a:bodyPr lIns="0" tIns="0" rIns="0" bIns="0">
            <a:noAutofit/>
          </a:bodyPr>
          <a:lstStyle>
            <a:lvl1pPr>
              <a:defRPr sz="3200" b="1" cap="all" baseline="0"/>
            </a:lvl1pPr>
          </a:lstStyle>
          <a:p>
            <a:r>
              <a:rPr lang="en-US" noProof="0"/>
              <a:t>Click to edit Master title style</a:t>
            </a:r>
            <a:endParaRPr lang="en-US" noProof="0" dirty="0"/>
          </a:p>
        </p:txBody>
      </p:sp>
    </p:spTree>
    <p:extLst>
      <p:ext uri="{BB962C8B-B14F-4D97-AF65-F5344CB8AC3E}">
        <p14:creationId xmlns:p14="http://schemas.microsoft.com/office/powerpoint/2010/main" val="16962084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0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70CD0-696D-4313-96BA-4AA72C813BD0}"/>
              </a:ext>
            </a:extLst>
          </p:cNvPr>
          <p:cNvSpPr>
            <a:spLocks noGrp="1"/>
          </p:cNvSpPr>
          <p:nvPr>
            <p:ph type="title"/>
          </p:nvPr>
        </p:nvSpPr>
        <p:spPr>
          <a:xfrm>
            <a:off x="515938" y="499595"/>
            <a:ext cx="4937211" cy="1325563"/>
          </a:xfrm>
        </p:spPr>
        <p:txBody>
          <a:bodyPr lIns="0" tIns="0" rIns="0" bIns="0">
            <a:noAutofit/>
          </a:bodyPr>
          <a:lstStyle>
            <a:lvl1pPr>
              <a:defRPr sz="3200" b="1" cap="all" baseline="0"/>
            </a:lvl1pPr>
          </a:lstStyle>
          <a:p>
            <a:r>
              <a:rPr lang="en-US" noProof="0"/>
              <a:t>Click to edit Master title style</a:t>
            </a:r>
          </a:p>
        </p:txBody>
      </p:sp>
      <p:sp>
        <p:nvSpPr>
          <p:cNvPr id="3" name="Content Placeholder 2">
            <a:extLst>
              <a:ext uri="{FF2B5EF4-FFF2-40B4-BE49-F238E27FC236}">
                <a16:creationId xmlns:a16="http://schemas.microsoft.com/office/drawing/2014/main" id="{0FEE9886-36F0-4E06-A3A6-D8F00B0665A1}"/>
              </a:ext>
            </a:extLst>
          </p:cNvPr>
          <p:cNvSpPr>
            <a:spLocks noGrp="1"/>
          </p:cNvSpPr>
          <p:nvPr>
            <p:ph idx="1" hasCustomPrompt="1"/>
          </p:nvPr>
        </p:nvSpPr>
        <p:spPr>
          <a:xfrm>
            <a:off x="538960" y="1825625"/>
            <a:ext cx="4914189" cy="4351338"/>
          </a:xfrm>
        </p:spPr>
        <p:txBody>
          <a:bodyPr lIns="0" tIns="0" rIns="0" bIns="0">
            <a:noAutofit/>
          </a:bodyPr>
          <a:lstStyle>
            <a:lvl1pPr>
              <a:defRPr sz="2400"/>
            </a:lvl1pPr>
            <a:lvl2pPr>
              <a:defRPr sz="2000"/>
            </a:lvl2pPr>
            <a:lvl3pPr>
              <a:defRPr sz="1800"/>
            </a:lvl3pPr>
            <a:lvl4pPr>
              <a:defRPr sz="1600"/>
            </a:lvl4pPr>
            <a:lvl5pPr>
              <a:defRPr sz="160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pic>
        <p:nvPicPr>
          <p:cNvPr id="8" name="Picture 7">
            <a:extLst>
              <a:ext uri="{FF2B5EF4-FFF2-40B4-BE49-F238E27FC236}">
                <a16:creationId xmlns:a16="http://schemas.microsoft.com/office/drawing/2014/main" id="{676C557E-B5A7-4416-BCC0-5743550BF152}"/>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14" name="Rectangle 13">
            <a:extLst>
              <a:ext uri="{FF2B5EF4-FFF2-40B4-BE49-F238E27FC236}">
                <a16:creationId xmlns:a16="http://schemas.microsoft.com/office/drawing/2014/main" id="{9D415693-E2CB-4DB4-B07C-2F96B0CAB302}"/>
              </a:ext>
            </a:extLst>
          </p:cNvPr>
          <p:cNvSpPr/>
          <p:nvPr userDrawn="1"/>
        </p:nvSpPr>
        <p:spPr>
          <a:xfrm>
            <a:off x="7854462" y="988536"/>
            <a:ext cx="4329129" cy="4880927"/>
          </a:xfrm>
          <a:prstGeom prst="rect">
            <a:avLst/>
          </a:prstGeom>
          <a:solidFill>
            <a:schemeClr val="accent1"/>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14C1BF67-E354-4E04-8F94-BABF2B7D1AFB}"/>
              </a:ext>
            </a:extLst>
          </p:cNvPr>
          <p:cNvSpPr/>
          <p:nvPr userDrawn="1"/>
        </p:nvSpPr>
        <p:spPr>
          <a:xfrm>
            <a:off x="5107816" y="633613"/>
            <a:ext cx="5571908" cy="5571906"/>
          </a:xfrm>
          <a:prstGeom prst="ellipse">
            <a:avLst/>
          </a:prstGeom>
          <a:solidFill>
            <a:schemeClr val="bg2">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Picture Placeholder 5">
            <a:extLst>
              <a:ext uri="{FF2B5EF4-FFF2-40B4-BE49-F238E27FC236}">
                <a16:creationId xmlns:a16="http://schemas.microsoft.com/office/drawing/2014/main" id="{FF6AC390-6F85-4B64-AE7A-E8E0D8FC89CF}"/>
              </a:ext>
            </a:extLst>
          </p:cNvPr>
          <p:cNvSpPr>
            <a:spLocks noGrp="1"/>
          </p:cNvSpPr>
          <p:nvPr>
            <p:ph type="pic" sz="quarter" idx="13"/>
          </p:nvPr>
        </p:nvSpPr>
        <p:spPr>
          <a:xfrm>
            <a:off x="5455212" y="988536"/>
            <a:ext cx="4884848" cy="4884848"/>
          </a:xfrm>
          <a:prstGeom prst="ellipse">
            <a:avLst/>
          </a:prstGeom>
          <a:solidFill>
            <a:schemeClr val="bg1">
              <a:lumMod val="85000"/>
            </a:schemeClr>
          </a:solidFill>
        </p:spPr>
        <p:txBody>
          <a:bodyPr anchor="ctr"/>
          <a:lstStyle>
            <a:lvl1pPr marL="0" indent="0" algn="ctr">
              <a:buNone/>
              <a:defRPr/>
            </a:lvl1pPr>
          </a:lstStyle>
          <a:p>
            <a:r>
              <a:rPr lang="en-US" noProof="0"/>
              <a:t>Click icon to add picture</a:t>
            </a:r>
            <a:endParaRPr lang="en-US" noProof="0" dirty="0"/>
          </a:p>
        </p:txBody>
      </p:sp>
    </p:spTree>
    <p:extLst>
      <p:ext uri="{BB962C8B-B14F-4D97-AF65-F5344CB8AC3E}">
        <p14:creationId xmlns:p14="http://schemas.microsoft.com/office/powerpoint/2010/main" val="19699861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03">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12E4E194-63F1-4D43-AC02-75733DF045E9}"/>
              </a:ext>
            </a:extLst>
          </p:cNvPr>
          <p:cNvSpPr/>
          <p:nvPr userDrawn="1"/>
        </p:nvSpPr>
        <p:spPr>
          <a:xfrm>
            <a:off x="8308181" y="1630018"/>
            <a:ext cx="3883819" cy="437321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Oval 21">
            <a:extLst>
              <a:ext uri="{FF2B5EF4-FFF2-40B4-BE49-F238E27FC236}">
                <a16:creationId xmlns:a16="http://schemas.microsoft.com/office/drawing/2014/main" id="{E799E3E2-888B-2343-9A63-F84C03265CB5}"/>
              </a:ext>
            </a:extLst>
          </p:cNvPr>
          <p:cNvSpPr>
            <a:spLocks noChangeAspect="1"/>
          </p:cNvSpPr>
          <p:nvPr userDrawn="1"/>
        </p:nvSpPr>
        <p:spPr>
          <a:xfrm>
            <a:off x="9833702" y="1823757"/>
            <a:ext cx="832104" cy="832104"/>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Picture Placeholder 11">
            <a:extLst>
              <a:ext uri="{FF2B5EF4-FFF2-40B4-BE49-F238E27FC236}">
                <a16:creationId xmlns:a16="http://schemas.microsoft.com/office/drawing/2014/main" id="{8FEDE8EF-5B7A-A741-9A56-D365CAE01B62}"/>
              </a:ext>
            </a:extLst>
          </p:cNvPr>
          <p:cNvSpPr>
            <a:spLocks noGrp="1"/>
          </p:cNvSpPr>
          <p:nvPr>
            <p:ph type="pic" sz="quarter" idx="19" hasCustomPrompt="1"/>
          </p:nvPr>
        </p:nvSpPr>
        <p:spPr>
          <a:xfrm>
            <a:off x="9998318" y="1988373"/>
            <a:ext cx="502873" cy="502873"/>
          </a:xfrm>
          <a:prstGeom prst="rect">
            <a:avLst/>
          </a:prstGeom>
          <a:noFill/>
        </p:spPr>
        <p:txBody>
          <a:bodyPr lIns="0" rIns="0" anchor="ctr">
            <a:noAutofit/>
          </a:bodyPr>
          <a:lstStyle>
            <a:lvl1pPr marL="0" indent="0" algn="ctr">
              <a:buNone/>
              <a:defRPr sz="1100">
                <a:solidFill>
                  <a:schemeClr val="bg1"/>
                </a:solidFill>
              </a:defRPr>
            </a:lvl1pPr>
          </a:lstStyle>
          <a:p>
            <a:r>
              <a:rPr lang="en-US" noProof="0" dirty="0"/>
              <a:t>icon</a:t>
            </a:r>
          </a:p>
        </p:txBody>
      </p:sp>
      <p:sp>
        <p:nvSpPr>
          <p:cNvPr id="9" name="Rectangle 8">
            <a:extLst>
              <a:ext uri="{FF2B5EF4-FFF2-40B4-BE49-F238E27FC236}">
                <a16:creationId xmlns:a16="http://schemas.microsoft.com/office/drawing/2014/main" id="{3755C1FB-E61C-4BBC-8179-D34908DEA1B6}"/>
              </a:ext>
            </a:extLst>
          </p:cNvPr>
          <p:cNvSpPr/>
          <p:nvPr userDrawn="1"/>
        </p:nvSpPr>
        <p:spPr>
          <a:xfrm>
            <a:off x="0" y="1630018"/>
            <a:ext cx="3883819" cy="437321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8C1E0992-271E-4948-9461-C7AA54AF8FEA}"/>
              </a:ext>
            </a:extLst>
          </p:cNvPr>
          <p:cNvSpPr>
            <a:spLocks noChangeAspect="1"/>
          </p:cNvSpPr>
          <p:nvPr userDrawn="1"/>
        </p:nvSpPr>
        <p:spPr>
          <a:xfrm>
            <a:off x="1526011" y="1823757"/>
            <a:ext cx="832104" cy="832104"/>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32970CD0-696D-4313-96BA-4AA72C813BD0}"/>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p>
        </p:txBody>
      </p:sp>
      <p:sp>
        <p:nvSpPr>
          <p:cNvPr id="3" name="Content Placeholder 2">
            <a:extLst>
              <a:ext uri="{FF2B5EF4-FFF2-40B4-BE49-F238E27FC236}">
                <a16:creationId xmlns:a16="http://schemas.microsoft.com/office/drawing/2014/main" id="{0FEE9886-36F0-4E06-A3A6-D8F00B0665A1}"/>
              </a:ext>
            </a:extLst>
          </p:cNvPr>
          <p:cNvSpPr>
            <a:spLocks noGrp="1"/>
          </p:cNvSpPr>
          <p:nvPr>
            <p:ph idx="1" hasCustomPrompt="1"/>
          </p:nvPr>
        </p:nvSpPr>
        <p:spPr>
          <a:xfrm>
            <a:off x="219126" y="3207024"/>
            <a:ext cx="3445566" cy="2504663"/>
          </a:xfrm>
        </p:spPr>
        <p:txBody>
          <a:bodyPr lIns="0" tIns="0" rIns="0" bIns="0">
            <a:norm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Edit Master text styles</a:t>
            </a:r>
          </a:p>
        </p:txBody>
      </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pic>
        <p:nvPicPr>
          <p:cNvPr id="8" name="Picture 7">
            <a:extLst>
              <a:ext uri="{FF2B5EF4-FFF2-40B4-BE49-F238E27FC236}">
                <a16:creationId xmlns:a16="http://schemas.microsoft.com/office/drawing/2014/main" id="{676C557E-B5A7-4416-BCC0-5743550BF152}"/>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6" name="Picture Placeholder 5">
            <a:extLst>
              <a:ext uri="{FF2B5EF4-FFF2-40B4-BE49-F238E27FC236}">
                <a16:creationId xmlns:a16="http://schemas.microsoft.com/office/drawing/2014/main" id="{35B71D50-AA4B-4E0C-8F6A-0F64F2C8A8C7}"/>
              </a:ext>
            </a:extLst>
          </p:cNvPr>
          <p:cNvSpPr>
            <a:spLocks noGrp="1"/>
          </p:cNvSpPr>
          <p:nvPr>
            <p:ph type="pic" sz="quarter" idx="13"/>
          </p:nvPr>
        </p:nvSpPr>
        <p:spPr>
          <a:xfrm>
            <a:off x="3883819" y="1630018"/>
            <a:ext cx="4424362" cy="4373217"/>
          </a:xfrm>
          <a:solidFill>
            <a:schemeClr val="bg2">
              <a:lumMod val="90000"/>
            </a:schemeClr>
          </a:solidFill>
        </p:spPr>
        <p:txBody>
          <a:bodyPr anchor="ctr"/>
          <a:lstStyle>
            <a:lvl1pPr marL="0" indent="0" algn="ctr">
              <a:buNone/>
              <a:defRPr/>
            </a:lvl1pPr>
          </a:lstStyle>
          <a:p>
            <a:r>
              <a:rPr lang="en-US" noProof="0"/>
              <a:t>Click icon to add picture</a:t>
            </a:r>
            <a:endParaRPr lang="en-US" noProof="0" dirty="0"/>
          </a:p>
        </p:txBody>
      </p:sp>
      <p:sp>
        <p:nvSpPr>
          <p:cNvPr id="17" name="Content Placeholder 2">
            <a:extLst>
              <a:ext uri="{FF2B5EF4-FFF2-40B4-BE49-F238E27FC236}">
                <a16:creationId xmlns:a16="http://schemas.microsoft.com/office/drawing/2014/main" id="{147C9C38-5B17-467D-B581-EF28ECB11E80}"/>
              </a:ext>
            </a:extLst>
          </p:cNvPr>
          <p:cNvSpPr>
            <a:spLocks noGrp="1"/>
          </p:cNvSpPr>
          <p:nvPr>
            <p:ph idx="14" hasCustomPrompt="1"/>
          </p:nvPr>
        </p:nvSpPr>
        <p:spPr>
          <a:xfrm>
            <a:off x="8527490" y="3207024"/>
            <a:ext cx="3445200" cy="2504663"/>
          </a:xfrm>
        </p:spPr>
        <p:txBody>
          <a:bodyPr lIns="0" tIns="0" rIns="0" bIns="0">
            <a:norm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Edit Master text styles</a:t>
            </a:r>
          </a:p>
        </p:txBody>
      </p:sp>
      <p:sp>
        <p:nvSpPr>
          <p:cNvPr id="20" name="Content Placeholder 2">
            <a:extLst>
              <a:ext uri="{FF2B5EF4-FFF2-40B4-BE49-F238E27FC236}">
                <a16:creationId xmlns:a16="http://schemas.microsoft.com/office/drawing/2014/main" id="{FEB88DD7-AEB5-4718-AF2D-28B5B91ED715}"/>
              </a:ext>
            </a:extLst>
          </p:cNvPr>
          <p:cNvSpPr>
            <a:spLocks noGrp="1"/>
          </p:cNvSpPr>
          <p:nvPr>
            <p:ph idx="15" hasCustomPrompt="1"/>
          </p:nvPr>
        </p:nvSpPr>
        <p:spPr>
          <a:xfrm>
            <a:off x="219126" y="2711636"/>
            <a:ext cx="3445566" cy="495389"/>
          </a:xfrm>
        </p:spPr>
        <p:txBody>
          <a:bodyPr lIns="0" tIns="0" rIns="0" bIns="0" anchor="ctr">
            <a:noAutofit/>
          </a:bodyPr>
          <a:lstStyle>
            <a:lvl1pPr marL="0" indent="0" algn="ctr">
              <a:buNone/>
              <a:defRPr sz="1800" b="1" cap="all" baseline="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Edit Master text styles</a:t>
            </a:r>
          </a:p>
        </p:txBody>
      </p:sp>
      <p:sp>
        <p:nvSpPr>
          <p:cNvPr id="21" name="Content Placeholder 2">
            <a:extLst>
              <a:ext uri="{FF2B5EF4-FFF2-40B4-BE49-F238E27FC236}">
                <a16:creationId xmlns:a16="http://schemas.microsoft.com/office/drawing/2014/main" id="{F694448B-800C-40EF-8F61-18C018E8374C}"/>
              </a:ext>
            </a:extLst>
          </p:cNvPr>
          <p:cNvSpPr>
            <a:spLocks noGrp="1"/>
          </p:cNvSpPr>
          <p:nvPr>
            <p:ph idx="16" hasCustomPrompt="1"/>
          </p:nvPr>
        </p:nvSpPr>
        <p:spPr>
          <a:xfrm>
            <a:off x="8527124" y="2711636"/>
            <a:ext cx="3445566" cy="495389"/>
          </a:xfrm>
        </p:spPr>
        <p:txBody>
          <a:bodyPr lIns="0" tIns="0" rIns="0" bIns="0" anchor="ctr">
            <a:noAutofit/>
          </a:bodyPr>
          <a:lstStyle>
            <a:lvl1pPr marL="0" indent="0" algn="ctr">
              <a:buNone/>
              <a:defRPr sz="1800" b="1" cap="all" baseline="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Edit Master text styles</a:t>
            </a:r>
          </a:p>
        </p:txBody>
      </p:sp>
      <p:sp>
        <p:nvSpPr>
          <p:cNvPr id="12" name="Picture Placeholder 11">
            <a:extLst>
              <a:ext uri="{FF2B5EF4-FFF2-40B4-BE49-F238E27FC236}">
                <a16:creationId xmlns:a16="http://schemas.microsoft.com/office/drawing/2014/main" id="{483B974E-5202-4EAD-9D55-4129C84BAE87}"/>
              </a:ext>
            </a:extLst>
          </p:cNvPr>
          <p:cNvSpPr>
            <a:spLocks noGrp="1"/>
          </p:cNvSpPr>
          <p:nvPr>
            <p:ph type="pic" sz="quarter" idx="17" hasCustomPrompt="1"/>
          </p:nvPr>
        </p:nvSpPr>
        <p:spPr>
          <a:xfrm>
            <a:off x="1690627" y="1988373"/>
            <a:ext cx="502873" cy="502873"/>
          </a:xfrm>
          <a:prstGeom prst="rect">
            <a:avLst/>
          </a:prstGeom>
          <a:noFill/>
        </p:spPr>
        <p:txBody>
          <a:bodyPr lIns="0" rIns="0" anchor="ctr">
            <a:noAutofit/>
          </a:bodyPr>
          <a:lstStyle>
            <a:lvl1pPr marL="0" indent="0" algn="ctr">
              <a:buNone/>
              <a:defRPr sz="1100">
                <a:solidFill>
                  <a:schemeClr val="bg1"/>
                </a:solidFill>
              </a:defRPr>
            </a:lvl1pPr>
          </a:lstStyle>
          <a:p>
            <a:r>
              <a:rPr lang="en-US" noProof="0" dirty="0"/>
              <a:t>icon</a:t>
            </a:r>
          </a:p>
        </p:txBody>
      </p:sp>
    </p:spTree>
    <p:extLst>
      <p:ext uri="{BB962C8B-B14F-4D97-AF65-F5344CB8AC3E}">
        <p14:creationId xmlns:p14="http://schemas.microsoft.com/office/powerpoint/2010/main" val="17410332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Layout">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1B6EB0C6-606C-4AFB-8FF8-AB43606B95BD}"/>
              </a:ext>
            </a:extLst>
          </p:cNvPr>
          <p:cNvSpPr/>
          <p:nvPr userDrawn="1"/>
        </p:nvSpPr>
        <p:spPr>
          <a:xfrm>
            <a:off x="6599236" y="4707908"/>
            <a:ext cx="5592763" cy="10064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Rectangle 3">
            <a:extLst>
              <a:ext uri="{FF2B5EF4-FFF2-40B4-BE49-F238E27FC236}">
                <a16:creationId xmlns:a16="http://schemas.microsoft.com/office/drawing/2014/main" id="{25CE6D5A-A5C0-4B12-A26A-691D5743FA5C}"/>
              </a:ext>
            </a:extLst>
          </p:cNvPr>
          <p:cNvSpPr/>
          <p:nvPr userDrawn="1"/>
        </p:nvSpPr>
        <p:spPr>
          <a:xfrm>
            <a:off x="-82063" y="1648186"/>
            <a:ext cx="5709139" cy="10064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32970CD0-696D-4313-96BA-4AA72C813BD0}"/>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p>
        </p:txBody>
      </p:sp>
      <p:sp>
        <p:nvSpPr>
          <p:cNvPr id="3" name="Content Placeholder 2">
            <a:extLst>
              <a:ext uri="{FF2B5EF4-FFF2-40B4-BE49-F238E27FC236}">
                <a16:creationId xmlns:a16="http://schemas.microsoft.com/office/drawing/2014/main" id="{0FEE9886-36F0-4E06-A3A6-D8F00B0665A1}"/>
              </a:ext>
            </a:extLst>
          </p:cNvPr>
          <p:cNvSpPr>
            <a:spLocks noGrp="1"/>
          </p:cNvSpPr>
          <p:nvPr>
            <p:ph idx="1" hasCustomPrompt="1"/>
          </p:nvPr>
        </p:nvSpPr>
        <p:spPr>
          <a:xfrm>
            <a:off x="680934" y="2863158"/>
            <a:ext cx="4074002" cy="2846648"/>
          </a:xfrm>
        </p:spPr>
        <p:txBody>
          <a:bodyPr lIns="0" tIns="0" rIns="0" bIns="0">
            <a:noAutofit/>
          </a:bodyPr>
          <a:lstStyle>
            <a:lvl1pPr marL="0" indent="0" algn="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Edit Master text styles</a:t>
            </a:r>
          </a:p>
        </p:txBody>
      </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accent2"/>
              </a:solidFill>
            </a:endParaRPr>
          </a:p>
        </p:txBody>
      </p:sp>
      <p:pic>
        <p:nvPicPr>
          <p:cNvPr id="8" name="Picture 7">
            <a:extLst>
              <a:ext uri="{FF2B5EF4-FFF2-40B4-BE49-F238E27FC236}">
                <a16:creationId xmlns:a16="http://schemas.microsoft.com/office/drawing/2014/main" id="{676C557E-B5A7-4416-BCC0-5743550BF152}"/>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FEB88DD7-AEB5-4718-AF2D-28B5B91ED715}"/>
              </a:ext>
            </a:extLst>
          </p:cNvPr>
          <p:cNvSpPr>
            <a:spLocks noGrp="1"/>
          </p:cNvSpPr>
          <p:nvPr>
            <p:ph idx="15" hasCustomPrompt="1"/>
          </p:nvPr>
        </p:nvSpPr>
        <p:spPr>
          <a:xfrm>
            <a:off x="1309370" y="1903728"/>
            <a:ext cx="3445566" cy="495389"/>
          </a:xfrm>
        </p:spPr>
        <p:txBody>
          <a:bodyPr lIns="0" tIns="0" rIns="0" bIns="0" anchor="ctr">
            <a:noAutofit/>
          </a:bodyPr>
          <a:lstStyle>
            <a:lvl1pPr marL="0" indent="0" algn="r">
              <a:buNone/>
              <a:defRPr sz="1800" b="1" cap="all" baseline="0">
                <a:solidFill>
                  <a:schemeClr val="accent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Topic 01 comes here</a:t>
            </a:r>
          </a:p>
        </p:txBody>
      </p:sp>
      <p:sp>
        <p:nvSpPr>
          <p:cNvPr id="23" name="Content Placeholder 2">
            <a:extLst>
              <a:ext uri="{FF2B5EF4-FFF2-40B4-BE49-F238E27FC236}">
                <a16:creationId xmlns:a16="http://schemas.microsoft.com/office/drawing/2014/main" id="{E5123CE7-2F8A-489B-BD99-0C2A33ADF49A}"/>
              </a:ext>
            </a:extLst>
          </p:cNvPr>
          <p:cNvSpPr>
            <a:spLocks noGrp="1"/>
          </p:cNvSpPr>
          <p:nvPr>
            <p:ph idx="19" hasCustomPrompt="1"/>
          </p:nvPr>
        </p:nvSpPr>
        <p:spPr>
          <a:xfrm>
            <a:off x="7327918" y="1648186"/>
            <a:ext cx="4074002" cy="2834508"/>
          </a:xfrm>
        </p:spPr>
        <p:txBody>
          <a:bodyPr lIns="0" tIns="0" rIns="0" bIns="0" anchor="b">
            <a:no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Edit Master text styles</a:t>
            </a:r>
          </a:p>
        </p:txBody>
      </p:sp>
      <p:sp>
        <p:nvSpPr>
          <p:cNvPr id="25" name="Content Placeholder 2">
            <a:extLst>
              <a:ext uri="{FF2B5EF4-FFF2-40B4-BE49-F238E27FC236}">
                <a16:creationId xmlns:a16="http://schemas.microsoft.com/office/drawing/2014/main" id="{07730BCF-AC2A-4FEC-8F01-63964DB444CF}"/>
              </a:ext>
            </a:extLst>
          </p:cNvPr>
          <p:cNvSpPr>
            <a:spLocks noGrp="1"/>
          </p:cNvSpPr>
          <p:nvPr>
            <p:ph idx="20" hasCustomPrompt="1"/>
          </p:nvPr>
        </p:nvSpPr>
        <p:spPr>
          <a:xfrm>
            <a:off x="7475709" y="4963450"/>
            <a:ext cx="3445566" cy="495389"/>
          </a:xfrm>
        </p:spPr>
        <p:txBody>
          <a:bodyPr lIns="0" tIns="0" rIns="0" bIns="0" anchor="ctr">
            <a:noAutofit/>
          </a:bodyPr>
          <a:lstStyle>
            <a:lvl1pPr marL="0" indent="0" algn="l">
              <a:buNone/>
              <a:defRPr sz="1800" b="1" cap="all" baseline="0">
                <a:solidFill>
                  <a:schemeClr val="accent3"/>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Topic 02 comes here</a:t>
            </a:r>
          </a:p>
        </p:txBody>
      </p:sp>
      <p:sp>
        <p:nvSpPr>
          <p:cNvPr id="21" name="Oval 20">
            <a:extLst>
              <a:ext uri="{FF2B5EF4-FFF2-40B4-BE49-F238E27FC236}">
                <a16:creationId xmlns:a16="http://schemas.microsoft.com/office/drawing/2014/main" id="{919C8692-230B-D543-A7F7-4FD61B04D1C6}"/>
              </a:ext>
            </a:extLst>
          </p:cNvPr>
          <p:cNvSpPr>
            <a:spLocks noChangeAspect="1"/>
          </p:cNvSpPr>
          <p:nvPr userDrawn="1"/>
        </p:nvSpPr>
        <p:spPr>
          <a:xfrm>
            <a:off x="5084763" y="1652762"/>
            <a:ext cx="1001899" cy="1001899"/>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Picture Placeholder 11">
            <a:extLst>
              <a:ext uri="{FF2B5EF4-FFF2-40B4-BE49-F238E27FC236}">
                <a16:creationId xmlns:a16="http://schemas.microsoft.com/office/drawing/2014/main" id="{E150BFC7-A11D-CC46-B5A2-8BD93C269506}"/>
              </a:ext>
            </a:extLst>
          </p:cNvPr>
          <p:cNvSpPr>
            <a:spLocks noGrp="1"/>
          </p:cNvSpPr>
          <p:nvPr>
            <p:ph type="pic" sz="quarter" idx="21" hasCustomPrompt="1"/>
          </p:nvPr>
        </p:nvSpPr>
        <p:spPr>
          <a:xfrm>
            <a:off x="5282969" y="1850968"/>
            <a:ext cx="605487" cy="605487"/>
          </a:xfrm>
          <a:prstGeom prst="rect">
            <a:avLst/>
          </a:prstGeom>
          <a:noFill/>
        </p:spPr>
        <p:txBody>
          <a:bodyPr lIns="0" rIns="0" anchor="ctr">
            <a:normAutofit/>
          </a:bodyPr>
          <a:lstStyle>
            <a:lvl1pPr marL="0" indent="0" algn="ctr">
              <a:buNone/>
              <a:defRPr sz="1100">
                <a:solidFill>
                  <a:schemeClr val="bg1"/>
                </a:solidFill>
              </a:defRPr>
            </a:lvl1pPr>
          </a:lstStyle>
          <a:p>
            <a:r>
              <a:rPr lang="en-US" noProof="0" dirty="0"/>
              <a:t>icon</a:t>
            </a:r>
          </a:p>
        </p:txBody>
      </p:sp>
      <p:sp>
        <p:nvSpPr>
          <p:cNvPr id="28" name="Oval 27">
            <a:extLst>
              <a:ext uri="{FF2B5EF4-FFF2-40B4-BE49-F238E27FC236}">
                <a16:creationId xmlns:a16="http://schemas.microsoft.com/office/drawing/2014/main" id="{F95B55F4-B501-3440-8904-A1C7F049CBE8}"/>
              </a:ext>
            </a:extLst>
          </p:cNvPr>
          <p:cNvSpPr>
            <a:spLocks noChangeAspect="1"/>
          </p:cNvSpPr>
          <p:nvPr userDrawn="1"/>
        </p:nvSpPr>
        <p:spPr>
          <a:xfrm>
            <a:off x="6100576" y="4707907"/>
            <a:ext cx="1001899" cy="1001899"/>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9" name="Picture Placeholder 11">
            <a:extLst>
              <a:ext uri="{FF2B5EF4-FFF2-40B4-BE49-F238E27FC236}">
                <a16:creationId xmlns:a16="http://schemas.microsoft.com/office/drawing/2014/main" id="{F2116994-BE3E-6A43-9C15-E71BA8EC821F}"/>
              </a:ext>
            </a:extLst>
          </p:cNvPr>
          <p:cNvSpPr>
            <a:spLocks noGrp="1"/>
          </p:cNvSpPr>
          <p:nvPr>
            <p:ph type="pic" sz="quarter" idx="22" hasCustomPrompt="1"/>
          </p:nvPr>
        </p:nvSpPr>
        <p:spPr>
          <a:xfrm>
            <a:off x="6298782" y="4906113"/>
            <a:ext cx="605487" cy="605487"/>
          </a:xfrm>
          <a:prstGeom prst="rect">
            <a:avLst/>
          </a:prstGeom>
          <a:noFill/>
        </p:spPr>
        <p:txBody>
          <a:bodyPr lIns="0" rIns="0" anchor="ctr">
            <a:normAutofit/>
          </a:bodyPr>
          <a:lstStyle>
            <a:lvl1pPr marL="0" indent="0" algn="ctr">
              <a:buNone/>
              <a:defRPr sz="1100">
                <a:solidFill>
                  <a:schemeClr val="bg1"/>
                </a:solidFill>
              </a:defRPr>
            </a:lvl1pPr>
          </a:lstStyle>
          <a:p>
            <a:r>
              <a:rPr lang="en-US" noProof="0" dirty="0"/>
              <a:t>icon</a:t>
            </a:r>
          </a:p>
        </p:txBody>
      </p:sp>
    </p:spTree>
    <p:extLst>
      <p:ext uri="{BB962C8B-B14F-4D97-AF65-F5344CB8AC3E}">
        <p14:creationId xmlns:p14="http://schemas.microsoft.com/office/powerpoint/2010/main" val="8914009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04B31150-A166-4DB3-A898-2154C9665891}"/>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12" name="Freeform 5">
              <a:extLst>
                <a:ext uri="{FF2B5EF4-FFF2-40B4-BE49-F238E27FC236}">
                  <a16:creationId xmlns:a16="http://schemas.microsoft.com/office/drawing/2014/main" id="{1C1A95BC-42CA-4166-918D-DF4306881408}"/>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3" name="Freeform 6">
              <a:extLst>
                <a:ext uri="{FF2B5EF4-FFF2-40B4-BE49-F238E27FC236}">
                  <a16:creationId xmlns:a16="http://schemas.microsoft.com/office/drawing/2014/main" id="{4B4D5F91-2158-4A30-B83C-5CC9CC6E5D4F}"/>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4" name="Freeform 7">
              <a:extLst>
                <a:ext uri="{FF2B5EF4-FFF2-40B4-BE49-F238E27FC236}">
                  <a16:creationId xmlns:a16="http://schemas.microsoft.com/office/drawing/2014/main" id="{C509E5D6-79CC-4E1D-AAF4-C6F28F3C1777}"/>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6" name="Title 1">
            <a:extLst>
              <a:ext uri="{FF2B5EF4-FFF2-40B4-BE49-F238E27FC236}">
                <a16:creationId xmlns:a16="http://schemas.microsoft.com/office/drawing/2014/main" id="{B70E2287-0F7B-4DD3-A805-DB19BBF3C716}"/>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endParaRPr lang="en-US" noProof="0" dirty="0"/>
          </a:p>
        </p:txBody>
      </p:sp>
      <p:sp>
        <p:nvSpPr>
          <p:cNvPr id="7" name="Rectangle 6">
            <a:extLst>
              <a:ext uri="{FF2B5EF4-FFF2-40B4-BE49-F238E27FC236}">
                <a16:creationId xmlns:a16="http://schemas.microsoft.com/office/drawing/2014/main" id="{8DCE74CE-BEFF-42B3-BF3E-C41B1B1F1EE4}"/>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pic>
        <p:nvPicPr>
          <p:cNvPr id="8" name="Picture 7">
            <a:extLst>
              <a:ext uri="{FF2B5EF4-FFF2-40B4-BE49-F238E27FC236}">
                <a16:creationId xmlns:a16="http://schemas.microsoft.com/office/drawing/2014/main" id="{8B0944B4-FE4A-459A-85B1-3476FE6C4C49}"/>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9" name="Oval 8">
            <a:extLst>
              <a:ext uri="{FF2B5EF4-FFF2-40B4-BE49-F238E27FC236}">
                <a16:creationId xmlns:a16="http://schemas.microsoft.com/office/drawing/2014/main" id="{1B26B4BC-3D52-4C1C-85FB-226F0B5201F1}"/>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Slide Number Placeholder 5">
            <a:extLst>
              <a:ext uri="{FF2B5EF4-FFF2-40B4-BE49-F238E27FC236}">
                <a16:creationId xmlns:a16="http://schemas.microsoft.com/office/drawing/2014/main" id="{CEC6B25A-6AA2-46A7-84BE-5C907CA51B02}"/>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Tree>
    <p:extLst>
      <p:ext uri="{BB962C8B-B14F-4D97-AF65-F5344CB8AC3E}">
        <p14:creationId xmlns:p14="http://schemas.microsoft.com/office/powerpoint/2010/main" val="15647606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p:spTree>
      <p:nvGrpSpPr>
        <p:cNvPr id="1" name=""/>
        <p:cNvGrpSpPr/>
        <p:nvPr/>
      </p:nvGrpSpPr>
      <p:grpSpPr>
        <a:xfrm>
          <a:off x="0" y="0"/>
          <a:ext cx="0" cy="0"/>
          <a:chOff x="0" y="0"/>
          <a:chExt cx="0" cy="0"/>
        </a:xfrm>
      </p:grpSpPr>
      <p:grpSp>
        <p:nvGrpSpPr>
          <p:cNvPr id="35" name="Group 34">
            <a:extLst>
              <a:ext uri="{FF2B5EF4-FFF2-40B4-BE49-F238E27FC236}">
                <a16:creationId xmlns:a16="http://schemas.microsoft.com/office/drawing/2014/main" id="{431CD316-21C7-4FA9-A45A-374D6AE71ED5}"/>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36" name="Freeform 5">
              <a:extLst>
                <a:ext uri="{FF2B5EF4-FFF2-40B4-BE49-F238E27FC236}">
                  <a16:creationId xmlns:a16="http://schemas.microsoft.com/office/drawing/2014/main" id="{E107D9FB-3967-4583-A9DA-6787AF71202C}"/>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37" name="Freeform 6">
              <a:extLst>
                <a:ext uri="{FF2B5EF4-FFF2-40B4-BE49-F238E27FC236}">
                  <a16:creationId xmlns:a16="http://schemas.microsoft.com/office/drawing/2014/main" id="{138D5FEB-37FF-4F26-B625-CE2BE91FF21B}"/>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38" name="Freeform 7">
              <a:extLst>
                <a:ext uri="{FF2B5EF4-FFF2-40B4-BE49-F238E27FC236}">
                  <a16:creationId xmlns:a16="http://schemas.microsoft.com/office/drawing/2014/main" id="{6C2B67E8-673C-422C-B021-296E2E2B952D}"/>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23" name="Oval 22">
            <a:extLst>
              <a:ext uri="{FF2B5EF4-FFF2-40B4-BE49-F238E27FC236}">
                <a16:creationId xmlns:a16="http://schemas.microsoft.com/office/drawing/2014/main" id="{687010E4-ADF2-486D-8DF7-B0FF38C6DADF}"/>
              </a:ext>
            </a:extLst>
          </p:cNvPr>
          <p:cNvSpPr/>
          <p:nvPr userDrawn="1"/>
        </p:nvSpPr>
        <p:spPr>
          <a:xfrm>
            <a:off x="954140" y="1698469"/>
            <a:ext cx="1729332" cy="1729332"/>
          </a:xfrm>
          <a:prstGeom prst="ellipse">
            <a:avLst/>
          </a:prstGeom>
          <a:solidFill>
            <a:schemeClr val="tx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Oval 23">
            <a:extLst>
              <a:ext uri="{FF2B5EF4-FFF2-40B4-BE49-F238E27FC236}">
                <a16:creationId xmlns:a16="http://schemas.microsoft.com/office/drawing/2014/main" id="{9159AA79-2237-4A27-BBC2-D44032158D19}"/>
              </a:ext>
            </a:extLst>
          </p:cNvPr>
          <p:cNvSpPr/>
          <p:nvPr userDrawn="1"/>
        </p:nvSpPr>
        <p:spPr>
          <a:xfrm>
            <a:off x="3807539" y="1698469"/>
            <a:ext cx="1729332" cy="1729332"/>
          </a:xfrm>
          <a:prstGeom prst="ellipse">
            <a:avLst/>
          </a:prstGeom>
          <a:solidFill>
            <a:schemeClr val="tx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Oval 24">
            <a:extLst>
              <a:ext uri="{FF2B5EF4-FFF2-40B4-BE49-F238E27FC236}">
                <a16:creationId xmlns:a16="http://schemas.microsoft.com/office/drawing/2014/main" id="{0272B962-9566-42D2-B4C3-E7AA81884A83}"/>
              </a:ext>
            </a:extLst>
          </p:cNvPr>
          <p:cNvSpPr/>
          <p:nvPr userDrawn="1"/>
        </p:nvSpPr>
        <p:spPr>
          <a:xfrm>
            <a:off x="6646275" y="1698469"/>
            <a:ext cx="1729332" cy="1729332"/>
          </a:xfrm>
          <a:prstGeom prst="ellipse">
            <a:avLst/>
          </a:prstGeom>
          <a:solidFill>
            <a:schemeClr val="tx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Oval 25">
            <a:extLst>
              <a:ext uri="{FF2B5EF4-FFF2-40B4-BE49-F238E27FC236}">
                <a16:creationId xmlns:a16="http://schemas.microsoft.com/office/drawing/2014/main" id="{19733285-016C-4C38-816C-83D30C075C70}"/>
              </a:ext>
            </a:extLst>
          </p:cNvPr>
          <p:cNvSpPr/>
          <p:nvPr userDrawn="1"/>
        </p:nvSpPr>
        <p:spPr>
          <a:xfrm>
            <a:off x="9498658" y="1698469"/>
            <a:ext cx="1729332" cy="1729332"/>
          </a:xfrm>
          <a:prstGeom prst="ellipse">
            <a:avLst/>
          </a:prstGeom>
          <a:solidFill>
            <a:schemeClr val="tx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EF40DBA4-AB63-4B47-B37F-BCC3D59B5392}"/>
              </a:ext>
            </a:extLst>
          </p:cNvPr>
          <p:cNvSpPr/>
          <p:nvPr userDrawn="1"/>
        </p:nvSpPr>
        <p:spPr>
          <a:xfrm>
            <a:off x="4011967" y="1778212"/>
            <a:ext cx="1320476" cy="362088"/>
          </a:xfrm>
          <a:custGeom>
            <a:avLst/>
            <a:gdLst>
              <a:gd name="connsiteX0" fmla="*/ 660238 w 1320476"/>
              <a:gd name="connsiteY0" fmla="*/ 0 h 362088"/>
              <a:gd name="connsiteX1" fmla="*/ 1312051 w 1320476"/>
              <a:gd name="connsiteY1" fmla="*/ 346566 h 362088"/>
              <a:gd name="connsiteX2" fmla="*/ 1320476 w 1320476"/>
              <a:gd name="connsiteY2" fmla="*/ 362088 h 362088"/>
              <a:gd name="connsiteX3" fmla="*/ 0 w 1320476"/>
              <a:gd name="connsiteY3" fmla="*/ 362088 h 362088"/>
              <a:gd name="connsiteX4" fmla="*/ 8425 w 1320476"/>
              <a:gd name="connsiteY4" fmla="*/ 346566 h 362088"/>
              <a:gd name="connsiteX5" fmla="*/ 660238 w 1320476"/>
              <a:gd name="connsiteY5" fmla="*/ 0 h 362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0476" h="362088">
                <a:moveTo>
                  <a:pt x="660238" y="0"/>
                </a:moveTo>
                <a:cubicBezTo>
                  <a:pt x="931569" y="0"/>
                  <a:pt x="1170791" y="137473"/>
                  <a:pt x="1312051" y="346566"/>
                </a:cubicBezTo>
                <a:lnTo>
                  <a:pt x="1320476" y="362088"/>
                </a:lnTo>
                <a:lnTo>
                  <a:pt x="0" y="362088"/>
                </a:lnTo>
                <a:lnTo>
                  <a:pt x="8425" y="346566"/>
                </a:lnTo>
                <a:cubicBezTo>
                  <a:pt x="149685" y="137473"/>
                  <a:pt x="388907" y="0"/>
                  <a:pt x="660238"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33EF0AFB-D099-4FF1-8963-7DA87268867F}"/>
              </a:ext>
            </a:extLst>
          </p:cNvPr>
          <p:cNvSpPr/>
          <p:nvPr userDrawn="1"/>
        </p:nvSpPr>
        <p:spPr>
          <a:xfrm>
            <a:off x="6850703" y="1778212"/>
            <a:ext cx="1320476" cy="362088"/>
          </a:xfrm>
          <a:custGeom>
            <a:avLst/>
            <a:gdLst>
              <a:gd name="connsiteX0" fmla="*/ 660238 w 1320476"/>
              <a:gd name="connsiteY0" fmla="*/ 0 h 362088"/>
              <a:gd name="connsiteX1" fmla="*/ 1312051 w 1320476"/>
              <a:gd name="connsiteY1" fmla="*/ 346566 h 362088"/>
              <a:gd name="connsiteX2" fmla="*/ 1320476 w 1320476"/>
              <a:gd name="connsiteY2" fmla="*/ 362088 h 362088"/>
              <a:gd name="connsiteX3" fmla="*/ 0 w 1320476"/>
              <a:gd name="connsiteY3" fmla="*/ 362088 h 362088"/>
              <a:gd name="connsiteX4" fmla="*/ 8425 w 1320476"/>
              <a:gd name="connsiteY4" fmla="*/ 346566 h 362088"/>
              <a:gd name="connsiteX5" fmla="*/ 660238 w 1320476"/>
              <a:gd name="connsiteY5" fmla="*/ 0 h 362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0476" h="362088">
                <a:moveTo>
                  <a:pt x="660238" y="0"/>
                </a:moveTo>
                <a:cubicBezTo>
                  <a:pt x="931569" y="0"/>
                  <a:pt x="1170791" y="137473"/>
                  <a:pt x="1312051" y="346566"/>
                </a:cubicBezTo>
                <a:lnTo>
                  <a:pt x="1320476" y="362088"/>
                </a:lnTo>
                <a:lnTo>
                  <a:pt x="0" y="362088"/>
                </a:lnTo>
                <a:lnTo>
                  <a:pt x="8425" y="346566"/>
                </a:lnTo>
                <a:cubicBezTo>
                  <a:pt x="149685" y="137473"/>
                  <a:pt x="388907" y="0"/>
                  <a:pt x="660238"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21">
            <a:extLst>
              <a:ext uri="{FF2B5EF4-FFF2-40B4-BE49-F238E27FC236}">
                <a16:creationId xmlns:a16="http://schemas.microsoft.com/office/drawing/2014/main" id="{6872C96E-9AF3-4FA0-8180-C213C7F2209E}"/>
              </a:ext>
            </a:extLst>
          </p:cNvPr>
          <p:cNvSpPr/>
          <p:nvPr userDrawn="1"/>
        </p:nvSpPr>
        <p:spPr>
          <a:xfrm>
            <a:off x="9703086" y="1778212"/>
            <a:ext cx="1320476" cy="362088"/>
          </a:xfrm>
          <a:custGeom>
            <a:avLst/>
            <a:gdLst>
              <a:gd name="connsiteX0" fmla="*/ 660238 w 1320476"/>
              <a:gd name="connsiteY0" fmla="*/ 0 h 362088"/>
              <a:gd name="connsiteX1" fmla="*/ 1312051 w 1320476"/>
              <a:gd name="connsiteY1" fmla="*/ 346566 h 362088"/>
              <a:gd name="connsiteX2" fmla="*/ 1320476 w 1320476"/>
              <a:gd name="connsiteY2" fmla="*/ 362088 h 362088"/>
              <a:gd name="connsiteX3" fmla="*/ 0 w 1320476"/>
              <a:gd name="connsiteY3" fmla="*/ 362088 h 362088"/>
              <a:gd name="connsiteX4" fmla="*/ 8425 w 1320476"/>
              <a:gd name="connsiteY4" fmla="*/ 346566 h 362088"/>
              <a:gd name="connsiteX5" fmla="*/ 660238 w 1320476"/>
              <a:gd name="connsiteY5" fmla="*/ 0 h 362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0476" h="362088">
                <a:moveTo>
                  <a:pt x="660238" y="0"/>
                </a:moveTo>
                <a:cubicBezTo>
                  <a:pt x="931569" y="0"/>
                  <a:pt x="1170791" y="137473"/>
                  <a:pt x="1312051" y="346566"/>
                </a:cubicBezTo>
                <a:lnTo>
                  <a:pt x="1320476" y="362088"/>
                </a:lnTo>
                <a:lnTo>
                  <a:pt x="0" y="362088"/>
                </a:lnTo>
                <a:lnTo>
                  <a:pt x="8425" y="346566"/>
                </a:lnTo>
                <a:cubicBezTo>
                  <a:pt x="149685" y="137473"/>
                  <a:pt x="388907" y="0"/>
                  <a:pt x="660238"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3A08BE29-CFA5-4E0D-9DBE-A430AE1B8072}"/>
              </a:ext>
            </a:extLst>
          </p:cNvPr>
          <p:cNvSpPr/>
          <p:nvPr userDrawn="1"/>
        </p:nvSpPr>
        <p:spPr>
          <a:xfrm>
            <a:off x="1158568" y="1778212"/>
            <a:ext cx="1320476" cy="362088"/>
          </a:xfrm>
          <a:custGeom>
            <a:avLst/>
            <a:gdLst>
              <a:gd name="connsiteX0" fmla="*/ 660238 w 1320476"/>
              <a:gd name="connsiteY0" fmla="*/ 0 h 362088"/>
              <a:gd name="connsiteX1" fmla="*/ 1312051 w 1320476"/>
              <a:gd name="connsiteY1" fmla="*/ 346566 h 362088"/>
              <a:gd name="connsiteX2" fmla="*/ 1320476 w 1320476"/>
              <a:gd name="connsiteY2" fmla="*/ 362088 h 362088"/>
              <a:gd name="connsiteX3" fmla="*/ 0 w 1320476"/>
              <a:gd name="connsiteY3" fmla="*/ 362088 h 362088"/>
              <a:gd name="connsiteX4" fmla="*/ 8425 w 1320476"/>
              <a:gd name="connsiteY4" fmla="*/ 346566 h 362088"/>
              <a:gd name="connsiteX5" fmla="*/ 660238 w 1320476"/>
              <a:gd name="connsiteY5" fmla="*/ 0 h 362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0476" h="362088">
                <a:moveTo>
                  <a:pt x="660238" y="0"/>
                </a:moveTo>
                <a:cubicBezTo>
                  <a:pt x="931569" y="0"/>
                  <a:pt x="1170791" y="137473"/>
                  <a:pt x="1312051" y="346566"/>
                </a:cubicBezTo>
                <a:lnTo>
                  <a:pt x="1320476" y="362088"/>
                </a:lnTo>
                <a:lnTo>
                  <a:pt x="0" y="362088"/>
                </a:lnTo>
                <a:lnTo>
                  <a:pt x="8425" y="346566"/>
                </a:lnTo>
                <a:cubicBezTo>
                  <a:pt x="149685" y="137473"/>
                  <a:pt x="388907" y="0"/>
                  <a:pt x="660238"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Title 1">
            <a:extLst>
              <a:ext uri="{FF2B5EF4-FFF2-40B4-BE49-F238E27FC236}">
                <a16:creationId xmlns:a16="http://schemas.microsoft.com/office/drawing/2014/main" id="{B70E2287-0F7B-4DD3-A805-DB19BBF3C716}"/>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endParaRPr lang="en-US" noProof="0" dirty="0"/>
          </a:p>
        </p:txBody>
      </p:sp>
      <p:sp>
        <p:nvSpPr>
          <p:cNvPr id="7" name="Rectangle 6">
            <a:extLst>
              <a:ext uri="{FF2B5EF4-FFF2-40B4-BE49-F238E27FC236}">
                <a16:creationId xmlns:a16="http://schemas.microsoft.com/office/drawing/2014/main" id="{8DCE74CE-BEFF-42B3-BF3E-C41B1B1F1EE4}"/>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pic>
        <p:nvPicPr>
          <p:cNvPr id="8" name="Picture 7">
            <a:extLst>
              <a:ext uri="{FF2B5EF4-FFF2-40B4-BE49-F238E27FC236}">
                <a16:creationId xmlns:a16="http://schemas.microsoft.com/office/drawing/2014/main" id="{8B0944B4-FE4A-459A-85B1-3476FE6C4C49}"/>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9" name="Oval 8">
            <a:extLst>
              <a:ext uri="{FF2B5EF4-FFF2-40B4-BE49-F238E27FC236}">
                <a16:creationId xmlns:a16="http://schemas.microsoft.com/office/drawing/2014/main" id="{1B26B4BC-3D52-4C1C-85FB-226F0B5201F1}"/>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Slide Number Placeholder 5">
            <a:extLst>
              <a:ext uri="{FF2B5EF4-FFF2-40B4-BE49-F238E27FC236}">
                <a16:creationId xmlns:a16="http://schemas.microsoft.com/office/drawing/2014/main" id="{CEC6B25A-6AA2-46A7-84BE-5C907CA51B02}"/>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3" name="Picture Placeholder 2">
            <a:extLst>
              <a:ext uri="{FF2B5EF4-FFF2-40B4-BE49-F238E27FC236}">
                <a16:creationId xmlns:a16="http://schemas.microsoft.com/office/drawing/2014/main" id="{B1B995BE-66C2-4379-885F-4BE069DA39E4}"/>
              </a:ext>
            </a:extLst>
          </p:cNvPr>
          <p:cNvSpPr>
            <a:spLocks noGrp="1"/>
          </p:cNvSpPr>
          <p:nvPr>
            <p:ph type="pic" sz="quarter" idx="13"/>
          </p:nvPr>
        </p:nvSpPr>
        <p:spPr>
          <a:xfrm>
            <a:off x="1103638" y="1848535"/>
            <a:ext cx="1430337" cy="1430337"/>
          </a:xfrm>
          <a:prstGeom prst="ellipse">
            <a:avLst/>
          </a:prstGeom>
          <a:solidFill>
            <a:schemeClr val="bg2"/>
          </a:solidFill>
        </p:spPr>
        <p:txBody>
          <a:bodyPr anchor="ctr">
            <a:normAutofit/>
          </a:bodyPr>
          <a:lstStyle>
            <a:lvl1pPr marL="0" indent="0" algn="ctr">
              <a:buNone/>
              <a:defRPr sz="2000"/>
            </a:lvl1pPr>
          </a:lstStyle>
          <a:p>
            <a:r>
              <a:rPr lang="en-US" noProof="0"/>
              <a:t>Click icon to add picture</a:t>
            </a:r>
            <a:endParaRPr lang="en-US" noProof="0" dirty="0"/>
          </a:p>
        </p:txBody>
      </p:sp>
      <p:sp>
        <p:nvSpPr>
          <p:cNvPr id="11" name="Picture Placeholder 2">
            <a:extLst>
              <a:ext uri="{FF2B5EF4-FFF2-40B4-BE49-F238E27FC236}">
                <a16:creationId xmlns:a16="http://schemas.microsoft.com/office/drawing/2014/main" id="{9B56B6C6-9F3C-4E80-BBAD-280E697B895C}"/>
              </a:ext>
            </a:extLst>
          </p:cNvPr>
          <p:cNvSpPr>
            <a:spLocks noGrp="1"/>
          </p:cNvSpPr>
          <p:nvPr>
            <p:ph type="pic" sz="quarter" idx="14"/>
          </p:nvPr>
        </p:nvSpPr>
        <p:spPr>
          <a:xfrm>
            <a:off x="3957037" y="1848535"/>
            <a:ext cx="1430337" cy="1430337"/>
          </a:xfrm>
          <a:prstGeom prst="ellipse">
            <a:avLst/>
          </a:prstGeom>
          <a:solidFill>
            <a:schemeClr val="bg2"/>
          </a:solidFill>
        </p:spPr>
        <p:txBody>
          <a:bodyPr anchor="ctr">
            <a:normAutofit/>
          </a:bodyPr>
          <a:lstStyle>
            <a:lvl1pPr marL="0" indent="0" algn="ctr">
              <a:buNone/>
              <a:defRPr sz="2000"/>
            </a:lvl1pPr>
          </a:lstStyle>
          <a:p>
            <a:r>
              <a:rPr lang="en-US" noProof="0"/>
              <a:t>Click icon to add picture</a:t>
            </a:r>
            <a:endParaRPr lang="en-US" noProof="0" dirty="0"/>
          </a:p>
        </p:txBody>
      </p:sp>
      <p:sp>
        <p:nvSpPr>
          <p:cNvPr id="12" name="Picture Placeholder 2">
            <a:extLst>
              <a:ext uri="{FF2B5EF4-FFF2-40B4-BE49-F238E27FC236}">
                <a16:creationId xmlns:a16="http://schemas.microsoft.com/office/drawing/2014/main" id="{54704160-1ED7-4B90-8963-0F887C73E94D}"/>
              </a:ext>
            </a:extLst>
          </p:cNvPr>
          <p:cNvSpPr>
            <a:spLocks noGrp="1"/>
          </p:cNvSpPr>
          <p:nvPr>
            <p:ph type="pic" sz="quarter" idx="15"/>
          </p:nvPr>
        </p:nvSpPr>
        <p:spPr>
          <a:xfrm>
            <a:off x="6795773" y="1848535"/>
            <a:ext cx="1430337" cy="1430337"/>
          </a:xfrm>
          <a:prstGeom prst="ellipse">
            <a:avLst/>
          </a:prstGeom>
          <a:solidFill>
            <a:schemeClr val="bg2"/>
          </a:solidFill>
        </p:spPr>
        <p:txBody>
          <a:bodyPr anchor="ctr">
            <a:normAutofit/>
          </a:bodyPr>
          <a:lstStyle>
            <a:lvl1pPr marL="0" indent="0" algn="ctr">
              <a:buNone/>
              <a:defRPr sz="2000"/>
            </a:lvl1pPr>
          </a:lstStyle>
          <a:p>
            <a:r>
              <a:rPr lang="en-US" noProof="0"/>
              <a:t>Click icon to add picture</a:t>
            </a:r>
            <a:endParaRPr lang="en-US" noProof="0" dirty="0"/>
          </a:p>
        </p:txBody>
      </p:sp>
      <p:sp>
        <p:nvSpPr>
          <p:cNvPr id="13" name="Picture Placeholder 2">
            <a:extLst>
              <a:ext uri="{FF2B5EF4-FFF2-40B4-BE49-F238E27FC236}">
                <a16:creationId xmlns:a16="http://schemas.microsoft.com/office/drawing/2014/main" id="{36610597-6A76-4A06-82A5-A8FFC5BAEA0F}"/>
              </a:ext>
            </a:extLst>
          </p:cNvPr>
          <p:cNvSpPr>
            <a:spLocks noGrp="1"/>
          </p:cNvSpPr>
          <p:nvPr>
            <p:ph type="pic" sz="quarter" idx="16"/>
          </p:nvPr>
        </p:nvSpPr>
        <p:spPr>
          <a:xfrm>
            <a:off x="9648156" y="1848535"/>
            <a:ext cx="1430337" cy="1430337"/>
          </a:xfrm>
          <a:prstGeom prst="ellipse">
            <a:avLst/>
          </a:prstGeom>
          <a:solidFill>
            <a:schemeClr val="bg2"/>
          </a:solidFill>
        </p:spPr>
        <p:txBody>
          <a:bodyPr anchor="ctr">
            <a:normAutofit/>
          </a:bodyPr>
          <a:lstStyle>
            <a:lvl1pPr marL="0" indent="0" algn="ctr">
              <a:buNone/>
              <a:defRPr sz="2000"/>
            </a:lvl1pPr>
          </a:lstStyle>
          <a:p>
            <a:r>
              <a:rPr lang="en-US" noProof="0"/>
              <a:t>Click icon to add picture</a:t>
            </a:r>
            <a:endParaRPr lang="en-US" noProof="0" dirty="0"/>
          </a:p>
        </p:txBody>
      </p:sp>
      <p:sp>
        <p:nvSpPr>
          <p:cNvPr id="27" name="Content Placeholder 2">
            <a:extLst>
              <a:ext uri="{FF2B5EF4-FFF2-40B4-BE49-F238E27FC236}">
                <a16:creationId xmlns:a16="http://schemas.microsoft.com/office/drawing/2014/main" id="{FF56D2E5-86E4-473A-A62F-B7029E5B2558}"/>
              </a:ext>
            </a:extLst>
          </p:cNvPr>
          <p:cNvSpPr>
            <a:spLocks noGrp="1"/>
          </p:cNvSpPr>
          <p:nvPr>
            <p:ph idx="1"/>
          </p:nvPr>
        </p:nvSpPr>
        <p:spPr>
          <a:xfrm>
            <a:off x="524454" y="4052306"/>
            <a:ext cx="2588705" cy="1749005"/>
          </a:xfrm>
        </p:spPr>
        <p:txBody>
          <a:bodyPr lIns="0" tIns="0" rIns="0" bIns="0">
            <a:no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Click to edit Master text styles</a:t>
            </a:r>
          </a:p>
        </p:txBody>
      </p:sp>
      <p:sp>
        <p:nvSpPr>
          <p:cNvPr id="28" name="Content Placeholder 2">
            <a:extLst>
              <a:ext uri="{FF2B5EF4-FFF2-40B4-BE49-F238E27FC236}">
                <a16:creationId xmlns:a16="http://schemas.microsoft.com/office/drawing/2014/main" id="{93934E34-6CC7-492D-9515-EBEC72EFF4CB}"/>
              </a:ext>
            </a:extLst>
          </p:cNvPr>
          <p:cNvSpPr>
            <a:spLocks noGrp="1"/>
          </p:cNvSpPr>
          <p:nvPr>
            <p:ph idx="17" hasCustomPrompt="1"/>
          </p:nvPr>
        </p:nvSpPr>
        <p:spPr>
          <a:xfrm>
            <a:off x="524454" y="3539268"/>
            <a:ext cx="2588705" cy="495389"/>
          </a:xfrm>
        </p:spPr>
        <p:txBody>
          <a:bodyPr lIns="0" tIns="0" rIns="0" bIns="0" anchor="ctr">
            <a:noAutofit/>
          </a:bodyPr>
          <a:lstStyle>
            <a:lvl1pPr marL="0" indent="0" algn="ctr">
              <a:buNone/>
              <a:defRPr sz="1600" b="1" cap="all" baseline="0">
                <a:solidFill>
                  <a:srgbClr val="0D1D5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dirty="0"/>
              <a:t>Executive 01</a:t>
            </a:r>
          </a:p>
        </p:txBody>
      </p:sp>
      <p:sp>
        <p:nvSpPr>
          <p:cNvPr id="29" name="Content Placeholder 2">
            <a:extLst>
              <a:ext uri="{FF2B5EF4-FFF2-40B4-BE49-F238E27FC236}">
                <a16:creationId xmlns:a16="http://schemas.microsoft.com/office/drawing/2014/main" id="{E4E27467-A1AA-4773-AAB5-A96267FBD712}"/>
              </a:ext>
            </a:extLst>
          </p:cNvPr>
          <p:cNvSpPr>
            <a:spLocks noGrp="1"/>
          </p:cNvSpPr>
          <p:nvPr>
            <p:ph idx="18"/>
          </p:nvPr>
        </p:nvSpPr>
        <p:spPr>
          <a:xfrm>
            <a:off x="3377853" y="4052306"/>
            <a:ext cx="2588705" cy="1749005"/>
          </a:xfrm>
        </p:spPr>
        <p:txBody>
          <a:bodyPr lIns="0" tIns="0" rIns="0" bIns="0">
            <a:no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Click to edit Master text styles</a:t>
            </a:r>
          </a:p>
        </p:txBody>
      </p:sp>
      <p:sp>
        <p:nvSpPr>
          <p:cNvPr id="30" name="Content Placeholder 2">
            <a:extLst>
              <a:ext uri="{FF2B5EF4-FFF2-40B4-BE49-F238E27FC236}">
                <a16:creationId xmlns:a16="http://schemas.microsoft.com/office/drawing/2014/main" id="{6CABD5EB-4A8B-448B-8ED1-B8B420815B2D}"/>
              </a:ext>
            </a:extLst>
          </p:cNvPr>
          <p:cNvSpPr>
            <a:spLocks noGrp="1"/>
          </p:cNvSpPr>
          <p:nvPr>
            <p:ph idx="19" hasCustomPrompt="1"/>
          </p:nvPr>
        </p:nvSpPr>
        <p:spPr>
          <a:xfrm>
            <a:off x="3377853" y="3539268"/>
            <a:ext cx="2588705" cy="495389"/>
          </a:xfrm>
        </p:spPr>
        <p:txBody>
          <a:bodyPr lIns="0" tIns="0" rIns="0" bIns="0" anchor="ctr">
            <a:noAutofit/>
          </a:bodyPr>
          <a:lstStyle>
            <a:lvl1pPr marL="0" indent="0" algn="ctr">
              <a:buNone/>
              <a:defRPr sz="1600" b="1" cap="all" baseline="0">
                <a:solidFill>
                  <a:srgbClr val="0D1D5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dirty="0"/>
              <a:t>Executive 01</a:t>
            </a:r>
          </a:p>
        </p:txBody>
      </p:sp>
      <p:sp>
        <p:nvSpPr>
          <p:cNvPr id="31" name="Content Placeholder 2">
            <a:extLst>
              <a:ext uri="{FF2B5EF4-FFF2-40B4-BE49-F238E27FC236}">
                <a16:creationId xmlns:a16="http://schemas.microsoft.com/office/drawing/2014/main" id="{0D86883C-E501-47FF-AE1A-E9CE8B71B421}"/>
              </a:ext>
            </a:extLst>
          </p:cNvPr>
          <p:cNvSpPr>
            <a:spLocks noGrp="1"/>
          </p:cNvSpPr>
          <p:nvPr>
            <p:ph idx="20"/>
          </p:nvPr>
        </p:nvSpPr>
        <p:spPr>
          <a:xfrm>
            <a:off x="6216589" y="4052306"/>
            <a:ext cx="2588705" cy="1749005"/>
          </a:xfrm>
        </p:spPr>
        <p:txBody>
          <a:bodyPr lIns="0" tIns="0" rIns="0" bIns="0">
            <a:no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Click to edit Master text styles</a:t>
            </a:r>
          </a:p>
        </p:txBody>
      </p:sp>
      <p:sp>
        <p:nvSpPr>
          <p:cNvPr id="32" name="Content Placeholder 2">
            <a:extLst>
              <a:ext uri="{FF2B5EF4-FFF2-40B4-BE49-F238E27FC236}">
                <a16:creationId xmlns:a16="http://schemas.microsoft.com/office/drawing/2014/main" id="{3683A037-F698-4CC9-904D-F377D71F690F}"/>
              </a:ext>
            </a:extLst>
          </p:cNvPr>
          <p:cNvSpPr>
            <a:spLocks noGrp="1"/>
          </p:cNvSpPr>
          <p:nvPr>
            <p:ph idx="21" hasCustomPrompt="1"/>
          </p:nvPr>
        </p:nvSpPr>
        <p:spPr>
          <a:xfrm>
            <a:off x="6216589" y="3539268"/>
            <a:ext cx="2588705" cy="495389"/>
          </a:xfrm>
        </p:spPr>
        <p:txBody>
          <a:bodyPr lIns="0" tIns="0" rIns="0" bIns="0" anchor="ctr">
            <a:noAutofit/>
          </a:bodyPr>
          <a:lstStyle>
            <a:lvl1pPr marL="0" indent="0" algn="ctr">
              <a:buNone/>
              <a:defRPr sz="1600" b="1" cap="all" baseline="0">
                <a:solidFill>
                  <a:srgbClr val="0D1D5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dirty="0"/>
              <a:t>Executive 01</a:t>
            </a:r>
          </a:p>
        </p:txBody>
      </p:sp>
      <p:sp>
        <p:nvSpPr>
          <p:cNvPr id="33" name="Content Placeholder 2">
            <a:extLst>
              <a:ext uri="{FF2B5EF4-FFF2-40B4-BE49-F238E27FC236}">
                <a16:creationId xmlns:a16="http://schemas.microsoft.com/office/drawing/2014/main" id="{0A095594-2B82-44ED-8C9B-DA7C4D3D2872}"/>
              </a:ext>
            </a:extLst>
          </p:cNvPr>
          <p:cNvSpPr>
            <a:spLocks noGrp="1"/>
          </p:cNvSpPr>
          <p:nvPr>
            <p:ph idx="22"/>
          </p:nvPr>
        </p:nvSpPr>
        <p:spPr>
          <a:xfrm>
            <a:off x="9068972" y="4052306"/>
            <a:ext cx="2588705" cy="1749005"/>
          </a:xfrm>
        </p:spPr>
        <p:txBody>
          <a:bodyPr lIns="0" tIns="0" rIns="0" bIns="0">
            <a:no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Click to edit Master text styles</a:t>
            </a:r>
          </a:p>
        </p:txBody>
      </p:sp>
      <p:sp>
        <p:nvSpPr>
          <p:cNvPr id="34" name="Content Placeholder 2">
            <a:extLst>
              <a:ext uri="{FF2B5EF4-FFF2-40B4-BE49-F238E27FC236}">
                <a16:creationId xmlns:a16="http://schemas.microsoft.com/office/drawing/2014/main" id="{54CDD46A-22ED-48F5-9B5F-13B1B5C4B320}"/>
              </a:ext>
            </a:extLst>
          </p:cNvPr>
          <p:cNvSpPr>
            <a:spLocks noGrp="1"/>
          </p:cNvSpPr>
          <p:nvPr>
            <p:ph idx="23" hasCustomPrompt="1"/>
          </p:nvPr>
        </p:nvSpPr>
        <p:spPr>
          <a:xfrm>
            <a:off x="9068972" y="3539268"/>
            <a:ext cx="2588705" cy="495389"/>
          </a:xfrm>
        </p:spPr>
        <p:txBody>
          <a:bodyPr lIns="0" tIns="0" rIns="0" bIns="0" anchor="ctr">
            <a:noAutofit/>
          </a:bodyPr>
          <a:lstStyle>
            <a:lvl1pPr marL="0" indent="0" algn="ctr">
              <a:buNone/>
              <a:defRPr sz="1600" b="1" cap="all" baseline="0">
                <a:solidFill>
                  <a:srgbClr val="0D1D5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dirty="0"/>
              <a:t>Executive 01</a:t>
            </a:r>
          </a:p>
        </p:txBody>
      </p:sp>
    </p:spTree>
    <p:extLst>
      <p:ext uri="{BB962C8B-B14F-4D97-AF65-F5344CB8AC3E}">
        <p14:creationId xmlns:p14="http://schemas.microsoft.com/office/powerpoint/2010/main" val="38765038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CC4D7FA-B85E-4477-8C62-94955B340F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1F1226BB-3E56-4E7F-8172-7EC03C9F0BC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a:extLst>
              <a:ext uri="{FF2B5EF4-FFF2-40B4-BE49-F238E27FC236}">
                <a16:creationId xmlns:a16="http://schemas.microsoft.com/office/drawing/2014/main" id="{D95D08EF-72FB-4F19-9916-65815A9CA99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51F27F-98F9-A147-8986-34441C7B752D}" type="datetime1">
              <a:rPr lang="en-US" noProof="0" smtClean="0"/>
              <a:t>2/8/23</a:t>
            </a:fld>
            <a:endParaRPr lang="en-US" noProof="0" dirty="0"/>
          </a:p>
        </p:txBody>
      </p:sp>
      <p:sp>
        <p:nvSpPr>
          <p:cNvPr id="5" name="Footer Placeholder 4">
            <a:extLst>
              <a:ext uri="{FF2B5EF4-FFF2-40B4-BE49-F238E27FC236}">
                <a16:creationId xmlns:a16="http://schemas.microsoft.com/office/drawing/2014/main" id="{1365084D-BC85-4A55-BD80-93876AD1010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noProof="0" dirty="0"/>
          </a:p>
        </p:txBody>
      </p:sp>
      <p:sp>
        <p:nvSpPr>
          <p:cNvPr id="6" name="Slide Number Placeholder 5">
            <a:extLst>
              <a:ext uri="{FF2B5EF4-FFF2-40B4-BE49-F238E27FC236}">
                <a16:creationId xmlns:a16="http://schemas.microsoft.com/office/drawing/2014/main" id="{45FDEF23-A140-4DD6-A0D0-A86BD4DF340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C71654-96A5-4280-94F3-931C61A9F92C}" type="slidenum">
              <a:rPr lang="en-US" noProof="0" smtClean="0"/>
              <a:t>‹#›</a:t>
            </a:fld>
            <a:endParaRPr lang="en-US" noProof="0" dirty="0"/>
          </a:p>
        </p:txBody>
      </p:sp>
    </p:spTree>
    <p:extLst>
      <p:ext uri="{BB962C8B-B14F-4D97-AF65-F5344CB8AC3E}">
        <p14:creationId xmlns:p14="http://schemas.microsoft.com/office/powerpoint/2010/main" val="2347082301"/>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0" r:id="rId4"/>
    <p:sldLayoutId id="2147483661" r:id="rId5"/>
    <p:sldLayoutId id="2147483662" r:id="rId6"/>
    <p:sldLayoutId id="2147483663" r:id="rId7"/>
    <p:sldLayoutId id="2147483654" r:id="rId8"/>
    <p:sldLayoutId id="2147483664" r:id="rId9"/>
    <p:sldLayoutId id="2147483665" r:id="rId10"/>
    <p:sldLayoutId id="2147483666" r:id="rId11"/>
    <p:sldLayoutId id="2147483667" r:id="rId12"/>
    <p:sldLayoutId id="2147483668" r:id="rId13"/>
    <p:sldLayoutId id="2147483669" r:id="rId14"/>
    <p:sldLayoutId id="2147483670" r:id="rId15"/>
    <p:sldLayoutId id="2147483671" r:id="rId16"/>
    <p:sldLayoutId id="2147483672" r:id="rId17"/>
    <p:sldLayoutId id="2147483673"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25" userDrawn="1">
          <p15:clr>
            <a:srgbClr val="F26B43"/>
          </p15:clr>
        </p15:guide>
        <p15:guide id="4" pos="7349"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18.xml"/><Relationship Id="rId4" Type="http://schemas.openxmlformats.org/officeDocument/2006/relationships/image" Target="../media/image10.png"/></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18.xml"/><Relationship Id="rId4" Type="http://schemas.openxmlformats.org/officeDocument/2006/relationships/image" Target="../media/image12.png"/></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18.xml"/><Relationship Id="rId5" Type="http://schemas.openxmlformats.org/officeDocument/2006/relationships/image" Target="../media/image19.png"/><Relationship Id="rId4" Type="http://schemas.openxmlformats.org/officeDocument/2006/relationships/image" Target="../media/image18.png"/></Relationships>
</file>

<file path=ppt/slides/_rels/slide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6.xml"/><Relationship Id="rId1" Type="http://schemas.openxmlformats.org/officeDocument/2006/relationships/slideLayout" Target="../slideLayouts/slideLayout14.xml"/><Relationship Id="rId4" Type="http://schemas.openxmlformats.org/officeDocument/2006/relationships/image" Target="../media/image21.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8EF7BD-FE81-4B20-8DC5-0B3EB736F9F8}"/>
              </a:ext>
            </a:extLst>
          </p:cNvPr>
          <p:cNvSpPr>
            <a:spLocks noGrp="1"/>
          </p:cNvSpPr>
          <p:nvPr>
            <p:ph type="ctrTitle"/>
          </p:nvPr>
        </p:nvSpPr>
        <p:spPr>
          <a:xfrm>
            <a:off x="6351204" y="3429000"/>
            <a:ext cx="2285343" cy="779916"/>
          </a:xfrm>
        </p:spPr>
        <p:txBody>
          <a:bodyPr/>
          <a:lstStyle/>
          <a:p>
            <a:br>
              <a:rPr lang="en-US" sz="2000" dirty="0">
                <a:solidFill>
                  <a:schemeClr val="tx1"/>
                </a:solidFill>
              </a:rPr>
            </a:br>
            <a:r>
              <a:rPr lang="en-US" sz="2000" dirty="0">
                <a:solidFill>
                  <a:schemeClr val="tx1"/>
                </a:solidFill>
                <a:latin typeface="+mn-lt"/>
              </a:rPr>
              <a:t>- RAJ SARODE</a:t>
            </a:r>
            <a:br>
              <a:rPr lang="en-US" sz="2000" dirty="0">
                <a:solidFill>
                  <a:schemeClr val="tx1"/>
                </a:solidFill>
                <a:latin typeface="+mn-lt"/>
              </a:rPr>
            </a:br>
            <a:r>
              <a:rPr lang="en-US" sz="2000" dirty="0">
                <a:solidFill>
                  <a:schemeClr val="tx1"/>
                </a:solidFill>
                <a:latin typeface="+mn-lt"/>
              </a:rPr>
              <a:t>- 002762015</a:t>
            </a:r>
          </a:p>
        </p:txBody>
      </p:sp>
      <p:sp>
        <p:nvSpPr>
          <p:cNvPr id="12" name="Rectangle 11">
            <a:extLst>
              <a:ext uri="{FF2B5EF4-FFF2-40B4-BE49-F238E27FC236}">
                <a16:creationId xmlns:a16="http://schemas.microsoft.com/office/drawing/2014/main" id="{319988CC-B031-6BB9-6F7D-7880806A2B85}"/>
              </a:ext>
            </a:extLst>
          </p:cNvPr>
          <p:cNvSpPr/>
          <p:nvPr/>
        </p:nvSpPr>
        <p:spPr>
          <a:xfrm>
            <a:off x="3608004" y="656476"/>
            <a:ext cx="7837762" cy="268581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A2690944-A65A-D383-BBFF-42D41613AD18}"/>
              </a:ext>
            </a:extLst>
          </p:cNvPr>
          <p:cNvSpPr txBox="1"/>
          <p:nvPr/>
        </p:nvSpPr>
        <p:spPr>
          <a:xfrm>
            <a:off x="3871911" y="1214553"/>
            <a:ext cx="10821550" cy="1569660"/>
          </a:xfrm>
          <a:prstGeom prst="rect">
            <a:avLst/>
          </a:prstGeom>
          <a:noFill/>
        </p:spPr>
        <p:txBody>
          <a:bodyPr wrap="square" rtlCol="0">
            <a:spAutoFit/>
          </a:bodyPr>
          <a:lstStyle/>
          <a:p>
            <a:pPr algn="just"/>
            <a:r>
              <a:rPr lang="en-US" sz="4800" b="1" dirty="0"/>
              <a:t>HIERARCHIAL AND K-MEANS </a:t>
            </a:r>
          </a:p>
          <a:p>
            <a:pPr algn="just"/>
            <a:r>
              <a:rPr lang="en-US" sz="4800" b="1" dirty="0"/>
              <a:t>                CLUSTERING </a:t>
            </a:r>
          </a:p>
        </p:txBody>
      </p:sp>
    </p:spTree>
    <p:extLst>
      <p:ext uri="{BB962C8B-B14F-4D97-AF65-F5344CB8AC3E}">
        <p14:creationId xmlns:p14="http://schemas.microsoft.com/office/powerpoint/2010/main" val="37379898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66E959E-B23F-467A-9B6E-30F9EE969EC2}"/>
              </a:ext>
            </a:extLst>
          </p:cNvPr>
          <p:cNvSpPr>
            <a:spLocks noGrp="1"/>
          </p:cNvSpPr>
          <p:nvPr>
            <p:ph type="sldNum" sz="quarter" idx="12"/>
          </p:nvPr>
        </p:nvSpPr>
        <p:spPr>
          <a:xfrm>
            <a:off x="11363696" y="6455739"/>
            <a:ext cx="294460" cy="187367"/>
          </a:xfrm>
        </p:spPr>
        <p:txBody>
          <a:bodyPr anchor="ctr">
            <a:normAutofit/>
          </a:bodyPr>
          <a:lstStyle/>
          <a:p>
            <a:pPr>
              <a:spcAft>
                <a:spcPts val="600"/>
              </a:spcAft>
            </a:pPr>
            <a:fld id="{9EC71654-96A5-4280-94F3-931C61A9F92C}" type="slidenum">
              <a:rPr lang="en-US" smtClean="0"/>
              <a:pPr>
                <a:spcAft>
                  <a:spcPts val="600"/>
                </a:spcAft>
              </a:pPr>
              <a:t>2</a:t>
            </a:fld>
            <a:endParaRPr lang="en-US"/>
          </a:p>
        </p:txBody>
      </p:sp>
      <p:sp>
        <p:nvSpPr>
          <p:cNvPr id="2" name="Title 1">
            <a:extLst>
              <a:ext uri="{FF2B5EF4-FFF2-40B4-BE49-F238E27FC236}">
                <a16:creationId xmlns:a16="http://schemas.microsoft.com/office/drawing/2014/main" id="{6C64C2A7-EC84-4D8C-9CA2-F6AE46F51FB6}"/>
              </a:ext>
            </a:extLst>
          </p:cNvPr>
          <p:cNvSpPr>
            <a:spLocks noGrp="1"/>
          </p:cNvSpPr>
          <p:nvPr>
            <p:ph type="title"/>
          </p:nvPr>
        </p:nvSpPr>
        <p:spPr>
          <a:xfrm>
            <a:off x="446659" y="-525725"/>
            <a:ext cx="5015324" cy="1600200"/>
          </a:xfrm>
        </p:spPr>
        <p:txBody>
          <a:bodyPr anchor="b">
            <a:normAutofit/>
          </a:bodyPr>
          <a:lstStyle/>
          <a:p>
            <a:r>
              <a:rPr lang="en-US" b="1" dirty="0">
                <a:latin typeface="+mn-lt"/>
              </a:rPr>
              <a:t>HIERARCHIAL CLUSTERING</a:t>
            </a:r>
          </a:p>
        </p:txBody>
      </p:sp>
      <p:sp>
        <p:nvSpPr>
          <p:cNvPr id="3" name="Text Placeholder 2">
            <a:extLst>
              <a:ext uri="{FF2B5EF4-FFF2-40B4-BE49-F238E27FC236}">
                <a16:creationId xmlns:a16="http://schemas.microsoft.com/office/drawing/2014/main" id="{56960426-AAA6-4126-93AF-30F7DEE010A4}"/>
              </a:ext>
            </a:extLst>
          </p:cNvPr>
          <p:cNvSpPr>
            <a:spLocks noGrp="1"/>
          </p:cNvSpPr>
          <p:nvPr>
            <p:ph type="body" sz="half" idx="2"/>
          </p:nvPr>
        </p:nvSpPr>
        <p:spPr>
          <a:xfrm>
            <a:off x="442223" y="1225965"/>
            <a:ext cx="4368316" cy="4194174"/>
          </a:xfrm>
        </p:spPr>
        <p:txBody>
          <a:bodyPr>
            <a:normAutofit/>
          </a:bodyPr>
          <a:lstStyle/>
          <a:p>
            <a:pPr algn="just"/>
            <a:r>
              <a:rPr lang="en-US" b="0" i="0" u="none" strike="noStrike" dirty="0">
                <a:effectLst/>
              </a:rPr>
              <a:t>Hierarchical clustering is one of the popular and easy to understand clustering technique. This clustering technique is divided into two types:</a:t>
            </a:r>
          </a:p>
          <a:p>
            <a:pPr marL="285750" indent="-285750">
              <a:buFont typeface="Arial" panose="020B0604020202020204" pitchFamily="34" charset="0"/>
              <a:buChar char="•"/>
            </a:pPr>
            <a:r>
              <a:rPr lang="en-US" dirty="0"/>
              <a:t>Agglomerative</a:t>
            </a:r>
          </a:p>
          <a:p>
            <a:pPr marL="285750" indent="-285750">
              <a:buFont typeface="Arial" panose="020B0604020202020204" pitchFamily="34" charset="0"/>
              <a:buChar char="•"/>
            </a:pPr>
            <a:r>
              <a:rPr lang="en-US" dirty="0"/>
              <a:t>Divisive</a:t>
            </a:r>
            <a:endParaRPr lang="en-US" b="0" i="0" u="none" strike="noStrike" dirty="0">
              <a:effectLst/>
            </a:endParaRPr>
          </a:p>
          <a:p>
            <a:r>
              <a:rPr lang="en-US" b="1" dirty="0"/>
              <a:t>1. Agglomerative: </a:t>
            </a:r>
          </a:p>
          <a:p>
            <a:pPr algn="just"/>
            <a:r>
              <a:rPr lang="en-US" b="0" i="0" u="none" strike="noStrike" dirty="0">
                <a:solidFill>
                  <a:srgbClr val="292929"/>
                </a:solidFill>
                <a:effectLst/>
                <a:latin typeface="source-serif-pro"/>
              </a:rPr>
              <a:t>In this technique, initially each data point is considered as an individual cluster. At each iteration, the similar clusters merge with other clusters until one cluster or K clusters are formed.</a:t>
            </a:r>
            <a:endParaRPr lang="en-US" dirty="0"/>
          </a:p>
        </p:txBody>
      </p:sp>
      <p:pic>
        <p:nvPicPr>
          <p:cNvPr id="12" name="Picture 11">
            <a:extLst>
              <a:ext uri="{FF2B5EF4-FFF2-40B4-BE49-F238E27FC236}">
                <a16:creationId xmlns:a16="http://schemas.microsoft.com/office/drawing/2014/main" id="{0A6F5987-2F78-A83A-DF1F-713E5CDEA30E}"/>
              </a:ext>
            </a:extLst>
          </p:cNvPr>
          <p:cNvPicPr>
            <a:picLocks noChangeAspect="1"/>
          </p:cNvPicPr>
          <p:nvPr/>
        </p:nvPicPr>
        <p:blipFill>
          <a:blip r:embed="rId3"/>
          <a:stretch>
            <a:fillRect/>
          </a:stretch>
        </p:blipFill>
        <p:spPr>
          <a:xfrm>
            <a:off x="159026" y="4391504"/>
            <a:ext cx="11908803" cy="2323562"/>
          </a:xfrm>
          <a:prstGeom prst="rect">
            <a:avLst/>
          </a:prstGeom>
        </p:spPr>
      </p:pic>
      <p:pic>
        <p:nvPicPr>
          <p:cNvPr id="16" name="Content Placeholder 15" descr="A picture containing circle&#10;&#10;Description automatically generated">
            <a:extLst>
              <a:ext uri="{FF2B5EF4-FFF2-40B4-BE49-F238E27FC236}">
                <a16:creationId xmlns:a16="http://schemas.microsoft.com/office/drawing/2014/main" id="{135721F1-1519-5373-4DFD-1337493A62F8}"/>
              </a:ext>
            </a:extLst>
          </p:cNvPr>
          <p:cNvPicPr>
            <a:picLocks noGrp="1" noChangeAspect="1"/>
          </p:cNvPicPr>
          <p:nvPr>
            <p:ph idx="1"/>
          </p:nvPr>
        </p:nvPicPr>
        <p:blipFill>
          <a:blip r:embed="rId4"/>
          <a:stretch>
            <a:fillRect/>
          </a:stretch>
        </p:blipFill>
        <p:spPr>
          <a:xfrm>
            <a:off x="6113427" y="649122"/>
            <a:ext cx="5321872" cy="3439401"/>
          </a:xfrm>
        </p:spPr>
      </p:pic>
    </p:spTree>
    <p:extLst>
      <p:ext uri="{BB962C8B-B14F-4D97-AF65-F5344CB8AC3E}">
        <p14:creationId xmlns:p14="http://schemas.microsoft.com/office/powerpoint/2010/main" val="31875330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66E959E-B23F-467A-9B6E-30F9EE969EC2}"/>
              </a:ext>
            </a:extLst>
          </p:cNvPr>
          <p:cNvSpPr>
            <a:spLocks noGrp="1"/>
          </p:cNvSpPr>
          <p:nvPr>
            <p:ph type="sldNum" sz="quarter" idx="12"/>
          </p:nvPr>
        </p:nvSpPr>
        <p:spPr>
          <a:xfrm>
            <a:off x="11363696" y="6455739"/>
            <a:ext cx="294460" cy="187367"/>
          </a:xfrm>
        </p:spPr>
        <p:txBody>
          <a:bodyPr anchor="ctr">
            <a:normAutofit/>
          </a:bodyPr>
          <a:lstStyle/>
          <a:p>
            <a:pPr>
              <a:spcAft>
                <a:spcPts val="600"/>
              </a:spcAft>
            </a:pPr>
            <a:fld id="{9EC71654-96A5-4280-94F3-931C61A9F92C}" type="slidenum">
              <a:rPr lang="en-US" smtClean="0"/>
              <a:pPr>
                <a:spcAft>
                  <a:spcPts val="600"/>
                </a:spcAft>
              </a:pPr>
              <a:t>3</a:t>
            </a:fld>
            <a:endParaRPr lang="en-US"/>
          </a:p>
        </p:txBody>
      </p:sp>
      <p:sp>
        <p:nvSpPr>
          <p:cNvPr id="3" name="Text Placeholder 2">
            <a:extLst>
              <a:ext uri="{FF2B5EF4-FFF2-40B4-BE49-F238E27FC236}">
                <a16:creationId xmlns:a16="http://schemas.microsoft.com/office/drawing/2014/main" id="{56960426-AAA6-4126-93AF-30F7DEE010A4}"/>
              </a:ext>
            </a:extLst>
          </p:cNvPr>
          <p:cNvSpPr>
            <a:spLocks noGrp="1"/>
          </p:cNvSpPr>
          <p:nvPr>
            <p:ph type="body" sz="half" idx="2"/>
          </p:nvPr>
        </p:nvSpPr>
        <p:spPr>
          <a:xfrm>
            <a:off x="573844" y="392743"/>
            <a:ext cx="4368316" cy="4194174"/>
          </a:xfrm>
        </p:spPr>
        <p:txBody>
          <a:bodyPr>
            <a:normAutofit/>
          </a:bodyPr>
          <a:lstStyle/>
          <a:p>
            <a:r>
              <a:rPr lang="en-US" b="1" dirty="0"/>
              <a:t>2. </a:t>
            </a:r>
            <a:r>
              <a:rPr lang="en-US" b="1" dirty="0" err="1"/>
              <a:t>Disisive</a:t>
            </a:r>
            <a:r>
              <a:rPr lang="en-US" b="1" dirty="0"/>
              <a:t> Clustering: </a:t>
            </a:r>
          </a:p>
          <a:p>
            <a:pPr algn="just"/>
            <a:r>
              <a:rPr lang="en-US" i="0" u="none" strike="noStrike" dirty="0">
                <a:solidFill>
                  <a:srgbClr val="292929"/>
                </a:solidFill>
                <a:effectLst/>
              </a:rPr>
              <a:t>Divisive Hierarchical clustering is exactly the opposite of the Agglomerative Hierarchical clustering. In Divisive Hierarchical clustering, we consider all the data points as a single cluster and in each iteration, we separate the data points from the cluster which are not similar. Each data point which is separated is considered as an individual cluster. In the end, we’ll be left with n clusters</a:t>
            </a:r>
            <a:r>
              <a:rPr lang="en-US" b="0" i="0" u="none" strike="noStrike" dirty="0">
                <a:solidFill>
                  <a:srgbClr val="292929"/>
                </a:solidFill>
                <a:effectLst/>
                <a:latin typeface="source-serif-pro"/>
              </a:rPr>
              <a:t>.</a:t>
            </a:r>
            <a:endParaRPr lang="en-US" dirty="0"/>
          </a:p>
        </p:txBody>
      </p:sp>
      <p:pic>
        <p:nvPicPr>
          <p:cNvPr id="14" name="Content Placeholder 13" descr="Text&#10;&#10;Description automatically generated">
            <a:extLst>
              <a:ext uri="{FF2B5EF4-FFF2-40B4-BE49-F238E27FC236}">
                <a16:creationId xmlns:a16="http://schemas.microsoft.com/office/drawing/2014/main" id="{01D86B3B-0696-CE47-CE45-B9EDAD89EF47}"/>
              </a:ext>
            </a:extLst>
          </p:cNvPr>
          <p:cNvPicPr>
            <a:picLocks noGrp="1" noChangeAspect="1"/>
          </p:cNvPicPr>
          <p:nvPr>
            <p:ph idx="1"/>
          </p:nvPr>
        </p:nvPicPr>
        <p:blipFill>
          <a:blip r:embed="rId3"/>
          <a:stretch>
            <a:fillRect/>
          </a:stretch>
        </p:blipFill>
        <p:spPr>
          <a:xfrm>
            <a:off x="6655866" y="369409"/>
            <a:ext cx="5002290" cy="5403850"/>
          </a:xfrm>
        </p:spPr>
      </p:pic>
      <p:pic>
        <p:nvPicPr>
          <p:cNvPr id="16" name="Picture 15" descr="Chart, scatter chart&#10;&#10;Description automatically generated">
            <a:extLst>
              <a:ext uri="{FF2B5EF4-FFF2-40B4-BE49-F238E27FC236}">
                <a16:creationId xmlns:a16="http://schemas.microsoft.com/office/drawing/2014/main" id="{7AD158EA-3D32-40CF-344D-F4D73EA0AF29}"/>
              </a:ext>
            </a:extLst>
          </p:cNvPr>
          <p:cNvPicPr>
            <a:picLocks noChangeAspect="1"/>
          </p:cNvPicPr>
          <p:nvPr/>
        </p:nvPicPr>
        <p:blipFill>
          <a:blip r:embed="rId4"/>
          <a:stretch>
            <a:fillRect/>
          </a:stretch>
        </p:blipFill>
        <p:spPr>
          <a:xfrm>
            <a:off x="268560" y="2888974"/>
            <a:ext cx="4673600" cy="3871567"/>
          </a:xfrm>
          <a:prstGeom prst="rect">
            <a:avLst/>
          </a:prstGeom>
        </p:spPr>
      </p:pic>
    </p:spTree>
    <p:extLst>
      <p:ext uri="{BB962C8B-B14F-4D97-AF65-F5344CB8AC3E}">
        <p14:creationId xmlns:p14="http://schemas.microsoft.com/office/powerpoint/2010/main" val="6730312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B5C6BAC-F3F8-4AA0-B332-02F663571328}"/>
              </a:ext>
            </a:extLst>
          </p:cNvPr>
          <p:cNvSpPr>
            <a:spLocks noGrp="1"/>
          </p:cNvSpPr>
          <p:nvPr>
            <p:ph type="sldNum" sz="quarter" idx="12"/>
          </p:nvPr>
        </p:nvSpPr>
        <p:spPr/>
        <p:txBody>
          <a:bodyPr/>
          <a:lstStyle/>
          <a:p>
            <a:fld id="{9EC71654-96A5-4280-94F3-931C61A9F92C}" type="slidenum">
              <a:rPr lang="en-US" smtClean="0"/>
              <a:pPr/>
              <a:t>4</a:t>
            </a:fld>
            <a:endParaRPr lang="en-US" dirty="0"/>
          </a:p>
        </p:txBody>
      </p:sp>
      <p:pic>
        <p:nvPicPr>
          <p:cNvPr id="26" name="Content Placeholder 25">
            <a:extLst>
              <a:ext uri="{FF2B5EF4-FFF2-40B4-BE49-F238E27FC236}">
                <a16:creationId xmlns:a16="http://schemas.microsoft.com/office/drawing/2014/main" id="{32576676-FEAC-5C58-CEF6-373B2602A78A}"/>
              </a:ext>
            </a:extLst>
          </p:cNvPr>
          <p:cNvPicPr>
            <a:picLocks noGrp="1" noChangeAspect="1"/>
          </p:cNvPicPr>
          <p:nvPr>
            <p:ph idx="1"/>
          </p:nvPr>
        </p:nvPicPr>
        <p:blipFill>
          <a:blip r:embed="rId3"/>
          <a:stretch>
            <a:fillRect/>
          </a:stretch>
        </p:blipFill>
        <p:spPr>
          <a:xfrm>
            <a:off x="381000" y="3493506"/>
            <a:ext cx="4762500" cy="3162300"/>
          </a:xfrm>
          <a:prstGeom prst="rect">
            <a:avLst/>
          </a:prstGeom>
        </p:spPr>
      </p:pic>
      <p:pic>
        <p:nvPicPr>
          <p:cNvPr id="24" name="Picture 23">
            <a:extLst>
              <a:ext uri="{FF2B5EF4-FFF2-40B4-BE49-F238E27FC236}">
                <a16:creationId xmlns:a16="http://schemas.microsoft.com/office/drawing/2014/main" id="{F58A0382-137B-2FEE-BF8D-FCF1A370F745}"/>
              </a:ext>
            </a:extLst>
          </p:cNvPr>
          <p:cNvPicPr>
            <a:picLocks noChangeAspect="1"/>
          </p:cNvPicPr>
          <p:nvPr/>
        </p:nvPicPr>
        <p:blipFill>
          <a:blip r:embed="rId4"/>
          <a:stretch>
            <a:fillRect/>
          </a:stretch>
        </p:blipFill>
        <p:spPr>
          <a:xfrm>
            <a:off x="330201" y="6350"/>
            <a:ext cx="4775200" cy="3136900"/>
          </a:xfrm>
          <a:prstGeom prst="rect">
            <a:avLst/>
          </a:prstGeom>
        </p:spPr>
      </p:pic>
      <p:pic>
        <p:nvPicPr>
          <p:cNvPr id="25" name="Picture 24">
            <a:extLst>
              <a:ext uri="{FF2B5EF4-FFF2-40B4-BE49-F238E27FC236}">
                <a16:creationId xmlns:a16="http://schemas.microsoft.com/office/drawing/2014/main" id="{1CECC11E-BA5A-B6E9-175B-A1FFE62E4451}"/>
              </a:ext>
            </a:extLst>
          </p:cNvPr>
          <p:cNvPicPr>
            <a:picLocks noChangeAspect="1"/>
          </p:cNvPicPr>
          <p:nvPr/>
        </p:nvPicPr>
        <p:blipFill>
          <a:blip r:embed="rId5"/>
          <a:stretch>
            <a:fillRect/>
          </a:stretch>
        </p:blipFill>
        <p:spPr>
          <a:xfrm>
            <a:off x="7086600" y="0"/>
            <a:ext cx="4724400" cy="3149600"/>
          </a:xfrm>
          <a:prstGeom prst="rect">
            <a:avLst/>
          </a:prstGeom>
        </p:spPr>
      </p:pic>
      <p:pic>
        <p:nvPicPr>
          <p:cNvPr id="27" name="Picture 26" descr="Circle&#10;&#10;Description automatically generated with low confidence">
            <a:extLst>
              <a:ext uri="{FF2B5EF4-FFF2-40B4-BE49-F238E27FC236}">
                <a16:creationId xmlns:a16="http://schemas.microsoft.com/office/drawing/2014/main" id="{ABBA605A-B3E6-50C0-6575-18578FB6102A}"/>
              </a:ext>
            </a:extLst>
          </p:cNvPr>
          <p:cNvPicPr>
            <a:picLocks noChangeAspect="1"/>
          </p:cNvPicPr>
          <p:nvPr/>
        </p:nvPicPr>
        <p:blipFill>
          <a:blip r:embed="rId6"/>
          <a:stretch>
            <a:fillRect/>
          </a:stretch>
        </p:blipFill>
        <p:spPr>
          <a:xfrm>
            <a:off x="7073900" y="3493506"/>
            <a:ext cx="4737100" cy="3149600"/>
          </a:xfrm>
          <a:prstGeom prst="rect">
            <a:avLst/>
          </a:prstGeom>
        </p:spPr>
      </p:pic>
      <p:sp>
        <p:nvSpPr>
          <p:cNvPr id="28" name="TextBox 27">
            <a:extLst>
              <a:ext uri="{FF2B5EF4-FFF2-40B4-BE49-F238E27FC236}">
                <a16:creationId xmlns:a16="http://schemas.microsoft.com/office/drawing/2014/main" id="{D326C46B-2350-B3E0-5C83-649644E81934}"/>
              </a:ext>
            </a:extLst>
          </p:cNvPr>
          <p:cNvSpPr txBox="1"/>
          <p:nvPr/>
        </p:nvSpPr>
        <p:spPr>
          <a:xfrm>
            <a:off x="2123090" y="3117735"/>
            <a:ext cx="1902372" cy="369332"/>
          </a:xfrm>
          <a:prstGeom prst="rect">
            <a:avLst/>
          </a:prstGeom>
          <a:noFill/>
        </p:spPr>
        <p:txBody>
          <a:bodyPr wrap="square" rtlCol="0">
            <a:spAutoFit/>
          </a:bodyPr>
          <a:lstStyle/>
          <a:p>
            <a:r>
              <a:rPr lang="en-US" dirty="0"/>
              <a:t>Ward Linkage</a:t>
            </a:r>
          </a:p>
        </p:txBody>
      </p:sp>
      <p:sp>
        <p:nvSpPr>
          <p:cNvPr id="29" name="TextBox 28">
            <a:extLst>
              <a:ext uri="{FF2B5EF4-FFF2-40B4-BE49-F238E27FC236}">
                <a16:creationId xmlns:a16="http://schemas.microsoft.com/office/drawing/2014/main" id="{250FCF6E-0619-6BE8-0E4E-891E3AC402F0}"/>
              </a:ext>
            </a:extLst>
          </p:cNvPr>
          <p:cNvSpPr txBox="1"/>
          <p:nvPr/>
        </p:nvSpPr>
        <p:spPr>
          <a:xfrm>
            <a:off x="8857943" y="3117735"/>
            <a:ext cx="1902372" cy="369332"/>
          </a:xfrm>
          <a:prstGeom prst="rect">
            <a:avLst/>
          </a:prstGeom>
          <a:noFill/>
        </p:spPr>
        <p:txBody>
          <a:bodyPr wrap="square" rtlCol="0">
            <a:spAutoFit/>
          </a:bodyPr>
          <a:lstStyle/>
          <a:p>
            <a:r>
              <a:rPr lang="en-US" dirty="0"/>
              <a:t>Single Linkage</a:t>
            </a:r>
          </a:p>
        </p:txBody>
      </p:sp>
      <p:sp>
        <p:nvSpPr>
          <p:cNvPr id="30" name="TextBox 29">
            <a:extLst>
              <a:ext uri="{FF2B5EF4-FFF2-40B4-BE49-F238E27FC236}">
                <a16:creationId xmlns:a16="http://schemas.microsoft.com/office/drawing/2014/main" id="{9AF2E89C-E66D-AA3D-5317-06681111B571}"/>
              </a:ext>
            </a:extLst>
          </p:cNvPr>
          <p:cNvSpPr txBox="1"/>
          <p:nvPr/>
        </p:nvSpPr>
        <p:spPr>
          <a:xfrm>
            <a:off x="2075444" y="6549422"/>
            <a:ext cx="1902372" cy="369332"/>
          </a:xfrm>
          <a:prstGeom prst="rect">
            <a:avLst/>
          </a:prstGeom>
          <a:noFill/>
        </p:spPr>
        <p:txBody>
          <a:bodyPr wrap="square" rtlCol="0">
            <a:spAutoFit/>
          </a:bodyPr>
          <a:lstStyle/>
          <a:p>
            <a:r>
              <a:rPr lang="en-US" dirty="0"/>
              <a:t>Average Linkage</a:t>
            </a:r>
          </a:p>
        </p:txBody>
      </p:sp>
      <p:sp>
        <p:nvSpPr>
          <p:cNvPr id="31" name="TextBox 30">
            <a:extLst>
              <a:ext uri="{FF2B5EF4-FFF2-40B4-BE49-F238E27FC236}">
                <a16:creationId xmlns:a16="http://schemas.microsoft.com/office/drawing/2014/main" id="{A716F1BC-77EF-4027-04E4-94F44A330A9D}"/>
              </a:ext>
            </a:extLst>
          </p:cNvPr>
          <p:cNvSpPr txBox="1"/>
          <p:nvPr/>
        </p:nvSpPr>
        <p:spPr>
          <a:xfrm>
            <a:off x="8881020" y="6523146"/>
            <a:ext cx="1902372" cy="369332"/>
          </a:xfrm>
          <a:prstGeom prst="rect">
            <a:avLst/>
          </a:prstGeom>
          <a:noFill/>
        </p:spPr>
        <p:txBody>
          <a:bodyPr wrap="square" rtlCol="0">
            <a:spAutoFit/>
          </a:bodyPr>
          <a:lstStyle/>
          <a:p>
            <a:r>
              <a:rPr lang="en-US" dirty="0"/>
              <a:t>Complete Linkage</a:t>
            </a:r>
          </a:p>
        </p:txBody>
      </p:sp>
    </p:spTree>
    <p:extLst>
      <p:ext uri="{BB962C8B-B14F-4D97-AF65-F5344CB8AC3E}">
        <p14:creationId xmlns:p14="http://schemas.microsoft.com/office/powerpoint/2010/main" val="4335613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66E959E-B23F-467A-9B6E-30F9EE969EC2}"/>
              </a:ext>
            </a:extLst>
          </p:cNvPr>
          <p:cNvSpPr>
            <a:spLocks noGrp="1"/>
          </p:cNvSpPr>
          <p:nvPr>
            <p:ph type="sldNum" sz="quarter" idx="12"/>
          </p:nvPr>
        </p:nvSpPr>
        <p:spPr>
          <a:xfrm>
            <a:off x="11363696" y="6455739"/>
            <a:ext cx="294460" cy="187367"/>
          </a:xfrm>
        </p:spPr>
        <p:txBody>
          <a:bodyPr anchor="ctr">
            <a:normAutofit/>
          </a:bodyPr>
          <a:lstStyle/>
          <a:p>
            <a:pPr>
              <a:spcAft>
                <a:spcPts val="600"/>
              </a:spcAft>
            </a:pPr>
            <a:fld id="{9EC71654-96A5-4280-94F3-931C61A9F92C}" type="slidenum">
              <a:rPr lang="en-US" smtClean="0"/>
              <a:pPr>
                <a:spcAft>
                  <a:spcPts val="600"/>
                </a:spcAft>
              </a:pPr>
              <a:t>5</a:t>
            </a:fld>
            <a:endParaRPr lang="en-US"/>
          </a:p>
        </p:txBody>
      </p:sp>
      <p:sp>
        <p:nvSpPr>
          <p:cNvPr id="3" name="Text Placeholder 2">
            <a:extLst>
              <a:ext uri="{FF2B5EF4-FFF2-40B4-BE49-F238E27FC236}">
                <a16:creationId xmlns:a16="http://schemas.microsoft.com/office/drawing/2014/main" id="{56960426-AAA6-4126-93AF-30F7DEE010A4}"/>
              </a:ext>
            </a:extLst>
          </p:cNvPr>
          <p:cNvSpPr>
            <a:spLocks noGrp="1"/>
          </p:cNvSpPr>
          <p:nvPr>
            <p:ph type="body" sz="half" idx="2"/>
          </p:nvPr>
        </p:nvSpPr>
        <p:spPr>
          <a:xfrm>
            <a:off x="507804" y="254319"/>
            <a:ext cx="4368316" cy="4194174"/>
          </a:xfrm>
        </p:spPr>
        <p:txBody>
          <a:bodyPr>
            <a:normAutofit fontScale="92500"/>
          </a:bodyPr>
          <a:lstStyle/>
          <a:p>
            <a:r>
              <a:rPr lang="en-US" b="1" dirty="0"/>
              <a:t>K-Means Clustering: </a:t>
            </a:r>
          </a:p>
          <a:p>
            <a:pPr algn="just"/>
            <a:r>
              <a:rPr lang="en-US" i="0" u="none" strike="noStrike" dirty="0">
                <a:effectLst/>
              </a:rPr>
              <a:t>K-means clustering is a simple unsupervised learning algorithm that is used to solve clustering problems. It follows a simple procedure of classifying a given data set into a number of clusters, defined by the letter "k," which is fixed beforehand.</a:t>
            </a:r>
          </a:p>
          <a:p>
            <a:pPr algn="just"/>
            <a:r>
              <a:rPr lang="en-US" b="1" dirty="0"/>
              <a:t>Elbow Method in K-Means Clustering:</a:t>
            </a:r>
          </a:p>
          <a:p>
            <a:pPr algn="just"/>
            <a:r>
              <a:rPr lang="en-US" i="0" u="none" strike="noStrike" dirty="0">
                <a:solidFill>
                  <a:srgbClr val="292929"/>
                </a:solidFill>
                <a:effectLst/>
                <a:latin typeface="source-serif-pro"/>
              </a:rPr>
              <a:t>The elbow method is a graphical representation of finding the optimal ‘K’ in a K-means clustering. It works by finding WCSS (Within-Cluster Sum of Square) i.e. the sum of the square distance between points in a cluster and the cluster centroid.</a:t>
            </a:r>
          </a:p>
          <a:p>
            <a:pPr algn="just"/>
            <a:r>
              <a:rPr lang="en-US" i="0" u="none" strike="noStrike" dirty="0">
                <a:solidFill>
                  <a:srgbClr val="292929"/>
                </a:solidFill>
                <a:effectLst/>
                <a:latin typeface="source-serif-pro"/>
              </a:rPr>
              <a:t>The elbow graph shows WCSS values(on the y-axis) corresponding to the different values of K(on the x-axis). When we see an elbow shape in the graph, we pick the K-value where the elbow gets created. We can call this point the Elbow point.</a:t>
            </a:r>
          </a:p>
          <a:p>
            <a:pPr algn="just"/>
            <a:endParaRPr lang="en-US" b="1" dirty="0"/>
          </a:p>
        </p:txBody>
      </p:sp>
      <p:pic>
        <p:nvPicPr>
          <p:cNvPr id="2" name="Picture 1">
            <a:extLst>
              <a:ext uri="{FF2B5EF4-FFF2-40B4-BE49-F238E27FC236}">
                <a16:creationId xmlns:a16="http://schemas.microsoft.com/office/drawing/2014/main" id="{3F3877AB-D36E-BB6B-01C8-B6D039A85DFE}"/>
              </a:ext>
            </a:extLst>
          </p:cNvPr>
          <p:cNvPicPr>
            <a:picLocks noChangeAspect="1"/>
          </p:cNvPicPr>
          <p:nvPr/>
        </p:nvPicPr>
        <p:blipFill>
          <a:blip r:embed="rId3"/>
          <a:stretch>
            <a:fillRect/>
          </a:stretch>
        </p:blipFill>
        <p:spPr>
          <a:xfrm>
            <a:off x="254875" y="4487917"/>
            <a:ext cx="11297248" cy="2270803"/>
          </a:xfrm>
          <a:prstGeom prst="rect">
            <a:avLst/>
          </a:prstGeom>
        </p:spPr>
      </p:pic>
      <p:pic>
        <p:nvPicPr>
          <p:cNvPr id="1026" name="Picture 2">
            <a:extLst>
              <a:ext uri="{FF2B5EF4-FFF2-40B4-BE49-F238E27FC236}">
                <a16:creationId xmlns:a16="http://schemas.microsoft.com/office/drawing/2014/main" id="{E1E33563-713E-AC97-1B8E-724ED158F4B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76120" y="99280"/>
            <a:ext cx="3692427" cy="255983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AD05E1AC-B48D-2F2E-37BD-2172B84ACEB5}"/>
              </a:ext>
            </a:extLst>
          </p:cNvPr>
          <p:cNvPicPr>
            <a:picLocks noChangeAspect="1"/>
          </p:cNvPicPr>
          <p:nvPr/>
        </p:nvPicPr>
        <p:blipFill>
          <a:blip r:embed="rId5"/>
          <a:stretch>
            <a:fillRect/>
          </a:stretch>
        </p:blipFill>
        <p:spPr>
          <a:xfrm>
            <a:off x="8568547" y="2348816"/>
            <a:ext cx="3115649" cy="2099677"/>
          </a:xfrm>
          <a:prstGeom prst="rect">
            <a:avLst/>
          </a:prstGeom>
        </p:spPr>
      </p:pic>
    </p:spTree>
    <p:extLst>
      <p:ext uri="{BB962C8B-B14F-4D97-AF65-F5344CB8AC3E}">
        <p14:creationId xmlns:p14="http://schemas.microsoft.com/office/powerpoint/2010/main" val="34970859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B5C6BAC-F3F8-4AA0-B332-02F663571328}"/>
              </a:ext>
            </a:extLst>
          </p:cNvPr>
          <p:cNvSpPr>
            <a:spLocks noGrp="1"/>
          </p:cNvSpPr>
          <p:nvPr>
            <p:ph type="sldNum" sz="quarter" idx="12"/>
          </p:nvPr>
        </p:nvSpPr>
        <p:spPr>
          <a:xfrm>
            <a:off x="11363696" y="6455739"/>
            <a:ext cx="294460" cy="187367"/>
          </a:xfrm>
        </p:spPr>
        <p:txBody>
          <a:bodyPr anchor="ctr">
            <a:normAutofit/>
          </a:bodyPr>
          <a:lstStyle/>
          <a:p>
            <a:pPr>
              <a:spcAft>
                <a:spcPts val="600"/>
              </a:spcAft>
            </a:pPr>
            <a:fld id="{9EC71654-96A5-4280-94F3-931C61A9F92C}" type="slidenum">
              <a:rPr lang="en-US" smtClean="0"/>
              <a:pPr>
                <a:spcAft>
                  <a:spcPts val="600"/>
                </a:spcAft>
              </a:pPr>
              <a:t>6</a:t>
            </a:fld>
            <a:endParaRPr lang="en-US"/>
          </a:p>
        </p:txBody>
      </p:sp>
      <p:pic>
        <p:nvPicPr>
          <p:cNvPr id="2050" name="Picture 2">
            <a:extLst>
              <a:ext uri="{FF2B5EF4-FFF2-40B4-BE49-F238E27FC236}">
                <a16:creationId xmlns:a16="http://schemas.microsoft.com/office/drawing/2014/main" id="{574A9CDE-F3B1-708D-6B27-0CC7C3019A57}"/>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715058" y="665530"/>
            <a:ext cx="5415576" cy="3969532"/>
          </a:xfrm>
          <a:prstGeom prst="rect">
            <a:avLst/>
          </a:prstGeom>
          <a:solidFill>
            <a:srgbClr val="FFFFFF"/>
          </a:solidFill>
        </p:spPr>
      </p:pic>
      <p:sp>
        <p:nvSpPr>
          <p:cNvPr id="2055" name="Title 3">
            <a:extLst>
              <a:ext uri="{FF2B5EF4-FFF2-40B4-BE49-F238E27FC236}">
                <a16:creationId xmlns:a16="http://schemas.microsoft.com/office/drawing/2014/main" id="{0073BA2F-BFC6-F98C-8923-06583EE1809B}"/>
              </a:ext>
            </a:extLst>
          </p:cNvPr>
          <p:cNvSpPr>
            <a:spLocks noGrp="1"/>
          </p:cNvSpPr>
          <p:nvPr>
            <p:ph type="title"/>
          </p:nvPr>
        </p:nvSpPr>
        <p:spPr>
          <a:xfrm>
            <a:off x="213096" y="-254806"/>
            <a:ext cx="11150600" cy="920336"/>
          </a:xfrm>
        </p:spPr>
        <p:txBody>
          <a:bodyPr/>
          <a:lstStyle/>
          <a:p>
            <a:pPr algn="ctr"/>
            <a:r>
              <a:rPr lang="en-US" dirty="0"/>
              <a:t>Scatter Plot</a:t>
            </a:r>
          </a:p>
        </p:txBody>
      </p:sp>
      <p:sp>
        <p:nvSpPr>
          <p:cNvPr id="6" name="Rectangle 5">
            <a:extLst>
              <a:ext uri="{FF2B5EF4-FFF2-40B4-BE49-F238E27FC236}">
                <a16:creationId xmlns:a16="http://schemas.microsoft.com/office/drawing/2014/main" id="{239D8126-2DEA-EB01-B58D-17A2607C7EF6}"/>
              </a:ext>
            </a:extLst>
          </p:cNvPr>
          <p:cNvSpPr/>
          <p:nvPr/>
        </p:nvSpPr>
        <p:spPr>
          <a:xfrm>
            <a:off x="0" y="6085490"/>
            <a:ext cx="12192000" cy="77251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3D06E7A4-1575-90F7-28C8-59D4EA7F4EC0}"/>
              </a:ext>
            </a:extLst>
          </p:cNvPr>
          <p:cNvPicPr>
            <a:picLocks noChangeAspect="1"/>
          </p:cNvPicPr>
          <p:nvPr/>
        </p:nvPicPr>
        <p:blipFill>
          <a:blip r:embed="rId4"/>
          <a:stretch>
            <a:fillRect/>
          </a:stretch>
        </p:blipFill>
        <p:spPr>
          <a:xfrm>
            <a:off x="1184302" y="4635062"/>
            <a:ext cx="9448800" cy="2222938"/>
          </a:xfrm>
          <a:prstGeom prst="rect">
            <a:avLst/>
          </a:prstGeom>
        </p:spPr>
      </p:pic>
    </p:spTree>
    <p:extLst>
      <p:ext uri="{BB962C8B-B14F-4D97-AF65-F5344CB8AC3E}">
        <p14:creationId xmlns:p14="http://schemas.microsoft.com/office/powerpoint/2010/main" val="38777302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318D694C-DD64-9214-D723-1DCDFFB58840}"/>
              </a:ext>
            </a:extLst>
          </p:cNvPr>
          <p:cNvSpPr/>
          <p:nvPr/>
        </p:nvSpPr>
        <p:spPr>
          <a:xfrm>
            <a:off x="3466300" y="1841074"/>
            <a:ext cx="8021508" cy="389757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CCF65854-00B1-A8E4-FABA-C937D1ADEB16}"/>
              </a:ext>
            </a:extLst>
          </p:cNvPr>
          <p:cNvSpPr txBox="1"/>
          <p:nvPr/>
        </p:nvSpPr>
        <p:spPr>
          <a:xfrm>
            <a:off x="4971394" y="3017892"/>
            <a:ext cx="4918840" cy="1200329"/>
          </a:xfrm>
          <a:prstGeom prst="rect">
            <a:avLst/>
          </a:prstGeom>
          <a:noFill/>
        </p:spPr>
        <p:txBody>
          <a:bodyPr wrap="square" rtlCol="0">
            <a:spAutoFit/>
          </a:bodyPr>
          <a:lstStyle/>
          <a:p>
            <a:r>
              <a:rPr lang="en-US" sz="7200" b="1" dirty="0"/>
              <a:t>THANK YOU</a:t>
            </a:r>
          </a:p>
        </p:txBody>
      </p:sp>
    </p:spTree>
    <p:extLst>
      <p:ext uri="{BB962C8B-B14F-4D97-AF65-F5344CB8AC3E}">
        <p14:creationId xmlns:p14="http://schemas.microsoft.com/office/powerpoint/2010/main" val="2928802494"/>
      </p:ext>
    </p:extLst>
  </p:cSld>
  <p:clrMapOvr>
    <a:masterClrMapping/>
  </p:clrMapOvr>
</p:sld>
</file>

<file path=ppt/theme/theme1.xml><?xml version="1.0" encoding="utf-8"?>
<a:theme xmlns:a="http://schemas.openxmlformats.org/drawingml/2006/main" name="Office Theme">
  <a:themeElements>
    <a:clrScheme name="Contoso v1">
      <a:dk1>
        <a:sysClr val="windowText" lastClr="000000"/>
      </a:dk1>
      <a:lt1>
        <a:sysClr val="window" lastClr="FFFFFF"/>
      </a:lt1>
      <a:dk2>
        <a:srgbClr val="44546A"/>
      </a:dk2>
      <a:lt2>
        <a:srgbClr val="E7E6E6"/>
      </a:lt2>
      <a:accent1>
        <a:srgbClr val="2C567A"/>
      </a:accent1>
      <a:accent2>
        <a:srgbClr val="0072C7"/>
      </a:accent2>
      <a:accent3>
        <a:srgbClr val="0D1D51"/>
      </a:accent3>
      <a:accent4>
        <a:srgbClr val="666666"/>
      </a:accent4>
      <a:accent5>
        <a:srgbClr val="3C76A6"/>
      </a:accent5>
      <a:accent6>
        <a:srgbClr val="1E44BC"/>
      </a:accent6>
      <a:hlink>
        <a:srgbClr val="0563C1"/>
      </a:hlink>
      <a:folHlink>
        <a:srgbClr val="954F72"/>
      </a:folHlink>
    </a:clrScheme>
    <a:fontScheme name="Contoso v1">
      <a:majorFont>
        <a:latin typeface="Corbel"/>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34076243_Blue spheres presentation_RVA_v5" id="{E4C0B511-76E7-4C07-AFEA-8FEA0A5A8C84}" vid="{3A463146-28EF-4F73-B63C-03710F66E2A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B0C07E3D-60A7-4F4E-8208-D9CCD01982CB}">
  <ds:schemaRefs>
    <ds:schemaRef ds:uri="http://schemas.microsoft.com/sharepoint/v3/contenttype/forms"/>
  </ds:schemaRefs>
</ds:datastoreItem>
</file>

<file path=customXml/itemProps2.xml><?xml version="1.0" encoding="utf-8"?>
<ds:datastoreItem xmlns:ds="http://schemas.openxmlformats.org/officeDocument/2006/customXml" ds:itemID="{631071E6-22AE-499A-B09C-BF21CF5F748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EA9B47F-3DD8-4645-81DC-B88780643C07}">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Office Theme</Template>
  <TotalTime>153</TotalTime>
  <Words>333</Words>
  <Application>Microsoft Macintosh PowerPoint</Application>
  <PresentationFormat>Widescreen</PresentationFormat>
  <Paragraphs>34</Paragraphs>
  <Slides>7</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Corbel</vt:lpstr>
      <vt:lpstr>source-serif-pro</vt:lpstr>
      <vt:lpstr>Office Theme</vt:lpstr>
      <vt:lpstr> - RAJ SARODE - 002762015</vt:lpstr>
      <vt:lpstr>HIERARCHIAL CLUSTERING</vt:lpstr>
      <vt:lpstr>PowerPoint Presentation</vt:lpstr>
      <vt:lpstr>PowerPoint Presentation</vt:lpstr>
      <vt:lpstr>PowerPoint Presentation</vt:lpstr>
      <vt:lpstr>Scatter Plot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RAJ SARODE</dc:title>
  <dc:creator>Raj Yuvraj Sarode</dc:creator>
  <cp:lastModifiedBy>Raj Yuvraj Sarode</cp:lastModifiedBy>
  <cp:revision>11</cp:revision>
  <dcterms:created xsi:type="dcterms:W3CDTF">2023-02-08T23:52:41Z</dcterms:created>
  <dcterms:modified xsi:type="dcterms:W3CDTF">2023-02-09T04:10:31Z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