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65" r:id="rId2"/>
    <p:sldId id="297" r:id="rId3"/>
    <p:sldId id="263" r:id="rId4"/>
    <p:sldId id="266" r:id="rId5"/>
    <p:sldId id="274" r:id="rId6"/>
    <p:sldId id="273" r:id="rId7"/>
    <p:sldId id="275" r:id="rId8"/>
    <p:sldId id="279" r:id="rId9"/>
    <p:sldId id="280" r:id="rId10"/>
    <p:sldId id="281" r:id="rId11"/>
    <p:sldId id="276" r:id="rId12"/>
    <p:sldId id="282" r:id="rId13"/>
    <p:sldId id="277" r:id="rId14"/>
    <p:sldId id="269" r:id="rId15"/>
    <p:sldId id="278" r:id="rId16"/>
    <p:sldId id="283" r:id="rId17"/>
    <p:sldId id="284" r:id="rId18"/>
    <p:sldId id="289" r:id="rId19"/>
    <p:sldId id="285" r:id="rId20"/>
    <p:sldId id="290" r:id="rId21"/>
    <p:sldId id="286" r:id="rId22"/>
    <p:sldId id="270" r:id="rId23"/>
    <p:sldId id="292" r:id="rId24"/>
    <p:sldId id="295" r:id="rId25"/>
    <p:sldId id="294" r:id="rId26"/>
    <p:sldId id="287" r:id="rId27"/>
    <p:sldId id="29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i Rodrigue" userId="4aaa2aefb6c516d8" providerId="LiveId" clId="{8038A720-218B-41A8-9236-A24505D7C43A}"/>
    <pc:docChg chg="undo addSld modSld">
      <pc:chgData name="Sami Rodrigue" userId="4aaa2aefb6c516d8" providerId="LiveId" clId="{8038A720-218B-41A8-9236-A24505D7C43A}" dt="2018-02-06T20:24:23.235" v="419" actId="20577"/>
      <pc:docMkLst>
        <pc:docMk/>
      </pc:docMkLst>
      <pc:sldChg chg="addSp delSp modSp">
        <pc:chgData name="Sami Rodrigue" userId="4aaa2aefb6c516d8" providerId="LiveId" clId="{8038A720-218B-41A8-9236-A24505D7C43A}" dt="2018-02-06T20:09:41.614" v="366" actId="20577"/>
        <pc:sldMkLst>
          <pc:docMk/>
          <pc:sldMk cId="1950804126" sldId="269"/>
        </pc:sldMkLst>
        <pc:spChg chg="add del mod">
          <ac:chgData name="Sami Rodrigue" userId="4aaa2aefb6c516d8" providerId="LiveId" clId="{8038A720-218B-41A8-9236-A24505D7C43A}" dt="2018-02-06T17:57:07.212" v="257" actId="20577"/>
          <ac:spMkLst>
            <pc:docMk/>
            <pc:sldMk cId="1950804126" sldId="269"/>
            <ac:spMk id="9" creationId="{7F503568-110A-439F-A17D-AC31FC766EA1}"/>
          </ac:spMkLst>
        </pc:spChg>
        <pc:spChg chg="add mod">
          <ac:chgData name="Sami Rodrigue" userId="4aaa2aefb6c516d8" providerId="LiveId" clId="{8038A720-218B-41A8-9236-A24505D7C43A}" dt="2018-02-06T17:58:20.004" v="332" actId="1076"/>
          <ac:spMkLst>
            <pc:docMk/>
            <pc:sldMk cId="1950804126" sldId="269"/>
            <ac:spMk id="12" creationId="{C0AEE633-6144-4A5F-B1E6-91FDD1195EE4}"/>
          </ac:spMkLst>
        </pc:spChg>
        <pc:spChg chg="mod">
          <ac:chgData name="Sami Rodrigue" userId="4aaa2aefb6c516d8" providerId="LiveId" clId="{8038A720-218B-41A8-9236-A24505D7C43A}" dt="2018-02-06T20:09:41.614" v="366" actId="20577"/>
          <ac:spMkLst>
            <pc:docMk/>
            <pc:sldMk cId="1950804126" sldId="269"/>
            <ac:spMk id="29" creationId="{9F4A457A-07FF-492B-90A2-4D7EBC65E9A0}"/>
          </ac:spMkLst>
        </pc:spChg>
        <pc:picChg chg="mod">
          <ac:chgData name="Sami Rodrigue" userId="4aaa2aefb6c516d8" providerId="LiveId" clId="{8038A720-218B-41A8-9236-A24505D7C43A}" dt="2018-02-06T17:57:06.220" v="255" actId="1076"/>
          <ac:picMkLst>
            <pc:docMk/>
            <pc:sldMk cId="1950804126" sldId="269"/>
            <ac:picMk id="24" creationId="{D1193CE7-5FFF-40B3-8B0F-B1EC0CACD555}"/>
          </ac:picMkLst>
        </pc:picChg>
        <pc:cxnChg chg="mod">
          <ac:chgData name="Sami Rodrigue" userId="4aaa2aefb6c516d8" providerId="LiveId" clId="{8038A720-218B-41A8-9236-A24505D7C43A}" dt="2018-02-06T17:57:09.961" v="258" actId="14100"/>
          <ac:cxnSpMkLst>
            <pc:docMk/>
            <pc:sldMk cId="1950804126" sldId="269"/>
            <ac:cxnSpMk id="16" creationId="{6624DC10-45DC-4360-89CD-96313BEBA1B9}"/>
          </ac:cxnSpMkLst>
        </pc:cxnChg>
      </pc:sldChg>
      <pc:sldChg chg="addSp delSp modSp add modNotesTx">
        <pc:chgData name="Sami Rodrigue" userId="4aaa2aefb6c516d8" providerId="LiveId" clId="{8038A720-218B-41A8-9236-A24505D7C43A}" dt="2018-02-06T20:24:23.235" v="419" actId="20577"/>
        <pc:sldMkLst>
          <pc:docMk/>
          <pc:sldMk cId="2207183773" sldId="270"/>
        </pc:sldMkLst>
        <pc:spChg chg="del">
          <ac:chgData name="Sami Rodrigue" userId="4aaa2aefb6c516d8" providerId="LiveId" clId="{8038A720-218B-41A8-9236-A24505D7C43A}" dt="2018-02-06T16:57:26.132" v="1" actId="3680"/>
          <ac:spMkLst>
            <pc:docMk/>
            <pc:sldMk cId="2207183773" sldId="270"/>
            <ac:spMk id="3" creationId="{22CE99B2-7B5E-4A7F-828B-E81BEDCDBA53}"/>
          </ac:spMkLst>
        </pc:spChg>
        <pc:graphicFrameChg chg="add mod modGraphic">
          <ac:chgData name="Sami Rodrigue" userId="4aaa2aefb6c516d8" providerId="LiveId" clId="{8038A720-218B-41A8-9236-A24505D7C43A}" dt="2018-02-06T20:24:23.235" v="419" actId="20577"/>
          <ac:graphicFrameMkLst>
            <pc:docMk/>
            <pc:sldMk cId="2207183773" sldId="270"/>
            <ac:graphicFrameMk id="4" creationId="{AC53B620-F811-4C84-AD34-085823E9955C}"/>
          </ac:graphicFrameMkLst>
        </pc:graphicFrameChg>
      </pc:sldChg>
    </pc:docChg>
  </pc:docChgLst>
  <pc:docChgLst>
    <pc:chgData name="Suansh Sharma" userId="d788303008929358" providerId="LiveId" clId="{2C9BFF12-31CB-4641-A765-ACA9335427AB}"/>
    <pc:docChg chg="custSel addSld delSld modSld">
      <pc:chgData name="Suansh Sharma" userId="d788303008929358" providerId="LiveId" clId="{2C9BFF12-31CB-4641-A765-ACA9335427AB}" dt="2018-01-11T03:50:43.568" v="2307" actId="2696"/>
      <pc:docMkLst>
        <pc:docMk/>
      </pc:docMkLst>
    </pc:docChg>
  </pc:docChgLst>
  <pc:docChgLst>
    <pc:chgData name="Sami Rodrigue" userId="4aaa2aefb6c516d8" providerId="LiveId" clId="{85FE2B1C-0777-46F9-A7A3-9F9279322A80}"/>
    <pc:docChg chg="undo redo custSel addSld delSld modSld sldOrd">
      <pc:chgData name="Sami Rodrigue" userId="4aaa2aefb6c516d8" providerId="LiveId" clId="{85FE2B1C-0777-46F9-A7A3-9F9279322A80}" dt="2018-02-09T14:11:50.111" v="9854" actId="20577"/>
      <pc:docMkLst>
        <pc:docMk/>
      </pc:docMkLst>
      <pc:sldChg chg="addSp modSp">
        <pc:chgData name="Sami Rodrigue" userId="4aaa2aefb6c516d8" providerId="LiveId" clId="{85FE2B1C-0777-46F9-A7A3-9F9279322A80}" dt="2018-02-08T01:48:15.859" v="4889" actId="6549"/>
        <pc:sldMkLst>
          <pc:docMk/>
          <pc:sldMk cId="4243703361" sldId="263"/>
        </pc:sldMkLst>
        <pc:spChg chg="mod">
          <ac:chgData name="Sami Rodrigue" userId="4aaa2aefb6c516d8" providerId="LiveId" clId="{85FE2B1C-0777-46F9-A7A3-9F9279322A80}" dt="2018-02-03T16:00:43.362" v="56" actId="20577"/>
          <ac:spMkLst>
            <pc:docMk/>
            <pc:sldMk cId="4243703361" sldId="263"/>
            <ac:spMk id="4" creationId="{8ED7BA14-2EC2-4D3A-A379-DCA31A2397F2}"/>
          </ac:spMkLst>
        </pc:spChg>
        <pc:spChg chg="mod">
          <ac:chgData name="Sami Rodrigue" userId="4aaa2aefb6c516d8" providerId="LiveId" clId="{85FE2B1C-0777-46F9-A7A3-9F9279322A80}" dt="2018-02-08T01:48:15.859" v="4889" actId="6549"/>
          <ac:spMkLst>
            <pc:docMk/>
            <pc:sldMk cId="4243703361" sldId="263"/>
            <ac:spMk id="5" creationId="{E4F11BBC-D382-4D64-B7E9-0121729C30DB}"/>
          </ac:spMkLst>
        </pc:spChg>
        <pc:picChg chg="add mod">
          <ac:chgData name="Sami Rodrigue" userId="4aaa2aefb6c516d8" providerId="LiveId" clId="{85FE2B1C-0777-46F9-A7A3-9F9279322A80}" dt="2018-02-07T19:28:26.074" v="1269" actId="1076"/>
          <ac:picMkLst>
            <pc:docMk/>
            <pc:sldMk cId="4243703361" sldId="263"/>
            <ac:picMk id="2" creationId="{00259B42-4B29-46B6-A873-C9E0F928BA6E}"/>
          </ac:picMkLst>
        </pc:picChg>
      </pc:sldChg>
      <pc:sldChg chg="delSp modSp add ord">
        <pc:chgData name="Sami Rodrigue" userId="4aaa2aefb6c516d8" providerId="LiveId" clId="{85FE2B1C-0777-46F9-A7A3-9F9279322A80}" dt="2018-02-03T16:09:59.988" v="315" actId="478"/>
        <pc:sldMkLst>
          <pc:docMk/>
          <pc:sldMk cId="1721833417" sldId="265"/>
        </pc:sldMkLst>
        <pc:spChg chg="mod">
          <ac:chgData name="Sami Rodrigue" userId="4aaa2aefb6c516d8" providerId="LiveId" clId="{85FE2B1C-0777-46F9-A7A3-9F9279322A80}" dt="2018-02-03T16:02:49.913" v="133" actId="20577"/>
          <ac:spMkLst>
            <pc:docMk/>
            <pc:sldMk cId="1721833417" sldId="265"/>
            <ac:spMk id="2" creationId="{00000000-0000-0000-0000-000000000000}"/>
          </ac:spMkLst>
        </pc:spChg>
        <pc:spChg chg="mod">
          <ac:chgData name="Sami Rodrigue" userId="4aaa2aefb6c516d8" providerId="LiveId" clId="{85FE2B1C-0777-46F9-A7A3-9F9279322A80}" dt="2018-02-03T16:02:58.483" v="136" actId="20577"/>
          <ac:spMkLst>
            <pc:docMk/>
            <pc:sldMk cId="1721833417" sldId="265"/>
            <ac:spMk id="16385" creationId="{00000000-0000-0000-0000-000000000000}"/>
          </ac:spMkLst>
        </pc:spChg>
        <pc:picChg chg="del">
          <ac:chgData name="Sami Rodrigue" userId="4aaa2aefb6c516d8" providerId="LiveId" clId="{85FE2B1C-0777-46F9-A7A3-9F9279322A80}" dt="2018-02-03T16:09:59.988" v="315" actId="478"/>
          <ac:picMkLst>
            <pc:docMk/>
            <pc:sldMk cId="1721833417" sldId="265"/>
            <ac:picMk id="6" creationId="{00000000-0000-0000-0000-000000000000}"/>
          </ac:picMkLst>
        </pc:picChg>
      </pc:sldChg>
      <pc:sldChg chg="addSp delSp modSp add">
        <pc:chgData name="Sami Rodrigue" userId="4aaa2aefb6c516d8" providerId="LiveId" clId="{85FE2B1C-0777-46F9-A7A3-9F9279322A80}" dt="2018-02-07T19:51:51.816" v="2117" actId="1076"/>
        <pc:sldMkLst>
          <pc:docMk/>
          <pc:sldMk cId="1785524592" sldId="266"/>
        </pc:sldMkLst>
        <pc:spChg chg="mod">
          <ac:chgData name="Sami Rodrigue" userId="4aaa2aefb6c516d8" providerId="LiveId" clId="{85FE2B1C-0777-46F9-A7A3-9F9279322A80}" dt="2018-02-07T18:23:57.523" v="715" actId="20577"/>
          <ac:spMkLst>
            <pc:docMk/>
            <pc:sldMk cId="1785524592" sldId="266"/>
            <ac:spMk id="2" creationId="{AF6C7E9E-95F2-4671-BF91-64F5293CD29E}"/>
          </ac:spMkLst>
        </pc:spChg>
        <pc:spChg chg="mod">
          <ac:chgData name="Sami Rodrigue" userId="4aaa2aefb6c516d8" providerId="LiveId" clId="{85FE2B1C-0777-46F9-A7A3-9F9279322A80}" dt="2018-02-07T18:36:51.619" v="839" actId="20577"/>
          <ac:spMkLst>
            <pc:docMk/>
            <pc:sldMk cId="1785524592" sldId="266"/>
            <ac:spMk id="3" creationId="{C7FC7305-F03F-4987-BFA0-076AF5B04B2E}"/>
          </ac:spMkLst>
        </pc:spChg>
        <pc:spChg chg="add del mod">
          <ac:chgData name="Sami Rodrigue" userId="4aaa2aefb6c516d8" providerId="LiveId" clId="{85FE2B1C-0777-46F9-A7A3-9F9279322A80}" dt="2018-02-07T18:28:39.509" v="786" actId="1076"/>
          <ac:spMkLst>
            <pc:docMk/>
            <pc:sldMk cId="1785524592" sldId="266"/>
            <ac:spMk id="5" creationId="{6187FC95-5A41-4CE4-BF7E-120EC14E66FA}"/>
          </ac:spMkLst>
        </pc:spChg>
        <pc:spChg chg="add mod">
          <ac:chgData name="Sami Rodrigue" userId="4aaa2aefb6c516d8" providerId="LiveId" clId="{85FE2B1C-0777-46F9-A7A3-9F9279322A80}" dt="2018-02-07T19:51:51.816" v="2117" actId="1076"/>
          <ac:spMkLst>
            <pc:docMk/>
            <pc:sldMk cId="1785524592" sldId="266"/>
            <ac:spMk id="8" creationId="{E1802833-6BC4-4ABC-90F7-932C749F318D}"/>
          </ac:spMkLst>
        </pc:spChg>
        <pc:picChg chg="add del mod">
          <ac:chgData name="Sami Rodrigue" userId="4aaa2aefb6c516d8" providerId="LiveId" clId="{85FE2B1C-0777-46F9-A7A3-9F9279322A80}" dt="2018-02-07T18:28:39.507" v="784" actId="478"/>
          <ac:picMkLst>
            <pc:docMk/>
            <pc:sldMk cId="1785524592" sldId="266"/>
            <ac:picMk id="4" creationId="{BB3313BF-886C-457B-A45F-23A8BD35D862}"/>
          </ac:picMkLst>
        </pc:picChg>
        <pc:picChg chg="add del mod">
          <ac:chgData name="Sami Rodrigue" userId="4aaa2aefb6c516d8" providerId="LiveId" clId="{85FE2B1C-0777-46F9-A7A3-9F9279322A80}" dt="2018-02-07T18:34:11.449" v="795" actId="478"/>
          <ac:picMkLst>
            <pc:docMk/>
            <pc:sldMk cId="1785524592" sldId="266"/>
            <ac:picMk id="6" creationId="{856D4557-4C2A-49C9-9400-B101BBAD99B5}"/>
          </ac:picMkLst>
        </pc:picChg>
        <pc:picChg chg="add mod">
          <ac:chgData name="Sami Rodrigue" userId="4aaa2aefb6c516d8" providerId="LiveId" clId="{85FE2B1C-0777-46F9-A7A3-9F9279322A80}" dt="2018-02-07T19:51:43.199" v="2115" actId="1076"/>
          <ac:picMkLst>
            <pc:docMk/>
            <pc:sldMk cId="1785524592" sldId="266"/>
            <ac:picMk id="7" creationId="{441C5DFC-10B0-4FF1-AC89-5D4E99DB927F}"/>
          </ac:picMkLst>
        </pc:picChg>
      </pc:sldChg>
      <pc:sldChg chg="addSp delSp modSp add">
        <pc:chgData name="Sami Rodrigue" userId="4aaa2aefb6c516d8" providerId="LiveId" clId="{85FE2B1C-0777-46F9-A7A3-9F9279322A80}" dt="2018-02-09T04:50:29.727" v="8942" actId="6549"/>
        <pc:sldMkLst>
          <pc:docMk/>
          <pc:sldMk cId="1950804126" sldId="269"/>
        </pc:sldMkLst>
        <pc:spChg chg="mod">
          <ac:chgData name="Sami Rodrigue" userId="4aaa2aefb6c516d8" providerId="LiveId" clId="{85FE2B1C-0777-46F9-A7A3-9F9279322A80}" dt="2018-02-07T20:12:14.844" v="2945" actId="20577"/>
          <ac:spMkLst>
            <pc:docMk/>
            <pc:sldMk cId="1950804126" sldId="269"/>
            <ac:spMk id="2" creationId="{792149C3-2C34-4312-8672-4477D687CB75}"/>
          </ac:spMkLst>
        </pc:spChg>
        <pc:spChg chg="mod">
          <ac:chgData name="Sami Rodrigue" userId="4aaa2aefb6c516d8" providerId="LiveId" clId="{85FE2B1C-0777-46F9-A7A3-9F9279322A80}" dt="2018-02-09T04:50:29.727" v="8942" actId="6549"/>
          <ac:spMkLst>
            <pc:docMk/>
            <pc:sldMk cId="1950804126" sldId="269"/>
            <ac:spMk id="3" creationId="{66E29826-890D-4F26-823E-5C0DC8DC8FBD}"/>
          </ac:spMkLst>
        </pc:spChg>
        <pc:spChg chg="add del mod">
          <ac:chgData name="Sami Rodrigue" userId="4aaa2aefb6c516d8" providerId="LiveId" clId="{85FE2B1C-0777-46F9-A7A3-9F9279322A80}" dt="2018-02-07T20:08:12.542" v="2777" actId="478"/>
          <ac:spMkLst>
            <pc:docMk/>
            <pc:sldMk cId="1950804126" sldId="269"/>
            <ac:spMk id="7" creationId="{84D9FE8F-FAF8-4EF7-8509-7E8DB27D0622}"/>
          </ac:spMkLst>
        </pc:spChg>
        <pc:spChg chg="mod">
          <ac:chgData name="Sami Rodrigue" userId="4aaa2aefb6c516d8" providerId="LiveId" clId="{85FE2B1C-0777-46F9-A7A3-9F9279322A80}" dt="2018-02-08T03:13:31.286" v="5764" actId="6549"/>
          <ac:spMkLst>
            <pc:docMk/>
            <pc:sldMk cId="1950804126" sldId="269"/>
            <ac:spMk id="12" creationId="{C0AEE633-6144-4A5F-B1E6-91FDD1195EE4}"/>
          </ac:spMkLst>
        </pc:spChg>
        <pc:spChg chg="add del mod">
          <ac:chgData name="Sami Rodrigue" userId="4aaa2aefb6c516d8" providerId="LiveId" clId="{85FE2B1C-0777-46F9-A7A3-9F9279322A80}" dt="2018-02-06T05:00:45.514" v="581" actId="478"/>
          <ac:spMkLst>
            <pc:docMk/>
            <pc:sldMk cId="1950804126" sldId="269"/>
            <ac:spMk id="15" creationId="{583119A2-6BF7-4C56-95AC-65108C957D1E}"/>
          </ac:spMkLst>
        </pc:spChg>
        <pc:spChg chg="add mod">
          <ac:chgData name="Sami Rodrigue" userId="4aaa2aefb6c516d8" providerId="LiveId" clId="{85FE2B1C-0777-46F9-A7A3-9F9279322A80}" dt="2018-02-07T20:07:58.735" v="2774" actId="20577"/>
          <ac:spMkLst>
            <pc:docMk/>
            <pc:sldMk cId="1950804126" sldId="269"/>
            <ac:spMk id="29" creationId="{9F4A457A-07FF-492B-90A2-4D7EBC65E9A0}"/>
          </ac:spMkLst>
        </pc:spChg>
        <pc:grpChg chg="add mod">
          <ac:chgData name="Sami Rodrigue" userId="4aaa2aefb6c516d8" providerId="LiveId" clId="{85FE2B1C-0777-46F9-A7A3-9F9279322A80}" dt="2018-02-06T05:01:05.607" v="588" actId="14100"/>
          <ac:grpSpMkLst>
            <pc:docMk/>
            <pc:sldMk cId="1950804126" sldId="269"/>
            <ac:grpSpMk id="6" creationId="{4AF2FC07-5B14-4763-8D12-BC404489247E}"/>
          </ac:grpSpMkLst>
        </pc:grpChg>
        <pc:picChg chg="add mod modCrop">
          <ac:chgData name="Sami Rodrigue" userId="4aaa2aefb6c516d8" providerId="LiveId" clId="{85FE2B1C-0777-46F9-A7A3-9F9279322A80}" dt="2018-02-06T04:46:24.823" v="428" actId="164"/>
          <ac:picMkLst>
            <pc:docMk/>
            <pc:sldMk cId="1950804126" sldId="269"/>
            <ac:picMk id="4" creationId="{219C1DC6-C972-41E1-8216-E9F0EBFB8ECD}"/>
          </ac:picMkLst>
        </pc:picChg>
        <pc:picChg chg="add mod modCrop">
          <ac:chgData name="Sami Rodrigue" userId="4aaa2aefb6c516d8" providerId="LiveId" clId="{85FE2B1C-0777-46F9-A7A3-9F9279322A80}" dt="2018-02-06T04:46:24.823" v="428" actId="164"/>
          <ac:picMkLst>
            <pc:docMk/>
            <pc:sldMk cId="1950804126" sldId="269"/>
            <ac:picMk id="5" creationId="{1CB510FA-4A54-4087-9F64-20EC44D8D10A}"/>
          </ac:picMkLst>
        </pc:picChg>
        <pc:picChg chg="add del mod">
          <ac:chgData name="Sami Rodrigue" userId="4aaa2aefb6c516d8" providerId="LiveId" clId="{85FE2B1C-0777-46F9-A7A3-9F9279322A80}" dt="2018-02-06T04:57:21.285" v="513" actId="478"/>
          <ac:picMkLst>
            <pc:docMk/>
            <pc:sldMk cId="1950804126" sldId="269"/>
            <ac:picMk id="8" creationId="{FBDD7FB4-8AC6-4915-9FDC-7B1BF8C98F10}"/>
          </ac:picMkLst>
        </pc:picChg>
        <pc:picChg chg="add del mod">
          <ac:chgData name="Sami Rodrigue" userId="4aaa2aefb6c516d8" providerId="LiveId" clId="{85FE2B1C-0777-46F9-A7A3-9F9279322A80}" dt="2018-02-06T04:58:06.974" v="523" actId="478"/>
          <ac:picMkLst>
            <pc:docMk/>
            <pc:sldMk cId="1950804126" sldId="269"/>
            <ac:picMk id="14" creationId="{BACD553E-EA3C-46A0-9337-41174AE256F9}"/>
          </ac:picMkLst>
        </pc:picChg>
        <pc:picChg chg="add mod">
          <ac:chgData name="Sami Rodrigue" userId="4aaa2aefb6c516d8" providerId="LiveId" clId="{85FE2B1C-0777-46F9-A7A3-9F9279322A80}" dt="2018-02-06T05:01:14.394" v="591" actId="14100"/>
          <ac:picMkLst>
            <pc:docMk/>
            <pc:sldMk cId="1950804126" sldId="269"/>
            <ac:picMk id="20" creationId="{293B1706-9BC1-4D6A-87BD-C62FC166A7AB}"/>
          </ac:picMkLst>
        </pc:picChg>
        <pc:picChg chg="add del mod">
          <ac:chgData name="Sami Rodrigue" userId="4aaa2aefb6c516d8" providerId="LiveId" clId="{85FE2B1C-0777-46F9-A7A3-9F9279322A80}" dt="2018-02-06T05:00:43.375" v="580" actId="478"/>
          <ac:picMkLst>
            <pc:docMk/>
            <pc:sldMk cId="1950804126" sldId="269"/>
            <ac:picMk id="21" creationId="{BD52E4B2-E795-4146-B68E-A69B1C355552}"/>
          </ac:picMkLst>
        </pc:picChg>
        <pc:picChg chg="add mod">
          <ac:chgData name="Sami Rodrigue" userId="4aaa2aefb6c516d8" providerId="LiveId" clId="{85FE2B1C-0777-46F9-A7A3-9F9279322A80}" dt="2018-02-06T05:01:24.618" v="594" actId="1076"/>
          <ac:picMkLst>
            <pc:docMk/>
            <pc:sldMk cId="1950804126" sldId="269"/>
            <ac:picMk id="24" creationId="{D1193CE7-5FFF-40B3-8B0F-B1EC0CACD555}"/>
          </ac:picMkLst>
        </pc:picChg>
        <pc:cxnChg chg="add mod ord">
          <ac:chgData name="Sami Rodrigue" userId="4aaa2aefb6c516d8" providerId="LiveId" clId="{85FE2B1C-0777-46F9-A7A3-9F9279322A80}" dt="2018-02-06T05:01:21.280" v="593" actId="14100"/>
          <ac:cxnSpMkLst>
            <pc:docMk/>
            <pc:sldMk cId="1950804126" sldId="269"/>
            <ac:cxnSpMk id="10" creationId="{6A2EEB12-8B52-4DCF-86BA-05C9AA900008}"/>
          </ac:cxnSpMkLst>
        </pc:cxnChg>
        <pc:cxnChg chg="add mod ord">
          <ac:chgData name="Sami Rodrigue" userId="4aaa2aefb6c516d8" providerId="LiveId" clId="{85FE2B1C-0777-46F9-A7A3-9F9279322A80}" dt="2018-02-06T05:01:29.153" v="596" actId="14100"/>
          <ac:cxnSpMkLst>
            <pc:docMk/>
            <pc:sldMk cId="1950804126" sldId="269"/>
            <ac:cxnSpMk id="16" creationId="{6624DC10-45DC-4360-89CD-96313BEBA1B9}"/>
          </ac:cxnSpMkLst>
        </pc:cxnChg>
      </pc:sldChg>
      <pc:sldChg chg="addSp delSp modSp">
        <pc:chgData name="Sami Rodrigue" userId="4aaa2aefb6c516d8" providerId="LiveId" clId="{85FE2B1C-0777-46F9-A7A3-9F9279322A80}" dt="2018-02-09T04:47:06.049" v="8874" actId="1036"/>
        <pc:sldMkLst>
          <pc:docMk/>
          <pc:sldMk cId="2207183773" sldId="270"/>
        </pc:sldMkLst>
        <pc:spChg chg="mod">
          <ac:chgData name="Sami Rodrigue" userId="4aaa2aefb6c516d8" providerId="LiveId" clId="{85FE2B1C-0777-46F9-A7A3-9F9279322A80}" dt="2018-02-08T03:19:05.978" v="6093" actId="20577"/>
          <ac:spMkLst>
            <pc:docMk/>
            <pc:sldMk cId="2207183773" sldId="270"/>
            <ac:spMk id="2" creationId="{2BD10986-084C-4B70-B774-AC12B7998425}"/>
          </ac:spMkLst>
        </pc:spChg>
        <pc:spChg chg="add del mod">
          <ac:chgData name="Sami Rodrigue" userId="4aaa2aefb6c516d8" providerId="LiveId" clId="{85FE2B1C-0777-46F9-A7A3-9F9279322A80}" dt="2018-02-09T04:09:30.785" v="8833" actId="478"/>
          <ac:spMkLst>
            <pc:docMk/>
            <pc:sldMk cId="2207183773" sldId="270"/>
            <ac:spMk id="6" creationId="{0D9E8172-515F-43EE-810F-8F40A751FB6A}"/>
          </ac:spMkLst>
        </pc:spChg>
        <pc:spChg chg="add del mod">
          <ac:chgData name="Sami Rodrigue" userId="4aaa2aefb6c516d8" providerId="LiveId" clId="{85FE2B1C-0777-46F9-A7A3-9F9279322A80}" dt="2018-02-09T04:46:28.166" v="8862" actId="478"/>
          <ac:spMkLst>
            <pc:docMk/>
            <pc:sldMk cId="2207183773" sldId="270"/>
            <ac:spMk id="9" creationId="{6E071613-A32E-40A2-850A-39F2702198B4}"/>
          </ac:spMkLst>
        </pc:spChg>
        <pc:graphicFrameChg chg="add del mod modGraphic">
          <ac:chgData name="Sami Rodrigue" userId="4aaa2aefb6c516d8" providerId="LiveId" clId="{85FE2B1C-0777-46F9-A7A3-9F9279322A80}" dt="2018-02-09T04:46:21.070" v="8861" actId="478"/>
          <ac:graphicFrameMkLst>
            <pc:docMk/>
            <pc:sldMk cId="2207183773" sldId="270"/>
            <ac:graphicFrameMk id="4" creationId="{AC53B620-F811-4C84-AD34-085823E9955C}"/>
          </ac:graphicFrameMkLst>
        </pc:graphicFrameChg>
        <pc:picChg chg="add mod ord modCrop">
          <ac:chgData name="Sami Rodrigue" userId="4aaa2aefb6c516d8" providerId="LiveId" clId="{85FE2B1C-0777-46F9-A7A3-9F9279322A80}" dt="2018-02-09T04:46:40.594" v="8864" actId="14100"/>
          <ac:picMkLst>
            <pc:docMk/>
            <pc:sldMk cId="2207183773" sldId="270"/>
            <ac:picMk id="5" creationId="{40330088-AEE5-4895-94AD-D3894AFE965D}"/>
          </ac:picMkLst>
        </pc:picChg>
        <pc:picChg chg="add mod modCrop">
          <ac:chgData name="Sami Rodrigue" userId="4aaa2aefb6c516d8" providerId="LiveId" clId="{85FE2B1C-0777-46F9-A7A3-9F9279322A80}" dt="2018-02-09T04:47:06.049" v="8874" actId="1036"/>
          <ac:picMkLst>
            <pc:docMk/>
            <pc:sldMk cId="2207183773" sldId="270"/>
            <ac:picMk id="7" creationId="{B6D3B9CA-C2F1-4188-B7B4-DBE2779E6316}"/>
          </ac:picMkLst>
        </pc:picChg>
      </pc:sldChg>
      <pc:sldChg chg="addSp delSp modSp add modNotesTx">
        <pc:chgData name="Sami Rodrigue" userId="4aaa2aefb6c516d8" providerId="LiveId" clId="{85FE2B1C-0777-46F9-A7A3-9F9279322A80}" dt="2018-02-08T15:03:36.656" v="6566" actId="20577"/>
        <pc:sldMkLst>
          <pc:docMk/>
          <pc:sldMk cId="3518581191" sldId="273"/>
        </pc:sldMkLst>
        <pc:spChg chg="mod">
          <ac:chgData name="Sami Rodrigue" userId="4aaa2aefb6c516d8" providerId="LiveId" clId="{85FE2B1C-0777-46F9-A7A3-9F9279322A80}" dt="2018-02-07T18:27:02.412" v="775" actId="20577"/>
          <ac:spMkLst>
            <pc:docMk/>
            <pc:sldMk cId="3518581191" sldId="273"/>
            <ac:spMk id="2" creationId="{F407BAFB-B2CB-402C-9C22-5DEAD8E05C5C}"/>
          </ac:spMkLst>
        </pc:spChg>
        <pc:spChg chg="mod">
          <ac:chgData name="Sami Rodrigue" userId="4aaa2aefb6c516d8" providerId="LiveId" clId="{85FE2B1C-0777-46F9-A7A3-9F9279322A80}" dt="2018-02-08T15:03:36.656" v="6566" actId="20577"/>
          <ac:spMkLst>
            <pc:docMk/>
            <pc:sldMk cId="3518581191" sldId="273"/>
            <ac:spMk id="3" creationId="{32219FD4-819B-4FD1-A3C7-9EC2ECEDCCA7}"/>
          </ac:spMkLst>
        </pc:spChg>
        <pc:spChg chg="add del mod">
          <ac:chgData name="Sami Rodrigue" userId="4aaa2aefb6c516d8" providerId="LiveId" clId="{85FE2B1C-0777-46F9-A7A3-9F9279322A80}" dt="2018-02-07T19:52:51.022" v="2119" actId="478"/>
          <ac:spMkLst>
            <pc:docMk/>
            <pc:sldMk cId="3518581191" sldId="273"/>
            <ac:spMk id="5" creationId="{DECDB72E-C317-49DB-9D67-C9B9F3828F78}"/>
          </ac:spMkLst>
        </pc:spChg>
        <pc:spChg chg="add del mod">
          <ac:chgData name="Sami Rodrigue" userId="4aaa2aefb6c516d8" providerId="LiveId" clId="{85FE2B1C-0777-46F9-A7A3-9F9279322A80}" dt="2018-02-07T19:56:16.887" v="2141" actId="478"/>
          <ac:spMkLst>
            <pc:docMk/>
            <pc:sldMk cId="3518581191" sldId="273"/>
            <ac:spMk id="6" creationId="{C26206AF-A81D-42FC-AECB-432A37B72FFB}"/>
          </ac:spMkLst>
        </pc:spChg>
        <pc:picChg chg="add del mod">
          <ac:chgData name="Sami Rodrigue" userId="4aaa2aefb6c516d8" providerId="LiveId" clId="{85FE2B1C-0777-46F9-A7A3-9F9279322A80}" dt="2018-02-07T19:55:55.144" v="2135" actId="478"/>
          <ac:picMkLst>
            <pc:docMk/>
            <pc:sldMk cId="3518581191" sldId="273"/>
            <ac:picMk id="4" creationId="{4725F56B-AFCF-4613-8105-EC7A6A03C2DA}"/>
          </ac:picMkLst>
        </pc:picChg>
        <pc:picChg chg="add mod">
          <ac:chgData name="Sami Rodrigue" userId="4aaa2aefb6c516d8" providerId="LiveId" clId="{85FE2B1C-0777-46F9-A7A3-9F9279322A80}" dt="2018-02-07T19:56:28.047" v="2144" actId="1076"/>
          <ac:picMkLst>
            <pc:docMk/>
            <pc:sldMk cId="3518581191" sldId="273"/>
            <ac:picMk id="7" creationId="{F2511A92-2487-4F46-9187-B85A9A641C20}"/>
          </ac:picMkLst>
        </pc:picChg>
        <pc:picChg chg="del mod">
          <ac:chgData name="Sami Rodrigue" userId="4aaa2aefb6c516d8" providerId="LiveId" clId="{85FE2B1C-0777-46F9-A7A3-9F9279322A80}" dt="2018-02-07T21:11:54.496" v="4152" actId="478"/>
          <ac:picMkLst>
            <pc:docMk/>
            <pc:sldMk cId="3518581191" sldId="273"/>
            <ac:picMk id="9" creationId="{4C54D8A8-D258-48C8-A87E-78879AE63DE6}"/>
          </ac:picMkLst>
        </pc:picChg>
        <pc:picChg chg="del mod ord">
          <ac:chgData name="Sami Rodrigue" userId="4aaa2aefb6c516d8" providerId="LiveId" clId="{85FE2B1C-0777-46F9-A7A3-9F9279322A80}" dt="2018-02-07T21:12:10.547" v="4165" actId="478"/>
          <ac:picMkLst>
            <pc:docMk/>
            <pc:sldMk cId="3518581191" sldId="273"/>
            <ac:picMk id="11" creationId="{82FE1208-7319-4D91-A130-F436975E73B7}"/>
          </ac:picMkLst>
        </pc:picChg>
        <pc:picChg chg="del mod ord">
          <ac:chgData name="Sami Rodrigue" userId="4aaa2aefb6c516d8" providerId="LiveId" clId="{85FE2B1C-0777-46F9-A7A3-9F9279322A80}" dt="2018-02-07T21:12:24.123" v="4177" actId="478"/>
          <ac:picMkLst>
            <pc:docMk/>
            <pc:sldMk cId="3518581191" sldId="273"/>
            <ac:picMk id="13" creationId="{0AD29ACE-2C65-4D3E-A9AF-2D89C35CD431}"/>
          </ac:picMkLst>
        </pc:picChg>
        <pc:picChg chg="mod ord">
          <ac:chgData name="Sami Rodrigue" userId="4aaa2aefb6c516d8" providerId="LiveId" clId="{85FE2B1C-0777-46F9-A7A3-9F9279322A80}" dt="2018-02-07T21:12:24.123" v="4176" actId="108"/>
          <ac:picMkLst>
            <pc:docMk/>
            <pc:sldMk cId="3518581191" sldId="273"/>
            <ac:picMk id="15" creationId="{C3D84653-8ABF-454F-9C5C-255F189A177E}"/>
          </ac:picMkLst>
        </pc:picChg>
      </pc:sldChg>
      <pc:sldChg chg="addSp modSp add modNotesTx">
        <pc:chgData name="Sami Rodrigue" userId="4aaa2aefb6c516d8" providerId="LiveId" clId="{85FE2B1C-0777-46F9-A7A3-9F9279322A80}" dt="2018-02-07T20:09:13.677" v="2835" actId="20577"/>
        <pc:sldMkLst>
          <pc:docMk/>
          <pc:sldMk cId="267863098" sldId="274"/>
        </pc:sldMkLst>
        <pc:spChg chg="mod">
          <ac:chgData name="Sami Rodrigue" userId="4aaa2aefb6c516d8" providerId="LiveId" clId="{85FE2B1C-0777-46F9-A7A3-9F9279322A80}" dt="2018-02-07T18:37:49.657" v="848" actId="20577"/>
          <ac:spMkLst>
            <pc:docMk/>
            <pc:sldMk cId="267863098" sldId="274"/>
            <ac:spMk id="2" creationId="{55124DA0-1D59-4193-ADC4-FCD10B1E8FED}"/>
          </ac:spMkLst>
        </pc:spChg>
        <pc:spChg chg="mod">
          <ac:chgData name="Sami Rodrigue" userId="4aaa2aefb6c516d8" providerId="LiveId" clId="{85FE2B1C-0777-46F9-A7A3-9F9279322A80}" dt="2018-02-07T18:41:16.707" v="1023" actId="20577"/>
          <ac:spMkLst>
            <pc:docMk/>
            <pc:sldMk cId="267863098" sldId="274"/>
            <ac:spMk id="3" creationId="{74730875-5054-406E-8E48-F47572161A01}"/>
          </ac:spMkLst>
        </pc:spChg>
        <pc:picChg chg="add mod">
          <ac:chgData name="Sami Rodrigue" userId="4aaa2aefb6c516d8" providerId="LiveId" clId="{85FE2B1C-0777-46F9-A7A3-9F9279322A80}" dt="2018-02-07T18:41:09.259" v="999" actId="1076"/>
          <ac:picMkLst>
            <pc:docMk/>
            <pc:sldMk cId="267863098" sldId="274"/>
            <ac:picMk id="4" creationId="{4E513117-71C2-453B-9D84-0684B71A9415}"/>
          </ac:picMkLst>
        </pc:picChg>
      </pc:sldChg>
      <pc:sldChg chg="addSp delSp modSp add">
        <pc:chgData name="Sami Rodrigue" userId="4aaa2aefb6c516d8" providerId="LiveId" clId="{85FE2B1C-0777-46F9-A7A3-9F9279322A80}" dt="2018-02-08T02:38:08.024" v="5504" actId="313"/>
        <pc:sldMkLst>
          <pc:docMk/>
          <pc:sldMk cId="1706336740" sldId="275"/>
        </pc:sldMkLst>
        <pc:spChg chg="mod">
          <ac:chgData name="Sami Rodrigue" userId="4aaa2aefb6c516d8" providerId="LiveId" clId="{85FE2B1C-0777-46F9-A7A3-9F9279322A80}" dt="2018-02-07T19:29:31.193" v="1278" actId="20577"/>
          <ac:spMkLst>
            <pc:docMk/>
            <pc:sldMk cId="1706336740" sldId="275"/>
            <ac:spMk id="2" creationId="{0E9CEAA2-1B8F-40EB-8B22-A526CF0CD71F}"/>
          </ac:spMkLst>
        </pc:spChg>
        <pc:spChg chg="mod">
          <ac:chgData name="Sami Rodrigue" userId="4aaa2aefb6c516d8" providerId="LiveId" clId="{85FE2B1C-0777-46F9-A7A3-9F9279322A80}" dt="2018-02-08T02:38:08.024" v="5504" actId="313"/>
          <ac:spMkLst>
            <pc:docMk/>
            <pc:sldMk cId="1706336740" sldId="275"/>
            <ac:spMk id="3" creationId="{3757394E-7B99-4387-B506-525D26572BEC}"/>
          </ac:spMkLst>
        </pc:spChg>
        <pc:spChg chg="add mod">
          <ac:chgData name="Sami Rodrigue" userId="4aaa2aefb6c516d8" providerId="LiveId" clId="{85FE2B1C-0777-46F9-A7A3-9F9279322A80}" dt="2018-02-07T21:08:03.280" v="4101" actId="20577"/>
          <ac:spMkLst>
            <pc:docMk/>
            <pc:sldMk cId="1706336740" sldId="275"/>
            <ac:spMk id="14" creationId="{E5FB1EBF-3553-433B-BA4C-BB67E4B7FC05}"/>
          </ac:spMkLst>
        </pc:spChg>
        <pc:spChg chg="add mod">
          <ac:chgData name="Sami Rodrigue" userId="4aaa2aefb6c516d8" providerId="LiveId" clId="{85FE2B1C-0777-46F9-A7A3-9F9279322A80}" dt="2018-02-08T01:58:35.487" v="5006" actId="1076"/>
          <ac:spMkLst>
            <pc:docMk/>
            <pc:sldMk cId="1706336740" sldId="275"/>
            <ac:spMk id="15" creationId="{DABB1832-8516-428B-9540-4FC2BF1D9395}"/>
          </ac:spMkLst>
        </pc:spChg>
        <pc:picChg chg="del mod">
          <ac:chgData name="Sami Rodrigue" userId="4aaa2aefb6c516d8" providerId="LiveId" clId="{85FE2B1C-0777-46F9-A7A3-9F9279322A80}" dt="2018-02-07T20:39:06.126" v="3311" actId="478"/>
          <ac:picMkLst>
            <pc:docMk/>
            <pc:sldMk cId="1706336740" sldId="275"/>
            <ac:picMk id="5" creationId="{1C21AB74-947C-4B2B-BB50-024D63588D77}"/>
          </ac:picMkLst>
        </pc:picChg>
        <pc:picChg chg="del mod ord">
          <ac:chgData name="Sami Rodrigue" userId="4aaa2aefb6c516d8" providerId="LiveId" clId="{85FE2B1C-0777-46F9-A7A3-9F9279322A80}" dt="2018-02-07T20:40:32.626" v="3348" actId="478"/>
          <ac:picMkLst>
            <pc:docMk/>
            <pc:sldMk cId="1706336740" sldId="275"/>
            <ac:picMk id="7" creationId="{10C8FBA3-DF51-49BE-BF65-9DB463213049}"/>
          </ac:picMkLst>
        </pc:picChg>
        <pc:picChg chg="del mod">
          <ac:chgData name="Sami Rodrigue" userId="4aaa2aefb6c516d8" providerId="LiveId" clId="{85FE2B1C-0777-46F9-A7A3-9F9279322A80}" dt="2018-02-07T20:40:39.261" v="3358" actId="478"/>
          <ac:picMkLst>
            <pc:docMk/>
            <pc:sldMk cId="1706336740" sldId="275"/>
            <ac:picMk id="9" creationId="{FC9C5FC0-8F31-428F-84A7-41C7AED4E731}"/>
          </ac:picMkLst>
        </pc:picChg>
        <pc:picChg chg="del mod ord">
          <ac:chgData name="Sami Rodrigue" userId="4aaa2aefb6c516d8" providerId="LiveId" clId="{85FE2B1C-0777-46F9-A7A3-9F9279322A80}" dt="2018-02-07T20:46:25.218" v="3515" actId="478"/>
          <ac:picMkLst>
            <pc:docMk/>
            <pc:sldMk cId="1706336740" sldId="275"/>
            <ac:picMk id="11" creationId="{104DE653-F15B-4B46-82FB-62A04741ADBC}"/>
          </ac:picMkLst>
        </pc:picChg>
        <pc:picChg chg="del mod ord">
          <ac:chgData name="Sami Rodrigue" userId="4aaa2aefb6c516d8" providerId="LiveId" clId="{85FE2B1C-0777-46F9-A7A3-9F9279322A80}" dt="2018-02-07T20:45:54.159" v="3499" actId="478"/>
          <ac:picMkLst>
            <pc:docMk/>
            <pc:sldMk cId="1706336740" sldId="275"/>
            <ac:picMk id="13" creationId="{C55B14FF-D017-4403-9251-FA2E67059EE8}"/>
          </ac:picMkLst>
        </pc:picChg>
        <pc:picChg chg="del mod ord">
          <ac:chgData name="Sami Rodrigue" userId="4aaa2aefb6c516d8" providerId="LiveId" clId="{85FE2B1C-0777-46F9-A7A3-9F9279322A80}" dt="2018-02-07T20:52:22.186" v="3656" actId="478"/>
          <ac:picMkLst>
            <pc:docMk/>
            <pc:sldMk cId="1706336740" sldId="275"/>
            <ac:picMk id="17" creationId="{67EA2028-CE1E-4C4B-90BE-AE3D73FA6099}"/>
          </ac:picMkLst>
        </pc:picChg>
        <pc:picChg chg="del mod ord">
          <ac:chgData name="Sami Rodrigue" userId="4aaa2aefb6c516d8" providerId="LiveId" clId="{85FE2B1C-0777-46F9-A7A3-9F9279322A80}" dt="2018-02-07T20:49:23.515" v="3589" actId="478"/>
          <ac:picMkLst>
            <pc:docMk/>
            <pc:sldMk cId="1706336740" sldId="275"/>
            <ac:picMk id="19" creationId="{961BE744-E644-4CC1-B117-FEEC2195F6C1}"/>
          </ac:picMkLst>
        </pc:picChg>
        <pc:picChg chg="add mod">
          <ac:chgData name="Sami Rodrigue" userId="4aaa2aefb6c516d8" providerId="LiveId" clId="{85FE2B1C-0777-46F9-A7A3-9F9279322A80}" dt="2018-02-07T20:50:50.431" v="3624" actId="1076"/>
          <ac:picMkLst>
            <pc:docMk/>
            <pc:sldMk cId="1706336740" sldId="275"/>
            <ac:picMk id="20" creationId="{FA59FFC1-A7C7-4D6D-8103-D232AA9B2976}"/>
          </ac:picMkLst>
        </pc:picChg>
        <pc:picChg chg="add del mod">
          <ac:chgData name="Sami Rodrigue" userId="4aaa2aefb6c516d8" providerId="LiveId" clId="{85FE2B1C-0777-46F9-A7A3-9F9279322A80}" dt="2018-02-07T20:49:45.815" v="3603" actId="478"/>
          <ac:picMkLst>
            <pc:docMk/>
            <pc:sldMk cId="1706336740" sldId="275"/>
            <ac:picMk id="21" creationId="{F98E0553-EFC8-48C9-BCD2-0F81940A9B21}"/>
          </ac:picMkLst>
        </pc:picChg>
        <pc:picChg chg="del mod ord">
          <ac:chgData name="Sami Rodrigue" userId="4aaa2aefb6c516d8" providerId="LiveId" clId="{85FE2B1C-0777-46F9-A7A3-9F9279322A80}" dt="2018-02-07T20:50:00.078" v="3615" actId="478"/>
          <ac:picMkLst>
            <pc:docMk/>
            <pc:sldMk cId="1706336740" sldId="275"/>
            <ac:picMk id="23" creationId="{867E8746-65E4-491C-BAEC-971B30EF6ABB}"/>
          </ac:picMkLst>
        </pc:picChg>
        <pc:picChg chg="del mod ord">
          <ac:chgData name="Sami Rodrigue" userId="4aaa2aefb6c516d8" providerId="LiveId" clId="{85FE2B1C-0777-46F9-A7A3-9F9279322A80}" dt="2018-02-07T21:01:44.136" v="3933" actId="478"/>
          <ac:picMkLst>
            <pc:docMk/>
            <pc:sldMk cId="1706336740" sldId="275"/>
            <ac:picMk id="25" creationId="{E010D075-47CC-4722-B969-F55851925806}"/>
          </ac:picMkLst>
        </pc:picChg>
        <pc:picChg chg="add del mod">
          <ac:chgData name="Sami Rodrigue" userId="4aaa2aefb6c516d8" providerId="LiveId" clId="{85FE2B1C-0777-46F9-A7A3-9F9279322A80}" dt="2018-02-07T20:51:54.134" v="3643" actId="478"/>
          <ac:picMkLst>
            <pc:docMk/>
            <pc:sldMk cId="1706336740" sldId="275"/>
            <ac:picMk id="26" creationId="{A8CD2DF1-EB4D-4E94-911B-68A9AC92963A}"/>
          </ac:picMkLst>
        </pc:picChg>
        <pc:picChg chg="del mod ord">
          <ac:chgData name="Sami Rodrigue" userId="4aaa2aefb6c516d8" providerId="LiveId" clId="{85FE2B1C-0777-46F9-A7A3-9F9279322A80}" dt="2018-02-07T20:52:18.662" v="3655" actId="478"/>
          <ac:picMkLst>
            <pc:docMk/>
            <pc:sldMk cId="1706336740" sldId="275"/>
            <ac:picMk id="28" creationId="{AB6B1584-5F10-4601-B16D-6268520E54F3}"/>
          </ac:picMkLst>
        </pc:picChg>
        <pc:picChg chg="del mod ord">
          <ac:chgData name="Sami Rodrigue" userId="4aaa2aefb6c516d8" providerId="LiveId" clId="{85FE2B1C-0777-46F9-A7A3-9F9279322A80}" dt="2018-02-07T21:07:05.570" v="4055" actId="478"/>
          <ac:picMkLst>
            <pc:docMk/>
            <pc:sldMk cId="1706336740" sldId="275"/>
            <ac:picMk id="30" creationId="{2DAE9D77-3AA2-4B63-9D15-2FEC2A97445F}"/>
          </ac:picMkLst>
        </pc:picChg>
        <pc:picChg chg="add del mod">
          <ac:chgData name="Sami Rodrigue" userId="4aaa2aefb6c516d8" providerId="LiveId" clId="{85FE2B1C-0777-46F9-A7A3-9F9279322A80}" dt="2018-02-07T20:52:57.646" v="3677" actId="478"/>
          <ac:picMkLst>
            <pc:docMk/>
            <pc:sldMk cId="1706336740" sldId="275"/>
            <ac:picMk id="31" creationId="{6266282A-31F1-4DB1-8361-84735FF55358}"/>
          </ac:picMkLst>
        </pc:picChg>
        <pc:picChg chg="mod ord">
          <ac:chgData name="Sami Rodrigue" userId="4aaa2aefb6c516d8" providerId="LiveId" clId="{85FE2B1C-0777-46F9-A7A3-9F9279322A80}" dt="2018-02-08T02:05:17.598" v="5073" actId="1037"/>
          <ac:picMkLst>
            <pc:docMk/>
            <pc:sldMk cId="1706336740" sldId="275"/>
            <ac:picMk id="33" creationId="{5269B619-0200-45EF-9244-8C73AF1898C6}"/>
          </ac:picMkLst>
        </pc:picChg>
        <pc:picChg chg="mod ord">
          <ac:chgData name="Sami Rodrigue" userId="4aaa2aefb6c516d8" providerId="LiveId" clId="{85FE2B1C-0777-46F9-A7A3-9F9279322A80}" dt="2018-02-07T21:01:47.040" v="3934" actId="1076"/>
          <ac:picMkLst>
            <pc:docMk/>
            <pc:sldMk cId="1706336740" sldId="275"/>
            <ac:picMk id="35" creationId="{7180D185-4AF8-479A-A9E6-C64D8D9CBC97}"/>
          </ac:picMkLst>
        </pc:picChg>
        <pc:picChg chg="mod ord">
          <ac:chgData name="Sami Rodrigue" userId="4aaa2aefb6c516d8" providerId="LiveId" clId="{85FE2B1C-0777-46F9-A7A3-9F9279322A80}" dt="2018-02-08T01:58:35.487" v="5006" actId="1076"/>
          <ac:picMkLst>
            <pc:docMk/>
            <pc:sldMk cId="1706336740" sldId="275"/>
            <ac:picMk id="37" creationId="{A4E6B468-B539-425A-9FE1-F2877407D003}"/>
          </ac:picMkLst>
        </pc:picChg>
      </pc:sldChg>
      <pc:sldChg chg="delSp modSp add">
        <pc:chgData name="Sami Rodrigue" userId="4aaa2aefb6c516d8" providerId="LiveId" clId="{85FE2B1C-0777-46F9-A7A3-9F9279322A80}" dt="2018-02-08T02:02:10.749" v="5037" actId="1076"/>
        <pc:sldMkLst>
          <pc:docMk/>
          <pc:sldMk cId="3826561350" sldId="276"/>
        </pc:sldMkLst>
        <pc:spChg chg="mod">
          <ac:chgData name="Sami Rodrigue" userId="4aaa2aefb6c516d8" providerId="LiveId" clId="{85FE2B1C-0777-46F9-A7A3-9F9279322A80}" dt="2018-02-07T18:52:23.027" v="1215" actId="20577"/>
          <ac:spMkLst>
            <pc:docMk/>
            <pc:sldMk cId="3826561350" sldId="276"/>
            <ac:spMk id="2" creationId="{6B8FA3FC-227D-452F-9936-153F7AD241CD}"/>
          </ac:spMkLst>
        </pc:spChg>
        <pc:spChg chg="mod">
          <ac:chgData name="Sami Rodrigue" userId="4aaa2aefb6c516d8" providerId="LiveId" clId="{85FE2B1C-0777-46F9-A7A3-9F9279322A80}" dt="2018-02-07T21:23:30.639" v="4381" actId="5793"/>
          <ac:spMkLst>
            <pc:docMk/>
            <pc:sldMk cId="3826561350" sldId="276"/>
            <ac:spMk id="3" creationId="{3E62A391-3601-4966-B2BE-B61A25FA280E}"/>
          </ac:spMkLst>
        </pc:spChg>
        <pc:picChg chg="del mod">
          <ac:chgData name="Sami Rodrigue" userId="4aaa2aefb6c516d8" providerId="LiveId" clId="{85FE2B1C-0777-46F9-A7A3-9F9279322A80}" dt="2018-02-07T21:18:03.848" v="4217" actId="478"/>
          <ac:picMkLst>
            <pc:docMk/>
            <pc:sldMk cId="3826561350" sldId="276"/>
            <ac:picMk id="5" creationId="{E8A08019-4A3A-472B-AE21-C6404F6EB1C6}"/>
          </ac:picMkLst>
        </pc:picChg>
        <pc:picChg chg="del mod ord">
          <ac:chgData name="Sami Rodrigue" userId="4aaa2aefb6c516d8" providerId="LiveId" clId="{85FE2B1C-0777-46F9-A7A3-9F9279322A80}" dt="2018-02-07T21:18:46.759" v="4229" actId="478"/>
          <ac:picMkLst>
            <pc:docMk/>
            <pc:sldMk cId="3826561350" sldId="276"/>
            <ac:picMk id="7" creationId="{A5298B82-612E-4DE7-9AFB-C99E502A1D65}"/>
          </ac:picMkLst>
        </pc:picChg>
        <pc:picChg chg="del mod ord">
          <ac:chgData name="Sami Rodrigue" userId="4aaa2aefb6c516d8" providerId="LiveId" clId="{85FE2B1C-0777-46F9-A7A3-9F9279322A80}" dt="2018-02-07T21:21:48.996" v="4364" actId="478"/>
          <ac:picMkLst>
            <pc:docMk/>
            <pc:sldMk cId="3826561350" sldId="276"/>
            <ac:picMk id="9" creationId="{EC111C0A-6742-487A-B5EA-95839B3311BA}"/>
          </ac:picMkLst>
        </pc:picChg>
        <pc:picChg chg="del mod ord">
          <ac:chgData name="Sami Rodrigue" userId="4aaa2aefb6c516d8" providerId="LiveId" clId="{85FE2B1C-0777-46F9-A7A3-9F9279322A80}" dt="2018-02-07T21:22:02.329" v="4376" actId="478"/>
          <ac:picMkLst>
            <pc:docMk/>
            <pc:sldMk cId="3826561350" sldId="276"/>
            <ac:picMk id="11" creationId="{8A749341-E74B-4679-B252-87159ADBE0B8}"/>
          </ac:picMkLst>
        </pc:picChg>
        <pc:picChg chg="del mod ord">
          <ac:chgData name="Sami Rodrigue" userId="4aaa2aefb6c516d8" providerId="LiveId" clId="{85FE2B1C-0777-46F9-A7A3-9F9279322A80}" dt="2018-02-08T02:02:04.491" v="5036" actId="478"/>
          <ac:picMkLst>
            <pc:docMk/>
            <pc:sldMk cId="3826561350" sldId="276"/>
            <ac:picMk id="13" creationId="{B1F2BBD1-BAB1-4EC8-8966-99AD8FC7667F}"/>
          </ac:picMkLst>
        </pc:picChg>
        <pc:picChg chg="mod ord">
          <ac:chgData name="Sami Rodrigue" userId="4aaa2aefb6c516d8" providerId="LiveId" clId="{85FE2B1C-0777-46F9-A7A3-9F9279322A80}" dt="2018-02-08T02:02:10.749" v="5037" actId="1076"/>
          <ac:picMkLst>
            <pc:docMk/>
            <pc:sldMk cId="3826561350" sldId="276"/>
            <ac:picMk id="15" creationId="{AAC99B6E-A86A-4BD5-9D8E-78CFA1F3D76F}"/>
          </ac:picMkLst>
        </pc:picChg>
      </pc:sldChg>
      <pc:sldChg chg="addSp delSp modSp add modNotesTx">
        <pc:chgData name="Sami Rodrigue" userId="4aaa2aefb6c516d8" providerId="LiveId" clId="{85FE2B1C-0777-46F9-A7A3-9F9279322A80}" dt="2018-02-07T20:13:47.858" v="2963" actId="1076"/>
        <pc:sldMkLst>
          <pc:docMk/>
          <pc:sldMk cId="763650331" sldId="277"/>
        </pc:sldMkLst>
        <pc:spChg chg="mod">
          <ac:chgData name="Sami Rodrigue" userId="4aaa2aefb6c516d8" providerId="LiveId" clId="{85FE2B1C-0777-46F9-A7A3-9F9279322A80}" dt="2018-02-07T20:06:17.099" v="2753" actId="20577"/>
          <ac:spMkLst>
            <pc:docMk/>
            <pc:sldMk cId="763650331" sldId="277"/>
            <ac:spMk id="2" creationId="{E41C57F5-3531-4ED7-B1FC-5F483C149DE9}"/>
          </ac:spMkLst>
        </pc:spChg>
        <pc:spChg chg="add del mod">
          <ac:chgData name="Sami Rodrigue" userId="4aaa2aefb6c516d8" providerId="LiveId" clId="{85FE2B1C-0777-46F9-A7A3-9F9279322A80}" dt="2018-02-07T20:13:39.125" v="2961" actId="478"/>
          <ac:spMkLst>
            <pc:docMk/>
            <pc:sldMk cId="763650331" sldId="277"/>
            <ac:spMk id="3" creationId="{1F5527A1-3026-4B77-9F7D-5CA000674AE4}"/>
          </ac:spMkLst>
        </pc:spChg>
        <pc:picChg chg="add del mod">
          <ac:chgData name="Sami Rodrigue" userId="4aaa2aefb6c516d8" providerId="LiveId" clId="{85FE2B1C-0777-46F9-A7A3-9F9279322A80}" dt="2018-02-07T20:07:29.196" v="2768" actId="1076"/>
          <ac:picMkLst>
            <pc:docMk/>
            <pc:sldMk cId="763650331" sldId="277"/>
            <ac:picMk id="4" creationId="{23225FE1-11CE-4157-9463-2AB14BBE371F}"/>
          </ac:picMkLst>
        </pc:picChg>
        <pc:picChg chg="add mod modCrop">
          <ac:chgData name="Sami Rodrigue" userId="4aaa2aefb6c516d8" providerId="LiveId" clId="{85FE2B1C-0777-46F9-A7A3-9F9279322A80}" dt="2018-02-07T20:13:47.858" v="2963" actId="1076"/>
          <ac:picMkLst>
            <pc:docMk/>
            <pc:sldMk cId="763650331" sldId="277"/>
            <ac:picMk id="5" creationId="{97DFD549-643C-4664-BA2B-1AC4DCC28392}"/>
          </ac:picMkLst>
        </pc:picChg>
      </pc:sldChg>
      <pc:sldChg chg="modSp add">
        <pc:chgData name="Sami Rodrigue" userId="4aaa2aefb6c516d8" providerId="LiveId" clId="{85FE2B1C-0777-46F9-A7A3-9F9279322A80}" dt="2018-02-08T03:18:33.871" v="6047" actId="20577"/>
        <pc:sldMkLst>
          <pc:docMk/>
          <pc:sldMk cId="1939682816" sldId="278"/>
        </pc:sldMkLst>
        <pc:spChg chg="mod">
          <ac:chgData name="Sami Rodrigue" userId="4aaa2aefb6c516d8" providerId="LiveId" clId="{85FE2B1C-0777-46F9-A7A3-9F9279322A80}" dt="2018-02-07T20:06:26.506" v="2765" actId="20577"/>
          <ac:spMkLst>
            <pc:docMk/>
            <pc:sldMk cId="1939682816" sldId="278"/>
            <ac:spMk id="2" creationId="{83EEC6DB-B77E-4A1F-8A41-06398C5B9092}"/>
          </ac:spMkLst>
        </pc:spChg>
        <pc:spChg chg="mod">
          <ac:chgData name="Sami Rodrigue" userId="4aaa2aefb6c516d8" providerId="LiveId" clId="{85FE2B1C-0777-46F9-A7A3-9F9279322A80}" dt="2018-02-08T03:18:33.871" v="6047" actId="20577"/>
          <ac:spMkLst>
            <pc:docMk/>
            <pc:sldMk cId="1939682816" sldId="278"/>
            <ac:spMk id="3" creationId="{7CE01326-7507-4004-A49B-DC39D9521642}"/>
          </ac:spMkLst>
        </pc:spChg>
      </pc:sldChg>
      <pc:sldChg chg="addSp delSp modSp add">
        <pc:chgData name="Sami Rodrigue" userId="4aaa2aefb6c516d8" providerId="LiveId" clId="{85FE2B1C-0777-46F9-A7A3-9F9279322A80}" dt="2018-02-08T03:05:24.881" v="5557" actId="1076"/>
        <pc:sldMkLst>
          <pc:docMk/>
          <pc:sldMk cId="1836204142" sldId="279"/>
        </pc:sldMkLst>
        <pc:spChg chg="mod">
          <ac:chgData name="Sami Rodrigue" userId="4aaa2aefb6c516d8" providerId="LiveId" clId="{85FE2B1C-0777-46F9-A7A3-9F9279322A80}" dt="2018-02-07T20:35:43.502" v="3087" actId="1076"/>
          <ac:spMkLst>
            <pc:docMk/>
            <pc:sldMk cId="1836204142" sldId="279"/>
            <ac:spMk id="2" creationId="{5A76D989-5119-4EC7-B4B9-CE834192FE3D}"/>
          </ac:spMkLst>
        </pc:spChg>
        <pc:spChg chg="mod">
          <ac:chgData name="Sami Rodrigue" userId="4aaa2aefb6c516d8" providerId="LiveId" clId="{85FE2B1C-0777-46F9-A7A3-9F9279322A80}" dt="2018-02-08T02:52:26.847" v="5554" actId="20577"/>
          <ac:spMkLst>
            <pc:docMk/>
            <pc:sldMk cId="1836204142" sldId="279"/>
            <ac:spMk id="3" creationId="{72330475-7DAB-4064-A04A-A24C013D1024}"/>
          </ac:spMkLst>
        </pc:spChg>
        <pc:picChg chg="del mod">
          <ac:chgData name="Sami Rodrigue" userId="4aaa2aefb6c516d8" providerId="LiveId" clId="{85FE2B1C-0777-46F9-A7A3-9F9279322A80}" dt="2018-02-07T20:54:49.400" v="3722" actId="478"/>
          <ac:picMkLst>
            <pc:docMk/>
            <pc:sldMk cId="1836204142" sldId="279"/>
            <ac:picMk id="5" creationId="{A069F256-888A-421C-80CD-FA3318B5B718}"/>
          </ac:picMkLst>
        </pc:picChg>
        <pc:picChg chg="del mod ord">
          <ac:chgData name="Sami Rodrigue" userId="4aaa2aefb6c516d8" providerId="LiveId" clId="{85FE2B1C-0777-46F9-A7A3-9F9279322A80}" dt="2018-02-07T20:55:17.599" v="3735" actId="478"/>
          <ac:picMkLst>
            <pc:docMk/>
            <pc:sldMk cId="1836204142" sldId="279"/>
            <ac:picMk id="7" creationId="{3751C952-CC0E-4F37-9B57-1999F36B3835}"/>
          </ac:picMkLst>
        </pc:picChg>
        <pc:picChg chg="add del mod">
          <ac:chgData name="Sami Rodrigue" userId="4aaa2aefb6c516d8" providerId="LiveId" clId="{85FE2B1C-0777-46F9-A7A3-9F9279322A80}" dt="2018-02-07T20:55:26.740" v="3746" actId="478"/>
          <ac:picMkLst>
            <pc:docMk/>
            <pc:sldMk cId="1836204142" sldId="279"/>
            <ac:picMk id="8" creationId="{48C21A3C-DF1A-47B9-AFEC-CE3528E02F3E}"/>
          </ac:picMkLst>
        </pc:picChg>
        <pc:picChg chg="mod ord">
          <ac:chgData name="Sami Rodrigue" userId="4aaa2aefb6c516d8" providerId="LiveId" clId="{85FE2B1C-0777-46F9-A7A3-9F9279322A80}" dt="2018-02-08T03:05:13.200" v="5555" actId="1076"/>
          <ac:picMkLst>
            <pc:docMk/>
            <pc:sldMk cId="1836204142" sldId="279"/>
            <ac:picMk id="10" creationId="{57B6B57F-7C91-486F-A3E3-292020AFA962}"/>
          </ac:picMkLst>
        </pc:picChg>
        <pc:picChg chg="del mod ord">
          <ac:chgData name="Sami Rodrigue" userId="4aaa2aefb6c516d8" providerId="LiveId" clId="{85FE2B1C-0777-46F9-A7A3-9F9279322A80}" dt="2018-02-07T20:55:37.222" v="3758" actId="478"/>
          <ac:picMkLst>
            <pc:docMk/>
            <pc:sldMk cId="1836204142" sldId="279"/>
            <ac:picMk id="12" creationId="{F957E7D6-55B1-4266-AAB7-BC76B388B2CE}"/>
          </ac:picMkLst>
        </pc:picChg>
        <pc:picChg chg="mod ord">
          <ac:chgData name="Sami Rodrigue" userId="4aaa2aefb6c516d8" providerId="LiveId" clId="{85FE2B1C-0777-46F9-A7A3-9F9279322A80}" dt="2018-02-08T03:05:15.249" v="5556" actId="1076"/>
          <ac:picMkLst>
            <pc:docMk/>
            <pc:sldMk cId="1836204142" sldId="279"/>
            <ac:picMk id="14" creationId="{609F4E31-BC63-466D-82D1-A5661B8A37AE}"/>
          </ac:picMkLst>
        </pc:picChg>
        <pc:picChg chg="add del mod">
          <ac:chgData name="Sami Rodrigue" userId="4aaa2aefb6c516d8" providerId="LiveId" clId="{85FE2B1C-0777-46F9-A7A3-9F9279322A80}" dt="2018-02-07T20:58:40.929" v="3776" actId="478"/>
          <ac:picMkLst>
            <pc:docMk/>
            <pc:sldMk cId="1836204142" sldId="279"/>
            <ac:picMk id="15" creationId="{6357C900-733E-4F5B-A64B-17E3A1DB6535}"/>
          </ac:picMkLst>
        </pc:picChg>
        <pc:picChg chg="del mod ord">
          <ac:chgData name="Sami Rodrigue" userId="4aaa2aefb6c516d8" providerId="LiveId" clId="{85FE2B1C-0777-46F9-A7A3-9F9279322A80}" dt="2018-02-07T20:58:55.404" v="3788" actId="478"/>
          <ac:picMkLst>
            <pc:docMk/>
            <pc:sldMk cId="1836204142" sldId="279"/>
            <ac:picMk id="17" creationId="{FC2F815F-AF12-4B26-A7D8-FA505880BB7C}"/>
          </ac:picMkLst>
        </pc:picChg>
        <pc:picChg chg="mod ord">
          <ac:chgData name="Sami Rodrigue" userId="4aaa2aefb6c516d8" providerId="LiveId" clId="{85FE2B1C-0777-46F9-A7A3-9F9279322A80}" dt="2018-02-08T03:05:24.881" v="5557" actId="1076"/>
          <ac:picMkLst>
            <pc:docMk/>
            <pc:sldMk cId="1836204142" sldId="279"/>
            <ac:picMk id="19" creationId="{30CC38D6-7EB0-4E3E-B088-F1713C585D6A}"/>
          </ac:picMkLst>
        </pc:picChg>
      </pc:sldChg>
      <pc:sldChg chg="addSp delSp modSp add">
        <pc:chgData name="Sami Rodrigue" userId="4aaa2aefb6c516d8" providerId="LiveId" clId="{85FE2B1C-0777-46F9-A7A3-9F9279322A80}" dt="2018-02-08T15:06:40.241" v="6567" actId="313"/>
        <pc:sldMkLst>
          <pc:docMk/>
          <pc:sldMk cId="1981567013" sldId="280"/>
        </pc:sldMkLst>
        <pc:spChg chg="mod">
          <ac:chgData name="Sami Rodrigue" userId="4aaa2aefb6c516d8" providerId="LiveId" clId="{85FE2B1C-0777-46F9-A7A3-9F9279322A80}" dt="2018-02-07T20:59:17.554" v="3804" actId="20577"/>
          <ac:spMkLst>
            <pc:docMk/>
            <pc:sldMk cId="1981567013" sldId="280"/>
            <ac:spMk id="2" creationId="{086C4443-4715-49B4-B4E8-156F518500F8}"/>
          </ac:spMkLst>
        </pc:spChg>
        <pc:spChg chg="mod">
          <ac:chgData name="Sami Rodrigue" userId="4aaa2aefb6c516d8" providerId="LiveId" clId="{85FE2B1C-0777-46F9-A7A3-9F9279322A80}" dt="2018-02-08T15:06:40.241" v="6567" actId="313"/>
          <ac:spMkLst>
            <pc:docMk/>
            <pc:sldMk cId="1981567013" sldId="280"/>
            <ac:spMk id="3" creationId="{A8F865F8-1364-4E46-AF97-C9C4BC5F15F8}"/>
          </ac:spMkLst>
        </pc:spChg>
        <pc:picChg chg="add del mod">
          <ac:chgData name="Sami Rodrigue" userId="4aaa2aefb6c516d8" providerId="LiveId" clId="{85FE2B1C-0777-46F9-A7A3-9F9279322A80}" dt="2018-02-07T21:02:54.065" v="3965" actId="478"/>
          <ac:picMkLst>
            <pc:docMk/>
            <pc:sldMk cId="1981567013" sldId="280"/>
            <ac:picMk id="4" creationId="{1ABABC4F-4503-4976-A38A-071ED7F5BA42}"/>
          </ac:picMkLst>
        </pc:picChg>
        <pc:picChg chg="add del mod">
          <ac:chgData name="Sami Rodrigue" userId="4aaa2aefb6c516d8" providerId="LiveId" clId="{85FE2B1C-0777-46F9-A7A3-9F9279322A80}" dt="2018-02-07T21:02:34.270" v="3951" actId="478"/>
          <ac:picMkLst>
            <pc:docMk/>
            <pc:sldMk cId="1981567013" sldId="280"/>
            <ac:picMk id="5" creationId="{DBF9FE8E-9721-4338-99E5-15500633E8F5}"/>
          </ac:picMkLst>
        </pc:picChg>
        <pc:picChg chg="add del mod">
          <ac:chgData name="Sami Rodrigue" userId="4aaa2aefb6c516d8" providerId="LiveId" clId="{85FE2B1C-0777-46F9-A7A3-9F9279322A80}" dt="2018-02-07T21:04:22.571" v="3992" actId="478"/>
          <ac:picMkLst>
            <pc:docMk/>
            <pc:sldMk cId="1981567013" sldId="280"/>
            <ac:picMk id="6" creationId="{E015FA7F-C139-4A1D-99E4-0DBED9725A48}"/>
          </ac:picMkLst>
        </pc:picChg>
        <pc:picChg chg="mod ord">
          <ac:chgData name="Sami Rodrigue" userId="4aaa2aefb6c516d8" providerId="LiveId" clId="{85FE2B1C-0777-46F9-A7A3-9F9279322A80}" dt="2018-02-08T03:08:05.900" v="5657" actId="1076"/>
          <ac:picMkLst>
            <pc:docMk/>
            <pc:sldMk cId="1981567013" sldId="280"/>
            <ac:picMk id="8" creationId="{7D141FAD-3F76-47FA-8B1C-863E086EE153}"/>
          </ac:picMkLst>
        </pc:picChg>
        <pc:picChg chg="del mod ord">
          <ac:chgData name="Sami Rodrigue" userId="4aaa2aefb6c516d8" providerId="LiveId" clId="{85FE2B1C-0777-46F9-A7A3-9F9279322A80}" dt="2018-02-07T21:03:15.716" v="3980" actId="478"/>
          <ac:picMkLst>
            <pc:docMk/>
            <pc:sldMk cId="1981567013" sldId="280"/>
            <ac:picMk id="10" creationId="{E75AED68-58E9-403C-B3F8-2F3DB4125D3C}"/>
          </ac:picMkLst>
        </pc:picChg>
        <pc:picChg chg="del mod ord">
          <ac:chgData name="Sami Rodrigue" userId="4aaa2aefb6c516d8" providerId="LiveId" clId="{85FE2B1C-0777-46F9-A7A3-9F9279322A80}" dt="2018-02-07T21:06:09.601" v="4044" actId="478"/>
          <ac:picMkLst>
            <pc:docMk/>
            <pc:sldMk cId="1981567013" sldId="280"/>
            <ac:picMk id="12" creationId="{7F14A6FB-064C-4E49-9525-869B2E4616BF}"/>
          </ac:picMkLst>
        </pc:picChg>
        <pc:picChg chg="del mod ord">
          <ac:chgData name="Sami Rodrigue" userId="4aaa2aefb6c516d8" providerId="LiveId" clId="{85FE2B1C-0777-46F9-A7A3-9F9279322A80}" dt="2018-02-07T21:05:05.939" v="4004" actId="478"/>
          <ac:picMkLst>
            <pc:docMk/>
            <pc:sldMk cId="1981567013" sldId="280"/>
            <ac:picMk id="14" creationId="{380FE46C-6BBB-45DB-B693-01945B740990}"/>
          </ac:picMkLst>
        </pc:picChg>
        <pc:picChg chg="del mod ord">
          <ac:chgData name="Sami Rodrigue" userId="4aaa2aefb6c516d8" providerId="LiveId" clId="{85FE2B1C-0777-46F9-A7A3-9F9279322A80}" dt="2018-02-07T21:05:37.985" v="4016" actId="478"/>
          <ac:picMkLst>
            <pc:docMk/>
            <pc:sldMk cId="1981567013" sldId="280"/>
            <ac:picMk id="16" creationId="{31A9316F-41BF-45D5-B4F1-28C21FF14BA5}"/>
          </ac:picMkLst>
        </pc:picChg>
        <pc:picChg chg="del mod ord">
          <ac:chgData name="Sami Rodrigue" userId="4aaa2aefb6c516d8" providerId="LiveId" clId="{85FE2B1C-0777-46F9-A7A3-9F9279322A80}" dt="2018-02-07T21:05:43.997" v="4029" actId="478"/>
          <ac:picMkLst>
            <pc:docMk/>
            <pc:sldMk cId="1981567013" sldId="280"/>
            <ac:picMk id="18" creationId="{49077C5C-022B-4C68-B963-026B23D3327D}"/>
          </ac:picMkLst>
        </pc:picChg>
        <pc:picChg chg="mod ord">
          <ac:chgData name="Sami Rodrigue" userId="4aaa2aefb6c516d8" providerId="LiveId" clId="{85FE2B1C-0777-46F9-A7A3-9F9279322A80}" dt="2018-02-08T03:08:09.006" v="5658" actId="1076"/>
          <ac:picMkLst>
            <pc:docMk/>
            <pc:sldMk cId="1981567013" sldId="280"/>
            <ac:picMk id="20" creationId="{34FA6131-6CD8-4BAB-AB79-5C4E1992B40C}"/>
          </ac:picMkLst>
        </pc:picChg>
        <pc:picChg chg="mod ord">
          <ac:chgData name="Sami Rodrigue" userId="4aaa2aefb6c516d8" providerId="LiveId" clId="{85FE2B1C-0777-46F9-A7A3-9F9279322A80}" dt="2018-02-08T03:08:03.565" v="5656" actId="1076"/>
          <ac:picMkLst>
            <pc:docMk/>
            <pc:sldMk cId="1981567013" sldId="280"/>
            <ac:picMk id="22" creationId="{A8A33B45-E262-4050-809E-BF780317597E}"/>
          </ac:picMkLst>
        </pc:picChg>
      </pc:sldChg>
      <pc:sldChg chg="addSp delSp modSp add">
        <pc:chgData name="Sami Rodrigue" userId="4aaa2aefb6c516d8" providerId="LiveId" clId="{85FE2B1C-0777-46F9-A7A3-9F9279322A80}" dt="2018-02-08T03:08:51.833" v="5672" actId="478"/>
        <pc:sldMkLst>
          <pc:docMk/>
          <pc:sldMk cId="1100814931" sldId="281"/>
        </pc:sldMkLst>
        <pc:spChg chg="mod">
          <ac:chgData name="Sami Rodrigue" userId="4aaa2aefb6c516d8" providerId="LiveId" clId="{85FE2B1C-0777-46F9-A7A3-9F9279322A80}" dt="2018-02-07T21:40:05.349" v="4887" actId="20577"/>
          <ac:spMkLst>
            <pc:docMk/>
            <pc:sldMk cId="1100814931" sldId="281"/>
            <ac:spMk id="2" creationId="{5B22E31F-857A-4659-8DE6-A8511860E469}"/>
          </ac:spMkLst>
        </pc:spChg>
        <pc:spChg chg="mod">
          <ac:chgData name="Sami Rodrigue" userId="4aaa2aefb6c516d8" providerId="LiveId" clId="{85FE2B1C-0777-46F9-A7A3-9F9279322A80}" dt="2018-02-08T02:37:50.633" v="5501" actId="20577"/>
          <ac:spMkLst>
            <pc:docMk/>
            <pc:sldMk cId="1100814931" sldId="281"/>
            <ac:spMk id="3" creationId="{E22CB7E5-384C-4EE6-B016-EA54C83FD2BF}"/>
          </ac:spMkLst>
        </pc:spChg>
        <pc:picChg chg="del mod">
          <ac:chgData name="Sami Rodrigue" userId="4aaa2aefb6c516d8" providerId="LiveId" clId="{85FE2B1C-0777-46F9-A7A3-9F9279322A80}" dt="2018-02-08T02:35:11.395" v="5458" actId="478"/>
          <ac:picMkLst>
            <pc:docMk/>
            <pc:sldMk cId="1100814931" sldId="281"/>
            <ac:picMk id="5" creationId="{CB622C93-3DFD-4BAB-B39B-2DAA9A1B5004}"/>
          </ac:picMkLst>
        </pc:picChg>
        <pc:picChg chg="del mod ord">
          <ac:chgData name="Sami Rodrigue" userId="4aaa2aefb6c516d8" providerId="LiveId" clId="{85FE2B1C-0777-46F9-A7A3-9F9279322A80}" dt="2018-02-08T03:08:51.833" v="5672" actId="478"/>
          <ac:picMkLst>
            <pc:docMk/>
            <pc:sldMk cId="1100814931" sldId="281"/>
            <ac:picMk id="7" creationId="{481063AA-6B95-4BA0-B285-20797B81B8AC}"/>
          </ac:picMkLst>
        </pc:picChg>
        <pc:picChg chg="add del mod">
          <ac:chgData name="Sami Rodrigue" userId="4aaa2aefb6c516d8" providerId="LiveId" clId="{85FE2B1C-0777-46F9-A7A3-9F9279322A80}" dt="2018-02-08T02:36:57.309" v="5476" actId="478"/>
          <ac:picMkLst>
            <pc:docMk/>
            <pc:sldMk cId="1100814931" sldId="281"/>
            <ac:picMk id="8" creationId="{7FC0FAEE-A5C3-4691-BF7C-F64DBF7D0FBC}"/>
          </ac:picMkLst>
        </pc:picChg>
        <pc:picChg chg="mod ord">
          <ac:chgData name="Sami Rodrigue" userId="4aaa2aefb6c516d8" providerId="LiveId" clId="{85FE2B1C-0777-46F9-A7A3-9F9279322A80}" dt="2018-02-08T02:37:03.632" v="5477" actId="1076"/>
          <ac:picMkLst>
            <pc:docMk/>
            <pc:sldMk cId="1100814931" sldId="281"/>
            <ac:picMk id="10" creationId="{99211AF1-287D-465D-AB4B-A5BA31F00842}"/>
          </ac:picMkLst>
        </pc:picChg>
        <pc:picChg chg="add del mod">
          <ac:chgData name="Sami Rodrigue" userId="4aaa2aefb6c516d8" providerId="LiveId" clId="{85FE2B1C-0777-46F9-A7A3-9F9279322A80}" dt="2018-02-08T02:37:27.697" v="5492" actId="478"/>
          <ac:picMkLst>
            <pc:docMk/>
            <pc:sldMk cId="1100814931" sldId="281"/>
            <ac:picMk id="11" creationId="{51D22D2F-64D1-4296-A8AB-22CDC9509F88}"/>
          </ac:picMkLst>
        </pc:picChg>
        <pc:picChg chg="mod ord">
          <ac:chgData name="Sami Rodrigue" userId="4aaa2aefb6c516d8" providerId="LiveId" clId="{85FE2B1C-0777-46F9-A7A3-9F9279322A80}" dt="2018-02-08T02:37:27.697" v="5491" actId="108"/>
          <ac:picMkLst>
            <pc:docMk/>
            <pc:sldMk cId="1100814931" sldId="281"/>
            <ac:picMk id="13" creationId="{C997492A-F3A6-4026-97B8-AB7AFCB37228}"/>
          </ac:picMkLst>
        </pc:picChg>
        <pc:picChg chg="mod ord">
          <ac:chgData name="Sami Rodrigue" userId="4aaa2aefb6c516d8" providerId="LiveId" clId="{85FE2B1C-0777-46F9-A7A3-9F9279322A80}" dt="2018-02-08T03:08:51.833" v="5671" actId="108"/>
          <ac:picMkLst>
            <pc:docMk/>
            <pc:sldMk cId="1100814931" sldId="281"/>
            <ac:picMk id="15" creationId="{3EDECEA3-4DA7-4D6C-9703-19B111C454F0}"/>
          </ac:picMkLst>
        </pc:picChg>
      </pc:sldChg>
      <pc:sldChg chg="modSp add">
        <pc:chgData name="Sami Rodrigue" userId="4aaa2aefb6c516d8" providerId="LiveId" clId="{85FE2B1C-0777-46F9-A7A3-9F9279322A80}" dt="2018-02-08T15:08:24.149" v="6568" actId="6549"/>
        <pc:sldMkLst>
          <pc:docMk/>
          <pc:sldMk cId="658852273" sldId="282"/>
        </pc:sldMkLst>
        <pc:spChg chg="mod">
          <ac:chgData name="Sami Rodrigue" userId="4aaa2aefb6c516d8" providerId="LiveId" clId="{85FE2B1C-0777-46F9-A7A3-9F9279322A80}" dt="2018-02-07T21:19:00.588" v="4243" actId="20577"/>
          <ac:spMkLst>
            <pc:docMk/>
            <pc:sldMk cId="658852273" sldId="282"/>
            <ac:spMk id="2" creationId="{EA8D0479-52EB-40BD-B1C2-60B4FF7898AA}"/>
          </ac:spMkLst>
        </pc:spChg>
        <pc:spChg chg="mod">
          <ac:chgData name="Sami Rodrigue" userId="4aaa2aefb6c516d8" providerId="LiveId" clId="{85FE2B1C-0777-46F9-A7A3-9F9279322A80}" dt="2018-02-08T15:08:24.149" v="6568" actId="6549"/>
          <ac:spMkLst>
            <pc:docMk/>
            <pc:sldMk cId="658852273" sldId="282"/>
            <ac:spMk id="3" creationId="{DA4F6417-013F-43F1-9FB4-0D99A037EF03}"/>
          </ac:spMkLst>
        </pc:spChg>
      </pc:sldChg>
      <pc:sldChg chg="addSp delSp modSp add">
        <pc:chgData name="Sami Rodrigue" userId="4aaa2aefb6c516d8" providerId="LiveId" clId="{85FE2B1C-0777-46F9-A7A3-9F9279322A80}" dt="2018-02-08T16:12:33.914" v="7717" actId="20577"/>
        <pc:sldMkLst>
          <pc:docMk/>
          <pc:sldMk cId="3247056930" sldId="283"/>
        </pc:sldMkLst>
        <pc:spChg chg="mod">
          <ac:chgData name="Sami Rodrigue" userId="4aaa2aefb6c516d8" providerId="LiveId" clId="{85FE2B1C-0777-46F9-A7A3-9F9279322A80}" dt="2018-02-08T03:18:41.739" v="6059" actId="20577"/>
          <ac:spMkLst>
            <pc:docMk/>
            <pc:sldMk cId="3247056930" sldId="283"/>
            <ac:spMk id="2" creationId="{2D7AFB48-9E61-44FD-9734-379C72A752AA}"/>
          </ac:spMkLst>
        </pc:spChg>
        <pc:spChg chg="mod">
          <ac:chgData name="Sami Rodrigue" userId="4aaa2aefb6c516d8" providerId="LiveId" clId="{85FE2B1C-0777-46F9-A7A3-9F9279322A80}" dt="2018-02-08T16:12:33.914" v="7717" actId="20577"/>
          <ac:spMkLst>
            <pc:docMk/>
            <pc:sldMk cId="3247056930" sldId="283"/>
            <ac:spMk id="3" creationId="{04F15057-EC04-48A6-84FF-F0C71D068ED6}"/>
          </ac:spMkLst>
        </pc:spChg>
        <pc:picChg chg="add del mod">
          <ac:chgData name="Sami Rodrigue" userId="4aaa2aefb6c516d8" providerId="LiveId" clId="{85FE2B1C-0777-46F9-A7A3-9F9279322A80}" dt="2018-02-08T16:12:11.469" v="7714" actId="478"/>
          <ac:picMkLst>
            <pc:docMk/>
            <pc:sldMk cId="3247056930" sldId="283"/>
            <ac:picMk id="4" creationId="{89D6D4D4-2322-4731-BFF2-7393F88AA7B9}"/>
          </ac:picMkLst>
        </pc:picChg>
        <pc:picChg chg="mod ord">
          <ac:chgData name="Sami Rodrigue" userId="4aaa2aefb6c516d8" providerId="LiveId" clId="{85FE2B1C-0777-46F9-A7A3-9F9279322A80}" dt="2018-02-08T16:12:24.982" v="7716" actId="1076"/>
          <ac:picMkLst>
            <pc:docMk/>
            <pc:sldMk cId="3247056930" sldId="283"/>
            <ac:picMk id="6" creationId="{A142B75F-C3EC-4DD2-B094-5306C424B645}"/>
          </ac:picMkLst>
        </pc:picChg>
      </pc:sldChg>
      <pc:sldChg chg="addSp modSp add modNotesTx">
        <pc:chgData name="Sami Rodrigue" userId="4aaa2aefb6c516d8" providerId="LiveId" clId="{85FE2B1C-0777-46F9-A7A3-9F9279322A80}" dt="2018-02-08T03:16:17.953" v="5930" actId="20577"/>
        <pc:sldMkLst>
          <pc:docMk/>
          <pc:sldMk cId="2910763351" sldId="284"/>
        </pc:sldMkLst>
        <pc:spChg chg="mod">
          <ac:chgData name="Sami Rodrigue" userId="4aaa2aefb6c516d8" providerId="LiveId" clId="{85FE2B1C-0777-46F9-A7A3-9F9279322A80}" dt="2018-02-08T03:16:17.953" v="5930" actId="20577"/>
          <ac:spMkLst>
            <pc:docMk/>
            <pc:sldMk cId="2910763351" sldId="284"/>
            <ac:spMk id="2" creationId="{9213E4E0-6DE2-4A18-A307-E71C07289320}"/>
          </ac:spMkLst>
        </pc:spChg>
        <pc:picChg chg="add mod">
          <ac:chgData name="Sami Rodrigue" userId="4aaa2aefb6c516d8" providerId="LiveId" clId="{85FE2B1C-0777-46F9-A7A3-9F9279322A80}" dt="2018-02-07T21:25:11.469" v="4398" actId="1076"/>
          <ac:picMkLst>
            <pc:docMk/>
            <pc:sldMk cId="2910763351" sldId="284"/>
            <ac:picMk id="4" creationId="{F5D812F0-D9BB-4B1C-84BC-6AD16BB54FF3}"/>
          </ac:picMkLst>
        </pc:picChg>
      </pc:sldChg>
      <pc:sldChg chg="addSp delSp modSp add">
        <pc:chgData name="Sami Rodrigue" userId="4aaa2aefb6c516d8" providerId="LiveId" clId="{85FE2B1C-0777-46F9-A7A3-9F9279322A80}" dt="2018-02-09T05:56:52.074" v="9546" actId="108"/>
        <pc:sldMkLst>
          <pc:docMk/>
          <pc:sldMk cId="989430070" sldId="285"/>
        </pc:sldMkLst>
        <pc:spChg chg="mod">
          <ac:chgData name="Sami Rodrigue" userId="4aaa2aefb6c516d8" providerId="LiveId" clId="{85FE2B1C-0777-46F9-A7A3-9F9279322A80}" dt="2018-02-08T03:16:26.955" v="5942" actId="20577"/>
          <ac:spMkLst>
            <pc:docMk/>
            <pc:sldMk cId="989430070" sldId="285"/>
            <ac:spMk id="2" creationId="{CF81B165-331D-4354-9829-0CFC45D35465}"/>
          </ac:spMkLst>
        </pc:spChg>
        <pc:spChg chg="del">
          <ac:chgData name="Sami Rodrigue" userId="4aaa2aefb6c516d8" providerId="LiveId" clId="{85FE2B1C-0777-46F9-A7A3-9F9279322A80}" dt="2018-02-08T02:09:08.167" v="5074" actId="3680"/>
          <ac:spMkLst>
            <pc:docMk/>
            <pc:sldMk cId="989430070" sldId="285"/>
            <ac:spMk id="3" creationId="{D583FB35-ABBD-40FC-9BD3-834A0751EB0A}"/>
          </ac:spMkLst>
        </pc:spChg>
        <pc:spChg chg="add mod">
          <ac:chgData name="Sami Rodrigue" userId="4aaa2aefb6c516d8" providerId="LiveId" clId="{85FE2B1C-0777-46F9-A7A3-9F9279322A80}" dt="2018-02-08T15:27:21.417" v="7007" actId="1076"/>
          <ac:spMkLst>
            <pc:docMk/>
            <pc:sldMk cId="989430070" sldId="285"/>
            <ac:spMk id="5" creationId="{104B2289-5B9F-469A-9F81-27281095AC3C}"/>
          </ac:spMkLst>
        </pc:spChg>
        <pc:graphicFrameChg chg="add mod modGraphic">
          <ac:chgData name="Sami Rodrigue" userId="4aaa2aefb6c516d8" providerId="LiveId" clId="{85FE2B1C-0777-46F9-A7A3-9F9279322A80}" dt="2018-02-09T05:56:52.074" v="9546" actId="108"/>
          <ac:graphicFrameMkLst>
            <pc:docMk/>
            <pc:sldMk cId="989430070" sldId="285"/>
            <ac:graphicFrameMk id="4" creationId="{1AF95D0E-FC74-4E50-8C6F-9E957CC67FF4}"/>
          </ac:graphicFrameMkLst>
        </pc:graphicFrameChg>
      </pc:sldChg>
      <pc:sldChg chg="addSp delSp modSp add">
        <pc:chgData name="Sami Rodrigue" userId="4aaa2aefb6c516d8" providerId="LiveId" clId="{85FE2B1C-0777-46F9-A7A3-9F9279322A80}" dt="2018-02-09T13:12:02.613" v="9829" actId="478"/>
        <pc:sldMkLst>
          <pc:docMk/>
          <pc:sldMk cId="2063438645" sldId="286"/>
        </pc:sldMkLst>
        <pc:spChg chg="mod">
          <ac:chgData name="Sami Rodrigue" userId="4aaa2aefb6c516d8" providerId="LiveId" clId="{85FE2B1C-0777-46F9-A7A3-9F9279322A80}" dt="2018-02-08T03:18:49.419" v="6071" actId="20577"/>
          <ac:spMkLst>
            <pc:docMk/>
            <pc:sldMk cId="2063438645" sldId="286"/>
            <ac:spMk id="2" creationId="{3A23DAE4-CB1B-4644-BDAE-AB267E2FE6C1}"/>
          </ac:spMkLst>
        </pc:spChg>
        <pc:spChg chg="mod">
          <ac:chgData name="Sami Rodrigue" userId="4aaa2aefb6c516d8" providerId="LiveId" clId="{85FE2B1C-0777-46F9-A7A3-9F9279322A80}" dt="2018-02-08T19:01:32.858" v="8778" actId="6549"/>
          <ac:spMkLst>
            <pc:docMk/>
            <pc:sldMk cId="2063438645" sldId="286"/>
            <ac:spMk id="3" creationId="{01FE1E2C-DFBF-4B3C-A0E4-14F7F0C8AA5C}"/>
          </ac:spMkLst>
        </pc:spChg>
        <pc:picChg chg="add del mod">
          <ac:chgData name="Sami Rodrigue" userId="4aaa2aefb6c516d8" providerId="LiveId" clId="{85FE2B1C-0777-46F9-A7A3-9F9279322A80}" dt="2018-02-08T16:16:24.322" v="7855" actId="478"/>
          <ac:picMkLst>
            <pc:docMk/>
            <pc:sldMk cId="2063438645" sldId="286"/>
            <ac:picMk id="4" creationId="{383849D1-3919-4C06-B326-769EEFAFB10D}"/>
          </ac:picMkLst>
        </pc:picChg>
        <pc:picChg chg="mod ord">
          <ac:chgData name="Sami Rodrigue" userId="4aaa2aefb6c516d8" providerId="LiveId" clId="{85FE2B1C-0777-46F9-A7A3-9F9279322A80}" dt="2018-02-09T13:12:02.612" v="9828" actId="108"/>
          <ac:picMkLst>
            <pc:docMk/>
            <pc:sldMk cId="2063438645" sldId="286"/>
            <ac:picMk id="5" creationId="{FAB9A8F6-86EA-4166-B484-59427DF69AE8}"/>
          </ac:picMkLst>
        </pc:picChg>
        <pc:picChg chg="del mod ord">
          <ac:chgData name="Sami Rodrigue" userId="4aaa2aefb6c516d8" providerId="LiveId" clId="{85FE2B1C-0777-46F9-A7A3-9F9279322A80}" dt="2018-02-09T13:12:02.613" v="9829" actId="478"/>
          <ac:picMkLst>
            <pc:docMk/>
            <pc:sldMk cId="2063438645" sldId="286"/>
            <ac:picMk id="6" creationId="{C5FAB374-707D-4BFA-95D5-ED2AAF95A119}"/>
          </ac:picMkLst>
        </pc:picChg>
      </pc:sldChg>
      <pc:sldChg chg="addSp delSp modSp add">
        <pc:chgData name="Sami Rodrigue" userId="4aaa2aefb6c516d8" providerId="LiveId" clId="{85FE2B1C-0777-46F9-A7A3-9F9279322A80}" dt="2018-02-07T21:37:08.058" v="4877" actId="20577"/>
        <pc:sldMkLst>
          <pc:docMk/>
          <pc:sldMk cId="1356450163" sldId="287"/>
        </pc:sldMkLst>
        <pc:spChg chg="del mod">
          <ac:chgData name="Sami Rodrigue" userId="4aaa2aefb6c516d8" providerId="LiveId" clId="{85FE2B1C-0777-46F9-A7A3-9F9279322A80}" dt="2018-02-07T21:36:59.443" v="4875" actId="478"/>
          <ac:spMkLst>
            <pc:docMk/>
            <pc:sldMk cId="1356450163" sldId="287"/>
            <ac:spMk id="2" creationId="{597CC554-2FCD-4155-9D13-A48E02E5EE18}"/>
          </ac:spMkLst>
        </pc:spChg>
        <pc:spChg chg="add del mod">
          <ac:chgData name="Sami Rodrigue" userId="4aaa2aefb6c516d8" providerId="LiveId" clId="{85FE2B1C-0777-46F9-A7A3-9F9279322A80}" dt="2018-02-07T21:37:08.058" v="4877" actId="20577"/>
          <ac:spMkLst>
            <pc:docMk/>
            <pc:sldMk cId="1356450163" sldId="287"/>
            <ac:spMk id="3" creationId="{8382AC27-FFE8-4A51-AE42-25C452062AB5}"/>
          </ac:spMkLst>
        </pc:spChg>
        <pc:spChg chg="add mod">
          <ac:chgData name="Sami Rodrigue" userId="4aaa2aefb6c516d8" providerId="LiveId" clId="{85FE2B1C-0777-46F9-A7A3-9F9279322A80}" dt="2018-02-07T21:36:59.443" v="4875" actId="478"/>
          <ac:spMkLst>
            <pc:docMk/>
            <pc:sldMk cId="1356450163" sldId="287"/>
            <ac:spMk id="5" creationId="{24189ADB-CDAB-4672-87BB-7238E6471642}"/>
          </ac:spMkLst>
        </pc:spChg>
      </pc:sldChg>
      <pc:sldChg chg="modSp add del">
        <pc:chgData name="Sami Rodrigue" userId="4aaa2aefb6c516d8" providerId="LiveId" clId="{85FE2B1C-0777-46F9-A7A3-9F9279322A80}" dt="2018-02-08T15:31:20.465" v="7088" actId="2696"/>
        <pc:sldMkLst>
          <pc:docMk/>
          <pc:sldMk cId="2450208989" sldId="288"/>
        </pc:sldMkLst>
        <pc:spChg chg="mod">
          <ac:chgData name="Sami Rodrigue" userId="4aaa2aefb6c516d8" providerId="LiveId" clId="{85FE2B1C-0777-46F9-A7A3-9F9279322A80}" dt="2018-02-08T03:17:31.333" v="5974" actId="20577"/>
          <ac:spMkLst>
            <pc:docMk/>
            <pc:sldMk cId="2450208989" sldId="288"/>
            <ac:spMk id="2" creationId="{103F8D66-2CD9-4F98-8423-25D277443D05}"/>
          </ac:spMkLst>
        </pc:spChg>
        <pc:spChg chg="mod">
          <ac:chgData name="Sami Rodrigue" userId="4aaa2aefb6c516d8" providerId="LiveId" clId="{85FE2B1C-0777-46F9-A7A3-9F9279322A80}" dt="2018-02-08T03:17:51.565" v="5998" actId="20577"/>
          <ac:spMkLst>
            <pc:docMk/>
            <pc:sldMk cId="2450208989" sldId="288"/>
            <ac:spMk id="3" creationId="{D3AE9A2E-C343-45E3-BC38-8A839A95D05B}"/>
          </ac:spMkLst>
        </pc:spChg>
      </pc:sldChg>
      <pc:sldChg chg="modSp add">
        <pc:chgData name="Sami Rodrigue" userId="4aaa2aefb6c516d8" providerId="LiveId" clId="{85FE2B1C-0777-46F9-A7A3-9F9279322A80}" dt="2018-02-08T15:21:32.358" v="6790" actId="20577"/>
        <pc:sldMkLst>
          <pc:docMk/>
          <pc:sldMk cId="545244569" sldId="289"/>
        </pc:sldMkLst>
        <pc:spChg chg="mod">
          <ac:chgData name="Sami Rodrigue" userId="4aaa2aefb6c516d8" providerId="LiveId" clId="{85FE2B1C-0777-46F9-A7A3-9F9279322A80}" dt="2018-02-08T15:19:54.182" v="6605" actId="313"/>
          <ac:spMkLst>
            <pc:docMk/>
            <pc:sldMk cId="545244569" sldId="289"/>
            <ac:spMk id="2" creationId="{B19DCE31-B1FB-4A1E-BAD8-3AD1A153BFB9}"/>
          </ac:spMkLst>
        </pc:spChg>
        <pc:spChg chg="mod">
          <ac:chgData name="Sami Rodrigue" userId="4aaa2aefb6c516d8" providerId="LiveId" clId="{85FE2B1C-0777-46F9-A7A3-9F9279322A80}" dt="2018-02-08T15:21:32.358" v="6790" actId="20577"/>
          <ac:spMkLst>
            <pc:docMk/>
            <pc:sldMk cId="545244569" sldId="289"/>
            <ac:spMk id="3" creationId="{4E8CC4D9-3A1F-498F-A948-323BFD410C35}"/>
          </ac:spMkLst>
        </pc:spChg>
      </pc:sldChg>
      <pc:sldChg chg="addSp delSp modSp add">
        <pc:chgData name="Sami Rodrigue" userId="4aaa2aefb6c516d8" providerId="LiveId" clId="{85FE2B1C-0777-46F9-A7A3-9F9279322A80}" dt="2018-02-09T06:00:01.131" v="9663" actId="20577"/>
        <pc:sldMkLst>
          <pc:docMk/>
          <pc:sldMk cId="1128750407" sldId="290"/>
        </pc:sldMkLst>
        <pc:spChg chg="mod">
          <ac:chgData name="Sami Rodrigue" userId="4aaa2aefb6c516d8" providerId="LiveId" clId="{85FE2B1C-0777-46F9-A7A3-9F9279322A80}" dt="2018-02-08T15:21:51.606" v="6804" actId="20577"/>
          <ac:spMkLst>
            <pc:docMk/>
            <pc:sldMk cId="1128750407" sldId="290"/>
            <ac:spMk id="2" creationId="{9C8CB133-4872-4811-AA91-EF697C0EF189}"/>
          </ac:spMkLst>
        </pc:spChg>
        <pc:spChg chg="mod">
          <ac:chgData name="Sami Rodrigue" userId="4aaa2aefb6c516d8" providerId="LiveId" clId="{85FE2B1C-0777-46F9-A7A3-9F9279322A80}" dt="2018-02-09T06:00:01.131" v="9663" actId="20577"/>
          <ac:spMkLst>
            <pc:docMk/>
            <pc:sldMk cId="1128750407" sldId="290"/>
            <ac:spMk id="3" creationId="{6E227780-6E4E-423A-B62E-F16C8D1279AB}"/>
          </ac:spMkLst>
        </pc:spChg>
        <pc:picChg chg="add del mod">
          <ac:chgData name="Sami Rodrigue" userId="4aaa2aefb6c516d8" providerId="LiveId" clId="{85FE2B1C-0777-46F9-A7A3-9F9279322A80}" dt="2018-02-08T15:25:42.474" v="6911" actId="478"/>
          <ac:picMkLst>
            <pc:docMk/>
            <pc:sldMk cId="1128750407" sldId="290"/>
            <ac:picMk id="5" creationId="{2AE757F8-5836-4860-A42F-833AC8CAC787}"/>
          </ac:picMkLst>
        </pc:picChg>
        <pc:picChg chg="add del mod">
          <ac:chgData name="Sami Rodrigue" userId="4aaa2aefb6c516d8" providerId="LiveId" clId="{85FE2B1C-0777-46F9-A7A3-9F9279322A80}" dt="2018-02-08T15:25:44.554" v="6912" actId="478"/>
          <ac:picMkLst>
            <pc:docMk/>
            <pc:sldMk cId="1128750407" sldId="290"/>
            <ac:picMk id="7" creationId="{0FEFF756-C51A-4439-8D1F-31CDDFDCD7B6}"/>
          </ac:picMkLst>
        </pc:picChg>
      </pc:sldChg>
      <pc:sldChg chg="modSp add del">
        <pc:chgData name="Sami Rodrigue" userId="4aaa2aefb6c516d8" providerId="LiveId" clId="{85FE2B1C-0777-46F9-A7A3-9F9279322A80}" dt="2018-02-08T15:31:10.087" v="7087" actId="2696"/>
        <pc:sldMkLst>
          <pc:docMk/>
          <pc:sldMk cId="588381186" sldId="291"/>
        </pc:sldMkLst>
        <pc:spChg chg="mod">
          <ac:chgData name="Sami Rodrigue" userId="4aaa2aefb6c516d8" providerId="LiveId" clId="{85FE2B1C-0777-46F9-A7A3-9F9279322A80}" dt="2018-02-08T15:29:16.990" v="7055" actId="20577"/>
          <ac:spMkLst>
            <pc:docMk/>
            <pc:sldMk cId="588381186" sldId="291"/>
            <ac:spMk id="2" creationId="{E72FD096-63B4-44E3-8168-04D805FAC1B6}"/>
          </ac:spMkLst>
        </pc:spChg>
      </pc:sldChg>
      <pc:sldChg chg="modSp add del">
        <pc:chgData name="Sami Rodrigue" userId="4aaa2aefb6c516d8" providerId="LiveId" clId="{85FE2B1C-0777-46F9-A7A3-9F9279322A80}" dt="2018-02-08T16:23:08.098" v="7935" actId="2696"/>
        <pc:sldMkLst>
          <pc:docMk/>
          <pc:sldMk cId="2996896928" sldId="291"/>
        </pc:sldMkLst>
        <pc:spChg chg="mod">
          <ac:chgData name="Sami Rodrigue" userId="4aaa2aefb6c516d8" providerId="LiveId" clId="{85FE2B1C-0777-46F9-A7A3-9F9279322A80}" dt="2018-02-08T16:23:04.805" v="7934" actId="20577"/>
          <ac:spMkLst>
            <pc:docMk/>
            <pc:sldMk cId="2996896928" sldId="291"/>
            <ac:spMk id="2" creationId="{A2CBA10E-7B93-49F5-9D69-44C92F12A18B}"/>
          </ac:spMkLst>
        </pc:spChg>
      </pc:sldChg>
      <pc:sldChg chg="modSp add del ord">
        <pc:chgData name="Sami Rodrigue" userId="4aaa2aefb6c516d8" providerId="LiveId" clId="{85FE2B1C-0777-46F9-A7A3-9F9279322A80}" dt="2018-02-09T13:08:37.904" v="9716" actId="2696"/>
        <pc:sldMkLst>
          <pc:docMk/>
          <pc:sldMk cId="3205792027" sldId="291"/>
        </pc:sldMkLst>
        <pc:spChg chg="mod">
          <ac:chgData name="Sami Rodrigue" userId="4aaa2aefb6c516d8" providerId="LiveId" clId="{85FE2B1C-0777-46F9-A7A3-9F9279322A80}" dt="2018-02-08T16:35:28.176" v="8111" actId="20577"/>
          <ac:spMkLst>
            <pc:docMk/>
            <pc:sldMk cId="3205792027" sldId="291"/>
            <ac:spMk id="2" creationId="{17F77F63-B5F5-4958-9C5B-3826E3C2D866}"/>
          </ac:spMkLst>
        </pc:spChg>
        <pc:spChg chg="mod">
          <ac:chgData name="Sami Rodrigue" userId="4aaa2aefb6c516d8" providerId="LiveId" clId="{85FE2B1C-0777-46F9-A7A3-9F9279322A80}" dt="2018-02-08T16:37:52.364" v="8334" actId="20577"/>
          <ac:spMkLst>
            <pc:docMk/>
            <pc:sldMk cId="3205792027" sldId="291"/>
            <ac:spMk id="3" creationId="{DD743234-29F0-4BEC-98D3-33FD5BB0D717}"/>
          </ac:spMkLst>
        </pc:spChg>
      </pc:sldChg>
      <pc:sldChg chg="addSp modSp add">
        <pc:chgData name="Sami Rodrigue" userId="4aaa2aefb6c516d8" providerId="LiveId" clId="{85FE2B1C-0777-46F9-A7A3-9F9279322A80}" dt="2018-02-09T04:57:47.520" v="9218" actId="1076"/>
        <pc:sldMkLst>
          <pc:docMk/>
          <pc:sldMk cId="361858843" sldId="292"/>
        </pc:sldMkLst>
        <pc:spChg chg="mod">
          <ac:chgData name="Sami Rodrigue" userId="4aaa2aefb6c516d8" providerId="LiveId" clId="{85FE2B1C-0777-46F9-A7A3-9F9279322A80}" dt="2018-02-09T04:53:18.521" v="8979" actId="20577"/>
          <ac:spMkLst>
            <pc:docMk/>
            <pc:sldMk cId="361858843" sldId="292"/>
            <ac:spMk id="2" creationId="{52FDB5E0-EB4B-4477-A516-18F212C4DE68}"/>
          </ac:spMkLst>
        </pc:spChg>
        <pc:spChg chg="mod">
          <ac:chgData name="Sami Rodrigue" userId="4aaa2aefb6c516d8" providerId="LiveId" clId="{85FE2B1C-0777-46F9-A7A3-9F9279322A80}" dt="2018-02-09T04:57:05.318" v="9202" actId="5793"/>
          <ac:spMkLst>
            <pc:docMk/>
            <pc:sldMk cId="361858843" sldId="292"/>
            <ac:spMk id="3" creationId="{5D3A3269-184B-4A3C-B188-752351A88EB4}"/>
          </ac:spMkLst>
        </pc:spChg>
        <pc:spChg chg="add mod">
          <ac:chgData name="Sami Rodrigue" userId="4aaa2aefb6c516d8" providerId="LiveId" clId="{85FE2B1C-0777-46F9-A7A3-9F9279322A80}" dt="2018-02-09T04:57:47.520" v="9218" actId="1076"/>
          <ac:spMkLst>
            <pc:docMk/>
            <pc:sldMk cId="361858843" sldId="292"/>
            <ac:spMk id="5" creationId="{EB3AE1AD-1099-4B99-B9B9-261291FC0FCF}"/>
          </ac:spMkLst>
        </pc:spChg>
        <pc:picChg chg="add mod">
          <ac:chgData name="Sami Rodrigue" userId="4aaa2aefb6c516d8" providerId="LiveId" clId="{85FE2B1C-0777-46F9-A7A3-9F9279322A80}" dt="2018-02-09T04:57:11.090" v="9204" actId="14100"/>
          <ac:picMkLst>
            <pc:docMk/>
            <pc:sldMk cId="361858843" sldId="292"/>
            <ac:picMk id="4" creationId="{E1A09013-A14E-4919-9389-8A163FAF0096}"/>
          </ac:picMkLst>
        </pc:picChg>
      </pc:sldChg>
      <pc:sldChg chg="modSp add del">
        <pc:chgData name="Sami Rodrigue" userId="4aaa2aefb6c516d8" providerId="LiveId" clId="{85FE2B1C-0777-46F9-A7A3-9F9279322A80}" dt="2018-02-08T19:02:26.078" v="8779" actId="2696"/>
        <pc:sldMkLst>
          <pc:docMk/>
          <pc:sldMk cId="2565771463" sldId="292"/>
        </pc:sldMkLst>
        <pc:spChg chg="mod">
          <ac:chgData name="Sami Rodrigue" userId="4aaa2aefb6c516d8" providerId="LiveId" clId="{85FE2B1C-0777-46F9-A7A3-9F9279322A80}" dt="2018-02-08T18:42:31.645" v="8479" actId="20577"/>
          <ac:spMkLst>
            <pc:docMk/>
            <pc:sldMk cId="2565771463" sldId="292"/>
            <ac:spMk id="2" creationId="{F99E9A4E-813B-4805-A1ED-9F265C867DD1}"/>
          </ac:spMkLst>
        </pc:spChg>
      </pc:sldChg>
      <pc:sldChg chg="modSp add del">
        <pc:chgData name="Sami Rodrigue" userId="4aaa2aefb6c516d8" providerId="LiveId" clId="{85FE2B1C-0777-46F9-A7A3-9F9279322A80}" dt="2018-02-08T16:06:51.497" v="7558" actId="2696"/>
        <pc:sldMkLst>
          <pc:docMk/>
          <pc:sldMk cId="2758073893" sldId="292"/>
        </pc:sldMkLst>
        <pc:spChg chg="mod">
          <ac:chgData name="Sami Rodrigue" userId="4aaa2aefb6c516d8" providerId="LiveId" clId="{85FE2B1C-0777-46F9-A7A3-9F9279322A80}" dt="2018-02-08T15:31:04.549" v="7086" actId="20577"/>
          <ac:spMkLst>
            <pc:docMk/>
            <pc:sldMk cId="2758073893" sldId="292"/>
            <ac:spMk id="2" creationId="{AA5EFF60-54B7-40F2-BE4A-EDCE3929BFAB}"/>
          </ac:spMkLst>
        </pc:spChg>
        <pc:spChg chg="mod">
          <ac:chgData name="Sami Rodrigue" userId="4aaa2aefb6c516d8" providerId="LiveId" clId="{85FE2B1C-0777-46F9-A7A3-9F9279322A80}" dt="2018-02-08T15:33:00.689" v="7254" actId="20577"/>
          <ac:spMkLst>
            <pc:docMk/>
            <pc:sldMk cId="2758073893" sldId="292"/>
            <ac:spMk id="3" creationId="{42C4556F-E4AD-4F44-9A99-E26075FC40CD}"/>
          </ac:spMkLst>
        </pc:spChg>
      </pc:sldChg>
      <pc:sldChg chg="modSp add">
        <pc:chgData name="Sami Rodrigue" userId="4aaa2aefb6c516d8" providerId="LiveId" clId="{85FE2B1C-0777-46F9-A7A3-9F9279322A80}" dt="2018-02-09T04:42:06.208" v="8854"/>
        <pc:sldMkLst>
          <pc:docMk/>
          <pc:sldMk cId="1013287873" sldId="293"/>
        </pc:sldMkLst>
        <pc:spChg chg="mod">
          <ac:chgData name="Sami Rodrigue" userId="4aaa2aefb6c516d8" providerId="LiveId" clId="{85FE2B1C-0777-46F9-A7A3-9F9279322A80}" dt="2018-02-09T04:42:02.413" v="8849" actId="20577"/>
          <ac:spMkLst>
            <pc:docMk/>
            <pc:sldMk cId="1013287873" sldId="293"/>
            <ac:spMk id="2" creationId="{6E569999-1742-4F73-A720-240C476F662D}"/>
          </ac:spMkLst>
        </pc:spChg>
        <pc:spChg chg="mod">
          <ac:chgData name="Sami Rodrigue" userId="4aaa2aefb6c516d8" providerId="LiveId" clId="{85FE2B1C-0777-46F9-A7A3-9F9279322A80}" dt="2018-02-09T04:42:06.208" v="8854"/>
          <ac:spMkLst>
            <pc:docMk/>
            <pc:sldMk cId="1013287873" sldId="293"/>
            <ac:spMk id="3" creationId="{2F52AFD8-A4BA-4D26-B0D6-E9FF86F6B38B}"/>
          </ac:spMkLst>
        </pc:spChg>
      </pc:sldChg>
      <pc:sldChg chg="modSp add del">
        <pc:chgData name="Sami Rodrigue" userId="4aaa2aefb6c516d8" providerId="LiveId" clId="{85FE2B1C-0777-46F9-A7A3-9F9279322A80}" dt="2018-02-08T16:07:06.706" v="7582" actId="2696"/>
        <pc:sldMkLst>
          <pc:docMk/>
          <pc:sldMk cId="1858393605" sldId="293"/>
        </pc:sldMkLst>
        <pc:spChg chg="mod">
          <ac:chgData name="Sami Rodrigue" userId="4aaa2aefb6c516d8" providerId="LiveId" clId="{85FE2B1C-0777-46F9-A7A3-9F9279322A80}" dt="2018-02-08T15:31:35.129" v="7113" actId="20577"/>
          <ac:spMkLst>
            <pc:docMk/>
            <pc:sldMk cId="1858393605" sldId="293"/>
            <ac:spMk id="2" creationId="{960AFD16-F7A9-463C-A770-28C249FBBF1F}"/>
          </ac:spMkLst>
        </pc:spChg>
      </pc:sldChg>
      <pc:sldChg chg="modSp add">
        <pc:chgData name="Sami Rodrigue" userId="4aaa2aefb6c516d8" providerId="LiveId" clId="{85FE2B1C-0777-46F9-A7A3-9F9279322A80}" dt="2018-02-09T05:01:08.563" v="9364" actId="20577"/>
        <pc:sldMkLst>
          <pc:docMk/>
          <pc:sldMk cId="1451586781" sldId="294"/>
        </pc:sldMkLst>
        <pc:spChg chg="mod">
          <ac:chgData name="Sami Rodrigue" userId="4aaa2aefb6c516d8" providerId="LiveId" clId="{85FE2B1C-0777-46F9-A7A3-9F9279322A80}" dt="2018-02-09T04:56:01.174" v="9063"/>
          <ac:spMkLst>
            <pc:docMk/>
            <pc:sldMk cId="1451586781" sldId="294"/>
            <ac:spMk id="2" creationId="{A2A811D6-7372-4816-82C0-73806399B357}"/>
          </ac:spMkLst>
        </pc:spChg>
        <pc:spChg chg="mod">
          <ac:chgData name="Sami Rodrigue" userId="4aaa2aefb6c516d8" providerId="LiveId" clId="{85FE2B1C-0777-46F9-A7A3-9F9279322A80}" dt="2018-02-09T05:01:08.563" v="9364" actId="20577"/>
          <ac:spMkLst>
            <pc:docMk/>
            <pc:sldMk cId="1451586781" sldId="294"/>
            <ac:spMk id="3" creationId="{DF6E0343-F9A7-464F-93C1-4D9D2C738652}"/>
          </ac:spMkLst>
        </pc:spChg>
      </pc:sldChg>
      <pc:sldChg chg="addSp delSp modSp add">
        <pc:chgData name="Sami Rodrigue" userId="4aaa2aefb6c516d8" providerId="LiveId" clId="{85FE2B1C-0777-46F9-A7A3-9F9279322A80}" dt="2018-02-09T13:12:44.572" v="9830" actId="478"/>
        <pc:sldMkLst>
          <pc:docMk/>
          <pc:sldMk cId="1038005387" sldId="295"/>
        </pc:sldMkLst>
        <pc:spChg chg="mod">
          <ac:chgData name="Sami Rodrigue" userId="4aaa2aefb6c516d8" providerId="LiveId" clId="{85FE2B1C-0777-46F9-A7A3-9F9279322A80}" dt="2018-02-09T13:04:56.150" v="9665"/>
          <ac:spMkLst>
            <pc:docMk/>
            <pc:sldMk cId="1038005387" sldId="295"/>
            <ac:spMk id="2" creationId="{6385B36C-C0E0-4CEA-B618-8B28E0923FA1}"/>
          </ac:spMkLst>
        </pc:spChg>
        <pc:spChg chg="del">
          <ac:chgData name="Sami Rodrigue" userId="4aaa2aefb6c516d8" providerId="LiveId" clId="{85FE2B1C-0777-46F9-A7A3-9F9279322A80}" dt="2018-02-09T13:12:44.572" v="9830" actId="478"/>
          <ac:spMkLst>
            <pc:docMk/>
            <pc:sldMk cId="1038005387" sldId="295"/>
            <ac:spMk id="3" creationId="{84834E16-F555-48C4-BEFF-D758E05EB299}"/>
          </ac:spMkLst>
        </pc:spChg>
        <pc:picChg chg="add mod">
          <ac:chgData name="Sami Rodrigue" userId="4aaa2aefb6c516d8" providerId="LiveId" clId="{85FE2B1C-0777-46F9-A7A3-9F9279322A80}" dt="2018-02-09T13:07:00.346" v="9714" actId="1036"/>
          <ac:picMkLst>
            <pc:docMk/>
            <pc:sldMk cId="1038005387" sldId="295"/>
            <ac:picMk id="4" creationId="{FEA25332-C71D-4135-9747-846D592BD1C4}"/>
          </ac:picMkLst>
        </pc:picChg>
        <pc:picChg chg="add mod ord">
          <ac:chgData name="Sami Rodrigue" userId="4aaa2aefb6c516d8" providerId="LiveId" clId="{85FE2B1C-0777-46F9-A7A3-9F9279322A80}" dt="2018-02-09T13:08:04.289" v="9715" actId="167"/>
          <ac:picMkLst>
            <pc:docMk/>
            <pc:sldMk cId="1038005387" sldId="295"/>
            <ac:picMk id="5" creationId="{810E0C14-9EA0-4C05-98B2-567F4C877EDC}"/>
          </ac:picMkLst>
        </pc:picChg>
        <pc:picChg chg="add mod">
          <ac:chgData name="Sami Rodrigue" userId="4aaa2aefb6c516d8" providerId="LiveId" clId="{85FE2B1C-0777-46F9-A7A3-9F9279322A80}" dt="2018-02-09T13:07:00.346" v="9714" actId="1036"/>
          <ac:picMkLst>
            <pc:docMk/>
            <pc:sldMk cId="1038005387" sldId="295"/>
            <ac:picMk id="6" creationId="{4C96EFD9-1681-42D3-9363-3385305720C2}"/>
          </ac:picMkLst>
        </pc:picChg>
      </pc:sldChg>
      <pc:sldChg chg="modSp add del">
        <pc:chgData name="Sami Rodrigue" userId="4aaa2aefb6c516d8" providerId="LiveId" clId="{85FE2B1C-0777-46F9-A7A3-9F9279322A80}" dt="2018-02-09T14:11:43.204" v="9831" actId="2696"/>
        <pc:sldMkLst>
          <pc:docMk/>
          <pc:sldMk cId="2571007068" sldId="296"/>
        </pc:sldMkLst>
        <pc:spChg chg="mod">
          <ac:chgData name="Sami Rodrigue" userId="4aaa2aefb6c516d8" providerId="LiveId" clId="{85FE2B1C-0777-46F9-A7A3-9F9279322A80}" dt="2018-02-09T13:09:26.688" v="9726" actId="20577"/>
          <ac:spMkLst>
            <pc:docMk/>
            <pc:sldMk cId="2571007068" sldId="296"/>
            <ac:spMk id="2" creationId="{8C5A36B0-A8E5-43DE-8A37-2A133A0FEC37}"/>
          </ac:spMkLst>
        </pc:spChg>
        <pc:spChg chg="mod">
          <ac:chgData name="Sami Rodrigue" userId="4aaa2aefb6c516d8" providerId="LiveId" clId="{85FE2B1C-0777-46F9-A7A3-9F9279322A80}" dt="2018-02-09T13:09:47.851" v="9743" actId="6549"/>
          <ac:spMkLst>
            <pc:docMk/>
            <pc:sldMk cId="2571007068" sldId="296"/>
            <ac:spMk id="3" creationId="{F211F71D-1C7A-48EA-AE9A-9BD4CBCC56B1}"/>
          </ac:spMkLst>
        </pc:spChg>
      </pc:sldChg>
      <pc:sldChg chg="modSp add modNotesTx">
        <pc:chgData name="Sami Rodrigue" userId="4aaa2aefb6c516d8" providerId="LiveId" clId="{85FE2B1C-0777-46F9-A7A3-9F9279322A80}" dt="2018-02-09T14:11:50.111" v="9854" actId="20577"/>
        <pc:sldMkLst>
          <pc:docMk/>
          <pc:sldMk cId="1637400906" sldId="297"/>
        </pc:sldMkLst>
        <pc:spChg chg="mod">
          <ac:chgData name="Sami Rodrigue" userId="4aaa2aefb6c516d8" providerId="LiveId" clId="{85FE2B1C-0777-46F9-A7A3-9F9279322A80}" dt="2018-02-09T13:09:58.162" v="9751" actId="20577"/>
          <ac:spMkLst>
            <pc:docMk/>
            <pc:sldMk cId="1637400906" sldId="297"/>
            <ac:spMk id="2" creationId="{C35D0F5D-BD2B-48A6-8976-6339F0E5E39A}"/>
          </ac:spMkLst>
        </pc:spChg>
        <pc:spChg chg="mod">
          <ac:chgData name="Sami Rodrigue" userId="4aaa2aefb6c516d8" providerId="LiveId" clId="{85FE2B1C-0777-46F9-A7A3-9F9279322A80}" dt="2018-02-09T13:10:58.311" v="9817" actId="20577"/>
          <ac:spMkLst>
            <pc:docMk/>
            <pc:sldMk cId="1637400906" sldId="297"/>
            <ac:spMk id="3" creationId="{ABE8DC22-F1B4-46A1-8346-2552FFAFCB21}"/>
          </ac:spMkLst>
        </pc:spChg>
      </pc:sldChg>
    </pc:docChg>
  </pc:docChgLst>
  <pc:docChgLst>
    <pc:chgData name="Suansh Sharma" userId="d788303008929358" providerId="LiveId" clId="{503B2963-9C16-4597-9817-4AB44F56AA46}"/>
    <pc:docChg chg="custSel addSld modSld sldOrd">
      <pc:chgData name="Suansh Sharma" userId="d788303008929358" providerId="LiveId" clId="{503B2963-9C16-4597-9817-4AB44F56AA46}" dt="2017-12-07T20:57:50.905" v="1698" actId="27636"/>
      <pc:docMkLst>
        <pc:docMk/>
      </pc:docMkLst>
      <pc:sldChg chg="add">
        <pc:chgData name="Suansh Sharma" userId="d788303008929358" providerId="LiveId" clId="{503B2963-9C16-4597-9817-4AB44F56AA46}" dt="2017-12-07T19:25:24.469" v="7" actId="27636"/>
        <pc:sldMkLst>
          <pc:docMk/>
          <pc:sldMk cId="4243703361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33B5C-6814-4CEA-85A9-69A7A719111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A7311-C61F-4699-8EEA-C261197E5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47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9F7AB5A-DAE0-4443-A87E-EB7C779D907F}" type="slidenum">
              <a:rPr lang="en-US" sz="1200"/>
              <a:pPr algn="r"/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956131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Objective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5A7311-C61F-4699-8EEA-C261197E57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50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 1 OR Table 3.1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5A7311-C61F-4699-8EEA-C261197E57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65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6 OR Figure 3.5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5A7311-C61F-4699-8EEA-C261197E57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31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 6 OR 4.1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5A7311-C61F-4699-8EEA-C261197E57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00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 10 OR Table 4.5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5A7311-C61F-4699-8EEA-C261197E57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03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5A7311-C61F-4699-8EEA-C261197E575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89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728A-E951-2746-A64B-AA495D55F9C1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DEC7-3D5F-2B46-B494-882369C5F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2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728A-E951-2746-A64B-AA495D55F9C1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DEC7-3D5F-2B46-B494-882369C5F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8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728A-E951-2746-A64B-AA495D55F9C1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DEC7-3D5F-2B46-B494-882369C5F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9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728A-E951-2746-A64B-AA495D55F9C1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DEC7-3D5F-2B46-B494-882369C5F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4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728A-E951-2746-A64B-AA495D55F9C1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DEC7-3D5F-2B46-B494-882369C5F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4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728A-E951-2746-A64B-AA495D55F9C1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DEC7-3D5F-2B46-B494-882369C5F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1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728A-E951-2746-A64B-AA495D55F9C1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DEC7-3D5F-2B46-B494-882369C5F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7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728A-E951-2746-A64B-AA495D55F9C1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DEC7-3D5F-2B46-B494-882369C5F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1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728A-E951-2746-A64B-AA495D55F9C1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DEC7-3D5F-2B46-B494-882369C5F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5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728A-E951-2746-A64B-AA495D55F9C1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DEC7-3D5F-2B46-B494-882369C5F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0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728A-E951-2746-A64B-AA495D55F9C1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DEC7-3D5F-2B46-B494-882369C5F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7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0728A-E951-2746-A64B-AA495D55F9C1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3DEC7-3D5F-2B46-B494-882369C5F40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130300" cy="546100"/>
          </a:xfrm>
          <a:prstGeom prst="rect">
            <a:avLst/>
          </a:prstGeom>
        </p:spPr>
      </p:pic>
      <p:pic>
        <p:nvPicPr>
          <p:cNvPr id="8" name="Picture 7" descr="logo_DSI.png"/>
          <p:cNvPicPr>
            <a:picLocks noChangeAspect="1"/>
          </p:cNvPicPr>
          <p:nvPr userDrawn="1"/>
        </p:nvPicPr>
        <p:blipFill>
          <a:blip r:embed="rId14" cstate="print"/>
          <a:srcRect l="32632" r="32495"/>
          <a:stretch>
            <a:fillRect/>
          </a:stretch>
        </p:blipFill>
        <p:spPr>
          <a:xfrm>
            <a:off x="7620000" y="6085425"/>
            <a:ext cx="1524000" cy="77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1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20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4.xml"/><Relationship Id="rId7" Type="http://schemas.openxmlformats.org/officeDocument/2006/relationships/image" Target="../media/image9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14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17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>
          <a:xfrm>
            <a:off x="683568" y="5013176"/>
            <a:ext cx="7772400" cy="1398017"/>
          </a:xfrm>
        </p:spPr>
        <p:txBody>
          <a:bodyPr>
            <a:normAutofit fontScale="90000"/>
          </a:bodyPr>
          <a:lstStyle/>
          <a:p>
            <a:pPr algn="ctr"/>
            <a:r>
              <a:rPr lang="tr-TR" sz="2000" dirty="0">
                <a:solidFill>
                  <a:schemeClr val="tx2"/>
                </a:solidFill>
                <a:latin typeface="Arial" charset="0"/>
              </a:rPr>
              <a:t>Data Science Laboratory</a:t>
            </a:r>
            <a:br>
              <a:rPr lang="tr-TR" sz="2700" dirty="0">
                <a:solidFill>
                  <a:schemeClr val="tx2"/>
                </a:solidFill>
                <a:latin typeface="Arial" charset="0"/>
              </a:rPr>
            </a:br>
            <a:r>
              <a:rPr lang="tr-TR" sz="1600" dirty="0">
                <a:solidFill>
                  <a:schemeClr val="tx1"/>
                </a:solidFill>
              </a:rPr>
              <a:t>Department of Mechanical and Industrial Engineering </a:t>
            </a:r>
            <a:br>
              <a:rPr lang="tr-TR" sz="1600" dirty="0">
                <a:solidFill>
                  <a:schemeClr val="tx1"/>
                </a:solidFill>
              </a:rPr>
            </a:br>
            <a:r>
              <a:rPr lang="tr-TR" sz="1600" dirty="0">
                <a:solidFill>
                  <a:schemeClr val="tx1"/>
                </a:solidFill>
              </a:rPr>
              <a:t>Ryerson University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3404" y="2861193"/>
            <a:ext cx="655272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On the Use of Hidden Markov Model</a:t>
            </a:r>
          </a:p>
          <a:p>
            <a:pPr algn="ctr"/>
            <a:r>
              <a:rPr lang="en-CA" sz="2800" dirty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to Predict the Time to Fix Bugs</a:t>
            </a:r>
            <a:endParaRPr lang="en-US" dirty="0"/>
          </a:p>
          <a:p>
            <a:pPr algn="ctr"/>
            <a:r>
              <a:rPr lang="en-US" dirty="0" err="1"/>
              <a:t>Mayy</a:t>
            </a:r>
            <a:r>
              <a:rPr lang="en-US" dirty="0"/>
              <a:t> </a:t>
            </a:r>
            <a:r>
              <a:rPr lang="en-US" dirty="0" err="1"/>
              <a:t>Habayeb</a:t>
            </a:r>
            <a:r>
              <a:rPr lang="en-US" dirty="0"/>
              <a:t>, Syed </a:t>
            </a:r>
            <a:r>
              <a:rPr lang="en-US" dirty="0" err="1"/>
              <a:t>Shariyar</a:t>
            </a:r>
            <a:r>
              <a:rPr lang="en-US" dirty="0"/>
              <a:t> Murtaza, Andriy </a:t>
            </a:r>
            <a:r>
              <a:rPr lang="en-US" dirty="0" err="1"/>
              <a:t>Miranskyy</a:t>
            </a:r>
            <a:r>
              <a:rPr lang="en-US" dirty="0"/>
              <a:t>, </a:t>
            </a:r>
            <a:r>
              <a:rPr lang="en-US" dirty="0" err="1"/>
              <a:t>Ayse</a:t>
            </a:r>
            <a:r>
              <a:rPr lang="en-US" dirty="0"/>
              <a:t> </a:t>
            </a:r>
            <a:r>
              <a:rPr lang="en-US" dirty="0" err="1"/>
              <a:t>Basar</a:t>
            </a:r>
            <a:r>
              <a:rPr lang="en-US" dirty="0"/>
              <a:t> </a:t>
            </a:r>
            <a:r>
              <a:rPr lang="en-US" dirty="0" err="1"/>
              <a:t>Bener</a:t>
            </a:r>
            <a:endParaRPr lang="en-US" dirty="0"/>
          </a:p>
          <a:p>
            <a:pPr algn="ctr"/>
            <a:r>
              <a:rPr lang="en-US" dirty="0"/>
              <a:t>Feb 9</a:t>
            </a:r>
            <a:r>
              <a:rPr lang="en-US" baseline="30000" dirty="0"/>
              <a:t>th</a:t>
            </a:r>
            <a:r>
              <a:rPr lang="en-US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1721833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2E31F-857A-4659-8DE6-A8511860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CB7E5-384C-4EE6-B016-EA54C83FD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of HMM</a:t>
            </a:r>
          </a:p>
          <a:p>
            <a:pPr lvl="1"/>
            <a:r>
              <a:rPr lang="en-US" dirty="0"/>
              <a:t>Initial States (</a:t>
            </a:r>
            <a:r>
              <a:rPr lang="el-GR" dirty="0"/>
              <a:t>π</a:t>
            </a:r>
            <a:r>
              <a:rPr lang="en-US" dirty="0"/>
              <a:t>): Initial state distribution at time 0.</a:t>
            </a:r>
          </a:p>
          <a:p>
            <a:pPr lvl="1"/>
            <a:endParaRPr lang="en-US" dirty="0"/>
          </a:p>
          <a:p>
            <a:r>
              <a:rPr lang="en-US" dirty="0"/>
              <a:t>The components of HMM can be represented as: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EDECEA3-4DA7-4D6C-9703-19B111C454F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651847" y="4326395"/>
            <a:ext cx="1883886" cy="3268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211AF1-287D-465D-AB4B-A5BA31F0084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651847" y="2853485"/>
            <a:ext cx="1996800" cy="326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97492A-F3A6-4026-97B8-AB7AFCB3722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897474" y="2870322"/>
            <a:ext cx="738896" cy="23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14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FA3FC-227D-452F-9936-153F7AD24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2A391-3601-4966-B2BE-B61A25FA2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Testing</a:t>
            </a:r>
          </a:p>
          <a:p>
            <a:pPr marL="914400" lvl="1" indent="-514350"/>
            <a:r>
              <a:rPr lang="en-US" dirty="0"/>
              <a:t>A sequence is assigned as slow if:</a:t>
            </a:r>
          </a:p>
          <a:p>
            <a:pPr marL="914400" lvl="1" indent="-514350"/>
            <a:endParaRPr lang="en-US" dirty="0"/>
          </a:p>
          <a:p>
            <a:pPr marL="914400" lvl="1" indent="-514350"/>
            <a:endParaRPr lang="en-US" dirty="0"/>
          </a:p>
          <a:p>
            <a:pPr marL="400050" lvl="1" indent="0">
              <a:buNone/>
            </a:pPr>
            <a:endParaRPr lang="en-US" dirty="0"/>
          </a:p>
          <a:p>
            <a:pPr marL="914400" lvl="1" indent="-514350"/>
            <a:r>
              <a:rPr lang="en-US" dirty="0"/>
              <a:t>Likelihood of a sequence is calculated using the forward algorithm</a:t>
            </a:r>
          </a:p>
          <a:p>
            <a:pPr marL="400050" lvl="1" indent="0">
              <a:buNone/>
            </a:pPr>
            <a:endParaRPr lang="en-US" dirty="0"/>
          </a:p>
          <a:p>
            <a:pPr marL="914400" lvl="1" indent="-514350"/>
            <a:endParaRPr lang="en-US" dirty="0"/>
          </a:p>
          <a:p>
            <a:pPr marL="914400" lvl="1" indent="-514350"/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/>
            <a:endParaRPr lang="en-US" dirty="0"/>
          </a:p>
          <a:p>
            <a:pPr marL="914400" lvl="1" indent="-514350"/>
            <a:endParaRPr lang="en-US" dirty="0"/>
          </a:p>
          <a:p>
            <a:pPr marL="914400" lvl="1" indent="-514350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C99B6E-A86A-4BD5-9D8E-78CFA1F3D76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72573" y="2963128"/>
            <a:ext cx="7398854" cy="84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61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0479-52EB-40BD-B1C2-60B4FF789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F6417-013F-43F1-9FB4-0D99A037E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Evaluation Criteria</a:t>
            </a:r>
          </a:p>
          <a:p>
            <a:pPr marL="914400" lvl="1" indent="-514350"/>
            <a:r>
              <a:rPr lang="en-US" dirty="0"/>
              <a:t>Confusion matrix</a:t>
            </a:r>
          </a:p>
          <a:p>
            <a:pPr marL="1314450" lvl="2" indent="-514350"/>
            <a:r>
              <a:rPr lang="en-US" sz="2500" dirty="0"/>
              <a:t>True Positive: A slow bug that is assigned to the HMM associated with slow bugs</a:t>
            </a:r>
          </a:p>
          <a:p>
            <a:pPr marL="914400" lvl="1" indent="-514350"/>
            <a:r>
              <a:rPr lang="en-US" dirty="0"/>
              <a:t>Precision: % of correctly classified slow bugs out of all bugs</a:t>
            </a:r>
          </a:p>
          <a:p>
            <a:pPr marL="914400" lvl="1" indent="-514350"/>
            <a:r>
              <a:rPr lang="en-US" dirty="0"/>
              <a:t>Recall: % of correctly classified slow bugs out of all slow bugs</a:t>
            </a:r>
          </a:p>
          <a:p>
            <a:pPr marL="914400" lvl="1" indent="-514350"/>
            <a:r>
              <a:rPr lang="en-US" dirty="0"/>
              <a:t>F-Measure, Accuracy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852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57F5-3531-4ED7-B1FC-5F483C14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DFD549-643C-4664-BA2B-1AC4DCC283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9" b="1"/>
          <a:stretch/>
        </p:blipFill>
        <p:spPr>
          <a:xfrm>
            <a:off x="819150" y="1776941"/>
            <a:ext cx="7505700" cy="386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50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149C3-2C34-4312-8672-4477D687C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29826-890D-4F26-823E-5C0DC8DC8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 statistics do not match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F2FC07-5B14-4763-8D12-BC404489247E}"/>
              </a:ext>
            </a:extLst>
          </p:cNvPr>
          <p:cNvGrpSpPr/>
          <p:nvPr/>
        </p:nvGrpSpPr>
        <p:grpSpPr>
          <a:xfrm>
            <a:off x="177053" y="2771550"/>
            <a:ext cx="2942665" cy="3064474"/>
            <a:chOff x="457200" y="2787183"/>
            <a:chExt cx="2566147" cy="25834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19C1DC6-C972-41E1-8216-E9F0EBFB8E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7789"/>
            <a:stretch/>
          </p:blipFill>
          <p:spPr>
            <a:xfrm>
              <a:off x="457200" y="2787183"/>
              <a:ext cx="638735" cy="258340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CB510FA-4A54-4087-9F64-20EC44D8D1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3154"/>
            <a:stretch/>
          </p:blipFill>
          <p:spPr>
            <a:xfrm>
              <a:off x="1095935" y="2787183"/>
              <a:ext cx="1927412" cy="2583401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293B1706-9BC1-4D6A-87BD-C62FC166A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377" y="2542798"/>
            <a:ext cx="5980624" cy="87421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2EEB12-8B52-4DCF-86BA-05C9AA900008}"/>
              </a:ext>
            </a:extLst>
          </p:cNvPr>
          <p:cNvCxnSpPr>
            <a:cxnSpLocks/>
          </p:cNvCxnSpPr>
          <p:nvPr/>
        </p:nvCxnSpPr>
        <p:spPr>
          <a:xfrm flipV="1">
            <a:off x="1761565" y="3429000"/>
            <a:ext cx="1638300" cy="22725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24DC10-45DC-4360-89CD-96313BEBA1B9}"/>
              </a:ext>
            </a:extLst>
          </p:cNvPr>
          <p:cNvCxnSpPr>
            <a:cxnSpLocks/>
          </p:cNvCxnSpPr>
          <p:nvPr/>
        </p:nvCxnSpPr>
        <p:spPr>
          <a:xfrm>
            <a:off x="2815829" y="5713544"/>
            <a:ext cx="1127895" cy="3730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D1193CE7-5FFF-40B3-8B0F-B1EC0CACD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3724" y="3330482"/>
            <a:ext cx="2843336" cy="288221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F4A457A-07FF-492B-90A2-4D7EBC65E9A0}"/>
              </a:ext>
            </a:extLst>
          </p:cNvPr>
          <p:cNvSpPr txBox="1"/>
          <p:nvPr/>
        </p:nvSpPr>
        <p:spPr>
          <a:xfrm>
            <a:off x="-1" y="6488206"/>
            <a:ext cx="596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Had the same results in SQL as well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AEE633-6144-4A5F-B1E6-91FDD1195EE4}"/>
              </a:ext>
            </a:extLst>
          </p:cNvPr>
          <p:cNvSpPr txBox="1"/>
          <p:nvPr/>
        </p:nvSpPr>
        <p:spPr>
          <a:xfrm>
            <a:off x="6255467" y="4359608"/>
            <a:ext cx="2843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Difference in our definitions for the </a:t>
            </a:r>
            <a:r>
              <a:rPr lang="en-CA" i="1" dirty="0"/>
              <a:t>day 0 </a:t>
            </a:r>
            <a:r>
              <a:rPr lang="en-CA" dirty="0"/>
              <a:t>bugs (?)</a:t>
            </a:r>
          </a:p>
        </p:txBody>
      </p:sp>
    </p:spTree>
    <p:extLst>
      <p:ext uri="{BB962C8B-B14F-4D97-AF65-F5344CB8AC3E}">
        <p14:creationId xmlns:p14="http://schemas.microsoft.com/office/powerpoint/2010/main" val="1950804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EC6DB-B77E-4A1F-8A41-06398C5B9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01326-7507-4004-A49B-DC39D9521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Using fixed length sequences for classification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first week’s activities to predict the time to fix bugs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previous year’s data to predict the time to fix bugs</a:t>
            </a:r>
          </a:p>
        </p:txBody>
      </p:sp>
    </p:spTree>
    <p:extLst>
      <p:ext uri="{BB962C8B-B14F-4D97-AF65-F5344CB8AC3E}">
        <p14:creationId xmlns:p14="http://schemas.microsoft.com/office/powerpoint/2010/main" val="1939682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AFB48-9E61-44FD-9734-379C72A75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15057-EC04-48A6-84FF-F0C71D068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classify bugs using the first N members of the sequence?</a:t>
            </a:r>
          </a:p>
          <a:p>
            <a:pPr lvl="1"/>
            <a:r>
              <a:rPr lang="en-US" dirty="0"/>
              <a:t> </a:t>
            </a:r>
          </a:p>
          <a:p>
            <a:r>
              <a:rPr lang="en-US" dirty="0"/>
              <a:t>Threats to replication </a:t>
            </a:r>
          </a:p>
          <a:p>
            <a:pPr lvl="1"/>
            <a:r>
              <a:rPr lang="en-US" dirty="0"/>
              <a:t>Sequences included in training/testing</a:t>
            </a:r>
          </a:p>
          <a:p>
            <a:pPr lvl="2"/>
            <a:r>
              <a:rPr lang="en-US" dirty="0"/>
              <a:t>Ex: If the number of activities we want to use is 5, do we use a sequence with only 3 activities?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42B75F-C3EC-4DD2-B094-5306C424B64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362979" y="2797021"/>
            <a:ext cx="2319695" cy="32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56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3E4E0-6DE2-4A18-A307-E71C07289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CC09-9154-45F2-81E9-B9E25CE17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D812F0-D9BB-4B1C-84BC-6AD16BB54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606" y="1738312"/>
            <a:ext cx="76962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763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DCE31-B1FB-4A1E-BAD8-3AD1A153B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CC4D9-3A1F-498F-A948-323BFD410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and other measures are not significantly impacted by the number hidden states</a:t>
            </a:r>
          </a:p>
          <a:p>
            <a:r>
              <a:rPr lang="en-US" dirty="0"/>
              <a:t>Number of activities are positively related with recall, negatively related with precision  </a:t>
            </a:r>
          </a:p>
        </p:txBody>
      </p:sp>
    </p:spTree>
    <p:extLst>
      <p:ext uri="{BB962C8B-B14F-4D97-AF65-F5344CB8AC3E}">
        <p14:creationId xmlns:p14="http://schemas.microsoft.com/office/powerpoint/2010/main" val="545244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B165-331D-4354-9829-0CFC45D35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Replication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F95D0E-FC74-4E50-8C6F-9E957CC67F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546265"/>
              </p:ext>
            </p:extLst>
          </p:nvPr>
        </p:nvGraphicFramePr>
        <p:xfrm>
          <a:off x="1014058" y="1417638"/>
          <a:ext cx="6401995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57">
                  <a:extLst>
                    <a:ext uri="{9D8B030D-6E8A-4147-A177-3AD203B41FA5}">
                      <a16:colId xmlns:a16="http://schemas.microsoft.com/office/drawing/2014/main" val="2656618188"/>
                    </a:ext>
                  </a:extLst>
                </a:gridCol>
                <a:gridCol w="1462661">
                  <a:extLst>
                    <a:ext uri="{9D8B030D-6E8A-4147-A177-3AD203B41FA5}">
                      <a16:colId xmlns:a16="http://schemas.microsoft.com/office/drawing/2014/main" val="2728816653"/>
                    </a:ext>
                  </a:extLst>
                </a:gridCol>
                <a:gridCol w="1043662">
                  <a:extLst>
                    <a:ext uri="{9D8B030D-6E8A-4147-A177-3AD203B41FA5}">
                      <a16:colId xmlns:a16="http://schemas.microsoft.com/office/drawing/2014/main" val="2706791010"/>
                    </a:ext>
                  </a:extLst>
                </a:gridCol>
                <a:gridCol w="880478">
                  <a:extLst>
                    <a:ext uri="{9D8B030D-6E8A-4147-A177-3AD203B41FA5}">
                      <a16:colId xmlns:a16="http://schemas.microsoft.com/office/drawing/2014/main" val="999316036"/>
                    </a:ext>
                  </a:extLst>
                </a:gridCol>
                <a:gridCol w="887593">
                  <a:extLst>
                    <a:ext uri="{9D8B030D-6E8A-4147-A177-3AD203B41FA5}">
                      <a16:colId xmlns:a16="http://schemas.microsoft.com/office/drawing/2014/main" val="3707536045"/>
                    </a:ext>
                  </a:extLst>
                </a:gridCol>
                <a:gridCol w="1067744">
                  <a:extLst>
                    <a:ext uri="{9D8B030D-6E8A-4147-A177-3AD203B41FA5}">
                      <a16:colId xmlns:a16="http://schemas.microsoft.com/office/drawing/2014/main" val="2027506357"/>
                    </a:ext>
                  </a:extLst>
                </a:gridCol>
              </a:tblGrid>
              <a:tr h="325391">
                <a:tc>
                  <a:txBody>
                    <a:bodyPr/>
                    <a:lstStyle/>
                    <a:p>
                      <a:r>
                        <a:rPr lang="en-US" sz="1600" dirty="0"/>
                        <a:t>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Hidden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278614"/>
                  </a:ext>
                </a:extLst>
              </a:tr>
              <a:tr h="325391"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58</a:t>
                      </a:r>
                      <a:r>
                        <a:rPr lang="en-US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.51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56.79%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57.64%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70.52%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936588"/>
                  </a:ext>
                </a:extLst>
              </a:tr>
              <a:tr h="32539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55.85%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58.15%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69.18%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870631"/>
                  </a:ext>
                </a:extLst>
              </a:tr>
              <a:tr h="32539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57.38%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58.86%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58.11%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70.03%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949468"/>
                  </a:ext>
                </a:extLst>
              </a:tr>
              <a:tr h="325391"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55.69%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79.11%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65.37%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70.40%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779773"/>
                  </a:ext>
                </a:extLst>
              </a:tr>
              <a:tr h="32539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61.27%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73.37%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66.77%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74.21%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661232"/>
                  </a:ext>
                </a:extLst>
              </a:tr>
              <a:tr h="32539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62.33%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71.31%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66.52%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74.65%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592633"/>
                  </a:ext>
                </a:extLst>
              </a:tr>
              <a:tr h="325391"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60.49%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69.86%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64.84%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73.23%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588576"/>
                  </a:ext>
                </a:extLst>
              </a:tr>
              <a:tr h="32539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61.22%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73.71%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66.89%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74.22%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782766"/>
                  </a:ext>
                </a:extLst>
              </a:tr>
              <a:tr h="32539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63.12%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71.30%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66.97%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75.15%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301485"/>
                  </a:ext>
                </a:extLst>
              </a:tr>
              <a:tr h="325391"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61.51%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71.13%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65.97%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74.09%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734543"/>
                  </a:ext>
                </a:extLst>
              </a:tr>
              <a:tr h="325391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60.89%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72.77%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66.30%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73.87%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565079"/>
                  </a:ext>
                </a:extLst>
              </a:tr>
              <a:tr h="325391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63.13%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66.75%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75.09%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217683"/>
                  </a:ext>
                </a:extLst>
              </a:tr>
              <a:tr h="325391"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61.99%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71.57%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66.43%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74.46%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074848"/>
                  </a:ext>
                </a:extLst>
              </a:tr>
              <a:tr h="325391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60.26%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72.98%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66.02%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73.46%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910863"/>
                  </a:ext>
                </a:extLst>
              </a:tr>
              <a:tr h="325391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62.91%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70.98%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66.70%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74.97%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76953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04B2289-5B9F-469A-9F81-27281095AC3C}"/>
              </a:ext>
            </a:extLst>
          </p:cNvPr>
          <p:cNvSpPr txBox="1"/>
          <p:nvPr/>
        </p:nvSpPr>
        <p:spPr>
          <a:xfrm>
            <a:off x="7543801" y="3104386"/>
            <a:ext cx="17481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/>
              <a:t>Color indicates change compared to the original results</a:t>
            </a:r>
          </a:p>
        </p:txBody>
      </p:sp>
    </p:spTree>
    <p:extLst>
      <p:ext uri="{BB962C8B-B14F-4D97-AF65-F5344CB8AC3E}">
        <p14:creationId xmlns:p14="http://schemas.microsoft.com/office/powerpoint/2010/main" val="989430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0F5D-BD2B-48A6-8976-6339F0E5E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8DC22-F1B4-46A1-8346-2552FFAF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Dataset</a:t>
            </a:r>
          </a:p>
          <a:p>
            <a:r>
              <a:rPr lang="en-US" dirty="0"/>
              <a:t>Experiments</a:t>
            </a:r>
          </a:p>
          <a:p>
            <a:r>
              <a:rPr lang="en-US" dirty="0"/>
              <a:t>Threats to Replication</a:t>
            </a:r>
          </a:p>
        </p:txBody>
      </p:sp>
    </p:spTree>
    <p:extLst>
      <p:ext uri="{BB962C8B-B14F-4D97-AF65-F5344CB8AC3E}">
        <p14:creationId xmlns:p14="http://schemas.microsoft.com/office/powerpoint/2010/main" val="1637400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CB133-4872-4811-AA91-EF697C0E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27780-6E4E-423A-B62E-F16C8D127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and other measures are not significantly impacted by the number hidden states </a:t>
            </a:r>
          </a:p>
          <a:p>
            <a:pPr lvl="1"/>
            <a:r>
              <a:rPr lang="en-US" dirty="0"/>
              <a:t>Most of the replicated results match this pattern</a:t>
            </a:r>
          </a:p>
          <a:p>
            <a:r>
              <a:rPr lang="en-US" dirty="0"/>
              <a:t>Number of activities are positively related with recall, negatively related with precision </a:t>
            </a:r>
          </a:p>
          <a:p>
            <a:pPr lvl="1"/>
            <a:r>
              <a:rPr lang="en-US" dirty="0"/>
              <a:t>Results match for recall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50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3DAE4-CB1B-4644-BDAE-AB267E2F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E1E2C-DFBF-4B3C-A0E4-14F7F0C8A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use year t-1 to predict the bugs in year t?</a:t>
            </a:r>
          </a:p>
          <a:p>
            <a:pPr lvl="1"/>
            <a:r>
              <a:rPr lang="en-US" dirty="0"/>
              <a:t> </a:t>
            </a:r>
          </a:p>
          <a:p>
            <a:r>
              <a:rPr lang="en-US" dirty="0"/>
              <a:t>Threats to replication</a:t>
            </a:r>
          </a:p>
          <a:p>
            <a:pPr lvl="1"/>
            <a:r>
              <a:rPr lang="en-US" dirty="0"/>
              <a:t>For testing, used whole next year to validate results (In the paper they use a portion)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B9A8F6-86EA-4166-B484-59427DF69AE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362979" y="2797021"/>
            <a:ext cx="2121600" cy="32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38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330088-AEE5-4895-94AD-D3894AFE96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02" t="10186" r="1264" b="2709"/>
          <a:stretch/>
        </p:blipFill>
        <p:spPr>
          <a:xfrm>
            <a:off x="85020" y="2158852"/>
            <a:ext cx="4836099" cy="29260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D10986-084C-4B70-B774-AC12B7998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Paper vs Replication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D3B9CA-C2F1-4188-B7B4-DBE2779E63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427" b="2716"/>
          <a:stretch/>
        </p:blipFill>
        <p:spPr>
          <a:xfrm>
            <a:off x="4838164" y="1746025"/>
            <a:ext cx="422081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83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B5E0-EB4B-4477-A516-18F212C4D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Overall Threats to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A3269-184B-4A3C-B188-752351A88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used: </a:t>
            </a:r>
            <a:r>
              <a:rPr lang="en-US" dirty="0" err="1"/>
              <a:t>HMMlearn</a:t>
            </a:r>
            <a:endParaRPr lang="en-US" dirty="0"/>
          </a:p>
          <a:p>
            <a:pPr lvl="1"/>
            <a:r>
              <a:rPr lang="en-US" dirty="0"/>
              <a:t>Initializations have a great impact on the results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A09013-A14E-4919-9389-8A163FAF0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624" y="2865613"/>
            <a:ext cx="3781985" cy="35277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3AE1AD-1099-4B99-B9B9-261291FC0FCF}"/>
              </a:ext>
            </a:extLst>
          </p:cNvPr>
          <p:cNvSpPr txBox="1"/>
          <p:nvPr/>
        </p:nvSpPr>
        <p:spPr>
          <a:xfrm>
            <a:off x="3455053" y="6321473"/>
            <a:ext cx="2233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[1] </a:t>
            </a:r>
            <a:r>
              <a:rPr lang="en-CA" sz="1600" dirty="0" err="1"/>
              <a:t>Khreich</a:t>
            </a:r>
            <a:r>
              <a:rPr lang="en-CA" sz="1600" dirty="0"/>
              <a:t>, Wael, et al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1858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0E0C14-9EA0-4C05-98B2-567F4C877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247" y="1070397"/>
            <a:ext cx="4020236" cy="28986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85B36C-C0E0-4CEA-B618-8B28E0923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Threats to Replication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A25332-C71D-4135-9747-846D592BD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84" y="1070397"/>
            <a:ext cx="3967162" cy="29003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96EFD9-1681-42D3-9363-338530572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655" y="3957475"/>
            <a:ext cx="4032689" cy="289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05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811D6-7372-4816-82C0-73806399B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Threats to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E0343-F9A7-464F-93C1-4D9D2C738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Increasing the iteration count improves the values</a:t>
            </a:r>
          </a:p>
          <a:p>
            <a:pPr lvl="1"/>
            <a:r>
              <a:rPr lang="en-US" dirty="0"/>
              <a:t>Causes overfitting</a:t>
            </a:r>
          </a:p>
          <a:p>
            <a:pPr lvl="1"/>
            <a:r>
              <a:rPr lang="en-US" dirty="0"/>
              <a:t>Validation set can show the optimal iteration count</a:t>
            </a:r>
          </a:p>
        </p:txBody>
      </p:sp>
    </p:spTree>
    <p:extLst>
      <p:ext uri="{BB962C8B-B14F-4D97-AF65-F5344CB8AC3E}">
        <p14:creationId xmlns:p14="http://schemas.microsoft.com/office/powerpoint/2010/main" val="1451586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2AC27-FFE8-4A51-AE42-25C452062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4400" dirty="0"/>
              <a:t>Thank you for listening!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189ADB-CDAB-4672-87BB-7238E647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50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69999-1742-4F73-A720-240C476F6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2AFD8-A4BA-4D26-B0D6-E9FF86F6B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</a:t>
            </a:r>
            <a:r>
              <a:rPr lang="en-CA" dirty="0" err="1"/>
              <a:t>Khreich</a:t>
            </a:r>
            <a:r>
              <a:rPr lang="en-CA" dirty="0"/>
              <a:t>, Wael, et al. "A survey of techniques for incremental learning of HMM parameters." </a:t>
            </a:r>
            <a:r>
              <a:rPr lang="en-CA" i="1" dirty="0"/>
              <a:t>Information Sciences</a:t>
            </a:r>
            <a:r>
              <a:rPr lang="en-CA" dirty="0"/>
              <a:t> 197 (2012): 105-130.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8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D7BA14-2EC2-4D3A-A379-DCA31A23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F11BBC-D382-4D64-B7E9-0121729C3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634194" cy="4525963"/>
          </a:xfrm>
        </p:spPr>
        <p:txBody>
          <a:bodyPr/>
          <a:lstStyle/>
          <a:p>
            <a:r>
              <a:rPr lang="en-CA" sz="2800" dirty="0"/>
              <a:t>Research Problem</a:t>
            </a:r>
          </a:p>
          <a:p>
            <a:pPr lvl="1"/>
            <a:r>
              <a:rPr lang="en-CA" sz="2400" dirty="0"/>
              <a:t>Identify bugs that require additional time at an early stage</a:t>
            </a:r>
          </a:p>
          <a:p>
            <a:r>
              <a:rPr lang="en-CA" sz="2800" dirty="0"/>
              <a:t>Source: Mozilla’s Bugzilla repository</a:t>
            </a:r>
            <a:r>
              <a:rPr lang="en-CA" sz="2400" dirty="0"/>
              <a:t> </a:t>
            </a:r>
          </a:p>
          <a:p>
            <a:endParaRPr lang="en-CA" sz="2800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259B42-4B29-46B6-A873-C9E0F928B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394" y="1466914"/>
            <a:ext cx="4052606" cy="511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0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7E9E-95F2-4671-BF91-64F5293C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C7305-F03F-4987-BFA0-076AF5B04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Extract temporal sequences of developer activities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1C5DFC-10B0-4FF1-AC89-5D4E99DB9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514" y="2770094"/>
            <a:ext cx="3106598" cy="38727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802833-6BC4-4ABC-90F7-932C749F318D}"/>
              </a:ext>
            </a:extLst>
          </p:cNvPr>
          <p:cNvSpPr txBox="1"/>
          <p:nvPr/>
        </p:nvSpPr>
        <p:spPr>
          <a:xfrm>
            <a:off x="5251076" y="3105834"/>
            <a:ext cx="3287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for bug 322067:</a:t>
            </a:r>
          </a:p>
          <a:p>
            <a:r>
              <a:rPr lang="en-US" dirty="0"/>
              <a:t>N, C, W, Z</a:t>
            </a:r>
          </a:p>
        </p:txBody>
      </p:sp>
    </p:spTree>
    <p:extLst>
      <p:ext uri="{BB962C8B-B14F-4D97-AF65-F5344CB8AC3E}">
        <p14:creationId xmlns:p14="http://schemas.microsoft.com/office/powerpoint/2010/main" val="178552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4DA0-1D59-4193-ADC4-FCD10B1E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30875-5054-406E-8E48-F47572161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list of activities: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513117-71C2-453B-9D84-0684B71A9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170" y="2456049"/>
            <a:ext cx="5395659" cy="440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63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7BAFB-B2CB-402C-9C22-5DEAD8E05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19FD4-819B-4FD1-A3C7-9EC2ECEDC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Train two different HMMs for bugs that are resolved quickly and slowly (                 ) </a:t>
            </a:r>
          </a:p>
          <a:p>
            <a:pPr marL="914400" lvl="1" indent="-514350"/>
            <a:r>
              <a:rPr lang="en-US" sz="2400" dirty="0"/>
              <a:t>If total number of days to fix a bug exceeds 2 months it is classified as “slow”</a:t>
            </a:r>
          </a:p>
          <a:p>
            <a:pPr marL="914400" lvl="1" indent="-514350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511A92-2487-4F46-9187-B85A9A641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731" y="3368488"/>
            <a:ext cx="5726537" cy="34895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D84653-8ABF-454F-9C5C-255F189A177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767295" y="2290095"/>
            <a:ext cx="1576838" cy="32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81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CEAA2-1B8F-40EB-8B22-A526CF0C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7394E-7B99-4387-B506-525D26572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 of HMM</a:t>
            </a:r>
          </a:p>
          <a:p>
            <a:pPr lvl="1"/>
            <a:r>
              <a:rPr lang="en-US" dirty="0"/>
              <a:t>Observation: An activity in the dataset (   ) at time 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Hidden State: A bug’s state in the defect fixing process (    - Code review, deployment, … at time t)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FB1EBF-3553-433B-BA4C-BB67E4B7FC05}"/>
              </a:ext>
            </a:extLst>
          </p:cNvPr>
          <p:cNvSpPr txBox="1"/>
          <p:nvPr/>
        </p:nvSpPr>
        <p:spPr>
          <a:xfrm>
            <a:off x="6686550" y="2897262"/>
            <a:ext cx="220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16 types of  observations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BB1832-8516-428B-9540-4FC2BF1D9395}"/>
              </a:ext>
            </a:extLst>
          </p:cNvPr>
          <p:cNvSpPr txBox="1"/>
          <p:nvPr/>
        </p:nvSpPr>
        <p:spPr>
          <a:xfrm>
            <a:off x="6185647" y="4941226"/>
            <a:ext cx="28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</a:t>
            </a:r>
            <a:r>
              <a:rPr lang="en-US" i="1" dirty="0"/>
              <a:t>m-1</a:t>
            </a:r>
            <a:r>
              <a:rPr lang="en-US" dirty="0"/>
              <a:t> unique states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A59FFC1-A7C7-4D6D-8103-D232AA9B297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995711" y="2400343"/>
            <a:ext cx="253867" cy="2112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180D185-4AF8-479A-A9E6-C64D8D9CBC9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492532" y="3021924"/>
            <a:ext cx="3868800" cy="36449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4E6B468-B539-425A-9FE1-F2877407D00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922398" y="4938388"/>
            <a:ext cx="3009067" cy="36449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269B619-0200-45EF-9244-8C73AF1898C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577539" y="4260892"/>
            <a:ext cx="290134" cy="2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36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D989-5119-4EC7-B4B9-CE834192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30475-7DAB-4064-A04A-A24C013D1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 of HMM</a:t>
            </a:r>
          </a:p>
          <a:p>
            <a:pPr lvl="1"/>
            <a:r>
              <a:rPr lang="en-US" dirty="0"/>
              <a:t>Transition Matrix (A): Transition probability between states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B6B57F-7C91-486F-A3E3-292020AFA96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926117" y="3282409"/>
            <a:ext cx="3569676" cy="3446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9F4E31-BC63-466D-82D1-A5661B8A37A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697882" y="3282409"/>
            <a:ext cx="1040001" cy="2931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0CC38D6-7EB0-4E3E-B088-F1713C585D6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856856" y="4147324"/>
            <a:ext cx="3107557" cy="122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04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C4443-4715-49B4-B4E8-156F51850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865F8-1364-4E46-AF97-C9C4BC5F1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of HMM</a:t>
            </a:r>
          </a:p>
          <a:p>
            <a:pPr lvl="1"/>
            <a:r>
              <a:rPr lang="en-US" dirty="0"/>
              <a:t>Emission Matrix (B): The probability of detecting an observation at a certain state</a:t>
            </a:r>
          </a:p>
          <a:p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8A33B45-E262-4050-809E-BF780317597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909818" y="3523878"/>
            <a:ext cx="3531472" cy="3393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141FAD-3F76-47FA-8B1C-863E086EE15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983532" y="3567991"/>
            <a:ext cx="1677865" cy="2531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4FA6131-6CD8-4BAB-AB79-5C4E1992B40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073481" y="4429243"/>
            <a:ext cx="2663616" cy="106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670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596.9254"/>
  <p:tag name="LATEXADDIN" val="\documentclass{article}&#10;\usepackage{amsmath, dsfont}&#10;\pagestyle{empty}&#10;\begin{document}&#10;&#10;\begin{equation*}&#10;\lambda_{slow},\lambda_{fast}&#10;\end{equation*}&#10;&#10;\end{document}"/>
  <p:tag name="IGUANATEXSIZE" val="26"/>
  <p:tag name="IGUANATEXCURSOR" val="122"/>
  <p:tag name="TRANSPARENCY" val="True"/>
  <p:tag name="FILENAME" val=""/>
  <p:tag name="LATEXENGINEID" val="0"/>
  <p:tag name="TEMPFOLDER" val="d:\Latex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750.6561"/>
  <p:tag name="LATEXADDIN" val="\documentclass{article}&#10;\usepackage{amsmath, amsfonts}&#10;\pagestyle{empty}&#10;\begin{document}&#10;&#10;\begin{equation*}&#10;m \in \mathbb{O}~,j \in \mathbb{X}&#10;\end{equation*}&#10;&#10;\end{document}"/>
  <p:tag name="IGUANATEXSIZE" val="22"/>
  <p:tag name="IGUANATEXCURSOR" val="142"/>
  <p:tag name="TRANSPARENCY" val="True"/>
  <p:tag name="FILENAME" val=""/>
  <p:tag name="LATEXENGINEID" val="0"/>
  <p:tag name="TEMPFOLDER" val="d:\Latex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23.4346"/>
  <p:tag name="ORIGINALWIDTH" val="1310.836"/>
  <p:tag name="LATEXADDIN" val="\documentclass{article}&#10;\usepackage{amsmath, dsfont}&#10;\pagestyle{empty}&#10;\begin{document}&#10;&#10;\begin{equation*}&#10;\mathbf{B} = &#10;\begin{bmatrix}&#10;    b_{N,0}  &amp; \cdots &amp;  b_{Z,m} \\&#10;    \vdots  &amp; \ddots  &amp;\vdots \\&#10;    b_{N,m}  &amp; \cdots &amp; b_{Z,m}&#10;\end{bmatrix}&#10;\end{equation*}&#10;&#10;\end{document}"/>
  <p:tag name="IGUANATEXSIZE" val="20"/>
  <p:tag name="IGUANATEXCURSOR" val="117"/>
  <p:tag name="TRANSPARENCY" val="True"/>
  <p:tag name="FILENAME" val=""/>
  <p:tag name="LATEXENGINEID" val="0"/>
  <p:tag name="TEMPFOLDER" val="d:\Latex\"/>
  <p:tag name="LATEXFORMHEIGHT" val="316.5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713.1609"/>
  <p:tag name="LATEXADDIN" val="\documentclass{article}&#10;\usepackage{amsmath, dsfont}&#10;\pagestyle{empty}&#10;\begin{document}&#10;&#10;\begin{equation*}&#10;\lambda = (\mathbf{A},\mathbf{B},\pi)&#10;\end{equation*}&#10;&#10;\end{document}"/>
  <p:tag name="IGUANATEXSIZE" val="26"/>
  <p:tag name="IGUANATEXCURSOR" val="127"/>
  <p:tag name="TRANSPARENCY" val="True"/>
  <p:tag name="FILENAME" val=""/>
  <p:tag name="LATEXENGINEID" val="0"/>
  <p:tag name="TEMPFOLDER" val="d:\Latex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755.9055"/>
  <p:tag name="LATEXADDIN" val="\documentclass{article}&#10;\usepackage{amsmath, dsfont}&#10;\pagestyle{empty}&#10;\begin{document}&#10;&#10;\begin{equation*}&#10;\pi = P(x_0 = i)&#10;\end{equation*}&#10;&#10;\end{document}"/>
  <p:tag name="IGUANATEXSIZE" val="26"/>
  <p:tag name="IGUANATEXCURSOR" val="122"/>
  <p:tag name="TRANSPARENCY" val="True"/>
  <p:tag name="FILENAME" val=""/>
  <p:tag name="LATEXENGINEID" val="0"/>
  <p:tag name="TEMPFOLDER" val="d:\Latex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79.715"/>
  <p:tag name="LATEXADDIN" val="\documentclass{article}&#10;\usepackage{amsmath, amsfonts}&#10;\pagestyle{empty}&#10;\begin{document}&#10;&#10;\begin{equation*}&#10;i \in \mathbb{X}&#10;\end{equation*}&#10;&#10;\end{document}"/>
  <p:tag name="IGUANATEXSIZE" val="26"/>
  <p:tag name="IGUANATEXCURSOR" val="110"/>
  <p:tag name="TRANSPARENCY" val="True"/>
  <p:tag name="FILENAME" val=""/>
  <p:tag name="LATEXENGINEID" val="0"/>
  <p:tag name="TEMPFOLDER" val="d:\Latex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3265.092"/>
  <p:tag name="LATEXADDIN" val="\documentclass{article}&#10;\usepackage{amsmath, dsfont}&#10;\pagestyle{empty}&#10;\begin{document}&#10;&#10;\begin{equation*}&#10;isSlow =&#10;\begin{cases}&#10;   1, &amp; \text{if}\ P(o_t,...,o_{t+n}|\lambda_{slow}) &gt; P(o_t,...,o_{t+n}|\lambda_{fast}) \\&#10;   0, &amp; \text{otherwise}&#10;\end{cases}&#10;\end{equation*}&#10;&#10;\end{document}"/>
  <p:tag name="IGUANATEXSIZE" val="20"/>
  <p:tag name="IGUANATEXCURSOR" val="113"/>
  <p:tag name="TRANSPARENCY" val="True"/>
  <p:tag name="FILENAME" val=""/>
  <p:tag name="LATEXENGINEID" val="0"/>
  <p:tag name="TEMPFOLDER" val="d:\Latex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78.1403"/>
  <p:tag name="LATEXADDIN" val="\documentclass{article}&#10;\usepackage{amsmath, amsfonts, amssymb}&#10;\pagestyle{empty}&#10;\begin{document}&#10;&#10;\begin{equation*}&#10;N \in (2,3,4,5,6)&#10;\end{equation*}&#10;&#10;\end{document}"/>
  <p:tag name="IGUANATEXSIZE" val="26"/>
  <p:tag name="IGUANATEXCURSOR" val="134"/>
  <p:tag name="TRANSPARENCY" val="True"/>
  <p:tag name="FILENAME" val=""/>
  <p:tag name="LATEXENGINEID" val="0"/>
  <p:tag name="TEMPFOLDER" val="d:\Latex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03.1496"/>
  <p:tag name="LATEXADDIN" val="\documentclass{article}&#10;\usepackage{amsmath, amsfonts, amssymb}&#10;\pagestyle{empty}&#10;\begin{document}&#10;&#10;\begin{equation*}&#10;t \in [2007,2014]&#10;\end{equation*}&#10;&#10;\end{document}"/>
  <p:tag name="IGUANATEXSIZE" val="26"/>
  <p:tag name="IGUANATEXCURSOR" val="129"/>
  <p:tag name="TRANSPARENCY" val="True"/>
  <p:tag name="FILENAME" val=""/>
  <p:tag name="LATEXENGINEID" val="0"/>
  <p:tag name="TEMPFOLDER" val="d:\Latex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89.23882"/>
  <p:tag name="LATEXADDIN" val="\documentclass{article}&#10;\usepackage{amsmath, dsfont}&#10;\pagestyle{empty}&#10;\begin{document}&#10;&#10;\begin{equation*}&#10;o_t&#10;\end{equation*}&#10;&#10;\end{document}"/>
  <p:tag name="IGUANATEXSIZE" val="28"/>
  <p:tag name="IGUANATEXCURSOR" val="110"/>
  <p:tag name="TRANSPARENCY" val="True"/>
  <p:tag name="FILENAME" val=""/>
  <p:tag name="LATEXENGINEID" val="0"/>
  <p:tag name="TEMPFOLDER" val="C:\Users\crcuser\Documents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464.567"/>
  <p:tag name="LATEXADDIN" val="\documentclass{article}&#10;\usepackage{amsmath, amsfonts, amssymb}&#10;\pagestyle{empty}&#10;\begin{document}&#10;&#10;\begin{equation*}&#10;o_t \in \mathbb{O} \triangleq \{N,M,\cdots, Q, Z\}&#10;\end{equation*}&#10;&#10;\end{document}"/>
  <p:tag name="IGUANATEXSIZE" val="26"/>
  <p:tag name="IGUANATEXCURSOR" val="165"/>
  <p:tag name="TRANSPARENCY" val="True"/>
  <p:tag name="FILENAME" val=""/>
  <p:tag name="LATEXENGINEID" val="0"/>
  <p:tag name="TEMPFOLDER" val="d:\Latex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139.108"/>
  <p:tag name="LATEXADDIN" val="\documentclass{article}&#10;\usepackage{amsmath, amsfonts, amssymb}&#10;\pagestyle{empty}&#10;\begin{document}&#10;&#10;\begin{equation*}&#10;x_t \in \mathbb{X} \triangleq \{0,1, ..., m\}&#10;\end{equation*}&#10;&#10;\end{document}"/>
  <p:tag name="IGUANATEXSIZE" val="26"/>
  <p:tag name="IGUANATEXCURSOR" val="161"/>
  <p:tag name="TRANSPARENCY" val="True"/>
  <p:tag name="FILENAME" val=""/>
  <p:tag name="LATEXENGINEID" val="0"/>
  <p:tag name="TEMPFOLDER" val="d:\Latex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01.9872"/>
  <p:tag name="LATEXADDIN" val="\documentclass{article}&#10;\usepackage{amsmath, dsfont}&#10;\pagestyle{empty}&#10;\begin{document}&#10;&#10;\begin{equation*}&#10;x_t&#10;\end{equation*}&#10;&#10;\end{document}"/>
  <p:tag name="IGUANATEXSIZE" val="28"/>
  <p:tag name="IGUANATEXCURSOR" val="108"/>
  <p:tag name="TRANSPARENCY" val="True"/>
  <p:tag name="FILENAME" val=""/>
  <p:tag name="LATEXENGINEID" val="0"/>
  <p:tag name="TEMPFOLDER" val="d:\Latex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1351.331"/>
  <p:tag name="LATEXADDIN" val="\documentclass{article}&#10;\usepackage{amsmath, dsfont}&#10;\pagestyle{empty}&#10;\begin{document}&#10;&#10;\begin{equation*}&#10;a_{i,j} = P(x_t = i | x_{t-1} = j)&#10;\end{equation*}&#10;&#10;\end{document}"/>
  <p:tag name="IGUANATEXSIZE" val="26"/>
  <p:tag name="IGUANATEXCURSOR" val="140"/>
  <p:tag name="TRANSPARENCY" val="True"/>
  <p:tag name="FILENAME" val=""/>
  <p:tag name="LATEXENGINEID" val="0"/>
  <p:tag name="TEMPFOLDER" val="d:\Latex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393.7008"/>
  <p:tag name="LATEXADDIN" val="\documentclass{article}&#10;\usepackage{amsmath, amsfonts}&#10;\pagestyle{empty}&#10;\begin{document}&#10;&#10;\begin{equation*}&#10;i, j \in \mathbb{X}&#10;\end{equation*}&#10;&#10;\end{document}"/>
  <p:tag name="IGUANATEXSIZE" val="26"/>
  <p:tag name="IGUANATEXCURSOR" val="127"/>
  <p:tag name="TRANSPARENCY" val="True"/>
  <p:tag name="FILENAME" val=""/>
  <p:tag name="LATEXENGINEID" val="0"/>
  <p:tag name="TEMPFOLDER" val="d:\Latex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23.4346"/>
  <p:tag name="ORIGINALWIDTH" val="1328.084"/>
  <p:tag name="LATEXADDIN" val="\documentclass{article}&#10;\usepackage{amsmath, dsfont}&#10;\pagestyle{empty}&#10;\begin{document}&#10;&#10;\begin{equation*}&#10;\mathbf{A} = &#10;\begin{bmatrix}&#10;    a_{0,0}  &amp; \cdots &amp; a_{0,m} \\&#10;    \vdots   &amp; \ddots &amp; \vdots \\&#10;    a_{m,0}  &amp; \cdots &amp; a_{m,m}&#10;\end{bmatrix}&#10;\end{equation*}&#10;&#10;\end{document}"/>
  <p:tag name="IGUANATEXSIZE" val="20"/>
  <p:tag name="IGUANATEXCURSOR" val="231"/>
  <p:tag name="TRANSPARENCY" val="True"/>
  <p:tag name="FILENAME" val=""/>
  <p:tag name="LATEXENGINEID" val="0"/>
  <p:tag name="TEMPFOLDER" val="d:\Latex\"/>
  <p:tag name="LATEXFORMHEIGHT" val="316.5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1358.08"/>
  <p:tag name="LATEXADDIN" val="\documentclass{article}&#10;\usepackage{amsmath, dsfont}&#10;\pagestyle{empty}&#10;\begin{document}&#10;&#10;\begin{equation*}&#10;b_{m,j} = P(o_t=m|x_t=j), \qquad &#10;\end{equation*}&#10;&#10;\end{document}"/>
  <p:tag name="IGUANATEXSIZE" val="28"/>
  <p:tag name="IGUANATEXCURSOR" val="118"/>
  <p:tag name="TRANSPARENCY" val="True"/>
  <p:tag name="FILENAME" val=""/>
  <p:tag name="LATEXENGINEID" val="0"/>
  <p:tag name="TEMPFOLDER" val="d:\Latex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3252</TotalTime>
  <Words>774</Words>
  <Application>Microsoft Office PowerPoint</Application>
  <PresentationFormat>On-screen Show (4:3)</PresentationFormat>
  <Paragraphs>208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Office Theme</vt:lpstr>
      <vt:lpstr>Data Science Laboratory Department of Mechanical and Industrial Engineering  Ryerson University </vt:lpstr>
      <vt:lpstr>Outline</vt:lpstr>
      <vt:lpstr>Introduction</vt:lpstr>
      <vt:lpstr>Approach</vt:lpstr>
      <vt:lpstr>Approach</vt:lpstr>
      <vt:lpstr>Approach</vt:lpstr>
      <vt:lpstr>Approach</vt:lpstr>
      <vt:lpstr>Approach</vt:lpstr>
      <vt:lpstr>Approach</vt:lpstr>
      <vt:lpstr>Approach</vt:lpstr>
      <vt:lpstr>Approach</vt:lpstr>
      <vt:lpstr>Approach</vt:lpstr>
      <vt:lpstr>Dataset</vt:lpstr>
      <vt:lpstr>Dataset</vt:lpstr>
      <vt:lpstr>Experiments</vt:lpstr>
      <vt:lpstr>Experiment 1</vt:lpstr>
      <vt:lpstr>Results: Paper</vt:lpstr>
      <vt:lpstr>Conclusions </vt:lpstr>
      <vt:lpstr>Results: Replication</vt:lpstr>
      <vt:lpstr>Conclusions</vt:lpstr>
      <vt:lpstr>Experiment 3</vt:lpstr>
      <vt:lpstr>Results: Paper vs Replication</vt:lpstr>
      <vt:lpstr>Overall Threats to Replication</vt:lpstr>
      <vt:lpstr>Overall Threats to Replication</vt:lpstr>
      <vt:lpstr>Overall Threats to Replication</vt:lpstr>
      <vt:lpstr>PowerPoint Presentation</vt:lpstr>
      <vt:lpstr>References</vt:lpstr>
    </vt:vector>
  </TitlesOfParts>
  <Company>Ryerson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Ayse Bener</dc:creator>
  <cp:lastModifiedBy>Sami Rodrigue</cp:lastModifiedBy>
  <cp:revision>11</cp:revision>
  <dcterms:created xsi:type="dcterms:W3CDTF">2017-06-05T12:22:07Z</dcterms:created>
  <dcterms:modified xsi:type="dcterms:W3CDTF">2018-02-09T14:12:08Z</dcterms:modified>
</cp:coreProperties>
</file>