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5" r:id="rId2"/>
    <p:sldId id="297" r:id="rId3"/>
    <p:sldId id="298" r:id="rId4"/>
    <p:sldId id="302" r:id="rId5"/>
    <p:sldId id="303" r:id="rId6"/>
    <p:sldId id="308" r:id="rId7"/>
    <p:sldId id="304" r:id="rId8"/>
    <p:sldId id="306" r:id="rId9"/>
    <p:sldId id="269" r:id="rId10"/>
    <p:sldId id="278" r:id="rId11"/>
    <p:sldId id="286" r:id="rId12"/>
    <p:sldId id="270" r:id="rId13"/>
    <p:sldId id="311" r:id="rId14"/>
    <p:sldId id="310" r:id="rId15"/>
    <p:sldId id="309" r:id="rId16"/>
    <p:sldId id="287" r:id="rId17"/>
    <p:sldId id="29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86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 Rodrigue" userId="4aaa2aefb6c516d8" providerId="LiveId" clId="{8038A720-218B-41A8-9236-A24505D7C43A}"/>
    <pc:docChg chg="undo addSld modSld">
      <pc:chgData name="Sami Rodrigue" userId="4aaa2aefb6c516d8" providerId="LiveId" clId="{8038A720-218B-41A8-9236-A24505D7C43A}" dt="2018-02-06T20:24:23.235" v="419" actId="20577"/>
      <pc:docMkLst>
        <pc:docMk/>
      </pc:docMkLst>
      <pc:sldChg chg="addSp delSp modSp">
        <pc:chgData name="Sami Rodrigue" userId="4aaa2aefb6c516d8" providerId="LiveId" clId="{8038A720-218B-41A8-9236-A24505D7C43A}" dt="2018-02-06T20:09:41.614" v="366" actId="20577"/>
        <pc:sldMkLst>
          <pc:docMk/>
          <pc:sldMk cId="1950804126" sldId="269"/>
        </pc:sldMkLst>
        <pc:spChg chg="add del mod">
          <ac:chgData name="Sami Rodrigue" userId="4aaa2aefb6c516d8" providerId="LiveId" clId="{8038A720-218B-41A8-9236-A24505D7C43A}" dt="2018-02-06T17:57:07.212" v="257" actId="20577"/>
          <ac:spMkLst>
            <pc:docMk/>
            <pc:sldMk cId="1950804126" sldId="269"/>
            <ac:spMk id="9" creationId="{7F503568-110A-439F-A17D-AC31FC766EA1}"/>
          </ac:spMkLst>
        </pc:spChg>
        <pc:spChg chg="add mod">
          <ac:chgData name="Sami Rodrigue" userId="4aaa2aefb6c516d8" providerId="LiveId" clId="{8038A720-218B-41A8-9236-A24505D7C43A}" dt="2018-02-06T17:58:20.004" v="332" actId="1076"/>
          <ac:spMkLst>
            <pc:docMk/>
            <pc:sldMk cId="1950804126" sldId="269"/>
            <ac:spMk id="12" creationId="{C0AEE633-6144-4A5F-B1E6-91FDD1195EE4}"/>
          </ac:spMkLst>
        </pc:spChg>
        <pc:spChg chg="mod">
          <ac:chgData name="Sami Rodrigue" userId="4aaa2aefb6c516d8" providerId="LiveId" clId="{8038A720-218B-41A8-9236-A24505D7C43A}" dt="2018-02-06T20:09:41.614" v="366" actId="20577"/>
          <ac:spMkLst>
            <pc:docMk/>
            <pc:sldMk cId="1950804126" sldId="269"/>
            <ac:spMk id="29" creationId="{9F4A457A-07FF-492B-90A2-4D7EBC65E9A0}"/>
          </ac:spMkLst>
        </pc:spChg>
        <pc:picChg chg="mod">
          <ac:chgData name="Sami Rodrigue" userId="4aaa2aefb6c516d8" providerId="LiveId" clId="{8038A720-218B-41A8-9236-A24505D7C43A}" dt="2018-02-06T17:57:06.220" v="255" actId="1076"/>
          <ac:picMkLst>
            <pc:docMk/>
            <pc:sldMk cId="1950804126" sldId="269"/>
            <ac:picMk id="24" creationId="{D1193CE7-5FFF-40B3-8B0F-B1EC0CACD555}"/>
          </ac:picMkLst>
        </pc:picChg>
        <pc:cxnChg chg="mod">
          <ac:chgData name="Sami Rodrigue" userId="4aaa2aefb6c516d8" providerId="LiveId" clId="{8038A720-218B-41A8-9236-A24505D7C43A}" dt="2018-02-06T17:57:09.961" v="258" actId="14100"/>
          <ac:cxnSpMkLst>
            <pc:docMk/>
            <pc:sldMk cId="1950804126" sldId="269"/>
            <ac:cxnSpMk id="16" creationId="{6624DC10-45DC-4360-89CD-96313BEBA1B9}"/>
          </ac:cxnSpMkLst>
        </pc:cxnChg>
      </pc:sldChg>
      <pc:sldChg chg="addSp delSp modSp add modNotesTx">
        <pc:chgData name="Sami Rodrigue" userId="4aaa2aefb6c516d8" providerId="LiveId" clId="{8038A720-218B-41A8-9236-A24505D7C43A}" dt="2018-02-06T20:24:23.235" v="419" actId="20577"/>
        <pc:sldMkLst>
          <pc:docMk/>
          <pc:sldMk cId="2207183773" sldId="270"/>
        </pc:sldMkLst>
        <pc:spChg chg="del">
          <ac:chgData name="Sami Rodrigue" userId="4aaa2aefb6c516d8" providerId="LiveId" clId="{8038A720-218B-41A8-9236-A24505D7C43A}" dt="2018-02-06T16:57:26.132" v="1" actId="3680"/>
          <ac:spMkLst>
            <pc:docMk/>
            <pc:sldMk cId="2207183773" sldId="270"/>
            <ac:spMk id="3" creationId="{22CE99B2-7B5E-4A7F-828B-E81BEDCDBA53}"/>
          </ac:spMkLst>
        </pc:spChg>
        <pc:graphicFrameChg chg="add mod modGraphic">
          <ac:chgData name="Sami Rodrigue" userId="4aaa2aefb6c516d8" providerId="LiveId" clId="{8038A720-218B-41A8-9236-A24505D7C43A}" dt="2018-02-06T20:24:23.235" v="419" actId="20577"/>
          <ac:graphicFrameMkLst>
            <pc:docMk/>
            <pc:sldMk cId="2207183773" sldId="270"/>
            <ac:graphicFrameMk id="4" creationId="{AC53B620-F811-4C84-AD34-085823E9955C}"/>
          </ac:graphicFrameMkLst>
        </pc:graphicFrameChg>
      </pc:sldChg>
    </pc:docChg>
  </pc:docChgLst>
  <pc:docChgLst>
    <pc:chgData name="Suansh Sharma" userId="d788303008929358" providerId="LiveId" clId="{2C9BFF12-31CB-4641-A765-ACA9335427AB}"/>
    <pc:docChg chg="custSel addSld delSld modSld">
      <pc:chgData name="Suansh Sharma" userId="d788303008929358" providerId="LiveId" clId="{2C9BFF12-31CB-4641-A765-ACA9335427AB}" dt="2018-01-11T03:50:43.568" v="2307" actId="2696"/>
      <pc:docMkLst>
        <pc:docMk/>
      </pc:docMkLst>
    </pc:docChg>
  </pc:docChgLst>
  <pc:docChgLst>
    <pc:chgData name="Sami Rodrigue" userId="4aaa2aefb6c516d8" providerId="LiveId" clId="{85FE2B1C-0777-46F9-A7A3-9F9279322A80}"/>
    <pc:docChg chg="undo redo custSel addSld delSld modSld sldOrd">
      <pc:chgData name="Sami Rodrigue" userId="4aaa2aefb6c516d8" providerId="LiveId" clId="{85FE2B1C-0777-46F9-A7A3-9F9279322A80}" dt="2018-02-09T14:11:50.111" v="9854" actId="20577"/>
      <pc:docMkLst>
        <pc:docMk/>
      </pc:docMkLst>
      <pc:sldChg chg="delSp modSp add ord">
        <pc:chgData name="Sami Rodrigue" userId="4aaa2aefb6c516d8" providerId="LiveId" clId="{85FE2B1C-0777-46F9-A7A3-9F9279322A80}" dt="2018-02-03T16:09:59.988" v="315" actId="478"/>
        <pc:sldMkLst>
          <pc:docMk/>
          <pc:sldMk cId="1721833417" sldId="265"/>
        </pc:sldMkLst>
        <pc:spChg chg="mod">
          <ac:chgData name="Sami Rodrigue" userId="4aaa2aefb6c516d8" providerId="LiveId" clId="{85FE2B1C-0777-46F9-A7A3-9F9279322A80}" dt="2018-02-03T16:02:49.913" v="133" actId="20577"/>
          <ac:spMkLst>
            <pc:docMk/>
            <pc:sldMk cId="1721833417" sldId="265"/>
            <ac:spMk id="2" creationId="{00000000-0000-0000-0000-000000000000}"/>
          </ac:spMkLst>
        </pc:spChg>
        <pc:spChg chg="mod">
          <ac:chgData name="Sami Rodrigue" userId="4aaa2aefb6c516d8" providerId="LiveId" clId="{85FE2B1C-0777-46F9-A7A3-9F9279322A80}" dt="2018-02-03T16:02:58.483" v="136" actId="20577"/>
          <ac:spMkLst>
            <pc:docMk/>
            <pc:sldMk cId="1721833417" sldId="265"/>
            <ac:spMk id="16385" creationId="{00000000-0000-0000-0000-000000000000}"/>
          </ac:spMkLst>
        </pc:spChg>
        <pc:picChg chg="del">
          <ac:chgData name="Sami Rodrigue" userId="4aaa2aefb6c516d8" providerId="LiveId" clId="{85FE2B1C-0777-46F9-A7A3-9F9279322A80}" dt="2018-02-03T16:09:59.988" v="315" actId="478"/>
          <ac:picMkLst>
            <pc:docMk/>
            <pc:sldMk cId="1721833417" sldId="265"/>
            <ac:picMk id="6" creationId="{00000000-0000-0000-0000-000000000000}"/>
          </ac:picMkLst>
        </pc:picChg>
      </pc:sldChg>
      <pc:sldChg chg="addSp delSp modSp add">
        <pc:chgData name="Sami Rodrigue" userId="4aaa2aefb6c516d8" providerId="LiveId" clId="{85FE2B1C-0777-46F9-A7A3-9F9279322A80}" dt="2018-02-09T04:50:29.727" v="8942" actId="6549"/>
        <pc:sldMkLst>
          <pc:docMk/>
          <pc:sldMk cId="1950804126" sldId="269"/>
        </pc:sldMkLst>
        <pc:spChg chg="mod">
          <ac:chgData name="Sami Rodrigue" userId="4aaa2aefb6c516d8" providerId="LiveId" clId="{85FE2B1C-0777-46F9-A7A3-9F9279322A80}" dt="2018-02-07T20:12:14.844" v="2945" actId="20577"/>
          <ac:spMkLst>
            <pc:docMk/>
            <pc:sldMk cId="1950804126" sldId="269"/>
            <ac:spMk id="2" creationId="{792149C3-2C34-4312-8672-4477D687CB75}"/>
          </ac:spMkLst>
        </pc:spChg>
        <pc:spChg chg="mod">
          <ac:chgData name="Sami Rodrigue" userId="4aaa2aefb6c516d8" providerId="LiveId" clId="{85FE2B1C-0777-46F9-A7A3-9F9279322A80}" dt="2018-02-09T04:50:29.727" v="8942" actId="6549"/>
          <ac:spMkLst>
            <pc:docMk/>
            <pc:sldMk cId="1950804126" sldId="269"/>
            <ac:spMk id="3" creationId="{66E29826-890D-4F26-823E-5C0DC8DC8FBD}"/>
          </ac:spMkLst>
        </pc:spChg>
        <pc:spChg chg="add del mod">
          <ac:chgData name="Sami Rodrigue" userId="4aaa2aefb6c516d8" providerId="LiveId" clId="{85FE2B1C-0777-46F9-A7A3-9F9279322A80}" dt="2018-02-07T20:08:12.542" v="2777" actId="478"/>
          <ac:spMkLst>
            <pc:docMk/>
            <pc:sldMk cId="1950804126" sldId="269"/>
            <ac:spMk id="7" creationId="{84D9FE8F-FAF8-4EF7-8509-7E8DB27D0622}"/>
          </ac:spMkLst>
        </pc:spChg>
        <pc:spChg chg="mod">
          <ac:chgData name="Sami Rodrigue" userId="4aaa2aefb6c516d8" providerId="LiveId" clId="{85FE2B1C-0777-46F9-A7A3-9F9279322A80}" dt="2018-02-08T03:13:31.286" v="5764" actId="6549"/>
          <ac:spMkLst>
            <pc:docMk/>
            <pc:sldMk cId="1950804126" sldId="269"/>
            <ac:spMk id="12" creationId="{C0AEE633-6144-4A5F-B1E6-91FDD1195EE4}"/>
          </ac:spMkLst>
        </pc:spChg>
        <pc:spChg chg="add del mod">
          <ac:chgData name="Sami Rodrigue" userId="4aaa2aefb6c516d8" providerId="LiveId" clId="{85FE2B1C-0777-46F9-A7A3-9F9279322A80}" dt="2018-02-06T05:00:45.514" v="581" actId="478"/>
          <ac:spMkLst>
            <pc:docMk/>
            <pc:sldMk cId="1950804126" sldId="269"/>
            <ac:spMk id="15" creationId="{583119A2-6BF7-4C56-95AC-65108C957D1E}"/>
          </ac:spMkLst>
        </pc:spChg>
        <pc:spChg chg="add mod">
          <ac:chgData name="Sami Rodrigue" userId="4aaa2aefb6c516d8" providerId="LiveId" clId="{85FE2B1C-0777-46F9-A7A3-9F9279322A80}" dt="2018-02-07T20:07:58.735" v="2774" actId="20577"/>
          <ac:spMkLst>
            <pc:docMk/>
            <pc:sldMk cId="1950804126" sldId="269"/>
            <ac:spMk id="29" creationId="{9F4A457A-07FF-492B-90A2-4D7EBC65E9A0}"/>
          </ac:spMkLst>
        </pc:spChg>
        <pc:grpChg chg="add mod">
          <ac:chgData name="Sami Rodrigue" userId="4aaa2aefb6c516d8" providerId="LiveId" clId="{85FE2B1C-0777-46F9-A7A3-9F9279322A80}" dt="2018-02-06T05:01:05.607" v="588" actId="14100"/>
          <ac:grpSpMkLst>
            <pc:docMk/>
            <pc:sldMk cId="1950804126" sldId="269"/>
            <ac:grpSpMk id="6" creationId="{4AF2FC07-5B14-4763-8D12-BC404489247E}"/>
          </ac:grpSpMkLst>
        </pc:grpChg>
        <pc:picChg chg="add mod modCrop">
          <ac:chgData name="Sami Rodrigue" userId="4aaa2aefb6c516d8" providerId="LiveId" clId="{85FE2B1C-0777-46F9-A7A3-9F9279322A80}" dt="2018-02-06T04:46:24.823" v="428" actId="164"/>
          <ac:picMkLst>
            <pc:docMk/>
            <pc:sldMk cId="1950804126" sldId="269"/>
            <ac:picMk id="4" creationId="{219C1DC6-C972-41E1-8216-E9F0EBFB8ECD}"/>
          </ac:picMkLst>
        </pc:picChg>
        <pc:picChg chg="add mod modCrop">
          <ac:chgData name="Sami Rodrigue" userId="4aaa2aefb6c516d8" providerId="LiveId" clId="{85FE2B1C-0777-46F9-A7A3-9F9279322A80}" dt="2018-02-06T04:46:24.823" v="428" actId="164"/>
          <ac:picMkLst>
            <pc:docMk/>
            <pc:sldMk cId="1950804126" sldId="269"/>
            <ac:picMk id="5" creationId="{1CB510FA-4A54-4087-9F64-20EC44D8D10A}"/>
          </ac:picMkLst>
        </pc:picChg>
        <pc:picChg chg="add del mod">
          <ac:chgData name="Sami Rodrigue" userId="4aaa2aefb6c516d8" providerId="LiveId" clId="{85FE2B1C-0777-46F9-A7A3-9F9279322A80}" dt="2018-02-06T04:57:21.285" v="513" actId="478"/>
          <ac:picMkLst>
            <pc:docMk/>
            <pc:sldMk cId="1950804126" sldId="269"/>
            <ac:picMk id="8" creationId="{FBDD7FB4-8AC6-4915-9FDC-7B1BF8C98F10}"/>
          </ac:picMkLst>
        </pc:picChg>
        <pc:picChg chg="add del mod">
          <ac:chgData name="Sami Rodrigue" userId="4aaa2aefb6c516d8" providerId="LiveId" clId="{85FE2B1C-0777-46F9-A7A3-9F9279322A80}" dt="2018-02-06T04:58:06.974" v="523" actId="478"/>
          <ac:picMkLst>
            <pc:docMk/>
            <pc:sldMk cId="1950804126" sldId="269"/>
            <ac:picMk id="14" creationId="{BACD553E-EA3C-46A0-9337-41174AE256F9}"/>
          </ac:picMkLst>
        </pc:picChg>
        <pc:picChg chg="add mod">
          <ac:chgData name="Sami Rodrigue" userId="4aaa2aefb6c516d8" providerId="LiveId" clId="{85FE2B1C-0777-46F9-A7A3-9F9279322A80}" dt="2018-02-06T05:01:14.394" v="591" actId="14100"/>
          <ac:picMkLst>
            <pc:docMk/>
            <pc:sldMk cId="1950804126" sldId="269"/>
            <ac:picMk id="20" creationId="{293B1706-9BC1-4D6A-87BD-C62FC166A7AB}"/>
          </ac:picMkLst>
        </pc:picChg>
        <pc:picChg chg="add del mod">
          <ac:chgData name="Sami Rodrigue" userId="4aaa2aefb6c516d8" providerId="LiveId" clId="{85FE2B1C-0777-46F9-A7A3-9F9279322A80}" dt="2018-02-06T05:00:43.375" v="580" actId="478"/>
          <ac:picMkLst>
            <pc:docMk/>
            <pc:sldMk cId="1950804126" sldId="269"/>
            <ac:picMk id="21" creationId="{BD52E4B2-E795-4146-B68E-A69B1C355552}"/>
          </ac:picMkLst>
        </pc:picChg>
        <pc:picChg chg="add mod">
          <ac:chgData name="Sami Rodrigue" userId="4aaa2aefb6c516d8" providerId="LiveId" clId="{85FE2B1C-0777-46F9-A7A3-9F9279322A80}" dt="2018-02-06T05:01:24.618" v="594" actId="1076"/>
          <ac:picMkLst>
            <pc:docMk/>
            <pc:sldMk cId="1950804126" sldId="269"/>
            <ac:picMk id="24" creationId="{D1193CE7-5FFF-40B3-8B0F-B1EC0CACD555}"/>
          </ac:picMkLst>
        </pc:picChg>
        <pc:cxnChg chg="add mod ord">
          <ac:chgData name="Sami Rodrigue" userId="4aaa2aefb6c516d8" providerId="LiveId" clId="{85FE2B1C-0777-46F9-A7A3-9F9279322A80}" dt="2018-02-06T05:01:21.280" v="593" actId="14100"/>
          <ac:cxnSpMkLst>
            <pc:docMk/>
            <pc:sldMk cId="1950804126" sldId="269"/>
            <ac:cxnSpMk id="10" creationId="{6A2EEB12-8B52-4DCF-86BA-05C9AA900008}"/>
          </ac:cxnSpMkLst>
        </pc:cxnChg>
        <pc:cxnChg chg="add mod ord">
          <ac:chgData name="Sami Rodrigue" userId="4aaa2aefb6c516d8" providerId="LiveId" clId="{85FE2B1C-0777-46F9-A7A3-9F9279322A80}" dt="2018-02-06T05:01:29.153" v="596" actId="14100"/>
          <ac:cxnSpMkLst>
            <pc:docMk/>
            <pc:sldMk cId="1950804126" sldId="269"/>
            <ac:cxnSpMk id="16" creationId="{6624DC10-45DC-4360-89CD-96313BEBA1B9}"/>
          </ac:cxnSpMkLst>
        </pc:cxnChg>
      </pc:sldChg>
      <pc:sldChg chg="addSp delSp modSp">
        <pc:chgData name="Sami Rodrigue" userId="4aaa2aefb6c516d8" providerId="LiveId" clId="{85FE2B1C-0777-46F9-A7A3-9F9279322A80}" dt="2018-02-09T04:47:06.049" v="8874" actId="1036"/>
        <pc:sldMkLst>
          <pc:docMk/>
          <pc:sldMk cId="2207183773" sldId="270"/>
        </pc:sldMkLst>
        <pc:spChg chg="mod">
          <ac:chgData name="Sami Rodrigue" userId="4aaa2aefb6c516d8" providerId="LiveId" clId="{85FE2B1C-0777-46F9-A7A3-9F9279322A80}" dt="2018-02-08T03:19:05.978" v="6093" actId="20577"/>
          <ac:spMkLst>
            <pc:docMk/>
            <pc:sldMk cId="2207183773" sldId="270"/>
            <ac:spMk id="2" creationId="{2BD10986-084C-4B70-B774-AC12B7998425}"/>
          </ac:spMkLst>
        </pc:spChg>
        <pc:spChg chg="add del mod">
          <ac:chgData name="Sami Rodrigue" userId="4aaa2aefb6c516d8" providerId="LiveId" clId="{85FE2B1C-0777-46F9-A7A3-9F9279322A80}" dt="2018-02-09T04:09:30.785" v="8833" actId="478"/>
          <ac:spMkLst>
            <pc:docMk/>
            <pc:sldMk cId="2207183773" sldId="270"/>
            <ac:spMk id="6" creationId="{0D9E8172-515F-43EE-810F-8F40A751FB6A}"/>
          </ac:spMkLst>
        </pc:spChg>
        <pc:spChg chg="add del mod">
          <ac:chgData name="Sami Rodrigue" userId="4aaa2aefb6c516d8" providerId="LiveId" clId="{85FE2B1C-0777-46F9-A7A3-9F9279322A80}" dt="2018-02-09T04:46:28.166" v="8862" actId="478"/>
          <ac:spMkLst>
            <pc:docMk/>
            <pc:sldMk cId="2207183773" sldId="270"/>
            <ac:spMk id="9" creationId="{6E071613-A32E-40A2-850A-39F2702198B4}"/>
          </ac:spMkLst>
        </pc:spChg>
        <pc:graphicFrameChg chg="add del mod modGraphic">
          <ac:chgData name="Sami Rodrigue" userId="4aaa2aefb6c516d8" providerId="LiveId" clId="{85FE2B1C-0777-46F9-A7A3-9F9279322A80}" dt="2018-02-09T04:46:21.070" v="8861" actId="478"/>
          <ac:graphicFrameMkLst>
            <pc:docMk/>
            <pc:sldMk cId="2207183773" sldId="270"/>
            <ac:graphicFrameMk id="4" creationId="{AC53B620-F811-4C84-AD34-085823E9955C}"/>
          </ac:graphicFrameMkLst>
        </pc:graphicFrameChg>
        <pc:picChg chg="add mod ord modCrop">
          <ac:chgData name="Sami Rodrigue" userId="4aaa2aefb6c516d8" providerId="LiveId" clId="{85FE2B1C-0777-46F9-A7A3-9F9279322A80}" dt="2018-02-09T04:46:40.594" v="8864" actId="14100"/>
          <ac:picMkLst>
            <pc:docMk/>
            <pc:sldMk cId="2207183773" sldId="270"/>
            <ac:picMk id="5" creationId="{40330088-AEE5-4895-94AD-D3894AFE965D}"/>
          </ac:picMkLst>
        </pc:picChg>
        <pc:picChg chg="add mod modCrop">
          <ac:chgData name="Sami Rodrigue" userId="4aaa2aefb6c516d8" providerId="LiveId" clId="{85FE2B1C-0777-46F9-A7A3-9F9279322A80}" dt="2018-02-09T04:47:06.049" v="8874" actId="1036"/>
          <ac:picMkLst>
            <pc:docMk/>
            <pc:sldMk cId="2207183773" sldId="270"/>
            <ac:picMk id="7" creationId="{B6D3B9CA-C2F1-4188-B7B4-DBE2779E6316}"/>
          </ac:picMkLst>
        </pc:picChg>
      </pc:sldChg>
      <pc:sldChg chg="modSp add">
        <pc:chgData name="Sami Rodrigue" userId="4aaa2aefb6c516d8" providerId="LiveId" clId="{85FE2B1C-0777-46F9-A7A3-9F9279322A80}" dt="2018-02-08T03:18:33.871" v="6047" actId="20577"/>
        <pc:sldMkLst>
          <pc:docMk/>
          <pc:sldMk cId="1939682816" sldId="278"/>
        </pc:sldMkLst>
        <pc:spChg chg="mod">
          <ac:chgData name="Sami Rodrigue" userId="4aaa2aefb6c516d8" providerId="LiveId" clId="{85FE2B1C-0777-46F9-A7A3-9F9279322A80}" dt="2018-02-07T20:06:26.506" v="2765" actId="20577"/>
          <ac:spMkLst>
            <pc:docMk/>
            <pc:sldMk cId="1939682816" sldId="278"/>
            <ac:spMk id="2" creationId="{83EEC6DB-B77E-4A1F-8A41-06398C5B9092}"/>
          </ac:spMkLst>
        </pc:spChg>
        <pc:spChg chg="mod">
          <ac:chgData name="Sami Rodrigue" userId="4aaa2aefb6c516d8" providerId="LiveId" clId="{85FE2B1C-0777-46F9-A7A3-9F9279322A80}" dt="2018-02-08T03:18:33.871" v="6047" actId="20577"/>
          <ac:spMkLst>
            <pc:docMk/>
            <pc:sldMk cId="1939682816" sldId="278"/>
            <ac:spMk id="3" creationId="{7CE01326-7507-4004-A49B-DC39D9521642}"/>
          </ac:spMkLst>
        </pc:spChg>
      </pc:sldChg>
      <pc:sldChg chg="addSp delSp modSp add">
        <pc:chgData name="Sami Rodrigue" userId="4aaa2aefb6c516d8" providerId="LiveId" clId="{85FE2B1C-0777-46F9-A7A3-9F9279322A80}" dt="2018-02-09T13:12:02.613" v="9829" actId="478"/>
        <pc:sldMkLst>
          <pc:docMk/>
          <pc:sldMk cId="2063438645" sldId="286"/>
        </pc:sldMkLst>
        <pc:spChg chg="mod">
          <ac:chgData name="Sami Rodrigue" userId="4aaa2aefb6c516d8" providerId="LiveId" clId="{85FE2B1C-0777-46F9-A7A3-9F9279322A80}" dt="2018-02-08T03:18:49.419" v="6071" actId="20577"/>
          <ac:spMkLst>
            <pc:docMk/>
            <pc:sldMk cId="2063438645" sldId="286"/>
            <ac:spMk id="2" creationId="{3A23DAE4-CB1B-4644-BDAE-AB267E2FE6C1}"/>
          </ac:spMkLst>
        </pc:spChg>
        <pc:spChg chg="mod">
          <ac:chgData name="Sami Rodrigue" userId="4aaa2aefb6c516d8" providerId="LiveId" clId="{85FE2B1C-0777-46F9-A7A3-9F9279322A80}" dt="2018-02-08T19:01:32.858" v="8778" actId="6549"/>
          <ac:spMkLst>
            <pc:docMk/>
            <pc:sldMk cId="2063438645" sldId="286"/>
            <ac:spMk id="3" creationId="{01FE1E2C-DFBF-4B3C-A0E4-14F7F0C8AA5C}"/>
          </ac:spMkLst>
        </pc:spChg>
        <pc:picChg chg="add del mod">
          <ac:chgData name="Sami Rodrigue" userId="4aaa2aefb6c516d8" providerId="LiveId" clId="{85FE2B1C-0777-46F9-A7A3-9F9279322A80}" dt="2018-02-08T16:16:24.322" v="7855" actId="478"/>
          <ac:picMkLst>
            <pc:docMk/>
            <pc:sldMk cId="2063438645" sldId="286"/>
            <ac:picMk id="4" creationId="{383849D1-3919-4C06-B326-769EEFAFB10D}"/>
          </ac:picMkLst>
        </pc:picChg>
        <pc:picChg chg="mod ord">
          <ac:chgData name="Sami Rodrigue" userId="4aaa2aefb6c516d8" providerId="LiveId" clId="{85FE2B1C-0777-46F9-A7A3-9F9279322A80}" dt="2018-02-09T13:12:02.612" v="9828" actId="108"/>
          <ac:picMkLst>
            <pc:docMk/>
            <pc:sldMk cId="2063438645" sldId="286"/>
            <ac:picMk id="5" creationId="{FAB9A8F6-86EA-4166-B484-59427DF69AE8}"/>
          </ac:picMkLst>
        </pc:picChg>
        <pc:picChg chg="del mod ord">
          <ac:chgData name="Sami Rodrigue" userId="4aaa2aefb6c516d8" providerId="LiveId" clId="{85FE2B1C-0777-46F9-A7A3-9F9279322A80}" dt="2018-02-09T13:12:02.613" v="9829" actId="478"/>
          <ac:picMkLst>
            <pc:docMk/>
            <pc:sldMk cId="2063438645" sldId="286"/>
            <ac:picMk id="6" creationId="{C5FAB374-707D-4BFA-95D5-ED2AAF95A119}"/>
          </ac:picMkLst>
        </pc:picChg>
      </pc:sldChg>
      <pc:sldChg chg="addSp delSp modSp add">
        <pc:chgData name="Sami Rodrigue" userId="4aaa2aefb6c516d8" providerId="LiveId" clId="{85FE2B1C-0777-46F9-A7A3-9F9279322A80}" dt="2018-02-07T21:37:08.058" v="4877" actId="20577"/>
        <pc:sldMkLst>
          <pc:docMk/>
          <pc:sldMk cId="1356450163" sldId="287"/>
        </pc:sldMkLst>
        <pc:spChg chg="del mod">
          <ac:chgData name="Sami Rodrigue" userId="4aaa2aefb6c516d8" providerId="LiveId" clId="{85FE2B1C-0777-46F9-A7A3-9F9279322A80}" dt="2018-02-07T21:36:59.443" v="4875" actId="478"/>
          <ac:spMkLst>
            <pc:docMk/>
            <pc:sldMk cId="1356450163" sldId="287"/>
            <ac:spMk id="2" creationId="{597CC554-2FCD-4155-9D13-A48E02E5EE18}"/>
          </ac:spMkLst>
        </pc:spChg>
        <pc:spChg chg="add del mod">
          <ac:chgData name="Sami Rodrigue" userId="4aaa2aefb6c516d8" providerId="LiveId" clId="{85FE2B1C-0777-46F9-A7A3-9F9279322A80}" dt="2018-02-07T21:37:08.058" v="4877" actId="20577"/>
          <ac:spMkLst>
            <pc:docMk/>
            <pc:sldMk cId="1356450163" sldId="287"/>
            <ac:spMk id="3" creationId="{8382AC27-FFE8-4A51-AE42-25C452062AB5}"/>
          </ac:spMkLst>
        </pc:spChg>
        <pc:spChg chg="add mod">
          <ac:chgData name="Sami Rodrigue" userId="4aaa2aefb6c516d8" providerId="LiveId" clId="{85FE2B1C-0777-46F9-A7A3-9F9279322A80}" dt="2018-02-07T21:36:59.443" v="4875" actId="478"/>
          <ac:spMkLst>
            <pc:docMk/>
            <pc:sldMk cId="1356450163" sldId="287"/>
            <ac:spMk id="5" creationId="{24189ADB-CDAB-4672-87BB-7238E6471642}"/>
          </ac:spMkLst>
        </pc:spChg>
      </pc:sldChg>
      <pc:sldChg chg="modSp add">
        <pc:chgData name="Sami Rodrigue" userId="4aaa2aefb6c516d8" providerId="LiveId" clId="{85FE2B1C-0777-46F9-A7A3-9F9279322A80}" dt="2018-02-09T04:42:06.208" v="8854" actId="20577"/>
        <pc:sldMkLst>
          <pc:docMk/>
          <pc:sldMk cId="1013287873" sldId="293"/>
        </pc:sldMkLst>
        <pc:spChg chg="mod">
          <ac:chgData name="Sami Rodrigue" userId="4aaa2aefb6c516d8" providerId="LiveId" clId="{85FE2B1C-0777-46F9-A7A3-9F9279322A80}" dt="2018-02-09T04:42:02.413" v="8849" actId="20577"/>
          <ac:spMkLst>
            <pc:docMk/>
            <pc:sldMk cId="1013287873" sldId="293"/>
            <ac:spMk id="2" creationId="{6E569999-1742-4F73-A720-240C476F662D}"/>
          </ac:spMkLst>
        </pc:spChg>
        <pc:spChg chg="mod">
          <ac:chgData name="Sami Rodrigue" userId="4aaa2aefb6c516d8" providerId="LiveId" clId="{85FE2B1C-0777-46F9-A7A3-9F9279322A80}" dt="2018-02-09T04:42:06.208" v="8854" actId="20577"/>
          <ac:spMkLst>
            <pc:docMk/>
            <pc:sldMk cId="1013287873" sldId="293"/>
            <ac:spMk id="3" creationId="{2F52AFD8-A4BA-4D26-B0D6-E9FF86F6B38B}"/>
          </ac:spMkLst>
        </pc:spChg>
      </pc:sldChg>
      <pc:sldChg chg="modSp add modNotesTx">
        <pc:chgData name="Sami Rodrigue" userId="4aaa2aefb6c516d8" providerId="LiveId" clId="{85FE2B1C-0777-46F9-A7A3-9F9279322A80}" dt="2018-02-09T14:11:50.111" v="9854" actId="20577"/>
        <pc:sldMkLst>
          <pc:docMk/>
          <pc:sldMk cId="1637400906" sldId="297"/>
        </pc:sldMkLst>
        <pc:spChg chg="mod">
          <ac:chgData name="Sami Rodrigue" userId="4aaa2aefb6c516d8" providerId="LiveId" clId="{85FE2B1C-0777-46F9-A7A3-9F9279322A80}" dt="2018-02-09T13:09:58.162" v="9751" actId="20577"/>
          <ac:spMkLst>
            <pc:docMk/>
            <pc:sldMk cId="1637400906" sldId="297"/>
            <ac:spMk id="2" creationId="{C35D0F5D-BD2B-48A6-8976-6339F0E5E39A}"/>
          </ac:spMkLst>
        </pc:spChg>
        <pc:spChg chg="mod">
          <ac:chgData name="Sami Rodrigue" userId="4aaa2aefb6c516d8" providerId="LiveId" clId="{85FE2B1C-0777-46F9-A7A3-9F9279322A80}" dt="2018-02-09T13:10:58.311" v="9817" actId="20577"/>
          <ac:spMkLst>
            <pc:docMk/>
            <pc:sldMk cId="1637400906" sldId="297"/>
            <ac:spMk id="3" creationId="{ABE8DC22-F1B4-46A1-8346-2552FFAFCB21}"/>
          </ac:spMkLst>
        </pc:spChg>
      </pc:sldChg>
    </pc:docChg>
  </pc:docChgLst>
  <pc:docChgLst>
    <pc:chgData name="Suansh Sharma" userId="d788303008929358" providerId="LiveId" clId="{503B2963-9C16-4597-9817-4AB44F56AA46}"/>
    <pc:docChg chg="custSel addSld modSld sldOrd">
      <pc:chgData name="Suansh Sharma" userId="d788303008929358" providerId="LiveId" clId="{503B2963-9C16-4597-9817-4AB44F56AA46}" dt="2017-12-07T20:57:50.905" v="1698" actId="27636"/>
      <pc:docMkLst>
        <pc:docMk/>
      </pc:docMkLst>
    </pc:docChg>
  </pc:docChgLst>
  <pc:docChgLst>
    <pc:chgData name="Sami Rodrigue" userId="4aaa2aefb6c516d8" providerId="LiveId" clId="{6A694515-E06F-47D8-B2BA-C0C8739FE8E0}"/>
    <pc:docChg chg="undo custSel addSld delSld modSld sldOrd">
      <pc:chgData name="Sami Rodrigue" userId="4aaa2aefb6c516d8" providerId="LiveId" clId="{6A694515-E06F-47D8-B2BA-C0C8739FE8E0}" dt="2018-02-15T18:44:18.291" v="2967" actId="20577"/>
      <pc:docMkLst>
        <pc:docMk/>
      </pc:docMkLst>
      <pc:sldChg chg="modSp">
        <pc:chgData name="Sami Rodrigue" userId="4aaa2aefb6c516d8" providerId="LiveId" clId="{6A694515-E06F-47D8-B2BA-C0C8739FE8E0}" dt="2018-02-14T03:38:14.486" v="1804" actId="20577"/>
        <pc:sldMkLst>
          <pc:docMk/>
          <pc:sldMk cId="1721833417" sldId="265"/>
        </pc:sldMkLst>
        <pc:spChg chg="mod">
          <ac:chgData name="Sami Rodrigue" userId="4aaa2aefb6c516d8" providerId="LiveId" clId="{6A694515-E06F-47D8-B2BA-C0C8739FE8E0}" dt="2018-02-14T03:38:14.486" v="1804" actId="20577"/>
          <ac:spMkLst>
            <pc:docMk/>
            <pc:sldMk cId="1721833417" sldId="265"/>
            <ac:spMk id="2" creationId="{00000000-0000-0000-0000-000000000000}"/>
          </ac:spMkLst>
        </pc:spChg>
      </pc:sldChg>
      <pc:sldChg chg="modSp ord">
        <pc:chgData name="Sami Rodrigue" userId="4aaa2aefb6c516d8" providerId="LiveId" clId="{6A694515-E06F-47D8-B2BA-C0C8739FE8E0}" dt="2018-02-15T18:26:13.692" v="2927"/>
        <pc:sldMkLst>
          <pc:docMk/>
          <pc:sldMk cId="1950804126" sldId="269"/>
        </pc:sldMkLst>
        <pc:spChg chg="mod">
          <ac:chgData name="Sami Rodrigue" userId="4aaa2aefb6c516d8" providerId="LiveId" clId="{6A694515-E06F-47D8-B2BA-C0C8739FE8E0}" dt="2018-02-15T16:07:16.117" v="2907" actId="6549"/>
          <ac:spMkLst>
            <pc:docMk/>
            <pc:sldMk cId="1950804126" sldId="269"/>
            <ac:spMk id="2" creationId="{792149C3-2C34-4312-8672-4477D687CB75}"/>
          </ac:spMkLst>
        </pc:spChg>
        <pc:spChg chg="mod">
          <ac:chgData name="Sami Rodrigue" userId="4aaa2aefb6c516d8" providerId="LiveId" clId="{6A694515-E06F-47D8-B2BA-C0C8739FE8E0}" dt="2018-02-15T16:07:12.694" v="2906" actId="20577"/>
          <ac:spMkLst>
            <pc:docMk/>
            <pc:sldMk cId="1950804126" sldId="269"/>
            <ac:spMk id="12" creationId="{C0AEE633-6144-4A5F-B1E6-91FDD1195EE4}"/>
          </ac:spMkLst>
        </pc:spChg>
      </pc:sldChg>
      <pc:sldChg chg="addSp delSp modSp">
        <pc:chgData name="Sami Rodrigue" userId="4aaa2aefb6c516d8" providerId="LiveId" clId="{6A694515-E06F-47D8-B2BA-C0C8739FE8E0}" dt="2018-02-15T15:48:58.452" v="2846"/>
        <pc:sldMkLst>
          <pc:docMk/>
          <pc:sldMk cId="2207183773" sldId="270"/>
        </pc:sldMkLst>
        <pc:spChg chg="add del mod">
          <ac:chgData name="Sami Rodrigue" userId="4aaa2aefb6c516d8" providerId="LiveId" clId="{6A694515-E06F-47D8-B2BA-C0C8739FE8E0}" dt="2018-02-15T15:48:58.452" v="2846"/>
          <ac:spMkLst>
            <pc:docMk/>
            <pc:sldMk cId="2207183773" sldId="270"/>
            <ac:spMk id="4" creationId="{A7B8FC69-1297-499C-9796-CCBA199B5286}"/>
          </ac:spMkLst>
        </pc:spChg>
        <pc:picChg chg="add mod">
          <ac:chgData name="Sami Rodrigue" userId="4aaa2aefb6c516d8" providerId="LiveId" clId="{6A694515-E06F-47D8-B2BA-C0C8739FE8E0}" dt="2018-02-15T15:34:14.157" v="2576" actId="1076"/>
          <ac:picMkLst>
            <pc:docMk/>
            <pc:sldMk cId="2207183773" sldId="270"/>
            <ac:picMk id="3" creationId="{90B375A7-0F66-41B1-859C-E74C351FCB36}"/>
          </ac:picMkLst>
        </pc:picChg>
        <pc:picChg chg="del">
          <ac:chgData name="Sami Rodrigue" userId="4aaa2aefb6c516d8" providerId="LiveId" clId="{6A694515-E06F-47D8-B2BA-C0C8739FE8E0}" dt="2018-02-15T15:34:04.982" v="2572" actId="478"/>
          <ac:picMkLst>
            <pc:docMk/>
            <pc:sldMk cId="2207183773" sldId="270"/>
            <ac:picMk id="7" creationId="{B6D3B9CA-C2F1-4188-B7B4-DBE2779E6316}"/>
          </ac:picMkLst>
        </pc:picChg>
      </pc:sldChg>
      <pc:sldChg chg="del">
        <pc:chgData name="Sami Rodrigue" userId="4aaa2aefb6c516d8" providerId="LiveId" clId="{6A694515-E06F-47D8-B2BA-C0C8739FE8E0}" dt="2018-02-14T03:37:55.458" v="1802" actId="2696"/>
        <pc:sldMkLst>
          <pc:docMk/>
          <pc:sldMk cId="763650331" sldId="277"/>
        </pc:sldMkLst>
      </pc:sldChg>
      <pc:sldChg chg="del">
        <pc:chgData name="Sami Rodrigue" userId="4aaa2aefb6c516d8" providerId="LiveId" clId="{6A694515-E06F-47D8-B2BA-C0C8739FE8E0}" dt="2018-02-14T16:13:21.395" v="2381" actId="2696"/>
        <pc:sldMkLst>
          <pc:docMk/>
          <pc:sldMk cId="3247056930" sldId="283"/>
        </pc:sldMkLst>
      </pc:sldChg>
      <pc:sldChg chg="del">
        <pc:chgData name="Sami Rodrigue" userId="4aaa2aefb6c516d8" providerId="LiveId" clId="{6A694515-E06F-47D8-B2BA-C0C8739FE8E0}" dt="2018-02-14T16:13:21.406" v="2382" actId="2696"/>
        <pc:sldMkLst>
          <pc:docMk/>
          <pc:sldMk cId="2910763351" sldId="284"/>
        </pc:sldMkLst>
      </pc:sldChg>
      <pc:sldChg chg="del">
        <pc:chgData name="Sami Rodrigue" userId="4aaa2aefb6c516d8" providerId="LiveId" clId="{6A694515-E06F-47D8-B2BA-C0C8739FE8E0}" dt="2018-02-14T16:13:21.637" v="2384" actId="2696"/>
        <pc:sldMkLst>
          <pc:docMk/>
          <pc:sldMk cId="989430070" sldId="285"/>
        </pc:sldMkLst>
      </pc:sldChg>
      <pc:sldChg chg="modSp">
        <pc:chgData name="Sami Rodrigue" userId="4aaa2aefb6c516d8" providerId="LiveId" clId="{6A694515-E06F-47D8-B2BA-C0C8739FE8E0}" dt="2018-02-15T15:50:40.840" v="2875" actId="20577"/>
        <pc:sldMkLst>
          <pc:docMk/>
          <pc:sldMk cId="2063438645" sldId="286"/>
        </pc:sldMkLst>
        <pc:spChg chg="mod">
          <ac:chgData name="Sami Rodrigue" userId="4aaa2aefb6c516d8" providerId="LiveId" clId="{6A694515-E06F-47D8-B2BA-C0C8739FE8E0}" dt="2018-02-15T15:50:40.840" v="2875" actId="20577"/>
          <ac:spMkLst>
            <pc:docMk/>
            <pc:sldMk cId="2063438645" sldId="286"/>
            <ac:spMk id="3" creationId="{01FE1E2C-DFBF-4B3C-A0E4-14F7F0C8AA5C}"/>
          </ac:spMkLst>
        </pc:spChg>
      </pc:sldChg>
      <pc:sldChg chg="del">
        <pc:chgData name="Sami Rodrigue" userId="4aaa2aefb6c516d8" providerId="LiveId" clId="{6A694515-E06F-47D8-B2BA-C0C8739FE8E0}" dt="2018-02-14T16:13:21.579" v="2383" actId="2696"/>
        <pc:sldMkLst>
          <pc:docMk/>
          <pc:sldMk cId="545244569" sldId="289"/>
        </pc:sldMkLst>
      </pc:sldChg>
      <pc:sldChg chg="del">
        <pc:chgData name="Sami Rodrigue" userId="4aaa2aefb6c516d8" providerId="LiveId" clId="{6A694515-E06F-47D8-B2BA-C0C8739FE8E0}" dt="2018-02-14T16:13:21.683" v="2385" actId="2696"/>
        <pc:sldMkLst>
          <pc:docMk/>
          <pc:sldMk cId="1128750407" sldId="290"/>
        </pc:sldMkLst>
      </pc:sldChg>
      <pc:sldChg chg="modSp">
        <pc:chgData name="Sami Rodrigue" userId="4aaa2aefb6c516d8" providerId="LiveId" clId="{6A694515-E06F-47D8-B2BA-C0C8739FE8E0}" dt="2018-02-15T18:26:34.018" v="2932" actId="20577"/>
        <pc:sldMkLst>
          <pc:docMk/>
          <pc:sldMk cId="1637400906" sldId="297"/>
        </pc:sldMkLst>
        <pc:spChg chg="mod">
          <ac:chgData name="Sami Rodrigue" userId="4aaa2aefb6c516d8" providerId="LiveId" clId="{6A694515-E06F-47D8-B2BA-C0C8739FE8E0}" dt="2018-02-15T18:26:34.018" v="2932" actId="20577"/>
          <ac:spMkLst>
            <pc:docMk/>
            <pc:sldMk cId="1637400906" sldId="297"/>
            <ac:spMk id="3" creationId="{ABE8DC22-F1B4-46A1-8346-2552FFAFCB21}"/>
          </ac:spMkLst>
        </pc:spChg>
      </pc:sldChg>
      <pc:sldChg chg="addSp delSp modSp add">
        <pc:chgData name="Sami Rodrigue" userId="4aaa2aefb6c516d8" providerId="LiveId" clId="{6A694515-E06F-47D8-B2BA-C0C8739FE8E0}" dt="2018-02-12T17:08:05.857" v="875" actId="6549"/>
        <pc:sldMkLst>
          <pc:docMk/>
          <pc:sldMk cId="2413347985" sldId="298"/>
        </pc:sldMkLst>
        <pc:spChg chg="mod">
          <ac:chgData name="Sami Rodrigue" userId="4aaa2aefb6c516d8" providerId="LiveId" clId="{6A694515-E06F-47D8-B2BA-C0C8739FE8E0}" dt="2018-02-12T16:48:49.959" v="57" actId="6549"/>
          <ac:spMkLst>
            <pc:docMk/>
            <pc:sldMk cId="2413347985" sldId="298"/>
            <ac:spMk id="2" creationId="{3D47909B-8B67-4024-8F47-51962990E270}"/>
          </ac:spMkLst>
        </pc:spChg>
        <pc:spChg chg="mod">
          <ac:chgData name="Sami Rodrigue" userId="4aaa2aefb6c516d8" providerId="LiveId" clId="{6A694515-E06F-47D8-B2BA-C0C8739FE8E0}" dt="2018-02-12T17:08:05.857" v="875" actId="6549"/>
          <ac:spMkLst>
            <pc:docMk/>
            <pc:sldMk cId="2413347985" sldId="298"/>
            <ac:spMk id="3" creationId="{D569729F-10BC-4F62-BDC2-DDA398155873}"/>
          </ac:spMkLst>
        </pc:spChg>
        <pc:spChg chg="add mod">
          <ac:chgData name="Sami Rodrigue" userId="4aaa2aefb6c516d8" providerId="LiveId" clId="{6A694515-E06F-47D8-B2BA-C0C8739FE8E0}" dt="2018-02-12T16:54:01.060" v="385" actId="1076"/>
          <ac:spMkLst>
            <pc:docMk/>
            <pc:sldMk cId="2413347985" sldId="298"/>
            <ac:spMk id="8" creationId="{78BAD366-2FE4-495F-AD0F-DA446B455471}"/>
          </ac:spMkLst>
        </pc:spChg>
        <pc:picChg chg="add mod">
          <ac:chgData name="Sami Rodrigue" userId="4aaa2aefb6c516d8" providerId="LiveId" clId="{6A694515-E06F-47D8-B2BA-C0C8739FE8E0}" dt="2018-02-12T16:49:30.032" v="120" actId="1076"/>
          <ac:picMkLst>
            <pc:docMk/>
            <pc:sldMk cId="2413347985" sldId="298"/>
            <ac:picMk id="4" creationId="{AE243806-AD27-4783-A5C5-4A7DC92F0716}"/>
          </ac:picMkLst>
        </pc:picChg>
        <pc:picChg chg="add del">
          <ac:chgData name="Sami Rodrigue" userId="4aaa2aefb6c516d8" providerId="LiveId" clId="{6A694515-E06F-47D8-B2BA-C0C8739FE8E0}" dt="2018-02-12T16:49:55.781" v="126" actId="478"/>
          <ac:picMkLst>
            <pc:docMk/>
            <pc:sldMk cId="2413347985" sldId="298"/>
            <ac:picMk id="5" creationId="{A22F041C-53E4-4953-BAB6-D2D996930F98}"/>
          </ac:picMkLst>
        </pc:picChg>
        <pc:picChg chg="add del mod">
          <ac:chgData name="Sami Rodrigue" userId="4aaa2aefb6c516d8" providerId="LiveId" clId="{6A694515-E06F-47D8-B2BA-C0C8739FE8E0}" dt="2018-02-12T16:49:54.626" v="125" actId="478"/>
          <ac:picMkLst>
            <pc:docMk/>
            <pc:sldMk cId="2413347985" sldId="298"/>
            <ac:picMk id="6" creationId="{A42E85E5-FEDC-42D7-819A-12BAECFCD28B}"/>
          </ac:picMkLst>
        </pc:picChg>
        <pc:picChg chg="add mod">
          <ac:chgData name="Sami Rodrigue" userId="4aaa2aefb6c516d8" providerId="LiveId" clId="{6A694515-E06F-47D8-B2BA-C0C8739FE8E0}" dt="2018-02-12T16:50:09.080" v="129" actId="1076"/>
          <ac:picMkLst>
            <pc:docMk/>
            <pc:sldMk cId="2413347985" sldId="298"/>
            <ac:picMk id="7" creationId="{95BB948C-E722-4F75-8EDC-8D4F257DCC13}"/>
          </ac:picMkLst>
        </pc:picChg>
      </pc:sldChg>
      <pc:sldChg chg="modSp add">
        <pc:chgData name="Sami Rodrigue" userId="4aaa2aefb6c516d8" providerId="LiveId" clId="{6A694515-E06F-47D8-B2BA-C0C8739FE8E0}" dt="2018-02-14T03:18:12.532" v="1476" actId="478"/>
        <pc:sldMkLst>
          <pc:docMk/>
          <pc:sldMk cId="783392223" sldId="302"/>
        </pc:sldMkLst>
        <pc:spChg chg="mod">
          <ac:chgData name="Sami Rodrigue" userId="4aaa2aefb6c516d8" providerId="LiveId" clId="{6A694515-E06F-47D8-B2BA-C0C8739FE8E0}" dt="2018-02-12T17:05:31.714" v="592" actId="20577"/>
          <ac:spMkLst>
            <pc:docMk/>
            <pc:sldMk cId="783392223" sldId="302"/>
            <ac:spMk id="2" creationId="{473F6366-F294-40F6-9084-48B1688913B1}"/>
          </ac:spMkLst>
        </pc:spChg>
        <pc:spChg chg="mod">
          <ac:chgData name="Sami Rodrigue" userId="4aaa2aefb6c516d8" providerId="LiveId" clId="{6A694515-E06F-47D8-B2BA-C0C8739FE8E0}" dt="2018-02-14T03:18:12.532" v="1476" actId="478"/>
          <ac:spMkLst>
            <pc:docMk/>
            <pc:sldMk cId="783392223" sldId="302"/>
            <ac:spMk id="3" creationId="{EF854EB4-4647-4D22-ABAF-FB9B937A66D2}"/>
          </ac:spMkLst>
        </pc:spChg>
      </pc:sldChg>
      <pc:sldChg chg="addSp modSp add">
        <pc:chgData name="Sami Rodrigue" userId="4aaa2aefb6c516d8" providerId="LiveId" clId="{6A694515-E06F-47D8-B2BA-C0C8739FE8E0}" dt="2018-02-14T16:09:59.547" v="2343" actId="20577"/>
        <pc:sldMkLst>
          <pc:docMk/>
          <pc:sldMk cId="703377985" sldId="303"/>
        </pc:sldMkLst>
        <pc:spChg chg="mod">
          <ac:chgData name="Sami Rodrigue" userId="4aaa2aefb6c516d8" providerId="LiveId" clId="{6A694515-E06F-47D8-B2BA-C0C8739FE8E0}" dt="2018-02-12T17:07:14.160" v="854" actId="20577"/>
          <ac:spMkLst>
            <pc:docMk/>
            <pc:sldMk cId="703377985" sldId="303"/>
            <ac:spMk id="2" creationId="{26D5CD64-A134-4760-85F3-4D2849601980}"/>
          </ac:spMkLst>
        </pc:spChg>
        <pc:spChg chg="mod">
          <ac:chgData name="Sami Rodrigue" userId="4aaa2aefb6c516d8" providerId="LiveId" clId="{6A694515-E06F-47D8-B2BA-C0C8739FE8E0}" dt="2018-02-14T16:09:59.547" v="2343" actId="20577"/>
          <ac:spMkLst>
            <pc:docMk/>
            <pc:sldMk cId="703377985" sldId="303"/>
            <ac:spMk id="3" creationId="{7E12E0C9-9ED5-45AE-977D-8C0BAD9BE332}"/>
          </ac:spMkLst>
        </pc:spChg>
        <pc:picChg chg="add mod">
          <ac:chgData name="Sami Rodrigue" userId="4aaa2aefb6c516d8" providerId="LiveId" clId="{6A694515-E06F-47D8-B2BA-C0C8739FE8E0}" dt="2018-02-14T16:09:28.224" v="2336" actId="14100"/>
          <ac:picMkLst>
            <pc:docMk/>
            <pc:sldMk cId="703377985" sldId="303"/>
            <ac:picMk id="4" creationId="{D98F46A4-CCA6-4B7F-A9DF-2D7712FA6475}"/>
          </ac:picMkLst>
        </pc:picChg>
      </pc:sldChg>
      <pc:sldChg chg="addSp modSp add">
        <pc:chgData name="Sami Rodrigue" userId="4aaa2aefb6c516d8" providerId="LiveId" clId="{6A694515-E06F-47D8-B2BA-C0C8739FE8E0}" dt="2018-02-14T16:52:09.173" v="2556" actId="1076"/>
        <pc:sldMkLst>
          <pc:docMk/>
          <pc:sldMk cId="1536472166" sldId="304"/>
        </pc:sldMkLst>
        <pc:spChg chg="mod">
          <ac:chgData name="Sami Rodrigue" userId="4aaa2aefb6c516d8" providerId="LiveId" clId="{6A694515-E06F-47D8-B2BA-C0C8739FE8E0}" dt="2018-02-12T18:34:07.004" v="937" actId="20577"/>
          <ac:spMkLst>
            <pc:docMk/>
            <pc:sldMk cId="1536472166" sldId="304"/>
            <ac:spMk id="2" creationId="{63B25BAD-C893-45D1-870F-24181C37F67C}"/>
          </ac:spMkLst>
        </pc:spChg>
        <pc:spChg chg="mod">
          <ac:chgData name="Sami Rodrigue" userId="4aaa2aefb6c516d8" providerId="LiveId" clId="{6A694515-E06F-47D8-B2BA-C0C8739FE8E0}" dt="2018-02-14T16:51:59.064" v="2553" actId="20577"/>
          <ac:spMkLst>
            <pc:docMk/>
            <pc:sldMk cId="1536472166" sldId="304"/>
            <ac:spMk id="3" creationId="{D9557F39-C960-4AC5-9254-34228DC57D20}"/>
          </ac:spMkLst>
        </pc:spChg>
        <pc:picChg chg="add mod">
          <ac:chgData name="Sami Rodrigue" userId="4aaa2aefb6c516d8" providerId="LiveId" clId="{6A694515-E06F-47D8-B2BA-C0C8739FE8E0}" dt="2018-02-14T16:52:09.173" v="2556" actId="1076"/>
          <ac:picMkLst>
            <pc:docMk/>
            <pc:sldMk cId="1536472166" sldId="304"/>
            <ac:picMk id="4" creationId="{A5287752-49E8-4DCB-9811-9550286434F3}"/>
          </ac:picMkLst>
        </pc:picChg>
        <pc:picChg chg="add mod">
          <ac:chgData name="Sami Rodrigue" userId="4aaa2aefb6c516d8" providerId="LiveId" clId="{6A694515-E06F-47D8-B2BA-C0C8739FE8E0}" dt="2018-02-14T16:52:05.966" v="2555" actId="1076"/>
          <ac:picMkLst>
            <pc:docMk/>
            <pc:sldMk cId="1536472166" sldId="304"/>
            <ac:picMk id="5" creationId="{0D4D344C-84DB-4AED-BA15-A364813E705C}"/>
          </ac:picMkLst>
        </pc:picChg>
      </pc:sldChg>
      <pc:sldChg chg="addSp modSp add del ord">
        <pc:chgData name="Sami Rodrigue" userId="4aaa2aefb6c516d8" providerId="LiveId" clId="{6A694515-E06F-47D8-B2BA-C0C8739FE8E0}" dt="2018-02-14T16:52:11.742" v="2557" actId="2696"/>
        <pc:sldMkLst>
          <pc:docMk/>
          <pc:sldMk cId="3806009412" sldId="305"/>
        </pc:sldMkLst>
        <pc:spChg chg="mod">
          <ac:chgData name="Sami Rodrigue" userId="4aaa2aefb6c516d8" providerId="LiveId" clId="{6A694515-E06F-47D8-B2BA-C0C8739FE8E0}" dt="2018-02-14T03:33:16.582" v="1610" actId="2696"/>
          <ac:spMkLst>
            <pc:docMk/>
            <pc:sldMk cId="3806009412" sldId="305"/>
            <ac:spMk id="2" creationId="{859C127B-8192-40E7-AD1D-B32FAFC781BF}"/>
          </ac:spMkLst>
        </pc:spChg>
        <pc:spChg chg="mod">
          <ac:chgData name="Sami Rodrigue" userId="4aaa2aefb6c516d8" providerId="LiveId" clId="{6A694515-E06F-47D8-B2BA-C0C8739FE8E0}" dt="2018-02-14T16:04:36.919" v="2106" actId="2696"/>
          <ac:spMkLst>
            <pc:docMk/>
            <pc:sldMk cId="3806009412" sldId="305"/>
            <ac:spMk id="3" creationId="{2E3ED9BC-6DED-42A9-B915-C5BAF63C9718}"/>
          </ac:spMkLst>
        </pc:spChg>
        <pc:picChg chg="add mod modCrop">
          <ac:chgData name="Sami Rodrigue" userId="4aaa2aefb6c516d8" providerId="LiveId" clId="{6A694515-E06F-47D8-B2BA-C0C8739FE8E0}" dt="2018-02-14T16:07:21.491" v="2331" actId="1076"/>
          <ac:picMkLst>
            <pc:docMk/>
            <pc:sldMk cId="3806009412" sldId="305"/>
            <ac:picMk id="4" creationId="{EEAA92DD-4BCC-4D45-AD10-F618F950CC3D}"/>
          </ac:picMkLst>
        </pc:picChg>
        <pc:picChg chg="add mod modCrop">
          <ac:chgData name="Sami Rodrigue" userId="4aaa2aefb6c516d8" providerId="LiveId" clId="{6A694515-E06F-47D8-B2BA-C0C8739FE8E0}" dt="2018-02-14T16:07:21.491" v="2331" actId="1076"/>
          <ac:picMkLst>
            <pc:docMk/>
            <pc:sldMk cId="3806009412" sldId="305"/>
            <ac:picMk id="5" creationId="{2BD6B675-6D03-413C-B71B-05C8BD1E94B6}"/>
          </ac:picMkLst>
        </pc:picChg>
      </pc:sldChg>
      <pc:sldChg chg="addSp delSp modSp add">
        <pc:chgData name="Sami Rodrigue" userId="4aaa2aefb6c516d8" providerId="LiveId" clId="{6A694515-E06F-47D8-B2BA-C0C8739FE8E0}" dt="2018-02-15T18:44:18.291" v="2967" actId="20577"/>
        <pc:sldMkLst>
          <pc:docMk/>
          <pc:sldMk cId="1622422458" sldId="306"/>
        </pc:sldMkLst>
        <pc:spChg chg="mod">
          <ac:chgData name="Sami Rodrigue" userId="4aaa2aefb6c516d8" providerId="LiveId" clId="{6A694515-E06F-47D8-B2BA-C0C8739FE8E0}" dt="2018-02-14T14:54:40.908" v="1829" actId="20577"/>
          <ac:spMkLst>
            <pc:docMk/>
            <pc:sldMk cId="1622422458" sldId="306"/>
            <ac:spMk id="2" creationId="{C36F1C9E-903D-49A8-BBF3-CB084380F177}"/>
          </ac:spMkLst>
        </pc:spChg>
        <pc:spChg chg="mod">
          <ac:chgData name="Sami Rodrigue" userId="4aaa2aefb6c516d8" providerId="LiveId" clId="{6A694515-E06F-47D8-B2BA-C0C8739FE8E0}" dt="2018-02-15T18:44:18.291" v="2967" actId="20577"/>
          <ac:spMkLst>
            <pc:docMk/>
            <pc:sldMk cId="1622422458" sldId="306"/>
            <ac:spMk id="3" creationId="{7F635835-3B34-44E8-AF59-DF3ED881183C}"/>
          </ac:spMkLst>
        </pc:spChg>
        <pc:picChg chg="add mod">
          <ac:chgData name="Sami Rodrigue" userId="4aaa2aefb6c516d8" providerId="LiveId" clId="{6A694515-E06F-47D8-B2BA-C0C8739FE8E0}" dt="2018-02-15T02:51:49.003" v="2566" actId="14100"/>
          <ac:picMkLst>
            <pc:docMk/>
            <pc:sldMk cId="1622422458" sldId="306"/>
            <ac:picMk id="4" creationId="{FE9A3ED2-C109-48A8-9961-E3C596521326}"/>
          </ac:picMkLst>
        </pc:picChg>
        <pc:picChg chg="add del mod modCrop">
          <ac:chgData name="Sami Rodrigue" userId="4aaa2aefb6c516d8" providerId="LiveId" clId="{6A694515-E06F-47D8-B2BA-C0C8739FE8E0}" dt="2018-02-14T17:11:09.768" v="2558" actId="478"/>
          <ac:picMkLst>
            <pc:docMk/>
            <pc:sldMk cId="1622422458" sldId="306"/>
            <ac:picMk id="4" creationId="{3163A527-A477-4003-9521-7B5DDEDEFF5C}"/>
          </ac:picMkLst>
        </pc:picChg>
        <pc:picChg chg="add mod">
          <ac:chgData name="Sami Rodrigue" userId="4aaa2aefb6c516d8" providerId="LiveId" clId="{6A694515-E06F-47D8-B2BA-C0C8739FE8E0}" dt="2018-02-15T02:51:59.353" v="2571" actId="1076"/>
          <ac:picMkLst>
            <pc:docMk/>
            <pc:sldMk cId="1622422458" sldId="306"/>
            <ac:picMk id="5" creationId="{627150C8-B902-4089-B4DE-CE299CA827FF}"/>
          </ac:picMkLst>
        </pc:picChg>
      </pc:sldChg>
      <pc:sldChg chg="add del">
        <pc:chgData name="Sami Rodrigue" userId="4aaa2aefb6c516d8" providerId="LiveId" clId="{6A694515-E06F-47D8-B2BA-C0C8739FE8E0}" dt="2018-02-14T16:04:47.969" v="2110" actId="2696"/>
        <pc:sldMkLst>
          <pc:docMk/>
          <pc:sldMk cId="1567975497" sldId="307"/>
        </pc:sldMkLst>
      </pc:sldChg>
      <pc:sldChg chg="delSp modSp add ord">
        <pc:chgData name="Sami Rodrigue" userId="4aaa2aefb6c516d8" providerId="LiveId" clId="{6A694515-E06F-47D8-B2BA-C0C8739FE8E0}" dt="2018-02-15T18:11:50.193" v="2926" actId="20577"/>
        <pc:sldMkLst>
          <pc:docMk/>
          <pc:sldMk cId="2713646721" sldId="308"/>
        </pc:sldMkLst>
        <pc:spChg chg="mod">
          <ac:chgData name="Sami Rodrigue" userId="4aaa2aefb6c516d8" providerId="LiveId" clId="{6A694515-E06F-47D8-B2BA-C0C8739FE8E0}" dt="2018-02-15T18:11:50.193" v="2926" actId="20577"/>
          <ac:spMkLst>
            <pc:docMk/>
            <pc:sldMk cId="2713646721" sldId="308"/>
            <ac:spMk id="3" creationId="{2E3ED9BC-6DED-42A9-B915-C5BAF63C9718}"/>
          </ac:spMkLst>
        </pc:spChg>
        <pc:picChg chg="del">
          <ac:chgData name="Sami Rodrigue" userId="4aaa2aefb6c516d8" providerId="LiveId" clId="{6A694515-E06F-47D8-B2BA-C0C8739FE8E0}" dt="2018-02-14T16:04:53.818" v="2112" actId="478"/>
          <ac:picMkLst>
            <pc:docMk/>
            <pc:sldMk cId="2713646721" sldId="308"/>
            <ac:picMk id="4" creationId="{EEAA92DD-4BCC-4D45-AD10-F618F950CC3D}"/>
          </ac:picMkLst>
        </pc:picChg>
        <pc:picChg chg="del">
          <ac:chgData name="Sami Rodrigue" userId="4aaa2aefb6c516d8" providerId="LiveId" clId="{6A694515-E06F-47D8-B2BA-C0C8739FE8E0}" dt="2018-02-14T16:04:52.890" v="2111" actId="478"/>
          <ac:picMkLst>
            <pc:docMk/>
            <pc:sldMk cId="2713646721" sldId="308"/>
            <ac:picMk id="5" creationId="{2BD6B675-6D03-413C-B71B-05C8BD1E94B6}"/>
          </ac:picMkLst>
        </pc:picChg>
      </pc:sldChg>
      <pc:sldChg chg="addSp delSp modSp add">
        <pc:chgData name="Sami Rodrigue" userId="4aaa2aefb6c516d8" providerId="LiveId" clId="{6A694515-E06F-47D8-B2BA-C0C8739FE8E0}" dt="2018-02-15T16:01:19.522" v="2902" actId="20577"/>
        <pc:sldMkLst>
          <pc:docMk/>
          <pc:sldMk cId="3877145493" sldId="309"/>
        </pc:sldMkLst>
        <pc:spChg chg="mod">
          <ac:chgData name="Sami Rodrigue" userId="4aaa2aefb6c516d8" providerId="LiveId" clId="{6A694515-E06F-47D8-B2BA-C0C8739FE8E0}" dt="2018-02-15T16:01:19.522" v="2902" actId="20577"/>
          <ac:spMkLst>
            <pc:docMk/>
            <pc:sldMk cId="3877145493" sldId="309"/>
            <ac:spMk id="2" creationId="{9CF7C214-5236-4910-A2E6-1C8D18A82FFE}"/>
          </ac:spMkLst>
        </pc:spChg>
        <pc:spChg chg="del">
          <ac:chgData name="Sami Rodrigue" userId="4aaa2aefb6c516d8" providerId="LiveId" clId="{6A694515-E06F-47D8-B2BA-C0C8739FE8E0}" dt="2018-02-15T15:47:01.943" v="2672"/>
          <ac:spMkLst>
            <pc:docMk/>
            <pc:sldMk cId="3877145493" sldId="309"/>
            <ac:spMk id="3" creationId="{C272EB9C-C16E-41C1-AD3B-3514AD76684B}"/>
          </ac:spMkLst>
        </pc:spChg>
        <pc:spChg chg="add del">
          <ac:chgData name="Sami Rodrigue" userId="4aaa2aefb6c516d8" providerId="LiveId" clId="{6A694515-E06F-47D8-B2BA-C0C8739FE8E0}" dt="2018-02-15T15:49:18.445" v="2855"/>
          <ac:spMkLst>
            <pc:docMk/>
            <pc:sldMk cId="3877145493" sldId="309"/>
            <ac:spMk id="7" creationId="{C2A488EF-312D-4C7B-8E89-4C118B914228}"/>
          </ac:spMkLst>
        </pc:spChg>
        <pc:picChg chg="add mod">
          <ac:chgData name="Sami Rodrigue" userId="4aaa2aefb6c516d8" providerId="LiveId" clId="{6A694515-E06F-47D8-B2BA-C0C8739FE8E0}" dt="2018-02-15T15:49:44.091" v="2864" actId="1076"/>
          <ac:picMkLst>
            <pc:docMk/>
            <pc:sldMk cId="3877145493" sldId="309"/>
            <ac:picMk id="4" creationId="{57EDD7FC-6E12-4950-87D5-7A97037EE5B7}"/>
          </ac:picMkLst>
        </pc:picChg>
        <pc:picChg chg="add mod">
          <ac:chgData name="Sami Rodrigue" userId="4aaa2aefb6c516d8" providerId="LiveId" clId="{6A694515-E06F-47D8-B2BA-C0C8739FE8E0}" dt="2018-02-15T15:49:45.901" v="2865" actId="1076"/>
          <ac:picMkLst>
            <pc:docMk/>
            <pc:sldMk cId="3877145493" sldId="309"/>
            <ac:picMk id="5" creationId="{58C15BB6-941E-4781-830C-5F58CD08970B}"/>
          </ac:picMkLst>
        </pc:picChg>
        <pc:picChg chg="add mod">
          <ac:chgData name="Sami Rodrigue" userId="4aaa2aefb6c516d8" providerId="LiveId" clId="{6A694515-E06F-47D8-B2BA-C0C8739FE8E0}" dt="2018-02-15T15:49:52.228" v="2866" actId="1076"/>
          <ac:picMkLst>
            <pc:docMk/>
            <pc:sldMk cId="3877145493" sldId="309"/>
            <ac:picMk id="6" creationId="{4ECEA627-B632-4018-8D81-7E9B1363287B}"/>
          </ac:picMkLst>
        </pc:picChg>
      </pc:sldChg>
      <pc:sldChg chg="addSp delSp modSp add">
        <pc:chgData name="Sami Rodrigue" userId="4aaa2aefb6c516d8" providerId="LiveId" clId="{6A694515-E06F-47D8-B2BA-C0C8739FE8E0}" dt="2018-02-15T18:30:26.654" v="2942" actId="6549"/>
        <pc:sldMkLst>
          <pc:docMk/>
          <pc:sldMk cId="2052995913" sldId="310"/>
        </pc:sldMkLst>
        <pc:spChg chg="add del mod">
          <ac:chgData name="Sami Rodrigue" userId="4aaa2aefb6c516d8" providerId="LiveId" clId="{6A694515-E06F-47D8-B2BA-C0C8739FE8E0}" dt="2018-02-15T15:49:21.742" v="2856" actId="478"/>
          <ac:spMkLst>
            <pc:docMk/>
            <pc:sldMk cId="2052995913" sldId="310"/>
            <ac:spMk id="6" creationId="{6DF40223-2611-4ABE-8DB6-3F7185E16DF3}"/>
          </ac:spMkLst>
        </pc:spChg>
        <pc:spChg chg="add mod">
          <ac:chgData name="Sami Rodrigue" userId="4aaa2aefb6c516d8" providerId="LiveId" clId="{6A694515-E06F-47D8-B2BA-C0C8739FE8E0}" dt="2018-02-15T18:30:26.654" v="2942" actId="6549"/>
          <ac:spMkLst>
            <pc:docMk/>
            <pc:sldMk cId="2052995913" sldId="310"/>
            <ac:spMk id="7" creationId="{FCB014E6-D0E2-4E97-AE56-BEC25A86AA30}"/>
          </ac:spMkLst>
        </pc:spChg>
        <pc:picChg chg="add del">
          <ac:chgData name="Sami Rodrigue" userId="4aaa2aefb6c516d8" providerId="LiveId" clId="{6A694515-E06F-47D8-B2BA-C0C8739FE8E0}" dt="2018-02-15T15:34:28.718" v="2580" actId="478"/>
          <ac:picMkLst>
            <pc:docMk/>
            <pc:sldMk cId="2052995913" sldId="310"/>
            <ac:picMk id="3" creationId="{90B375A7-0F66-41B1-859C-E74C351FCB36}"/>
          </ac:picMkLst>
        </pc:picChg>
        <pc:picChg chg="add mod">
          <ac:chgData name="Sami Rodrigue" userId="4aaa2aefb6c516d8" providerId="LiveId" clId="{6A694515-E06F-47D8-B2BA-C0C8739FE8E0}" dt="2018-02-15T15:44:33.676" v="2661" actId="14100"/>
          <ac:picMkLst>
            <pc:docMk/>
            <pc:sldMk cId="2052995913" sldId="310"/>
            <ac:picMk id="4" creationId="{B710B36A-62B5-4270-9687-461A76362D14}"/>
          </ac:picMkLst>
        </pc:picChg>
      </pc:sldChg>
      <pc:sldChg chg="addSp delSp modSp add">
        <pc:chgData name="Sami Rodrigue" userId="4aaa2aefb6c516d8" providerId="LiveId" clId="{6A694515-E06F-47D8-B2BA-C0C8739FE8E0}" dt="2018-02-15T15:36:37.332" v="2611" actId="1076"/>
        <pc:sldMkLst>
          <pc:docMk/>
          <pc:sldMk cId="41253032" sldId="311"/>
        </pc:sldMkLst>
        <pc:spChg chg="mod">
          <ac:chgData name="Sami Rodrigue" userId="4aaa2aefb6c516d8" providerId="LiveId" clId="{6A694515-E06F-47D8-B2BA-C0C8739FE8E0}" dt="2018-02-15T15:34:33.806" v="2588" actId="20577"/>
          <ac:spMkLst>
            <pc:docMk/>
            <pc:sldMk cId="41253032" sldId="311"/>
            <ac:spMk id="2" creationId="{C38DD09A-8F39-4700-B6CA-EB824F8D9791}"/>
          </ac:spMkLst>
        </pc:spChg>
        <pc:spChg chg="del">
          <ac:chgData name="Sami Rodrigue" userId="4aaa2aefb6c516d8" providerId="LiveId" clId="{6A694515-E06F-47D8-B2BA-C0C8739FE8E0}" dt="2018-02-15T15:35:22.311" v="2593"/>
          <ac:spMkLst>
            <pc:docMk/>
            <pc:sldMk cId="41253032" sldId="311"/>
            <ac:spMk id="3" creationId="{80FBAC0C-2697-42A3-9060-D1C86AEF177F}"/>
          </ac:spMkLst>
        </pc:spChg>
        <pc:picChg chg="add mod">
          <ac:chgData name="Sami Rodrigue" userId="4aaa2aefb6c516d8" providerId="LiveId" clId="{6A694515-E06F-47D8-B2BA-C0C8739FE8E0}" dt="2018-02-15T15:36:29.544" v="2608" actId="1076"/>
          <ac:picMkLst>
            <pc:docMk/>
            <pc:sldMk cId="41253032" sldId="311"/>
            <ac:picMk id="4" creationId="{8528E36B-0054-421B-B47B-2F1ACA6BDAD2}"/>
          </ac:picMkLst>
        </pc:picChg>
        <pc:picChg chg="add mod modCrop">
          <ac:chgData name="Sami Rodrigue" userId="4aaa2aefb6c516d8" providerId="LiveId" clId="{6A694515-E06F-47D8-B2BA-C0C8739FE8E0}" dt="2018-02-15T15:36:27.015" v="2607" actId="1076"/>
          <ac:picMkLst>
            <pc:docMk/>
            <pc:sldMk cId="41253032" sldId="311"/>
            <ac:picMk id="5" creationId="{F2137347-6035-4B3C-BB49-82D5938A720F}"/>
          </ac:picMkLst>
        </pc:picChg>
        <pc:picChg chg="add mod">
          <ac:chgData name="Sami Rodrigue" userId="4aaa2aefb6c516d8" providerId="LiveId" clId="{6A694515-E06F-47D8-B2BA-C0C8739FE8E0}" dt="2018-02-15T15:36:37.332" v="2611" actId="1076"/>
          <ac:picMkLst>
            <pc:docMk/>
            <pc:sldMk cId="41253032" sldId="311"/>
            <ac:picMk id="6" creationId="{EBEE5FE9-6F4E-41D4-B2FC-133CFD2DCBB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33B5C-6814-4CEA-85A9-69A7A7191113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A7311-C61F-4699-8EEA-C261197E5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4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9F7AB5A-DAE0-4443-A87E-EB7C779D907F}" type="slidenum">
              <a:rPr lang="en-US" sz="1200"/>
              <a:pPr algn="r"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56131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Objective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A7311-C61F-4699-8EEA-C261197E5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50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A7311-C61F-4699-8EEA-C261197E57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89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A7311-C61F-4699-8EEA-C261197E57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728A-E951-2746-A64B-AA495D55F9C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DEC7-3D5F-2B46-B494-882369C5F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2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728A-E951-2746-A64B-AA495D55F9C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DEC7-3D5F-2B46-B494-882369C5F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8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728A-E951-2746-A64B-AA495D55F9C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DEC7-3D5F-2B46-B494-882369C5F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9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728A-E951-2746-A64B-AA495D55F9C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DEC7-3D5F-2B46-B494-882369C5F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4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728A-E951-2746-A64B-AA495D55F9C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DEC7-3D5F-2B46-B494-882369C5F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4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728A-E951-2746-A64B-AA495D55F9C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DEC7-3D5F-2B46-B494-882369C5F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1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728A-E951-2746-A64B-AA495D55F9C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DEC7-3D5F-2B46-B494-882369C5F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7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728A-E951-2746-A64B-AA495D55F9C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DEC7-3D5F-2B46-B494-882369C5F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1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728A-E951-2746-A64B-AA495D55F9C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DEC7-3D5F-2B46-B494-882369C5F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5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728A-E951-2746-A64B-AA495D55F9C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DEC7-3D5F-2B46-B494-882369C5F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0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728A-E951-2746-A64B-AA495D55F9C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DEC7-3D5F-2B46-B494-882369C5F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7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0728A-E951-2746-A64B-AA495D55F9C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3DEC7-3D5F-2B46-B494-882369C5F40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130300" cy="546100"/>
          </a:xfrm>
          <a:prstGeom prst="rect">
            <a:avLst/>
          </a:prstGeom>
        </p:spPr>
      </p:pic>
      <p:pic>
        <p:nvPicPr>
          <p:cNvPr id="8" name="Picture 7" descr="logo_DSI.png"/>
          <p:cNvPicPr>
            <a:picLocks noChangeAspect="1"/>
          </p:cNvPicPr>
          <p:nvPr userDrawn="1"/>
        </p:nvPicPr>
        <p:blipFill>
          <a:blip r:embed="rId14" cstate="print"/>
          <a:srcRect l="32632" r="32495"/>
          <a:stretch>
            <a:fillRect/>
          </a:stretch>
        </p:blipFill>
        <p:spPr>
          <a:xfrm>
            <a:off x="7620000" y="6085425"/>
            <a:ext cx="1524000" cy="77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1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683568" y="5013176"/>
            <a:ext cx="7772400" cy="1398017"/>
          </a:xfrm>
        </p:spPr>
        <p:txBody>
          <a:bodyPr>
            <a:normAutofit fontScale="90000"/>
          </a:bodyPr>
          <a:lstStyle/>
          <a:p>
            <a:pPr algn="ctr"/>
            <a:r>
              <a:rPr lang="tr-TR" sz="2000" dirty="0">
                <a:solidFill>
                  <a:schemeClr val="tx2"/>
                </a:solidFill>
                <a:latin typeface="Arial" charset="0"/>
              </a:rPr>
              <a:t>Data Science Laboratory</a:t>
            </a:r>
            <a:br>
              <a:rPr lang="tr-TR" sz="2700" dirty="0">
                <a:solidFill>
                  <a:schemeClr val="tx2"/>
                </a:solidFill>
                <a:latin typeface="Arial" charset="0"/>
              </a:rPr>
            </a:br>
            <a:r>
              <a:rPr lang="tr-TR" sz="1600" dirty="0">
                <a:solidFill>
                  <a:schemeClr val="tx1"/>
                </a:solidFill>
              </a:rPr>
              <a:t>Department of Mechanical and Industrial Engineering </a:t>
            </a:r>
            <a:br>
              <a:rPr lang="tr-TR" sz="1600" dirty="0">
                <a:solidFill>
                  <a:schemeClr val="tx1"/>
                </a:solidFill>
              </a:rPr>
            </a:br>
            <a:r>
              <a:rPr lang="tr-TR" sz="1600" dirty="0">
                <a:solidFill>
                  <a:schemeClr val="tx1"/>
                </a:solidFill>
              </a:rPr>
              <a:t>Ryerson University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3404" y="2861193"/>
            <a:ext cx="65527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On the Use of Hidden Markov Model</a:t>
            </a:r>
          </a:p>
          <a:p>
            <a:pPr algn="ctr"/>
            <a:r>
              <a:rPr lang="en-CA" sz="2800" dirty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to Predict the Time to Fix Bugs – Part II</a:t>
            </a:r>
            <a:endParaRPr lang="en-US" dirty="0"/>
          </a:p>
          <a:p>
            <a:pPr algn="ctr"/>
            <a:r>
              <a:rPr lang="en-US" dirty="0" err="1"/>
              <a:t>Mayy</a:t>
            </a:r>
            <a:r>
              <a:rPr lang="en-US" dirty="0"/>
              <a:t> </a:t>
            </a:r>
            <a:r>
              <a:rPr lang="en-US" dirty="0" err="1"/>
              <a:t>Habayeb</a:t>
            </a:r>
            <a:r>
              <a:rPr lang="en-US" dirty="0"/>
              <a:t>, Syed </a:t>
            </a:r>
            <a:r>
              <a:rPr lang="en-US" dirty="0" err="1"/>
              <a:t>Shariyar</a:t>
            </a:r>
            <a:r>
              <a:rPr lang="en-US" dirty="0"/>
              <a:t> Murtaza, Andriy </a:t>
            </a:r>
            <a:r>
              <a:rPr lang="en-US" dirty="0" err="1"/>
              <a:t>Miranskyy</a:t>
            </a:r>
            <a:r>
              <a:rPr lang="en-US" dirty="0"/>
              <a:t>, </a:t>
            </a:r>
            <a:r>
              <a:rPr lang="en-US" dirty="0" err="1"/>
              <a:t>Ayse</a:t>
            </a:r>
            <a:r>
              <a:rPr lang="en-US" dirty="0"/>
              <a:t> </a:t>
            </a:r>
            <a:r>
              <a:rPr lang="en-US" dirty="0" err="1"/>
              <a:t>Basar</a:t>
            </a:r>
            <a:r>
              <a:rPr lang="en-US" dirty="0"/>
              <a:t> </a:t>
            </a:r>
            <a:r>
              <a:rPr lang="en-US" dirty="0" err="1"/>
              <a:t>Bener</a:t>
            </a:r>
            <a:endParaRPr lang="en-US" dirty="0"/>
          </a:p>
          <a:p>
            <a:pPr algn="ctr"/>
            <a:r>
              <a:rPr lang="en-US" dirty="0"/>
              <a:t>Feb 16</a:t>
            </a:r>
            <a:r>
              <a:rPr lang="en-US" baseline="30000" dirty="0"/>
              <a:t>th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1721833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EC6DB-B77E-4A1F-8A41-06398C5B9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01326-7507-4004-A49B-DC39D9521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Using fixed length sequences for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first week’s activities to predict the time to fix bugs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previous year’s data to predict the time to fix bugs</a:t>
            </a:r>
          </a:p>
        </p:txBody>
      </p:sp>
    </p:spTree>
    <p:extLst>
      <p:ext uri="{BB962C8B-B14F-4D97-AF65-F5344CB8AC3E}">
        <p14:creationId xmlns:p14="http://schemas.microsoft.com/office/powerpoint/2010/main" val="193968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DAE4-CB1B-4644-BDAE-AB267E2F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E1E2C-DFBF-4B3C-A0E4-14F7F0C8A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use year t-1 to predict the bugs in year t?</a:t>
            </a:r>
          </a:p>
          <a:p>
            <a:pPr lvl="1"/>
            <a:r>
              <a:rPr lang="en-US" dirty="0"/>
              <a:t> </a:t>
            </a:r>
          </a:p>
          <a:p>
            <a:r>
              <a:rPr lang="en-US" dirty="0"/>
              <a:t>Threats to replication</a:t>
            </a:r>
          </a:p>
          <a:p>
            <a:pPr lvl="1"/>
            <a:r>
              <a:rPr lang="en-US" dirty="0"/>
              <a:t>For testing, used whole next year to validate results (In the paper they use a portion) </a:t>
            </a:r>
          </a:p>
          <a:p>
            <a:pPr lvl="1"/>
            <a:r>
              <a:rPr lang="en-US" dirty="0"/>
              <a:t>Multiple iterations, reporting the average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9A8F6-86EA-4166-B484-59427DF69AE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62979" y="2797021"/>
            <a:ext cx="2121600" cy="32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38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330088-AEE5-4895-94AD-D3894AFE96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02" t="10186" r="1264" b="2709"/>
          <a:stretch/>
        </p:blipFill>
        <p:spPr>
          <a:xfrm>
            <a:off x="85020" y="2158852"/>
            <a:ext cx="4836099" cy="2926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D10986-084C-4B70-B774-AC12B7998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Paper vs Replication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B375A7-0F66-41B1-859C-E74C351FC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119" y="2089524"/>
            <a:ext cx="3539019" cy="299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8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D09A-8F39-4700-B6CA-EB824F8D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137347-6035-4B3C-BB49-82D5938A7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58"/>
          <a:stretch/>
        </p:blipFill>
        <p:spPr>
          <a:xfrm>
            <a:off x="4787685" y="1148907"/>
            <a:ext cx="3598173" cy="27773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28E36B-0054-421B-B47B-2F1ACA6BD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66" y="1148906"/>
            <a:ext cx="3734099" cy="2777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EE5FE9-6F4E-41D4-B2FC-133CFD2DC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641" y="3903652"/>
            <a:ext cx="3860717" cy="295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330088-AEE5-4895-94AD-D3894AFE96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02" t="10186" r="1264" b="2709"/>
          <a:stretch/>
        </p:blipFill>
        <p:spPr>
          <a:xfrm>
            <a:off x="85020" y="2158852"/>
            <a:ext cx="4836099" cy="2926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D10986-084C-4B70-B774-AC12B7998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Paper vs Replication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0B36A-62B5-4270-9687-461A76362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901" y="2055032"/>
            <a:ext cx="3433160" cy="3029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B014E6-D0E2-4E97-AE56-BEC25A86AA30}"/>
              </a:ext>
            </a:extLst>
          </p:cNvPr>
          <p:cNvSpPr txBox="1"/>
          <p:nvPr/>
        </p:nvSpPr>
        <p:spPr>
          <a:xfrm>
            <a:off x="682905" y="5411165"/>
            <a:ext cx="7118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Arthur Condition</a:t>
            </a:r>
            <a:r>
              <a:rPr lang="en-US" dirty="0"/>
              <a:t>: Only include channels that we don’t known to be slow. The cumulative time for first N activities does not exceed 60 days.</a:t>
            </a:r>
          </a:p>
        </p:txBody>
      </p:sp>
    </p:spTree>
    <p:extLst>
      <p:ext uri="{BB962C8B-B14F-4D97-AF65-F5344CB8AC3E}">
        <p14:creationId xmlns:p14="http://schemas.microsoft.com/office/powerpoint/2010/main" val="2052995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7C214-5236-4910-A2E6-1C8D18A8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CEA627-B632-4018-8D81-7E9B13632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1808" y="3837008"/>
            <a:ext cx="4013500" cy="30209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EDD7FC-6E12-4950-87D5-7A97037EE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3673"/>
            <a:ext cx="3800295" cy="28315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C15BB6-941E-4781-830C-5F58CD089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821" y="1073673"/>
            <a:ext cx="3729820" cy="285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45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2AC27-FFE8-4A51-AE42-25C452062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4400" dirty="0"/>
              <a:t>Thank you for listening!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189ADB-CDAB-4672-87BB-7238E647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50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9999-1742-4F73-A720-240C476F6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2AFD8-A4BA-4D26-B0D6-E9FF86F6B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</a:t>
            </a:r>
            <a:r>
              <a:rPr lang="en-CA" dirty="0" err="1"/>
              <a:t>Khreich</a:t>
            </a:r>
            <a:r>
              <a:rPr lang="en-CA" dirty="0"/>
              <a:t>, Wael, et al. "A survey of techniques for incremental learning of HMM parameters." </a:t>
            </a:r>
            <a:r>
              <a:rPr lang="en-CA" i="1" dirty="0"/>
              <a:t>Information Sciences</a:t>
            </a:r>
            <a:r>
              <a:rPr lang="en-CA" dirty="0"/>
              <a:t> 197 (2012): 105-130.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8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0F5D-BD2B-48A6-8976-6339F0E5E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8DC22-F1B4-46A1-8346-2552FFAF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I Left Off</a:t>
            </a:r>
          </a:p>
          <a:p>
            <a:r>
              <a:rPr lang="en-US" dirty="0"/>
              <a:t>Looking Under the Hood</a:t>
            </a:r>
          </a:p>
          <a:p>
            <a:r>
              <a:rPr lang="en-US" dirty="0"/>
              <a:t>My Experiment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Updated Results</a:t>
            </a:r>
          </a:p>
        </p:txBody>
      </p:sp>
    </p:spTree>
    <p:extLst>
      <p:ext uri="{BB962C8B-B14F-4D97-AF65-F5344CB8AC3E}">
        <p14:creationId xmlns:p14="http://schemas.microsoft.com/office/powerpoint/2010/main" val="163740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909B-8B67-4024-8F47-51962990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 Left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9729F-10BC-4F62-BDC2-DDA39815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Claimed its difficult to replicate results because: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243806-AD27-4783-A5C5-4A7DC92F0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82975"/>
            <a:ext cx="3781985" cy="35277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BB948C-E722-4F75-8EDC-8D4F257DC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171525"/>
            <a:ext cx="4105074" cy="29506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BAD366-2FE4-495F-AD0F-DA446B455471}"/>
              </a:ext>
            </a:extLst>
          </p:cNvPr>
          <p:cNvSpPr txBox="1"/>
          <p:nvPr/>
        </p:nvSpPr>
        <p:spPr>
          <a:xfrm>
            <a:off x="735003" y="6328956"/>
            <a:ext cx="2233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[1] </a:t>
            </a:r>
            <a:r>
              <a:rPr lang="en-CA" sz="1600" dirty="0" err="1"/>
              <a:t>Khreich</a:t>
            </a:r>
            <a:r>
              <a:rPr lang="en-CA" sz="1600" dirty="0"/>
              <a:t>, Wael, et al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1334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F6366-F294-40F6-9084-48B16889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Under the 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54EB4-4647-4D22-ABAF-FB9B937A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HMMlearn</a:t>
            </a:r>
            <a:endParaRPr lang="en-US" dirty="0"/>
          </a:p>
          <a:p>
            <a:pPr lvl="1"/>
            <a:r>
              <a:rPr lang="en-US" dirty="0"/>
              <a:t>Cause of variation: Emission matrix initializations</a:t>
            </a:r>
          </a:p>
          <a:p>
            <a:pPr lvl="1"/>
            <a:r>
              <a:rPr lang="en-US" dirty="0"/>
              <a:t>Manually initialized all parameters</a:t>
            </a:r>
          </a:p>
          <a:p>
            <a:pPr lvl="2"/>
            <a:r>
              <a:rPr lang="en-US" dirty="0"/>
              <a:t>Emission Matrix </a:t>
            </a:r>
          </a:p>
          <a:p>
            <a:pPr lvl="2"/>
            <a:r>
              <a:rPr lang="en-US" dirty="0"/>
              <a:t>Transition Matrix</a:t>
            </a:r>
          </a:p>
          <a:p>
            <a:pPr lvl="2"/>
            <a:r>
              <a:rPr lang="en-US" dirty="0"/>
              <a:t>Start Probability</a:t>
            </a:r>
          </a:p>
          <a:p>
            <a:pPr lvl="1"/>
            <a:r>
              <a:rPr lang="en-US" dirty="0"/>
              <a:t>Made sure they are properly initialized 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92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CD64-A134-4760-85F3-4D284960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Under the 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2E0C9-9ED5-45AE-977D-8C0BAD9BE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Mayy’s</a:t>
            </a:r>
            <a:r>
              <a:rPr lang="en-US" dirty="0"/>
              <a:t> code</a:t>
            </a:r>
          </a:p>
          <a:p>
            <a:pPr lvl="1"/>
            <a:r>
              <a:rPr lang="en-US" dirty="0"/>
              <a:t>HMM is trained using 16 symbols not 17. Z is not included</a:t>
            </a:r>
          </a:p>
          <a:p>
            <a:pPr lvl="1"/>
            <a:r>
              <a:rPr lang="en-US" dirty="0"/>
              <a:t>Symbol mismatch: A symbol called ‘B’ is defined but ‘F’ is missing</a:t>
            </a:r>
          </a:p>
          <a:p>
            <a:pPr lvl="2"/>
            <a:r>
              <a:rPr lang="en-US" dirty="0"/>
              <a:t>B = F 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F46A4-CCA6-4B7F-A9DF-2D7712FA6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480" y="3694596"/>
            <a:ext cx="3877519" cy="316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7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127B-8192-40E7-AD1D-B32FAFC7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Under the 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ED9BC-6DED-42A9-B915-C5BAF63C9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Mayy’s</a:t>
            </a:r>
            <a:r>
              <a:rPr lang="en-US" dirty="0"/>
              <a:t> code</a:t>
            </a:r>
          </a:p>
          <a:p>
            <a:pPr lvl="1"/>
            <a:r>
              <a:rPr lang="en-US" dirty="0"/>
              <a:t>Could not locate the scripts for dividing the dataset</a:t>
            </a:r>
          </a:p>
          <a:p>
            <a:pPr lvl="2"/>
            <a:r>
              <a:rPr lang="en-US" dirty="0"/>
              <a:t>Do we divide based on cumulative days at Z or the prior activity?</a:t>
            </a:r>
          </a:p>
          <a:p>
            <a:pPr lvl="2"/>
            <a:r>
              <a:rPr lang="en-US" dirty="0"/>
              <a:t>I have divided based on cumulative days at Z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46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5BAD-C893-45D1-870F-24181C37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Under the 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57F39-C960-4AC5-9254-34228DC57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Mayy’s</a:t>
            </a:r>
            <a:r>
              <a:rPr lang="en-US" dirty="0"/>
              <a:t> code</a:t>
            </a:r>
          </a:p>
          <a:p>
            <a:pPr lvl="1"/>
            <a:r>
              <a:rPr lang="en-US" dirty="0"/>
              <a:t>Does not use the provided dataset as input but a different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Cannot identify individual experiments. The code in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u="sng" dirty="0"/>
              <a:t>looks</a:t>
            </a:r>
            <a:r>
              <a:rPr lang="en-US" dirty="0"/>
              <a:t> like it’s the code for Experiment 1.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287752-49E8-4DCB-9811-9550286434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94"/>
          <a:stretch/>
        </p:blipFill>
        <p:spPr>
          <a:xfrm>
            <a:off x="211447" y="3758958"/>
            <a:ext cx="4743450" cy="4341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4D344C-84DB-4AED-BA15-A364813E70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922"/>
          <a:stretch/>
        </p:blipFill>
        <p:spPr>
          <a:xfrm>
            <a:off x="4954897" y="2798792"/>
            <a:ext cx="3731903" cy="235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7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1C9E-903D-49A8-BBF3-CB084380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35835-3B34-44E8-AF59-DF3ED8811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order of the training set matter? </a:t>
            </a:r>
          </a:p>
          <a:p>
            <a:pPr lvl="1"/>
            <a:r>
              <a:rPr lang="en-US" dirty="0"/>
              <a:t>Use HMM parameters with same </a:t>
            </a:r>
            <a:r>
              <a:rPr lang="en-US" dirty="0" err="1"/>
              <a:t>initlizations</a:t>
            </a:r>
            <a:r>
              <a:rPr lang="en-US"/>
              <a:t> but </a:t>
            </a:r>
            <a:r>
              <a:rPr lang="en-US" dirty="0"/>
              <a:t>shuffle the order of bugs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9A3ED2-C109-48A8-9961-E3C596521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21" y="3177386"/>
            <a:ext cx="4194979" cy="29555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7150C8-B902-4089-B4DE-CE299CA82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103" y="3263577"/>
            <a:ext cx="4043739" cy="278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22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49C3-2C34-4312-8672-4477D687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29826-890D-4F26-823E-5C0DC8DC8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statistics do not match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F2FC07-5B14-4763-8D12-BC404489247E}"/>
              </a:ext>
            </a:extLst>
          </p:cNvPr>
          <p:cNvGrpSpPr/>
          <p:nvPr/>
        </p:nvGrpSpPr>
        <p:grpSpPr>
          <a:xfrm>
            <a:off x="177053" y="2771550"/>
            <a:ext cx="2942665" cy="3064474"/>
            <a:chOff x="457200" y="2787183"/>
            <a:chExt cx="2566147" cy="25834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9C1DC6-C972-41E1-8216-E9F0EBFB8E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7789"/>
            <a:stretch/>
          </p:blipFill>
          <p:spPr>
            <a:xfrm>
              <a:off x="457200" y="2787183"/>
              <a:ext cx="638735" cy="258340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B510FA-4A54-4087-9F64-20EC44D8D1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3154"/>
            <a:stretch/>
          </p:blipFill>
          <p:spPr>
            <a:xfrm>
              <a:off x="1095935" y="2787183"/>
              <a:ext cx="1927412" cy="2583401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293B1706-9BC1-4D6A-87BD-C62FC166A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377" y="2542798"/>
            <a:ext cx="5980624" cy="87421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2EEB12-8B52-4DCF-86BA-05C9AA900008}"/>
              </a:ext>
            </a:extLst>
          </p:cNvPr>
          <p:cNvCxnSpPr>
            <a:cxnSpLocks/>
          </p:cNvCxnSpPr>
          <p:nvPr/>
        </p:nvCxnSpPr>
        <p:spPr>
          <a:xfrm flipV="1">
            <a:off x="1761565" y="3429000"/>
            <a:ext cx="1638300" cy="22725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24DC10-45DC-4360-89CD-96313BEBA1B9}"/>
              </a:ext>
            </a:extLst>
          </p:cNvPr>
          <p:cNvCxnSpPr>
            <a:cxnSpLocks/>
          </p:cNvCxnSpPr>
          <p:nvPr/>
        </p:nvCxnSpPr>
        <p:spPr>
          <a:xfrm>
            <a:off x="2815829" y="5713544"/>
            <a:ext cx="1127895" cy="3730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D1193CE7-5FFF-40B3-8B0F-B1EC0CAC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724" y="3330482"/>
            <a:ext cx="2843336" cy="288221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F4A457A-07FF-492B-90A2-4D7EBC65E9A0}"/>
              </a:ext>
            </a:extLst>
          </p:cNvPr>
          <p:cNvSpPr txBox="1"/>
          <p:nvPr/>
        </p:nvSpPr>
        <p:spPr>
          <a:xfrm>
            <a:off x="-1" y="6488206"/>
            <a:ext cx="596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Had the same results in SQL as well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EE633-6144-4A5F-B1E6-91FDD1195EE4}"/>
              </a:ext>
            </a:extLst>
          </p:cNvPr>
          <p:cNvSpPr txBox="1"/>
          <p:nvPr/>
        </p:nvSpPr>
        <p:spPr>
          <a:xfrm>
            <a:off x="6255467" y="4359608"/>
            <a:ext cx="2843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Difference in our definitions for the </a:t>
            </a:r>
            <a:r>
              <a:rPr lang="en-CA" i="1" dirty="0"/>
              <a:t>day 0 </a:t>
            </a:r>
            <a:r>
              <a:rPr lang="en-CA" dirty="0"/>
              <a:t>bugs</a:t>
            </a:r>
          </a:p>
        </p:txBody>
      </p:sp>
    </p:spTree>
    <p:extLst>
      <p:ext uri="{BB962C8B-B14F-4D97-AF65-F5344CB8AC3E}">
        <p14:creationId xmlns:p14="http://schemas.microsoft.com/office/powerpoint/2010/main" val="19508041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03.1496"/>
  <p:tag name="LATEXADDIN" val="\documentclass{article}&#10;\usepackage{amsmath, amsfonts, amssymb}&#10;\pagestyle{empty}&#10;\begin{document}&#10;&#10;\begin{equation*}&#10;t \in [2007,2014]&#10;\end{equation*}&#10;&#10;\end{document}"/>
  <p:tag name="IGUANATEXSIZE" val="26"/>
  <p:tag name="IGUANATEXCURSOR" val="129"/>
  <p:tag name="TRANSPARENCY" val="True"/>
  <p:tag name="FILENAME" val=""/>
  <p:tag name="LATEXENGINEID" val="0"/>
  <p:tag name="TEMPFOLDER" val="d:\Latex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4576</TotalTime>
  <Words>406</Words>
  <Application>Microsoft Office PowerPoint</Application>
  <PresentationFormat>On-screen Show (4:3)</PresentationFormat>
  <Paragraphs>74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Data Science Laboratory Department of Mechanical and Industrial Engineering  Ryerson University </vt:lpstr>
      <vt:lpstr>Outline</vt:lpstr>
      <vt:lpstr>Where I Left Off</vt:lpstr>
      <vt:lpstr>Looking Under the Hood</vt:lpstr>
      <vt:lpstr>Looking Under the Hood</vt:lpstr>
      <vt:lpstr>Looking Under the Hood</vt:lpstr>
      <vt:lpstr>Looking Under the Hood</vt:lpstr>
      <vt:lpstr>My Experiment</vt:lpstr>
      <vt:lpstr>Dataset</vt:lpstr>
      <vt:lpstr>Experiments</vt:lpstr>
      <vt:lpstr>Experiment 3</vt:lpstr>
      <vt:lpstr>Results: Paper vs Replication</vt:lpstr>
      <vt:lpstr>Results</vt:lpstr>
      <vt:lpstr>Results: Paper vs Replication</vt:lpstr>
      <vt:lpstr>Results</vt:lpstr>
      <vt:lpstr>PowerPoint Presentation</vt:lpstr>
      <vt:lpstr>References</vt:lpstr>
    </vt:vector>
  </TitlesOfParts>
  <Company>Ryerson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Ayse Bener</dc:creator>
  <cp:lastModifiedBy>Sami Rodrigue</cp:lastModifiedBy>
  <cp:revision>11</cp:revision>
  <dcterms:created xsi:type="dcterms:W3CDTF">2017-06-05T12:22:07Z</dcterms:created>
  <dcterms:modified xsi:type="dcterms:W3CDTF">2018-02-15T18:44:19Z</dcterms:modified>
</cp:coreProperties>
</file>