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68" r:id="rId2"/>
    <p:sldId id="266" r:id="rId3"/>
    <p:sldId id="258" r:id="rId4"/>
    <p:sldId id="263" r:id="rId5"/>
    <p:sldId id="261" r:id="rId6"/>
    <p:sldId id="260" r:id="rId7"/>
    <p:sldId id="259" r:id="rId8"/>
    <p:sldId id="267" r:id="rId9"/>
    <p:sldId id="262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0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EEB1D4-FBAE-42D5-B51D-C53F7BB7EFC1}"/>
              </a:ext>
            </a:extLst>
          </p:cNvPr>
          <p:cNvSpPr/>
          <p:nvPr/>
        </p:nvSpPr>
        <p:spPr>
          <a:xfrm>
            <a:off x="2452027" y="1378232"/>
            <a:ext cx="746550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WEB  SCRAPPINNG </a:t>
            </a:r>
          </a:p>
          <a:p>
            <a:pPr algn="ctr"/>
            <a:r>
              <a:rPr lang="en-US" sz="54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WITH  VISUALIZATION</a:t>
            </a:r>
            <a:r>
              <a:rPr lang="en-US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898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1E7D-0438-4C05-A2B6-9804804F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9193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7ED3-4B47-4436-BD4D-0D160CAC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2121"/>
            <a:ext cx="11029615" cy="32576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Using </a:t>
            </a:r>
            <a:r>
              <a:rPr lang="en-US" sz="3200" dirty="0" err="1">
                <a:solidFill>
                  <a:schemeClr val="tx1"/>
                </a:solidFill>
              </a:rPr>
              <a:t>streamlit</a:t>
            </a:r>
            <a:r>
              <a:rPr lang="en-US" sz="3200" dirty="0">
                <a:solidFill>
                  <a:schemeClr val="tx1"/>
                </a:solidFill>
              </a:rPr>
              <a:t> library, accepting company name as user input</a:t>
            </a:r>
            <a:r>
              <a:rPr lang="en-IN" sz="32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IN" sz="3200" dirty="0" err="1">
                <a:solidFill>
                  <a:schemeClr val="tx1"/>
                </a:solidFill>
              </a:rPr>
              <a:t>t’ll</a:t>
            </a:r>
            <a:r>
              <a:rPr lang="en-IN" sz="3200" dirty="0">
                <a:solidFill>
                  <a:schemeClr val="tx1"/>
                </a:solidFill>
              </a:rPr>
              <a:t> display all the details of company.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E37EB-85C2-46B4-954C-50029DB616C6}"/>
              </a:ext>
            </a:extLst>
          </p:cNvPr>
          <p:cNvSpPr txBox="1"/>
          <p:nvPr/>
        </p:nvSpPr>
        <p:spPr>
          <a:xfrm>
            <a:off x="3755254" y="2663301"/>
            <a:ext cx="5513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Thank You..</a:t>
            </a:r>
            <a:endParaRPr lang="en-IN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83A5-0977-4BC7-9F0B-999E1031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561" y="425400"/>
            <a:ext cx="11029616" cy="1013800"/>
          </a:xfrm>
        </p:spPr>
        <p:txBody>
          <a:bodyPr/>
          <a:lstStyle/>
          <a:p>
            <a:r>
              <a:rPr lang="en-US" dirty="0"/>
              <a:t>WEB  SCRAPPINNG  WITH   VISUALIZATION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44DD8-9DA1-49FD-AB7A-4BBC46E52C89}"/>
              </a:ext>
            </a:extLst>
          </p:cNvPr>
          <p:cNvSpPr/>
          <p:nvPr/>
        </p:nvSpPr>
        <p:spPr>
          <a:xfrm>
            <a:off x="9454718" y="1940998"/>
            <a:ext cx="2299317" cy="101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92709-60AF-46DF-8CD3-1E8D1DB89BAB}"/>
              </a:ext>
            </a:extLst>
          </p:cNvPr>
          <p:cNvSpPr/>
          <p:nvPr/>
        </p:nvSpPr>
        <p:spPr>
          <a:xfrm>
            <a:off x="9454718" y="3214204"/>
            <a:ext cx="2299317" cy="101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C9A41-4836-4637-BF8B-4E05965D9EDE}"/>
              </a:ext>
            </a:extLst>
          </p:cNvPr>
          <p:cNvSpPr/>
          <p:nvPr/>
        </p:nvSpPr>
        <p:spPr>
          <a:xfrm>
            <a:off x="9454718" y="4529845"/>
            <a:ext cx="2299317" cy="101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56266B-0BCF-4AC2-82CF-DA0EEA570202}"/>
              </a:ext>
            </a:extLst>
          </p:cNvPr>
          <p:cNvSpPr/>
          <p:nvPr/>
        </p:nvSpPr>
        <p:spPr>
          <a:xfrm>
            <a:off x="9462855" y="5806869"/>
            <a:ext cx="2370338" cy="101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9EC9824-C6C7-41E3-A5FD-D2D701D6129A}"/>
              </a:ext>
            </a:extLst>
          </p:cNvPr>
          <p:cNvSpPr/>
          <p:nvPr/>
        </p:nvSpPr>
        <p:spPr>
          <a:xfrm>
            <a:off x="10457894" y="4228004"/>
            <a:ext cx="292963" cy="301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F672251-2531-4FCD-A533-4882DF16AA73}"/>
              </a:ext>
            </a:extLst>
          </p:cNvPr>
          <p:cNvSpPr/>
          <p:nvPr/>
        </p:nvSpPr>
        <p:spPr>
          <a:xfrm>
            <a:off x="10483789" y="2969427"/>
            <a:ext cx="292962" cy="21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DCFE2-9D47-460E-9432-89EAF6384BD2}"/>
              </a:ext>
            </a:extLst>
          </p:cNvPr>
          <p:cNvSpPr/>
          <p:nvPr/>
        </p:nvSpPr>
        <p:spPr>
          <a:xfrm flipH="1">
            <a:off x="10498585" y="5543645"/>
            <a:ext cx="282604" cy="263224"/>
          </a:xfrm>
          <a:prstGeom prst="downArrow">
            <a:avLst>
              <a:gd name="adj1" fmla="val 50000"/>
              <a:gd name="adj2" fmla="val 60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BF632-4F48-4402-A461-66BCC7B49DEC}"/>
              </a:ext>
            </a:extLst>
          </p:cNvPr>
          <p:cNvSpPr txBox="1"/>
          <p:nvPr/>
        </p:nvSpPr>
        <p:spPr>
          <a:xfrm>
            <a:off x="9933371" y="2108584"/>
            <a:ext cx="142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Web Scrapping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905BE0-96CF-4FD8-86E1-FFD85B6EE6CF}"/>
              </a:ext>
            </a:extLst>
          </p:cNvPr>
          <p:cNvSpPr txBox="1"/>
          <p:nvPr/>
        </p:nvSpPr>
        <p:spPr>
          <a:xfrm>
            <a:off x="9889722" y="3341390"/>
            <a:ext cx="158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  <a:p>
            <a:pPr algn="ctr"/>
            <a:r>
              <a:rPr lang="en-US" sz="2000" b="1" dirty="0"/>
              <a:t>Processing</a:t>
            </a:r>
            <a:endParaRPr lang="en-IN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ED934-7801-432C-86B4-8584971E26FF}"/>
              </a:ext>
            </a:extLst>
          </p:cNvPr>
          <p:cNvSpPr txBox="1"/>
          <p:nvPr/>
        </p:nvSpPr>
        <p:spPr>
          <a:xfrm>
            <a:off x="9815003" y="4682802"/>
            <a:ext cx="157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  <a:p>
            <a:pPr algn="ctr"/>
            <a:r>
              <a:rPr lang="en-US" sz="2000" b="1" dirty="0"/>
              <a:t>Modelling</a:t>
            </a:r>
            <a:endParaRPr lang="en-IN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4D81B-40DB-4314-8FA2-B69205BD231D}"/>
              </a:ext>
            </a:extLst>
          </p:cNvPr>
          <p:cNvSpPr txBox="1"/>
          <p:nvPr/>
        </p:nvSpPr>
        <p:spPr>
          <a:xfrm>
            <a:off x="9797615" y="5959826"/>
            <a:ext cx="170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  <a:p>
            <a:pPr algn="ctr"/>
            <a:r>
              <a:rPr lang="en-US" sz="2000" b="1" dirty="0"/>
              <a:t>Visualization</a:t>
            </a:r>
            <a:endParaRPr lang="en-IN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446BB-0370-44B8-9AC2-DA02FA91CA91}"/>
              </a:ext>
            </a:extLst>
          </p:cNvPr>
          <p:cNvSpPr txBox="1"/>
          <p:nvPr/>
        </p:nvSpPr>
        <p:spPr>
          <a:xfrm>
            <a:off x="1526960" y="2704510"/>
            <a:ext cx="7236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process is divided into two parts as given below,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Web Scrapping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processing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4145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D05C-71B6-4DAE-8663-0653D280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00" y="492301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What  is  web  scrapping?  And  its  purpose?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E186-D631-4E81-B6AB-D754FB92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scrapping is </a:t>
            </a:r>
            <a:r>
              <a:rPr lang="en-IN" sz="3200" dirty="0">
                <a:solidFill>
                  <a:schemeClr val="tx1"/>
                </a:solidFill>
              </a:rPr>
              <a:t>web data extraction, it’s a </a:t>
            </a:r>
            <a:r>
              <a:rPr lang="en-US" sz="3200" dirty="0">
                <a:solidFill>
                  <a:schemeClr val="tx1"/>
                </a:solidFill>
              </a:rPr>
              <a:t>process of collecting structured web data in an automated fashion.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People who wants to make smarter decisions or analyze data, vast amount of publicly available web data is extracted.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4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343C-D81A-4D53-8F53-21901B0A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Why web scrapping? Different ways of data extraction?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E4ED-9C33-4BF9-A3C1-7E6A6FDC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An automated method which helps to extract large amount of data from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Collects unstructured data available on websites and stores by converting into structured form.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There are different ways to scrape websites such as,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tx1"/>
                </a:solidFill>
              </a:rPr>
              <a:t>Online Services,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tx1"/>
                </a:solidFill>
              </a:rPr>
              <a:t>APIs or writing your own code.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Web Scraping: Introduction, Applications and Best Practices">
            <a:extLst>
              <a:ext uri="{FF2B5EF4-FFF2-40B4-BE49-F238E27FC236}">
                <a16:creationId xmlns:a16="http://schemas.microsoft.com/office/drawing/2014/main" id="{C659EF7E-6F5C-4D3C-87DF-A523D0547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6" t="23040" r="3592" b="8372"/>
          <a:stretch/>
        </p:blipFill>
        <p:spPr bwMode="auto">
          <a:xfrm>
            <a:off x="408373" y="410590"/>
            <a:ext cx="11425561" cy="572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0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C39D-16ED-48E0-8976-38666AB6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36" y="497097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dirty="0"/>
              <a:t>How  web scrapping works?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F24C9D-BB85-401C-B8BE-EF665C91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5700"/>
            <a:ext cx="11029615" cy="367830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URL of the website which is supposed to scrape given to the scrapper.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It loads the HTML code of these web pages and extracts the data needed, such as prices or customer reviews.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The scraper then outputs the data in a readable format.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4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C040-723C-4899-AA3A-E31301FA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7133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Different  ways  of  web scrapping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6027-BD01-445F-98A5-811545B3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8150"/>
            <a:ext cx="11029615" cy="436234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Human copy-and-paste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Text pattern matching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HTTP programming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HTML parsing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DOM parsing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Vertical aggregation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Semantic annotation recognizing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Computer vision web-page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9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B63E-F366-4C52-848B-289CDF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71" y="418070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E198-5758-4670-AFD2-5E5469F7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12" y="2233762"/>
            <a:ext cx="11029615" cy="3678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Extracting required data from the data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Data cleaning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24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3698-3D86-4700-9418-90AF4CC4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Flow of DATA PROCESSING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DB7CC-8E42-494D-AABA-00861B32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2" y="2736476"/>
            <a:ext cx="10071465" cy="33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902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345</TotalTime>
  <Words>257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Gill Sans MT</vt:lpstr>
      <vt:lpstr>Wingdings 2</vt:lpstr>
      <vt:lpstr>Dividend</vt:lpstr>
      <vt:lpstr>PowerPoint Presentation</vt:lpstr>
      <vt:lpstr>WEB  SCRAPPINNG  WITH   VISUALIZATION</vt:lpstr>
      <vt:lpstr>What  is  web  scrapping?  And  its  purpose?</vt:lpstr>
      <vt:lpstr>Why web scrapping? Different ways of data extraction?</vt:lpstr>
      <vt:lpstr>PowerPoint Presentation</vt:lpstr>
      <vt:lpstr>How  web scrapping works?</vt:lpstr>
      <vt:lpstr>Different  ways  of  web scrapping</vt:lpstr>
      <vt:lpstr>Data processing</vt:lpstr>
      <vt:lpstr>Flow of DATA PROCESSING</vt:lpstr>
      <vt:lpstr>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</dc:title>
  <dc:creator>User</dc:creator>
  <cp:lastModifiedBy>User</cp:lastModifiedBy>
  <cp:revision>22</cp:revision>
  <dcterms:created xsi:type="dcterms:W3CDTF">2022-01-08T01:48:59Z</dcterms:created>
  <dcterms:modified xsi:type="dcterms:W3CDTF">2022-01-08T07:34:36Z</dcterms:modified>
</cp:coreProperties>
</file>