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85F16-FC28-4F35-8F27-A17413BD27AA}" v="28" dt="2025-03-13T19:39:0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i Palalochana" userId="85cd0a898e5c7367" providerId="LiveId" clId="{43185F16-FC28-4F35-8F27-A17413BD27AA}"/>
    <pc:docChg chg="custSel addSld delSld modSld">
      <pc:chgData name="Chakri Palalochana" userId="85cd0a898e5c7367" providerId="LiveId" clId="{43185F16-FC28-4F35-8F27-A17413BD27AA}" dt="2025-03-14T20:26:33.516" v="420" actId="1076"/>
      <pc:docMkLst>
        <pc:docMk/>
      </pc:docMkLst>
      <pc:sldChg chg="addSp modSp mod">
        <pc:chgData name="Chakri Palalochana" userId="85cd0a898e5c7367" providerId="LiveId" clId="{43185F16-FC28-4F35-8F27-A17413BD27AA}" dt="2025-03-14T20:26:33.516" v="420" actId="1076"/>
        <pc:sldMkLst>
          <pc:docMk/>
          <pc:sldMk cId="0" sldId="256"/>
        </pc:sldMkLst>
        <pc:spChg chg="mod">
          <ac:chgData name="Chakri Palalochana" userId="85cd0a898e5c7367" providerId="LiveId" clId="{43185F16-FC28-4F35-8F27-A17413BD27AA}" dt="2025-03-14T20:26:26.923" v="41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Chakri Palalochana" userId="85cd0a898e5c7367" providerId="LiveId" clId="{43185F16-FC28-4F35-8F27-A17413BD27AA}" dt="2025-03-14T20:26:33.516" v="420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Chakri Palalochana" userId="85cd0a898e5c7367" providerId="LiveId" clId="{43185F16-FC28-4F35-8F27-A17413BD27AA}" dt="2025-03-13T19:16:06.197" v="59" actId="14100"/>
          <ac:spMkLst>
            <pc:docMk/>
            <pc:sldMk cId="0" sldId="256"/>
            <ac:spMk id="5" creationId="{D2D975A6-41D8-8D4A-3EE5-6E06BF1C793B}"/>
          </ac:spMkLst>
        </pc:spChg>
      </pc:sldChg>
      <pc:sldChg chg="addSp delSp modSp mod">
        <pc:chgData name="Chakri Palalochana" userId="85cd0a898e5c7367" providerId="LiveId" clId="{43185F16-FC28-4F35-8F27-A17413BD27AA}" dt="2025-03-13T19:27:53.592" v="152" actId="2711"/>
        <pc:sldMkLst>
          <pc:docMk/>
          <pc:sldMk cId="0" sldId="257"/>
        </pc:sldMkLst>
        <pc:spChg chg="mod">
          <ac:chgData name="Chakri Palalochana" userId="85cd0a898e5c7367" providerId="LiveId" clId="{43185F16-FC28-4F35-8F27-A17413BD27AA}" dt="2025-03-13T19:12:34.726" v="1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Chakri Palalochana" userId="85cd0a898e5c7367" providerId="LiveId" clId="{43185F16-FC28-4F35-8F27-A17413BD27AA}" dt="2025-03-13T19:18:25.420" v="61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hakri Palalochana" userId="85cd0a898e5c7367" providerId="LiveId" clId="{43185F16-FC28-4F35-8F27-A17413BD27AA}" dt="2025-03-13T19:27:53.592" v="152" actId="2711"/>
          <ac:spMkLst>
            <pc:docMk/>
            <pc:sldMk cId="0" sldId="257"/>
            <ac:spMk id="4" creationId="{E2B5E194-A02C-6952-DF91-DFF188345753}"/>
          </ac:spMkLst>
        </pc:spChg>
      </pc:sldChg>
      <pc:sldChg chg="addSp delSp modSp mod">
        <pc:chgData name="Chakri Palalochana" userId="85cd0a898e5c7367" providerId="LiveId" clId="{43185F16-FC28-4F35-8F27-A17413BD27AA}" dt="2025-03-13T19:28:07.072" v="153" actId="2711"/>
        <pc:sldMkLst>
          <pc:docMk/>
          <pc:sldMk cId="0" sldId="258"/>
        </pc:sldMkLst>
        <pc:spChg chg="mod">
          <ac:chgData name="Chakri Palalochana" userId="85cd0a898e5c7367" providerId="LiveId" clId="{43185F16-FC28-4F35-8F27-A17413BD27AA}" dt="2025-03-13T19:12:34.726" v="1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Chakri Palalochana" userId="85cd0a898e5c7367" providerId="LiveId" clId="{43185F16-FC28-4F35-8F27-A17413BD27AA}" dt="2025-03-13T19:22:22.930" v="133" actId="478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Chakri Palalochana" userId="85cd0a898e5c7367" providerId="LiveId" clId="{43185F16-FC28-4F35-8F27-A17413BD27AA}" dt="2025-03-13T19:28:07.072" v="153" actId="2711"/>
          <ac:spMkLst>
            <pc:docMk/>
            <pc:sldMk cId="0" sldId="258"/>
            <ac:spMk id="4" creationId="{CF6A134B-1EB3-F88A-9184-E1FD7A1A98BD}"/>
          </ac:spMkLst>
        </pc:spChg>
        <pc:spChg chg="add del mod">
          <ac:chgData name="Chakri Palalochana" userId="85cd0a898e5c7367" providerId="LiveId" clId="{43185F16-FC28-4F35-8F27-A17413BD27AA}" dt="2025-03-13T19:22:03.232" v="130" actId="478"/>
          <ac:spMkLst>
            <pc:docMk/>
            <pc:sldMk cId="0" sldId="258"/>
            <ac:spMk id="5" creationId="{63DE0001-F750-F7B7-0416-F3BDECD656B4}"/>
          </ac:spMkLst>
        </pc:spChg>
        <pc:spChg chg="add del mod">
          <ac:chgData name="Chakri Palalochana" userId="85cd0a898e5c7367" providerId="LiveId" clId="{43185F16-FC28-4F35-8F27-A17413BD27AA}" dt="2025-03-13T19:22:47.518" v="135" actId="478"/>
          <ac:spMkLst>
            <pc:docMk/>
            <pc:sldMk cId="0" sldId="258"/>
            <ac:spMk id="7" creationId="{5C27C0D9-1E6F-1A6D-013A-29CA3CD6D1AA}"/>
          </ac:spMkLst>
        </pc:spChg>
      </pc:sldChg>
      <pc:sldChg chg="addSp delSp modSp mod">
        <pc:chgData name="Chakri Palalochana" userId="85cd0a898e5c7367" providerId="LiveId" clId="{43185F16-FC28-4F35-8F27-A17413BD27AA}" dt="2025-03-13T19:32:05.752" v="354" actId="14100"/>
        <pc:sldMkLst>
          <pc:docMk/>
          <pc:sldMk cId="0" sldId="259"/>
        </pc:sldMkLst>
        <pc:spChg chg="mod">
          <ac:chgData name="Chakri Palalochana" userId="85cd0a898e5c7367" providerId="LiveId" clId="{43185F16-FC28-4F35-8F27-A17413BD27AA}" dt="2025-03-13T19:12:34.726" v="1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Chakri Palalochana" userId="85cd0a898e5c7367" providerId="LiveId" clId="{43185F16-FC28-4F35-8F27-A17413BD27AA}" dt="2025-03-13T19:29:24.325" v="335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Chakri Palalochana" userId="85cd0a898e5c7367" providerId="LiveId" clId="{43185F16-FC28-4F35-8F27-A17413BD27AA}" dt="2025-03-13T19:32:05.752" v="354" actId="14100"/>
          <ac:spMkLst>
            <pc:docMk/>
            <pc:sldMk cId="0" sldId="259"/>
            <ac:spMk id="4" creationId="{D14D5064-8690-1B23-5735-C29D4BFBF2D2}"/>
          </ac:spMkLst>
        </pc:spChg>
        <pc:spChg chg="add del mod">
          <ac:chgData name="Chakri Palalochana" userId="85cd0a898e5c7367" providerId="LiveId" clId="{43185F16-FC28-4F35-8F27-A17413BD27AA}" dt="2025-03-13T19:29:43.817" v="339" actId="478"/>
          <ac:spMkLst>
            <pc:docMk/>
            <pc:sldMk cId="0" sldId="259"/>
            <ac:spMk id="6" creationId="{17A6BB1C-B626-CEDC-DFE6-ECA81C383811}"/>
          </ac:spMkLst>
        </pc:spChg>
      </pc:sldChg>
      <pc:sldChg chg="addSp delSp modSp mod">
        <pc:chgData name="Chakri Palalochana" userId="85cd0a898e5c7367" providerId="LiveId" clId="{43185F16-FC28-4F35-8F27-A17413BD27AA}" dt="2025-03-13T19:34:36.783" v="376" actId="14100"/>
        <pc:sldMkLst>
          <pc:docMk/>
          <pc:sldMk cId="0" sldId="260"/>
        </pc:sldMkLst>
        <pc:spChg chg="mod">
          <ac:chgData name="Chakri Palalochana" userId="85cd0a898e5c7367" providerId="LiveId" clId="{43185F16-FC28-4F35-8F27-A17413BD27AA}" dt="2025-03-13T19:12:34.726" v="1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Chakri Palalochana" userId="85cd0a898e5c7367" providerId="LiveId" clId="{43185F16-FC28-4F35-8F27-A17413BD27AA}" dt="2025-03-13T19:32:45.757" v="358" actId="478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Chakri Palalochana" userId="85cd0a898e5c7367" providerId="LiveId" clId="{43185F16-FC28-4F35-8F27-A17413BD27AA}" dt="2025-03-13T19:33:54.984" v="366"/>
          <ac:spMkLst>
            <pc:docMk/>
            <pc:sldMk cId="0" sldId="260"/>
            <ac:spMk id="4" creationId="{F7ED836F-5C25-3B3A-A185-E175941F4344}"/>
          </ac:spMkLst>
        </pc:spChg>
        <pc:spChg chg="add mod">
          <ac:chgData name="Chakri Palalochana" userId="85cd0a898e5c7367" providerId="LiveId" clId="{43185F16-FC28-4F35-8F27-A17413BD27AA}" dt="2025-03-13T19:34:36.783" v="376" actId="14100"/>
          <ac:spMkLst>
            <pc:docMk/>
            <pc:sldMk cId="0" sldId="260"/>
            <ac:spMk id="5" creationId="{92E56305-D940-EA63-F15A-3232506E8621}"/>
          </ac:spMkLst>
        </pc:spChg>
      </pc:sldChg>
      <pc:sldChg chg="addSp delSp modSp mod">
        <pc:chgData name="Chakri Palalochana" userId="85cd0a898e5c7367" providerId="LiveId" clId="{43185F16-FC28-4F35-8F27-A17413BD27AA}" dt="2025-03-13T19:39:08.575" v="401" actId="14100"/>
        <pc:sldMkLst>
          <pc:docMk/>
          <pc:sldMk cId="0" sldId="261"/>
        </pc:sldMkLst>
        <pc:spChg chg="mod">
          <ac:chgData name="Chakri Palalochana" userId="85cd0a898e5c7367" providerId="LiveId" clId="{43185F16-FC28-4F35-8F27-A17413BD27AA}" dt="2025-03-13T19:12:34.726" v="1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Chakri Palalochana" userId="85cd0a898e5c7367" providerId="LiveId" clId="{43185F16-FC28-4F35-8F27-A17413BD27AA}" dt="2025-03-13T19:35:31.255" v="381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Chakri Palalochana" userId="85cd0a898e5c7367" providerId="LiveId" clId="{43185F16-FC28-4F35-8F27-A17413BD27AA}" dt="2025-03-13T19:35:53.952" v="386" actId="478"/>
          <ac:spMkLst>
            <pc:docMk/>
            <pc:sldMk cId="0" sldId="261"/>
            <ac:spMk id="5" creationId="{5264B187-9983-DFC6-CEA7-C9AD12ED592E}"/>
          </ac:spMkLst>
        </pc:spChg>
        <pc:spChg chg="add mod">
          <ac:chgData name="Chakri Palalochana" userId="85cd0a898e5c7367" providerId="LiveId" clId="{43185F16-FC28-4F35-8F27-A17413BD27AA}" dt="2025-03-13T19:39:08.575" v="401" actId="14100"/>
          <ac:spMkLst>
            <pc:docMk/>
            <pc:sldMk cId="0" sldId="261"/>
            <ac:spMk id="6" creationId="{531C781C-FF21-BDE4-ABA2-210F1A2035CF}"/>
          </ac:spMkLst>
        </pc:spChg>
      </pc:sldChg>
      <pc:sldChg chg="new del">
        <pc:chgData name="Chakri Palalochana" userId="85cd0a898e5c7367" providerId="LiveId" clId="{43185F16-FC28-4F35-8F27-A17413BD27AA}" dt="2025-03-13T19:13:58.343" v="3" actId="2696"/>
        <pc:sldMkLst>
          <pc:docMk/>
          <pc:sldMk cId="308698531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505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0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9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92905"/>
            <a:ext cx="73152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MONKEY</a:t>
            </a:r>
            <a:r>
              <a:rPr dirty="0"/>
              <a:t>POX</a:t>
            </a:r>
            <a:r>
              <a:rPr lang="en-US" dirty="0"/>
              <a:t> DIAGNOSIS</a:t>
            </a:r>
            <a:r>
              <a:rPr dirty="0"/>
              <a:t>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1801"/>
            <a:ext cx="7315200" cy="685800"/>
          </a:xfrm>
        </p:spPr>
        <p:txBody>
          <a:bodyPr/>
          <a:lstStyle/>
          <a:p>
            <a:r>
              <a:rPr dirty="0"/>
              <a:t>A Deep Learning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975A6-41D8-8D4A-3EE5-6E06BF1C793B}"/>
              </a:ext>
            </a:extLst>
          </p:cNvPr>
          <p:cNvSpPr txBox="1"/>
          <p:nvPr/>
        </p:nvSpPr>
        <p:spPr>
          <a:xfrm>
            <a:off x="5418666" y="611201"/>
            <a:ext cx="4512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SAI SAROJA BHUPATHI</a:t>
            </a:r>
          </a:p>
          <a:p>
            <a:r>
              <a:rPr lang="en-US" dirty="0"/>
              <a:t>B00116458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B5E194-A02C-6952-DF91-DFF188345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493" y="2326153"/>
            <a:ext cx="753642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Goal: Create a model to recognize POX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Tools: Use Python, TensorFlow/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Keras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, OpenCV, and Matplotlib.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Data: Use images sorted into different groups.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Model: Build a deep learning model using CNN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(Convolutional Neural Network).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A134B-1EB3-F88A-9184-E1FD7A1A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66" y="2230852"/>
            <a:ext cx="667173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Gathered and prepared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Made small changes to images to help the model learn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Divided images into two groups: one for training and one for testing.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Adjusted image sizes and colors to keep them consistent.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4D5064-8690-1B23-5735-C29D4BFB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949881"/>
            <a:ext cx="856052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Used a Convolutional Neural Network (CNN) to process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Built the model using layers like Conv2D (for feature detection), MaxPooling2D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(to reduce size), Flatten (to convert data),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Dense (for decision-making), and Dropout (to prevent overfitting).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Used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ReLU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to activate hidden layers and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Softmax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to classify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Used Adam optimizer to improve learning and Categorical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Crossentropy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to measure errors.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Evaluation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E56305-D940-EA63-F15A-3232506E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8" y="2296603"/>
            <a:ext cx="78028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Trained the model on the dataset multiple times.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Measured performance using accuracy, errors,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Used Matplotlib to show training progress with graphs.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Tested the model on a separate set of images to check how well it works.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1C781C-FF21-BDE4-ABA2-210F1A20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8" y="2514108"/>
            <a:ext cx="803039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model accurately identified POX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Tested the model with new images to check its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Future improvements include adjusting settings and adding more image variations.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model can be used in real-world situations.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96</TotalTime>
  <Words>278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Display</vt:lpstr>
      <vt:lpstr>Arial</vt:lpstr>
      <vt:lpstr>Century Gothic</vt:lpstr>
      <vt:lpstr>Vapor Trail</vt:lpstr>
      <vt:lpstr>MONKEYPOX DIAGNOSIS Image Classification</vt:lpstr>
      <vt:lpstr>Project Overview</vt:lpstr>
      <vt:lpstr>Dataset Preparation</vt:lpstr>
      <vt:lpstr>Model Architecture</vt:lpstr>
      <vt:lpstr>Training and Evaluation</vt:lpstr>
      <vt:lpstr>Results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POX Image Classification</dc:title>
  <dc:subject/>
  <dc:creator/>
  <cp:keywords/>
  <dc:description>generated using python-pptx</dc:description>
  <cp:lastModifiedBy>Chakri Palalochana</cp:lastModifiedBy>
  <cp:revision>6</cp:revision>
  <dcterms:created xsi:type="dcterms:W3CDTF">2013-01-27T09:14:16Z</dcterms:created>
  <dcterms:modified xsi:type="dcterms:W3CDTF">2025-03-14T20:26:40Z</dcterms:modified>
  <cp:category/>
</cp:coreProperties>
</file>