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POX Image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Approach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Develop an image classification model for POX detection</a:t>
            </a:r>
          </a:p>
          <a:p>
            <a:r>
              <a:rPr dirty="0"/>
              <a:t>Technology: Python, TensorFlow/</a:t>
            </a:r>
            <a:r>
              <a:rPr dirty="0" err="1"/>
              <a:t>Keras</a:t>
            </a:r>
            <a:r>
              <a:rPr dirty="0"/>
              <a:t>, OpenCV, Matplotlib</a:t>
            </a:r>
          </a:p>
          <a:p>
            <a:r>
              <a:rPr dirty="0"/>
              <a:t>Dataset: Images labeled for different categories</a:t>
            </a:r>
          </a:p>
          <a:p>
            <a:r>
              <a:rPr dirty="0"/>
              <a:t>Model: CNN-based deep learning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Collected and preprocessed images</a:t>
            </a:r>
          </a:p>
          <a:p>
            <a:pPr marL="0" indent="0">
              <a:buNone/>
            </a:pPr>
            <a:r>
              <a:rPr dirty="0"/>
              <a:t>• Data augmentation applied for better generalization</a:t>
            </a:r>
          </a:p>
          <a:p>
            <a:pPr marL="0" indent="0">
              <a:buNone/>
            </a:pPr>
            <a:r>
              <a:rPr dirty="0"/>
              <a:t>• Splitting into training and validation sets</a:t>
            </a:r>
          </a:p>
          <a:p>
            <a:pPr marL="0" indent="0">
              <a:buNone/>
            </a:pPr>
            <a:r>
              <a:rPr dirty="0"/>
              <a:t>• Image normalization and resizing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Convolutional Neural Network (CNN)</a:t>
            </a:r>
          </a:p>
          <a:p>
            <a:pPr marL="0" indent="0">
              <a:buNone/>
            </a:pPr>
            <a:r>
              <a:rPr dirty="0"/>
              <a:t>• Layers: Conv2D, MaxPooling2D, Flatten, Dense, Dropout</a:t>
            </a:r>
          </a:p>
          <a:p>
            <a:pPr marL="0" indent="0">
              <a:buNone/>
            </a:pPr>
            <a:r>
              <a:rPr dirty="0"/>
              <a:t>• Activation functions: </a:t>
            </a:r>
            <a:r>
              <a:rPr dirty="0" err="1"/>
              <a:t>ReLU</a:t>
            </a:r>
            <a:r>
              <a:rPr dirty="0"/>
              <a:t>, </a:t>
            </a:r>
            <a:r>
              <a:rPr dirty="0" err="1"/>
              <a:t>Softmax</a:t>
            </a:r>
            <a:endParaRPr dirty="0"/>
          </a:p>
          <a:p>
            <a:pPr marL="0" indent="0">
              <a:buNone/>
            </a:pPr>
            <a:r>
              <a:rPr dirty="0"/>
              <a:t>• Optimizer: Adam, Loss: Categorical </a:t>
            </a:r>
            <a:r>
              <a:rPr dirty="0" err="1"/>
              <a:t>Crossentropy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Model trained on dataset with multiple epochs</a:t>
            </a:r>
          </a:p>
          <a:p>
            <a:pPr marL="0" indent="0">
              <a:buNone/>
            </a:pPr>
            <a:r>
              <a:rPr dirty="0"/>
              <a:t>• Metrics: Accuracy, Loss, Precision, Recall, F1-score</a:t>
            </a:r>
          </a:p>
          <a:p>
            <a:pPr marL="0" indent="0">
              <a:buNone/>
            </a:pPr>
            <a:r>
              <a:rPr dirty="0"/>
              <a:t>• Visualization of training progress using Matplotlib</a:t>
            </a:r>
          </a:p>
          <a:p>
            <a:pPr marL="0" indent="0">
              <a:buNone/>
            </a:pPr>
            <a:r>
              <a:rPr dirty="0"/>
              <a:t>• Model evaluation on validation/test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Achieved high accuracy in POX image classification</a:t>
            </a:r>
          </a:p>
          <a:p>
            <a:pPr marL="0" indent="0">
              <a:buNone/>
            </a:pPr>
            <a:r>
              <a:rPr dirty="0"/>
              <a:t>• Model performance validated with test images</a:t>
            </a:r>
          </a:p>
          <a:p>
            <a:pPr marL="0" indent="0">
              <a:buNone/>
            </a:pPr>
            <a:r>
              <a:rPr dirty="0"/>
              <a:t>• Future improvements: Hyperparameter tuning, additional data augmentation</a:t>
            </a:r>
          </a:p>
          <a:p>
            <a:pPr marL="0" indent="0">
              <a:buNone/>
            </a:pPr>
            <a:r>
              <a:rPr dirty="0"/>
              <a:t>• Deployment potential for real-world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178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POX Image Classification</vt:lpstr>
      <vt:lpstr>Project Overview</vt:lpstr>
      <vt:lpstr>Dataset Preparation</vt:lpstr>
      <vt:lpstr>Model Architecture</vt:lpstr>
      <vt:lpstr>Training and Evaluation</vt:lpstr>
      <vt:lpstr>Results and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POX Image Classification</dc:title>
  <dc:subject/>
  <dc:creator/>
  <cp:keywords/>
  <dc:description>generated using python-pptx</dc:description>
  <cp:lastModifiedBy>Prasad M Shaivas</cp:lastModifiedBy>
  <cp:revision>6</cp:revision>
  <dcterms:created xsi:type="dcterms:W3CDTF">2013-01-27T09:14:16Z</dcterms:created>
  <dcterms:modified xsi:type="dcterms:W3CDTF">2025-03-05T12:37:52Z</dcterms:modified>
  <cp:category/>
</cp:coreProperties>
</file>