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3272E-B9F9-4B6C-BCA9-850204809E2A}" v="301" dt="2022-10-03T18:24:3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hal Banstola" userId="S::bishal.banstola@dcmail.ca::bad801a1-5da5-493d-9ec7-1e438e6a6bd9" providerId="AD" clId="Web-{E3C3272E-B9F9-4B6C-BCA9-850204809E2A}"/>
    <pc:docChg chg="addSld delSld modSld sldOrd addMainMaster delMainMaster">
      <pc:chgData name="Bishal Banstola" userId="S::bishal.banstola@dcmail.ca::bad801a1-5da5-493d-9ec7-1e438e6a6bd9" providerId="AD" clId="Web-{E3C3272E-B9F9-4B6C-BCA9-850204809E2A}" dt="2022-10-03T18:24:39.959" v="309"/>
      <pc:docMkLst>
        <pc:docMk/>
      </pc:docMkLst>
      <pc:sldChg chg="addSp delSp modSp mod setBg modClrScheme setClrOvrMap chgLayout">
        <pc:chgData name="Bishal Banstola" userId="S::bishal.banstola@dcmail.ca::bad801a1-5da5-493d-9ec7-1e438e6a6bd9" providerId="AD" clId="Web-{E3C3272E-B9F9-4B6C-BCA9-850204809E2A}" dt="2022-10-03T16:26:45.301" v="102" actId="1076"/>
        <pc:sldMkLst>
          <pc:docMk/>
          <pc:sldMk cId="109857222" sldId="256"/>
        </pc:sldMkLst>
        <pc:spChg chg="mod ord">
          <ac:chgData name="Bishal Banstola" userId="S::bishal.banstola@dcmail.ca::bad801a1-5da5-493d-9ec7-1e438e6a6bd9" providerId="AD" clId="Web-{E3C3272E-B9F9-4B6C-BCA9-850204809E2A}" dt="2022-10-03T16:26:36.082" v="10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ishal Banstola" userId="S::bishal.banstola@dcmail.ca::bad801a1-5da5-493d-9ec7-1e438e6a6bd9" providerId="AD" clId="Web-{E3C3272E-B9F9-4B6C-BCA9-850204809E2A}" dt="2022-10-03T16:25:20.693" v="82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53.103" v="26"/>
          <ac:spMkLst>
            <pc:docMk/>
            <pc:sldMk cId="109857222" sldId="256"/>
            <ac:spMk id="5" creationId="{37FDDF72-DE39-4F99-A3C1-DD9D7815D7DB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53.103" v="26"/>
          <ac:spMkLst>
            <pc:docMk/>
            <pc:sldMk cId="109857222" sldId="256"/>
            <ac:spMk id="6" creationId="{5E4ECE80-3AD1-450C-B62A-98788F193948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34.213" v="23"/>
          <ac:spMkLst>
            <pc:docMk/>
            <pc:sldMk cId="109857222" sldId="256"/>
            <ac:spMk id="9" creationId="{0DBF1ABE-8590-450D-BB49-BDDCCF3EEA9E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57.166" v="28"/>
          <ac:spMkLst>
            <pc:docMk/>
            <pc:sldMk cId="109857222" sldId="256"/>
            <ac:spMk id="10" creationId="{A51D536C-693D-4911-B3E3-277E6CA006B6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34.213" v="23"/>
          <ac:spMkLst>
            <pc:docMk/>
            <pc:sldMk cId="109857222" sldId="256"/>
            <ac:spMk id="11" creationId="{96CB0275-66F1-4491-93B8-121D0C7176BF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57.166" v="28"/>
          <ac:spMkLst>
            <pc:docMk/>
            <pc:sldMk cId="109857222" sldId="256"/>
            <ac:spMk id="12" creationId="{CDACC7FC-0DA0-46D9-BEDF-149E4AB3243B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34.213" v="23"/>
          <ac:spMkLst>
            <pc:docMk/>
            <pc:sldMk cId="109857222" sldId="256"/>
            <ac:spMk id="13" creationId="{18D32C3D-8F76-4E99-BE56-0836CC38CC84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34.213" v="23"/>
          <ac:spMkLst>
            <pc:docMk/>
            <pc:sldMk cId="109857222" sldId="256"/>
            <ac:spMk id="15" creationId="{70766076-46F5-42D5-A773-2B3BEF2B8B74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0:57.166" v="28"/>
          <ac:spMkLst>
            <pc:docMk/>
            <pc:sldMk cId="109857222" sldId="256"/>
            <ac:spMk id="16" creationId="{1886631C-CD62-4E60-A5E7-767EEAEB4704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1:11.525" v="30"/>
          <ac:spMkLst>
            <pc:docMk/>
            <pc:sldMk cId="109857222" sldId="256"/>
            <ac:spMk id="18" creationId="{6DA65B90-7B06-4499-91BA-CDDD36132481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1:11.525" v="30"/>
          <ac:spMkLst>
            <pc:docMk/>
            <pc:sldMk cId="109857222" sldId="256"/>
            <ac:spMk id="20" creationId="{BFD30BD5-4EB8-467B-99B9-BC3D83CEE515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6:21:11.525" v="30"/>
          <ac:spMkLst>
            <pc:docMk/>
            <pc:sldMk cId="109857222" sldId="256"/>
            <ac:spMk id="22" creationId="{9502469D-C562-48E3-ABA2-3CFA55C52684}"/>
          </ac:spMkLst>
        </pc:spChg>
        <pc:spChg chg="add">
          <ac:chgData name="Bishal Banstola" userId="S::bishal.banstola@dcmail.ca::bad801a1-5da5-493d-9ec7-1e438e6a6bd9" providerId="AD" clId="Web-{E3C3272E-B9F9-4B6C-BCA9-850204809E2A}" dt="2022-10-03T16:21:11.603" v="31"/>
          <ac:spMkLst>
            <pc:docMk/>
            <pc:sldMk cId="109857222" sldId="256"/>
            <ac:spMk id="25" creationId="{B6D694DB-A3FC-4F14-A225-17BEBA4416DA}"/>
          </ac:spMkLst>
        </pc:spChg>
        <pc:grpChg chg="add">
          <ac:chgData name="Bishal Banstola" userId="S::bishal.banstola@dcmail.ca::bad801a1-5da5-493d-9ec7-1e438e6a6bd9" providerId="AD" clId="Web-{E3C3272E-B9F9-4B6C-BCA9-850204809E2A}" dt="2022-10-03T16:21:11.603" v="31"/>
          <ac:grpSpMkLst>
            <pc:docMk/>
            <pc:sldMk cId="109857222" sldId="256"/>
            <ac:grpSpMk id="27" creationId="{D4433877-8295-4A0D-94F7-BFD8A63360E4}"/>
          </ac:grpSpMkLst>
        </pc:grpChg>
        <pc:picChg chg="add del mod">
          <ac:chgData name="Bishal Banstola" userId="S::bishal.banstola@dcmail.ca::bad801a1-5da5-493d-9ec7-1e438e6a6bd9" providerId="AD" clId="Web-{E3C3272E-B9F9-4B6C-BCA9-850204809E2A}" dt="2022-10-03T16:20:34.213" v="23"/>
          <ac:picMkLst>
            <pc:docMk/>
            <pc:sldMk cId="109857222" sldId="256"/>
            <ac:picMk id="4" creationId="{8C26E2F4-99F8-295A-C8F1-20E5F032E637}"/>
          </ac:picMkLst>
        </pc:picChg>
        <pc:picChg chg="add del">
          <ac:chgData name="Bishal Banstola" userId="S::bishal.banstola@dcmail.ca::bad801a1-5da5-493d-9ec7-1e438e6a6bd9" providerId="AD" clId="Web-{E3C3272E-B9F9-4B6C-BCA9-850204809E2A}" dt="2022-10-03T16:20:53.103" v="26"/>
          <ac:picMkLst>
            <pc:docMk/>
            <pc:sldMk cId="109857222" sldId="256"/>
            <ac:picMk id="7" creationId="{E2D342F8-F080-7442-4274-9F9BEBD02ACA}"/>
          </ac:picMkLst>
        </pc:picChg>
        <pc:picChg chg="add del">
          <ac:chgData name="Bishal Banstola" userId="S::bishal.banstola@dcmail.ca::bad801a1-5da5-493d-9ec7-1e438e6a6bd9" providerId="AD" clId="Web-{E3C3272E-B9F9-4B6C-BCA9-850204809E2A}" dt="2022-10-03T16:20:57.166" v="28"/>
          <ac:picMkLst>
            <pc:docMk/>
            <pc:sldMk cId="109857222" sldId="256"/>
            <ac:picMk id="14" creationId="{25187807-F04C-931F-E357-07A76504C6DD}"/>
          </ac:picMkLst>
        </pc:picChg>
        <pc:picChg chg="add del">
          <ac:chgData name="Bishal Banstola" userId="S::bishal.banstola@dcmail.ca::bad801a1-5da5-493d-9ec7-1e438e6a6bd9" providerId="AD" clId="Web-{E3C3272E-B9F9-4B6C-BCA9-850204809E2A}" dt="2022-10-03T16:21:11.525" v="30"/>
          <ac:picMkLst>
            <pc:docMk/>
            <pc:sldMk cId="109857222" sldId="256"/>
            <ac:picMk id="21" creationId="{4B800DB8-D283-5430-21E1-7DEE801A8D84}"/>
          </ac:picMkLst>
        </pc:picChg>
        <pc:picChg chg="add mod">
          <ac:chgData name="Bishal Banstola" userId="S::bishal.banstola@dcmail.ca::bad801a1-5da5-493d-9ec7-1e438e6a6bd9" providerId="AD" clId="Web-{E3C3272E-B9F9-4B6C-BCA9-850204809E2A}" dt="2022-10-03T16:26:45.301" v="102" actId="1076"/>
          <ac:picMkLst>
            <pc:docMk/>
            <pc:sldMk cId="109857222" sldId="256"/>
            <ac:picMk id="26" creationId="{0BB80BB1-2439-5462-6620-54C83D426319}"/>
          </ac:picMkLst>
        </pc:picChg>
        <pc:cxnChg chg="add del">
          <ac:chgData name="Bishal Banstola" userId="S::bishal.banstola@dcmail.ca::bad801a1-5da5-493d-9ec7-1e438e6a6bd9" providerId="AD" clId="Web-{E3C3272E-B9F9-4B6C-BCA9-850204809E2A}" dt="2022-10-03T16:21:11.525" v="30"/>
          <ac:cxnSpMkLst>
            <pc:docMk/>
            <pc:sldMk cId="109857222" sldId="256"/>
            <ac:cxnSpMk id="17" creationId="{962EC698-CCE0-4BBF-9C26-491E48547AC3}"/>
          </ac:cxnSpMkLst>
        </pc:cxnChg>
        <pc:cxnChg chg="add del">
          <ac:chgData name="Bishal Banstola" userId="S::bishal.banstola@dcmail.ca::bad801a1-5da5-493d-9ec7-1e438e6a6bd9" providerId="AD" clId="Web-{E3C3272E-B9F9-4B6C-BCA9-850204809E2A}" dt="2022-10-03T16:21:11.525" v="30"/>
          <ac:cxnSpMkLst>
            <pc:docMk/>
            <pc:sldMk cId="109857222" sldId="256"/>
            <ac:cxnSpMk id="19" creationId="{6D4C177C-581F-4CC8-A686-0B6D25DC6A70}"/>
          </ac:cxnSpMkLst>
        </pc:cxnChg>
        <pc:cxnChg chg="add del">
          <ac:chgData name="Bishal Banstola" userId="S::bishal.banstola@dcmail.ca::bad801a1-5da5-493d-9ec7-1e438e6a6bd9" providerId="AD" clId="Web-{E3C3272E-B9F9-4B6C-BCA9-850204809E2A}" dt="2022-10-03T16:21:11.525" v="30"/>
          <ac:cxnSpMkLst>
            <pc:docMk/>
            <pc:sldMk cId="109857222" sldId="256"/>
            <ac:cxnSpMk id="23" creationId="{4D594499-F983-4364-8ABC-5BCDC2E906BF}"/>
          </ac:cxnSpMkLst>
        </pc:cxnChg>
      </pc:sldChg>
      <pc:sldChg chg="modSp new">
        <pc:chgData name="Bishal Banstola" userId="S::bishal.banstola@dcmail.ca::bad801a1-5da5-493d-9ec7-1e438e6a6bd9" providerId="AD" clId="Web-{E3C3272E-B9F9-4B6C-BCA9-850204809E2A}" dt="2022-10-03T17:25:26.272" v="118" actId="20577"/>
        <pc:sldMkLst>
          <pc:docMk/>
          <pc:sldMk cId="521227447" sldId="257"/>
        </pc:sldMkLst>
        <pc:spChg chg="mod">
          <ac:chgData name="Bishal Banstola" userId="S::bishal.banstola@dcmail.ca::bad801a1-5da5-493d-9ec7-1e438e6a6bd9" providerId="AD" clId="Web-{E3C3272E-B9F9-4B6C-BCA9-850204809E2A}" dt="2022-10-03T16:27:10.972" v="109" actId="20577"/>
          <ac:spMkLst>
            <pc:docMk/>
            <pc:sldMk cId="521227447" sldId="257"/>
            <ac:spMk id="2" creationId="{82F913A9-D5BA-887A-AF32-A86EB1F24441}"/>
          </ac:spMkLst>
        </pc:spChg>
        <pc:spChg chg="mod">
          <ac:chgData name="Bishal Banstola" userId="S::bishal.banstola@dcmail.ca::bad801a1-5da5-493d-9ec7-1e438e6a6bd9" providerId="AD" clId="Web-{E3C3272E-B9F9-4B6C-BCA9-850204809E2A}" dt="2022-10-03T17:25:26.272" v="118" actId="20577"/>
          <ac:spMkLst>
            <pc:docMk/>
            <pc:sldMk cId="521227447" sldId="257"/>
            <ac:spMk id="3" creationId="{9738BF35-2281-D069-574A-D61B67DEB552}"/>
          </ac:spMkLst>
        </pc:spChg>
      </pc:sldChg>
      <pc:sldChg chg="modSp new">
        <pc:chgData name="Bishal Banstola" userId="S::bishal.banstola@dcmail.ca::bad801a1-5da5-493d-9ec7-1e438e6a6bd9" providerId="AD" clId="Web-{E3C3272E-B9F9-4B6C-BCA9-850204809E2A}" dt="2022-10-03T17:42:38.698" v="148" actId="20577"/>
        <pc:sldMkLst>
          <pc:docMk/>
          <pc:sldMk cId="533246580" sldId="258"/>
        </pc:sldMkLst>
        <pc:spChg chg="mod">
          <ac:chgData name="Bishal Banstola" userId="S::bishal.banstola@dcmail.ca::bad801a1-5da5-493d-9ec7-1e438e6a6bd9" providerId="AD" clId="Web-{E3C3272E-B9F9-4B6C-BCA9-850204809E2A}" dt="2022-10-03T17:26:56.523" v="128" actId="20577"/>
          <ac:spMkLst>
            <pc:docMk/>
            <pc:sldMk cId="533246580" sldId="258"/>
            <ac:spMk id="2" creationId="{890AC732-3CE3-068E-1411-AF5FE51285D2}"/>
          </ac:spMkLst>
        </pc:spChg>
        <pc:spChg chg="mod">
          <ac:chgData name="Bishal Banstola" userId="S::bishal.banstola@dcmail.ca::bad801a1-5da5-493d-9ec7-1e438e6a6bd9" providerId="AD" clId="Web-{E3C3272E-B9F9-4B6C-BCA9-850204809E2A}" dt="2022-10-03T17:42:38.698" v="148" actId="20577"/>
          <ac:spMkLst>
            <pc:docMk/>
            <pc:sldMk cId="533246580" sldId="258"/>
            <ac:spMk id="3" creationId="{322D8914-1EED-BE89-35A0-2C3BFCB8D28F}"/>
          </ac:spMkLst>
        </pc:spChg>
      </pc:sldChg>
      <pc:sldChg chg="modSp new">
        <pc:chgData name="Bishal Banstola" userId="S::bishal.banstola@dcmail.ca::bad801a1-5da5-493d-9ec7-1e438e6a6bd9" providerId="AD" clId="Web-{E3C3272E-B9F9-4B6C-BCA9-850204809E2A}" dt="2022-10-03T18:23:53.568" v="308" actId="20577"/>
        <pc:sldMkLst>
          <pc:docMk/>
          <pc:sldMk cId="1168286565" sldId="259"/>
        </pc:sldMkLst>
        <pc:spChg chg="mod">
          <ac:chgData name="Bishal Banstola" userId="S::bishal.banstola@dcmail.ca::bad801a1-5da5-493d-9ec7-1e438e6a6bd9" providerId="AD" clId="Web-{E3C3272E-B9F9-4B6C-BCA9-850204809E2A}" dt="2022-10-03T17:43:53.261" v="165" actId="20577"/>
          <ac:spMkLst>
            <pc:docMk/>
            <pc:sldMk cId="1168286565" sldId="259"/>
            <ac:spMk id="2" creationId="{3702ABD4-7AB1-A3F1-5E8B-1041ABBECA1B}"/>
          </ac:spMkLst>
        </pc:spChg>
        <pc:spChg chg="mod">
          <ac:chgData name="Bishal Banstola" userId="S::bishal.banstola@dcmail.ca::bad801a1-5da5-493d-9ec7-1e438e6a6bd9" providerId="AD" clId="Web-{E3C3272E-B9F9-4B6C-BCA9-850204809E2A}" dt="2022-10-03T18:23:53.568" v="308" actId="20577"/>
          <ac:spMkLst>
            <pc:docMk/>
            <pc:sldMk cId="1168286565" sldId="259"/>
            <ac:spMk id="3" creationId="{563F0112-236B-BEF2-4F22-D0D170446202}"/>
          </ac:spMkLst>
        </pc:spChg>
      </pc:sldChg>
      <pc:sldChg chg="addSp delSp modSp new ord">
        <pc:chgData name="Bishal Banstola" userId="S::bishal.banstola@dcmail.ca::bad801a1-5da5-493d-9ec7-1e438e6a6bd9" providerId="AD" clId="Web-{E3C3272E-B9F9-4B6C-BCA9-850204809E2A}" dt="2022-10-03T18:24:39.959" v="309"/>
        <pc:sldMkLst>
          <pc:docMk/>
          <pc:sldMk cId="2148154156" sldId="260"/>
        </pc:sldMkLst>
        <pc:spChg chg="mod">
          <ac:chgData name="Bishal Banstola" userId="S::bishal.banstola@dcmail.ca::bad801a1-5da5-493d-9ec7-1e438e6a6bd9" providerId="AD" clId="Web-{E3C3272E-B9F9-4B6C-BCA9-850204809E2A}" dt="2022-10-03T18:21:01.083" v="298" actId="20577"/>
          <ac:spMkLst>
            <pc:docMk/>
            <pc:sldMk cId="2148154156" sldId="260"/>
            <ac:spMk id="2" creationId="{B7B9E6F0-4A2A-5CA2-0B35-6B9DDDC8EB27}"/>
          </ac:spMkLst>
        </pc:spChg>
        <pc:spChg chg="del">
          <ac:chgData name="Bishal Banstola" userId="S::bishal.banstola@dcmail.ca::bad801a1-5da5-493d-9ec7-1e438e6a6bd9" providerId="AD" clId="Web-{E3C3272E-B9F9-4B6C-BCA9-850204809E2A}" dt="2022-10-03T18:21:24.255" v="299"/>
          <ac:spMkLst>
            <pc:docMk/>
            <pc:sldMk cId="2148154156" sldId="260"/>
            <ac:spMk id="3" creationId="{8052F9DB-FF39-6F93-E77B-93A7BAACA079}"/>
          </ac:spMkLst>
        </pc:spChg>
        <pc:picChg chg="add mod ord">
          <ac:chgData name="Bishal Banstola" userId="S::bishal.banstola@dcmail.ca::bad801a1-5da5-493d-9ec7-1e438e6a6bd9" providerId="AD" clId="Web-{E3C3272E-B9F9-4B6C-BCA9-850204809E2A}" dt="2022-10-03T18:21:34.599" v="301" actId="1076"/>
          <ac:picMkLst>
            <pc:docMk/>
            <pc:sldMk cId="2148154156" sldId="260"/>
            <ac:picMk id="4" creationId="{62E3D60E-7373-F67E-C9DF-9E6D42198F30}"/>
          </ac:picMkLst>
        </pc:picChg>
      </pc:sldChg>
      <pc:sldChg chg="addSp delSp modSp new del mod setBg">
        <pc:chgData name="Bishal Banstola" userId="S::bishal.banstola@dcmail.ca::bad801a1-5da5-493d-9ec7-1e438e6a6bd9" providerId="AD" clId="Web-{E3C3272E-B9F9-4B6C-BCA9-850204809E2A}" dt="2022-10-03T18:20:48.895" v="295"/>
        <pc:sldMkLst>
          <pc:docMk/>
          <pc:sldMk cId="3227492245" sldId="260"/>
        </pc:sldMkLst>
        <pc:spChg chg="mod ord">
          <ac:chgData name="Bishal Banstola" userId="S::bishal.banstola@dcmail.ca::bad801a1-5da5-493d-9ec7-1e438e6a6bd9" providerId="AD" clId="Web-{E3C3272E-B9F9-4B6C-BCA9-850204809E2A}" dt="2022-10-03T18:20:16.817" v="291"/>
          <ac:spMkLst>
            <pc:docMk/>
            <pc:sldMk cId="3227492245" sldId="260"/>
            <ac:spMk id="2" creationId="{BF91FCD4-4083-9BB6-A1FC-0A0527FEC319}"/>
          </ac:spMkLst>
        </pc:spChg>
        <pc:spChg chg="del">
          <ac:chgData name="Bishal Banstola" userId="S::bishal.banstola@dcmail.ca::bad801a1-5da5-493d-9ec7-1e438e6a6bd9" providerId="AD" clId="Web-{E3C3272E-B9F9-4B6C-BCA9-850204809E2A}" dt="2022-10-03T18:19:45.629" v="286"/>
          <ac:spMkLst>
            <pc:docMk/>
            <pc:sldMk cId="3227492245" sldId="260"/>
            <ac:spMk id="3" creationId="{EB6C0201-C1B1-89E0-2560-99A8114E0C4F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02.364" v="288"/>
          <ac:spMkLst>
            <pc:docMk/>
            <pc:sldMk cId="3227492245" sldId="260"/>
            <ac:spMk id="9" creationId="{0F358BAA-9C8A-4E17-BAD8-32FD6FFEA730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02.364" v="288"/>
          <ac:spMkLst>
            <pc:docMk/>
            <pc:sldMk cId="3227492245" sldId="260"/>
            <ac:spMk id="11" creationId="{4D6F41A4-BEE3-4935-9371-4ADEA67A22F9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02.364" v="288"/>
          <ac:spMkLst>
            <pc:docMk/>
            <pc:sldMk cId="3227492245" sldId="260"/>
            <ac:spMk id="20" creationId="{7FE1D329-7CB2-4DF5-B0C0-36DD19EBC66D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02.364" v="288"/>
          <ac:spMkLst>
            <pc:docMk/>
            <pc:sldMk cId="3227492245" sldId="260"/>
            <ac:spMk id="22" creationId="{B6D694DB-A3FC-4F14-A225-17BEBA4416DA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02.364" v="288"/>
          <ac:spMkLst>
            <pc:docMk/>
            <pc:sldMk cId="3227492245" sldId="260"/>
            <ac:spMk id="24" creationId="{6233B4D5-2565-4CC0-A9B1-C9EA9E9DE306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16.801" v="290"/>
          <ac:spMkLst>
            <pc:docMk/>
            <pc:sldMk cId="3227492245" sldId="260"/>
            <ac:spMk id="26" creationId="{ED029D64-BBDD-43FA-92CF-C6BF515141E0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16.801" v="290"/>
          <ac:spMkLst>
            <pc:docMk/>
            <pc:sldMk cId="3227492245" sldId="260"/>
            <ac:spMk id="27" creationId="{0F358BAA-9C8A-4E17-BAD8-32FD6FFEA730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16.801" v="290"/>
          <ac:spMkLst>
            <pc:docMk/>
            <pc:sldMk cId="3227492245" sldId="260"/>
            <ac:spMk id="35" creationId="{4D6F41A4-BEE3-4935-9371-4ADEA67A22F9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16.801" v="290"/>
          <ac:spMkLst>
            <pc:docMk/>
            <pc:sldMk cId="3227492245" sldId="260"/>
            <ac:spMk id="37" creationId="{7FE1D329-7CB2-4DF5-B0C0-36DD19EBC66D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16.801" v="290"/>
          <ac:spMkLst>
            <pc:docMk/>
            <pc:sldMk cId="3227492245" sldId="260"/>
            <ac:spMk id="38" creationId="{EA7E347D-B32A-4759-B7FF-FD25A9AEE645}"/>
          </ac:spMkLst>
        </pc:spChg>
        <pc:spChg chg="add del">
          <ac:chgData name="Bishal Banstola" userId="S::bishal.banstola@dcmail.ca::bad801a1-5da5-493d-9ec7-1e438e6a6bd9" providerId="AD" clId="Web-{E3C3272E-B9F9-4B6C-BCA9-850204809E2A}" dt="2022-10-03T18:20:16.801" v="290"/>
          <ac:spMkLst>
            <pc:docMk/>
            <pc:sldMk cId="3227492245" sldId="260"/>
            <ac:spMk id="39" creationId="{681F9FCB-1E38-43E9-8567-6292F4842051}"/>
          </ac:spMkLst>
        </pc:spChg>
        <pc:spChg chg="add">
          <ac:chgData name="Bishal Banstola" userId="S::bishal.banstola@dcmail.ca::bad801a1-5da5-493d-9ec7-1e438e6a6bd9" providerId="AD" clId="Web-{E3C3272E-B9F9-4B6C-BCA9-850204809E2A}" dt="2022-10-03T18:20:16.817" v="291"/>
          <ac:spMkLst>
            <pc:docMk/>
            <pc:sldMk cId="3227492245" sldId="260"/>
            <ac:spMk id="41" creationId="{0F358BAA-9C8A-4E17-BAD8-32FD6FFEA730}"/>
          </ac:spMkLst>
        </pc:spChg>
        <pc:spChg chg="add">
          <ac:chgData name="Bishal Banstola" userId="S::bishal.banstola@dcmail.ca::bad801a1-5da5-493d-9ec7-1e438e6a6bd9" providerId="AD" clId="Web-{E3C3272E-B9F9-4B6C-BCA9-850204809E2A}" dt="2022-10-03T18:20:16.817" v="291"/>
          <ac:spMkLst>
            <pc:docMk/>
            <pc:sldMk cId="3227492245" sldId="260"/>
            <ac:spMk id="42" creationId="{4D6F41A4-BEE3-4935-9371-4ADEA67A22F9}"/>
          </ac:spMkLst>
        </pc:spChg>
        <pc:spChg chg="add">
          <ac:chgData name="Bishal Banstola" userId="S::bishal.banstola@dcmail.ca::bad801a1-5da5-493d-9ec7-1e438e6a6bd9" providerId="AD" clId="Web-{E3C3272E-B9F9-4B6C-BCA9-850204809E2A}" dt="2022-10-03T18:20:16.817" v="291"/>
          <ac:spMkLst>
            <pc:docMk/>
            <pc:sldMk cId="3227492245" sldId="260"/>
            <ac:spMk id="44" creationId="{7FE1D329-7CB2-4DF5-B0C0-36DD19EBC66D}"/>
          </ac:spMkLst>
        </pc:spChg>
        <pc:spChg chg="add">
          <ac:chgData name="Bishal Banstola" userId="S::bishal.banstola@dcmail.ca::bad801a1-5da5-493d-9ec7-1e438e6a6bd9" providerId="AD" clId="Web-{E3C3272E-B9F9-4B6C-BCA9-850204809E2A}" dt="2022-10-03T18:20:16.817" v="291"/>
          <ac:spMkLst>
            <pc:docMk/>
            <pc:sldMk cId="3227492245" sldId="260"/>
            <ac:spMk id="45" creationId="{B6D694DB-A3FC-4F14-A225-17BEBA4416DA}"/>
          </ac:spMkLst>
        </pc:spChg>
        <pc:spChg chg="add">
          <ac:chgData name="Bishal Banstola" userId="S::bishal.banstola@dcmail.ca::bad801a1-5da5-493d-9ec7-1e438e6a6bd9" providerId="AD" clId="Web-{E3C3272E-B9F9-4B6C-BCA9-850204809E2A}" dt="2022-10-03T18:20:16.817" v="291"/>
          <ac:spMkLst>
            <pc:docMk/>
            <pc:sldMk cId="3227492245" sldId="260"/>
            <ac:spMk id="46" creationId="{6233B4D5-2565-4CC0-A9B1-C9EA9E9DE306}"/>
          </ac:spMkLst>
        </pc:spChg>
        <pc:grpChg chg="add del">
          <ac:chgData name="Bishal Banstola" userId="S::bishal.banstola@dcmail.ca::bad801a1-5da5-493d-9ec7-1e438e6a6bd9" providerId="AD" clId="Web-{E3C3272E-B9F9-4B6C-BCA9-850204809E2A}" dt="2022-10-03T18:20:02.364" v="288"/>
          <ac:grpSpMkLst>
            <pc:docMk/>
            <pc:sldMk cId="3227492245" sldId="260"/>
            <ac:grpSpMk id="13" creationId="{7726F010-956A-40BC-8A1F-8002DC729B4C}"/>
          </ac:grpSpMkLst>
        </pc:grpChg>
        <pc:grpChg chg="add del">
          <ac:chgData name="Bishal Banstola" userId="S::bishal.banstola@dcmail.ca::bad801a1-5da5-493d-9ec7-1e438e6a6bd9" providerId="AD" clId="Web-{E3C3272E-B9F9-4B6C-BCA9-850204809E2A}" dt="2022-10-03T18:20:16.801" v="290"/>
          <ac:grpSpMkLst>
            <pc:docMk/>
            <pc:sldMk cId="3227492245" sldId="260"/>
            <ac:grpSpMk id="28" creationId="{33A010B0-A5DE-4DFD-BBB1-9EDEE8CDC8AE}"/>
          </ac:grpSpMkLst>
        </pc:grpChg>
        <pc:grpChg chg="add del">
          <ac:chgData name="Bishal Banstola" userId="S::bishal.banstola@dcmail.ca::bad801a1-5da5-493d-9ec7-1e438e6a6bd9" providerId="AD" clId="Web-{E3C3272E-B9F9-4B6C-BCA9-850204809E2A}" dt="2022-10-03T18:20:16.801" v="290"/>
          <ac:grpSpMkLst>
            <pc:docMk/>
            <pc:sldMk cId="3227492245" sldId="260"/>
            <ac:grpSpMk id="36" creationId="{7726F010-956A-40BC-8A1F-8002DC729B4C}"/>
          </ac:grpSpMkLst>
        </pc:grpChg>
        <pc:grpChg chg="add">
          <ac:chgData name="Bishal Banstola" userId="S::bishal.banstola@dcmail.ca::bad801a1-5da5-493d-9ec7-1e438e6a6bd9" providerId="AD" clId="Web-{E3C3272E-B9F9-4B6C-BCA9-850204809E2A}" dt="2022-10-03T18:20:16.817" v="291"/>
          <ac:grpSpMkLst>
            <pc:docMk/>
            <pc:sldMk cId="3227492245" sldId="260"/>
            <ac:grpSpMk id="43" creationId="{7726F010-956A-40BC-8A1F-8002DC729B4C}"/>
          </ac:grpSpMkLst>
        </pc:grpChg>
        <pc:picChg chg="add mod ord">
          <ac:chgData name="Bishal Banstola" userId="S::bishal.banstola@dcmail.ca::bad801a1-5da5-493d-9ec7-1e438e6a6bd9" providerId="AD" clId="Web-{E3C3272E-B9F9-4B6C-BCA9-850204809E2A}" dt="2022-10-03T18:20:41.567" v="294" actId="14100"/>
          <ac:picMkLst>
            <pc:docMk/>
            <pc:sldMk cId="3227492245" sldId="260"/>
            <ac:picMk id="4" creationId="{5E4F8FE1-DC33-CE30-ACE3-9ECDA7C7CB47}"/>
          </ac:picMkLst>
        </pc:picChg>
      </pc:sldChg>
      <pc:sldMasterChg chg="add del addSldLayout delSldLayout">
        <pc:chgData name="Bishal Banstola" userId="S::bishal.banstola@dcmail.ca::bad801a1-5da5-493d-9ec7-1e438e6a6bd9" providerId="AD" clId="Web-{E3C3272E-B9F9-4B6C-BCA9-850204809E2A}" dt="2022-10-03T16:20:43.838" v="24"/>
        <pc:sldMasterMkLst>
          <pc:docMk/>
          <pc:sldMasterMk cId="2460954070" sldId="2147483660"/>
        </pc:sldMasterMkLst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43.838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ishal Banstola" userId="S::bishal.banstola@dcmail.ca::bad801a1-5da5-493d-9ec7-1e438e6a6bd9" providerId="AD" clId="Web-{E3C3272E-B9F9-4B6C-BCA9-850204809E2A}" dt="2022-10-03T16:21:11.603" v="31"/>
        <pc:sldMasterMkLst>
          <pc:docMk/>
          <pc:sldMasterMk cId="4185645200" sldId="2147483672"/>
        </pc:sldMasterMkLst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1210233936" sldId="2147483673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1805485331" sldId="2147483674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197634662" sldId="2147483675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2850223699" sldId="2147483676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324236225" sldId="2147483677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3223275780" sldId="2147483678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1304309709" sldId="2147483679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3760751446" sldId="2147483680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3725106414" sldId="2147483681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1270100630" sldId="2147483682"/>
          </pc:sldLayoutMkLst>
        </pc:sldLayoutChg>
        <pc:sldLayoutChg chg="add del mod replI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4185645200" sldId="2147483672"/>
            <pc:sldLayoutMk cId="1785830118" sldId="2147483683"/>
          </pc:sldLayoutMkLst>
        </pc:sldLayoutChg>
      </pc:sldMasterChg>
      <pc:sldMasterChg chg="add del addSldLayout delSldLayout">
        <pc:chgData name="Bishal Banstola" userId="S::bishal.banstola@dcmail.ca::bad801a1-5da5-493d-9ec7-1e438e6a6bd9" providerId="AD" clId="Web-{E3C3272E-B9F9-4B6C-BCA9-850204809E2A}" dt="2022-10-03T16:20:53.103" v="26"/>
        <pc:sldMasterMkLst>
          <pc:docMk/>
          <pc:sldMasterMk cId="3552123626" sldId="2147483697"/>
        </pc:sldMasterMkLst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3283281032" sldId="2147483686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2214492622" sldId="2147483687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1025458843" sldId="2147483688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3429629305" sldId="2147483689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1318662387" sldId="2147483690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418032759" sldId="2147483691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1985553856" sldId="2147483692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2496394323" sldId="2147483693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2747047933" sldId="2147483694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2431558640" sldId="2147483695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3.103" v="26"/>
          <pc:sldLayoutMkLst>
            <pc:docMk/>
            <pc:sldMasterMk cId="3552123626" sldId="2147483697"/>
            <pc:sldLayoutMk cId="3327780941" sldId="2147483696"/>
          </pc:sldLayoutMkLst>
        </pc:sldLayoutChg>
      </pc:sldMasterChg>
      <pc:sldMasterChg chg="add addSldLayout">
        <pc:chgData name="Bishal Banstola" userId="S::bishal.banstola@dcmail.ca::bad801a1-5da5-493d-9ec7-1e438e6a6bd9" providerId="AD" clId="Web-{E3C3272E-B9F9-4B6C-BCA9-850204809E2A}" dt="2022-10-03T16:21:11.603" v="31"/>
        <pc:sldMasterMkLst>
          <pc:docMk/>
          <pc:sldMasterMk cId="3574498039" sldId="2147483697"/>
        </pc:sldMasterMkLst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1404721897" sldId="2147483686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3617796245" sldId="2147483687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1304533495" sldId="2147483688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1449908447" sldId="2147483689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1311579434" sldId="2147483690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2984073427" sldId="2147483691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638437878" sldId="2147483692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3745810248" sldId="2147483693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2931434477" sldId="2147483694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1669220180" sldId="2147483695"/>
          </pc:sldLayoutMkLst>
        </pc:sldLayoutChg>
        <pc:sldLayoutChg chg="add">
          <pc:chgData name="Bishal Banstola" userId="S::bishal.banstola@dcmail.ca::bad801a1-5da5-493d-9ec7-1e438e6a6bd9" providerId="AD" clId="Web-{E3C3272E-B9F9-4B6C-BCA9-850204809E2A}" dt="2022-10-03T16:21:11.603" v="31"/>
          <pc:sldLayoutMkLst>
            <pc:docMk/>
            <pc:sldMasterMk cId="3574498039" sldId="2147483697"/>
            <pc:sldLayoutMk cId="1994850248" sldId="2147483696"/>
          </pc:sldLayoutMkLst>
        </pc:sldLayoutChg>
      </pc:sldMasterChg>
      <pc:sldMasterChg chg="add del addSldLayout delSldLayout">
        <pc:chgData name="Bishal Banstola" userId="S::bishal.banstola@dcmail.ca::bad801a1-5da5-493d-9ec7-1e438e6a6bd9" providerId="AD" clId="Web-{E3C3272E-B9F9-4B6C-BCA9-850204809E2A}" dt="2022-10-03T16:20:57.166" v="28"/>
        <pc:sldMasterMkLst>
          <pc:docMk/>
          <pc:sldMasterMk cId="1364143499" sldId="2147483736"/>
        </pc:sldMasterMkLst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1674207663" sldId="2147483725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3930151178" sldId="2147483726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113720941" sldId="2147483727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2918966964" sldId="2147483728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3651792785" sldId="2147483729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566189931" sldId="2147483730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1377629324" sldId="2147483731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3498784808" sldId="2147483732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1127851813" sldId="2147483733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4271962757" sldId="2147483734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57.166" v="28"/>
          <pc:sldLayoutMkLst>
            <pc:docMk/>
            <pc:sldMasterMk cId="1364143499" sldId="2147483736"/>
            <pc:sldLayoutMk cId="704302869" sldId="2147483735"/>
          </pc:sldLayoutMkLst>
        </pc:sldLayoutChg>
      </pc:sldMasterChg>
      <pc:sldMasterChg chg="add del addSldLayout delSldLayout">
        <pc:chgData name="Bishal Banstola" userId="S::bishal.banstola@dcmail.ca::bad801a1-5da5-493d-9ec7-1e438e6a6bd9" providerId="AD" clId="Web-{E3C3272E-B9F9-4B6C-BCA9-850204809E2A}" dt="2022-10-03T16:21:11.525" v="30"/>
        <pc:sldMasterMkLst>
          <pc:docMk/>
          <pc:sldMasterMk cId="820663058" sldId="2147483749"/>
        </pc:sldMasterMkLst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4059545051" sldId="2147483738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3514836202" sldId="2147483739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2793806017" sldId="2147483740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2597350955" sldId="2147483741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3196473589" sldId="2147483742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1634224080" sldId="2147483743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325050761" sldId="2147483744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3180845141" sldId="2147483745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3409131199" sldId="2147483746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2431927757" sldId="2147483747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1:11.525" v="30"/>
          <pc:sldLayoutMkLst>
            <pc:docMk/>
            <pc:sldMasterMk cId="820663058" sldId="2147483749"/>
            <pc:sldLayoutMk cId="790615731" sldId="2147483748"/>
          </pc:sldLayoutMkLst>
        </pc:sldLayoutChg>
      </pc:sldMasterChg>
      <pc:sldMasterChg chg="add del addSldLayout delSldLayout">
        <pc:chgData name="Bishal Banstola" userId="S::bishal.banstola@dcmail.ca::bad801a1-5da5-493d-9ec7-1e438e6a6bd9" providerId="AD" clId="Web-{E3C3272E-B9F9-4B6C-BCA9-850204809E2A}" dt="2022-10-03T16:20:34.213" v="23"/>
        <pc:sldMasterMkLst>
          <pc:docMk/>
          <pc:sldMasterMk cId="686277535" sldId="2147483750"/>
        </pc:sldMasterMkLst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3247677187" sldId="2147483739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1228636155" sldId="2147483740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3505930053" sldId="2147483741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9146833" sldId="2147483742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1212463701" sldId="2147483743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221091190" sldId="2147483744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2791125994" sldId="2147483745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2099944731" sldId="2147483746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1582122813" sldId="2147483747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511571163" sldId="2147483748"/>
          </pc:sldLayoutMkLst>
        </pc:sldLayoutChg>
        <pc:sldLayoutChg chg="add del">
          <pc:chgData name="Bishal Banstola" userId="S::bishal.banstola@dcmail.ca::bad801a1-5da5-493d-9ec7-1e438e6a6bd9" providerId="AD" clId="Web-{E3C3272E-B9F9-4B6C-BCA9-850204809E2A}" dt="2022-10-03T16:20:34.213" v="23"/>
          <pc:sldLayoutMkLst>
            <pc:docMk/>
            <pc:sldMasterMk cId="686277535" sldId="2147483750"/>
            <pc:sldLayoutMk cId="3105753626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1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3" descr="Abstract design of flower petals in pastel">
            <a:extLst>
              <a:ext uri="{FF2B5EF4-FFF2-40B4-BE49-F238E27FC236}">
                <a16:creationId xmlns:a16="http://schemas.microsoft.com/office/drawing/2014/main" id="{0BB80BB1-2439-5462-6620-54C83D426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007" r="6" b="6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365" y="1189227"/>
            <a:ext cx="11304326" cy="85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Music Recommendation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365" y="3372000"/>
            <a:ext cx="2850441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Members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FFFFFF"/>
                </a:solidFill>
              </a:rPr>
              <a:t>Bishal </a:t>
            </a:r>
            <a:r>
              <a:rPr lang="en-US" dirty="0" err="1">
                <a:solidFill>
                  <a:srgbClr val="FFFFFF"/>
                </a:solidFill>
              </a:rPr>
              <a:t>Banstola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rgbClr val="FFFFFF"/>
                </a:solidFill>
              </a:rPr>
              <a:t>Saroj Bhattarai</a:t>
            </a: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0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1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13A9-D5BA-887A-AF32-A86EB1F2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BF35-2281-D069-574A-D61B67DE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8638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Everyone has their taste in music. While some prefer to listen to pop hits, others may listen to genres like rock and hip-hop.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Nonetheless, people want to listen to songs similar to what they are listening to.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Music Recommendation App will examine users' music preferences and recommend new similar music based on their interests.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2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C732-3CE3-068E-1411-AF5FE51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8914-1EED-BE89-35A0-2C3BFCB8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2369883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Web-based application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Users can look up a song and play it in an embedded external player.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Users are presented with similar songs based on what they listen to.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Users can listen to recommended songs and get further recommendations. 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4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E6F0-4A2A-5CA2-0B35-6B9DDDC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E3D60E-7373-F67E-C9DF-9E6D4219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2347"/>
            <a:ext cx="9640357" cy="4385284"/>
          </a:xfrm>
        </p:spPr>
      </p:pic>
    </p:spTree>
    <p:extLst>
      <p:ext uri="{BB962C8B-B14F-4D97-AF65-F5344CB8AC3E}">
        <p14:creationId xmlns:p14="http://schemas.microsoft.com/office/powerpoint/2010/main" val="214815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ABD4-7AB1-A3F1-5E8B-1041ABBE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0112-236B-BEF2-4F22-D0D17044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9241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/>
              <a:t>Python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JavaScript</a:t>
            </a:r>
            <a:endParaRPr lang="en-US" sz="2400" dirty="0"/>
          </a:p>
          <a:p>
            <a:endParaRPr lang="en-US" sz="2400" dirty="0"/>
          </a:p>
          <a:p>
            <a:r>
              <a:rPr lang="en-US" sz="24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682865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TropicVTI</vt:lpstr>
      <vt:lpstr>Music Recommendation App</vt:lpstr>
      <vt:lpstr>Problem Statement</vt:lpstr>
      <vt:lpstr>Features and Functions</vt:lpstr>
      <vt:lpstr>Use Case</vt:lpstr>
      <vt:lpstr>Technology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2022-10-03T16:19:18Z</dcterms:created>
  <dcterms:modified xsi:type="dcterms:W3CDTF">2022-10-03T18:24:40Z</dcterms:modified>
</cp:coreProperties>
</file>