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7" r:id="rId2"/>
    <p:sldId id="258" r:id="rId3"/>
    <p:sldId id="256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38C82-CC49-4294-82B6-07900E55D3A9}" v="232" dt="2025-02-01T22:14:21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5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4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8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7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CC5AF0-DF0B-4DA4-9237-D33FF8ED4792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B3CD693-31D3-438B-9692-FA4AC707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DA28B5-467B-06D8-E241-D2360B304312}"/>
              </a:ext>
            </a:extLst>
          </p:cNvPr>
          <p:cNvSpPr txBox="1"/>
          <p:nvPr/>
        </p:nvSpPr>
        <p:spPr>
          <a:xfrm>
            <a:off x="2133599" y="87086"/>
            <a:ext cx="726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Team Everest:      </a:t>
            </a:r>
            <a:r>
              <a:rPr lang="en-US" sz="3200" b="1" dirty="0">
                <a:solidFill>
                  <a:schemeClr val="accent6"/>
                </a:solidFill>
              </a:rPr>
              <a:t>Secure Login App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59579-FDB7-0948-32F4-AFF1090D840F}"/>
              </a:ext>
            </a:extLst>
          </p:cNvPr>
          <p:cNvSpPr txBox="1"/>
          <p:nvPr/>
        </p:nvSpPr>
        <p:spPr>
          <a:xfrm>
            <a:off x="696686" y="1458686"/>
            <a:ext cx="44522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A safe, simple way to control device use with extra security checks.</a:t>
            </a:r>
            <a:br>
              <a:rPr lang="en-US" dirty="0"/>
            </a:br>
            <a:endParaRPr lang="en-US" dirty="0"/>
          </a:p>
          <a:p>
            <a:r>
              <a:rPr lang="en-US" sz="2800" b="1" dirty="0"/>
              <a:t>Team Members :- </a:t>
            </a:r>
            <a:br>
              <a:rPr lang="en-US" sz="2800" b="1" dirty="0"/>
            </a:br>
            <a:r>
              <a:rPr lang="en-US" sz="2800" b="1" dirty="0"/>
              <a:t> 	- Deepika Jirel</a:t>
            </a:r>
          </a:p>
          <a:p>
            <a:r>
              <a:rPr lang="en-US" sz="2800" b="1" dirty="0"/>
              <a:t>	- Utsav Acharya </a:t>
            </a:r>
          </a:p>
          <a:p>
            <a:r>
              <a:rPr lang="en-US" sz="2800" b="1" dirty="0"/>
              <a:t>	- Saroj Bhattarai</a:t>
            </a:r>
          </a:p>
          <a:p>
            <a:r>
              <a:rPr lang="en-US" sz="2800" b="1" dirty="0"/>
              <a:t>	-Gaurav Raj Sah</a:t>
            </a:r>
          </a:p>
          <a:p>
            <a:r>
              <a:rPr lang="en-US" sz="2800" b="1" dirty="0"/>
              <a:t>	- Anant Budhathoki </a:t>
            </a:r>
          </a:p>
          <a:p>
            <a:br>
              <a:rPr lang="en-US" sz="2800" b="1" dirty="0"/>
            </a:br>
            <a:br>
              <a:rPr lang="en-US" sz="2800" b="1" dirty="0"/>
            </a:br>
            <a:endParaRPr lang="en-US" sz="2800" dirty="0"/>
          </a:p>
          <a:p>
            <a:endParaRPr lang="en-US" dirty="0"/>
          </a:p>
        </p:txBody>
      </p:sp>
      <p:pic>
        <p:nvPicPr>
          <p:cNvPr id="12" name="Picture 11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C83F3A5-EAD5-CFBE-45C3-3CA33B865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84" y="1458686"/>
            <a:ext cx="2426646" cy="32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3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A49D-A433-9F85-C8F8-9782111F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-14501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Why to Use this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A6F7-E3E9-336D-7A86-687C2D11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" y="1084296"/>
            <a:ext cx="6371924" cy="44862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Extra Security and Strong Protection: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 if someone guesses the password, they cannot log in without your fingerprint.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Real-World Example: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 unlocking your smartphone with your fingerprint—only you can do it.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Real-Time Alerts: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Immediate Notifications: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get alerts instantly, so you are always in control.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13318-3388-D688-072E-7AED7364A698}"/>
              </a:ext>
            </a:extLst>
          </p:cNvPr>
          <p:cNvSpPr txBox="1"/>
          <p:nvPr/>
        </p:nvSpPr>
        <p:spPr>
          <a:xfrm>
            <a:off x="7363328" y="98950"/>
            <a:ext cx="419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     Even if an anonymous    	person obtains your 	login credentials, 	they will not be able 	to access your 	account without your 	approval 	authentication from 	this app.</a:t>
            </a:r>
          </a:p>
        </p:txBody>
      </p:sp>
    </p:spTree>
    <p:extLst>
      <p:ext uri="{BB962C8B-B14F-4D97-AF65-F5344CB8AC3E}">
        <p14:creationId xmlns:p14="http://schemas.microsoft.com/office/powerpoint/2010/main" val="334738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6AF4-4CB8-763A-BD2F-E80673A92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5272" y="109989"/>
            <a:ext cx="9318171" cy="7608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Finger-Print Use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6CF3-3BEA-DB0A-65AD-4BD615B87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92" y="1333304"/>
            <a:ext cx="5497286" cy="5246913"/>
          </a:xfrm>
        </p:spPr>
        <p:txBody>
          <a:bodyPr>
            <a:normAutofit/>
          </a:bodyPr>
          <a:lstStyle/>
          <a:p>
            <a:r>
              <a:rPr lang="en-US" b="1" dirty="0"/>
              <a:t>How It 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in the Process:</a:t>
            </a:r>
            <a:br>
              <a:rPr lang="en-US" dirty="0"/>
            </a:br>
            <a:r>
              <a:rPr lang="en-US" dirty="0"/>
              <a:t>When a login or device-use request is made, the app asks for a fingerprint scan.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Verification:</a:t>
            </a:r>
            <a:br>
              <a:rPr lang="en-US" dirty="0"/>
            </a:br>
            <a:r>
              <a:rPr lang="en-US" dirty="0"/>
              <a:t>The app uses the fingerprint sensor on your phone to check if the scanned fingerprint matches the one stored on your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Approval:</a:t>
            </a:r>
            <a:br>
              <a:rPr lang="en-US" dirty="0"/>
            </a:br>
            <a:r>
              <a:rPr lang="en-US" dirty="0"/>
              <a:t>Only if the fingerprint matches, the app approves the login or grants access to the device.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1DAE8-7269-E326-0988-F1ECE23A2D3C}"/>
              </a:ext>
            </a:extLst>
          </p:cNvPr>
          <p:cNvSpPr txBox="1"/>
          <p:nvPr/>
        </p:nvSpPr>
        <p:spPr>
          <a:xfrm>
            <a:off x="7042713" y="279133"/>
            <a:ext cx="474823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We Use It:</a:t>
            </a:r>
            <a:br>
              <a:rPr lang="en-US" sz="2400" b="1" dirty="0"/>
            </a:b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Extra Security:</a:t>
            </a:r>
            <a:br>
              <a:rPr lang="en-US" dirty="0"/>
            </a:br>
            <a:r>
              <a:rPr lang="en-US" dirty="0"/>
              <a:t>Even if someone knows your password, they can’t get in without your unique fingerprint.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Easy and Fast:</a:t>
            </a:r>
            <a:br>
              <a:rPr lang="en-US" dirty="0"/>
            </a:br>
            <a:r>
              <a:rPr lang="en-US" dirty="0"/>
              <a:t>Using your fingerprint is quick and simple. You don’t have to remember extra passwords or codes.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Parental Control:</a:t>
            </a:r>
            <a:br>
              <a:rPr lang="en-US" dirty="0"/>
            </a:br>
            <a:r>
              <a:rPr lang="en-US" dirty="0"/>
              <a:t>In our parental control system, the parent (you) must approve device use with your fingerprint. This means your child cannot use the device without your permission.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Trusted Method:</a:t>
            </a:r>
            <a:br>
              <a:rPr lang="en-US" dirty="0"/>
            </a:br>
            <a:r>
              <a:rPr lang="en-US" dirty="0"/>
              <a:t>Many banks and secure apps already use fingerprint scans to verify identity, so it’s a proven and trusted method for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8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B9C-8CDD-FA68-33E4-2253954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29" y="33425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Why we use SSN there instead of password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3252AE-4820-D7FE-50EC-D82DF0C39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8061" y="1521316"/>
            <a:ext cx="108083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and Fraud Prevention: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When handled securely (encrypted and stored safely), it adds another layer of security.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Government services often use SSNs to verify identities in secure portals, reducing the risk of fraud.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Use: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secure systems (like banking and government websites) ask for your SSN as part of their verification process.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bank might ask for your SSN during account creation or for identity verification to ensure it is really you before approving a transaction.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5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0C26-056E-0981-8A63-4F57CC7F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1" y="1848051"/>
            <a:ext cx="7411453" cy="424474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More Verification Methods: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other ways to verify identity (e.g., PIN codes, voice recognition).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 Reporting: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daily or weekly reports on device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 Time Limits: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specific time slots when the device can be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UI/UX: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Continue to refine the design based on user feedback.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7BF8E-1513-8AD6-E913-97F05F76973F}"/>
              </a:ext>
            </a:extLst>
          </p:cNvPr>
          <p:cNvSpPr txBox="1"/>
          <p:nvPr/>
        </p:nvSpPr>
        <p:spPr>
          <a:xfrm>
            <a:off x="500513" y="895150"/>
            <a:ext cx="9172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</a:rPr>
              <a:t>Future Enhancements</a:t>
            </a:r>
          </a:p>
          <a:p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0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4531-9DC1-A4FD-5539-5E2B5107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328611"/>
            <a:ext cx="12369800" cy="7048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### Credit Card Swipe Authentication</a:t>
            </a:r>
            <a:b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– A Real-World Example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E43D-1077-9685-25B1-E0B4CEC3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681036"/>
            <a:ext cx="5207000" cy="447436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Imagine This Scenario: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have a credit card that you use for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you swipe your card in a store, the transaction is not immediately processed.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Instead, a notification is sent to your secure app on your device.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EE80D-BE56-23B6-2A6A-704CAC0F6F82}"/>
              </a:ext>
            </a:extLst>
          </p:cNvPr>
          <p:cNvSpPr txBox="1"/>
          <p:nvPr/>
        </p:nvSpPr>
        <p:spPr>
          <a:xfrm>
            <a:off x="6096000" y="825566"/>
            <a:ext cx="47912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              * Step-by-Step Process:</a:t>
            </a:r>
            <a:br>
              <a:rPr lang="en-US" sz="2000" b="1" dirty="0"/>
            </a:b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Swipe Your Card:</a:t>
            </a:r>
            <a:endParaRPr lang="en-US" sz="20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At the store, you swipe your credit card using a card reader.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Receive a Notification:</a:t>
            </a:r>
            <a:endParaRPr lang="en-US" sz="20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Your secure app sends you a real-time notification asking if you approve the transaction.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Approve or Deny:</a:t>
            </a:r>
            <a:endParaRPr lang="en-US" sz="20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You check the details on your phone and choose to approve if everything looks correct or deny if it seems suspicious.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7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4164-EAB0-29D3-F61B-9DBA91B3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787400"/>
            <a:ext cx="5816600" cy="4754563"/>
          </a:xfrm>
        </p:spPr>
        <p:txBody>
          <a:bodyPr>
            <a:normAutofit lnSpcReduction="10000"/>
          </a:bodyPr>
          <a:lstStyle/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Benefits:</a:t>
            </a:r>
            <a:endParaRPr lang="en-US" dirty="0">
              <a:solidFill>
                <a:schemeClr val="accent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Reduced Scams: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Unauthorized transactions are prevented because even if your card is lost or stolen, the thief cannot approve the transaction without your device.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Enhanced Security: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extra step of mobile approval makes it much harder for fraudsters to misuse your card.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Peace of Mind: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You no longer have to worry about the tension of potential card loss or theft, as you control every transaction in real time.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6D06C-2626-E465-E684-B599869EF98A}"/>
              </a:ext>
            </a:extLst>
          </p:cNvPr>
          <p:cNvSpPr txBox="1"/>
          <p:nvPr/>
        </p:nvSpPr>
        <p:spPr>
          <a:xfrm>
            <a:off x="7264400" y="1727200"/>
            <a:ext cx="4038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/>
                </a:solidFill>
              </a:rPr>
              <a:t>Real-World Impact: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method is similar to how many modern banking apps work. It adds a physical (card swipe) and a digital (approval notification) layer to ensure the transaction is really you, greatly reducing fraud and scams.</a:t>
            </a:r>
          </a:p>
        </p:txBody>
      </p:sp>
    </p:spTree>
    <p:extLst>
      <p:ext uri="{BB962C8B-B14F-4D97-AF65-F5344CB8AC3E}">
        <p14:creationId xmlns:p14="http://schemas.microsoft.com/office/powerpoint/2010/main" val="363684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765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Why to Use this App </vt:lpstr>
      <vt:lpstr>Finger-Print Use ?</vt:lpstr>
      <vt:lpstr>Why we use SSN there instead of password </vt:lpstr>
      <vt:lpstr>PowerPoint Presentation</vt:lpstr>
      <vt:lpstr> ### Credit Card Swipe Authentication     – A Real-World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Bhattarai</dc:creator>
  <cp:lastModifiedBy>Saroj Bhattarai</cp:lastModifiedBy>
  <cp:revision>2</cp:revision>
  <dcterms:created xsi:type="dcterms:W3CDTF">2025-02-01T19:51:06Z</dcterms:created>
  <dcterms:modified xsi:type="dcterms:W3CDTF">2025-02-01T22:33:18Z</dcterms:modified>
</cp:coreProperties>
</file>