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CF45-532E-20E0-A5D5-3A878C0F4969}"/>
              </a:ext>
            </a:extLst>
          </p:cNvPr>
          <p:cNvSpPr>
            <a:spLocks noGrp="1"/>
          </p:cNvSpPr>
          <p:nvPr>
            <p:ph type="ctrTitle"/>
          </p:nvPr>
        </p:nvSpPr>
        <p:spPr>
          <a:xfrm>
            <a:off x="1876424" y="169115"/>
            <a:ext cx="8791575" cy="2387600"/>
          </a:xfrm>
        </p:spPr>
        <p:txBody>
          <a:bodyPr/>
          <a:lstStyle/>
          <a:p>
            <a:r>
              <a:rPr lang="en-US"/>
              <a:t>Smart water management </a:t>
            </a:r>
          </a:p>
        </p:txBody>
      </p:sp>
      <p:sp>
        <p:nvSpPr>
          <p:cNvPr id="3" name="Subtitle 2">
            <a:extLst>
              <a:ext uri="{FF2B5EF4-FFF2-40B4-BE49-F238E27FC236}">
                <a16:creationId xmlns:a16="http://schemas.microsoft.com/office/drawing/2014/main" id="{CC077ACB-8C59-BC52-E7EF-3812F680B43B}"/>
              </a:ext>
            </a:extLst>
          </p:cNvPr>
          <p:cNvSpPr>
            <a:spLocks noGrp="1"/>
          </p:cNvSpPr>
          <p:nvPr>
            <p:ph type="subTitle" idx="1"/>
          </p:nvPr>
        </p:nvSpPr>
        <p:spPr/>
        <p:txBody>
          <a:bodyPr/>
          <a:lstStyle/>
          <a:p>
            <a:r>
              <a:rPr lang="en-US" b="1">
                <a:solidFill>
                  <a:schemeClr val="tx1"/>
                </a:solidFill>
              </a:rPr>
              <a:t>Internet of things </a:t>
            </a:r>
          </a:p>
        </p:txBody>
      </p:sp>
    </p:spTree>
    <p:extLst>
      <p:ext uri="{BB962C8B-B14F-4D97-AF65-F5344CB8AC3E}">
        <p14:creationId xmlns:p14="http://schemas.microsoft.com/office/powerpoint/2010/main" val="24635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AD86-C6B9-B479-F96D-7C8937D885C7}"/>
              </a:ext>
            </a:extLst>
          </p:cNvPr>
          <p:cNvSpPr>
            <a:spLocks noGrp="1"/>
          </p:cNvSpPr>
          <p:nvPr>
            <p:ph type="title"/>
          </p:nvPr>
        </p:nvSpPr>
        <p:spPr/>
        <p:txBody>
          <a:bodyPr/>
          <a:lstStyle/>
          <a:p>
            <a:r>
              <a:rPr lang="en-US" b="1">
                <a:solidFill>
                  <a:schemeClr val="bg1"/>
                </a:solidFill>
              </a:rPr>
              <a:t>Problem definition</a:t>
            </a:r>
          </a:p>
        </p:txBody>
      </p:sp>
      <p:sp>
        <p:nvSpPr>
          <p:cNvPr id="3" name="Content Placeholder 2">
            <a:extLst>
              <a:ext uri="{FF2B5EF4-FFF2-40B4-BE49-F238E27FC236}">
                <a16:creationId xmlns:a16="http://schemas.microsoft.com/office/drawing/2014/main" id="{FA46CADF-30C1-BE11-3B9B-7D7C4A90B9AB}"/>
              </a:ext>
            </a:extLst>
          </p:cNvPr>
          <p:cNvSpPr>
            <a:spLocks noGrp="1"/>
          </p:cNvSpPr>
          <p:nvPr>
            <p:ph idx="1"/>
          </p:nvPr>
        </p:nvSpPr>
        <p:spPr/>
        <p:txBody>
          <a:bodyPr>
            <a:normAutofit fontScale="70000" lnSpcReduction="20000"/>
          </a:bodyPr>
          <a:lstStyle/>
          <a:p>
            <a:r>
              <a:rPr lang="en-US" b="1"/>
              <a:t>The project’s overarching goal is to advance water management practices by deploying IoT sensors in public areas like parks  and gardens, facilitating real-time monitoring of water consumption. 
It encompasses several critical phases, beginning with the definition of clear project objectives. Subsequently, it involves the meticulous design and deployment of an IoT sensor system tailored for outdoor environments, followed by the development of a secure and user-friendly data-sharing platform in the cloud. The final pivotal step involves seamless integration of these components using Python-based IoT technology. 
By making real-time water consumption data accessible to the public, this comprehensive water management system empowers communities and local authorities to implement informed conservation strategies, contributing to sustainable and responsible water resource management.</a:t>
            </a:r>
          </a:p>
        </p:txBody>
      </p:sp>
    </p:spTree>
    <p:extLst>
      <p:ext uri="{BB962C8B-B14F-4D97-AF65-F5344CB8AC3E}">
        <p14:creationId xmlns:p14="http://schemas.microsoft.com/office/powerpoint/2010/main" val="294580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FC4B-0890-7C14-CEC4-269594A46797}"/>
              </a:ext>
            </a:extLst>
          </p:cNvPr>
          <p:cNvSpPr>
            <a:spLocks noGrp="1"/>
          </p:cNvSpPr>
          <p:nvPr>
            <p:ph type="title"/>
          </p:nvPr>
        </p:nvSpPr>
        <p:spPr/>
        <p:txBody>
          <a:bodyPr/>
          <a:lstStyle/>
          <a:p>
            <a:r>
              <a:rPr lang="en-US" b="1">
                <a:solidFill>
                  <a:schemeClr val="bg1"/>
                </a:solidFill>
              </a:rPr>
              <a:t>Design thinking </a:t>
            </a:r>
          </a:p>
        </p:txBody>
      </p:sp>
      <p:sp>
        <p:nvSpPr>
          <p:cNvPr id="3" name="Content Placeholder 2">
            <a:extLst>
              <a:ext uri="{FF2B5EF4-FFF2-40B4-BE49-F238E27FC236}">
                <a16:creationId xmlns:a16="http://schemas.microsoft.com/office/drawing/2014/main" id="{0D257D19-CCD0-D0E5-FDEA-2A19BAD73999}"/>
              </a:ext>
            </a:extLst>
          </p:cNvPr>
          <p:cNvSpPr>
            <a:spLocks noGrp="1"/>
          </p:cNvSpPr>
          <p:nvPr>
            <p:ph idx="1"/>
          </p:nvPr>
        </p:nvSpPr>
        <p:spPr>
          <a:xfrm>
            <a:off x="1419318" y="1908829"/>
            <a:ext cx="9905999" cy="3541714"/>
          </a:xfrm>
        </p:spPr>
        <p:txBody>
          <a:bodyPr>
            <a:normAutofit fontScale="92500" lnSpcReduction="20000"/>
          </a:bodyPr>
          <a:lstStyle/>
          <a:p>
            <a:r>
              <a:rPr lang="en-US">
                <a:solidFill>
                  <a:schemeClr val="bg1"/>
                </a:solidFill>
              </a:rPr>
              <a:t>Project objectives:</a:t>
            </a:r>
          </a:p>
          <a:p>
            <a:r>
              <a:rPr lang="en-US"/>
              <a:t>The project’s primary objectives encompass real-time water consumption monitoring in public spaces like parks and gardens, thereby enabling data-driven insights into water use patterns.
 It aims to enhance public awareness of water conservation by making this real-time consumption data readily accessible. 
Through these efforts, the project seeks to encourage responsible water usage and contribute to sustainable resource management practices, ultimately promoting the efficient and environmentally conscious stewardship of this vital natural resource.</a:t>
            </a:r>
          </a:p>
        </p:txBody>
      </p:sp>
    </p:spTree>
    <p:extLst>
      <p:ext uri="{BB962C8B-B14F-4D97-AF65-F5344CB8AC3E}">
        <p14:creationId xmlns:p14="http://schemas.microsoft.com/office/powerpoint/2010/main" val="117880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EF69A-6B73-DE77-B822-FD5810CA29F9}"/>
              </a:ext>
            </a:extLst>
          </p:cNvPr>
          <p:cNvSpPr>
            <a:spLocks noGrp="1"/>
          </p:cNvSpPr>
          <p:nvPr>
            <p:ph idx="1"/>
          </p:nvPr>
        </p:nvSpPr>
        <p:spPr>
          <a:xfrm>
            <a:off x="1141412" y="1075765"/>
            <a:ext cx="9905999" cy="3621741"/>
          </a:xfrm>
        </p:spPr>
        <p:txBody>
          <a:bodyPr>
            <a:normAutofit fontScale="70000" lnSpcReduction="20000"/>
          </a:bodyPr>
          <a:lstStyle/>
          <a:p>
            <a:r>
              <a:rPr lang="en-US">
                <a:solidFill>
                  <a:schemeClr val="bg1"/>
                </a:solidFill>
              </a:rPr>
              <a:t>Iot sensors design:</a:t>
            </a:r>
            <a:r>
              <a:rPr lang="en-US"/>
              <a:t>
To design and deploy IoT sensors for monitoring water consumption in public places within the water management system, the approach should focus on selecting rugged, weatherproof sensors capable of measuring flow rates and related data accurately. Strategic sensor placement in proximity to water sources should be considered, along with a reliable power supply strategy, potentially including solar panels for sustainability. </a:t>
            </a:r>
          </a:p>
          <a:p>
            <a:r>
              <a:rPr lang="en-US"/>
              <a:t>The sensors should use secure communication protocols to transmit data to the central platform, and robust data validation mechanisms should be implemented to ensure data accuracy.</a:t>
            </a:r>
          </a:p>
          <a:p>
            <a:r>
              <a:rPr lang="en-US"/>
              <a:t> Durable enclosures will protect sensors from environmental factors, and remote monitoring capabilities will facilitate timely maintenance. Scalability should be built into the design to accommodate future expansion, while compliance with local regulations and standards ensures the system’s legality and effectiveness in promoting water conservation and sustainable resource management.</a:t>
            </a:r>
          </a:p>
        </p:txBody>
      </p:sp>
    </p:spTree>
    <p:extLst>
      <p:ext uri="{BB962C8B-B14F-4D97-AF65-F5344CB8AC3E}">
        <p14:creationId xmlns:p14="http://schemas.microsoft.com/office/powerpoint/2010/main" val="396013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4776E-C859-CA84-C501-5A50CC87665B}"/>
              </a:ext>
            </a:extLst>
          </p:cNvPr>
          <p:cNvSpPr>
            <a:spLocks noGrp="1"/>
          </p:cNvSpPr>
          <p:nvPr>
            <p:ph idx="1"/>
          </p:nvPr>
        </p:nvSpPr>
        <p:spPr>
          <a:xfrm>
            <a:off x="1141412" y="645459"/>
            <a:ext cx="9905999" cy="5145742"/>
          </a:xfrm>
        </p:spPr>
        <p:txBody>
          <a:bodyPr>
            <a:normAutofit fontScale="92500" lnSpcReduction="20000"/>
          </a:bodyPr>
          <a:lstStyle/>
          <a:p>
            <a:r>
              <a:rPr lang="en-US" b="1">
                <a:solidFill>
                  <a:schemeClr val="bg1"/>
                </a:solidFill>
              </a:rPr>
              <a:t>Real-time transit information platform:</a:t>
            </a:r>
            <a:r>
              <a:rPr lang="en-US"/>
              <a:t>
To create a mobile app interface that displays real-time parking availability as part of the water management system, the design should prioritize user-friendliness and accessibility. </a:t>
            </a:r>
          </a:p>
          <a:p>
            <a:r>
              <a:rPr lang="en-US"/>
              <a:t>The interface should feature a user-friendly map displaying parking areas in public places like parks and gardens, color-coded to indicate availability. </a:t>
            </a:r>
          </a:p>
          <a:p>
            <a:r>
              <a:rPr lang="en-US"/>
              <a:t>Users can easily zoom in, click on specific parking lots, and receive real-time occupancy information.</a:t>
            </a:r>
          </a:p>
          <a:p>
            <a:r>
              <a:rPr lang="en-US"/>
              <a:t> Additionally, the app should provide navigation assistance to guide users to the nearest available parking spots, promoting efficient water conservation practices by minimizing unnecessary driving and water usage while searching for parking. </a:t>
            </a:r>
          </a:p>
          <a:p>
            <a:r>
              <a:rPr lang="en-US"/>
              <a:t>Integration with other features, such as water consumption data and conservation tips, can enhance the user experience and align with the broader project objectives.</a:t>
            </a:r>
          </a:p>
        </p:txBody>
      </p:sp>
    </p:spTree>
    <p:extLst>
      <p:ext uri="{BB962C8B-B14F-4D97-AF65-F5344CB8AC3E}">
        <p14:creationId xmlns:p14="http://schemas.microsoft.com/office/powerpoint/2010/main" val="295159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93EA1-3CA0-6BE6-3D3A-4F613014BC42}"/>
              </a:ext>
            </a:extLst>
          </p:cNvPr>
          <p:cNvSpPr>
            <a:spLocks noGrp="1"/>
          </p:cNvSpPr>
          <p:nvPr>
            <p:ph idx="1"/>
          </p:nvPr>
        </p:nvSpPr>
        <p:spPr>
          <a:xfrm>
            <a:off x="1275882" y="645457"/>
            <a:ext cx="9905999" cy="5038166"/>
          </a:xfrm>
        </p:spPr>
        <p:txBody>
          <a:bodyPr>
            <a:normAutofit fontScale="70000" lnSpcReduction="20000"/>
          </a:bodyPr>
          <a:lstStyle/>
          <a:p>
            <a:r>
              <a:rPr lang="en-US" b="1">
                <a:solidFill>
                  <a:schemeClr val="bg1"/>
                </a:solidFill>
              </a:rPr>
              <a:t>Integration Approach:</a:t>
            </a:r>
            <a:r>
              <a:rPr lang="en-US"/>
              <a:t>
To ensure seamless integration between IoT sensors and the data-sharing platform in the water management system, a multi-tiered approach will be employed.</a:t>
            </a:r>
          </a:p>
          <a:p>
            <a:r>
              <a:rPr lang="en-US"/>
              <a:t> IoT sensors, strategically deployed in public places, will collect water consumption data and transmit it using a secure and efficient communication protocol, such as LoRaWAN or cellular connectivity. </a:t>
            </a:r>
          </a:p>
          <a:p>
            <a:r>
              <a:rPr lang="en-US"/>
              <a:t>This data will be sent to a centralized gateway or data aggregator, where it will be processed, validated, and encrypted to maintain data integrity and security. The gateway will then relay the processed data to the cloud-based data-sharing platform through a robust and scalable API. </a:t>
            </a:r>
          </a:p>
          <a:p>
            <a:r>
              <a:rPr lang="en-US"/>
              <a:t>Within the platform, data will be stored in a dedicated database, processed further if necessary, and made available in real-time through a user-friendly interface, accessible via web and mobile applications. </a:t>
            </a:r>
          </a:p>
          <a:p>
            <a:r>
              <a:rPr lang="en-US"/>
              <a:t>This approach ensures that data from IoT sensors is efficiently collected, transmitted, and presented to users and stakeholders, supporting the project’s objectives of water conservation and sustainable resource management.</a:t>
            </a:r>
          </a:p>
        </p:txBody>
      </p:sp>
    </p:spTree>
    <p:extLst>
      <p:ext uri="{BB962C8B-B14F-4D97-AF65-F5344CB8AC3E}">
        <p14:creationId xmlns:p14="http://schemas.microsoft.com/office/powerpoint/2010/main" val="3439782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Circuit</vt:lpstr>
      <vt:lpstr>Smart water management </vt:lpstr>
      <vt:lpstr>Problem definition</vt:lpstr>
      <vt:lpstr>Design thinking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management </dc:title>
  <dc:creator>Nanthini V</dc:creator>
  <cp:lastModifiedBy>Nanthini V</cp:lastModifiedBy>
  <cp:revision>1</cp:revision>
  <dcterms:created xsi:type="dcterms:W3CDTF">2023-09-29T16:06:54Z</dcterms:created>
  <dcterms:modified xsi:type="dcterms:W3CDTF">2023-09-29T16:26:01Z</dcterms:modified>
</cp:coreProperties>
</file>