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7B165E2-D8E2-4302-8C33-F609B3D2DCF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insight dashboard_saroj with profit margin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1A3291C-9A21-4B9C-9638-9E3FC0581FD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12/30/2022 10:43:45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-Profit Analysis" id="2" name="slide2">
            <a:extLst>
              <a:ext uri="{FF2B5EF4-FFF2-40B4-BE49-F238E27FC236}">
                <a16:creationId xmlns:a16="http://schemas.microsoft.com/office/drawing/2014/main" id="{14A006E3-6FD0-4499-8F78-E3F96D3D50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2022-12-30T17:13:46Z</dcterms:created>
  <dcterms:modified xsi:type="dcterms:W3CDTF">2022-12-30T17:13:46Z</dcterms:modified>
</cp:coreProperties>
</file>