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7"/>
  </p:notesMasterIdLst>
  <p:sldIdLst>
    <p:sldId id="256" r:id="rId5"/>
    <p:sldId id="304"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37"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334" r:id="rId33"/>
    <p:sldId id="335" r:id="rId34"/>
    <p:sldId id="336" r:id="rId35"/>
    <p:sldId id="27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FA3FF1-9EF6-488A-9E17-FFFCFF75B5CA}" v="15" dt="2023-07-26T07:24:38.709"/>
    <p1510:client id="{9B1C98AB-2B6E-4E71-90D3-E1AA5C7CEEC0}" v="39" dt="2023-07-27T05:47:10.5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40" autoAdjust="0"/>
    <p:restoredTop sz="94718"/>
  </p:normalViewPr>
  <p:slideViewPr>
    <p:cSldViewPr snapToGrid="0">
      <p:cViewPr>
        <p:scale>
          <a:sx n="100" d="100"/>
          <a:sy n="100" d="100"/>
        </p:scale>
        <p:origin x="235" y="-8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ink/ink1.xml><?xml version="1.0" encoding="utf-8"?>
<inkml:ink xmlns:inkml="http://www.w3.org/2003/InkML">
  <inkml:definitions>
    <inkml:context xml:id="ctx0">
      <inkml:inkSource xml:id="inkSrc0">
        <inkml:traceFormat>
          <inkml:channel name="X" type="integer" max="21248" units="cm"/>
          <inkml:channel name="Y" type="integer" max="12032" units="cm"/>
          <inkml:channel name="F" type="integer" max="4096" units="dev"/>
          <inkml:channel name="T" type="integer" max="2.14748E9" units="dev"/>
        </inkml:traceFormat>
        <inkml:channelProperties>
          <inkml:channelProperty channel="X" name="resolution" value="617.67444" units="1/cm"/>
          <inkml:channelProperty channel="Y" name="resolution" value="620.20618" units="1/cm"/>
          <inkml:channelProperty channel="F" name="resolution" value="0" units="1/dev"/>
          <inkml:channelProperty channel="T" name="resolution" value="1" units="1/dev"/>
        </inkml:channelProperties>
      </inkml:inkSource>
      <inkml:timestamp xml:id="ts0" timeString="2023-07-27T05:22:15.818"/>
    </inkml:context>
    <inkml:brush xml:id="br0">
      <inkml:brushProperty name="width" value="0.05292" units="cm"/>
      <inkml:brushProperty name="height" value="0.05292" units="cm"/>
      <inkml:brushProperty name="color" value="#FF0000"/>
    </inkml:brush>
  </inkml:definitions>
  <inkml:trace contextRef="#ctx0" brushRef="#br0">9501 3718 313 0,'0'0'0'0,"0"0"0"0,3-8 0 0,-3 8-2 16,0-21 1-16,0 21 0 0,0-13 0 0,0 13 0 0,13 0 0 16,-13 0 0-16,10 2 0 0,-10-2-2 0,11 3 1 15,-11-3 0-15,8 0 0 0,-8 0-2 0,6 3 2 16,-6-3 0-16,6 0 0 0,-6 0-3 0,5 0 2 16,-5 0-1-16,5 2 1 0,-5-2 1 0,8 0-1 0,-8 0 1 15,5 0 1-15,-5 0 0 0,13-2 0 16,-13 2 0-16,19-6 0 0,-19 6-1 15,17-2 2-15,-17 2 0 0,15-3 0 0,-15 3 3 0,15-5-1 16,-15 5 0-16,20-3 2 0,-20 3 3 0,22-3 2 0,-22 3-1 16,29-1 1-16,-12-3 7 0,1 3 0 0,-2 1-1 15,0-3 2-15,-1 3 3 0,3 0 1 0,-4 0-1 16,2 0 0-16,0 3-3 0,0-3 0 0,-1 0 0 16,0 0-1-16,1 0 0 0,-1 0 0 0,4 0-1 15,-2 0 1-15,1 0-3 0,6 0 0 0,-2 0 0 16,2 1 1-16,-3 3-3 0,1-4 1 0,2 0 0 0,-3 0 0 15,1 0 3-15,-1 0-1 0,-2 1 1 0,0 2-1 16,2 0 2-16,-1 2 0 0,0-2 0 0,0-3 0 0,-2 2-1 16,-2 1 1-16,3 0-2 0,3-3 2 15,4 0 2-15,-4 0 0 0,-1 2 0 0,-1 1 0 0,-4-3-2 16,2 0 0-16,-1 0 1 0,-1 2 0 0,0-2 4 16,-1 0 2-16,-1 3-2 0,0-3 2 0,2 3-1 15,0-1 0-15,2 1 1 0,-2 0-1 0,1 2-3 16,-1-1 0-16,3 1 1 0,2-2-1 0,0 0-6 0,0-3 2 15,-2 2-1-15,0 1 1 0,0-3-6 0,-5 0 1 16,1 0 0-16,-1 0 0 0,2 0-3 0,0 0 0 16,-2 0-1-16,2 0 2 0,0 0-4 0,0-5 0 15,1 5 1-15,-2 0-1 0,1 0 1 0,0 2 0 16,-2 1 1-16,5-3-1 0,-3 0 1 0,2 0 0 16,2 0-1-16,1 0 2 0,0 0 0 0,-4 0-1 15,4 0 1-15,-3 0 1 0,1 0-2 0,0 0 0 16,0 0 1-16,-1 0 0 0,-3 0-2 0,3 0 2 0,-2 0-1 15,-2-5 0-15,1 2 0 0,-1 0 0 0,2 2-1 16,1-4 1-16,3 2-2 0,2-1 1 0,0 3-1 16,-1-2 1-16,0-2-2 0,-1 2 1 0,-1 0-1 15,1 1 1-15,-1 2 0 0,1 0-1 0,-2 0 1 16,1 0 0-16,-1 0-2 0,-1-3 2 0,1 1-1 16,1-1 0-16,-2 3 0 0,4-3-1 0,0 1 0 15,0 2 1-15,-1-3 0 0,1 3 0 0,1 0-1 16,2 0 2-16,-3 0-2 0,1 0 0 0,2 0 0 15,-3 0 1-15,0 0-1 0,-1-3 0 0,-1 1 0 0,1-1 2 16,-3 3-2-16,1-3 0 0,-2 2 1 0,-1 1-1 16,3-4-1-16,-2 3 1 0,1 1 0 0,-1-3 1 15,2-1-2-15,3 3 0 0,-1-2 0 0,-2 3 0 16,-1 0-1-16,3 0 1 0,-4 3-1 0,1-3 1 16,-3 1-1-16,1 3 1 0,2-4-1 0,-2 3 2 0,1-2-2 15,1 3 1-15,-1 0-1 0,0-1 1 0,0 2 0 16,-3 3 0-16,1-3 0 0,-1 3 0 0,0-3 0 15,1 2 1-15,-1 0-1 0,-1-2 1 0,1-1 0 16,0-1 0-16,-4-3 1 0,3 0 0 0,-3 0-2 0,-1-3 0 16,0 0 0-16,0 2 2 0,0 1-3 0,0-4 1 15,2 3 0-15,-1-1 0 0,2 1-1 0,-1-4 1 16,3-1-1-16,-2 4 1 0,-2-1-1 0,2 3 1 16,-3-3-1-16,0 1 1 0,0 2 1 0,-1 0-1 15,-1 0 0-15,1 0 1 0,0 0-1 0,5 0 1 16,0 0 1-16,3 0-1 0,1 0-1 0,0 2 0 0,0-2 0 15,1 0 2-15,-1 0-1 0,2 0 1 0,-1 0 1 16,1 0-1-16,-2 0 3 0,-1 0 0 0,1 0 1 16,-1 0 0-16,-2 0 1 0,-2 0-1 0,1 0 1 15,-2 0 0-15,3-2-1 0,0 2 0 0,-2-3-1 16,1 3 1-16,1 3 0 0,0-3 1 0,0 0-2 16,3 0 2-16,0-3-2 0,1 1 1 0,-1 2-1 15,2-3 1-15,-6 3-4 0,1-3 1 0,3 1-1 16,-3 2 2-16,1-3-4 0,0 3 1 0,-7-3-1 15,4 3 1-15,0 0-2 0,2 0 0 0,1 0 0 16,2 0 2-16,-3 3-2 0,0-3 0 0,-4 0 0 0,2 3 0 16,1-3-2-16,-3 0 2 0,4 0 0 0,-5 2 0 0,5 1-1 15,-5-3 1-15,0 3-1 0,-1-3 1 0,3 0 0 16,-5 0 0-16,-5 0 0 0,9 0 0 0,-9 0 0 16,10 0 0-16,-10 0 0 0,10 0 0 0,-10 0 0 15,9 5 0-15,-9-5 0 0,11 2 0 0,-11-2-1 16,8 3 1-16,-8-3 0 0,10 0 0 0,-10 0-1 15,9 0 1-15,-2 0-1 0,1 3 1 0,-4-3-1 16,4 0 0-16,-1 0-1 0,1 0 2 0,0-3-2 0,0 3 1 16,0-3 0-16,-4 1 0 0,3 2-1 0,-1-3 0 15,-6 3 0-15,11-2 1 0,-11 2-1 0,8-3 1 16,-8 3-2-16,7 0 2 0,-7 0-1 0,6 0 0 16,-6 0 0-16,5 0 0 0,-5 0 0 0,3 0 0 15,-3 0 0-15,5 0 1 0,-5 0-2 0,1 0 2 16,-1 0-1-16,4 0 1 0,-4 0-1 0,3 0 1 15,-3 0-1-15,0 0 1 0,0 0-1 0,0 0 1 0,0 0-1 16,0 0 1-16,0 0-1 0,0 0 1 0,0 0 0 16,0 0 1-16,0 0-1 0,0 0 0 0,0 0 0 15,0 0 1-15,0 0-2 0,0 0-1 0,0 0 1 16</inkml:trace>
  <inkml:trace contextRef="#ctx0" brushRef="#br0" timeOffset="3685.05">15386 3558 12 0,'0'0'0'0,"0"0"0"0,0-4 0 15,0 4 0-15,-5-12 0 0,5 12 0 0,-3-8 0 16,3 8 0-16,0-3 0 0,0 3 0 0,0 0 0 15,0 0 0-15,0 0 0 0,0 0 0 0,0 0 0 0,0 0 0 16,0 0 0-16,0 0 0 0,0 0 0 0,0 0 0 16,4 0 0-16,-4 0 0 0,4 0 0 0,-4 0 0 15,4 0 0-15,-4 0 0 0,2 0 0 0,-2 0 0 16,3 0 0-16,-3 0 0 0,3 0 0 0,-3 0 0 16,5 0 0-16,-5 0 0 0,3 3 0 0,-3-3 0 0,13 8 0 15,-13-8 0-15,21 12 0 0,-21-12 0 0,30 13 0 16,-14-8 0-16,-2 1 0 0,1-4 0 0,2 1 0 15,-2-3 0-15,1 5 0 0,0-2 0 0,-1-3 0 16,3 1 0-16,-2 3 0 0,3 0 0 0,2 3 0 16,3-3 0-16,-4 4 0 0,1 0 11 0,0 0 0 15,0 2 1-15,1 1 0 0,2-5 7 0,-3 2 0 16,1 0 0-16,2 0 0 0,-4 0 6 0,3-5 1 0,1 2-2 16,-4-5 2-16,3 0-9 0,1 0 0 0,-4-3 0 15,3 3 1-15,1 0 5 0,-2 0 1 0,2 0-1 16,1 0 1-16,-4 0 6 0,1-2 0 0,1-1 1 15,-1 0 0-15,0 1 2 0,1-1 0 0,1 1 1 16,-2 2 0-16,-1 2-2 0,-2 1 2 0,0-3-2 16,0 2 2-16,0 1-6 0,2-3 1 0,-4 3-1 15,2-1 2-15,1 1-3 0,-1-3 1 0,0 3-1 16,0-3 1-16,-2 1-4 0,1 3 2 0,1-4-1 16,-3-4 1-16,2 3-10 0,-1 1 1 0,-1 0 0 0,0 0 1 15,-2 0-9-15,-1 1 0 0,-2-2 0 0,2 1 1 16,0-3-5-16,0 3 0 0,1-3 1 0,5 1-1 0,-1-1-2 15,2-2-1-15,1 0 0 0,-2 2 0 16,3 0-2-16,-1-2 1 0,3 0 1 0,0 2-1 16,-2 0-1-16,1 2 1 0,-1-4-1 0,2 2 1 0,4-1 1 15,1 3 2-15,-3 1-2 0,-1-3 1 0,1 3 2 16,-2-3 0-16,1 1 1 0,1 2 0 0,-1-3 1 16,1 1 1-16,-1 2 0 0,-1-3 0 0,-2 3 1 0,-1 0 0 15,0 0 0-15,-1-5 0 0,1 2 0 0,0-2 0 16,0-1 0-16,-2 1 1 0,0 1 0 0,-2-1 0 15,3 2 0-15,-5-1 1 0,3 3 1 0,-4 1-1 16,2-3 0-16,0-2 0 0,0 2-2 0,0 1 1 16,2-1 0-16,-4 0 1 0,5 3 1 0,-3 3 1 15,2-3 1-15,-4 0-1 0,0 0 1 0,1 3-1 16,1-3 1-16,-5 2-1 0,1-2 1 0,0 0-1 16,0 0 1-16,1 0 0 0,-2 0 0 0,2 0-1 0,0 0 1 15,-2 0 0-15,-3 0 0 0,0 0-1 0,1 0 1 16,-4 0-1-16,-5 0-6 0,10 0-1 0,-10 0 1 15,9 0 0-15,-9 0-4 0,10 3 1 0,-2-3-1 16,-3 0 0-16,-5 0-1 0,9 0 0 0,-9 0-1 16,11 0 1-16,-11 0-2 0,8 0 1 0,-8 0-1 15,10 0 1-15,-10 0-1 0,11 0 0 0,-11 0 0 16,8 0 0-16,-8 0 0 0,8 0 0 0,-8 0 0 16,6 2 0-16,-6-2 0 0,13 3 0 0,-2 0 0 0,-4-2 0 15,2 3 0-15,1-1 0 0,1 2 0 0,2-2 0 16,-1-2 0-16,0 2 0 0,2 2 0 0,-1-2 0 15,-1-1 0-15,1 4 0 0,0-1 0 0,3-2 2 16,-3-3-2-16,1 0 0 0,0 0 0 0,-1 0 1 0,0 0-1 16,-4-3 1-16,4 3-1 0,3 0 1 0,-3 0-1 15,3-5 1-15,-3 2-1 0,1 0 1 0,2 1 4 16,1-1 0-16,2-2 1 0,-3 2-1 0,4 2 4 16,0-2 2-16,1 3-2 0,-2-4 1 0,0 4 1 15,0 4 1-15,2-4 1 0,-3-4-1 0,-1 3-4 0,-1-2 1 16,0 3-1-16,0-4 1 0,-2 3-4 15,2 1 2-15,-3-3-2 0,-3 0 2 0,1 1-1 0,-5 2-1 16,2-3 1-16,0 1 0 0,0 2 0 0,0-3 1 16,0 3 0-16,-3-3 0 0,1 1-1 0,-1 2 2 15,-5 0-1-15,9 0 1 0,-9 0-1 0,5 0-1 16,-5 0 1-16,3 0 1 0,-3 0-3 0,4 0 2 16,-4 0 0-16,0 0 0 0,0 0-2 0,0 0 1 15,0 0-1-15,0 0 2 0,0 0-6 0,0 0 0 0,0 0 1 16,0 0 0-16,0 0-2 0,0 0 0 0,0 0 0 15,0 0 1-15,0 0-1 0,0 0 0 0,0 0 0 16,4 0 0-16,-4 0 0 0,4 0 0 0,2-3 0 16,0 3 0-16,1-3-1 0,1 1 0 0,-2 2 0 15,-1 0-1-15,-5 0 1 0,9 0 0 0,-9 0 0 16,8 0 1-16,-8 0 0 0,8 0 0 0,-8 0 0 16,5 0 0-16,-5 0 0 0,8 0 0 0,-8 0 0 0,8 0 0 15,-2 0 0-15,1 0 1 0,-1 0-1 0,1 0 1 16,-1 0 0-16,0 0 1 0,4 0-1 0,-2 0 0 15,3 0 0-15,-5 2 0 0,1-2 0 0,-1 0 0 16,1 0 0-16,0 0 1 0,-7 0-1 0,8 0 0 0,-8 0-1 16,8 0 1-16,-8 0-1 0,7 0 1 15,-7 0 0-15,6 0 0 0,-6 0 0 0,7-2 1 0,-7 2-1 16,6-4 0-16,-6 4 0 0,9-4 0 0,-9 4 0 16,10-3 0-16,-10 3 0 0,6-1 2 0,-6 1 0 15,5 0 0-15,-5 0 1 0,2 0 0 0,-2 0 3 16,3 0 0-16,-3 0-1 0,3 0 2 0,-3 0 1 0,3 0 0 15,-3 0 0-15</inkml:trace>
  <inkml:trace contextRef="#ctx0" brushRef="#br0" timeOffset="6184.56">21326 3539 12 0,'0'0'0'0,"0"0"0"0,0-4 0 0,0 4 0 0,0 0 0 15,0 0 0-15,3 0 0 0,-3 0 0 0,5 0 0 16,-5 0 0-16,2 0 0 0,-2 0 0 0,1 0 0 16,-1 0 0-16,0 0 0 0,0 0 1 0,0 0 1 15,0 0 0-15,7 4 1 0,-7-4-2 0,17 3 1 16,-17-3 0-16,29 1 1 0,-10-1 9 0,2 0 1 15,-2 0 0-15,0 0 0 0,-5 0 8 0,2 0 2 0,3-1-2 16,2-2 2-16,3-1 0 0,0 3 1 0,1-2-1 16,2 1 2-16,4 2 11 0,-1 0 1 0,-1 0 0 15,1 0 0-15,2-3-11 0,0 0 1 0,0 1-1 16,0-1 1-16,1 3 3 0,2-3 0 0,2 1 0 16,-1 2 2-16,3-3-14 0,2 3 0 0,2-3 0 15,-3 1 1-15,3 2-10 0,2-3 1 0,2 3-1 16,-4 3 1-16,2-3-7 0,1 2 2 0,1 1-2 0,-1-3 2 15,2-3-3-15,-1 1 0 0,1 2 0 0,0 2 2 16,-2 1 3-16,0 0-1 0,1-1 1 0,-1 1 0 16,0-3 2-16,-1 3 0 0,1-3 0 0,0 2 0 15,0-2 18-15,1 0 0 0,-1 0-1 0,0 0 1 16,0 0 6-16,1 0 1 0,-1 0-1 0,0 0 1 0,-1 0-5 16,-2 0 0-16,0-2 0 0,-2-1 2 0,1 0-7 15,-1 1 2-15,-1-1-1 0,0 3 1 0,-2 0-6 16,-1 0 0-16,-1 3 0 0,1-3 1 0,1 0-1 15,0 0 0-15,1 0 0 0,-1 0 1 0,-1 0-5 16,-1 0 0-16,1 0 0 0,-2 2 0 0,0 1 0 0,0-3 1 16,0 0-1-16,-1 0 1 0,-1 0-4 0,-1 0 2 15,-2-5-2-15,-1 2 2 0,-2 0-3 0,-1 1 0 16,1-2 1-16,0 4-1 0,-2-4-2 0,1 4 1 16,1-3 1-16,0 2-1 0,0-2 0 0,0-1 0 15,2 3 0-15,1-2 2 0,2 1-3 0,0 2 1 16,-2-3 0-16,-1 3 1 0,1-3-6 15,0 1 1-15,-1 2 0 0,0 0 1 0,1 0-3 0,0 0 2 0,-1 0-1 16,0 0 0-16,-1 0-3 0,1 0 0 0,-2 0 0 16,0 0 1-16,0 0-3 0,0 0 1 0,-1 0-1 15,3 0 1-15,1 0-2 0,2 0 1 0,-2 0-1 16,-1 0 2-16,0 2-2 0,-1 1 0 0,-1-3 0 16,0 0 0-16,0 0 0 0,-1 0 0 0,-1-3 0 15,1 1 0-15,-2-1 0 0,0-2 1 0,-2 5-1 16,-1-3 1-16,0 3 0 0,-1-3 1 0,1 1-1 15,0 2 2-15,1 0-1 0,0 0 0 0,1 0 0 0,-1-4 1 16,2-4 0-16,1 1 1 0,1 6 1 0,-2-2-1 16,1 1 2-16,2-1 0 0,0 3-1 0,-1-3 1 15,0 1-2-15,-1-1 1 0,1 3-1 0,-3-3 2 16,1 3 1-16,0 3-1 0,0-3 1 0,-2 3 0 0,1-3 1 16,-3 2 1-16,3 1-1 0,-1-3 1 0,0 0-5 15,1 0 1-15,-1-3-1 0,0 1 2 0,1 2-3 16,-1-3 0-16,0 3 1 0,1-3-1 0,-1 1-1 15,2-1 1-15,0 3-1 0,0-3 1 0,-2 3-3 16,0 3 0-16,1-3 0 0,-1 0 0 0,0 0-1 16,-1-3 1-16,0 3 0 0,-1 0 0 0,1 0-2 0,0 3 1 15,0-3 0-15,1-3-1 0,2 1 0 0,0-3 0 16,0 5 0-16,0-3-1 0,-1 3 2 0,1-3 0 16,0 2 0-16,0 1 0 0,0 0 1 0,2 0 0 15,1 1 0-15,0-1 0 0,0 0 0 0,2 0 0 16,-1 0 0-16,-1 0 0 0,0 0 0 0,1 0 0 15,-1 3 0-15,-2-3 0 0,1 3 0 0,-2-3 0 0,1 0 0 16,1 0 1-16,-1 0-1 0,1 0 0 0,-1-3 0 16,1 0 1-16,-3 3-1 0,1 3 0 0,0-3 0 15,2 3 0-15,-2-3 0 0,1-3 1 0,1 3-1 16,-2-3 1-16,1 2 2 0,1 1-1 0,-3-4 0 16,3 4 2-16,-1 0-1 0,1 0 0 0,-1 4 1 15,1-4 0-15,-1 1-3 0,1 2 2 0,0-3-2 16,-1 0 1-16,1 0-2 0,-1 0 1 0,1 0 0 15,-3 0 0-15,1 0 0 0,-1 0 0 0,-1-3 1 16,0 2-1-16,1 1-1 0,-1-4 1 0,13 4-1 0,-5 0 1 16,-1 4-1-16,-2-4 0 0,-1 1 0 0,1 2 0 15,0-3 0-15,0 3 0 0,3-3 0 0,-1 0 0 16,-1 0 0-16,1 0 0 0,-3 0 0 0,-1 2 0 16,1 1-1-16,1-1 0 0,-2 1 0 0,1 0 1 0,-1-3-2 15,1 2 2-15,-4-2 0 0,0 0 0 16,1-2 0-16,-1 2 0 0,0 0 0 0,1 0 0 0,-1 0 0 15,0 0 0-15,-3 0 0 0,2 0 0 0,0 0 0 16,-2 2 2-16,0-2-2 0,0 3 1 0,0-3 0 0,1 3 1 16,-6-3 0-16,0 0 1 0,1 2 0 0,-1 1 1 15,-6-3 1-15,0 0-1 0,0 0 2 0,-2 0 0 16,-6 0-1-16,10 0 2 0,-10 0-4 0,9 0 2 16,-2 0-1-16,-1 0 1 0,2 0-3 0,0 0 1 15,2 0 0-15,-2 0 0 0,-1 0-1 0,1 0 1 16,-1 0-1-16,-1 0 0 0,-6 0-1 0,10 0 1 0,-10 0 0 15,6 0 0-15,-6 0 0 0,7 0 0 16,-7 0 0-16,3 0 2 0,-3 0-4 0,3 0 0 0,-3 0 0 16,3 0 1-16,-3 0-1 0,3 0 0 0,-3 0 0 15,3 0 0-15,-3 0-2 0,4 0 1 0,-4 0-1 16,3 0 1-16,-3 0-3 0,3 0 1 0,-3 0-1 16,0 0 1-16,0 0-2 0,0 0 1 0,0 0-1 15,0 0 1-15,0 0-2 0,0 0 2 0,0 0-1 16,0 0 1-16,0 0-2 0,0 0 2 0,0 0-1 15</inkml:trace>
  <inkml:trace contextRef="#ctx0" brushRef="#br0" timeOffset="7868.64">19138 3591 12 0,'0'0'0'0,"0"0"0"0,-2-3 0 0,2 3 0 0,-2-5 0 15,2 5 0-15,-3-3 0 0,3 3 0 0,0-2 0 16,0 2 0-16,0 0 0 0,0 0 0 0,0 0 0 15,0 0 0-15,0 0 0 0,0 0 0 0,0 0 0 16,0 0 0-16,0 0 0 0,0 0 0 0,0 0 0 16,0 0 0-16,0 0 0 0,0 0 0 0,0 0 0 15,0 0 0-15,0 0 0 0,0 0 0 0,0 0 0 0,0 0 0 16,2-8 0-16,-2 8 0 0,9-3 0 0,-9 3 0 16,13-3 0-16,-13 3 0 0,16-6 0 0,-16 6 0 15,26-4 0-15,-26 4 0 0,22 0 0 16,-22 0 0-16,24 0 1 0,-24 0 2 0,21 0 1 0,-21 0-1 15,22 0 0-15,-22 0 3 0,17-3 1 0,-17 3-2 16,21-4 2-16,-21 4 7 0,27-5 0 0,-27 5 1 16,29-7-1-16,-12 6 4 0,4-2 0 0,-2 1 0 15,2-1 1-15,0 3-2 0,-1-3 1 0,3 1-1 0,1-1 1 16,-2 0 14-16,0 1 1 0,1-1 0 0,-3 0 0 16,1 1 0-16,0 2-1 0,-2-3 1 0,0 2 0 15,0 1-7-15,-1-4 1 0,-2 4 0 0,0-4 0 16,1 1-12-16,-4-1 0 0,0 3 0 0,-2-4 1 15,-2 5-7-15,-4-3 0 0,1 3 0 0,1 0 0 0,-1 0-6 16,1 0 1-16,-1 0 1 0,0 0-1 0,1 0-1 16,-2 0-1-16,-5 0 0 0,9 0 0 0,-9 0-2 15,5 0 2-15,-5 0-1 0</inkml:trace>
  <inkml:trace contextRef="#ctx0" brushRef="#br0" timeOffset="9085.46">19055 3575 99 0,'0'0'0'16,"0"0"0"-16,0 0 0 0,0 0 4 0,-3 0-1 0,3 0 0 16,0 0 1-16,0 0-3 0,0 0 1 0,0 0 0 15,0 0 1-15,0 0-4 0,0 0 1 0,0 0 0 16,0 0 0-16,0 0-2 0,4 0 1 15,-4 0 0-15,7 0 0 0,-7 0-1 0,1 0 1 0,-1 0-2 16,8 3 2-16,-8-3-1 0,13 0 1 0,-13 0-1 16,14 0 1-16,-14 0-2 0,24 0 2 0,-24 0 0 15,29 0 0-15,-13 0-1 0,0 2 1 16,0-2 0-16,1 0-1 0,1 3 2 0,-1-3 0 0,3 0 0 0,-1 0 0 16,0 0 3-16,-2 0 0 0,1 0 0 15,1 0 1-15,-1 2 9 0,1 1 1 0,-2-3-1 0,1 3 2 16,-1-3 6-16,1 0 0 0,-1 0 1 0,1 0 0 15,1-3-1-15,2 0 2 0,-2 1-1 0,-2-3 1 0,-1 2-7 16,0 0-1-16,2-2 1 0,-4 0 1 0,2 1-6 16,0 0 1-16,-3 0 1 0,1 1-1 0,0-1-4 15,-4 3 1-15,1-2-1 0,2-1 1 0,1 3-3 16,1 1 1-16,-3-3 0 0,-2 1 1 0,-2 2-4 16,0-3 2-16,-8 3-2 0,8 0 2 0,-8 0-3 15,8 0 1-15,-8 0-1 0,3 0 0 0,-3 0 2 0,3 0 0 16,-3 0 1-16,3 0 0 0,-3 0 11 0,4 0 1 15,-4 0-2-15,4 0 2 0,-4 0 8 0,2 0 1 16,-2 0 0-16</inkml:trace>
  <inkml:trace contextRef="#ctx0" brushRef="#br0" timeOffset="13909.72">6978 2297 12 0,'5'-1'0'16,"-5"1"0"-16,8-16 0 0,-8 16 0 0,-3-32 0 0,3 32 0 16,11-25 0-16,-11 25 0 0,30-13 0 0,-14 5 0 15,-2 0 0-15,2 1 0 0,0-5 0 0,2 3 0 16,-2 1 0-16,-2-5 0 0,0 1 0 0,1 1 0 15,1-2 0-15,-4 3 0 0,4-1 0 0,-3-1 0 16,0 1 0-16,0 1 0 0,-1-1 0 0,-1 3 0 16,2 3 0-16,-3 1 0 0,-2 0 0 0,0 0 0 15,-4 4 0-15,-4 0 0 0,10-5 0 0,-10 5 0 16,11-3 0-16,-11 3 0 0,5 0 0 0,-5 0 0 16,3 3 0-16,-3-3 0 0,5 5 0 0,-5 3 0 15</inkml:trace>
  <inkml:trace contextRef="#ctx0" brushRef="#br0" timeOffset="14523.89">7263 2251 12 0,'0'0'0'0,"0"0"0"0,0 0 0 16,0 0 0-16,0-25 0 0,0 25 0 0,0-8 0 15,0 8 0-15,0 2 0 0,0-2 0 0,-3 3 0 16,3-3 0-16,0 5 0 0,0-5 0 0,-1 3 0 16,1-3 0-16,-5 0 0 0,5 0 0 0,-3 1 0 0,3-1 0 15,-4 4 0-15,4-4 0 0,-1 0 0 0,1 0 0 16,-5 0 0-16,5 0 0 0,-3 0 0 0,3 0 0 15,-5-5 0-15,5 5 0 0,-3-5 0 0,3 5 0 16,-5-6 0-16,5 6 0 0,-5-5 0 0,5 5 0 16,-6-8 0-16,6 8 0 0,-2-3 0 0,2 3 0 15,-4-2 0-15,4 2 0 0,-4-3 0 0,4 3 0 16,0 0 0-16,0 0 0 0,0 3 0 0,0-3 0 16,2 10 0-16,-2-10 1 0,11 27 0 0,-3-7 0 0,-3-2 1 15,3 2 15-15,1 1 0 0,3 0 0 0,-5-2 0 16,-2-4 13-16,0-2 0 0,3 0 1 0,-3-5 0 15,0-1-1-15,-2-2 1 0,-3-5-1 0,3 5 0 16,-3-5 6-16,5 8 0 0,-5-8 0 0,1 3 1 0,-1-3-19 16,4 2 1-16,-4-2-1 0,3 3 1 0,-3-3-4 15,4 3-1-15,-4-3 1 0,4 2 1 0,-4-2-7 16,1 0 1-16,-1 0 0 0,3 0 0 0,-3 0-3 16,5 0-1-16,-5 0 1 0,11-5 0 0,2-3-3 15,0-2 2-15,0-1-2 0,4-1 2 0,-1 1-3 16,-2-2 2-16,1 0-2 0,-1 1 2 0,2-1-3 0,-3 0 0 15,0 2 0-15,-1-5 1 0,4 1-2 0,2 0 0 16,-1-1 0-16,2-3 1 0,-1 2-1 0,-2-7 1 16,1 4-1-16,1 2 0 0,1-1-1 0,2 5 1 15,0-2-1-15,-2 0 1 0,0 4-1 0,2-1 1 0,-1 2-1 16,1-2 1-16,1 2-1 0,2 2 1 16,-1-4-1-16,2 5 2 0,1-3-2 0,1 2 1 15,-2 1-1-15</inkml:trace>
  <inkml:trace contextRef="#ctx0" brushRef="#br0" timeOffset="23552.56">7109 6173 12 0,'0'0'0'0,"0"0"0"16,-5-8 0-16,5 8 0 0,-8-12 0 0,8 12 0 15,-8-8 0-15,8 8 0 0,-2-2 0 0,2 2 0 16,-3 0 0-16,3 0 0 0,0 0 0 0,0 0 0 16,0 0 1-16,0 0 30 0,0 0 2 0,0 0-1 15,0 0 1-15,0 0-17 0,0 0 1 0,0 0-2 16,0 0 2-16,0 0-5 0,0 0 2 0,0 0-1 15,0 0 1-15,0 0-4 0,0 0 1 0,0 0 0 16,0 0 1-16,0 0 0 0,8 2 0 0,-8-2 1 0,18 8 0 16,-18-8 11-16,33 19-1 0,-17-7 1 0,-2-4 0 15,-2 0 6-15,-3 2 0 0,2-2 0 0,-1-1 1 16,3-3-2-16,-1 0 1 0,0 4 0 0,0-3 1 16,4 0-15-16,-3 0 1 0,1 1 0 0,2 2 0 15,2-2-6-15,1 5 0 0,2-3 1 0,1 0-1 16,2 0-1-16,1 0 1 0,-1-3 0 15,2 3 1-15,-1-1-3 0,1 1 1 0,-1-3 0 16,4 0 0-16,0 0-4 0,-2 1 0 0,0 0 0 0,0 1 1 16,2 1-1-16,3-4 1 0,-2 4 0 0,-2-3 0 15,3 1 0-15,-1 1 1 0,2 1 0 0,-3-1 0 0,1 5-2 16,0-3 0-16,2 2 0 0,-3 2 1 0,1-4-4 16,0 6 1-16,2-6 1 0,-5 2-1 0,2-3-1 0,0 2 0 15,-4 1-1-15,4 1 2 0,-4-2 0 0,4 1 1 16,-3 2-1-16,-1-6 1 0,1 1-2 0,1 0 2 15,-2 0-2-15,1 0 1 0,-1 2 2 0,4-2 0 0,-4-4-1 16,1 1 2-16,-2-2 4 0,1-3 0 16,-2 0 1-16,0 0-1 0,0-3 3 0,-2-2 2 15,2-3 0-15,-2 0 0 0,1 1-3 16,2-3 2-16,-1 2-1 0,4 0 1 16,-2 3 0-16,1 1 1 0,-1-4 0 0,4 1 0 0,0 3-3 15,1-1 1-15,-1 0-1 0,-4 0 2 0,4 2-2 0,-4-3 1 16,4 4-1-16,-3-2 0 0,-1 0 3 0,1 1 0 0,-3 2 0 15,3 1 0-15,-1-3 1 0,1 1 0 0,-1 0 0 16,1 1 0-16,-1-2 0 0,3-1 1 0,-3 3 0 16,1-4-1-16,-3 2 3 0,3 3-1 0,-1-5 0 0,1 2 1 15,-5 1-1-15,-1 1 0 0,1-1 0 0,0-2 0 16,-4 4-5-16,4-4 0 0,0 1 1 0,0 2-1 16,4-4-7-16,-3 2 0 0,2-5 0 0,0 3-1 15,2 2-3-15,-1 0 0 0,1-2 0 0,2 0 1 16,-2-1-3-16,3 1 0 0,-1 4 0 0,-2-3 0 15,-1 1-1-15,-2 2 1 0,0 1-1 0,-2-4 1 0,-3 1-1 16,1 2 0-16,0-2 0 0,0 1 0 16,2 2 0-16,-4 0 0 0,1 0 0 0,3 0 0 15,3-3 0-15,-2 0 0 0,2 1 0 0,-2 2 0 16,2 2-1-16,-3 1 1 0,-1-3 0 0,1 3 0 0,-2-1 0 16,2 1 0-16,0 0 0 0,-2 2 0 15,2-4 0-15,-4 6 1 0,-1-3-1 0,-3-2 2 16,0-1-1-16,-1 1 0 0,-2 1 0 0,1-3 1 15,-1 0 2-15,1 0 0 0,-2-5 1 0,2 4-1 16,-1-1 0-16,1 2 1 0,-1-3-1 0,-2 2 2 0,4-3-1 16,1 1 0-16,-3 2 1 0,-2-4-1 0,-2 2 0 0,-1-2 1 0,-5 5-2 15,9-8 2-15,-2 8-1 0,-1-3 1 0,1 0-1 16,-3 1 2-16,4-1 0 0,-3 1 1 16,3 1 0-16,-3-1-1 0,3 2 5 0,-3-3 0 0,3 1-1 15,-4 2 2-15,4-3-4 0,-3 3 0 0,-5 0 0 16,11-3 1-16,-11 3-6 0,7 0 1 0,-7 0-1 15,3 0 1-15,-3 0-3 0,3 0 1 0,-3 0 1 16,5 0-1-16,-5 0 0 0,3 0 1 0,-3 0-1 16,0 0 2-16,0 0-2 0,0 0 0 0,0 0 1 15,0 0 0-15,0 0 2 0,0 0 0 0,0 0 0 0,0 0 1 16,0 0 1-16,0 0 1 0,0 0 0 0,0 0 0 16,0 0 2-16,0 0 0 0,0 0 0 0,-3 0 2 15,3 0-1-15,0 0 0 0,0 0 1 0,0 0 0 16,0 0-2-16,0 0 2 0,0 0-2 0</inkml:trace>
  <inkml:trace contextRef="#ctx0" brushRef="#br0" timeOffset="26736.14">12023 6479 438 0,'0'0'0'0,"0"0"0"0,1-5 0 0,-1 5 0 16,0-3 1-16,0 3 1 0,3-3-1 0,-3 3-2 0,16-2 1 15,-16 2 0-15,18-8 0 0,-18 8 1 0,21-5 0 16,-21 5 0-16,22-3 1 0,-22 3-2 0,24-8 0 16,-24 8 0-16,24-3 1 0,-24 3 0 0,25-1 0 15,-25 1 1-15,23 0-1 0,-23 0 0 0,23 0 0 16,-23 0 0-16,23 4 0 0,-23-4-1 0,32 5 0 16,-15-2 0-16,1-1 1 0,6 1-1 31,-2 0 0-31,3 2 0 0,3 3 0 0,-3-3 0 0,4 3 0 0,3-1 0 0,-1 1 0 0,3 0 0 0,1 0 0 0,2 0 0 15,-1-2 0-15,-2 2 0 0,1 0 0 16,0 0 0-16,0 0 0 0,2 0 0 0,1 3 0 0,-3-3 0 16,0 2 0-16,3-1 0 0,-3 1 0 0,2-1 0 15,0-4 0-15,1 1 1 0,0 4 1 0,4-7-1 16,-1 2 0-16,2-5 7 0,3-4 0 0,1 3-1 16,-1-2 1-16,0-2 6 0,2-3 0 0,0 0 1 15,-1 0-1-15,1 3 10 0,2-3 1 0,-3 4-1 16,1 1 1-16,-2-2 3 0,1-2 1 0,-1 6 1 0,2 1-1 15,1 5 1-15,1 3 0 0,-1-5 1 0,2 1 0 16,-2 1-13-16,-1-2 0 0,5 1 0 0,-2 0 1 16,-2 4-1-16,4-3 0 0,-1 3 0 0,3-3 0 15,-6-1 2-15,2 0 0 0,3-1 0 0,0 3 2 0,1 0-7 16,-3 2 2-16,2-6-1 0,-1-2 1 0,1-2 3 16,-4-4 0-16,2 0 0 0,1-1 1 0,-1 3-2 15,1-1 0-15,-2 2 0 0,-2-5 1 0,1 0-3 16,-2 0 1-16,-2 2-1 0,0-1 1 15,2-1-2-15,0 0 2 0,1 2-1 0,-3 0 1 0,4 1-3 16,-4-3-1-16,2 3 1 0,0-3 0 0,-2 4 2 16,0-3 3-16,0 3-2 0,2-1 1 0,1 0-6 0,1 2 2 15,-2-2-2-15,0 2 2 0,-2-2 0 0,-3 2 2 16,-2 0-1-16,1 1 1 0,-6-2-1 0,3 0-1 16,-3 0 1-16,3-1 0 0,-1 2-3 0,0-2 1 15,0 2-1-15,-1-2 1 0,0-1 2 0,-2 1 2 0,1 0 0 16,-2 0 0-16,-1 2 1 0,1-5 0 0,-1 4 0 15,-4-1 2-15,1 2 3 0,0 3 1 0,-1-5 0 16,0 2-1-16,-5 0-7 0,1-2 1 0,1 0-1 16,-6 0 1-16,1 4-3 0,-2-1-1 15,0-1 1-15,2 1-1 0,-3-1 0 0,-1-1-1 0,2 0 1 16,4 0 0-16,1-3-7 0,-4 1 1 0,3 0-1 16,1-1 0-16,-4 1-2 0,3 1-1 0,0-4 1 15,1-1-1-15,0 1 2 0,0-2 0 0,-2 1-1 0,-1 2 1 16,-2 0-1-16,-4 0 2 0,-1 4-1 0,0-4 1 15,-1 3-1-15,-2 0 1 0,-4 2 0 16,-1-2 1-16,-6 5-2 0,10-3 2 0,-10 3 0 0,11-3 0 16,-11 3 1-16,3 0 0 0,-3 0 0 0,6 0 1 15,-6 0-2-15,4 0 0 0,-4 0 0 0,3 0 0 16,-3 0-2-16,4 0 1 0,-4 0 0 0,2 0-1 16,-2 0-1-16,3 0-1 0,-3 0 1 0,0 0 0 0,0 0-1 15,0 0 0-15,0 0 0 0,0 0 0 0,0 0-2 16,-1 0 2-16,1 0-1 0,-4 3 0 0,4-3 0 15,-7 3-1-15,-1-3 0 0,3 5 0 0,-3-3 1 0,3 1-1 16,5-3 0-16,-6 5 2 0,6-5-2 16,-5 0 1-16,5 0-1 0,-3 3 2 0,3-3-2 0,-4 3 1 15,4-3 1-15</inkml:trace>
  <inkml:trace contextRef="#ctx0" brushRef="#br0" timeOffset="28102.86">13655 6488 12 0,'0'0'0'0,"0"0"0"0,9-4 0 16,-9 4 0-16,8-10 0 0,-8 10 0 0,11-8 0 15,-11 8 10-15,7-3 0 0,-7 3 0 0,3 0 1 16,-3 0 35-16,3 0 0 0,-3 0 0 0,3 3 0 0,-3-3-20 15,5 2 0-15,-5-2 0 0,10 11 1 0,-10-11-5 16,11 20 2-16,-11-20-2 0,17 30 2 0,-12-14-5 16,0 3 0-16,1-3 0 0,-1-3 0 0,0-5-5 0,3 0 0 15,-5 0 1-15,2 1-1 0,0-4-1 0,-1 0-1 16,-4-5 0-16,12 11 1 0,-12-11-4 0,8 8 1 16,-2-4 0-16,2 3 0 0,3-1 1 15,-3 0 2-15,2 1-2 0,-2-1 1 0,-1-1 11 0,3-1 0 16,-2 3 0-16,0-6 0 0,2-1 4 0,1 0 1 15,-3-1-1-15,4-2 1 0,3-7-3 0,4 1-1 0,-3-1 1 16,1-3 0-16,-2-2-13 0,1-3 2 0,1-1-1 16,2 2 1-16,-3-2-1 0,3-3 1 15,1-1-1-15,-3 3 2 0,-1-1-2 0,2 1 2 0,-3-1-1 16,0 1 1-16,1-1 8 0,0 4 1 0,0-2 0 16,-2 3-1-16,2 1 9 0,-3 3-1 0,-1 1 0 15,-2 1 2-15,1 2-3 0,-3 2 0 0,-3 1 1 16,0 2 0-16,-5 3-7 0,4-2-1 0,-4 2 1 15,7-4 1-15,-7 4-7 0,5 0 0 0,-5 0-1 16,1 4 1-16,-1-4-10 0,3 2 0 0,-3-2 0 16,4 6 1-16,-3-1-9 0,-1 3 0 0,0 5 0 0</inkml:trace>
  <inkml:trace contextRef="#ctx0" brushRef="#br0" timeOffset="28485.69">14291 6520 778 0,'0'0'0'0,"0"0"0"0,0 0 0 0,0 0 0 16,0 0 1-16,0 0-1 0,0 0 2 0,0 0-2 16,0-5 0-16,0 5 0 0,3-3 0 0,-3 3-2 0,5 0 1 15,-5 0 0-15,8 0 1 0,-8 0-4 0,14-2-1 16,-14 2 1-16,24-6 0 0,-24 6 0 0,25 0-1 16,-25 0 1-16,24 0 1 0,-24 0 1 0,19 3 2 15,-19-3-1-15,16 0 1 0,-16 0 0 0,16 2 1 16,-16-2 1-16,11 6-1 0,-11-6 9 0,15 8 0 15,-15-8 0-15,17 13 0 0,-17-13 12 0,13 16 1 0,-13-16-1 16,13 20 1-16,-13-20 4 0,14 21 0 16,-14-21 0-16,13 20 1 0,-13-20 0 0,13 23 0 0,-13-23 0 15,12 19 0-15,-12-19-10 0,13 11 1 0,-13-11 0 16,8 12 0-16,-8-12-5 0,10 5-1 0,-10-5 0 16,11 3 1-16,-11-3 3 0,8-1 0 0,-8 1-1 15,14-7 2-15,-14 7 3 0,19-19-1 0,-19 19 0 16,26-25 1-16,-10 6 1 0,1 2-1 0,-1-4 0 15,-1 0 2-15,1 6-1 0,-4 2 1 0,1-3-1 16,3 3 2-16,-3-2 4 0,1 2 0 0,2-3 0 0,2 3 0 16,1-2-2-16,1 0-1 0,1 1 1 0,-3 1 0 15,-2 1-5-15,-2-1 1 0,5 2-1 0</inkml:trace>
  <inkml:trace contextRef="#ctx0" brushRef="#br0" timeOffset="29519.77">9833 6396 99 0,'0'0'0'0,"0"0"0"16,-2-7 0-16,2 7 106 0,-3-19 0 0,3 19 1 0,-2-13 0 16,2 13-69-16,0-3 1 0,0 3-1 15,0 1 2-15,0-1-19 0,0 0 1 0,0 0 1 0,5 5-1 16,-5-5-13-16,5 2 0 0,-5-2 0 0,13 11 0 16,-13-11-7-16,28 33 1 0,-15-12-1 0,0-1 1 15,-1 4-3-15,1 0 1 0,3-2 0 0,-3 2 1 16,3-1-2-16,-3-2 0 0,1-5 0 0,0 0 0 15,-1-4-2-15,0 1 2 0,0-5-1 0,-5-3 1 0,-2-2-3 16,-3-2 1-16,-3-1-1 0,8 0 1 0,-8 0-2 16,5 3-1-16,-5-3 1 0,13 0 0 0,-5-3 3 15,0 0 1-15,1-2 0 0,7-3 0 0,2-1 1 16,2-4 1-16,1-1-1 0,-2 5 0 0,-1-4 4 16,-1 2 1-16,1-2 0 0,-2 0-1 0,0-2 4 0,0 2 0 15,1-3 0-15,-3 0 1 0,2-1-1 0,0-1 0 16,-3 3 0-16,0-4 1 0,0 1-3 0,-1-1 1 15,1 2-1-15,-2-1 0 0,2 3-1 0,-3-1 1 16,1 3-2-16,-3 2 2 0,-4 1-2 0,1 4-1 0,-5 6 1 16,8-5 0-16,-8 5 0 0,3-1-1 0,-3 1 1 15,7-3-1-15,-7 3-2 0,6 0 2 0,-6 0-1 16,5 3 1-16,-5-3-3 0,8 6 1 0,-8-6 0 16,1 14 0-16,3-6-2 0,-4 5 0 0,0 0 0 15</inkml:trace>
  <inkml:trace contextRef="#ctx0" brushRef="#br0" timeOffset="29885.88">10421 6482 414 0,'0'0'0'0,"0"0"0"15,0-3 0-15,0 3 0 0,-5-3 0 0,5 3 0 16,-2-2 0-16,2 2-2 0,0-3 2 0,0 3 0 16,0 0 0-16,0 0 0 0,0 0 0 0,0 0 0 15,0 0 0-15,0 0 0 0,0 0 0 0,0 0 0 0,0 0 2 16,0 0-2-16,0 0 0 0,0 0 0 0,0 3 1 0,0-3 0 15,2 2 1-15,-2-2-1 0,13 8 1 16,-8-1 3-16,2 5 1 0,3-3-2 0,1 2 2 0,-3-1 3 16,2-2 0-16,-1-1 0 0,-1-2 0 0,0 2 6 15,0-3 2-15,-3-1 0 0,3 2 0 0,-3-5 1 16,1 2 0-16,-6-2 0 0,10 3 1 0,-10-3 1 0,9 0 0 16,-9 0 0-16,11 0 2 0,-11 0 6 0,8 0 1 15,-8 0 0-15,13 0 0 0,-5 0 8 0,0 0 0 16,2 0 0-16,-2 0 0 0,-4 0-2 0,4-5 0 15,-3 2 0-15,3 1-1 0,-3-1-7 0,3 0 1 16,0-2-1-16,1 1 1 0,4-4-6 0,0 0-1 16,-2-3 0-16,2 1 2 0,-2-6-5 0,3-3 0 15,2 2 0-15,-3 0 1 0,0-7-3 0,3 3-1 16,1 1 1-16,-1-4 1 0,-2 2-9 0,2 3 1 0,2-2-2 16</inkml:trace>
  <inkml:trace contextRef="#ctx0" brushRef="#br0" timeOffset="31489.88">20811 6347 12 0,'0'0'0'0,"0"0"0"16,0 0 0-16,0 0 0 0,-3-12 0 0,3 12 0 16,0-7 0-16,0 7 0 0,0-3 0 0,0 3 0 15,0-1 0-15,0 1 0 0,0 0 0 0,0 0 0 16,0 0 0-16,0 0 1 0,0 0 0 0,0 0 0 16,0 0 1-16,0 0 3 0,0 0 1 0,0 0-2 15,5 0 2-15,-5 0 3 0,5 0 0 0,-5 0 0 0,6 0 1 16,-6 0 5-16,11 0 1 0,-11 0 0 0,19 0 1 15,-19 0 3-15,19 0 1 0,-19 0 0 0,29 0 1 16,-10 0 5-16,2-5 1 0,1-1 0 0,1 4 0 16,-1-1 6-16,0 1 0 0,2 1 0 0,2-1 1 15,1 2 10-15,1 0 0 0,3 0-1 0,-1 0 1 16,2 2-15-16,1 1-1 0,2 0 0 0,2 2 1 0,-4-2 14 16,3-2 1-16,2 3-1 0,2-4 1 0,1 3-8 15,2 2 0-15,2-5 0 0,-1 0 1 0,1 0-9 0,0 1 1 16,1-1 1-16,3 0-1 0,4 0-5 0,4 2 0 15,-1-2 0-15,3-2 1 0,5 2-7 0,1 2 1 16,0-1 0-16,-4 2 1 0,3-3-8 0,0 5 2 16,-1-2-1-16,1-1 1 0,1 1-1 0,2 0 1 15,0 2 0-15,0-5-1 0,-3 0 2 0,1 0 0 16,1 2-1-16,1-2 1 0,0 0 4 0,0 3 1 16,-1-3 1-16,1-3-1 0,0 1-1 0,0 2 0 15,0-3 1-15,-1 3 0 0,-3 0 1 0,-1 0 2 16,1-2 0-16,-1-1-1 0,-5 3 4 0,1-3 0 0,1 1 0 15,1 2 0-15,1-3-2 0,-2 3 0 0,0-3 0 16,1 1 1-16,2 2-4 0,-1-3 1 0,-1 2-1 16,1-1 1-16,0 1-5 0,-2-3 1 0,0 1 0 15,-2 2 0-15,-1-3-7 0,-2 3 1 0,0-2-1 16,0 3 1-16,2-3-1 0,0 1 0 0,0 2 0 16,-1 0 1-16,3 0-4 0,1 2 1 0,-2 1-1 15,1-3 1-15,-1 3-1 0,2 2 0 0,0-4 0 16,-3 2 1-16,-2 1-3 0,0-1-1 0,-3-2 1 0,-2-1 1 15,-1 0-3-15,-3 3 2 0,-2-3-1 0,0-3 1 16,0 0-2-16,0 2 1 0,-1-4-1 0,-3 2 1 16,0-1-2-16,-3 0 2 0,3-1 0 0,-1-3-1 15,0 3 0-15,0 2 0 0,1-2 0 0,-3-1 0 16,2 4 2-16,1-1 0 0,-3 0 0 0,-2 2-1 16,-2-4 1-16,-2 2 1 0,-1-2-1 0,-1 0 1 0,-1 2 1 15,-1 0 0-15,-2 0 0 0,0 1 0 0,0-3-2 16,0 2 1-16,0 0 0 15,1 1 1-15,2-2-1 0,2 2 1 0,-2 0-1 0,-2-2 1 16,-1 4-3-16,0-3 2 0,0-2 0 0,0 5 0 0,-2-3-1 16,1 3-1-16,-1-5 1 0,-1 5 0 0,-4 0-1 15,-2 0 0-15,-3 0 0 0,-1 0 1 0,-1 0-2 0,-4 1 1 16,-6-1-1-16,8-1 1 0,-8 1-1 0,5 0 0 16,-5 0 1-16,7 0-1 0,-7 0 0 0,3 0 1 15,-3 0-2-15,3 0 2 0,-3 0-2 0,3 0 1 0,-3 0-1 16,3 0 2-16,-3 0-2 0,3 0 1 0,-3 0-1 15,4 0 2-15,-4 0-3 0,0 0 2 0,0 0-2 16,0 0 1-16,0 0 0 0,0 0-1 0,0 0 1 16,-2 0-1-16,2 0-1 0,-3-6 2 0,3 6-2 15,-3-5 1-15,3 5-2 0,-5-2 2 0,5 2-2 16</inkml:trace>
  <inkml:trace contextRef="#ctx0" brushRef="#br0" timeOffset="33068.41">3009 7728 12 0,'8'-6'0'0,"-8"6"0"0,16-10 0 0,-16 10 0 15,14-5 0-15,-14 5 0 0,21-8 0 0,-21 8 0 16,32-15 0-16,-11 10 0 0,1-1 0 0,4 1 0 15,2 0 0-15,3 2 0 0,0 1 0 0,3 1 0 16,-1 1 0-16,1 1 0 0,-1 1 0 0,2 1 0 0,2-1 0 16,-3 1 0-16,-1 2 0 0,0 1 0 0,1 0 0 15,-4 1 0-15,4 0 0 0,-1 0 0 0,1-1 0 16,-1 2 0-16,4 0 0 0,-1-3 0 0,3 3 0 16,-1-4 0-16,7 4 0 0,1-3 0 0,2 3 0 15,4-2 0-15,-1 1 0 0,0 4 0 0,7-3 0 16,1 1 0-16,0 2 0 0,6 2 0 0,-1 3 0 0,3-4 0 15,0 4 0-15,3 0 0 0,-2 1 0 16,2-1 0-16,-3-1 0 0,0-1 0 0,0-2 0 0,0 0 0 16,0-1 0-16,0-3 0 0,-3-1 0 0,1 0 0 15,-1-1 0-15,-2 0 0 0,0-4 0 0,-3 1 0 16,0 2 0-16,0-2 0 0,-2 0 0 0,2-3 0 16,4 0 0-16,0 0 0 0,0 0 0 0,0-3 0 15,-1-2 0-15,5-1 1 0,-3-2 0 0,2 2 0 16,0-2 1-16,-2 2 10 0,3-1-1 0,-5 1 0 15,0 1 0-15,-1 2 11 0,-4 1-1 0,-2-4 0 0,-1 1 1 16,-3 1 6-16,-2-1 0 0,-3-2 0 0,4 0 0 16,-4 0 4-16,5-1 1 0,-2 0-1 0,2 0 2 15,-1-3-4-15,-4 2 1 0,2 1-1 0,0 0 0 16,0 3-5-16,1-1 0 0,0 1-1 0,-2-1 2 0,-4-2 8 16,1 0 0-16,-4-3-1 0,0 3 1 15,-2 0-9-15,-1 0-1 0,1 0 1 0,-4 0 0 0,1 2-13 16,1-2 0-16,-2 0 1 0,2 3 0 15,-2-1-1-15,-1 1 1 0,1 1-1 0,-4 0 1 0,4 1-1 16,-4 2 1-16,2-2 1 0,-4 1-1 0,-2 2-7 16,-1-3 1-16,1 3-2 0,-2 0 2 0,-2 0-3 15,2 0 1-15,-3 0-1 0,0 3 2 0,-2-3 1 16,0 0-1-16,2 0 1 0,-1 0 0 0,1-3 1 0,0-2 0 16,1 0 0-16,2 2 0 0,1 0 1 0,3 0 0 15,-1 1 0-15,-2-1 0 0,1 1-1 0,-4 2 0 16,2-3 0-16,-3 2 1 0,-1-2-1 0,1-1 1 0,-3 3-1 15,2-1 1-15,-4 2-7 0,2 0 0 0,-2 0 0 16,4 0 2-16,1 0-4 0,0 0 1 0,1-1-1 16,-1 1 1-16,0-4-1 0,-1 4 0 0,1-1 0 15,-3 1 0-15,-3-3-1 0,0 3 1 0,-2-3 0 16,-2 3 0-16,-11 0-1 0,8 0 1 0,-8 0-1 16,1 0 1-16,-1 0 1 0,3 0 0 0,-3 0 0 15,0 0 1-15,0 0 4 0,0 0 1 0,0 0-1 16,0 0 1-16,0 0 5 0,0 0 2 0,0 0-1 15,0 0 1-15,0 0-1 0,0-5 1 0,0 5-1 16</inkml:trace>
  <inkml:trace contextRef="#ctx0" brushRef="#br0" timeOffset="35819.62">11350 7001 12 0,'0'0'0'16,"0"0"0"-16,-3 0 0 0,3 0 0 0,-5-4 0 16,5 4 0-16,-3-4 0 0,3 4 16 0,-2-3-1 0,2 3 1 15,0 0 0-15,0 0 69 0,0 0 0 0,0 0 1 16,0 0-1-16,0 0-34 0,0 0 1 0,0 0 0 15,5 3 0-15,-5-3-18 0,5 8 1 0,-5-8-1 16,3 37 0-16,0-1-9 0,-3 12 1 0,5-1 0 16,-3 2-1-16,-1-3-7 0,1 2 1 0,1-3 1 15,2 0-1-15,-5-4-5 0,3-1 1 0,-2-2-1 0,3-7 1 16,-4-1-2-16,-4-3 2 0,3-5-1 0,-2-3 0 16,0-3 0-16,-2-3-1 0,0-4 1 0,0-1-1 15,5-8 0-15,-3 8 1 0,3-8-1 0,-5 2 1 16,5-2-9-16,-5 1 2 0,5-1 0 0,-6 0 0 15,6 0-6-15,-2 0 1 0,2 0 0 0</inkml:trace>
  <inkml:trace contextRef="#ctx0" brushRef="#br0" timeOffset="36019.66">11144 7052 841 0,'-3'0'0'16,"3"0"0"-16,-3 2 0 0,3-2 2 0,-2 0 2 16,2 0-1-16,4 0 0 0,-4 0 1 0,4 0-1 15,-4 0 1-15,16 1-1 0,2 2-2 0,4-3 0 0,-1 5 0 16,-4-2 0-16,-2-3-2 0,-2 2 0 0,-1 1 0 16</inkml:trace>
  <inkml:trace contextRef="#ctx0" brushRef="#br0" timeOffset="36269.87">11173 7896 841 0,'0'8'0'0,"0"-8"0"0,0 12 0 15,0-12 2-15,0 8 2 0,0-8-1 0,2 8 0 16,-2-8 3-16,11 5 0 0,-11-5-1 0,13 3 1 0,-13-3 2 16,14 2 0-16,-14-2-1 0,32-8 1 0,-11-2-1 15,4-1 0-15,-3-1 0 0,2-1-1 0,-3-3 8 16,-4 3 0-16,-1-4 0 0,-1 1 0 0,-4 0 2 16,-2 0 1-16,3 1-1 0</inkml:trace>
  <inkml:trace contextRef="#ctx0" brushRef="#br0" timeOffset="37808.75">11667 7609 665 0,'0'0'0'16,"0"0"0"-16,0-3 0 0,0 3 17 0,-3-3 0 0,3 3-1 16,-2 0 2-16,2 0 19 0,0 0 0 0,0 0 1 15,0 0-1-15,0 0-14 0,0 0 2 0,0 0-1 16,0-5 1-16,0 5-14 0,0-11 1 0,0 11-1 15,5-25 1-15,0 7-7 0,-2-5-1 0,2 2 1 16,0 0-1-16,3 2-2 0,1 2 2 0,2-2-2 16,-3-2 1-16,0-1 0 0,5 2-1 0,-3-4 0 15,1 3 1-15,2-4 1 0,1-4-1 0,-1 1 1 16,-2-4-1-16,-3-1 6 0,0 0 0 0,-2 0 0 16,0 4 1-16,-6 5 1 0,0-1 0 0,0 4 1 15,-3 2 0-15,0 2 4 0,2 3-1 0,-3 4 1 16,3 2 0-16,1 8 0 0,-3-8-1 0,3 8 1 0,-4-1 0 15,4 1-2-15,0 0 2 0,0 0-1 0,-1 1 0 16,1-1-2-16,-7 5 0 0,3 3 1 0,-4 8-1 16,-2 8-2-16,-6 1 2 0,7 4-2 0,1-4 1 15,3-1-2-15,0-1 1 0,3-2 0 0,1-1 0 0,1-2-3 16,3 1-1-16,2-6 1 0,1 2 0 0,2-2-2 16,3-3-1-16,-3 1 1 0,2-3 1 0,1 1-3 15,3 2 1-15,2-3-1 0,2 2 1 0,1 1-3 16,-2 1 1-16,4-1 0 0,0 2 0 0,-4-3-2 0,1 1 1 15,-2-3-1-15,0-2 2 0,-2 3-2 0,-1 1 0 16,-2-2 0-16,-1 0 0 0,-10-8 0 0,8 8 0 16,-8-8 1-16,3 4 0 0,-3-4-1 0,1 5 1 15,-1-5-1-15,-1 6 2 0,1-6-2 0,-8 13 0 16,3-8 0-16,0 3 0 0,-1-3 0 0,0 2 0 16,-1-2 0-16,2 0 0 0,5-5-1 0,-4 6 0 15,4-6 0-15,-5 2 2 0,5-2-2 0,-3 0 0 0,3 0 0 16,0 0 0-16,0 0-2 0,0 0 2 0,0 0 0 15,0 0 0-15,0 0 0 0,0 0 0 0,0 0 0 16,0-2 0-16,0 2-1 0,3-8 1 0,2 0 0 16,3-4 0-16,4-9 0 0,1 1 0 0,1-4 0 15,1 3 0-15,2 2 0 0,-1-1 0 0,3-2 0 16,1-7 0-16,0-3 0 0,6-1 0 0,-4-5 0 16,2 2 0-16,-3-1 0 0,-1 1 0 0,-2 0 0 15,-1 2 0-15,-1-2 0 0,-3 3 0 0,0 4 0 16,-2 2 0-16,-3 10 0 0,-3 1 0 0,-4 6 0 15,1 3 0-15,-2 7 0 0,-2-5 0 0,2 5 0 0,0 0 0 16,0 0 0-16,0 0 0 0,0 0 0 0,0 0 0 0,0 0 1 16,0 0 1-16,0 0-1 0,0 1 0 0,0-1 4 15,-1 4 2-15,1-4-1 0,-5 7 1 0,2 1 7 16,-7 2 1-16,2 3-1 0,-3 2 2 16,3 4 6-16,2 4 1 0,3-3-1 0,-2-1 2 15,2 2-14-15,-1-1 1 0,3 1-1 0,1 1 2 0,0 0-7 16,0 0 1-16,0-1-1 0,1-2 1 15,6-6-4-15,-2-1 0 0,-1-1 1 0,4 2 0 0,-3-5-2 16,0-3 0-16,3-2 0 0,3 2 1 0,3-2-2 0,1-2 1 16,2-1 0-16,-2 0 0 0,1 0-1 0,1 0 1 15,-1-1 0-15,-5 1 0 0,-4 1-1 0,-4 2 1 16,-3-3 1-16,6 4-1 0,-6-4-1 0,7 9 1 16,-4-1-1-16,0 8 1 0,2 4-1 0,-4 4 1 15,2 3-1-15,-3 0 1 0,0-5-1 0,-4 2 0 0,-4 0 0 16,3-2 1-16,-1-3-1 0,1-6 0 0,-3-1 0 15,-2 1 0-15,-1-2 0 0,-2-3 0 0,-1-3 0 16,-2-2 0-16,-1-3 0 0,-4-5 0 16,2-1 0-16,0-4 0 0,-1-2 0 15,3-4 0-15,-2 0 0 0,4-2 0 0,4 3 0 0,2-1 1 0,1 0-1 16,3 3 2-16,0 1-1 0,5-1 1 16,0 0-1-16,2 2 1 0,4-1-1 0,4-1 1 0,2-1-1 15,4-1 0-15,5-4-1 0,-2 2 0 0,5 1 0 16,0-3 1-16,3 2-2 0,2-1 1 15,0 2 0-15,-1-1 0 0,-2 6-5 0,-1-2 2 16,1 5-2-16,-1-3 2 0,1 3-9 0,1 1-1 16,-5 0 1-16,2-1 0 0,-6 4-10 0,-2 0 1 0,-4 4 0 15,1-3 1-15,-5 3-6 0,-3 0 1 0,-5 0-1 0,0 0 2 16,0 0 0-16,0 0 2 0,0 0-2 0,3 0 1 0,-3 0 12 16,2 0 0-16,-2 0 0 0,0 0 1 0,0 0 4 15,3 0 2-15,-3 0-1 0,5 8 1 0,-2 0 3 16,-3 0 1-16,1 16 0 0,-1-4 0 0,-1 1 0 0,-4 4 0 15,3-15 0-15,1 4 1 0,-4-5 1 0,2 2 1 16,0-3 1-16,1-1-1 0,-3-1 7 16,2 2 1-16,3-8-1 0,-8 8 2 0,8-8 4 0,-5 5 2 15,5-5 0-15,-8 8 0 0,8-8 6 0,-3 4 1 16,3-4-1-16,-1 11 1 0,1-11 1 16,4 8 1-16,4 7-1 0,5-4 0 0,0 1-1 0,4-2 0 15,-1-2 0-15,0-2 0 0,-1-1-6 0,0-5 0 16,-3 0 1-16,0-3-1 0,-2 1-7 0,1-3 0 15,2 2 1-15,-4-5 0 0,1 3-8 0,1-2-1 0,0-9 1 16,0 3 0-16,1-3 0 0,-4-3 0 0,-4 7 1 16,1-3 0-16,0 1-1 0,1 0 1 0,-4 6-1 15,1-3 1-15,0 1-2 0,2 2 2 0,-3 0 0 16,1-3-1-16,0 2 3 0,2-4 1 0,-5 5-1 16,1 0 1-16,1 2 0 0,0 0 0 0,-2 6 0 15,0-7 0-15,0 7 0 0,0-4 0 0,0 4 0 16,0-3 1-16,0 3 1 0,0-2 0 0,0 2 1 0,0 0 0 15,0 0 1-15,0 0 1 0,-5 25-1 0,-6 2 2 16,1 8-3-16,-3 6 1 0,2-6-1 0,2-2 1 16,1-4-2-16,3-1-1 0,0-4 0 0,2-3 1 15,1 1-4-15,2 0-1 0,0-5 1 0,0 1 0 16,2 1-4-16,1-5 2 0,-3-8-2 0,0 2 2 16,0-8-3-16,0 8 1 0,0-8 1 0,0 5-1 15,0-5-1-15,0 3 2 0,0-3-2 0,0 5 1 0,0-5-1 16,0 1 2-16,0-1-1 15,0 0 0-15,0 0-1 0,2 0 0 0,9-6 0 0</inkml:trace>
  <inkml:trace contextRef="#ctx0" brushRef="#br0" timeOffset="38687.04">13178 7172 1344 0,'0'0'0'0,"0"0"28"0,0 0 1 16,0 0-1-16,3-3 1 0,-3 3 5 0,2-3 0 15,-2 3-1-15,0-2 1 0,0 2-15 0,0 2 1 0,0-2 0 16,0 3 1-16,0-3-16 0,0 0 2 0,0 0 0 16,0 2-1-16,0-2-3 0,0 3-1 0,0-3 0 15,0 3 0-15,0-3-2 0,0 5 0 0,0-5 0 16,5 8 0-16,-5-8 0 0,9 15 0 0,-9-15 0 16,15 16 0-16,-15-16-1 0,19 13 1 0,-19-13 0 15,22 8 0-15,-22-8-1 0,29 0 1 0,-29 0 0 16,22 0 0-16,-22 0-1 0,24-16 1 0,-24 16-1 15,21-24 1-15,-13 8 0 0,-2-1 0 0,0-2 0 16,-1-1 0-16,-3-3 0 0,1 0 0 0,0-1 0 16,-1 2 0-16,1 1 0 0,-3 5 0 0,2 0 0 15,-1 1 1-15,-1 2 0 0,-1 2 0 0,-1 3 0 0,2 2 2 16,0 6-2-16,3-5 1 0,-3 5-1 0,0-3 1 16,0 3 1-16,0 0-1 0,0 0 0 0,-1 0 2 0,1 0-2 15,0 3 1-15,-2 6-1 0,-1 7 2 0,-2 6-2 16,0 7 0-16,0-1 1 0,1 1 0 0,2-2 0 15,0-2 2-15,-1-1-2 0,2 1 2 0,1-4 4 16,0-2 0-16,0-2 0 0,0-1 1 16,1-2 3-16,2 0 2 0,-3-1-2 0,4-2 2 15,0 0 0-15,1-1 2 0,0-1-1 0,0 2 1 16,1 2-5-16,2-3 2 0,2 1-1 0,-1-2 1 0,2-1-2 16,-1 0 1-16,1 0 1 0,-1 0-1 0,1-7-6 0,-5 1 1 15,5-2-1-15,5 0 0 0,2-2-3 0,-1-2 0 16,3-4 1-16,-3-2-1 15,-1-1-1-15,2-2-1 0,-4-2 0 0,2-3 1 16,0-2-3-16,0-4 2 0,-4-1-1 0,-2-1 0 0,1 2 1 16,-3-4 0-16,2-1 1 0,-1 1 0 0,2 1 0 0,-3 0 2 0,5-1-1 15,0-1 1-15,0-4 0 0,-1 1 2 0,0 4 0 16,-3-1 0-16,-1 4 0 0,0 1 1 0,-2 0 0 16,1 7 0-16,-7 1-1 0,1 7 1 0,-1 2-2 15,0 3 2-15,0 4 1 0,0 0 0 0,0 0 0 16,0 0 0-16,0 0 0 0,0 0 0 0,0 0 0 15,-1 0 0-15,1 0-1 0,-3 1 0 0,3-1 0 16,-5 7-1-16,5-7 0 0,-8 12 1 0,3-4-1 0,0 5 1 16,2-2-3-16,3 2 2 0,0 1-2 0,0 2 2 15,0-1-5-15,3 3 2 0,4 1-2 0,1-2 1 16,3 2-1-16,-3 2 0 0,4-1 0 0,-2 4 0 16,3 5-2-16,3-1 1 0,0 1 1 0,-2-1-1 15,0 2-1-15,-1 2 1 0,0-8-1 16,0-2 1-16,-4-5-1 0,-1-3 0 0,0-1 0 15,-5-5 1-15,2 0-1 0,-3-3 0 0,-2-5 0 0,3 1 0 0,-3-1 0 16,1 3 0-16,-1-3 0 0,0 4 0 0,0-4 0 16,0 0 0-16,0 0 0 0,-1 0 1 0,1 0-1 15,-10 0 1-15,1 0 0 0,-6 0 1 0,-5 0 0 0,-4 0 1 16,1 0-1-16,4 0 2 0,5 0 0 0,1 0 2 16,0-4-1-16,2 4 1 0,2 4 3 0,2-4 0 15,1 0 0-15,-2 1 0 0,0 2 1 0,0 1 1 16,3 0 1-16,1-1-1 0,4-3-5 0,-8 5 2 15,8-5 0-15</inkml:trace>
  <inkml:trace contextRef="#ctx0" brushRef="#br0" timeOffset="39178.3">14441 7128 1293 0,'-4'0'0'0,"4"0"0"0,0-3 0 16,0 3 42-16,0 0 1 0,0 0-2 0,0 0 2 0,0 0-6 15,0 0 1-15,0 0 0 0,0 0 0 0,0 0-36 16,0 0 2-16,0 0-2 0,4 0 1 0,-4 0-7 16,4 0-1-16,-4 0 1 0,13 0 1 0,-13 0-25 15,29-5 1-15,-9 2 0 0,1 1 0 0,1-4-15 0,2 0 1 16,2-1-1-16,-5 3 2 0,4-1 25 0,-3 2 2 16,2-2-2-16,-1-1 2 15,-1 1 12-15,0 0-1 0,1 0 1 0,-1 1 0 0,-1 0 1 16,-1-2 1-16,-1 1 0 0,1 1 1 0,-3-1 11 15,1 0 0-15,-2-1 1 0,0 1-1 0,-7 0 15 16,1-1 1-16,-2 4-1 0,0-1 0 0,-2 2 2 0,0-1 0 16,1 0 1-16,-1 2 0 0,0-4 12 0,1 0 0 0,-1 4 0 15,1-3 1-15,-7 3-18 0,9-1 1 0,-9 1-2 16,10-5 2-16,-10 5-5 0,1-2-1 0,-1 2 0 16,4 0 1-16,-4 0-7 0,3 0 2 0,-3 0 0 15,4 0 0-15,-4 0-4 0,2 0 1 0,-2 0-1 16,-2 0 1-16,2 0-8 0,0 0 1 0,0 0 0 15</inkml:trace>
  <inkml:trace contextRef="#ctx0" brushRef="#br0" timeOffset="39703.06">14758 6694 1407 0,'0'-1'0'0,"0"1"0"0,0-2 0 0,0 2 15 0,0-5 2 15,0 5 0-15,0-3 0 0,0 3 10 0,0 0 1 16,0 0-1-16,4 0 1 0,-4 0-12 0,5 0-1 0,-5 0 1 16,3 0 0-16,-3 0-13 0,5 0 2 0,-5 0-2 15,2 0 1-15,-2 0-4 0,8 3 0 0,-8-3 0 16,19 5 0-16,-19-5-1 0,32 13 0 0,-11-9 0 16,-1 3 1-16,4-3-3 0,0 1 0 0,2 3 1 15,-1 0 0-15,1 0 0 16,-1 1 1-16,1 3-2 0,1 0 2 0,3 4 0 0,-1 1 0 0,1 2 0 15,-1-3 0-15,-1 2 0 0,3-1 1 0,-1 2 0 16,-1 2 0-16,-1-4-1 0,1 4 1 0,-2-1 0 16,-1 1 0-16,-4-2 0 0,-3-2 0 0,0 2 0 15,-6-1 1-15,0 1 1 0,-5-2 1 0,0-4 1 0,-2-2-1 16,-4-3 6-16,-1-2 0 0,-1-6 0 0,0 11 0 16,0-11 4-16,-3 8 1 0,-2 0-1 0,0 1 1 15,-6 6 1-15,-2 2 1 0,-1-4 0 0,-2-1 1 16,-1 1 1-16,-3 1 1 0,0 4-1 0,-3 1 1 15,-2 1 4-15,-2 6 1 0,0-1 0 0,-5 7 0 16,0 1-2-16,-1 3-1 0,-1 2 0 0</inkml:trace>
  <inkml:trace contextRef="#ctx0" brushRef="#br0" timeOffset="40783.87">16387 7335 351 0,'0'0'0'0,"0"0"0"16,3 0 0-16,-3 0 177 0,3 0 0 15,-3 0 1-15,3 0 0 0,-3 0-142 0,3 0 1 0,-3 0-1 16,4 0 1-16,-4 0-27 0,3 0 0 0,-3 0 0 16,5-1 0-16,-5 1-9 0,1-8 1 0,-1 8-1 15,13-19 0-15,0 3-3 0,1 0 0 0,4-4 1 16,-4-4 0-16,2 0-7 0,1-1 1 0,2-1-1 16,2-2 1-16,0-7-4 0,0 2 0 0,1-2-1 15,2 0 1-15,-3-1 0 0,1-2 1 0,-1 5 0 0,-2-2 0 16,-2 5-5-16,-1 1 1 0,-1 2 0 0,-3 5 0 0,-2 3-1 15,-2 5-1-15,-2 0 0 0,-1 4 2 0,-5 10 13 16,2-5-1-16,-2 5 1 0,0 0 1 0,0 0 1 16,0 0 2-16,0 0-2 0,0 0 1 0,0 0 8 15,0 0 0-15,0 0 0 0,0 0 2 0,0 0 6 16,0 0 0-16,0 0-1 0,-10 13 1 0,-1 3 4 16,-3 6-1-16,1 2 0 0,2-1 1 15,1-2-2-15,0 1 0 0,3 0 0 0,0 4 2 0,6-3-4 16,-3 3 0-16,4-2-1 0,0 1 1 0,0-1-4 15,4-2-1-15,-1 2 1 0,3-7-1 0,0 2-1 0,1-3-1 16,-1-2 0-16,2 2 1 0,2-2-3 0,3-1 0 16,-2-1 0-16,0 1 1 0,0 0-3 15,0-1 0-15,0 1 0 0,0 0-1 0,1 1-1 0,-1-1 0 16,0-2 1-16,0 1 0 0,-1 3-1 0,-1-1 1 0,-1 0-1 16,0-1 1-16,0-4-1 0,-5 1-1 0,-1-2 1 15,1 0-1-15,-3-8-1 0,0 3 1 0,0-3-1 16,-5 5 2-16,5-5-2 0,-11 6 0 0,0-3 1 15,-7 2 0-15,-4 1-2 0,-3 2 2 16,-1-6-2-16,2-2 1 0,4-2 1 0,0-1-1 16,3-2 1-16,3 2 0 0,1 3 2 0,2 0 0 0,1-2 1 15,2-1 0-15,-3-3 0 0,5 4 0 0,6 2 1 16,-10-12 0-16,4 5-2 0,-1 1 0 0,6-2 0 0,1-3 1 16,0-2-3-16,3 1 2 0,5-1-2 0,5 0 2 15,4-1-3-15,4-2 1 0,4 2-1 0</inkml:trace>
  <inkml:trace contextRef="#ctx0" brushRef="#br0" timeOffset="41758.55">17098 7080 665 0,'17'-6'0'0,"2"-2"0"0,-3 2 0 0,-6 4 16 16,-2-1-1-16,-2 0 1 0,5-2 0 0,5 0-8 15,0-2 0-15,2 3-1 0,-9 3 1 0,-1 1-7 16,0-3 2-16,-8 3-1 0,5 0 0 0,-5 0-2 16,3 0 0-16,-3 0 0 0,2 0 0 0,-2 0 0 0,0 0 0 15,0 0 0-15,-2 8 0 0,-3-1 1 0,2 3 0 16,-3 9 0-16,-4-2 1 0,-3 7 12 0,-3 5 2 15,2-4-2-15,1 2 2 16,2-7 27-16,2 1-1 0,-6-4 1 0,4 2 1 0,3-6-4 0,0 0 1 16,-1-4-1-16,1-1 0 0,8-8-5 15,-8 11 1-15,8-11-1 0,0 3 1 0,0-3-11 0,-3 5 0 0,3-5 0 16,0 2 1-16,0-2-7 0,0 0 1 0,0 0 0 16,3 0 1-16,-3 0 2 0,8 0 1 0,-2-2-1 15,7-6 1-15,6-4-2 0,6-4 2 0,-4-3-2 16,0 1 2-16,-7 2-3 0,1-1 0 0,-3 0 1 15,1 1-1-15,-5 0 0 0,0 3 1 0,-2-3-1 16,-1 1 2-16,-2-3-6 0,1-2 3 0,-4 4-3 16,1 0 3-16,-1-1-8 0,-1 2 0 0,1 3 1 15,0 2-1-15,0 4-3 0,0 1 1 0,0 5 0 16,-4-5 0-16,4 5-3 0,0-3 0 0,0 3-1 16,-3 0 2-16,3 0-4 0,-1 0 0 0,1 0 1 0,-16 5-1 15,1 1-3-15,-4 2 1 0,2 2 1 16,-3 1-1-16,6-3-1 0,1 1 0 0,-3 2 0 0,4-3 2 15,4 0-2-15,3-2 0 0,2 1 0 0,1-1 1 16,2-6-1-16,0 10 0 0,0-4 1 0,2 2 0 0,3 0-1 16,1 0 1-16,3 3-1 0,3-2 2 0,4 2 0 15,3 2 1-15,1-5 0 0,1 0 0 0,0-3 3 16,0-1 1-16,1 3-1 0,2-3 0 0,1 1 0 16,2-2 1-16,0 2-1 0,-1-2 1 0,-2-3-3 0,0-1 2 15,0-1-1-15,-2-4 0 0,-1-4-3 16,1-1-1-16,-4-3 0 0,1-2 0 15,-2-3-2-15,-1-1 0 0,-1-3 0 0,-3-4 1 0,-1-1-1 16,-4-2 0-16,-1-2 0 0,-1 2 0 0,-2-3-1 16,-1 1 0-16,-1-1 0 0,-1-3 0 0,0-1-1 0,-1 1-1 15,-1-1 1-15,2 1 0 0,-3-2-1 0,1-2-1 16,1 5 1-16,-1 5 1 0,-3 3-2 0,1 5 1 16,0 5-1-16,-2-1 2 0,4 7 0 0,-1 3 0 15,2 4-1-15,-2-1 2 0,3 5 0 0,0 0 1 0,0 0 0 16,-2 0 0-16,2 0 0 0,0 0 1 0,-2 6-1 15,1 9 1-15,-2 10 3 0,-2 3 0 0,0 9 1 16,0-1-1-16,2 7 5 0,3 4 1 0,-3-1 1 16,1-1-1-16,-1-1 2 0,1-3 0 0,2-3 1 15,0 2-1-15,-1-7-1 0,-1-1 2 0,2-4-1 16,-3 1 0-16,3-4-2 0,0-1 0 0,3-7 1 16,0 1-1-16,4-4-4 0,-1-5 2 0,-1 2-1 0,0-6 1 15,-5-5-4-15,8 8 1 0,-8-8-1 0,12 11 1 16,-2-1-3-16,1-2 1 0,-1 1 0 0,3 2 0 15,-1-3-2-15,1 2 1 0,-2-3 1 0,0 0-1 16,-1-6-1-16,-2 3 0 0,-2-4 0 0,4 0 0 16,1 0-1-16,2-4 1 0,1 0-1 0,2-4 2 0,2-5-4 15,-4 0 2-15,2-1 0 0,0 0 0 0,0 0-2 16,1-1 0-16,-2-4 0 0,1 2-1 0,-1 0 0 16,-2 1 0-16,0-3-1 0,0 3 1 0,-1 2-1 15,0-2-1-15,0 3 1 0,-5 5 0 0,-7 8 2 0,6-8 0 16,-6 8-1-16,0 0 1 0,0 0 0 0,0 0 1 15,0 0 0-15,0 0 0 0,0 0 1 0,0 0 0 16,0 0 0-16,0 0 0 0,0 0 0 0,-3 4 0 16,3-4 0-16,-5 7 0 0,0 0 0 0,-1 1 0 15,1 0 0-15,0 0 0 0,5-8 0 0,-9 7 0 16,9-7 0-16,-5 10 0 0,5-10 0 0,0 8 0 16,0-8 0-16</inkml:trace>
  <inkml:trace contextRef="#ctx0" brushRef="#br0" timeOffset="41953.07">18027 6875 1457 0,'0'0'0'0,"0"0"0"0,0 0 0 15,0 0 26-15,0 0 1 0,0 0 0 0</inkml:trace>
  <inkml:trace contextRef="#ctx0" brushRef="#br0" timeOffset="42870.42">18063 6389 1180 0,'0'0'0'0,"0"0"0"0,5-4 0 0,-5 4 24 0,3-11-1 15,-3 11 1-15,5-9-1 0,-5 9 4 0,11-11 1 16,-11 11-1-16,13-13 1 0,-13 13-10 0,13-9 0 16,-13 9 0-16,13-8 1 0,-13 8-14 0,12-5 0 0,-12 5 1 15,13-3 0-15,-13 3-3 0,13 3 1 16,-13-3 1-16,16 16-1 0,-7 1 0 0,-1-1-1 0,0 5 0 15,-1-1 2-15,-1 1-2 0,-4 2 1 0,1 0-1 16,0-3 2-16,2-1-2 0,-4-5 0 0,1 1 1 16,-2-1-1-16,-2 0 0 0,1-1 1 0,-4-4-1 15,0-1 0-15,-1-1 0 0,-1-3 0 0,-2 4-1 16,-4 0 2-16,-4-1-2 0,-4 0 1 0,0 0 1 16,-1-2-1-16,1-2-1 0,0-2 1 0,2 2-1 15,2-3 1-15,-1 0 3 0,2-3-1 0,7-1 1 0,-2-1 1 16,4 2 3-16,4-2 0 0,3 5 0 0,-6-13 0 15,4 5 4-15,2-4-1 0,3-4 1 0,4-3-1 16,4-3-4-16,5-7 0 0,3 2 0 0,2 2 1 16,6-4-3-16,1-2-1 0,3 4 1 0,-3 3 1 15,1 3-3-15,1 6 0 0,-3-3 0 0,0 4 0 16,-1 4 1-16,-2-1 1 0,0 2-2 0,-2 1 2 0,0 2 0 16,-1 4-1-16,0 2 1 0,0 2 1 0,-6 4-2 15,0-1 0-15,-2 6 1 0,-2 1 0 0,1 1 0 16,-2 3 0-16,1 5 0 15,-6-4 1-15,0 4-2 0,0 2-1 0,-2 1 1 0,-2-2-1 16,-1 0 0-16,-1 1-1 0,-2 0 1 0,1-2-1 0,-4-5 0 16,-1 0-1-16,1 1 1 0,-2-1 0 0,-2 1-2 0,1-1 2 15,1 0-2-15,-5-3 1 0,0 2-4 0,1-2 1 16,0-2 0-16</inkml:trace>
  <inkml:trace contextRef="#ctx0" brushRef="#br0" timeOffset="43111.96">18776 6344 1344 0,'0'0'0'0,"0"0"0"0,0-5 0 16,0 5 8-16,0-4 1 0,0 4 0 0,0-3 0 16,0 3 4-16,0-5 1 0,0 5-1 0</inkml:trace>
  <inkml:trace contextRef="#ctx0" brushRef="#br0" timeOffset="43648.15">16562 7524 815 0,'10'0'0'0,"-10"0"0"16,19-8 0-16,-19 8 9 0,17-8 1 0,-17 8 1 0,29-6-1 16,-8 1 26-16,4-3 1 0,1 0 0 0,-1 2 0 15,2-2 0-15,3 0 0 0,4 0 0 0,-1-2 1 16,1 2-13-16,3 1-1 0,1-1 1 0,2-5 0 16,1 2-6-16,1 1 1 0,2-1-1 0,-1 0 1 0,3 2-9 15,4 1 1-15,-2-3-1 0,1 1 0 16,2 2-1-16,2-1 1 0,2 1 1 0,3 0-1 0,-1 0 1 15,2-3 1-15,-3 3-1 0,1 0 1 0,-1 0-1 16,2 2-1-16,-4 0 0 0,-3-1 1 0,0-1 1 16,-2 0-1-16,-3 2 0 0,1-2 1 0,-3-1 11 0,2-1 2 15,-4 2 0-15,-4 0 0 0,0 0 6 0,-1 0 1 16,-4 1-1-16,1-4 2 0,-7 4-9 0,0 4 1 16,-5-2-1-16,-1-1 1 0,-5 0-10 0,-3-1 1 15,-4 4-1-15</inkml:trace>
  <inkml:trace contextRef="#ctx0" brushRef="#br0" timeOffset="44136.84">16642 7785 1218 0,'3'0'0'0,"-3"0"0"0,13-6 0 0,-13 6 26 15,17-13 1-15,1 3-1 0,2 3 1 0,7-1 16 16,5-3 1-16,2 1 0 0,-1-3 0 0,2 2-25 15,0 0 1-15,2-1-1 0,1-3 1 0,4-1-16 16,-4 4 0-16,3-4 1 0,1-3-1 16,1-2-4-16,2 1 0 0,1 2 0 0,0-2 0 0,2 4 0 15,4-1 0-15,-2 1 0 0,1 0 0 0,0 0 0 0,1 3 0 16,1-2 0-16,0 2 0 0,-1-3 2 16,1 2 2-16,-2 3-2 0,0-2 1 0,-2-1 9 0,1 4-1 15,-4-2 0-15,-1 1 0 0,-4 1 9 0,2 2 2 16,-2-5-1-16,-2 2 0 0,-4 3 9 0,-2 1-1 15,-4-1 0-15,-2 0 1 0,-5 1-3 0,-3-1 0 16,-4 4 0-16,-4 1 1 0,-3-2-7 0,-3 5 2 0,-5 0-2 16,4-3 2-16,-4 3-5 0,0-4 1 0,0 4-1 15,0 0 1-15,0 0-4 0,0 0 1 0,0 0 0 16,-7 0 1-16,-3 0-3 0,-4 0 1 0,-9 4-1 16</inkml:trace>
</inkml:ink>
</file>

<file path=ppt/ink/ink10.xml><?xml version="1.0" encoding="utf-8"?>
<inkml:ink xmlns:inkml="http://www.w3.org/2003/InkML">
  <inkml:definitions>
    <inkml:context xml:id="ctx0">
      <inkml:inkSource xml:id="inkSrc0">
        <inkml:traceFormat>
          <inkml:channel name="X" type="integer" max="21248" units="cm"/>
          <inkml:channel name="Y" type="integer" max="12032" units="cm"/>
          <inkml:channel name="F" type="integer" max="4096" units="dev"/>
          <inkml:channel name="T" type="integer" max="2.14748E9" units="dev"/>
        </inkml:traceFormat>
        <inkml:channelProperties>
          <inkml:channelProperty channel="X" name="resolution" value="617.67444" units="1/cm"/>
          <inkml:channelProperty channel="Y" name="resolution" value="620.20618" units="1/cm"/>
          <inkml:channelProperty channel="F" name="resolution" value="0" units="1/dev"/>
          <inkml:channelProperty channel="T" name="resolution" value="1" units="1/dev"/>
        </inkml:channelProperties>
      </inkml:inkSource>
      <inkml:timestamp xml:id="ts0" timeString="2023-07-27T05:35:20.177"/>
    </inkml:context>
    <inkml:brush xml:id="br0">
      <inkml:brushProperty name="width" value="0.05292" units="cm"/>
      <inkml:brushProperty name="height" value="0.05292" units="cm"/>
      <inkml:brushProperty name="color" value="#FF0000"/>
    </inkml:brush>
  </inkml:definitions>
  <inkml:trace contextRef="#ctx0" brushRef="#br0">10220 7418 12 0,'0'0'0'0,"0"0"0"15,5-4 0-15,-5 4 0 0,3-11 0 0,-3 11 0 16,13-6 0-16,-13 6 0 0,25 0 0 0,-7 0 0 16,-1 0 0-16,2 0 0 0,-1 0 0 0,6 0 0 0,-3-3 0 15,4-2 0-15,-3 2 0 0,2 1 0 0,2 1 0 16,-2-1 0-16,1 2 0 0,1-3 0 0,-1 1 0 16,1 1 4-16,-1-1 1 0,1 2-1 0,1-3 1 15,-5 2 11-15,2 1-1 0,1-4 1 16,1 3 0-16,-1-1 14 0,1 1 0 0,-1-3 1 0,3 1 0 15,-3 2 3-15,2 1-1 0,2-3 1 0,-2 3 0 16,3 3-11-16,-1 0 1 0,4 2-1 0,1-4 1 0,-1 2-14 16,1 1 1-16,-1 0 0 0,6 4 1 0,-4-3-4 15,1 3-1-15,3 0 1 0,0-3 1 0,4 1-5 16,-1 0-1-16,-1 1 0 0,-1-3 1 0,2-1-4 0,-1 2 1 16,0-5 0-16,1 0 0 0,-1 0-1 0,-2-5 0 15,-1 2 0-15,0 3 0 0,-1-4 1 0,-1 0 1 16,3 4 1-16,-3-3-1 0,-1 2 1 0,4 1 2 15,0-4-2-15,3 3 2 0,1-1 1 0,-2 1 1 16,1 1 0-16,-1 1 1 0,6 1-2 0,-4 3 2 16,1-4-1-16,2 4 1 0,-3 1 0 0,2 2 0 15,1-5-1-15,-4 2 1 0,1-5-3 0,-2 0 0 0,2 0 1 16,2 0 0-16,-4 0-3 0,-1-3 0 0,2 1 1 16,-1 1-1-16,0-1-2 0,1 2 1 0,-1-5 1 15,-1 2-1-15,2 3-1 0,-3-4 0 0,1 2 0 16,0 0 0-16,-2 2-1 0,-1 2 0 0,1-2 0 15,1-2 0-15,-3-1 0 0,3 2 0 0,-4 1 0 16,1-4 0-16,2 3 3 0,2-1-1 0,-1 2 0 16,-3 2 0-16,2-1 5 0,1 3 0 0,-1-4 0 15,0 1-1-15,2 2-2 0,2-3 0 0,1 0 1 16,-5 0-1-16,3-4-2 0,2 0 1 0,-1 3-1 0,-2-1 1 16,-1 2-3-16,1 0 1 0,0 0 0 0,0-1 1 15,0-4-2-15,0 2 1 0,1-2 0 0,-3-3 0 16,4 0 0-16,-4 0 1 0,4 0 1 0,1 0-1 0,1-1 2 15,-2-2 2-15,-1 1 0 0,2 2-1 0,-1 2 5 16,-1 1 0-16,0 1 0 0,2 0 2 0,-1 3 4 16,-4-1 1-16,0 2 0 0,-1 2 0 0,0 3-5 15,-2-4 1-15,1 2-1 0,-2 1 1 0,-1 0-5 16,-2-1 0-16,1-1 0 0,-1 1 1 0,1 0-4 0,2 2 0 16,-1-3 0-16,1-1 0 15,-1-2 1-15,1-1-1 0,1 2 1 0,1-3 1 0,1 1-5 0,0 1 1 16,1-1 1-16,2-3-1 0,0 2 4 0,-2 0 1 15,-1 2-2-15,1-4 2 0,-5 2 4 0,2-1 0 16,0 1-1-16,0 2 1 0,2 1 2 0,1 1 1 16,-3-1-1-16,2 0 1 0,0 2-2 0,-2-1 1 15,0 3-1-15,-2-4 1 0,-1 1-1 0,0 1 0 0,-3-1 1 16,1 3 1-16,0-4-2 0,-1 1 0 0,0 2 1 16,-1-3-1-16,1 3-1 0,-2-3 0 0,2 2 0 15,-4 1 1-15,4-3-2 0,1-3 0 0,-1 1 0 16,0 2 1-16,-1 2-2 0,1 1 0 0,-2-3 0 15,2-3 1-15,-4 1-2 0,1-1 1 0,-1-1 0 16,1 0 0-16,1 1 0 0,-1 2 2 0,-4-4-2 16,2 2 1-16,-2 0-4 0,-1 1-1 15,-2-3 1-15,-2 4 1 0,-1 1-7 0,-3 1 0 0,-5-2 0 0</inkml:trace>
  <inkml:trace contextRef="#ctx0" brushRef="#br0" timeOffset="3594.01">7542 3607 12 0,'0'0'0'0,"0"0"0"15,0-8 0-15,0 8 0 0,-6-19 0 0,6 19 0 16,-2-13 0-16,2 13 0 0,0-5 0 0,0 5 0 16,0 2 0-16,0-2 0 0,0 3 0 0,0-3 0 15,0 3 0-15,0-3 2 0,0 5 0 0,0-5 1 16,0 3 0-16,0-3 4 0,0 2-1 0,0-2 1 16,0 3 1-16,0-3 3 0,0 5 0 0,0-5 1 15,0 3 0-15,0-3 8 0,5 1 2 0,-5-1-1 16,10 4 0-16,-10-4 2 0,19 4-1 0,-19-4 1 15,30 8 0-15,-14 0 12 0,5-5 0 0,-4 2-1 0,4-5 2 16,0 3 7-16,-1-3 1 0,6 2-2 0,-4 1 2 16,2-3-9-16,0 3 0 0,1 2 0 0,-4-3 0 15,0 4-5-15,1-1 0 0,-1-2-1 0,4 2 1 0,4-1 2 16,-3-4 0-16,2 3 1 0,-2 2-1 0,-2-2-2 16,1-1-1-16,2 1 0 0,2 0 1 0,0-3-16 15,-1 0-1-15,1 0 1 0,1 2-1 0,4 1-2 16,-4-3 1-16,4 0-1 0,-1 0 0 0,4 2 0 15,-4 1 0-15,4 0 1 0,1-1-1 0,-3 1-2 0,2 1 0 16,0 1 0-16,1 2 0 0,-2 0-2 0,0-2-1 16,0 3 1-16,2-3 1 0,-1 3 0 15,-2 0 0-15,2 0-1 0,-4 0 1 0,1-1 0 16,-4-2 0-16,2 3 0 0,1-3 1 0,-2 3 0 0,2-3 1 16,-3-1-1-16,2-1 1 0,2-3-1 0,1 0 1 15,-2-3 0-15,1 2 0 0,-2-2-1 0,1-2 1 16,-3 0-1-16,2 2 1 0,2 3 2 0,1-3 0 15,1 3 0-15,-2 0 1 0,-1 3-4 0,-2-3 0 0,1 3 0 16,1-3 0-16,1 5-2 0,-1-2 2 0,2-1 0 16,2 2 0-16,-4 3-1 0,4-3 1 0,1 0 0 15,-3-4 0-15,2 1-3 0,-1 2-1 0,0 0 1 16,0-1 0-16,-2 1-3 0,-1 2 1 0,1-2 1 16,-1-1-1-16,1 1-1 0,-6-3-1 0,3 0 0 15,-1 3 0-15,2-3 0 0,-4 2-1 0,4-2 0 16,3-2 0-16,-1-1-1 0,1-2 1 0,2 2 0 0,-4-2 0 15,2 2 0-15,2 1 1 0,-4-1-1 0,4 3 0 16,-4 0-1-16,1 0 1 0,-1 3-1 0,1-3 1 16,-1 2 0-16,-4 1 0 0,3-1 0 0,1 1 0 15,2 2 1-15,-1 1 0 0,-1-1-1 0,1 0 1 0,-1-2-1 16,1 1 2-16,-2-4-1 0,-1 4 0 0,3-3 0 16,-4 2 1-16,2-3-1 0,-5 0 1 0,0 0 1 15,-1 0-1-15,-1 0 0 0,1-3 2 16,-1 3-1-16,-1 3 1 0,-2-3-1 0,-1-3 2 15,0 2 1-15,-2 1 0 0,0-4 1 0,0 4 0 0,2 4 0 16,1-4 1-16,2 0 0 0,2 0 0 0,-1-4 0 16,4 0 0-16,0 1 0 0,1 3 0 0,0-4 3 0,2 3 2 15,-3 1-2-15,1-3 1 0,0 3 1 0,-1 3-1 16,0-3 1-16,-2 1-1 0,0-1-5 0,-2 0 1 16,1 0 0-16,-2 0 0 0,1-1-3 0,1-4 0 15,3 2 1-15,-2 0 0 0,1 3-1 0,1 0-1 16,-5 0 1-16,1 0-1 0,1-2-1 0,-4-1 0 0,2 0 1 15,0 1-1-15,0 2-2 0,0-3 2 0,0 1-2 16,-4 2 1-16,0-3 0 0,0-1-1 16,4 4 0-16,-1 0 0 0,0 0-2 0,1 1 2 15,2 2-2-15,-4-3 1 0,2-3-1 16,2 2 0-16,-4 1 0 0,2 0 1 0,0 0-1 0,1 4 0 16,-2-4 0-16,0 0 0 0,3-4 0 0,-4 0 0 0,2 4 0 15,0-3 0-15,-3 2 0 0,1 1 0 0,2-4 0 16,-3 4 0-16,-1-4 0 0,3 1 1 0,-1 1-1 15,0 2 1-15,1 0 0 0,-1 0 0 0,0 2 0 16,4-2 2-16,-1-2-1 0,4-1 1 0,1 3-1 0,-4-3 2 16,3 1-2-16,-4 2 1 0,4-3 0 0,-4 3 0 15,-1-3 2-15,2 1-1 0,1 2 1 0,1-3-1 16,1 1-2-16,0 1 1 0,-4-1-1 0,4 2 0 0,4 0-1 16,-2 0 1-16,1 0-1 0,-1 0 2 0,1 0-3 15,2 2 1-15,1-1 0 0,0 1 0 0,0 1-1 16,2-3 0-16,17 0 0 0,-13 0 1 0,-6-3 1 15,-3 1 1-15,-1-1-1 0,-3 3 0 0,6-5 4 16,-4 5-1-16,2-3 1 0,-2 3 1 0,0-3-4 16,1 2 1-16,-3 1-1 0,1-4 0 0,0 4 3 0,-1-3 1 15,0 2-2-15,-1 1 2 0,1 0-1 0,-1 0-1 16,-3 0 1-16,2 0 0 0,-4 1-4 16,2 2-1-16,0-3 0 0,1 4 0 0,1-4 0 0,-1 4 0 15,-9-4 0-15,2 3 2 0,0-3-1 16,-1 0 1-16,-3 0-1 0,4 0 2 0,-2 0 1 0,-3 0 2 15,-1 0-1-15,1 0 1 0,0-3 1 0,0 3 1 0,3 0 0 16,-1 0 0-16,3 0 2 0,-4 0 0 0,-2 0 0 16,-5 0 0-16,1-3-1 0,0 2 2 0,-8 1-1 15,7 0 0-15,-7 0-7 0,6 0 1 0,-6 0-1 16,5 0 1-16,-5 0-4 0,2 0 0 0,-2 0 0 16,3 0 0-16,-3 0-1 0,3 0 0 0,-3 0 0 15,5 0 0-15,-5 0 0 0,1 0 0 0,-1 0 0 16,0 0 0-16,0 0 0 0,0 0 0 0,0 0 0 15,0 0 0-15,0 0 0 0,0 0 0 0,0 0 0 16,0 0 0-16,0 0 0 0,0 0 0 0,0 0 0 0,0 0 0 16,0 0 0-16,0 0 0 0,0 0 0 15,0 0 2-15,0 0-2 0,0 0 0 0,0 0 0 0,0 0 1 16,0 0-1-16,0 0 0 0,0 0 0 0,0 0 1 16,0 0-1-16,2 0 1 0,-2 0-1 0,0 0 1 0,0 0-1 15,0 0 1-15,0 0 0 0,0 0 0 16,0 0 0-16,0 0 1 0,0 0-1 0,0 0 0 15,0 0 0-15,0 0 0 0,0 0 0 0,0 0 0 0,0 0 0 16,0 0 1-16,0 0-1 0</inkml:trace>
  <inkml:trace contextRef="#ctx0" brushRef="#br0" timeOffset="6626.84">16784 3676 501 0,'0'0'0'0,"0"0"0"16,0 0 0-16,0 0 126 0,0 0-1 0,0 0 1 15,0 0 1-15,0 0-54 0,0 0 1 0,0 0-1 16,0 0 1-16,0 0-74 0,3-3 1 0,-3 3-1 16,4-5 1-16,-4 5-15 0,7-3-1 0,-7 3 0 15,3-3 1-15,-3 3-49 0,3 0 0 0,-3 0 0 16,3 0 2-16,-3 0-19 0,5 0 0 0,-5 0 1 0,2 0 0 16,-2 0 16-16,3 0 1 0,-3 0 1 0,8 3-1 15,-8-3 33-15,13 3 1 0,-13-3-1 0,14 5 1 0,-14-5 10 16,27 3 0-16,-27-3 0 0,26 5 1 15,-10-5 6-15,1 3-1 0,-4 2 1 0,3-3 1 0,-3 1 2 16,1-3 2-16,0 3-1 0,4-1 0 0,-2 4 1 16,1-1 2-16,1-2-2 0,-1 2 2 0,2-5-1 15,2 0 2-15,-3 0-1 0,2 0 0 0,3 0 2 0,1-5 0 16,0 2-1-16,1 3 2 0,1-4 0 16,-1 4 0-16,4 0 0 0,-1 0 1 0,0 0-1 15,-1 0 1-15,3 0 0 0,0 4 0 0,4-4 4 0,2 0 2 16,-2 0-2-16,-1 3 2 0,1 2 12 0,1-4 0 15,0 2 0-15,0 0 0 0,2 2 5 0,-4 0 1 16,2-2 0-16,0-1 0 0,0 1 0 0,-1-3-1 16,-1 3 1-16,1-3-1 0,-2 0-1 0,-2 0-1 0,0 0 0 15,0 0 1-15,4 0-7 0,-1-3 2 0,-1-2-1 16,-3 5 1-16,-2-3-1 0,0 1 0 0,0 2 1 16,0-3 0-16,0 3 0 0,-1-3 0 0,-1 1 0 15,2 2-1-15,-3 2 1 0,2 1 0 0,-1-3 0 16,1 3 1-16,-1 2 8 0,1-3-1 0,-1 1 1 15,1 0 1-15,-2 2-9 0,0-2 0 0,0-3 0 16,-2 0 1-16,0 0-5 0,1 0-1 0,-1 0 1 16,0 0 0-16,2 0 5 0,2 0 0 15,-1 0 0-15,1-3 2 0,-1-2-3 0,2 2 1 0,4 0-1 16,-4 1 1-16,1 2-3 0,4-3 1 0,-3 3 0 16,0 0 1-16,1 0 1 0,-5 0 0 0,2 3 0 0,1-3 0 15,-6 2-2-15,2 1 0 0,-4-3 0 0,1 3 1 16,-3-3-5-16,1 0 2 0,0 0 0 0,0 0-1 15,0 0-2-15,0 0 1 0,2 2-1 0,-5 1 2 16,2-3-4-16,-4 3 1 0,2-1 0 0,0 1 0 0,-3-3-1 16,-1 3 1-16,3-3-1 0,2 0 1 0,2 0 2 15,2 0 1-15,0 0-1 0,-2 0 1 0,0 0 0 16,2 0 2-16,-1 0 0 0,0 0-1 0,-1 0 0 0,0 0 0 16,-2 0-1-16,1 0 2 0,-1 0-8 0,1 0 1 15,-1 1 0-15,1 3 0 0,1-4-5 0,3 1 2 16,-1 2-1-16,-2-3 1 0,4 0-4 0,2 0 2 15,-1-3-1-15,1 3 0 0,1 0 0 0,-1 0 0 16,-1 0-1-16,-1 0 2 0,-3 3-2 0,-4-3 0 16,2 0 0-16,-4 0 1 0,2-4-2 0,0-1 0 15,-2 2 0-15,2 3 1 0,2 3-2 0,1-3 1 0,-1 1 0 16,2 3 1-16,1-4-2 0,0-4 1 16,-1 3-1-16,3 1 1 0,1-3 0 0,1 3 0 0,-1-3 0 15,2 1 0-15,-4 2 0 0,2 0 2 16,0 0-1-16,-2 2 0 0,-1-2 2 0,0 0-1 0,-1 3 0 15,1-3 1-15,4 3 0 0,-2-3 2 0,-1 0-1 16,0 0 1-16,-4 1 1 0,-1-1-1 16,3 0 1-16,0 4 0 0,3-4-2 0,1 1 2 0,-5 2 0 15,1-3 0-15,1 4-2 0,0 0 2 0,0-1-1 16,-1-3 0-16,1 0 0 0,-2 0 0 0,0-3-1 0,0 3 1 16,2-4-2-16,-5 0 2 0,2 4 0 0,-1-3-1 15,-1 2 1-15,0 1 0 0,1-4 0 0,-2 3 1 16,4 1-4-16,-3 0 1 0,1 0-1 0,1 0 0 0,0 0 0 15,-1 0-1-15,4 0 0 0,3 0 0 0,3 0-1 16,1 1 1-16,1 3-1 0,0-4 0 16,1 1-1-16,2 2 1 0,1 1 0 0,-1-4 0 15,0 1-1-15,0 2 0 0,-5-3 0 0,2-3 1 0,0 2-2 16,-1-3 1-16,1 0 0 0,1 4 0 0,2-4-1 16,0 3 1-16,0-2-1 0,-3 0 1 0,1 1-1 15,2-4 0-15,17-2 0 0,-14 3-1 0,-5 3 1 16,-1-1 1-16,-5 0-1 0,2 3 1 0,2 0-1 0,1 3 1 15,-2-3-1-15,-3 3 1 0,0-3 0 0,-2 5 0 16,-7-3 0-16,0 1 0 0,-2 2 0 0,2 1 0 16,-9-6 0-16,0 5 1 0,1-5-1 0,1 3 0 15,-8-3 0-15,8 0 1 0,-8 0-1 0,8 1 0 16,-8-1 0-16,9 4 1 0,-9-4-1 0,10 4 0 0,-2-4 0 16,0 4 0-16,0-4 0 0,0 4 0 0,6-1 0 15,0-1 1-15,4 1-1 0,-4 0 2 0,1 2-2 16,-1-5 1-16,0 2-1 0,1 1 0 0,-7-3 0 15,-1 3 1-15,0-3-1 0,-1 2 0 0,2-2 0 16,0 3 1-16,2-3-1 0,-1 0 0 0,4 0 0 16,0 3 0-16,0-3 0 0,-2 0 0 0,-2 0 0 15,-1 0 0-15,0 0-1 0,0 0 1 0,2 0 0 0,-1 0 0 16,1 0-1-16,1 0 0 0,8 0-1 16,-1-3 1-16,-1 3-2 0,1-3 1 0,1 1-1 0,-2 2 1 15,3 0-2-15,-1 0-1 0,3-3 1 16,0 3 0-16,1-3-1 0,-1 1-1 0,7 2 1 0,-5-3-1 15,3 1 0-15,0 1 1 0,-2-1-1 0,-1 2 0 16,0-3 1-16,0 1 0 0,-5 2 1 0,2 0-1 16,-2-3 3-16,2 3 0 0,1-3 0 0,2 2 1 0,1 1-1 15,1-4 2-15,-5 4-1 0,-1 0 1 0,1 0-1 16,0 0 1-16,-1 0 0 0,1-3 0 0,-2 2 0 16,2-3 0-16,-3 3 0 0,1 1 0 0,-2-3 0 15,2 3 0-15,-1-3 0 0,-1 1 0 0,3 2 0 16,-3-3 0-16,-3 3 0 0,2-3 1 15,0 1-1-15,0 2 1 0,3-3-1 0,2 3 2 0,0-3-2 0,1 1 1 16,2-1-1-16,0 1 1 0,0-4-1 0,-2 1 1 16,-1 1-1-16,0 0 1 15,-1 1-1-15,1 2 1 0,1-4-1 0,-1 2 1 0,0 0 2 16,0 1-1-16,4-1 0 0,1 0 1 0,1 1 1 0,-2 2 0 16,5 0 1-16,1 0-1 0,-3 0 3 0,1 0 1 0,1 0 0 15,-1 0-1-15,0 2 4 0,-1 1 0 0,1-3 0 16,0 3 0-16,1-3 3 0,-1 2-1 0,1-2 1 15,0 0 0-15,2 0 0 0,-2 0 0 0,20-2 1 16,-7-1-1-16,-2-2 2 0,-2 2 0 0,5 1 0 16,1-1-1-16,1-2-2 0,2 5-1 0,-3 0 0 15,-2 0 1-15,0 0-8 0,-2 0 1 0,2 0 0 16,0 0-1-16,3 0-1 0,-4 0 0 0,4 0 0 16,0 0 1-16,-1 0-3 0,-1 0 2 0,-18 0-1 15,4 0 0-15,2 0-2 0,0 2 2 0,-2 1-2 0,1-3 1 16,-3 0 0-16,-1 0 2 0,0-3-1 0,2 1 0 15,0-1 2-15,0-2-1 0,2 2 1 0,1 0 0 16,0 2 0-16,0 1-1 0,-2 0 1 0,1 0-1 16,-3 1 1-16,1 2-1 0,-5-3 1 0,0 0-1 15,1 0 0-15,-4 0 0 0,-3 0 0 0,-1 0 0 16,1 0 1-16,-2 0 0 0,-8 0 1 0,0 0-1 0,-1 0-1 16,1-3-1-16,-1 3 1 0,-1 0 0 0,1 0-3 15,-1 0 1-15,-6 0 1 0,6 0-1 0,-6 0-2 16,7 0 0-16,-7 0 0 0,4 0 1 0,-4 0-1 0,4 0 0 15,-4 0 0-15,6 0 0 0,-6 0-1 0,6 0 1 16,1-1-1-16,1 1 1 0,1 0-3 0,1 0 1 16,17-4 0-16,-1 4 1 0,-1 0-1 15,1 4-1-15,4-3 1 0,0 2 0 0,0-3 1 16,2 3 0-16,3-3 0 0,-1 2-1 0,-1 1 1 0,1-3 1 16,-1 3 0-16,1-3 0 0,-1 2-1 0,1 1 1 15,17 0-1-15,-8-1 1 0,-2 1 0 0,1-3 0 16,-22 0 0-16,4 0 0 0,2 0 0 0,1 0 0 15,5 0 0-15,-2 0 1 0,0 0 0 0,-1 2 0 16,-5-2 1-16,1 0 0 0,-1 0 1 0,0 0 1 0,-5 0-1 16,0 0 0-16,0 0 2 0,-1 0-1 15,-12 0 1-15,1 0 0 0,-7 0 0 0,9 0 0 0,-9 0 1 16,7 0 0-16,-7 0-2 0,6 0 2 0,-6 0-1 16,6 0 1-16,-6 0-3 0,5 0 2 0,-5 0-1 15,3 0 1-15,-3 0-2 0,4 0 1 0,-4 0-1 0,3 0 1 16,-3 0-1-16,3 0 0 0,-3 0-1 0,3 0 2 15,-3 0-2-15,3 0 0 0,-3 0 0 0,0 0 1 16,0 0-1-16,0 0 0 0,0 0 0 0,0 0 2 16,0 0-2-16,0 0 0 0,0 0 0 0,0 0 1 15,0 0-1-15,0 0 0 0,0 0 0 0</inkml:trace>
  <inkml:trace contextRef="#ctx0" brushRef="#br0" timeOffset="10869.81">5883 10673 1192 0,'-5'-3'0'0,"5"3"0"15,-5-2 0-15,5 2 10 0,0 5 1 0,0-5-1 16,0 0 1-16,0 0-11 0,0 1 1 0,0-1-1 0,0 0 1 16,0 0-2-16,0 0 0 0,0 0 0 0,0 0 0 15,0 0-14-15,0 0 2 0,0 0-2 0,0 0 2 16,0 0-11-16,0 0 2 0,0 0-2 0,0 0 2 15,0 0-2-15,0 0 2 0,0 0-1 0,0 0 1 0,0 0 5 16,0 0 1-16,0 0 0 0,0 0 1 0,0 0 8 16,0 0 0-16,0 0 0 0,0 0 2 0,0 0 5 15,0 0 0-15,0 0 0 0,0 0 0 0,0 0 5 16,0 0 1-16,0 0 0 0,0 0-1 0,0 0 11 0,0 2 1 16,0-2 0-16,5 6 0 0,-5-6 4 15,13 16 1-15,-13-16 0 0,13 24 0 0,-13-24-6 0,17 25 1 16,-17-25-1-16,16 18 1 0,-16-18-4 15,5 11-1-15,-5-11 0 0,8 11 2 0,-8-11-1 0,5 13 1 16,-5-13-1-16,11 9 1 0,-11-9-1 0,13 16 1 16,-13-16-1-16,8 16 0 0,-8-16-1 0,9 16 0 0,-9-16 0 15,11 14 1-15,-11-14-4 0,7 6 1 0,-7-6 0 16,14 2 0-16,-14-2-3 0,18-2 1 0,-2-4-2 16,1-5 2-16,4-5-2 0,4-3 1 0,-2-5-2 15,0-3 2-15,-2-4-4 0,2-7 2 0,-3 3-2 16,1 1 2-16,-2 1-3 0,-1 2 1 0,-1 0 1 15,-1 3-1-15,0 1 0 0,-2 2 2 0,2-1-2 16,0 3 2-16,-1-4-1 0,-1 1 1 0,0 1-1 16,2 1 1-16,2 2 4 0,1 2 1 0,-5 1 0 15,2-2 0-15,0 2 1 0,2 2 1 0,-2 1 0 0,-2 1 0 16,2 6-1-16,-3 1 0 0,-2 2 1 0,-2 1 0 16,-4 3-1-16,0 1 0 0,-5 1 1 0,6 0-1 15,-6 0-2-15,5 0 0 0,-5 0 0 0,3 3 1 0,-3-3-3 16,2 5-1-16,-2-5 1 0,3 8 0 0,-6 4-2 15,1 1 1-15,-1 6 0 0,-5 3 0 0,0 3-3 16,-1 4 0-16,-3-2 0 0,0-2 1 0,-3-1-4 16,1-2 0-16,0-1 0 0</inkml:trace>
  <inkml:trace contextRef="#ctx0" brushRef="#br0" timeOffset="11289.86">6254 10616 992 0,'0'0'0'0,"0"0"3"0,0 0 1 15,0 0 1-15,2 1-1 0,-2-1 2 0,3 0 1 16,-3 0-2-16,3 0 2 0,-3 0-1 0,0 0-1 0,0 0 1 16,0 0 1-16,0 0-1 0,0 0 2 0,0 0-1 15,2-1 1-15,-2 1 2 0,11-11 1 0,-11 11-1 16,13-10 1-16,-13 10 1 0,9-6 0 0,-9 6 0 15,16-6 1-15,-16 6 4 0,16-5 0 0,-16 5 1 16,18-2 0-16,-18 2 4 0,13 3-1 0,-13-3 0 16,16 8 2-16,-16-8-3 0,20 13 1 0,-20-13 0 15,21 13 0-15,-21-13-7 0,17 17 2 0,-17-17 0 16,23 14 0-16,-23-14-3 0,19 10 2 0,-19-10-1 0,17 8 1 16,-17-8-2-16,16 3 1 0,-16-3-1 0,8 3 2 15,-8-3-6-15,10-1 1 0,-10 1-1 0,13-2 1 0,-13 2 0 16,16-5 0-16,-16 5 0 0,25-12 1 0,-7 0-2 15,1-5 2-15,3-2-1 0,2-3 0 0,1-2 0 16,4 0 1-16,1-7-1 0,1-3 1 0,2-2 1 16,4-2-1-16,-4-3 0 0,1 1 1 0,-1-1 3 15,1 0 1-15,-1 0-2 0,-2 1 2 0,0 2-3 16,0 2 1-16,-3 4-1 0,-2 2 1 0,3 3-2 16,-4 2 1-16,-4 4-1 0,0 4 0 0,-4 6-4 15,-1 3 0-15,-6 8 0 0</inkml:trace>
  <inkml:trace contextRef="#ctx0" brushRef="#br0" timeOffset="14054.13">5021 12794 12 0,'0'0'0'15,"0"0"0"-15,0 0 0 0,0 0 0 0,-3 0 0 0,3 0 0 16,0 0 0-16,0 0 0 0,0 0 0 0,0 0 0 15,0 0 0-15,0 0 0 0,0 0 0 0,0 0 0 16,0 0 1-16,0 0 3 0,0 0 1 0,0 0-1 16,0 0 2-16,0 0 2 0,0 0 0 0,0 0 0 15,3 0 1-15,-3 0 1 0,8 4 1 0,-8-4 0 16,8 3 0-16,-8-3 4 0,6 3 1 0,-6-3-1 16,16 3 1-16,-16-3 2 0,13 3 0 0,-13-3 0 15,16 7 0-15,-16-7 5 0,22 11 1 0,-22-11 0 16,21 14-1-16,-21-14 1 0,19 17-1 0,-19-17 1 15,17 16 1-15,-17-16-4 0,16 16 0 0,-16-16 1 16,18 14 0-16,-18-14-10 0,16 7 2 0,-16-7-2 0,13 6 2 16,-13-6-8-16,12 3 2 0,-12-3 0 0,18 0 0 15,-18 0-4-15,16 0 1 0,-16 0-1 0,12-1 1 16,-12 1 2-16,13-10 0 0,-13 10 0 0,18-11 1 0,-18 11 3 16,25-21 0-16,-25 21 1 0,27-28-1 0,-14 9 2 15,0 0 2-15,0-3-2 0,-4-2 2 0,2-3 0 16,2-3-1-16,0 0 1 0,3 1-1 0,1-1 7 15,-1 0 0-15,2 0-1 0,-2 2 1 0,-4-1 3 16,3 1 0-16,1-1-1 0,0 1 1 0,-2 2 0 0,2-2 2 16,2 4 0-16,-3 2 0 15,1 4-6-15,-3 6 1 0,-3 2 1 0,1 4-1 0,-3 3-3 16,-3 3 0-16,-5 0 0 0,8 0 1 0,-8 0-5 0,1 0 1 16,-1 0 0-16,3 5-1 0,-3-5-5 0,4 12 0 15,-4 1 0-15,-4 7 0 0,0 9-8 0,-4 7 0 16,0-2 1-16</inkml:trace>
  <inkml:trace contextRef="#ctx0" brushRef="#br0" timeOffset="14445">5473 12699 515 0,'-1'2'0'0,"1"-2"0"16,-3 5 0-16,3-5 0 0,0 6 1 0,0-6 0 15,0 5 0-15,0-5-2 0,-4 0 1 0,4 0 0 16,-1 0 0-16,1 0-5 0,0 0 2 0,0 0-2 15,0 0 2-15,0 0-8 0,0 0 0 0,0 0-1 16,-3 0 1-16,3 0 1 0,0 0 1 0,0 0-1 0,0 0 1 16,0 0 8-16,0 0 0 0,0 0 0 0,0 0 1 15,0 0 1-15,0 0 1 0,0 0 0 0,8-5 1 16,-8 5 10-16,16-5 2 0,-16 5-1 0,27-1 1 0,-11 1 9 16,1 0 2-16,2 3 0 0,-6 0 0 15,3 0 2-15,-3 2 1 0,-1 0-1 0,1 0 1 16,-3-1 5-16,1 1 1 0,-2 0 0 0,3-4-1 15,-3 4-3-15,-1 1 0 0,2 1-1 0,1-1 2 0,-2 2-5 16,3 0 0-16,-3 0 0 0,2-7 1 0,-3 1-7 16,-1 0 0-16,4-2 1 0,-3-2 0 0,5-1-6 15,-1 0 1-15,1-4-1 0,-3-1 1 0,2-3-3 0,3-1-1 16,-1-4 1-16,-1-2 0 0,3-1 3 0,-4-1 1 16,4-5-1-16,-3-2 1 0,3-3-1 0,2-4 1 15,-1-2 0-15,1-1 0 0,1-4 0 0,-5 0-1 16,5-2 1-16,-1 1 0 0,-2-3 0 0,1-1 0 0,4 4 0 15</inkml:trace>
  <inkml:trace contextRef="#ctx0" brushRef="#br0" timeOffset="16053.93">4146 15716 12 0,'0'0'0'0,"0"0"0"15,0 0 0-15,0 0 0 0,-4 0 0 0,4 0 0 16,0 0 0-16,0 0 0 0,0 0 0 0,0 0 0 15,0 0 0-15,0 0 0 0,0 0 0 0,0 0 0 16,0 0 0-16,0 0 0 0,4-5 0 0,-4 5 0 16,4-5 0-16,-4 5 0 0,8 2 0 0,-8-2 0 0,13 6 0 15,-13-6 0-15,22 14 0 0,-22-14 0 0,24 24 0 16,-24-24 0-16,21 27 0 0,-21-27 0 0,14 27 1 16,-14-27 3-16,7 11 1 0,-7-11-1 0,8 14 2 15,-8-14 8-15,14 14 0 0,-14-14 1 0,16 15-1 0,-16-15 4 16,13 20 0-16,-13-20 0 0,13 18 1 0,-13-18-3 15,8 9 1-15,-8-9-2 0,9 7 2 0,-9-7 0 16,11 6 0-16,-11-6 0 0,8 3 0 0,-8-3-2 16,10 3 1-16,-10-3 0 0,8 3-1 0,-8-3 11 15,8 4 1-15,-8-4-1 0,5 0 1 0,-5 0 10 0,8 0 1 16,-8 0-1-16,12-8 1 0,-12 8-3 0,24-23 1 16,-11 4-1-16,-4-4 1 0,4-9 0 0,-2-4 1 15,-1-2-1-15,3-4 1 0,3 0-8 0,-4-4 1 16,1 1 0-16,0 3 1 0,0 2-9 0,3 2 1 15,0 3-1-15,-2 2 2 0,2 3-15 0,0 1 0 16,1 4 0-16,-1 1 1 0,2 5 0 0,-2 4 0 16,-4 2 0-16,1 2 1 0,-5 3-2 15,-1 3 1-15,-7 5-1 0,7-3 1 0,-7 3-2 0,4 0 0 0,-4 0 0 16,0 2 1-16,0-2-7 0,0 0 0 0,0 0 1 16,0 4 0-16,0-4-2 0,8 11 1 0,-7-1-1 15,2 3 2-15,2-1-3 0,0 4 0 0,-2-2 0 16</inkml:trace>
  <inkml:trace contextRef="#ctx0" brushRef="#br0" timeOffset="16554.16">4578 15597 438 0,'0'-2'0'0,"0"2"0"0,0-6 0 0,0 6 1 0,4-3 2 16,-4 3-1-16,8-10 0 0,-8 10-2 0,5-17 1 15,-5 17 0-15,11-29 0 0,-3 12-7 16,2-2 0-16,-2 2-1 0,-3 4 2 0,-2 7-17 0,-2 2 2 15,-1 4 0-15,4-6 0 0,-4 6 2 0,0-3 0 16,0 3 0-16,0-3 0 0,0 3 5 0,0 0-1 16,0 0 1-16,0 1 0 0,0-1 4 0,4 5 0 15,4 3 0-15,3 8 2 0,4 4 0 0,4 4 1 0,-5 1 1 16,2 1-1-16,-6-1 1 0,1 0 1 0,-2-1 0 16,3-3-1-16,0-4 2 0,-2-3-1 0,1-1 1 15,2 0 0-15,-5-1-1 0,0 0 2 16,-3-5-1-16,-1-2 0 0,-4-5 6 0,4 2-1 0,-4-2 0 15,4 1 0-15,-4-1 24 0,0 0 1 0,0 0-1 16,0 0 1-16,0 0 28 0,5 0 1 0,-5 0-1 16,13-11 1-16,-8-3 5 0,1-5 0 0,4-3 1 15,-2-2 0-15,1-3-11 0,-1-1 1 0,3-1 0 16,-3 4 0-16,2 0-13 0,-2-1-1 0,1 1 0 16,4 0 1-16,3-1-9 0,0 1 1 0,1-4-1 0,7-2 1 15,2-6-12-15,-1-2 1 0,4-4-1 0</inkml:trace>
</inkml:ink>
</file>

<file path=ppt/ink/ink11.xml><?xml version="1.0" encoding="utf-8"?>
<inkml:ink xmlns:inkml="http://www.w3.org/2003/InkML">
  <inkml:definitions>
    <inkml:context xml:id="ctx0">
      <inkml:inkSource xml:id="inkSrc0">
        <inkml:traceFormat>
          <inkml:channel name="X" type="integer" max="21248" units="cm"/>
          <inkml:channel name="Y" type="integer" max="12032" units="cm"/>
          <inkml:channel name="F" type="integer" max="4096" units="dev"/>
          <inkml:channel name="T" type="integer" max="2.14748E9" units="dev"/>
        </inkml:traceFormat>
        <inkml:channelProperties>
          <inkml:channelProperty channel="X" name="resolution" value="617.67444" units="1/cm"/>
          <inkml:channelProperty channel="Y" name="resolution" value="620.20618" units="1/cm"/>
          <inkml:channelProperty channel="F" name="resolution" value="0" units="1/dev"/>
          <inkml:channelProperty channel="T" name="resolution" value="1" units="1/dev"/>
        </inkml:channelProperties>
      </inkml:inkSource>
      <inkml:timestamp xml:id="ts0" timeString="2023-07-27T05:35:43.421"/>
    </inkml:context>
    <inkml:brush xml:id="br0">
      <inkml:brushProperty name="width" value="0.05292" units="cm"/>
      <inkml:brushProperty name="height" value="0.05292" units="cm"/>
      <inkml:brushProperty name="color" value="#FF0000"/>
    </inkml:brush>
  </inkml:definitions>
  <inkml:trace contextRef="#ctx0" brushRef="#br0">10104 1667 12 0,'0'18'0'0,"-5"1"0"0,0-5 0 0,-1-6 0 16,-2-5 0-16,1 5 0 0,-1 8 0 0,5 9 0 0,2 7 0 15,-3-4 0-15,0-2 0 0,0-6 0 16,1 1 0-16,2-4 0 0,-4 2 0 0,2-6 0 0,-1 3 0 15,3-4 0-15,1-4 0 0,-3 0 0 0,1-3 0 16,2-5 0-16,2 8 0 0,-2-8 0 0,8 3 0 16,-8-3 0-16</inkml:trace>
  <inkml:trace contextRef="#ctx0" brushRef="#br0" timeOffset="710.24">10194 1059 12 0,'13'-12'0'0,"-13"12"0"0,18-13 0 0,20-6 0 0,2 3 0 15,-2 7 0-15,-3-3 0 0,-1 6 0 0,-3 0 0 16,0 1 0-16,-1 2 0 0,-1 1 0 0,-1-4 0 0,1 1 0 16,-7-3 0-16,2 4 0 15,2 0 0-15,-2 3 0 0,-2-2 0 0,2-1 0 0,-3 3 0 0,-2 1 0 16,0 1 0-16,-3-1 0 0,-2 0 0 0,-3-1 0 16,-1 1 0-16,-2 0 0 0,0 0 0 0,-8 0 0 15,8 0 0-15,-2 0 0 0,1 0 0 0,-7 0 0 16,8 0 0-16,-8 0 0 0,9 0 0 0,-9 0 0 15,10 0 1-15,-10 0-1 0,11 1 1 0,-3 3 0 0,-3-1 1 16,3 2 0-16,0 2 0 0,0 1 0 0,1 5 1 16,-1 0 1-16,-5 6-1 0,2-2 1 0,0 4 0 15,-5-1-1-15,3 1 2 0,-3-1-2 0,0 1 2 16,0 0-1-16,-3-1 1 0,3 2-2 0,-5-1 2 16,5 0-1-16,-3 4 1 0,1 0 6 0,-1 4 0 0,3 2 0 15,0-1 0-15,0 5-2 0,0-1 0 0,2-1 0 16,1-2 1-16,0 0-4 0,2-3 1 15,-5 1 0-15,3 2-1 0,-3-2-1 0,-3 1 0 0,3-2 0 16,-5-1 0-16,2-6 3 0,0-4 0 0,1 2 0 16,-3-6 1-16,2 0 1 0,0-6 1 0,1 1 1 15,-2-3-1-15,4-5 4 0,-4 3 2 0,4-3-1 16,-8 5 1-16,8-5 1 0,-8 3 0 0,8-3 0 16,-9 0 0-16,4 0 3 0,-3 0 0 0,2 0 1 0,-1 0 0 15,-4-3-10-15,2-2 2 0,-4 2-1 16,0-2 1-16,-1 2 2 0,-4 2-1 0,2-3 1 0,4 4 0 15,2-3-2-15,-3 3 1 0,0 0-1 0,1 3 1 16,-7 1 14-16,1-3 0 0,1 2 1 0,-1 2 0 16,-1-2 1-16,-3 5 1 0,1-3-1 0,0 3 2 0,0-3-8 15,2 3 2-15,0-1-1 0,-5 1 1 0,2 0-4 16,-2 2 0-16,-1-2 0 0,-1 3 0 0,1-2-10 16,1 2 0-16,-2-1 0 0,1-2 1 0,-3 0-5 15,3 0 0-15,3 0 0 0,3-4 0 0,1 1-4 16,4 1 2-16,1-4-1 0,2 1 1 0,3-3-5 0,3 2 0 15,5-2 0-15</inkml:trace>
  <inkml:trace contextRef="#ctx0" brushRef="#br0" timeOffset="1125.22">9965 1096 639 0,'0'0'0'15,"0"0"5"-15,0 0 0 0,0 0 0 0,-8-21 0 0,8 21 5 16,0-5 2-16,0 5-2 0,0 5 1 0,0-5-11 16,5 10 1-16,-5-10-1 0,8 36 1 15,-5-8-2-15,-2 9 1 0,3-1-1 0,-4 5 1 0,1 4-4 16,1 1-1-16,-1 1 1 0,-1-1-1 0,-1-2-5 15,-1-2 0-15,1-1 0 32,1 0 1-32,0 0-4 0,0 3 1 0,0-4 0 0,0-2 1 0,3-6-4 0,2-2 0 0,3-2 1 0,-4-4-1 0,4-7-6 0,2-1 1 15,1-8-2-15</inkml:trace>
  <inkml:trace contextRef="#ctx0" brushRef="#br0" timeOffset="2039.69">12274 1246 12 0,'0'0'0'0,"0"0"0"0,0 0 0 0,0 0 0 0,0 0 0 16,0 0 0-16,0 2 0 0,0-2 0 0,0 3 0 16,0-3 0-16,-3 8 0 0,3-8 0 0,-5 22 0 15,1-3 0-15,-1 5 0 0,-3 1 0 0,-3 3 0 16,3 1 0-16,1-4 0 0,3 2 0 0,0-1 0 15,0-1 0-15,-3-1 0 0,6 1 0 0,1-1 0 0,0-1 0 16,-3-2 0-16,1 1 0 0,0 2 0 0,2-3 0 16,0 2 0-1,-1-5 0-15,1 1 0 0,0-7 0 0,0 4 0 0,-3-2 0 0,1 1 0 0,-1-3 0 16,1-4 0-16,2-8 0 0,0 8 0 0,0-8 0 16,-3 2 0-16,3-2 0 0,0 5 0 0,0-5 0 15</inkml:trace>
  <inkml:trace contextRef="#ctx0" brushRef="#br0" timeOffset="2300.98">12450 958 12 0,'20'-10'0'0,"-20"10"0"0,31-12 0 16,18-4 0-16,-3 3 0 0,-7 5 0 0,-3 0 0 15,-5 0 0-15</inkml:trace>
  <inkml:trace contextRef="#ctx0" brushRef="#br0" timeOffset="2528.19">13650 936 12 0,'0'17'0'16,"0"-17"-10"-16</inkml:trace>
  <inkml:trace contextRef="#ctx0" brushRef="#br0" timeOffset="2550.33">13656 1218 12 0,'-1'4'0'0,"1"-4"0"0,0 18 0 0,0-18-10 15</inkml:trace>
  <inkml:trace contextRef="#ctx0" brushRef="#br0" timeOffset="2993.78">13631 1422 12 0,'0'5'0'0,"0"-5"0"0,3 12 0 0,-3-12 0 15,3 19 0-15,-3-19 0 0,2 26 0 0,-2-9 0 16,3 2 0-16,-1-2 0 0,-1-1 0 16,1 2 0-16,-2-3 0 0,3-2 0 0,-3-2 0 0,0-6 0 15,0 0 0-15,0-5 0 0,0 11 0 0,0-11 0 0,0 0 0 16,0 0 0-16,0 3 0 0,0-3 0 0,0 0 0 16,0 0 0-16,0 0 0 0,0 0 0 0,0 0 0 15,0 0 0-15,0 2 0 0,0-2 0 0,0 0 0 16,0 0 0-16,0 0 0 0,0 0 0 0,0 0 0 15,0 0 0-15,0 3 0 0,0-3 0 0,0 0 0 0,0 0 0 16,-5 1 1-16,5-1 6 0,-8 7 1 0,0 1-1 16,-3 1 1-1,-3 2 21-15,-5 2 1 0,1-4-1 0,1 2 0 0,-1-3 2 0,2 0 2 16,-5 0-1-16,2 2 1 0,0-2-5 0,-2 3 0 0,1-5 0 16,-4 0 0-16,-2 2-8 0,1 0 1 0,-6-2-1 15,3 2 1-15,-9-1-5 0,0-3 0 0,2 1-1 16,-3 3 1-16,-2-5-5 0,2 2 0 0,0-5 1 15,0 0 0-15,-1 3 6 0,3-3 1 0,-1 0-1 16,7 0 1-16,-2 0 10 0,5 0 0 0,-2 2 1 16,-3-2 0-16,2 3-4 0,1-1 0 0,2 1-1 0,0 0 1 15,0 2-5-15,1-1 1 0,2 3-1 0,1-6 0 16,0 2 1-16,-1-3-1 0,5 2 0 0,0 1 2 16,2-6-10-16,4 1 1 0,-3 2-1 0,3-3 2 15,0 2-5-15,1-2 1 0,4 3-1 0,-2-4 1 0,4 3-4 16,1 1 1-16,5 0 0 0,-11-3 0 0,11 3-4 15,-7-5 1-15,7 5-1 0,-4-3 1 0,4 3 1 16,-7-3 1-16,7 3 0 0,-5 0 0 0,5 0-5 16,-8 0 1-16,8 0 1 0</inkml:trace>
  <inkml:trace contextRef="#ctx0" brushRef="#br0" timeOffset="3498.44">12330 982 572 0,'0'0'-1'15,"0"0"1"-15,0 0 1 0,0 0 0 0,-9-4 0 0,9 4 0 16,0 4 1-16,0-4 1 0,0 0-1 15,0 0-3-15,0 0 0 0,0 0 0 0,0 3 1 0,0-3-9 16,0 1 1-16,0-1 0 0,0 16 0 0,-2 0-14 16,0 5-1-16,1 7 1 0,-2 1 0 0,1 4-8 15,-1 6 1-15,-2 3-1 0,2 2 0 0,-2 2 11 0,0 6 0 16,-1-3 0-16,0 0 1 0,-6-3 5 0,3 0 0 16,-4-2 1-16,0 1 0 0,1-4 3 15,0 3 1-15,0-7 0 0,2-4 0 0,2-5 3 0,2-2-1 16,1-2 0-16,0-4 1 0,2-2 0 0,1-3 1 15,2-4-1-15,0-3 2 0,-3 0 0 0,3-3-1 0,0-5 1 16,3 2-1-16,-3-2 1 0,0 3 1 0,0-3 0 16,0 3-1-16,0-3 1 0,0 0 0 0,0 0 0 15</inkml:trace>
  <inkml:trace contextRef="#ctx0" brushRef="#br0" timeOffset="3810.57">12501 994 12 0,'5'-1'0'0,"-5"1"0"16,8-3 0-16,23-9 0 0,-5 6 0 0,-9 0 0 15,-4 6 0-15,3-2 0 0,-3-1 0 0,3 0 0 0,-2 1 0 16,5-1 0-16,-1 3 0 0,6-3 0 0,3 1 0 16,2 2 0-16,1 0 0 0,2 0 0 0,1 2 0 15,1 1 0-15,-1 0 0 0,-33-3-10 0</inkml:trace>
  <inkml:trace contextRef="#ctx0" brushRef="#br0" timeOffset="4400.97">13538 852 12 0,'4'3'0'0,"-4"-3"0"0,3 3 0 0,-3-3 0 15,20 21 0-15,-20-21 0 0,10 4 0 0,-10-4 0 16,2 4 0-16,-2-4 0 0,1 1 0 0,-1-1 0 15,0 3 0-15,0-3 0 0,0 5 0 0,0-5 0 16,2 3 0-16,-2-3 0 0,8 5 0 0,-8-5 0 16,1 3 0-16,-1-3 0 0,4 5 0 0,-4-5 0 15,0 5 0-15,0-5 0 0,0 8 0 0,0-8 0 16,0 8 0-16,0-8 0 0,0 11 0 0,0-11 0 0,-2 17 0 16,2-17 4-16,0 24 1 0,0-24-1 0,0 28 1 15,5-10 8-15,0 2 2 0,3 1-1 0,-1-2 1 16,1 1 6-16,0 3 1 0,2 0-1 0,-2-2 1 15,0 3 4-15,1-1 0 0,-1 0 0 0,0-4 0 0,-6 1-4 16,1-2 2-16,-3 1-2 0,0-7 2 0,0 1-4 16,-5 0 1-16,2-1 1 0,0 1-1 0,-2-2-5 15,0-1 0-15,1-3 0 0,-1 1 1 0,2 0-5 16,3 0 1-16,-3 0-1 0,1-5 0 0,2-3-6 0,-8 13 1 16,8-8-1-16,-3 3 1 0,3-8 5 15,-5 8 2-15,3-1-1 0,1-2 1 0,-1 3 5 0,2 0 1 16,-3 0-1-16,1 0 1 0,1-3 2 0,-1-1-1 15,2-4 0-15,-3 11 2 0,3-11-1 0,-2 10 2 16,2-10-2-16,-4 8 2 0,4-8-3 0,-7 0 1 0,7 0-1 16,-9 5 0-16,1-2-3 15,-3 0 0-15,-1 2 0 0,-2-2 1 0,0-2-4 16,-5 4-1-16,1 2 1 0,2 0 1 0,3-2 0 0,1 3 1 0,-1-3 0 16,-1 3 0-16,-2-3-1 0,0 2-1 0,0 5 1 15,1-3 0-15,-1-1 3 0,4 3 1 0,-1-1-1 16,0-3 1-16,0 6 0 0,6-2 2 0,-6-3-1 15,2 2 0-15,1-2-6 0,2-1 1 0,0-2-1 16,-1 0 1-16,2 1-5 0,2-1 2 0,5-5-1 16,-9 8 0-16,9-8-3 0,-11 8 0 0,11-8 0 15,-10 5 1-15,10-5-8 0,-8 8 0 0,8-8-1 0</inkml:trace>
  <inkml:trace contextRef="#ctx0" brushRef="#br0" timeOffset="4990.68">12667 936 341 0</inkml:trace>
  <inkml:trace contextRef="#ctx0" brushRef="#br0" timeOffset="5759.59">12888 868 12 0,'5'-8'0'0,"-5"8"0"0,13-2 0 0,20-6 0 0,2 8 0 15,-3 0 0-15,-3 5 0 0,1-2 0 0,-1 2 0 0,-1 0 0 16,4-1 0-16,0 0 0 0,-6-1 0 16,2-3 0-16,-4 4 0 0,0-4 0 0,-5 0 0 0,-1 0 0 15,-2 4 0-15,-4-8 0 16,0 4 0-16,-3 0 0 0,-6 0 0 0,-3 0 0 0,7 0 0 0,-7 0 1 16,3 0 0-16,-3 0 0 0,8-4 1 0,-8 4 22 15,2-7 0-15,-2 7-1 0,3-1 1 0,-3 1 24 16,8-3 0-16,-8 3 0 0,4-5 2 0,-4 5 0 0,13-3 1 15,-2 1-1-15,-1 2 1 0,3 0-5 0,-1 0 0 16,0 0 0-16,-3 0 1 0,-1 0-11 0,0 2 0 16,0 1 0-16,-6-3 0 0,-2 0-9 0,3 0 1 15,-3 0-1-15,3 0 1 0,-3 0-7 0,5 0 0 16,-5 0 1-16,0 0-1 0,0 0-4 0,0 0 1 0,0 0 0 16,0 0 0-16,0 0-7 0,0 0 1 0,0 0-1 15,0 5 2-15,0-5-7 0,0 3 1 0,0-3 0 16,0 8 1-16,3 4-5 0,2 4 2 15,-4 5-1-15,3-1 1 0,-3 6-3 0,2 2 0 0,1-2 0 16,-3 0 2-16,2 0-3 0,1-2 1 0,0 1-1 16,-2-1 1-16,1-1 0 0,0 3-1 0,-3-3 0 15,2 0 1-15,1-4-1 0,-3 3 1 0,2-2 0 16,-2 1 0-16,-2-2-1 0,-1-2 1 0,-2-1 0 16,0 3 1-16,-1-1-1 0,0-3 0 0,-1 3 0 15,1 1 1-15,1-2-1 0,2-1 1 0,-4 2-1 0,3 1 2 16,2 1-1-16,-1 4 2 0,1-2-2 0,-1-1 2 15,3-1-3-15,0-1 1 0,-3 2-1 0,1-4 2 16,2 2-1-16,-4-3 1 0,2-3-1 0,0 1 1 16,2 0 2-16,-3 0 1 0,2 1-2 0,-3-6 2 0,4-4 1 15,-3 1 1-15,3-6-1 0,-1 5 1 0,1-5 0 16,-5 5 0-16,5-5 0 0,0 3 0 0,0-3-3 16,0 0 2-16,0 0-1 0,0 2 1 0,0-2-1 15,0 0 0-15,0 0 1 0,0 0 0 0,0 0-1 0,0 0 0 16,0 0-1-16,0 0 1 0,0 0 1 0,0 0 0 15,0 0 0-15,0 0-1 0,0 0 2 0,0 3 2 16,0-3-2-16,0 0 1 0,0 0-1 0,0 0 1 16,0 0-1-16,0 0 1 0,0 0-5 0,0 0 2 15,0 0 0-15</inkml:trace>
  <inkml:trace contextRef="#ctx0" brushRef="#br0" timeOffset="7096.53">10550 2011 12 0,'-3'-5'0'0,"3"5"0"0,-5-6 0 15,5 6 75-15,-8-2 1 0,8 2 1 0,-3 0-1 16,3 0-49-16,-2 0 0 0,2 0 0 0,0 0 1 0,0 0-29 16,0 0 1-16,0 0 0 0,0 0 0 0,0 0-15 15,0 0 2-15,0 0-1 0,0 0 1 0,0 0-5 16,0 0 0-16,0 0 0 0,0 0 0 0,0 0 2 15,0 0 0-15,0 0 1 0,0 0 0 0,0 0 4 16,0 0 1-16,0 0 0 0,0 0 0 0,0 0 3 16,0 0 0-16,0 0 0 0,7 2 1 0,-7-2 1 0,20 11 2 15,-20-11-2-15,27 20 2 0,-17-4 2 0,1 2 1 16,2 1 0-16,-4-4 0 0,1-2 0 0,-2 0 0 16,0-1 0-16,0 0 1 0,0-3 0 0,-5-4 0 15,-3-5 0-15,10 6 0 0,-10-6 2 0,8 5-1 16,-8-5 0-16,12 1 0 0,-7-1 1 0,3-1-1 0,0-4 0 15,5-3 0-15,4-3 3 0,2-2 1 16,4-2-1-16,-3-3 1 0,1-2 13 0,0-1 1 16,-4 0-1-16,1 1 1 0,1-2 8 0,2 1 2 0,-4 1-2 15,-1 2 1-15,2-2 0 0,-1 1 1 0,2 1 1 16,-4 1-1-16,1 1 10 0,-7 5 1 0,2-2-1 16,-1 4 0-16,-4-2 3 0,-1 6 0 0,-5 5-1 15,5-8 1-15,-5 8-8 0,3-3 0 0,-3 3-1 16,0 0 1-16,0 0-14 0,0 0 2 0,0 0-2 15,-3 0 2-15,3 0-11 0,-3 3 0 0,-2 5 1 0</inkml:trace>
  <inkml:trace contextRef="#ctx0" brushRef="#br0" timeOffset="7444.49">10912 2027 941 0,'0'0'0'0,"0"0"6"0,0 0-1 16,0 0 1-16,-10-13 1 0,10 13 2 15,5-6 0-15,-5 6 0 0,11-2 1 0,-11 2 1 0,13-3 0 16,-13 3 0-16,17-3 1 0,-17 3-6 0,34 6 2 16,-18 2 0-16,-4 1 0 0,-2 3 0 0,1 5 0 15,-1 2-1-15,-2 2 2 0,0 4-3 0,0 0 1 16,-4 2-1-16,0 3 1 0,0-1 1 0,1-1 0 15,0-4 0-15,0-3 0 0,-2-6-2 0,0-2 2 16,2-5-1-16,-5 0 1 0,0-8-2 0,8 8 1 0,-8-8 0 16,1 1 0-16,-1-1 1 0,4 4-1 0,-4-4 1 15,8-4 1-15,-8 4-1 0,8-4 1 0,4-1-1 16,4-9 1-16,10-4-1 0,1-7 1 0,2-2 0 16,-1 5 0-16,-4-2-3 0,2 0 2 0,-1 2 0 15,2 2 0-15,0-3-2 0,0 6-1 0,1-4 1 16,2 6 1-16,-1-3-3 0,1 2 1 0,-1 0-1 15</inkml:trace>
  <inkml:trace contextRef="#ctx0" brushRef="#br0" timeOffset="8167.76">12565 1962 501 0,'1'0'0'0,"-1"0"0"16,5-5 0-16,-5 5 16 0,3-8 0 0,-3 8-1 0,5-8 2 16,-5 8-2-16,6-5 0 0,-6 5 0 0,3-3 1 15,-3 3-10-15,4-5 1 0,-4 5 0 0,4-3 0 16,-4 3-6-16,2 0 0 0,-2 0 0 0,3 0 0 16,-3 0 0-16,0 0 1 0,0 0 1 0,0 0-1 15,0 0 0-15,0 0 2 0,0 0-1 0,0 0 0 0,0 0 3 16,0 0 1-16,0 0-2 0,0 3 2 0,0-3 3 15,5 8 1-15,-5-8 1 0,11 13-1 0,-11-13 6 16,5 22-1-16,-5-22 1 0,8 24 1 0,-8-24-3 0,13 16 1 16,-13-16-1-16,8 11 1 15,-8-11-1-15,8 13-1 0,-8-13 1 0,9 9 0 0,-9-9-1 0,13 8 0 16,-13-8 1-16,16 8 0 0,-16-8-4 0,22 5 0 16,-22-5 0-16,24 3 1 0,-24-3-10 0,24 0 1 15,-24 0 1-15,30-8-1 0,-14 5-3 0,-1-2 0 16,-1-3 0-16,0 0 0 0,2 3-1 0,-3-3 1 15,3 4 0-15,-3-4 0 0,-4 0-1 0,2 0 1 16,-1 0-1-16,3 0 1 0,-1 0-2 0,0-1 2 0,0 1 0 16,-2 0 0-16,1 0 0 0,-5 3 0 0,2 0 0 15,-1 2 2-15,-7 3-1 0,8-9 0 0,-8 9 0 16,6-8 0-16,-6 8 1 0,6-6 0 0,-6 6 1 16,5-5-1-16,-5 5-2 0,8-3 0 0,-8 3 0 15</inkml:trace>
  <inkml:trace contextRef="#ctx0" brushRef="#br0" timeOffset="8527.7">13076 1905 389 0,'0'0'0'0,"0"0"0"0,0 0 0 0,0 0 0 0,-8-11 0 16,8 11 0-16,5-2 0 0,-5 2 0 0,2 0 0 16,-2 0-1-16,3 0 0 0,-3 0 0 0,3 5-1 15,-3-5-4-15,0 3-1 0,0-3 0 0,0 5 2 0,0 3-5 16,0 0-1-16,5 1 1 0,-4 5 0 0,6-1 2 15,-3 0 0-15,1-1 1 0,-2-4 0 0,-1-3 2 16,0-2 1-16,-2-3-1 0,4 5 2 0,-4-5 1 16,2 5 0-16,-2-5-1 0,3 3 1 0,-3-3 2 15,3 5 0-15,-3-5 0 0,5 6 0 0,-5-6 0 0,8 5 1 16,-8-5-1-16,7 8 1 0,0-7 0 0,5 2 1 16,-3 0-1-16,7-1 1 0,0-2-1 0,3 3 1 15,2-6 1-15,0-2-1 0,-1-3 3 0,-1 0 2 16,2-4-1-16,0-4 0 0,0-1 5 0,-2-2-1 15,1-2 0-15,4 0 0 0,-3-2 28 0,0 0 1 16,0 0-1-16,-1-3 2 0,1 3 9 0,-2-3 2 16,0 3-2-16,-1 5 2 0,-5 2-8 0,-1 4 1 15,-1 4 0-15,-1 0 0 0,-2 8-9 0,-5-3 1 0,-3 3 0 16</inkml:trace>
  <inkml:trace contextRef="#ctx0" brushRef="#br0" timeOffset="12510.65">13157 279 12 0,'0'-4'0'0,"0"4"0"0,0 0 0 0,0 0 0 0,5-12 0 16,-5 12 0-16,7 0 0 0,-7 0 0 0,1 8 0 16,-1-8 0-16,7 12 0 0,-7-12 0 15,9 26 0-15,-4-10 0 0,1 3 0 0,-1-2 0 0,-3-1 0 0,1 4 0 16,0 1 0-16,2 0 0 0,-4-1 0 16,3 1 0-16,-1-1 0 0,2 4 0 0,-4-3 0 0,2-4 0 15,1 2 0-15,-4 2 0 0,1-4 0 0,2 2 0 16,-3-3 0-16,0 4 0 0,-3-2 0 15,2 2 0-15,1-1 0 0,-4-1 0 0,3 2 0 0,-1-4 0 16,1 0 0-16,1 0 0 0,-4-3 0 0,3-1 0 16,-1-2 0-16,1-4 0 0,1-1 0 0,0-5 0 0,3 3 0 15,-3-3 0-15,0 2 0 0,0-2 0 0,0 0 0 16,0 0 0-16,0 0 0 0,0 0 0 0,0 0 0 16,0 0 0-16,0 0 0 0,0 0 0 0,0 0 1 0,0 0-1 15,0 0 0-15,0 0 3 0,0 0 1 0,0 0-4 16,0 0 0-16,0 0 14 0,0-10 1 0,0 10-15 15,0-8 0-15,0 8 22 0,0-8 2 0,0 8-24 16,0-4 0-16,0 4 27 0,0-8 0 0,0 8-27 16,0-7 0-16,0 7 10 0,-2-4 0 0,2 4-10 15,-1-8 0-15,-3-2 0 0,3-3 0 0,-4-1 0 16,2 2 0-16,-5-1-3 0,3 0-1 0,-3 1 4 16,0 0 0-16,0 0-7 0,-1 2 2 0,1-1 5 15,0 0 0-15,0 2-8 0,0 1 1 0,1 0 7 16,4 3 0-16,-5 2-6 0,3 1 0 0,-3-1 6 15,4 3 0-15,4 0-6 0,-5-5 2 0,5 5 4 0,-2-3 0 16,2 3-5-16,-1-3 2 0,1 3 3 0,-5-2 0 16,5 2-3-16,-3 0-1 0,3 0 4 0,-2 0 0 15,2 0-3-15,-1 0 1 0,1 0 2 0,0 0 0 16,0 0-3-16,-2 0 1 0,2 0 2 0,0-3 0 0,0 3-2 16,0-1 0-16,0 1 2 0,0-3 0 0,0 3 2 15,0 4 1-15,0-4-3 0,0 8 0 0,5 0 11 16,3 2 1-16,0 4-12 0,0-1 0 0,0 2 48 15,-2 0 1-15,0 0-49 0,1-3 0 0,-1 0 74 0,1-2 2 16,-1 1-76-16,0 0 0 0,1-5 62 0,-3 2 2 16,1 0-64-16,0-5 0 0,-5-3 61 15,11 13 1-15,-11-13-62 0,8 8 0 0,-8-8 52 0,10 5 1 16,-4-2-53-16,0 1 0 0,1-4 48 0,-1 4 2 16,1-4-50-16,-1 1 0 0,0 2 25 0,1-3 0 15,-1 0-25-15,-1 0 0 0,-5 0 15 0,8 0 1 16,-8 0-16-16,8-4 0 0,-8 4 10 0,5-8 0 0,-5 8-10 15,8-8 0-15,-1 0 7 0,0-3 0 0,1-2-7 16,-2 4 0-16,1-2 11 0,1-2-1 0,0 3-10 16,-1-1 0-16,-5-1 18 0,1 1 0 0,0 1-18 15,-3-1 0-15,2 3 23 0,0 0 2 0,-1 2-25 16,2-2 0-16,-3-3 41 0,2 3 1 0,1-2-42 16,-3 2 0-16,2 4 45 0,-2-3 1 0,0 7-46 15,0-4 0-15,0 4 39 0,0-5 0 0,0 5-39 16,0-3 0-16,0 3 35 0,0-3 1 0,0 3-36 0,0 0 0 15,0 0 26-15,0 0 0 0,0 0-26 0,0 3 0 16,0-3 20-16,0 0 0 0,0 0-20 0,0 3 0 16,0-3 15-16,6 5-1 0,-6-5-14 0,5 8 0 15,-5-4 2-15,0 4 1 0,-3 3-3 0</inkml:trace>
  <inkml:trace contextRef="#ctx0" brushRef="#br0" timeOffset="13847.35">13204 364 12 0,'3'-8'0'0,"-3"3"22"0,1-2 2 0,6-22-24 16,-6 8 0-16,-1 10 38 0,-1 7 0 0,1 4-38 15,-7-11 0-15,1 6 28 0,-2-3 0 0,-3 0-28 16,-3-2 0-16,-2 3 15 0,-2-1-1 0,2 3-14 15,-1 2 0-15,-4 0 4 0,0 1-1 0,0 2-3 0,1-3 0 16,-6 3 0-16,2 3 0 0,2-3 0 0,-5 0 0 16,1 5-1-16,-1-2 1 0,0 2 0 15,0 3 0-15,2-4-1 0,1-1 0 16,0 5 1-16,-2-3 0 0,4 3-1 0,-3-3 0 0,1 3 1 0,0 0 0 16,1 0 0-16,3 1 0 0,-1 2 0 0,-1-3 0 15,1 2 2-15,-3 1 0 0,2-2-2 0,1 4 0 16,-3 3 6-16,2-1 0 0,1 4-6 0,-3 4 0 0,0 4 11 15,2 3-1-15,-2 1-10 0,2 3 0 0,-2-1 12 16,1 6 1-16,0-1-13 0,2 4 0 0,0 5 13 16,-1-1-1-16,1 6-12 0,4-3 0 0,-4 2 8 0,0 1 0 15,2 2 0-15,5 3 0 0,-2 3-4 0,6-1 1 16,-3 4-1-16,2-1 0 0,2 0-1 0,1 3 0 16,3-4 0-16,-3 1 1 0,2-2-1 0,1 2 2 15,3-5-1-15,-1-5 1 0,1-6-1 0,1-2 1 16,2-6-1-16,1 2 2 0,1-7-1 0,2-1 2 15,3-2-1-15,-3 2 0 0,3-4 1 0,-4-2 0 16,4 2 0-16,5 1 0 0,0-1 0 0,4 1 1 0,7-4 0 16,0-1 0-16,7-1-1 0,2-2-1 0,4-1 1 15,1-2 1-15,0-5 3 0,4-1 1 0,-1-1 1 16,1-3-1-16,1-5 4 0,-2-3 0 0,0-3-1 16,-2 0 1-16,2-2 1 0,-3-3 0 0,4-1-1 15,-4-5 2-15,4-1-2 0,-6-5 1 0,4 1 0 16,0-2 0-16,1 1 3 0,2-4 0 0,4 2 0 15,-4-2 0-15,1-1-1 0,2 1 1 0,1 0-1 16,2-1 1-16,2 0-1 0,2-2 0 0,-2-2 0 0,-3 4 0 16,4 1-2-16,-2-1 0 0,1-4 0 0,-5 1 1 15,0-1 3-15,-5 4 1 0,2-4 1 0,2 2-1 16,-5 2-5-16,1-3 1 0,-1-4 0 0,-5 2 0 16,-1 1-3-16,-2-2-1 0,-2 1 1 0,-1-5-1 0,-2 0-2 15,0-1-1-15,-6-1 0 0,-2 1 0 0,-5-2-2 16,-1-2 0-16,-5 4 0 0,0-5 1 0,-4-1-4 15,1-2-1-15,-3-2 1 0,-4-1 0 0,-3 1 0 16,-3-3 1-16,-4 0 0 0,-1-1 0 0,-3-2-1 16,-5 2 2-16,1-6-1 0,-3 2 1 0,3 0 11 15,-6-3 1-15,2 2-20 0,0 6 0 0,2 6 25 16,-4 4 1-16,-1 1-26 0,0 3 0 0,-1 5 32 16,-3 1 1-16,-1 5-33 0,-3 4 0 0,-1 2 55 0,-3 3 1 15,-2 4-56-15,-5 1 0 0,0 5 65 0,-1-1 0 16,-2 4-65-16,-2 2 0 0,-3 5 60 0,1-2 2 15,-3 2-62-15,-6 8 0 0,-5 3 41 0,-5 1 0 16,-2 11-41-16</inkml:trace>
  <inkml:trace contextRef="#ctx0" brushRef="#br0" timeOffset="15011.5">9931 940 12 0,'-8'4'0'0,"8"-4"0"0,-3 4 0 16,-3 22 0-16,3-6 0 0,4-4 0 0,1-5 0 16,3-4 0-16,-4-1 0 0,-1-6 0 0,7 9 0 15,-7-9 0-15</inkml:trace>
  <inkml:trace contextRef="#ctx0" brushRef="#br0" timeOffset="15513.64">9911 912 12 0,'0'-3'0'0,"0"3"2"0,0-2 0 0,0 2 1 15,0-20-1-15,0 20-1 0,0-8 0 0,0 8 0 0,0-3 0 0,0 3-1 16,0-5 0-16,0 5 0 0,8-3 1 0,-8 3-1 0,1-8 0 16,-1 8 0-16,3-5 2 0,-3 5-2 15,0-5 1-15,0 5 0 0,0-3 0 0,0 3 0 0,0-5 1 16,0 5 1-16,5 0-1 0,-5 0 0 0,16 0 1 15,-16 0 1-15,29 5-1 0,-12-2 4 0,6-1 1 16,-3 1-2-16,0 2 2 0,0 1 1 0,-2-1 1 16,3 0-1-16,-4-2 1 0,4-2 4 0,3-1 1 15,-4 0-2-15,3 3 2 0,1-3 4 0,-2-4 0 0,2 1 0 16,1-5 0-16,-2 0-2 0,4-2 1 0,-2 2 0 16,2-3 0-16,0 2-11 0,2-4 2 0,1-3 0 15,-4 4 0-15,-1-1-3 0,-1-1 1 0,-1 1-2 16,-3 0 2-16,0 2-4 0,-3 5 2 0,-4-2-1 15,-4 5 1-15,3-2-1 0,-8 5 1 0,-4 0-1 16,8-3 2-16,-8 3-2 0,2 0 1 0,-2 0-1 16,3 0 1-16,-3 0 1 0,3 0 0 0,-3 0 1 15,5 3 0-15,-5-3-5 0,8 2 0 0,-8-2 0 16</inkml:trace>
  <inkml:trace contextRef="#ctx0" brushRef="#br0" timeOffset="16334.73">9849 1026 48 0,'0'0'0'0,"0"0"-1"16,0 0 1-16,0 0 0 0,3-11 0 0,-3 11 0 15,5-2 0-15,-5 2 0 0,3-3 0 0,-3 3 1 0,6 3 0 16,-6-3 0-16,27 0 0 0,-6 0-1 0,4-3 0 15,1 0 0-15,-1 1 0 0,-2-1 0 0,1 3 0 16,0-5 0-16,1 2 1 0,1-5-1 0,-1 4 0 16,-1-1 0-16,1 0 1 0,3-3 0 0,0-3 1 15,1 3-1-15,0 0 0 0,-4 0 2 0,4 0 2 0,1 2-1 16,0-2 1-16,2 0 8 0,-3 0 2 0,0 0-2 16,1 4 2-16,-1 1 11 0,-2-2 1 0,0 2-2 15,0 1 2-15,-2-1-12 0,-1 0-1 0,0 1 1 16,-1-1 1-16,-3-2-5 0,-2 5 1 0,-2-3 0 15,-4-2 0-15,0 2-1 0,-3 2 0 0,-1-3 1 16,-5 4 0-16,-3 0-1 0,5-3 0 0,-5 3 1 16,5 0 0-16,-5 0 1 0,3 0 1 0,-3 0-1 15,2-5 1-15,-2 5-1 0,3-3 1 0,-3 3-1 16,8 0 2-16,-8 0-4 0,5 0 0 0,-5 0 0 16,3 0 1-16,-3 0-6 0,6-4 2 0,-6 4-1 15,3-2 1-15,-3 2-6 0,4-3 1 0,-4 3 1 0,1 0-1 16,-1 0-2-16,3 0 0 0,-3 0 1 0,0 5-1 15,0-5-1-15,-4 3 0 0,4-3 0 0</inkml:trace>
  <inkml:trace contextRef="#ctx0" brushRef="#br0" timeOffset="18528.41">4587 3972 150 0,'0'0'0'0,"0"0"0"16,-1-4 0-16,1 4 19 0,-5-13 0 0,5 13 0 15,-3-8 0-15,3 8-3 0,-4 0 0 0,4 0-1 0,0 0 2 16,0 0-6-16,0 3 1 0,0-3-1 0,0 0 0 16,0 0-9-16,0 0 1 0,0 0-1 0,0 2 0 0,0-2-1 15,0 3 1-15,0-3 1 0,0 3-1 0,0-3-1 16,0 2 1-16,0-2 0 0,0 6 1 0,0-6-1 15,7 21 0-15,-6-4 0 0,3 1 2 0,-3 4 1 16,6 0 2-16,-3 2-1 0,4-4 1 0,-3 4 4 0,0-3 0 16,3-6 0-16,0 3 0 0,0-1 3 0,0 2 0 15,1-3 1-15,-1-3 0 0,0-1 1 0,2-2 2 16,1-2 0-16,2-2 0 0,-1-6-6 0,1-3-1 16,0-2 0-16,4-7 0 0,7-4-4 0,2-5 0 15,3-3-1-15,1-1 2 0,2-7-1 0,1-1 0 16,2-3-1-16,2-2 1 0,1-2-3 0,4-4-1 0,4 1 0 15,0-4 2-15,8 1-3 0,0-3 0 0,5-1 1 16,-1 1-1-16,1-3 0 0,3 3 0 0,-3 0 1 16,2 0 0-16,-1 3 6 0,1-2 0 0,-1 7 0 15,-1 0 0-15,-3 5-2 0,1-1-1 0,-2 7 1 16,-4 2 0-16,-2 4 6 0,-6 3 1 0,-2 6-1 16</inkml:trace>
  <inkml:trace contextRef="#ctx0" brushRef="#br0" timeOffset="22510.86">5394 5530 12 0,'0'0'0'0,"0"0"0"0,-5-8 0 0,5 8 0 0,-8-15 0 16,8 15 0-16,-8-8 0 0,8 8 0 0,3 3 0 15,-3-3 0-15,2 1 0 0,-2-1 0 0,3 4 0 16,-3-4 0-16,3 3 0 0,-3-3 0 0,2 5 0 16,-2-5 0-16,3 1 0 0,-3-1 0 0,9 3 0 0,-9-3 0 15,13 3 1-15,-13-3 0 0,19 5 0 0,-19-5 0 16,18 5 2-16,-18-5-1 0,21 11 1 0,-21-11 1 15,25 13-1-15,-25-13 7 0,18 17 1 0,-18-17-1 16,27 21 2-16,-27-21 3 0,27 27 1 0,-27-27 0 16,29 25 1-16,-29-25-1 0,20 24 2 0,-20-24 0 15,29 25 0-15,-13-12 4 0,-2-1 0 0,2-1-1 16,0-3 2-16,-3-3-6 0,1-2 1 0,2-1-2 16,-5 1 2-16,2-3 5 0,-7 3-1 0,6-6 1 0,0-2-1 15,1-3-2-15,3 0 2 0,5-3-2 0,-1-3 1 16,1-2 4-16,1-3 0 0,4-3-1 0,3-5 2 15,4-3 8-15,4-3 0 0,-2-4 0 0,6-4 1 16,4-1 2-16,1-1 1 0,5-6 0 0,3 0 0 0,2-4-3 16,5 0 0-16,-1-3 0 0,6 2 1 0,2-4-12 15,2 1 2-15,0-3 0 0</inkml:trace>
  <inkml:trace contextRef="#ctx0" brushRef="#br0" timeOffset="24047.44">4874 8048 12 0,'0'0'0'15,"0"0"0"-15,0 0 0 0,0 0 0 0,-3 0 0 16,3 0 0-16,3 3 0 0,-3-3 0 0,13 8 0 0,-13-8 0 16,25 20 0-16,-9-4 0 0,2 2 0 0,-2-2 0 15,-4-2 0-15,-2 0 0 0,1-4 0 0,-3 1 0 16,-1-3 0-16,1 1 0 0,-1-1 0 0,-3-2 0 16,4 1 0-16,-2 1 0 0,2 3 0 0,0-3 0 15,0 1 0-15,0-1 0 0,1 0 0 0,3 0 0 16,-4 0 0-16,1-7 0 0,1 2 0 0,1 1 0 15,-3-3 0-15,0-1 0 0,1 0 0 0,3 0 0 16,0-1 0-16,6-6 0 0,-2-1 1 0,4-1-1 0,-2-2 1 16,3-3 6-16,-4-1 0 0,7 1-1 0,-2-7 1 15,7 1 5-15,-3-4 2 0,6-3-2 0,3-3 2 16,6-3 4-16,0-7 0 0,9-2 0 0,1-6-1 16,5-6 15-16,4-3 0 0,4-3 1 0</inkml:trace>
  <inkml:trace contextRef="#ctx0" brushRef="#br0" timeOffset="31479.97">6301 7239 12 0,'0'0'0'15,"0"0"0"-15,1-3 0 0,-1 3 0 0,11-10 0 16,-11 10 0-16,13-13 0 0,-13 13-10 0</inkml:trace>
  <inkml:trace contextRef="#ctx0" brushRef="#br0" timeOffset="32353.09">6368 7193 12 0,'0'0'0'0,"0"0"0"0,0 0 0 0,0 0 0 0,0 0 0 0,0 0 0 16,0 0 0-16,0 0 0 0,0 0 0 0,0 0 0 16,0 0 0-16,0 0 0 0,0 0 0 0,0 0 0 15,0 0 0-15,0 0 0 0,0 0 0 0,0 0 0 16,0 1 0-16,0-1 0 0,1 13 0 0,-1-13 0 15,11 29 0-15,-3-10 0 0,0 3 0 0,2-3 0 16,-2-3 0-16,-3-4 2 0,-1-4 0 0,3 0 1 16,-1-6 0-16,-6-2 1 0,6 3 2 0,-6-3 0 15,8 8-1-15,-8-8 4 0,10 1 0 0,-2 1 0 0,-3-1 1 16,-5-1 7-16,8 4 0 0,0-4 0 0,0 0 1 16,1 0 17-16,-1 0 0 0,0 0 0 0,0-4 1 15,2 0 6-15,1-1 0 0,-2 2 0 0,4-5 0 16,0 0-7-16,-2 0 1 0,2 0-1 0,0 0 1 15,-1-1-7-15,1-1 1 0,0 1 0 0,-5 2 0 0,0-1-2 16,-3 4 0-16,-1-3 0 0,4 3 0 0,-5-4-7 16,2 3 1-16,0-3-1 0,0 3 1 0,1 2-7 15,1-2 1-15,-7 5-1 0,11-8 1 0,-11 8-5 16,8-6 1-16,-8 6-1 0,1-1 1 0,-1 1-4 16,3-5 0-16,-3 5 0 0,0 0 0 0,0 0-4 0,0 0 1 15,0 0-1-15,0 0 2 0,0 0-4 0,0 1 0 16,0-1 0-16,-4 8 1 0,0 3-3 0,-5-1 1 15,1 3 0-15,-3 1 0 0,3 0-1 0,1 0 0 16,-1-1 0-16,1-8 0 0,7-5-3 0,-4 1 0 16,4-1 1-16,-1 2 0 0,1-2-7 0,0 5 0 0,0-5 0 15,-3 0 1-15,3 0-6 0,-5 1-1 0,5-1 0 16,-3 0 2-16,3 0-5 0,-2 3 1 0,2-3 0 16,-3 0 0-16,3 0 3 0,0 0 0 0,0 0 1 15,-5 0-1-15,5 0 4 0,0 0 1 0,0 0-1 16,-3 0 1-16,3 0 3 0,-2 0 0 0,2 0 0 15,-3 0 1-15,3 0 3 0,0 0 0 0,0 0 0 16,0 0 1-16,0 0 0 0,0 0 1 0,0 0 0 16,0 0 0-16,0 0 0 0,0 0 1 0,0 0 0 15,0 4 0-15,0-4 4 0,3 1 0 0,-3-1 1 16,7 3 0-16,-1 0 5 0,0 2 0 0,-6-5 0 0,12 8 0 16,-12-8-4-16,7 8 1 0,-7-8 0 0,8 5 0 15,-8-5-5-15,5 0 0 0,-5 0 1 0,5 3 0 16,-5-3-1-16,8 5 0 0,0-4 0 0,-3 1 1 15,3 3-1-15,-4-4 0 0,4 2 1 0,-3 1 0 0,3 0 1 16,-3-2-1-16,3 1 1 0,-3 0-1 0,1 0 6 16,1 2 2-16,-1-5-2 0,0 2 1 0,-6-2 2 15,11 3 2-15,-11-3-2 0,8 0 2 0,-8 0-2 16,8 0 1-16,-8 0-1 0,7 0 1 0,-7 0-1 0,8-5 1 16,-2 0-1-16,4 2 2 0,-2-3-2 0,4 0 1 15,-2-2-1-15,1 0 1 0,-3 0-1 0,2-3 1 16,1 1-1-16,-2 2 1 0,4-4-3 0,0-1 1 15,-2 0 0-15,2 2 1 0,1-1-4 0,0-1 1 16,-1-1 0-16,0 4 0 0,0-3 0 0,-1 2 1 16,-2 2 0-16,3 1 0 0,-2 0-1 0,-2 3 0 15,-1-1 0-15,0 1 0 0,-3 2-2 0,3 1 1 16,-8 2 0-16,8-7 0 0,-8 7-3 0,8-4 0 0,-8 4 1 16,5-1 0-16,-5 1-4 0,3 0 2 0,-3 0-1 15,2 0 1-15,-2 0-4 0,3 0 0 0,-3 0 0 16,3 0 1-16,-3 0-2 0,5 1 1 0,-5-1-1 15,1 8 1-15,3-1-1 0,-4 2 0 0,3 2 0 16,-3 2 2-16,0 0-5 0,0-1 2 0,0-1 0 16</inkml:trace>
  <inkml:trace contextRef="#ctx0" brushRef="#br0" timeOffset="33078.37">6823 7587 414 0,'0'0'0'0,"0"0"0"15,0 0 0-15,0 0 1 0,-3 0 1 0,3 0-1 0,-1-2 1 16,1 2 1-16,0-4 0 0,0 4 0 15,0-3 1-15,0 3-7 0,0 0 2 0,0 0-1 0,0 0 1 16,0 0-18-16,0 0 1 0,0 0-1 0,0 0 1 16,0 0 0-16,1-4 0 0,-1 4 0 0,11-9 1 0,-11 9 3 15,21-13 0-15,-21 13 1 0,26-20-1 0,-26 20 4 16,25-29 1-16,-9 16-1 0,2 2 1 0,-3 0 2 16,3 2 2-16,0-4-2 0,2 2 1 0,1 0 3 15,0 1 1-15,1-1-1 0,5 2 1 0,-1-4 2 0,4-4 0 16,2 1 0-16,-5 0 0 0,2 3 2 0,-1-2 1 15,1 2-1-15,1 0 1 0,-1 2 25 0,0-1 0 16,-4 0 1-16,-3 3-1 0,2 1 15 0,-6-3 2 16,3 1 0-16,-5 3 0 0,-2-1-2 0,-3 3-1 15,-1-1 1-15,-2 4 0 0,-8 2-11 0,8-5 2 16,-8 5-1-16,3-3 1 0,-3 3-19 0,5 0-1 16,-5 0 1-16,3 0-1 0,-3 0-6 0,1 0 1 0,-1 0-1 15,3 0 1-15,-3 0-6 0,-4 0 2 0,4 0-2 16,-8 3 2-16,-3 2-4 0,-4 3 0 0,-4 1 0 15</inkml:trace>
  <inkml:trace contextRef="#ctx0" brushRef="#br0" timeOffset="33451.9">6895 7671 515 0,'-3'2'0'0,"3"-2"0"0,-6-2 0 15,6 2 1-15,-7-5 0 0,7 5 0 0,-5-1 0 16,5 1-1-16,0 0 0 0,0 0 0 0,0 0 0 16,0 0-1-16,0 0 0 0,0 0 0 15,0 0 0-15,0 0-5 0,5 0 0 0,-5 0 1 0,16-7-1 16,0-1 2-16,5-3 0 0,1 2 0 0,-1-5 0 0,0 1 2 16,-6 0 0-16,6 1 0 0,0-6 1 0,1 2-1 15,2 0 1-15,2-1 0 0,-1 1 1 16,1-4 4-16,2-1 0 0,1 0-1 0,1 2 2 0,-1 2 11 0,1-4 0 15,2 2 0-15,-2 2 1 0,-1 1-6 16,1-3 2-16,2 2-1 0,-1 1 0 0,-3 2 16 0,-1-1 0 16,0 1 0-16,-1 3 0 0,-4-2 3 0,-1 1-1 15,-2 4 0-15,0-3 1 0,-3 1-1 0,0 2 1 16,-6 2 1-16,1 1-1 0,-6 1-12 0,-1 0 0 0,-4 4 0 16,5-1 1-16,-5 1-5 0,3-3 2 0,-3 3 0 15,4 0 0-15,-4 0-7 0,0 0 1 0,0 0 0 16,-4 3 1-16,4-3-8 0,-12 8 1 0,-1 4-1 15</inkml:trace>
  <inkml:trace contextRef="#ctx0" brushRef="#br0" timeOffset="33810.76">6925 7758 614 0,'-1'0'0'0,"1"0"0"0,-3 3 0 16,3-3 2-16,3 0-1 0,-3 0 0 0,0 0 0 16,0 0 0-16,0 0 0 0,0 0 0 0,0 0 0 0,0 0-1 15,0 0 0-15,0 0 0 0,13-5 2 0,2-2-2 16,5-1 0-16,4 0 0 0,-4-3 0 0,3 1-2 16,0-6 1-16,1 4 0 0,2-1 1 0,-1-3-1 15,4 0 1-15,1 0 0 0,-1 1 0 0,0 0 0 16,1 0 1-16,0-4-1 0,2-2 1 0,-3-1 4 15,4-2-1-15,1 3 1 0,-4 1 0 0,4-1 10 16,-4 1 0-16,2 1-1 0,-2 1 2 0,-1 1 11 16,-1 1 0-16,-2 2 0 15,-1 1 1-15,1 0 2 0,-5 4 1 0,-1-4 0 0,1 5 0 0,-5-3 1 16,-2 3 0-16,-3 4 0 0,-1-1 0 0,-10 5-6 0,8-3 0 16,-8 3 0-16,3-3-1 0,-3 3-2 0,0 0-1 15,0 0 1-15,0 0-1 0,0 0-5 0,0 0 0 0,0 0 0 16</inkml:trace>
</inkml:ink>
</file>

<file path=ppt/ink/ink12.xml><?xml version="1.0" encoding="utf-8"?>
<inkml:ink xmlns:inkml="http://www.w3.org/2003/InkML">
  <inkml:definitions>
    <inkml:context xml:id="ctx0">
      <inkml:inkSource xml:id="inkSrc0">
        <inkml:traceFormat>
          <inkml:channel name="X" type="integer" max="21248" units="cm"/>
          <inkml:channel name="Y" type="integer" max="12032" units="cm"/>
          <inkml:channel name="F" type="integer" max="4096" units="dev"/>
          <inkml:channel name="T" type="integer" max="2.14748E9" units="dev"/>
        </inkml:traceFormat>
        <inkml:channelProperties>
          <inkml:channelProperty channel="X" name="resolution" value="617.67444" units="1/cm"/>
          <inkml:channelProperty channel="Y" name="resolution" value="620.20618" units="1/cm"/>
          <inkml:channelProperty channel="F" name="resolution" value="0" units="1/dev"/>
          <inkml:channelProperty channel="T" name="resolution" value="1" units="1/dev"/>
        </inkml:channelProperties>
      </inkml:inkSource>
      <inkml:timestamp xml:id="ts0" timeString="2023-07-27T05:36:28.634"/>
    </inkml:context>
    <inkml:brush xml:id="br0">
      <inkml:brushProperty name="width" value="0.05292" units="cm"/>
      <inkml:brushProperty name="height" value="0.05292" units="cm"/>
      <inkml:brushProperty name="color" value="#FF0000"/>
    </inkml:brush>
  </inkml:definitions>
  <inkml:trace contextRef="#ctx0" brushRef="#br0">14327 1909 12 0,'0'0'0'0,"0"0"0"16,2-4 0-16,-2 4 0 0,-2-16 0 0,2 16 0 15,2-10 0-15,-2 10 0 0,8 0 0 0,-8 0 0 16,13 2 0-16,-13-2 0 0,11 3 0 0,-11-3 0 16,13 3 0-16,-13-3 0 0,20 5 0 0,-20-5 0 15,26 0 1-15,-26 0 0 0,27 0 1 0,-8 0-1 0,2 0 2 16,1 0-1-16,4 0 1 0,1 2 1 15,1 1-1-15,4-3 2 0,2 3 0 0,1-3 1 0,0 5-1 16,1-2 7-16,4-2-1 0,2 6 0 0,-1-2 0 16,4-1-3-16,1-1 0 0,0 2 0 0,0 0 0 0,-1-2-3 15,0 0 2-15,-1-1 0 0,1 3-1 0,0 1 1 16,1-1 1-16,2-2 0 0,-2 3 0 0,0 1-1 16,-3 0-1-16,3-2 1 0,2 3 0 15,3-3 5-15,-3-2 2 0,1 5-1 0,4-3 0 0,3 3 1 16,1-4 1-16,2 1-2 0,2-2 2 0,1 2 3 15,3-2 1-15,-1 2 0 0,1-5 0 0,2 3 0 0,2-3 0 16,1 2 0-16,-6 1 0 0,-1 0-3 0,0 2-1 16,-1 0 1-16,0-1 1 0,-6 3-7 0,1-3 1 15,-1 4 1-15,1 0-1 0,1 2-3 0,1 1 1 16,-4 1 0-16,4 0 0 0,2-3-5 0,-2 2 1 16,0-1-1-16,1-2 1 0,3-1-4 0,2 3 0 0,-4-2 0 15,-1-2 0-15,1-1-1 0,-1 0 0 16,-1-5 0-16,-1 3 1 0,-3-3-2 0,0-3 1 15,-4 1 0-15,0-1 0 0,-2-2-2 0,0 2 1 16,-2-2-2-16,-3-1 2 0,2 1-5 0,1 0-1 0,-1 2 0 16,0 2 0-16,-3-2-4 0,2-2 0 0,1 2 0 15,2-1 1-15,1 3-5 0,1-4 2 0,-3 2-2 16,1 3 1-16,0 0 0 0,0 0-1 0,-2 3 1 16,-1-3-1-16,-4 2 2 0,-1 1 0 0,0-3 0 15,0 0 1-15,-4 0 0 0,1-3 2 0,-2 1 0 16,-1-1 0-16,-2 0 0 0,-4 1 0 0,1-1 0 15,0 3 1-15,-6-3-1 0,1 1 1 0,-1 2 0 0,-3-3 0 16,0 2 3-16,-3-3 0 0,-3 1 1 0,-1 2 0 16,0-3 2-16,-5 1 0 0,0 2-1 0,0-2 1 0,1 3 3 15,1-5 1-15,-2 2-1 0,-2 3 1 0,-6 0 4 16,10-5 0-16,-10 5 1 0,9-3-1 0,-9 3 7 16,12-2 0-16,-12 2 0 0,6-3 1 0,-6 3-3 15,3-5 1-15,-3 5 0 0,3 0 0 0,-3 0-4 16,4 0 0-16,-4 0 0 0,0 0 1 0,0 0-4 15,0 0 2-15,0 0-1 0</inkml:trace>
  <inkml:trace contextRef="#ctx0" brushRef="#br0" timeOffset="2456.64">5360 5785 12 0,'0'0'0'0,"0"0"0"15,0 0 0-15,0 0 0 0,0 0 0 0,0 0 0 16,0 0 0-16,0 0 0 0,0 3 0 0,0-3 0 16,0 2 0-16,0-2 20 0,0 3 0 0,0-3 0 15,3 3 2-15,-3-3-9 0,5 8 1 0,-5-8-1 16,8 10 2-16,-8-10 0 0,5 16 1 0,-5-16 0 15,8 17 0-15,-8-17-1 0,9 24 1 0,-9-24 0 16,8 24-1-16,-8-24-2 0,4 15-1 0,-4-15 0 16,4 18 2-16,-4-18-2 0,4 11 1 0,-4-11-1 0,1 14 1 15,-1-14 0-15,3 27 0 0,-3-27 0 0,8 29 0 16,-8-29 3-16,2 28-1 0,-2-28 1 0,3 21 1 16,-3-21-6-16,3 15 0 0,-3-15 1 0,5 18-1 0,-5-18-1 15,5 16 0-15,-5-16 0 0,8 16 1 0,-8-16-4 16,9 12 1-16,-9-12 0 0,12 10 0 0,-12-10-3 15,4 8 2-15,-4-8 0 0,13 3 0 0,-13-3 4 16,16 0 0-16,-16 0 0 0,21-3 0 0,-21 3 2 16,25-16-1-16,-7 3 0 0,3-3 1 0,-1-1 4 15,4-7 1-15,-3 2 0 0,4 0 0 0,1 0 8 16,3-5 1-16,-4 0 0 0,1 0 1 0,-1 2-1 0,-1-4 1 16,1 1 0-16,1 2 0 0,-1-1-2 0,4 4 1 15,-3 0-1-15,-2 3 1 0,-2-1-8 0,-1 2 0 16,-1 2 0-16,1 1 1 0,-3 3-6 0,-2 1 0 15,-1-1 0-15,-2 5 0 0,-3 0-3 0,1 0 0 16,-2 3-1-16,-5 2 1 0,-4 3-5 0,4 0 0 16,-4 0 1-16,5 0 0 0,-5 0-7 0,3 0 0 0,-3 0 0 15,2 0 1-15,-2 0-3 0,3 0 1 0,-3 0 0 16,3 3-1-16,-3-3-5 0,0 8-1 0,0 2 0 16,-3 6 1-16,0 1-7 0,1 4 0 0,-4-2-1 15</inkml:trace>
  <inkml:trace contextRef="#ctx0" brushRef="#br0" timeOffset="2942.41">5963 5760 363 0,'0'-3'0'15,"0"3"1"-15,-2-5 0 0,-6-16 0 0,5 4 2 16,3 9 0-16,0 8 2 0,0 0-2 0,8 2 1 15,-8-2-2-15,3 3-1 0,-3-3 0 0,2 3 0 0,-2-3-1 16,8 0 0-16,-8 0 0 0,4 0 0 0,-4 0-1 16,8 2 1-16,-8-2-1 0,8 0 1 0,-3 0-4 15,3 0 1-15,-3 3 0 0,3-3 0 0,-3 5 2 16,1-2 1-16,4 1 0 0,-2 4 0 0,0 0 0 0,0 5 1 16,-2 0-1-16,0-2 1 0,-1-2 2 0,0 4 0 15,0 0 0-15,-2 1 1 0,0 3 0 0,-1-1 1 16,1-3-1-16,2-2 2 0,-1-2-1 0,0-1 2 15,-4-8-1-15,7 8 1 0,-7-8-1 0,5 8 1 16,-5-8 0-16,8 5 1 0,0-5-3 0,-3 3 2 16,-5-3 0-16,13 2-1 0,-5-4 3 0,0 2 0 15,4-6 0-15,1-2 1 0,8-5 2 0,0-3 0 0,4-1-1 16,-3-1 2-16,4-1 11 0,3 2 2 0,3-4 0 16,-2-2 0-16,3-3 7 0,4 3 1 0,-2-3 0 15,2-1 0-15,-4 2 0 0,4-4 0 0,-4 4-1 16,1-2 1-16,-1 5 11 0,1 1 0 0,-1-2 0 15,-3 2 0-15,-1-3-11 0,-3 2 2 0,-1 3-1 16,-1-1 1-16,-5 7-7 0,2 0 0 0,-2 2 1 16,-6 3 0-16,-1 4-10 0,1 0 1 0,-5 3 1 0,0 1-1 15,-8 0-4-15,5-3 1 0,-5 3 0 16,2 4 0-16,-2-4-9 0,3 8 0 0,-8 3 0 0</inkml:trace>
  <inkml:trace contextRef="#ctx0" brushRef="#br0" timeOffset="5084.18">1729 5712 12 0,'0'-1'0'0,"0"1"0"0,-4-3 0 0,4 3 0 0,-5-8 0 16,5 8 0-16,-3-8 0 0,3 8 0 0,0 3 0 15,0-3 0-15,-4 3 0 0,4-3 0 0,0 2 0 16,0-2 0-16,-1 3 0 0,1-3 0 0,-3 3 0 16,3-3 0-16,-2 5 0 0,2-5 0 0,-8 1 0 15,8-1 0-15,-11 7 0 0,11-7 0 0,-10 1 0 16,10-1 0-16,-8 4 0 0,8-4 0 0,-3 3 0 0,3-3 0 15,-5 1 0-15,5-1 0 0,-1 0 0 0,1 0 0 16,-3 0 0-16,3 0 0 0,-5 0 0 0,5 0 0 16,0 0 1-16,0 0 2 0,0 0 1 0,0 0-1 15,0 0 0-15,0 0 14 0,0 0 1 0,0 0-1 16,0 0 1-16,0 0 13 0,0 0 2 0,0 0 0 16,0 0-1-16,0 0 6 0,5 0 1 0,-5 0 1 0,12-1-1 15,-12 1-3-15,16-7 0 0,-16 7 0 0,18-1 1 16,-18 1-10-16,21-3 1 0,-21 3 0 0,28 3 0 15,-28-3-3-15,31 1 0 0,-31-1 0 0,28 4 1 16,-10-8-12-16,-2 3 2 0,-4-2 0 0,4 3 0 0,-3 3-7 16,0-3 0-16,0 1 0 0,-1-1 1 15,4-1-6-15,-1 1 2 0,4-3-1 0,-2 3 1 16,9 0-6-16,-2 0 1 0,1 3 0 0,1-3 0 16,2 1-2-16,1 3 1 0,1-4 0 0,-1 3 0 0,5-2-2 15,-1 2 1-15,1 1 0 0,-4-4 0 0,0 1-2 0,-1-1 2 16,3 0 0-16,-2 0 0 0,3 0 0 0,-2 0 0 15,1 0 0-15,-2 0 1 0,2-1 0 0,-5-3 0 16,2 1 0-16,-1 2 0 0,1-2 1 0,-2-2 0 16,2 2 0-16,-4-1 0 0,4 3 2 0,-4 1 2 15,4-3-2-15,0 1 2 0,1-1 4 0,-1 0 0 0,-1 1 0 16,-2-1 1-16,3 0 8 0,-2 1 1 16,5-1-1-16,-4 2 1 0,-2-1 3 0,2 0 2 0,-2 2 0 15,-1 0-1-15,1 0-2 0,-2 0 2 0,-2 0-1 16,4 0 1-16,-6 2-6 0,1-2 1 15,3 0-1-15,-2 0 1 0,-1 0-4 0,3 0 0 0,1 0 1 16,-4 0 0-16,0 0-3 0,0 2 0 0,-4-2 1 16,4 0-1-16,-4 1 0 0,1 2 1 0,1-3-1 15,2 0 0-15,-4 0 0 0,1 0-1 0,1 2 0 16,-1 1 0-16,-1-3-2 0,-1 3 0 0,0-3 0 16,-3 2 1-16,1-2-2 0,-1 0 0 0,-2 3 0 15,2-3 0-15,4 3 1 0,2-3 0 0,-1 2 0 0,-2-2 0 16,-2-2 1-16,2 2 0 0,-3-3 0 0,0 3 0 15,-1-3-1-15,0 3 0 0,-3 0 0 0,4 0 0 16,0 0-3-16,-1 0-1 0,1 0 1 0,-2 0 1 16,2-2-3-16,-3-1 1 0,1 0-1 0,-3 1 0 0,0 2-1 15,1-3 0-15,-1 2-1 0,2 1 2 0,1 0-2 16,-3 0 0-16,1 0 0 0,-1 0 2 0,0 0 3 16,0 0 0-16,-8 0 1 0,10 0 0 0,-10 0 1 15,8 0 0-15,-8 0 0 0,5 0 0 0,-5 0-1 16,8-4 1-16,-8 4 0 0,3-4 0 0,-3 4-2 0,1 0-1 15,-1 0 1-15,4 0 0 0,-4 0-4 0,4 0 2 16,-4 0-1-16,4 0 1 0,-4 0-4 0,1 0 1 16,-1 0 0-16,3 0 0 0,-3 0 0 0,0 0-1 15,0 0 0-15,0 0 0 0,0 0-1 0,0 0 1 16,0 0-1-16,0 0 1 0,0 0-1 0,0 0 0 16,0 0 0-16,0 0 0 0,0 0 0 0,0 0 0 15,0 0 0-15</inkml:trace>
  <inkml:trace contextRef="#ctx0" brushRef="#br0" timeOffset="5623.77">3328 5773 515 0,'3'-10'0'0,"-3"10"0"0,5-16 0 0,-5 16 22 0,3-11 0 16,-3 11 1-16,0-8 0 0,0 8 27 0,5-1-1 16,-5 1 1-16,3 1 0 0,-3-1-50 0,5 3 1 15,-5-3 0-15,3 0 0 0,-3 0-11 0,2 4 0 16,-2-4 0-16,3 1 0 0,-3-1-37 0,5 3 0 16,-5-3 0-16,3 5 1 0,-3-5-1 0,13 11-1 15,-13-11 1-15,8 29 1 0,-7-9 20 0,2 6 1 0,-1 2-1 31,-2 1 1-31,-2 7 16 0,-2 0 0 0,-4 6 0 0,3 2 0 0,-3 5 6 0,1 5 1 0,3 0-2 16,-4 6 2-16,3 2 2 0,-3 3 0 0,3-1 0 16,-3 3 0-16,3-5 10 0,2-1 1 15,2-5 1-15,1-7-1 0,-4-8 17 0,4-4 1 16,4-9-1-16,-4-6 1 0,0-6 5 0,1-5 1 0,2-3-1 16,-3-3 1-16,0-5-1 0,0 1 1 0,0-1 0 15,0-4-1-15,0 4-7 0,0-2 0 0,0 2 0 16,0-11 0-16,0 0-8 0,0-3 0 0,0-7 0 15,0 2 1-15,5 2-7 0,3-4-1 0,-5 5 0 0</inkml:trace>
  <inkml:trace contextRef="#ctx0" brushRef="#br0" timeOffset="6201.3">3272 6870 426 0,'0'-2'0'0,"0"2"0"16,0-1 0-16,0 1 2 0,0-8 0 0,0 8 1 15,-3-5-1-15,3 5 0 0,-2-8 0 0,2 8 1 16,-3-6 0-16,3 6-2 0,-5-7 0 0,5 7 0 16,0-3 0-16,0 3-1 0,0-4 0 0,0 4 0 0,-3 0 0 15,3 0 0-15,0 0 0 0,0 0 0 0,-8 20 0 16,4 5 0-16,-4 9 0 0,3 2 0 0,-3 5 0 16,3 7 0-16,0-2 0 15,2 3 0-15,1 0 0 0,2 3 2 0,0-1-1 0,0 4 0 0,2-4 1 0,1-2 8 16,2-2 0-16,0-1 0 0,-2 2 1 0,2-5 8 15,-2 1 0-15,-3 2 0 0,0 1 0 0,-6-2 3 16,1 4 1-16,-3-5-1 0,1-1 2 0,0-4-3 0,-5-1 1 16,3-3 1-16,-4-2-1 0,2-4-8 0,-2-5 0 15,-3-4 1-15,2-1 0 0,-2-4-2 0,-2-3 1 16,6-2-1-16,0-2 0 0,3-4-5 0,1 0 0 16,-3-4 0-16</inkml:trace>
  <inkml:trace contextRef="#ctx0" brushRef="#br0" timeOffset="6466.71">3231 6811 690 0,'13'-17'0'0,"2"-5"0"16,-2 3 0-16,3 6 4 0,-3 0 1 0,1 1-1 15,5-4 2-15,7-8 2 0,3-1-1 0,-4 1 1 0,1 0 0 16,-6 7-1-16,1-1 0 0,-3 4-1 0,-3 2 1 16,-2 2-5-16,-3 4 1 0,1 1-1 0,-6 2 0 15,-5 3-2-15,5-2 0 0,-5 2 0 0,3 5 1 16,-3-5-1-16,4 3 0 0,-4-3 0 0,4 5 0 0,0 3 0 16,0 0 0-16,-3 6 0 0,-1 8 0 0,0 7-2 15,0 5 1 1,-5 3 0-16</inkml:trace>
  <inkml:trace contextRef="#ctx0" brushRef="#br0" timeOffset="8164.91">3210 7202 791 0,'0'-1'0'16,"0"1"0"-16,11-11 0 0,-11 11 1 0,13-19 0 15,-13 19 0-15,30-27 0 0,-9 11 0 0,0 0 0 0,4 0 1 16,-1 0 0-16,-2-1-2 0,2 0 1 0,2 1 0 16,-1 2 0-16,1 2 0 0,-2 1 0 0,1 0 0 15,-2 2 1-15,0-4-1 0,-5-3 1 0,3 4-1 16,-5-3 1-16,1 1-1 0,1 0 1 0,-2 0-1 31,0 1 1-31,1-1-2 0,-1-1 1 0,0 3-1 0,-3 1 1 0,0-2 1 0,-1 0 2 0,-4 5-1 16,-3 1 1-16,-5 7 5 0,2-5-1 0,-2 5 1 0,0-3 2 15,0 3 3-15,0 0 1 0,0 0-1 0,-2 1 1 16,2-1 2-16,-5 3 1 0,-6 4-1 0,-5 5 0 16,-6 6-1-16,-4 2 1 0,1 4 0 0,1-3 0 15,3 1-2-15,4 0 1 0,-1 0 0 0,2 2 0 16,3-5-3-16,1 2 0 0,4-2 1 0,0 0-1 16,0-4 0-16,3-2 0 0,2 0 1 0,3-2-1 15,0-2-3-15,3-2 0 0,-3-7 0 0,5 9 2 0,-5-9-6 16,3 10 2-16,-3-10 0 0,5 6 0 0,-5-6-1 15,5 0-1-15,-5 0 1 0,7 0 0 0,5 0-4 16,0-5 2-16,3-1-1 0,1-4 1 0,0-4-2 0,4-3 2 16,3-1-2-16,-7-2 1 0,1 1-1 15,1 1 0-15,-2-2 0 0,0 4 1 0,-4 0-2 0,1 3 0 16,-3 2 1-16,1 2 0 0,-3 4-2 0,-3 5 1 16,-5 0-1-16,7-3 2 0,-7 3-3 0,2-3 0 15,-2 3 0-15,6 0 1 0,-6 0-1 0,5 3 0 16,-5-3 0-16,8 3 1 0,-8-3-1 0,5 5 1 15,-5-5 0-15,8 8 0 0,-8-8-1 0,5 9 1 16,-5-9-1-16,8 11 1 0,-4-3-1 0,0-3 2 0,-4-5-2 16,9 9 1-16,-9-9-1 15,11 10 1-15,-11-10 0 0,10 9 0 0,-10-9 0 0,8 5 0 0,0-5 0 16,0 0 2-16,5 0-2 0,-1-1 0 0,1-3 0 16,3-3 0-16,-2-1 0 0,6-2 0 0,-6 2 1 15,2 0-1-15,-3 0 0 0,-2-3 0 0,-2 2 0 16,1 1 1-16,1-3 1 0,-3 1 0 0,0-2-1 15,2-4 2-15,-3-3-1 0,3-3 0 0,-4-4 1 16,-1-2-1-16,0-4 0 0,-5-1 1 0,3-4-1 16,-3-2 2-16,0 1-2 0,-3-3 1 0,0 4 0 0,1-2 0 15,-3 1 1-15,-1 1 0 0,1-1 0 0,0 7 0 16,1-1 2-16,1 7 0 0,-2 4 0 0,5 2-1 16,0 10 1-16,0 4 1 0,0 5 0 0,-3-3 0 0,3 3 2 15,0 0 0-15,0 0 0 0,0 8 1 0,3-1 6 16,2 3 1-16,-1 11-1 0,3 5 1 15,-1 12 3-15,2 7 2 0,3-1-2 0,-3 0 1 0,2-2 1 16,-1-1-1-16,2-3 1 0,-3 3 0 0,0-1-4 16,2-2 2-16,-2-4-2 0,-3 0 1 0,3-4-4 15,-4-2-1-15,4-1 1 0,0-2 1 16,0-1-7-16,-3-2 1 0,3-3-1 0,-3 2 1 0,-2-5-5 16,2 0 0-16,0-7-1 0,-1 2 1 0,-4-11-4 0,7 7 0 15,-7-7 1-15,5 6 0 0,-5-6-2 0,4 3 0 16,-4-3 0-16,4 0 2 0,-4 0 0 0,4 5 0 15,-4-5 1-15,5-3 0 0,-5 3 2 0,8-5 0 16,-3-3 1-16,6-5 0 0,2-7 3 0,0-4 0 0,-1-6 0 16,1 0 0-16,-2-3 5 0,-1-1 0 0,-1-2-1 15,2-1 2-15,-3-1 0 0,2-1 0 0,1 1 1 16,-1 3 0-16,1 2-1 0,-2 3-1 16,3 1 1-16,-3 1 1 0,-1 7-10 0,0 2 1 0,-3 5-1 15,3 3 1-15,-3 3 0 0,3 3 1 0,-8 5-1 16,8-5 1-16,-8 5-3 0,0-3 0 0,0 3 0 15,0 0 1-15,0 0-4 0,0 0 2 0,0 0-2 16,0 2 1-16,0-2-4 0,0 3 0 0,0-3 0 16,0 13 1-16,0-1-2 0,-4 7 1 15,0 2-1-15,0-2 1 0,3 3-3 16,-6 2 0-16,3-2-1 0,2 0 1 0,4-1-5 0,-2-1 1 0,3-2 0 16,-3 2 1-16,5-1-4 0,-2 2 1 0,6-5-1 15,-1-4 1-15,5-2 5 0,3-2 2 0,11 0-1 0,0 0 0 16,3-7 2-16,4 1 1 0,3-2 0 0,-4-2 0 15,5 1 0-15,-3-4 0 0,-15 2 0 0,0-2 1 0,1 2-1 16,-3 0 0-16,-11 3 0 0,-2 0 0 0,-5 0-1 16,10 0 1-16,-10 0-1 0,3 0 1 0,-3 0-1 15,3 0 0-15,-3 0 0 0,2 0 0 0,-2 0-3 16,0 1 1-16,-5 12 0 0,-5-4 0 0,-5 4-3 0,-6 3-1 16,8-5 0-16,2-5 1 0,1 1-1 15,2 1-1-15,8-8 0 0,-4 1 0 0,4-1-1 0,-5 3 0 16,5-3 0-16,-3 3 1 0,3-3-2 0,0 2 0 15,0-2 0-15,0 0 0 0,0 0-1 0,0 3-1 16,0-3 1-16,3 3 1 0,-3-3-2 0,1 5 1 16,-1-5-2-16,4 2 2 0,-4-2-4 0,3 3 2 15,-3-3-2-15,5 3 2 0,-5-3-19 0,1 5 1 0,-1-5 0 16,0 0 0-16,0 0-18 0,0 0 0 0,0 0-1 16,7-5 2-16,-3-3-3 0,-2 0 1 0,4-4-1 15,-1-4 1-15,0 3 8 0,0-3 2 0,-2 8-2 16,0 0 2-16,2 0 5 0,-4 4 2 0,3-4-2 15,-1 3 1-15,2-3 13 0,-1 3 0 0,4-3-1 16,0 2 2-16,2 0 8 0,1-1-1 0,6-5 1 16,1 2 1-16,1 2 6 0,2 0 1 0,-12 2-1 0,3 1 2 15,0 1 2-15,-2-1 0 0,1 0 0 0,-5 2 1 16,2-2 0-16,0-1 1 0,8-4-1 16,-3-2 1-16,0-1 4 0,0 2 1 0,3-10 0 0,-2 2 0 0,2-3 4 15,-5 2 2-15,3-7-1 0,2 1 0 16,-3 1-1-16,0-3 1 0,-2 7 1 0,-5-3-1 15,1-1 1-15,1 1 2 0,-7 19-1 0,-1-3 1 0,3 1 5 16,-3 2 0-16,0 5 0 0,0-8 0 0,0 8 0 16,0-6 0-16,0 6 0 0,-3-2 1 15,3 2-1-15,-5 0 1 0,-28 21-1 0,4 4 1 0,1 11 0 16,-3 9 1-16,11-9 0 0,-1 5 0 0,8-3-2 16,0 2 0-16,9-20 0 0,0 4 1 0,0 1-6 0,4-1 0 15,0-2 1-15,1-1-1 0,6-2-2 0,-3-2-1 16,4-4 0-16,0 0 0 0,2 1-1 0,-2-5 1 15,5 3-1-15,-1-5 0 0,1 1 0 0,3-3 1 16,0 0-1-16,-2-2 1 0,2-1 2 0,0 1-1 16,-8-3 0-16,-3 0 2 0,3 0-3 0,-3 0 1 0,-5 0 1 15</inkml:trace>
  <inkml:trace contextRef="#ctx0" brushRef="#br0" timeOffset="8735.14">3381 7327 1369 0,'0'0'0'16,"0"0"0"-16,1 2 0 0,-1-2 40 0,3 0 0 15,-3 0 1-15,5 0-1 0,-5 0 19 0,8-2 0 16,-8 2-1-16,26-11 2 0,-2 3-24 0,6-1 0 16,3 1 0-16,-1 0 1 0,-2 0-31 15,-1 3 1-15,-2 2 0 0,5-2 0 0,2-2-4 0,-1-1 0 0,2 0 1 16,2-3 0-16,1 1-2 0,3-1 1 16,1-2-1-16,-1 1 0 0,6-1-1 0,2 0 1 15,2-7 1-15,3-1-1 0,0-2 1 0,1-3 1 0,4 2-1 16,0-2 2-16,0-1 1 0,3 0 1 0,0 1 0 15,-3 1-1-15,0 1 6 0,3-1-1 0,-8 3 0 16,0 1 0-16,-3 4 1 0,-4 1 0 0,-3 0-1 16,-4 3 1-16,-3 4 0 0,-1-2-1 0,-5 3 0 15,-6 3 0-15,-1 0 1 0,-6 2 0 0,-2 2 0 0,-4-1 1 16,-2 1-2-16,-2 1 1 0,-8 0 1 0,8-4-1 16,-8 4-1-16,3 0 0 0,-3 0 1 0,0 0-1 15,0 0-3-15,0 0 1 0,0 0-2 0,0 0 2 16,0 0-4-16,0 0 1 0,0 0-1 0</inkml:trace>
  <inkml:trace contextRef="#ctx0" brushRef="#br0" timeOffset="10600.54">4297 5572 12 0,'-3'0'0'16,"3"0"0"-16,0 0 0 0,0 0 278 0,-2 0 0 16,2 0 1-16,0 0 0 0,0 0-246 0,0 0-1 0,0 0 1 15,0 0 0-15,0 0-33 0,-3 1 0 0,3-1 0 16,0 3 0-16,0-3-46 0,-5 0 0 0,5 0 0 15,-3 3 2-15,3-3-89 0,-1 0 2 0,1 0 0 16,0 2-1-16,0-2 93 0,0 0 0 0,0 0-1 16,-4 3 2-16,4-3 11 0,0 0 0 0,0 0 0 15,0 0 2-15,0 0 9 0,0 0 0 0,0 0 1 16,-3 0-1-16,3 0 6 0,0 0 1 0,0 0 0 16,-1 0 0-16,1 0 2 0,0 0 1 0,0 0 0 15,0 0 0-15,0 0 2 0,0 0-1 0,0 0 1 0,1 0-1 16,-1 0 2-16,11 3-1 0,-11-3 1 0,23 5 0 15,-7-5-1-15,1 5 2 0,2-2-1 16,-6 2 0-16,0-2 1 0,-4 3 0 0,2 1 0 0,-3-7-1 16,2 0 3-16,3 0 0 0,0 0 0 0,2 0 0 15,3 1 0-15,3 2 2 0,-1-3-2 0,4 0 1 0,2 0 1 16,3 0 0-16,-2 0 0 0,1 0 2 0,1-4 1 16,0 0 2-16,1 1-1 0,0 2 1 0,-1 1-1 15,0 1 1-15,-1-1 0 0,3 0-1 0,-3 0 0 16,-2 0 1-16,2 0 0 0,1 0-1 0,1 0-4 0,-1 2 2 15,-2-1-1-15,2 3 1 0,0-4 0 0,-1 1 1 16,1 2-1-16,1-3 2 0,-1 4-3 0,0-3 2 16,-4 2-2-16,1-3 1 0,-1 3-1 0,-4 2-1 15,0-5 0-15,-1 2 0 0,1 1 1 0,0-3-1 16,-1 0 0-16,-2 0 0 0,3-3 3 0,-4 1 0 0,4-1 1 16,-3 0 0-16,2-2 0 0,4-3 2 0,-3 2 0 15,-4 3 0-15,1-2 1 0,1 2 1 16,-5 0-1-16,2 1 1 0,0-1-4 0,-3-2-1 0,0 5 1 15,0-3 1-15,-1 1-4 0,1 1 2 0,-2-1-2 16,-1 2 1-16,3-5-2 0,-2 2-1 0,-2 0 0 16,4 2 0-16,-2-3-1 0,-1 1 0 15,2 2 0-15,-4 1 0 0,2-4 0 0,-2 3 1 0,0-1 0 16,0 2 0-16,-8 0-1 0,3 0 0 0,-3 0 0 16,5 0 1-16,-5 0-1 0,0 0 0 0,0 0 0 15,0 0 0-15,0 0 0 0,0 0 0 0,0 0 0 16</inkml:trace>
  <inkml:trace contextRef="#ctx0" brushRef="#br0" timeOffset="12717.97">12673 5654 12 0,'0'-3'0'0,"0"3"0"0,0-2 0 0,0 2 0 0,0-3 0 16,0 3 0-16,0 0 0 0,0 0 0 0,0 0 0 16,0 0 0-16,0 0 0 0,0 0 0 0,0 0 0 15,0 0 0-15,0 0 0 0,0 0 0 0,0 0 0 16,0 0 0-16,0 0 0 0,0 0 0 0,6 0 0 16,-6 0 0-16,13 0 0 0,-13 0 0 0,10-5 0 15,-10 5 0-15,11-5 0 0,-11 5 0 0,8-3 0 16,-8 3 0-16,9 0 0 0,-9 0 0 0,13 0 0 15,-13 0 0-15,16 0 0 0,-16 0 0 0,25 0 0 0,-7-3 0 16,1 2 0-16,3-3 1 0,4 1 0 0,3 3 0 16,-1 0 1-16,3 0 16 0,2 0 1 0,4 0-1 15,-4 0 2-15,2 0 0 0,2 0 1 0,1 0-1 16,2 3 2-16,0-3-2 0,0 0 0 0,-2 0 0 16,3 4 1-16,2-4 12 0,0 4 1 0,2-2-2 15,1 1 2-15,4 0 0 0,-4 2-1 0,2-2 1 16,0-1 1-16,-1 1-11 0,1 0 2 0,3-1 0 15,0 1 0-15,2-2-3 0,3 3 2 0,-1-1 0 16,1 1-1-16,0 0 1 0,0 0 0 0,-2-2 0 0,0 0 0 16,0-1-12-16,1 2-1 0,-3-1 0 0,1-2 2 15,-1-2-4-15,-1 2 0 0,-1-4 0 0,-4 0 0 16,-3-4-2-16,-2-1 0 0,-2 1 0 0,-4 0 0 16,-3 0 3-16,-4 0 1 0,-2 0 1 0,-1 4-1 15,-2-4 4-15,-1 1-1 0,-4 1 1 0,-1 3 1 0,-1-2 6 16,0-1 1-16,-5 4 0 0,0-1 0 0,-3 1 0 15,-3 2 0-15,-5 0 1 0,8-3 0 0,-8 3-3 16,6-4 1-16,-6 4-1 0,2-4 1 0,-2 4-3 16,3 0 1-16,-3 0-1 0,3 0 2 0,-3 0-7 0,5 0 1 15,-5 0 0-15,2 0 1 0,-2 0-4 0,3 0 1 16,-3 0-1-16,1 0 1 0,-1 0-6 0,0 0 3 16,0 0-2-16,0 0 1 0,0 0-4 0,2 5 1 15,4 1 0-15</inkml:trace>
  <inkml:trace contextRef="#ctx0" brushRef="#br0" timeOffset="12969.01">17270 5928 929 0,'8'-5'0'0,"-8"5"0"0,17-8 0 16,-17 8 14-16,8 0 1 0,-8 0-1 0</inkml:trace>
  <inkml:trace contextRef="#ctx0" brushRef="#br0" timeOffset="13872.43">16981 5830 539 0,'0'0'0'16,"0"0"0"-16,-1-4 0 0,1 4 1 0,0 0 1 15,0 0-1-15,0 0 1 0,0 0-2 0,-4 4 0 16,4-4 0-16,0 0 0 0,0 0-10 0,0 0 1 0,0 0 0 16,0 0 0-16,0 0-23 0,0 0 2 0,0 0 0 15,0 0 0-15,0 0 6 0,0 0 2 0,0 0-1 16,0 0 1-16,0 0 6 0,0 0 0 0,0 0 1 16,0 0-1-16,0 0 19 0,0 0 2 0,0 0-2 15,0 0 2-15,0 0 28 0,0 0 2 0,0 0-1 16,0 0 0-16,0 0 19 0,0 0 0 0,0 0 0 15,0 0-1-15,0 0-4 0,0 0-1 0,0 0 0 16,0 0 0-16,0 0-13 0,4 0-1 0,-4 0 1 16,8 0 1-16,-8 0-15 0,12 0 1 0,-12 0-1 15,26 0 2-15,-9 0-10 0,7 0 2 16,-5 0-1-16,0 0 0 0,2 0-6 0,-5 0 1 0,2 0 0 0,2 0 0 16,1 0-5-16,-2 0 1 0,2 0-1 0,0 0 1 15,-1 0-3-15,1 0 2 0,3 0-1 0,3 0 0 16,5 0-1-16,0 3 0 0,3-3 1 0,2 0 0 0,1 0 0 15,3 1 0-15,1 3 1 0,-2-1 0 0,4 1 1 16,-1 4 1-16,2-3-1 0,1-2 1 0,-3-3-2 16,2 2 1-16,-4 1-1 0,5 2 0 0,1 3 0 15,-1-4 0-15,-2 3 0 0,3-2 1 0,4-1 0 16,-2 1 1-16,4 1-1 0,-1-4 1 0,3 1 0 0,0-1 1 16,3 1-1-16,1 0 1 0,-4 2-1 0,3-2-1 15,1-3 1-15,3 2 0 0,-1 1 0 0,1-3-1 16,-3 3 1-16,1-3 0 0,-1-3-1 0,-3-2 0 15,0 2-1-15,-2-2 2 0,-1 0-3 0,-2 2 2 16,1-2-1-16,-2-1 0 0,1 4 4 0,0-2 1 0,0 1-1 16,1 3 0-16,-4-4 4 15,1 3-1-15,1-1 0 0,-1 1 1 0,2 1 4 0,0 0-1 16,0 0 1-16,-1 0 0 0,-1 1 18 0,-1 1 1 0,0-1-1 16,-5-1 1-16,0-1-3 0,-2-1 1 0,1 2-1 15,-3 2 2-15,1-2-3 0,-3 0 0 0,-2 1 1 16,-1-1 0-16,-4-1-4 0,-3-1 0 0,-3 2 0 15,0 2 1-15,-2-1 0 0,-1 3 1 0,-4-4-1 16,2 1 1-16,1 1-13 0,-1 2 0 0,-2-4 0 16,-2 0-1-16,-1 0 1 0,-1 2 0 0,-1-4-1 0,0 2 2 15,-1-3-2-15,0 2-1 0,2-1 1 0,3 1 0 16,3 1-3-16,1-5 0 0,0 2 1 0,-3-5 0 16,-1 3-1-16,-2-3 1 0,1 3-1 0,-3-1 2 15,0 4-4-15,-1-1 0 0,-3 3 0 0,0-3 1 0,0 3-9 16,-5 0 2-16,-3 0-2 0,9 0 1 15,-9 0-3-15,8 0 0 0,-8 0 0 0,7 0 0 16,-7 0-1-16,6 0 0 0,-6 0 0 0,7 0 1 0,-7 0-2 16,6-5 0-16,-6 5-1 0,8-4 1 0,-2 4 0 15,2-4 0-15,0 3-1 0,-1 1 2 0,-1-3 0 16,0 3 0-16,2-4 0 0,2 3 0 0,-2 1 0 16,-2 0-1-16,-6 0 1 0,10 0 0 0,-10 0 0 15,9 0 1-15,-9 0-1 0,10 0 1 0,-10 0-1 0,11 0 1 16,-11 0 0-16,8 0 0 0,-8 0-2 0,8 0 0 15,-8 0 0-15</inkml:trace>
  <inkml:trace contextRef="#ctx0" brushRef="#br0" timeOffset="14917.76">22746 5896 1130 0,'0'-1'0'16,"0"1"0"-16,0-4 0 0,0 4 13 0,0-3 2 15,0 3-1-15,2-5 1 0,-2 5 11 0,6-4 1 16,-6 4-1-16,7-8 1 0,-7 8-23 0,9-5-1 16,-9 5 0-16,11-5 1 0,-11 5-6 0,10-3 0 15,-10 3 0-15,9-5 1 0,-9 5-13 0,10-3 0 16,-10 3-1-16,10-3 2 0,-10 3-14 0,9-2 1 0,-9 2 0 16,11-3 1-16,-11 3-2 0,13 0 0 0,-13 0 0 15,24-1 1-15,-5-2 4 0,2-1 0 16,-1 3 1-16,1 1 0 0,0-3 4 0,0-1 0 0,4 3 0 15,1-4 0-15,1 2 5 0,3 0 0 0,2 1-1 16,1 2 1-16,1-3 6 0,-1 3 2 0,2 0-1 16,4 0 1-16,2 0 4 0,0 0 1 0,3 0-1 15,0 0 1-15,4 0 8 0,1 3 1 0,2-3-1 16,2 5 1-16,-4-2 10 0,2 2 2 0,2 0-1 0,1-1 0 16,4 0 2-16,-1-1 0 0,0 1 0 0,1-2 0 15,1 1 0-15,3-3 0 0,0 0 1 0,0 0 0 16,0-5-10-16,2 1 1 0,1-3-1 0,1-1 2 0,-2 1-1 15,-1 0 0-15,3-1 0 0,-1 0 1 16,0 0-1-16,-1 4 1 0,0-4 0 0,0 1 1 0,-2 1 2 16,0 0 0-16,-2 1 0 0,-1 2 1 15,-3 1 0-15,0-1 2 0,-3 2-1 16,-4-1 0-16,-3 0 1 0,-4 2 0 0,-2-3 0 0,-2 3 1 0,-3-1-2 16,-3 1 2-16,-2-4-1 0,0 4 1 0,-1 0 2 15,0 0 1-15,-2 0 0 0,-3-3 1 0,0 2-2 0,-2 1-1 16,0-3 1-16,-1 3 0 0,1-4-2 0,1 3 1 15,-1-4-1-15,0 2 2 0,1 0-4 0,-1 1 1 16,2-1-1-16,1 0 1 0,1 1-1 0,-2 2-1 16,0-3 0-16,-2-2 0 0,-1 5-3 0,-2-3 1 0,0 2-1 15,0-1 1-15,-1 0-5 0,-1 2 2 0,-1-4-1 16,-2 4 1-16,-1-4-2 0,-3 4 1 0,-4-3-1 16,-1 2 2-16,-5 1-2 0,5-3 1 0,-5 3-1 15,6-4 1-15,-6 4-3 0,5-1 1 0,-5 1 1 16,6-3-1-16,0 3-1 0,2 0 1 0,2-2-1 15,0-1 0-15,1 0-2 0,1 1 0 0,0 2 0 16,-3-3 1-16,-2 3-3 0,-4-3 0 0,-3 3-1 16,6-2 1-16,-6 2-3 0,3 0 2 0,-3 0-1 15,4 0 0-15,-4 0-3 0,3 0 2 0,-3 0-1 16,3 0 1-16,-3 0-3 0,3 0 1 0,-3 0 0 16,3-5 0-16,-3 5 1 0,3-3-1 0,-3 3 0 0,4-3 1 15,-4 3 0-15,3 0 0 0,-3 0-1 16,5 0 2-16,-5 0-3 0,1 0 1 0,-1 0 0 0,3 0 1 15,-3 0-3-15,5 0 0 0,-5 0 0 0,7 0 1 16,-7 0-4-16,6 0 1 0,-6 0 0 0,6 0 0 0,-6 0-14 16,5 0 0-16,-5 0 1 0,8 0 0 0,-2 3-18 15,1-3 2-15,1 2 0 0</inkml:trace>
  <inkml:trace contextRef="#ctx0" brushRef="#br0" timeOffset="18688.77">21398 5838 12 0,'0'0'0'0,"0"0"0"16,-2-8 0-16,2 8 0 0,-3-18 0 0,3 18 0 16,-3-8 0-16,3 8 0 0,0 0 0 0,0 0 0 0,3 5 0 15,-3-5 0-15,5 3 0 0,-5-3 0 0,3 5 0 16,-3-5 0-16,8 2 0 0,-8-2 0 0,14 3 0 16,-14-3 0-16,26 3 0 0,-7-2 0 0,-2 3 0 15,6-4 1-15,1 3 0 0,1-3 0 0,1 0 1 16,1 0 9-16,3 0-1 0,-1 0 0 15,-2 1 0-15,0 3 6 0,0-4 0 0,0 0 1 0,0 0 0 0,0 1 0 16,0 1 1-16,-1-1 0 0,-1 2 0 0,-1-3 5 0,0 2 1 16,2 1-1-16,-4-3 1 0,0 3 13 0,1 2 0 15,-3-5 0-15,3 3 1 0,-3-1-13 0,1 1 0 16,0-1-1-16,0-1 1 0,-1 1 1 0,-1 1 0 16,4-1-1-16,-3 1 2 0,-2 0 5 0,3 2 0 15,1-4 1-15,0 2-1 0,-1 1-2 0,0-4-1 16,1 0 0-16,-4 0 1 0,1 0 1 0,0 0 0 15,0-4-1-15,0 4 2 0,-1 4-5 0,-1-4 0 16,-1 0 0-16,0 0 1 0,-2 0-6 0,1 0 2 0,-1 0-1 16,-1-4 1-16,-4 4-13 0,-1 0 1 0,0 0 1 15,0-1-1-15,0-2-5 0,2-1-1 0,-4 3 1 16,2 1 1-16,2-3-5 0,-1 3 2 0,-1-3-2 16,0 1 2-16,-1 2-3 0,-3-3 0 0,-4 3 0 15,10-3 1-15,-10 3-2 0,8-2 1 0,-8 2-1 16,6-3 1-16,-6 3 0 0,4 0 0 0,-4 0 0 15,3 0 0-15,-3 0 2 0,3 0-1 0,-3 0 0 16,3 0 1-16,-3 0 0 0,3 0 2 0,-3 0-1 16,0 0 1-16,0 0 0 0,0 0-1 0,0 0 1 0,0 0 0 15,0 0-1-15,0 0 1 0,0 0-1 0,7 3 2 16,-7-3-2-16,9 2-1 0,-9-2 1 0</inkml:trace>
  <inkml:trace contextRef="#ctx0" brushRef="#br0" timeOffset="25488.36">16930 5777 12 0,'-1'0'0'0,"1"0"0"0,-7-1 0 15,7 1 14-15,-16-11 2 0,16 11 0 0,-22-5 0 0,22 5 12 16,-13 2 1-16,13-2-1 0,-13 3 1 0,13-3-10 16,-12 3 0-16,12-3 0 0,-24 0 0 0,6 0-5 15,-6-3-1-15,4 0 1 0,0 1-1 0,5-3 1 16,-3 5-1-16,4-3 1 0,-1-2 0 0,-2 2-3 16,1 0 2-16,0 1-2 0,0-2 1 0,-2 0 3 0,1 0-1 15,-1 1 1-15,2-2 0 0,4 5-1 0,-1-3 1 16,0 1-1-1,0 0 1-15,2 1-3 0,0 1 2 0,0 0-1 0,1 0 1 0,4 0-3 0,-5 0 1 16,1 0 1-16,-2 0-1 0,0 0-3 0,0 0 1 16,2 0-1-16,-1-3 1 0,1 1 8 0,2-1 1 15,-1 0-1-15,1 1 1 0,0 2 0 0,0 0 0 0,3 0 0 16,-1 0 1-16,6 0-5 0,-7 0 2 0,7 0-1 16,-11 0 1-16,11 0 1 0,-9 0 1 0,9 0-1 15,-8-3 1-15,8 3-4 0,-10-3 2 0,10 3 0 16,-3 0 0-16,3 0-2 0,-6 0 0 0,6 0 1 15,-7 0 0-15,7 0-3 0,-6 0 1 0,6 0-1 16,-7 0 1-16,7 0-4 0,-6 0 0 0,6 0 0 16,-8 3 1-16,8-3-5 0,-9 0-1 0,9 0 1 15,-10 3-1-15,10-3-2 0,-8 2 0 0,8-2-1 16,-3 0 2-16,3 0-3 0,-5 3 0 0,5-3 0 0,-8 0 0 16,8 0-1-16,-5 3 0 0,5-3 0 0,-8 0 1 15,8 0-1-15,-4 2 1 0,4-2 1 0,-13 3-1 16,6-3 0-16,-1 1 1 0,2 1 0 0,-2 0 1 0,-1 1 0 15,1-3 1-15,0 1 0 0,0 3 0 16,0-4-3-16,0 3 0 0,3-3 1 0,0 1-1 0,-3 2-1 16,3 1 0-16,-3-4 0 0,0 1 0 15,-1 2 0-15,1 1 0 0,-3-3 0 0,3 2 0 0,1-3 0 16,1 2 0-16,0 1 0 0,-1-3 0 0,2 3 0 16,1-3 0-16,4 0 0 0,-7 0 0 0,7 0-1 15,-4 2 1-15,4-2 0 0,-7 0 0 0,7 0-2 0,-6 0 2 16,6 0-1-16,-5 0 1 0,5 0-1 0,-5 3 0 15,5-3 0-15,-3 0 1 0,3 0-1 0,-3 0 0 16,3 0 0-16,-2 0 1 0,2 0-2 0,-5 0 1 16,5 0 0-16,0 0 1 0,0 0-1 0,0 0 1 15,0 0-1-15,0 0 1 0,0 0-1 0,0 0 0 0,0 0 0 16,0 0 1-16,0 0-1 0,0 0 1 0,0 0-2 16,0 0 2-16,0 0-1 0,0 0 1 0,0 0-1 15,0 0 1-15,0 0-2 0,0 0 1 0,0 0-1 16,0 2 0-16,0-2-5 0,13 3 0 0,-6 0 0 15</inkml:trace>
  <inkml:trace contextRef="#ctx0" brushRef="#br0" timeOffset="27402.19">16892 5747 12 0,'0'0'0'0,"0"0"0"0,-3-6 0 0,3 6 0 16,-5-13 0-16,5 13 0 0,0-8 0 0,0 8 0 16,-3-1 0-16,3 1 0 0,-2 5 0 0,2-5 0 15,0 3 0-15,0-3 0 0,0 4 0 0,0-4 0 16,2 5 0-16,-2-5 0 0,6 8 0 0,-6-8 0 0,6 13 0 15,-6-13 0-15,12 19 0 0,-12-19 0 0,12 22 0 16,-12-22 0-16,12 22 0 0,-12-22 0 0,9 25 0 16,-9-25 0-16,10 21 0 0,-10-21 0 0,6 16 0 15,-6-16 0-15,5 13 0 16,-5-13 0-16,8 3 0 0,-8-3 0 0,1 4 0 0,-1-4 0 0,4 2 0 16,-4-2 0-16,8 3 0 0,-8-3 0 0,4 3 0 15,-4-3 0-15,8 5 0 0,-8-5 0 0,18 3 0 16,-18-3 0-16,17 2 0 0,-17-2 0 0,21 0 0 0,-21 0 0 15,21 0 0-15,-21 0 0 0,16 3 0 0,-16-3 0 16,11 2 0-16,-11-2 0 0,9 3 0 0,-9-3 0 16</inkml:trace>
  <inkml:trace contextRef="#ctx0" brushRef="#br0" timeOffset="28606.42">16897 5792 12 0,'0'0'0'0,"0"0"0"15,0 0 0-15,0 0 0 0,-4 0 0 0,4 0 0 0,2 4 0 16,-2-4 0-16,6 8 0 0,-6-8 0 16,7 13 0-16,-7-13 0 0,6 8 0 0,-6-8 0 0,8 5 0 15,-8-5 0-15,16 8 0 0,-16-8 0 0,16 7 0 16,-16-7 0-16,14 5 0 0,-14-5 0 0,12 3 0 16,-12-3 0-16,12 2 0 0,-12-2 0 0,10 3 0 0,-10-3 0 15,6 3 0-15,-6-3 0 0,7 0 0 0,-7 0 0 16,3 0 0-16,-3 0 0 0,3 2 0 0,-3-2 0 15,5 0 0-15,-5 0 0 0,1 0 0 0,-1 0 0 0,4 0 0 16,-4 0 0-16,3 3 0 0,-3-3 0 0,0 0 0 16,0 0 0-16,0 0 0 0,0 0 0 0,0 0 0 15,0 0 0-15,0 0 0 0,0 0 0 0,0 0 0 16,0 0 0-16,0 0 0 0,0 0 0 0,0 0 0 16,0 0 0-16,0 0 0 0,0 0 0 0,0 0 0 15,0 0 0-15,0 0 0 0,0 0 7 0,0 0-1 16,0 0 1-16,0 0 1 0,0 0 13 0,0 0 1 0,0 0-1 15,0 0 1-15,0 0 5 0,0 0 1 0,0 0-1 16,0 0 1-16,0 0-1 0,0 0 1 0,0 0-1 16,0 0 1-16,0 0-8 0,0 0 1 0,0 0-1 15,0 0 0-15,0 0-8 0,0 0 2 0,0 0-2 16,0 0 2-16,0 0-6 0,0-8 1 0,0 8-1 16,0-8 1-16,0 8-3 0,0-3 1 0,0 3-2 15,0-2 2-15,0 2-5 0,0-4 1 0,0 4-1 16</inkml:trace>
  <inkml:trace contextRef="#ctx0" brushRef="#br0" timeOffset="29542.9">16917 5747 12 0,'0'0'0'0,"0"0"0"0,-3 0 0 15,3 0 0-15,-5 0 1 0,5 0-1 0,-1-6 1 16,1 6 0-16,-2-5 0 0,2 5 0 0,-1-1 1 0,1 1-2 15,0 0 0-15,0 0 0 0,0 0 0 0,0 0 0 16,0 0 0-16,0 0 0 0,0 0 0 0,0 0-15 16</inkml:trace>
  <inkml:trace contextRef="#ctx0" brushRef="#br0" timeOffset="29571.23">16887 5698 12 0,'0'0'0'0,"0"0"0"0,0 2 0 0,0-2-10 0</inkml:trace>
  <inkml:trace contextRef="#ctx0" brushRef="#br0" timeOffset="29592.89">16892 5755 12 0,'1'2'0'15,"-1"-2"0"-15,2 3 0 0,-2-3-10 0</inkml:trace>
  <inkml:trace contextRef="#ctx0" brushRef="#br0" timeOffset="29852.23">16914 5788 12 0,'3'0'0'0,"-3"0"0"0,4 2 0 0,-4-2 0 0,4 11 0 16,-4-11 0-16,2 8 0 0,-2-8 0 0,3 3 0 0,-3-3 0 16,3 5 0-16,-3-5 0 0,2 0 0 15,-2 0 0-15,0 3 0 0,0-3 0 0,0 5 0 0,0-5 0 16,0 0 0-16,0 0 0 0,3 1 0 0,-3-1 0 16,5 4 0-16,-5-4 0 0,3 0 0 0,-3 0 0 15,3 3 0-15,-3-3 0 0,3 0 0 0,-3 0 0 16,4 5 0-16,-4-5 0 0,3 1 0 0,-3-1 0 15,3 0 0-15,-3 0 0 0,5 0 0 0,-5 0 0 16,1 0 0-16,-1 0 0 0,4 0 0 0,-4 0 0 16,3 0 0-16,-3 0 0 0,5 0 0 0,-5 0 0 15,1 0 0-15,-1 0 0 0,3 0 0 0,-3 0 0 0,8-1 1 16,-8 1 3-16,5-5 1 0,-5 5-1 0,8-3 2 16,-8 3 2-16,5-5 0 0,-5 5 0 0,6 0 1 15,-6 0-3-15,7 0 1 0,-7 0 0 0,6 0 0 16,-6 0-5-16,6 0 0 0,-6 0 0 0</inkml:trace>
  <inkml:trace contextRef="#ctx0" brushRef="#br0" timeOffset="31776.82">15789 5845 12 0,'-2'2'0'0,"2"-2"0"0,-4 3 0 0,4-3 0 16,-8 0 0-16,8 0 0 0,-8 5 0 0,8-5 0 16,0 19 0-16,0-19 0 0,0 17 0 0,0-17 0 15,0 16 0-15,0-16 0 0,4 11 0 0,-4-11 0 0,5 5 0 16,-5-5 0-16,3 5 0 0,-3-5 0 0,4 8 0 15,-4-8 0-15,1 3 0 0,-1-3 0 0,0 1 0 16,0-1 0-16,0 0 0 0,0 0 0 0,3-1 0 16,-3 1 0-16,13-21 0 0,-5 2 0 15,2-6 0-15,-1 1 0 0,1 4 0 0,-1 2 0 0,-1 2 0 16,0 1 0-16,2-1 0 0,-2 3 0 0,0 2 0 16,0 1 0-16,0-2 0 0,1 4 0 0,-1-3 0 0,-1 3 0 15,1 0 0-15,-2 2 0 0,-1 2 0 0,-5 4 0 16,9-7 0-16,-9 7 0 0,11-4 0 0,-11 4 0 15,4-1 0-15,-4 1 0 0,4-5 0 0,-4 5 0 16,2-3 0-16,-2 3 0 0,0-3 0 0,0 3 0 16,0-2 0-16,0 2 0 0,-2-3 0 0,2 3 0 15,-4 11 0-15,-3-1 0 0,-1 5 0 0,-1 6 0 16,1 0 0-16,0 2 0 0,0 3 0 0,1-3 0 16,4 3 0-16,-2-1 0 0,5-1 0 0,-3-4 0 0,0-1 0 15,2-1 0-15,-4-7 0 0,3-2 0 0,2-1 0 16,0-8 0-16,0 3 0 0,0-3 0 0,0 5 0 15,0-5 0-15,0 5 0 0,0-5 0 0,0 3 0 16,0-3 0-16,2 3 0 0,-2-3 0 0,6 5 0 0,-6-5 0 16,6 0 0-16,-6 0 0 0</inkml:trace>
  <inkml:trace contextRef="#ctx0" brushRef="#br0" timeOffset="34902.26">16009 5605 12 0,'-3'0'0'16,"3"0"0"-16,-2-5 0 0,2 5 0 0,-3-13 0 15,3 13 0-15,-5-3 0 0,5 3 0 0,-3 8 0 16,3-8 0-16,-5 18 0 0,5-18 0 0,-13 26 0 15,7-8 0-15,-2-2 0 0,-1 4 0 0,-1 4 0 16,-3 1 0-16,5 1 0 0,-3 1 0 0,2 1 0 0,-3 2 0 16,4-1 0-16,2-1 0 0,1 1 0 0,2-6 0 15,-5-2 0-15,3-5 0 0,-1-2 0 0,4-3 0 16,-1-1 0-16,3-10 0 0,-1 6 0 0,1-6 0 16,0 2 0-16,0-2 0 0,0 0 0 0,0 0 0 15,0 0 0-15,0 0 0 0,0 0 0 0,0 0 0 16,1-8 0-16,4-2 0 0,3-6 0 0,3-1 0 15,-3-2 0-15,2 2 0 0,1-4 0 0,1 5 0 16,-4-3 0-16,2 5 0 0,-2-2 0 16,0 3 0-16,-3-1 0 0,3 5 0 0,-4-4 0 0,4 0 0 0,0-3 0 15,2-3 0-15,1 2 0 0,-1 0 0 0,-1 1 0 16,2-3 0-16,-3 1 0 0,2 1 0 0,-2 1 0 16,0 0 0-16,0 4 0 0,0-3 0 0,-3 6 0 15,-4 1 0-15,1 5 0 0,-2 3 0 0,5-2 0 0,-5 2 0 16,0-3 0-16,0 3 0 0,0 3 1 0,0-3 1 15,0 2 0-15,-4 6 1 0,0 8-1 0,-1 9 5 16,-3 10 1-16,0-2-2 0,-2 3 2 0,4-2-1 16,4 2 0-16,-2 0-1 0</inkml:trace>
  <inkml:trace contextRef="#ctx0" brushRef="#br0" timeOffset="36386.87">26688 5649 12 0,'0'0'0'0,"0"0"0"16,-2-8 0-16,2 8 0 0,-1-16 0 0,1 16 0 0,-2-11 0 16,2 11 0-16,3-1 0 0,-3 1 0 0,2 0 0 15,-2 0 0-15,0 0 0 0,0 0 0 0,0 0 0 16,0 0 0-16,0 0 0 0,0 0 0 0,0 0 0 15,0 0 0-15,5 0 0 0,-5 0 0 0,3 0 0 0,-3 0 0 16,3 0 0-16,-3 0 0 0,3 0 0 0,-3 0 0 16,3 0 0-16,-3 0 0 0,0 0 0 0,0 0 0 15,0 0 0-15,0 0 0 0,-1 3 0 0,1-3 0 0,0 5 0 16,0-5 0-16,-7 17 0 0,3 2 0 16,-3 2 0-16,1-1 0 15,0-6 0-15,1 1 0 0,0-1 0 0,0 0 0 0,2-6 0 0,3-8 0 0,0 10 0 16,0-10 0-16,0 4 0 0,0-4 0 0,0 7 0 15,0-7 0-15,0 6 1 0,0-6 0 0,0 6 0 16,0-6 0-16,0 2 0 0,0-2 2 0,0 3-1 16,0-3 0-16,0 3 0 0,0-3 2 0,0 0 0 0,0 0 0 15,0 0 0-15,0 0 3 0,5-8 0 0,-2 0-1 16,0 1 2-16,0-6 5 0,2-3-1 0,1 3 0 16,-1 1 2-16,-2-1 9 0,1 5 1 0,-3-3-1 15,1 3 2-15,-1 3-2 0,1 1-1 0,-2 4 0 16,3-11 2-16,-3 11 3 0,3-10 0 0,-3 10 0 15,4-8 1-15,-4 8-3 0,3-8 0 0,-3 8 0 16,6-8 1-16,-6 8-3 0,7-3 2 0,-7 3-1 16,3-1 0-16,-3 1-1 0,3-4 0 0,-3 4 1 15,3-4-1-15,-3 4 0 0,3-4-1 0,-3 4 1 16,2 0 0-16,-2 0-8 0,0 0 0 0,0 0-1 16,0 4 1-16,0-4-5 0,0 4 0 0,0-4 0 0,0 8 0 15,0 0-4-15,0 2 0 0,-3 4 0 0,-2 5 1 16,-5 3-4-16,-2 0 1 0,-1-1-1 0,0-2 1 0,0-6-1 15,2-6 0-15,0 3 0 0,-2 1 1 0,-1 2-3 16,0-1 1-16,-1-1 0 0</inkml:trace>
  <inkml:trace contextRef="#ctx0" brushRef="#br0" timeOffset="41819.31">1997 8665 12 0,'-1'-1'0'0,"1"1"0"15,-8-7 0-15,8 7 0 0,-13-11 0 0,13 11 0 16,-16-8 0-16,16 8 0 0,-11 2 0 0,11-2 0 15,-10 5 0-15,10-5 0 0,-5 3 0 0,5-3 0 16,-3 8 0-16,3-8 0 0,-13 8 0 0,13-8 0 0,-12 12 0 16,12-12 0-16,-18 19 0 0,18-19 0 15,-11 18 0-15,11-18 0 0,-8 12 0 0,8-12 0 0,-2 10 0 16,2-10 0-16,-3 9 0 0,3-9 0 0,0 10 0 16,0-10 0-16,-5 11 0 0,5-11 0 0,0 13 0 15,0-13 0-15,0 17 0 0,0-17 0 0,0 16 0 0,0-16 0 16,-4 11 0-16,4-11 0 0,0 13 0 0,0-13 0 15,0 8 0-15,0-8 0 0,0 4 0 0,0-4 0 16,0 4 0-16,0-4 0 0,0 4 0 0,0-4 0 16,0 2 0-16,0-2 0 0,0 0 0 15,0 0 0-15,0 0 0 0,0 0 0 0,0 3 0 0,0-3 0 16,0 0 0-16,0 0 0 0,4 2 0 0,-4-2 9 0,13 3 0 16,-13-3 0-16,21 3 1 0,-5-1 11 0,5-1 1 15,-2-1-1-15,1-1 0 0,1-1 0 0,0-3 1 16,0 2-1-16,3-5 2 0,-2 3-5 0,3-1-1 15,2 1 1-15,-4 1 2 0,2-1-6 0,4-3 1 16,-4 3-1-16,1 2 2 0,1-2-6 0,-5-1 1 0,4 1 1 16,-1 2-1-16,2 1 1 0,-1-4 0 0,-1 1 1 15,1 4 0-15,-1-4 4 0,-1 2 0 0,2 3 0 16,-5-3 0-16,-1 3 3 0,1 3 1 0,0-2 0 16,1 3 1-16,2 0 0 0,-2 3 1 0,2-1-1 15,-2 0 1-15,2 2-3 0,-3-1 1 0,1 0 0 16,2 1 1-16,-1-1-4 0,2-3 0 0,-1 1 0 15,2 0 1-15,-3 1-9 0,0-4 1 0,2-2 0 16,2 0 0-16,-1 0-2 0,-1 0 1 0,4-2 1 16,1-1-1-16,-1-2-5 0,1 1 1 0,-1 0 0 15,0 1 0-15,1-1 1 0,2-1 0 0,-5-2-1 0,2 3 2 16,-4-1-2-16,4 2 1 0,-4 1-1 0,4-3 1 16,0 2 2-16,1 0 0 0,-1 0 0 0,-1 1 0 15,3-4-1-15,-6 1 1 0,7 4-1 0,-2-4 1 16,-1 2-4-16,5 0 2 0,-1-1 0 0,0 3-1 0,1-5-3 15,-1 1 0-15,1 3-1 0,-1-3 2 0,1 4-1 16,4-1 0-16,-1-1 1 0,-2-2-1 0,1-3-2 16,0 1 0-16,0 2 1 0,1-3-1 0,-4 3-1 15,2 0 0-15,2 2 0 0,-3 0 1 0,-1 1 0 0,0 1 0 16,1-1 0-16,-5 2 0 0,1 2 2 0,0-1-1 16,2 1 0-16,-3 1 0 0,1-3 1 0,-1 2 0 15,1-1-1-15,2 1 1 0,-5 1 4 0,5-3 1 16,-2 0 0-16,-1 0 0 0,1 0-1 0,2 0-1 15,-5 0 1-15,2 0 0 0,-1 0-2 0,-2 0 1 16,-2 0 0-16,3-5-1 0,0 2-1 0,0 0 0 16,-1 0-1-16,-2 1 2 0,-1-2 0 0,-3-1 1 0,0 2 0 15,-1-1 0-15,-1 3 1 0,-5 1 1 16,-1 0 0-16,0 0 0 0,-4-2 1 0,-4 1 1 0,-4 1-1 16,10 0 1-16,-10 0-2 0,11 0 1 0,-6 0 0 15,3 0 0-15,1 0 0 0,3 0 0 0,-3 0 0 16,-1 0 0-16,0 0 2 0,2 0 0 0,-2 1 0 15,0 1 0-15,-8-2 0 0,8 5 0 0,-8-5-1 16,9 1 1-16,-9-1-3 0,8 3 0 0,-8-3 0 16,8 0 1-16,-8 0-1 0,5 4-1 0,-5-4 1 0,3 0 1 15,-3 0-3-15,5 0 1 0,-5 0-2 0,5 1 2 16,-5-1-3-16,3 0 1 0,-3 0-1 0,5 3 2 16,-5-3 0-16,3 0 0 0,-3 0 0 0,1 2 1 15,-1-2-1-15,4 0 1 0,-4 0 0 0,3 1 0 16,-3-1-1-16,0 0 2 0,0 0 0 0,0 0 0 15,0 0-5-15,0 0 2 0,0 0-1 0,0 0 1 0,0 0-2 16,0 0 2-16,0 0-2 0,0 0 1 0,0 0 0 16,0 0 0-16,0 0 0 0,0 0 0 15,0 0-2-15,0 0 2 0,0 0-1 0,0 0 0 0,0 0 1 16,0 0-1-16,0 0 1 0,0 0-1 0,0 0 0 16,1 0 1-16,-1 0-1 0</inkml:trace>
  <inkml:trace contextRef="#ctx0" brushRef="#br0" timeOffset="42969.86">1913 11857 12 0,'-5'-3'0'0,"5"3"0"0,-11-8 0 0,11 8 0 15,-13-1 0-15,13 1 0 0,-10-2 0 0,10 2-10 0</inkml:trace>
  <inkml:trace contextRef="#ctx0" brushRef="#br0" timeOffset="43852.96">1876 11767 12 0,'-2'0'0'0,"2"0"0"0,0 0 0 0,0 0 0 0,0 0 0 15,0 0 0-15,0 0 0 0,0 0 0 0,0 0 0 16,0 0 0-16,0 0 0 0,0 0 0 0,0 0 0 16,0 0 0-16,10 6 0 0,-10-6 0 0,33 16 0 15,-12-5 0-15,0-4 0 0,0-1 0 0,-1-1 0 0,3-1 0 16,1 3 0-16,1-1 0 0,-1 2 0 0,-2 0 0 15,2-2 0-15,2-3 0 0,-6 1 0 0,3-1 0 16,1 0 0-16,-2-2 0 0,5-1 0 0,-1-1 0 16,4 1 0-16,-2-3 0 0,-2 0 0 0,3-1 0 15,4 1 0-15,1 0 0 0,-1 0 1 0,2 1-1 16,5-4 1-16,0-2 9 0,1 2 0 0,4-1 0 16,-2 3 0-16,6-1 21 0,-2 2 0 0,2 0 0 0,2 1 0 15,-2 0 26-15,2 1 0 0,0 1 1 0,2 1 0 16,1 1-10-16,0 1 2 0,2 0-2 0,2 0 1 15,1 4-8-15,3-4-1 0,-3 2 0 0,0-2 1 16,0-2-5-16,0 1 0 0,3 0 0 0,-3-2 1 16,3-2-10-16,-3 0-1 0,0 1 1 0,0-1 1 15,0 1-8-15,-2-2-1 0,1-1 0 0,1 3 1 0,-4 1-6 16,3-3 2-16,-4 3 0 0,5 3 0 0,0-3-3 16,3 3 2-16,0 2-2 0,2 1 2 0,3 4-2 15,0-1 1-15,0 2-1 0,0 2 1 0,-5 1-1 16,2 0 1-16,-2 0-1 0,0 1 0 0,0-1 1 15,-3 0-1-15,-5-1 1 0,2-4-1 0,-7-1 2 0,1 0-1 16,-4 0 1-16,0-2 1 0,-4-1-3 0,-2 0 2 16,-4-5-1-16,1 2 1 0,-4-1-3 0,-2-2 2 15,2-1-2-15,-4 2 2 0,0-3-3 0,1 1 1 16,-2 1-1-16,0-1 2 0,3 0-4 16,0-1 1-16,1 0-1 0,1 2 1 0,-3-1 7 15,4 2 0-15,3 2-1 0,-4-1 1 0,0 1 2 0,-2-1 0 16,2 1 0-16,-3 1 2 0,2-1 6 0,2-1 0 15,-4 4-1-15,2-3 1 0,-5 1-3 0,2 0 0 16,-1 0-1-16,-2-1 2 0,-2-2-2 0,1 0 1 0,1 1 0 16,-4 1-1-1,2-1-7-15,0 3 1 0,-5-4-2 0,2-4 2 0,0 1-7 0,-2 0 1 16,1 0 1-16,3-2-1 0,-3-1-4 0,1-1 1 16,0 1-1-16,4-2 1 0,-1-1-1 0,2-1 1 0,-1 1-1 15,1-1 0-15,3 2 0 0,-1-3 1 0,-1 2 0 0,0 1 0 16,0 0-4-16,2 2 2 0,-3-1-2 15,-1 1 2-15,2 0-4 0,-4 1 2 0,0 0-1 0,-2 2 0 16,-2 1-1-16,2 2 2 0,-2-1-1 16,2 1 1-16,-4-5-1 0,-4 2 0 0,0-2 1 0,0 4 0 15,-2 1 1-15,2 1-1 0,-5-1 1 0,4 0 0 0,1 0 1 16,0 0-1-16,1 0 1 0,1 0 1 0,-3-1 0 16,1-3-1-16,0 1 1 0,0 2 0 0,-4-3 1 15,2 1 1-15,-3 3 0 0,2-3 0 0,-2 2-2 16,-3-1 1-16,2 0 0 0,-3 2 0 0,-4 0-4 0,9-4 2 15,-9 4 0-15,8-4-1 0,-8 4-1 0,8-3 0 16,-8 3-1-16,5-1 2 0,-5 1-4 0,5-3 1 16,-5 3 1-16,3 0-1 0,-3 0-1 0,3 0 0 15,-3 0 0-15,5 0 1 0,-5 0 0 0,1 0-1 16,-1 0 0-16,4 0 1 0,-4 0-2 0,3 0 1 16,-3 0 0-16,0 0 0 0,0 0 1 0,0 0-1 15,0 0 0-15,0 0 0 0,0 0-1 0,0 0 1 0,0 0 0 16</inkml:trace>
  <inkml:trace contextRef="#ctx0" brushRef="#br0" timeOffset="45936.82">2018 13887 12 0,'0'0'0'0,"0"0"0"15,-3 0 0-15,3 0 17 0,-5 2 0 0,5-2-1 16,-2 0 1-16,2 0 71 0,0 0 0 0,0 0 0 16,0 0 1-16,0 0-57 0,0 0 2 0,0 0-2 15,0 0 2-15,0 0-12 0,0 0 2 0,0 0 0 16,0 0-1-16,0 0-9 0,0 0 0 0,0 0 1 15,5 0-1-15,-5 0-7 0,18 0 1 0,-18 0 0 16,28-2 0-16,-7-1-3 0,0 0 2 0,1 1-1 16,-1 0 0-16,-1 1-1 15,-4-1-1-15,5 1 1 0,1-1-1 0,6 2 1 0,-3 2 0 0,5-2 0 0,1 0 0 16,0 0-1-16,0 0-1 0,1 0 1 0,3 0-1 16,-2 1-1-16,4 1 2 0,-4-1-2 0,2 1 1 0,2 0-2 15,0-1 2-15,-2-1-2 0,1 0 1 0,1 0-1 16,-2 0 0-16,2 0 0 0,-2 2 2 0,2-1-2 15,-4 1 0-15,4 0 0 0,1-1 0 0,-3 1 1 16,5 1 2-16,-2 2-2 0,4-2 1 0,-4 2 5 16,3-1 0-16,-3 1 0 0,-1 0 0 0,-2-2 5 0,2 0 2 15,0-3-1-15,-2 3 1 0,1 0 3 0,2 1 1 16,1-1 0-16,-6 0 0 0,1 2-2 0,-2-4 1 16,-2 1 0-16,0-2 0 0,2 0-3 0,-3 0 2 15,1-2 0-15,0 1 0 0,2-4-6 0,-2 2 0 16,-1 1 1-16,0 1-1 0,-2-1-2 0,0 0 0 15,0 2 0-15,0 2 0 0,-1 0-4 0,1-1 1 0,0 1 0 16,0-1-1-16,0 1 1 0,0 0-1 16,2 1 1-16,0 0 0 0,-1 2-4 0,3 1 0 0,-6 0 0 15,4 2 2-15,-4 2-1 0,4-1 2 0,-4 1-1 16,-1-2 1-16,2-2-2 0,-4 0 0 16,2 1 1-16,-3-3 0 0,-1 0 1 0,1-3-1 0,-3 1 1 15,2 1 0-15,-2-2-1 0,0-1-1 0,1 2 0 16,-2 0 1-16,4 1-2 0,0-3 1 0,-1 0 0 15,-2 0 0-15,-1 0-2 0,3 0 0 0,-3-5 0 16,-1 2 0-16,-2 1-1 0,1 1 2 0,-1-2-1 0,-1 1 0 16,-2 2-1-16,-1 0 1 0,-3 0 0 0,1 0 0 15,0 0-1-15,0 0 1 0,2 0 0 0,1-2 1 16,3-1-2-16,2 0 1 0,0-2-1 0</inkml:trace>
</inkml:ink>
</file>

<file path=ppt/ink/ink13.xml><?xml version="1.0" encoding="utf-8"?>
<inkml:ink xmlns:inkml="http://www.w3.org/2003/InkML">
  <inkml:definitions>
    <inkml:context xml:id="ctx0">
      <inkml:inkSource xml:id="inkSrc0">
        <inkml:traceFormat>
          <inkml:channel name="X" type="integer" max="21248" units="cm"/>
          <inkml:channel name="Y" type="integer" max="12032" units="cm"/>
          <inkml:channel name="F" type="integer" max="4096" units="dev"/>
          <inkml:channel name="T" type="integer" max="2.14748E9" units="dev"/>
        </inkml:traceFormat>
        <inkml:channelProperties>
          <inkml:channelProperty channel="X" name="resolution" value="617.67444" units="1/cm"/>
          <inkml:channelProperty channel="Y" name="resolution" value="620.20618" units="1/cm"/>
          <inkml:channelProperty channel="F" name="resolution" value="0" units="1/dev"/>
          <inkml:channelProperty channel="T" name="resolution" value="1" units="1/dev"/>
        </inkml:channelProperties>
      </inkml:inkSource>
      <inkml:timestamp xml:id="ts0" timeString="2023-07-27T05:37:23.154"/>
    </inkml:context>
    <inkml:brush xml:id="br0">
      <inkml:brushProperty name="width" value="0.05292" units="cm"/>
      <inkml:brushProperty name="height" value="0.05292" units="cm"/>
      <inkml:brushProperty name="color" value="#FF0000"/>
    </inkml:brush>
  </inkml:definitions>
  <inkml:trace contextRef="#ctx0" brushRef="#br0">6648 5765 12 0,'0'-2'0'0,"0"2"0"16,0-11 0-16,0 11 0 0,0-17 0 0,0 17 0 15,0-15 0-15,0 15 0 0,8-1 0 0,-8 1 0 16,14 5 0-16,-14-5 0 0,19 3 0 0,-19-3 0 16,31 0 0-16,-11 0 0 0,4 0 0 0,2 0 0 15,-4 0 0-15,2 0 0 0,2 0 0 0,-2 0 0 16,6 0 0-16,0 0 0 0,4 0 0 0,2 0 0 16,2 0 0-16,4 0 0 0,-1 4 0 0,1-4 0 15,4 0 0-15,0 0 0 0,4 0 0 0,1 0 0 0,0 0 0 16,-2 4 0-16,2-3 0 0,-1 2 0 0,-1 2 1 15,-3 3 12-15,0 0 1 0,1 1-1 0,-4 3 1 0,1-1 17 16,-2 1 2-16,-2-2-2 0,1-2 2 0,0 0-1 16,1-5 2-16,-4 2 0 0,0-5-1 0,2 0-10 15,-2-4-1-15,-1 3 1 0,-3-6-1 0,-1 1-2 16,1-2 0-16,-4 0 1 0,-1 0-1 0,-4 0-3 16,-3 1 0-16,-3-6-1 0,2 5 2 0,-3 0-12 15,-2-3 0-15,-2 1-1 0,2 3 2 0,-5-3-6 16,2 2 0-16,0 0 0 0,-5 0 0 0,-8 8-1 15,9-4 2-15,-9 4-2 0,3-4 1 0,-3 4-1 0,2 0 0 16,-2 0 0-16</inkml:trace>
  <inkml:trace contextRef="#ctx0" brushRef="#br0" timeOffset="1326.09">6882 8996 12 0,'8'2'0'0,"-8"-2"0"0,15 0 0 16,-15 0 0-16,11 5 0 0,-11-5 0 15,25 0 0-15,-4 3 0 0,8 1 0 0,-1-2 0 0,3 1 0 16,2-3 0-16,1 2 0 0,2-1 0 0,-2 1 0 16,-1 1 0-16,2 0 0 0,2 2 0 0,-2-3 0 15,5 1 1-15,1 0 1 0,-1 2 0 0,0-4 1 16,0 2 1-16,0 1 2 0,1-3-2 0,-3-1 2 0,4 0 1 16,1 2 0-16,-2-2 0 0,-2-3 1 0,2-2-2 15,0 2-1-15,2-5 1 0,2 0 0 0,3-2-2 16,1 2 2-16,1-3-1 0,-4 2 1 0,0 1-1 15,-1-3 1-15,1 1 0 0,0 2-1 0,1-3 11 0,-1 3 0 16,0 2-1-16,-3-2 2 0,-2 0 8 0,1 2 0 16,-1 0-1-16,-4-1 1 0,1 3 9 0,-3-1-1 15,-1-3 1-15,-1 2 0 0,-1-1-5 0,-3 1 0 16,-4 0 0-16,1-1 1 0,-5 2-10 16,-1 1 0-16,-2-1-1 0,-2 2 1 0,-2 0-2 0,-1-1 1 15,1 3-1-15,-4-4 1 0,2 2-4 0,1-5-1 16,0 3 1-16,-2 1-1 0,2 0 1 0,1 1 1 0,1 0-1 15,-6 1 1-15,2-2 4 0,-1 1 2 0,-2 1-1 16,0 0 0-16,-8 2 3 0,5-1-1 0,-5 1 1 16,1-5 0-16,-1 5-1 0,3 0 1 0,-3 0-1 15,4 0 1-15,-4 0-4 0,1 0 0 0,-1 0 0 16,0 0 1-16,0 0-6 0,0 0 1 0,0 0 0 16,0 0 1-16,0 0-6 0,0 0 1 0,0 0 1 15,0 0-1-15,0 0-4 0,0 0 0 0,0 0-1 16</inkml:trace>
  <inkml:trace contextRef="#ctx0" brushRef="#br0" timeOffset="5482.93">3473 11829 12 0,'-3'0'0'0,"3"0"0"0,3-5 0 0,-3 5 86 16,0-2 1-16,0 2-1 0,0 0 0 15,0 0-70-15,0 0 0 0,0 0 0 0,0 0 0 0,0 0-12 16,3-4 0-16,-3 4 1 0,7-5-1 0,-7 5-4 16,12-3 0-16,-12 3 0 0,12-3 0 0,-12 3-2 0,17-4 0 15,-17 4 0-15,19-3 0 0,-19 3-8 0,18-3 1 16,-18 3-1-16,22 0 1 0,-22 0-5 0,29 0-1 15,-29 0 1-15,28 3 0 16,-12-3-2-16,2 2 1 0,-2-1-1 0,1 1 1 0,-1 0 3 0,2-1 0 16,-1-1-1-16,4 2 1 0,0 1 3 15,0 0 0-15,2 2 0 0,0-2 0 0,1 2 2 0,-2 1 2 16,2 0-2-16,-2 2 1 0,-1-3 2 0,0 1-1 16,-1-1 1-16,1 0-1 0,0 0 1 0,0-2 1 0,-1-2-1 15,-2 1 1-15,-1-1 1 0,-1 1-1 0,0 0 1 16,2-2 0-16,-6-2 1 0,1 0 0 0,0 1-1 15,-2-2 2-15,-1 0-1 0,-2-1 1 16,3 0 0-16,-2-1 0 0,-1 2 1 0,2 0 1 0,1-1-1 16,-3 1 1-16,2 0 1 0,-2 0 2 0,0 1-1 15,-4-2 1-15,-4 4 0 0,10-5 2 0,-10 5 0 16,11-3 0-16,-11 3 4 0,8-3 0 0,-8 3 0 16,8-2 0-16,-8 2 2 0,5 0-1 0,-5 0 1 15,5 0 0-15,-5 0-3 0,3 0 1 0,-3 0-1 16,1 0 2-16,-1 0-2 0,4 0 0 0,-4 0 0 0,4 0 1 15,-4 0-3-15,3 0 1 0,-3 0 0 0,13 0 0 16,-8 0-3-16,0 0 0 0,3 0 0 0,0 0 1 16,1 0-2-16,2 2 1 0,2 1-1 0,-3-3 1 15,1 1 2-15,2 1 0 0,-4-1 0 0,2 1 1 0,-1 0 0 16,1-1 1-16,-1 2 0 0,2-1 0 0,1 0 2 16,-2-1 1-16,2 2-1 0,0 0 0 0,0-1-4 15,-1 0 1-15,1 1-1 0,3 0 1 0,0 2-7 0,-2-1 0 16,2 0 1-16,-3-1 0 0,0-3-3 15,-2 0 0-15,2 0 0 0,-5 0 1 0,1 0-1 0,-1-3 0 16,0-1 0-16,0 3 0 0,2 1-1 0,-2 0 1 16,0 0 0-16,0 0 0 0,-2 0 0 0,2-3 1 15,0 0-1-15,-5-1 1 0,-3 4 3 0,10-1-1 16,-10 1 0-16,8 0 2 0,-8 0 5 0,3 0 0 16,-3 0 0-16,5 0 1 0,-5 0 7 0,3 0 1 0,-3 0 0 15,6 0 1-15,-6 0 0 0,7 0 0 0,-7 0 0 16,6 0 0-16,-6 0-1 0,6-5 2 0,-6 5-1 15,8-2 0-15,-1 4-4 0,-1 0-1 0,0-1 1 16</inkml:trace>
</inkml:ink>
</file>

<file path=ppt/ink/ink14.xml><?xml version="1.0" encoding="utf-8"?>
<inkml:ink xmlns:inkml="http://www.w3.org/2003/InkML">
  <inkml:definitions>
    <inkml:context xml:id="ctx0">
      <inkml:inkSource xml:id="inkSrc0">
        <inkml:traceFormat>
          <inkml:channel name="X" type="integer" max="21248" units="cm"/>
          <inkml:channel name="Y" type="integer" max="12032" units="cm"/>
          <inkml:channel name="F" type="integer" max="4096" units="dev"/>
          <inkml:channel name="T" type="integer" max="2.14748E9" units="dev"/>
        </inkml:traceFormat>
        <inkml:channelProperties>
          <inkml:channelProperty channel="X" name="resolution" value="617.67444" units="1/cm"/>
          <inkml:channelProperty channel="Y" name="resolution" value="620.20618" units="1/cm"/>
          <inkml:channelProperty channel="F" name="resolution" value="0" units="1/dev"/>
          <inkml:channelProperty channel="T" name="resolution" value="1" units="1/dev"/>
        </inkml:channelProperties>
      </inkml:inkSource>
      <inkml:timestamp xml:id="ts0" timeString="2023-07-27T05:37:37.472"/>
    </inkml:context>
    <inkml:brush xml:id="br0">
      <inkml:brushProperty name="width" value="0.05292" units="cm"/>
      <inkml:brushProperty name="height" value="0.05292" units="cm"/>
      <inkml:brushProperty name="color" value="#FF0000"/>
    </inkml:brush>
  </inkml:definitions>
  <inkml:trace contextRef="#ctx0" brushRef="#br0">10676 4800 12 0,'0'0'0'0,"0"0"0"16,0-9 0-16,0 9 0 0,-7-19 0 0,7 19 0 15,-1-17 0-15,1 17 0 0,0-4 0 0,0 4 0 16,0 4 0-16,0-4 0 0,0 1 0 0,0-1 0 16,0 3 0-16,0-3 0 0,5 3 0 0,-5-3 0 15,4 5 0-15,-4-5 0 0,8 13 0 0,-8-13 0 0,18 33 0 16,-7-9 0-16,-1 1 0 0,1 2 0 16,-2-2 0-16,-1-1 0 0,0-3 0 0,-3-4 0 15,1-4 0-15,1-2 0 0,-1-2 0 0,-1-2 0 0,0-2 0 0,-5-5 0 16,8 3 0-16,-8-3 0 0,9 4 0 0,-2-4 0 15,-3 0 0-15,4 0 0 0,0 0 0 0,5 0 0 16,0 0 0-16,1-3 0 0,5-1 0 0,2-4 18 16,5-3 1-16,-4 1 0 0,2 2 0 0,-4-5 26 0,3 2 0 15,1 2 0-15,4-4 1 0,-1 2 1 0,5-5 0 16,-1 0 0-16,2 2 1 0,4-5-9 0,1 2 0 16,3-4 0-16,1-3 0 0,1 1-11 15,3-3 2-15,4 1-2 0,-4 1 1 0,0-1 6 0,0 1 1 16,-1 4-2-16,-2-1 2 0,-2 5-18 0,-4 4 0 15,-2 1 0-15,-3 1 1 0,-7 2-2 0,-4 3 1 0,-3 2 0 16,-6 0 0-16,-2 3-8 0,-4 3 0 16,-6-3 0-16,8 0 1 0,-8 0 1 0,5 0 0 0,-5 0-1 15,0 0 1-15,0 0-6 0,0 0 1 0,0 0 0 16,0 0-1-16,0 0-2 0,0 0-1 0,0 0 0 16,0 3 1-16,0-3-4 0,-5 2 1 0,5-2 0 15</inkml:trace>
  <inkml:trace contextRef="#ctx0" brushRef="#br0" timeOffset="449.55">11154 4959 653 0,'3'-3'0'0,"-3"3"0"0,0 0 0 0,0 0 4 16,0 0 2-16,0 0-2 0,8-4 2 0,-8 4-3 15,22-9 2-15,-6 1-1 0,0 5 1 0,2 1-5 16,-1-1 0-16,-1 0 0 0,-6 1 1 0,-4 2-2 16,-1 0 0-16,-5 0-1 0,8 5 1 0,-3-2-3 0,0 2-1 15,3 3 1-15,-1 0-1 0,3 5-3 0,3 2 2 16,0 0-1-16,-2 0 0 0,-3 4-2 0,1-3 0 15,2 2 0-15,-3-6 0 0,5-1 2 16,0-1 0-16,-4-2-1 0,3 0 1 0,-8-5 6 0,1-1 1 0,-5-2 0 16,10 3 0-16,-10-3 0 0,11 0 1 15,-2 0-1-15,4-3 1 0,6-2 4 0,2-6 0 0,0-4 1 16,4 0 0-16,1-6 9 0,-2-3 1 0,1-1 0 16,1 1 1-16,-1 0 8 0,1 2 1 0,-1-1 0 15,-1-1 0-15,0 2 5 0,-2-1 1 0,1 1-1 16,-4 2 2-16,-3 1-3 0,-2 1 0 0,2 6 1 15,-3-1 0-15,-2 2-4 0,0 6 0 0,0-1 0 16,-1 1 1-16,-4 4-7 0,-1 1 0 0,-5 0 1 16,5-4-1-16,-5 4-9 0,8 4 1 0,-8 2-1 15</inkml:trace>
  <inkml:trace contextRef="#ctx0" brushRef="#br0" timeOffset="1838.31">11313 5372 527 0,'0'0'0'0,"0"0"0"0,-1 0 0 0,1 0 13 0,-5 0 1 16,5 0-1-16,-2 0 2 0,2 0 7 15,-1 3 2-15,1-3-2 0,0 0 2 0,0 0-23 0,0 0 0 16,0 0 0-16,0 0 2 0,0 0-8 0,1-3 1 0,-1 3-1 16,12-13 1-16,-12 13-24 0,7-23 1 0,-7 23-1 15,13-32 1-15,-5 18-6 0,0-2 1 0,0-3-1 16,2 1 0-16,-2 1 8 0,0-7-1 0,1 1 0 15,1-3 0-15,1-2 22 0,-3-1 0 0,1-4 0 16,-1 1 0-16,0 2 4 0,0 2 0 0,-4-1 0 16,-3 2 0-16,-2 7 5 0,-3 2-1 0,1 2 1 15,2 5-1-15,-6 3 9 0,2 4 0 0,1 2 1 0,-4 2-1 16,0 0 9-16,-2 0 0 0,-7 5 0 0,-3 3 1 16,-5 4 2-16,-4 4 0 0,-1 2 1 0,1 2 0 15,4 4 2-15,-1 1 1 0,1 2-1 0,4-1 1 16,0-1 1-16,4 2 0 0,2-2 0 0,3-1 1 15,2 1-6-15,5-1 2 0,-1 1 0 0,4-4 0 16,2-5-11-16,0 0 1 0,0-7-1 0,5 2 1 16,-5-11-7-16,8 8 2 0,-8-8-1 0,5 2 0 0,-5-2-5 15,13 3-1-15,-2-6 1 0,3 1 0 0,5-1-4 16,4-2 1-16,-3 2 1 0,1 3-1 0,-3-3-3 16,1 1 1-16,-2 4 0 0,-1 4 0 0,-1-1-1 0,-3 4 0 15,-1 3 0-15,-1 0 1 0,-4 4 0 0,-1 0 1 16,0 0-1-16,-5-2 1 0,3 0 1 0,-3 4 1 15,-3-6-1-15,-2 4 2 0,0-3 0 0,2 3 2 16,-5-1-1-16,3-2 0 0,-2 0 1 0,-1-1 1 16,0 0 0-16,1-5 0 0,7-7-7 15,-3 5 1-15,3-5 0 0,-5 3 0 0,5-3-2 0,-3 0 2 0,3 0-2 16,-3 0 1-16,3 0 0 0,-2 0 0 0,2 0 0 16,0-11 0-16,0-1 1 0,0-4 2 0,2-2-1 15,4-2 0-15,7-4 6 0,0 0 2 0,-1 1-2 16,4-3 1-16,2-2 9 0,3-2 1 0,-4-2-1 15,4 0 1-15,0-1 0 0,-1-3 2 0,6-1-2 16,-5 2 1-16,-1 1-2 0,-2-1 0 0,-1 5 0 16,-1 4 1-16,-3 9-4 0,-2 4 1 0,-3 5 0 15,-1 0 1-15,-7 8-8 0,3 0 0 0,-3 0 0 16,0 5 0-16,0-5-2 0,0 11 0 0,0 2 0 16,0 7 1-16,0 11-2 0,0 8-1 0,0 2 1 0,0-4 0 15,0-4 1-15,5-1 0 0,-1 1-1 0,3-1 1 16,-3 1 0-16,0 0 1 0,0-1-1 0,-4-7 1 15,0 0-3-15,0-1 0 0,-3 0 1 0,2-7 0 0,-3 1-3 16,0-4 1-16,-3-1-1 0,3-5 1 0,4-8-2 16,-2 1 0-16,2-1 1 0,-3 0-1 0,3 0-2 15,-5 0 0-15,5 0 1 0,-3-6 0 0,0-1-2 16,1 3 1-16,-3-9 0 0,2-3 0 0,0-8-1 16,1-1 1-16,-3-3-1 0,5 2 1 0,0 3-1 15,0-1 0-15,-3 2 0 0,0 1 2 0,2 5-2 16,1 0 0-16,-4 4 0 0,3 1 1 0,-1 6-1 15,2 0 0-15,0 5 0 0,-1-3 0 0,1 3 0 0,0-3 0 16,0 3 0-16,0 0 0 0,0 0 0 0,0 0 0 16,0 0 0-16,1 3 0 0,-1-3 0 0,8 13 0 15,-2-1 0-15,2 7 0 0,2 2 0 0,3 7 0 16,-4-4 0-16,2-3 0 0,-3-4 0 0,2-6 0 16,1-1 0-16,-3-2 0 0,-3-4 0 0,0 0 0 0,-5-4 0 15,11 1 0-15,-5-1 0 0,1 0 0 0,2-5 0 16,7-4 0-16,5-4-1 0,1-6 1 0,2-1 0 15,2-1 0-15,-6-3-3 0,1 2 2 0,0-2 0 16,-1-1 0-16,1-2-1 0,-2 2 1 0,0 4-2 16,-4 1 2-16,-1 4-1 0,-1 3 1 0,-7 2-1 15,1 6 0-15,-7 5 0 0,0-3 0 0,0 3 0 16,0 3 1-16,0-3-2 0,0 0 2 0,0 0 0 16,-4 5 0-16,4-5 0 0,-4 11 0 0,-1-1 0 15,-3 4 1-15,2 6-2 0,-1 1 2 0,1 1 0 16,4-1 0-16,5-5-1 0,2-1 1 0,3-2 0 0,2 3 0 15,-2-7 0-15,4 3 0 0,-12-12 0 0,10 4 0 16,-2-1 0-16,0 1 0 0,0-4 0 0,0 1 0 16,0-1 0-16,0-1 0 0,3-3 0 0,0 1 0 15,0-1 0-15,0-1 0 0,4-3 0 0,-6-3 0 0,2 1 0 16,2 2 0-16,-8 0 0 0,3 4 0 0,-3-4-1 16,3 3 1-16,-8 5 0 0,4-8 0 0,-4 8 0 15,4-3 0-15,-4 3 0 0,4-3 0 0,-4 3 0 16,2-2 0-16,-2 2 0 0,3-5 0 0,-3 5 0 0,3-1 0 15,-3 1 0-15,5-2 0 0,-5 2 0 0,3 0 0 16,-3 0 0-16,7 0 0 0,-7 0 0 0,8 0 0 16,-8 0 0-16,6 2 0 0,-6-2 0 15,6 1 0-15,-6-1 0 0,7 2 0 0,-7-2 0 0,5 3 0 16,-5-3 0-16</inkml:trace>
  <inkml:trace contextRef="#ctx0" brushRef="#br0" timeOffset="1993.68">12580 5028 1130 0</inkml:trace>
  <inkml:trace contextRef="#ctx0" brushRef="#br0" timeOffset="3002.25">15676 4992 12 0,'-2'0'0'0,"2"0"0"16,-3 3 0-16,3-3 69 0,0 2 1 0,0-2 0 15,0 3 0-15,0-3-34 0,0 2 1 0,0-2 0 16,3 0 0-16,-3 0-30 0,5 0 1 0,-5 0-1 15,8 0 0-15,-8 0-5 0,17 3-1 0,-17-3 0 0,31 3 1 16,-11-3-2-16,4 1 0 0,-3 3 0 0,1-1 0 16,2 2 3-16,-3-2 1 0,5 1-1 0,-3 4 2 15,5-3 7-15,3 3 0 0,0-3 1 32,2 3 0-32,4-5 4 0,1 2 1 0,4-1 0 0,-4 1 0 0,0 1-2 0,2-4 0 0,3-2 1 0,-5 0 0 15,0 0-8-15,-1 0 0 0,0-2 0 0,-2-1 1 16,1 0-7-16,-2 2 2 0,-1-3-2 0,-2 1 2 0,-1 2-4 15,0 1 1-15,1-4 0 0,-3 3 1 0,3-2-3 0,-6 0 1 16,1 1 0-16,-3-1 0 0,-2-2 0 16,-2 2 0-16,0 1 0 0,-3 1 2 0,-3 1-1 0,0 1 1 15,-4-2-1-15,-2-1 2 0,-7 2-1 16,5 0 2-16,-5 0-1 0,3 0 1 0,-3 0-2 0,1 0 2 16,-1 0-2-16,-4 2 1 0,-4 1 0 0,-5 0-1 15,-6 5 1-15</inkml:trace>
  <inkml:trace contextRef="#ctx0" brushRef="#br0" timeOffset="3389.27">15905 5302 338 0,'-12'2'0'0,"12"-2"0"16,-23 3 0-16,23-3 2 0,-11 0 0 0,11 0 0 15,-11 0 0-15,11 0-1 0,-18 0 1 0,18 0-1 16,-9 0 0-16,9 0 2 0,-5 0 0 0,5 0 1 15,0 0-1-15,0 0 5 0,0 0 0 0,0 0 0 0,0 0 0 16,0 0 11-16,6 0 1 0,-6 0-1 0,26 0 1 16,-2-1 24-16,5-3 1 0,-4 1 0 15,1 2 0-15,-1 1 1 0,1-4 1 16,2 4-1-16,4-3 1 0,2 2-8 0,1 1 2 0,1-3-2 0,-2 3 1 0,1 0-6 16,0 0 0-16,0 0-1 0,2 0 2 0,-4-4-9 15,2 3 0-15,2-2-1 0,-4 1 2 0,2 0-6 16,0 2 0-16,-3 0-1 0,0 0 1 0,-3 0-5 15,-4 2 0-15,1-4 0 0,-1 1 0 0,-1-2-3 0,-5 1 0 16,2-1 1-16,-2 3-1 0,2-3-3 16,-5 1 0-16,1 2 0 0,-4 0 2 0,0-3-4 15,-5 3 1-15,-2 0-2 0,1 0 2 0,-7 0-1 0,8 0 0 16,-8 0 0-16,4-5 1 0,-4 5-4 0,8-3 2 16,-8 3-1-16,5 0 1 0,-5 0-2 0,8 0 1 15,-8 0-1-15,8 0 1 0,-3 0-1 16,3 0 0-16,-3 0 1 0</inkml:trace>
  <inkml:trace contextRef="#ctx0" brushRef="#br0" timeOffset="4571.43">22453 5450 815 0,'-2'-4'0'0,"2"4"0"0,-3-4 0 0,3 4-1 16,-1-3 1-16,1 3-1 0,-4 0 1 0,4 0 0 16,0 3 1-16,0-3 0 0,0 3 0 0,0-3 2 15,0 0 0-15,0 0-1 0,0 0 2 0,0 0 6 0,0 0 1 16,0 0-1-16,7 0 1 0,-7 0-3 0,19-13 1 16,-2 10 0-16,4-2 0 0,5-1 0 0,2 1 0 15,4 0 0-15,-3 1 1 0,0 1-5 0,-1-2 0 16,3-2 1-1,0 6-1-15,3-2 2 0,-1 1 1 0,1-1 0 0,-1 0 0 0,2-2-3 0,0 0 1 16,0-3 0-16,2 4-1 0,1 0-1 0,2 1 0 0,-1 2-1 16,-4-2 2-16,-2-2-4 15,1 5 1-15,-3-3 1 0,0 3-1 0,-3-4-2 0,-1 3 1 16,1 1 0-16,-3-3 0 0,1 1 0 0,-1 1 2 16,-1-1-1-16,-2 2 0 0,-1 0 0 0,-2 0 2 0,-5 2-2 15,-2-1 1-15,-4 1 1 0,-4 1 0 0,-4-3 1 16,5 0-1-16,-5 0 1 0,3 0 0 0,-3 0 1 15,-3 5-1-15,3-5 1 0,-11 4 0 0,-3 3-1 16,-9-3 1-16,-7 4-1 0,-7 2 1 0,1-2 0 16,-1-2-1-16,2-1-5 0,2 0 0 0,-1-2 0 0,1 3 0 15,-4 0-9-15,2 2 0 0,0-3 0 16,0 3 0-16,-2-3-40 0,0 3 1 0,2 0-1 16,2 0 1-16,1-1-35 0,-1 6 0 0,2-5 0 15,4 2 0-15,3 1 36 0,0-3 1 0,2-4 0 0,3 4 0 16,3-5 19-16,5 2 1 0,-2-2 0 0,4-1 1 15,2 1 8-15,4-1 1 0,3-2 0 0,-2 3 1 0,2-3 10 16,0 0 2-16,0 0-2 0,0 3 2 0,0-3 3 16,0 2 0-16,0-2 0 0,18 4 0 0,6 3 2 0,6-3 0 15,4 0 1-15,1-4-1 0,3-4 16 16,5 0 1-16,-2-4-1 0,2 0 1 0,7 3 9 16,-2-3 0-16,1-3 0 0,0 2 0 0,2 1-1 0,2 0 1 15,-2 0 0-15,-2-5 0 0,-1 0 23 0,0 1 0 16,-3 4 1-16,-1 0 0 0,-5 2-3 0,-1 1 0 15,-2 0 1-15,0 2-1 0,-5 1-9 0,0 2 1 16,-4 0-1-16,-2 0 1 0,-2 5-8 0,-3-2 2 0,-2 2-1 16,-4-2 1-16,-3-3-7 0,-1-1 0 15,-4-1 0-15</inkml:trace>
  <inkml:trace contextRef="#ctx0" brushRef="#br0" timeOffset="8617.09">17525 12886 401 0,'0'0'0'0,"0"0"0"0,-4-3 0 0,4 3-2 16,-11-3 1-16,11 3-1 0,-8-2 1 0,8 2-5 15,2 0 1-15,-2 0 0 0,6 8 0 0,-6-8-1 0,11 15-1 16,-11-15 0-16,20 28 2 0,-9-9-1 0,3 2 1 16,-1-1 0-16,-4-1 0 0,1-1 1 0,0-3 0 15,-2 1 0-15,4 2 1 0,1-4 0 0,-2 2 2 16,0 1 0-16,0 2 0 0,1 2 1 0,-1-1 0 16,2 1 0-16,1-2 0 0,2-2 3 0,0-1 2 0,0-3-1 15,0-2 1-15,0-3 16 0,0-3 0 0,1-4 1 16,4-2-1-16,4-4 11 0,-1-6 0 0,6-7-1 15,-1-4 2-15,6-9 3 0,2-6 1 0,0 1-1 16,-1-5 1-16,-1-1-3 0,4 1 0 0,2 0 1 16,-3 1 0-16,-4 2-3 0,1 2 1 0,-3 1 0 15,-2 2 0-15,-1 1-9 0,-4 2 0 0,1 2 1 16,-2 2 0-16,-2 4 3 0,0 2 1 0,-3 2-1 16,-3 6 1-16,0-1-5 0,-6 3 1 0,-1 4-2 15,-2-2 2-15,-7 8-3 0,3 0 2 0,-3 0-2 16,0 0 2-16,0 0-2 0,0 0 2 0,0 0-2 15,-2 2 2-15,2-2-10 0,-1 6 1 0,-6 4 0 0,-2 5-1 16,-6 11-6-16,-1 4 0 0,-4 0 0 0,-1 2 0 16,-1 1-4-16,1-3 1 0,0 0-1 15,-1-3 1-15,0-2-5 0,-1-1 0 0,1-2 0 0,3-1 0 0,-2-2-7 16,2-2 0-16,0 1 0 0,3-6 2 0,0 1-17 16,2 0 2-16,2-2-1 0,3-3 1 0,9-8-18 15,-8 7-1-15,8-7 1 0,-3 2 1 0,3-2 7 16,-3 0 0-16,3 0-1 0,-2 2 2 0,2-2 10 15,0 0 1-15,0 0 0 0,0 0 0 0,0 0 14 0,0 0 0 16,0 0 0-16,2-2 1 0,4-3 3 0,2-1 0 16,5-4 0-16,4-1 0 0,1-3 5 0,6 0 1 15,-4 3-1-15,-4 1 1 0,2 4 33 0,-4 1 1 16,1 2-1-16,-3-2 1 0,-2 5 24 0,-2 2 1 16,-3-2-1-16,3 3 1 0,3-1-5 0,1 4-1 15,1 2 1-15,0 5-1 0,1-1-9 0,2 6-1 0,0-3 0 16,-1 1 2-16,-3 0-19 0,1 0 1 15,-2 0-1-15,0 1 2 0,1-3-10 0,-1 2 0 0,0 0 0 16,0-2 1-16,0-1-5 0,-1 0 1 0,-1-2 0 16,1-2 1-16,-4-2-5 0,1-3 1 0,1 0-2 15,-4-1 2-15,4 0-2 0,2-3 0 0,3 0 0 16,3 0 0-16,3-5-6 0,3 0 2 0,2-6-1 16,1-3 0-16,3-7-4 0,-1-4 1 0,0-3 0 15,1-2-1-15,3-5-2 0,1-2-1 0,-2-1 1 16,-1-1 0-16,-1-1-1 0,-2-1 0 0,-2 1 1 0,1 1-1 15,1 2 0-15,-6 1-1 0,1 4 0 0,-3 4 1 16,-2 6-2-16,-4 4 0 0,1 6 1 0,0 4 0 16,-4 0-2-16,3 6 1 0,-8 1-1 0,4 1 2 15,-8 0-3-15,5 0 1 0,-5 0 0 0,6 3 0 0,-6-3-1 16,7 4 0-16,-7-4 0 0,9 13 1 0,-2-2-2 16,-4 3 1-16,-1 4 0 0</inkml:trace>
  <inkml:trace contextRef="#ctx0" brushRef="#br0" timeOffset="15800.59">13086 4273 363 0,'1'-8'0'15,"-1"8"0"-15,3-23 0 0,-3 23 15 0,8-30 0 16,0 14 1-16,-3 3 0 0,3-3-2 0,-3 4 1 15,3-1 0-15,0 2-1 0,0 1 18 0,-3 4 0 16,-5 6 1-16,4-10-1 0,-4 10 21 0,5-3 0 16,-5 3-1-16,3-3 2 0,-3 3-21 0,4 3 1 0,-4-3-1 15,4 3 1-15,-4-3-8 0,2 5-1 0,0 6 1 16,2 10 1-16,-2 7-4 0,1 10-1 0,-1 4 1 16,-1 2-1-16,-2 2 6 0,-1 3 1 0,-3 3 0 15,-1-3 1-15,1 3 5 0,0 5 3 0,1-7-3 16,-1-1 2-16,3-7-3 0,1 1 1 0,1-5 0 15,-4-2-1-15,3-7-16 0,1-1 2 0,1-4-3 16,3-3 3-16,-4-4-13 0,0-1 2 0,8-8 0 0</inkml:trace>
  <inkml:trace contextRef="#ctx0" brushRef="#br0" timeOffset="16399.86">17448 3816 1105 0,'2'-3'0'0,"-2"3"0"16,1-2 0-16,-1 2 14 0,-1-3 1 0,1 3 0 15,-2-5 0-15,2 5 7 0,0-3-1 0,0 3 0 16,0 0 2-16,0 0-8 0,0 0 2 0,0 0 0 15,0 0 0-15,0 0-11 0,0 0 0 0,0 0 1 16,7-5 0-16,-7 5-2 0,14-13 1 0,-14 13 0 16,25-15-1-16,-4 7 1 0,6 0-1 0,0 0 1 15,-4 5 1-15,1 1-2 0,-4 4 1 0,1 1 0 0,-2 2-1 16,0 1 0-16,2 2 0 0,-5 1 1 0,1 2 0 16,-2 4-2-16,-1 1 1 0,-4 3-1 0,-2 3 0 0,-4 1 0 15,0 3-1-15,-8 1 1 0,0-2 0 0,-6 7-2 16,-3-2 2-16,-1 1-2 0,0 3 1 0,-2-1 0 15,0 2-1-15,1-5 0 0,3-2 0 0,2-7-1 16,4 0 1-16,-1-6-1 0,6-2 1 0,1-2-1 16,0-6 1-16,0-5-1 0,9 9 2 0,-9-9-2 15,11 7 1-15,2-7 0 0,5 1 0 0,6 2 0 0,4-3 0 16,4 0-1-16,2 0 1 16,2-4-1-16,3-4 0 0,2 0 1 0,4 0 0 0,1-5-2 15,5 2 1-15,1 2 0 0,4-4 0 0,2 2-1 16,1 1 1-16,3-1 0 0,2-1 1 0,2 1-2 0,3 1 0 15,1-3 0-15</inkml:trace>
  <inkml:trace contextRef="#ctx0" brushRef="#br0" timeOffset="17099.98">22998 3391 941 0,'22'-4'0'0,"4"-3"0"0,-5 6 0 0,-9-2 3 0,-4 3 2 16,3-2-1-16,5-1 1 0,7-5 3 0,4 0 0 15,5-2-1-15,-5 3 2 0,1-1-3 0,1-3 1 16,1 3-1-16,2 0 1 0,2 1-5 0,1 1 2 16,-2 1-2-16,-2 2 1 15,-3 2-3-15,-1 2 0 0,-3 2 0 0,0 0 2 0,-3 2-2 0,-2 0 0 0,-3 3 0 16,-2 3 0-16,-3-2 0 0,1 4 0 0,-4 1 0 16,-2 4 0-16,-4-2-2 0,-2-1 2 0,-2 0 0 15,2 1 0-15,-5 3 0 0,0-2 0 0,-1-1 0 16,-2 1 0-16,-1 2 0 0,-1 2 0 0,0-4 0 15,-1 2 0-15,0-1 0 0,0-3 0 0,1-2 0 16,6-2 0-16,-3 2 0 0,2 0 2 0,2-6-1 16,3-2 0-16,0-5 1 0,0 3 0 0,0-3 1 15,7 5 0-15,1-2 1 0,1 2 2 0,7 0-2 16,6 3 2-16,10 0 1 0,8 0 1 0,2-1 0 0,-1-2-1 16,-1 0 2-16,-2 3 1 0,-1-3-1 0,-2 3 2 15,0 3-4-15,-2-2 2 0,-2 2 0 0,-4 2 0 16,-3-2 4-16,-2 2-1 0,-3-1 0 0,-1 1 1 0,-7 3-1 15,-3-4 2-15,-5 4-2 0,-3 2 1 0,-5 1 1 16,-3 1-1-16,-5 1 1 0,-6 1-1 0,-6 5 1 16,-7-2-1-16,-5 4 1 0,-4 2-1 0,-7 3-1 15,-3-1 1-15,-3 3-1 0,-2 4 0 0,0-2 1 16,-1 6-1-16,-1-3 0 0</inkml:trace>
  <inkml:trace contextRef="#ctx0" brushRef="#br0" timeOffset="18045.75">19332 10499 1871 0,'2'-2'0'0,"-2"2"0"0,1-11 0 15,-1 11 18-15,-1-13 0 0,1 13 0 0,11-4 0 16,-11 4 44-16,33 4 1 0,-14 4-2 0,-6 2 2 15,-2 4-34-15,-1 3 1 0,-4 7-1 0,-3 0 1 16,-3 9-13-16,-1 5 0 0,-4 3 0 0,-3 4 1 0,0 4-9 16,-5 3 0-16,1-3-1 0,1-5 3 15,1-2-7-15,-1-1 2 16,3-6-1-16,3-1 1 0,3-2-6 0,2-2 1 0,5-1 0 0,2-2 0 0,2-4-1 16,4 0 0-16,1-3 0 0,-1 1 0 15,1-5-1-15,1-1 0 0,1-2 0 0,-2 0 0 0,5-5-4 16,0-2 2-16,0-3 0 0,-1-3-1 0,-1-3 1 0,3-2-1 15,2-4 1-15,0-4 1 0,1-3-2 0,-1-4 1 16,2-7 0-16,4-2-1 0,0-1 1 0,0-8 0 16,1 0-1-16,0 0 1 0,1 0-2 0,0-1 2 15,-3 1 0-15,0 3-1 0,-3 5 1 0,-1 1 0 16,-4 5-1-16,-3 5 2 0,-5 8-1 0,-5 8-1 16,-6 3 1-16,10-3 0 0,-10 3 0 0,3 3 2 0,-3 7-1 15,-2 5 1-15,1 11 0 0,-1 9 1 0,-3 6-1 16,-3 9 1-16,-3 15-2 0,-3 10 2 0,0 6 0 15,1 7 0-15,2 6 0 0,-1 9 0 16,3-1 0-16</inkml:trace>
  <inkml:trace contextRef="#ctx0" brushRef="#br0" timeOffset="19378">27410 8265 12 0,'0'0'0'0,"0"0"0"0,0-5 0 0,0 5 13 16,-2-11 2-16,2 11-2 0,2-2 2 0,-2 2 17 0,8 3 2 15,-8-3 0-15,13 7-1 0,-13-7-2 0,11 6-1 16,-11-6 0-16,16 6 2 0,-16-6-2 0,17 7 0 16,-17-7 1-16,29 8 0 0,-8-7-1 0,3 2 1 15,-1 1-1-15,0-4 1 0,1-4-6 0,0 3 0 16,1-1 0-16,2 1-1 0,3-2 15 0,2-1 2 16,3 3-1-1,0-4 1-15,7 2-3 0,1-7 0 0,5 2 0 0,3 2 0 0,3 0-5 0,3-2-1 0,4 0 1 16,1 5 1-16,2-2-2 0,1-1 1 0,4 1-1 15,-1 0 2-15,2 0 13 0,2 2 1 0,1-5 1 16,-1 4-1-16,-2-3-3 0,-1 3 1 0,1-1 0 16,2 0 0-16,-1-1 0 0,0-1 0 0,-5 4 0 15,-2-2 0-15,-3-1-10 0,-4 1 1 0,-3 1-1 16,-1 0 1-16,-2 0-8 0,-2-1 0 0,-2 2 0 16,-4 0 1-16,-4 1-4 0,-3-3 1 0,-3 2-1 15,-3 3 1-15,-1-3-7 0,-2 1 0 0,-5 2 1 16,-2 0 0-16,-5 0-9 0,-3 0 2 0,-3 0-1 0,-2 0 1 15,-7 0-5-15,4 0 0 0,-4 0 0 0,2 0 0 16,-2 0-2-16,0 0 2 0,0 0-1 0,0 0 1 16,0 0-2-16,0 0 0 0,0 0-1 0,0 0 2 0,0 0-3 15,0 0 0-15,0 0 1 0,0 0 0 0,0 0-2 16,0 0 2-16,0 0-2 0,-2 0 2 0,2 0-3 16,-9-11 2-16,-2 8-2 0,-5 2 1 0,-3-3-4 15,-4 1 2-15,4 2-1 0</inkml:trace>
  <inkml:trace contextRef="#ctx0" brushRef="#br0" timeOffset="20201.43">29595 7559 1318 0,'-2'-2'0'0,"2"2"0"15,-3-8 0-15,3 8 17 0,-4-8 1 0,4 8-1 16,0-3 1-16,0 3-3 0,1-2 2 0,-1 2 0 16,8-4 0-16,-8 4-12 0,11-4 1 0,-11 4 0 15,11-3 0-15,-11 3-6 0,21-4 0 0,-21 4 0 16,26-5 0-16,-26 5-2 0,22 1 1 0,-22-1 0 15,19 4 0-15,-19-4-4 0,18 7 1 0,-18-7-1 16,23 10 1-16,-23-10-3 0,31 19 0 0,-31-19 1 0,28 21-1 16,-28-21 0-16,28 23 0 0,-28-23 1 0,30 26-1 15,-11-14 1-15,2 4 1 0,1-3-1 0,0 3 2 16,1-1 1-16,1 1 2 0,3 2-1 0,-2-6 1 0,1 4 1 16,1 0 0-16,0-2 0 0,-2 2 0 0,1 0 0 15,-1 0 0-15,-1-5 0 0,-1 2 1 0,-1-1 0 16,-1 1 1-16,-1-2 0 0,1-2 0 0,-2-1 1 15,-1 0 1-15,-6 0-1 0,0 0 0 0,-3-3 6 16,-2-2 1-16,-7-3 0 0,6 5 1 0,-6-5 4 0,5 0 1 16,-5 0 0-16,3 1 1 0,-3-1 0 0,3 0 1 15,-3 0 0-15,3 4 1 0,-3-4-1 0,0 0 1 16,0 0 1-16,0 0-1 0,0 0-6 0,0 0 2 16,0 0-1-16,0 3 1 0,0-3-5 0,0 4 1 15,0-4 0-15,0 2 1 0,0-2 0 0,0 3 0 16,0-3 1-16,-3 5-1 0,3-5 5 0,-5 8 0 15,2-2 0-15,-2 1-1 0,-1-1 5 0,0 2 0 0,-2-2 0 16,-2 2 1-16,0 0-1 0,1 0 1 0,-2 3 1 16,-2-3-1-16,-1 5-6 0,-1-1 1 0,-1 4-2 15,-1 0 2-15,-2-2-2 0,-2 5 1 0,0 2-2 16,-4 2 2-16,-2 3-4 0,-4 4 1 0,0 5-1 16,-3 1 1-16,1 5 2 0,-2 0 1 0,-1 4-1 15,3-4 1-15,1-5-1 0,3 2-1 0,4 2 1 16,1-5 1-16,3 0 0 0,4-5 2 0,2 1-1 15,1-2 1-15,1-7 0 0,2 0 0 0,3-6 0 0,0-2 0 16,0-3-2-16,0-3 0 0,2-1 1 0,3-4 0 16,3-3-1-16,0 0 0 0,0 0-1 0,0 0 1 15,0 0-4-15,0 0 2 0,0 0-1 0,0 0 1 0,0 0-1 16,0 0 2-16,0 0-1 0,0 0 1 0,0 0-2 16,0 0 2-16,0 0 0 0,0 0-1 15,0 0 0-15,0 0 0 0,0 0 0 0,0 0 0 16,0 0 0-16,0 0-1 0,0 0 1 0,0 0 0 0,0 0-4 15,0 0 2-15,0 0-1 0,0 0 0 0,0 0-2 16,0 0 0-16,0 0 0 0,0 0 1 0,0 0-3 16,0 0 0-16,0 0-1 0,0 0 1 0,0 0-2 15,0 0 0-15,0 0 0 0</inkml:trace>
  <inkml:trace contextRef="#ctx0" brushRef="#br0" timeOffset="21451.42">27521 8268 665 0,'0'-3'0'0,"0"3"0"0,5 3 0 16,-5-3 141-16,5 8 2 0,-5-8-2 0,2 8 2 16,-2-8-94-16,0 0 2 0,0 0-2 0,0 0 2 0,0 0-50 15,0 0 0-15,0 0 0 0,0 0 1 0,0 0-11 16,0 0 0-16,0 0 0 0,0 0 1 0,0 0-40 15,0 0 1-15,0 0 0 0,0 0 0 0,0 0-15 16,0 0 0-16,0 0 1 0,0 0 0 0,0 0 16 16,0 0 0-16,0 0 0 0,1 0 2 0,-1 0 9 15,11 0 0-15,-11 0 1 0,19-8 0 0,-3 8 11 0,2-3-1 16,1 1 1-16,0 0-1 16,0 1 16-16,0 1 2 0,1-3-1 0,-1 1 1 0,-2-1 5 0,1 0 1 15,-1 1-1-15,2-3 1 0,4 2 7 0,-3 0 0 16,3 2-1-16,1-4 2 0,1 3 7 0,2 1 1 15,2 1 0-15,-2-4 0 0,0 1 1 0,0 2 0 0,4-4 0 16,0 2-1-16,4 0 1 0,2 1 0 0,0-3 0 16,1 2 1-16,4 0-3 0,-1 0 1 15,0 1 0-15,1-3 0 0,1 2-6 0,1 0 0 0,3 2 0 16,-3-6 0-16,1 1 3 0,0 3 1 0,-1-2-2 16,1 2 2-16,-2 0-2 0,0 1 1 0,2-3-1 15,-1 2 2-15,-1 0-3 0,0 0 0 0,0 1 1 16,0-1 0-16,0 1 1 0,0 2 0 0,2-3 0 15,1 3 0-15,0 3-5 0,1-3 0 0,1 2 0 16,-1 1 0-16,0-3-3 0,0 3-1 0,0-1 1 0,-1 1 0 16,-2-3-2-16,-1 2 1 0,-1-1-1 0,-2-1 2 15,-2-1-2-15,-1-1 2 0,-2-3-1 16,0 2 1-16,0 0-2 0,-2 1 2 0,-1-2-1 0,-2 2 0 16,-2 1-1-16,-3-4-1 0,-1 2 0 0,-2-1 2 0,-3 3-1 15,-1-2 2-15,0-2-2 0,-4 2 2 0,-1 0 0 16,-2 1-1-16,0-3 1 15,-2 2 1-15,-1 3-3 0,-1-3 0 0,-1 1 1 0,1 2 1 0,-1 0-4 16,0 0 0-16,-6 0 0 0,10 0 1 0,-10 0-2 16,6 0 1-16,-6 0-1 0,3 0 1 0,-3 0-1 0,4 0 1 15,-4 0-1-15,3 0 0 0,-3 0-1 0,3 0 1 16,-3 0 0-16,3 0 0 0,-3 0 0 0,2 0 2 16,-2 0-2-16,0 0 1 0,0 0 0 0,0 0 1 15,0 0 0-15,0 0 0 0,0 0 0 0,0 0 2 16,0 0-2-16,0 0 2 0,0 0-3 0,-3-3 0 15,3 3 1-15,0-3-1 0,0 3 0 0,0-2 0 16,0 2 1-16,0-4 0 0,0 4-2 0,-2-2 1 16,2 2-1-16,-3 0 2 0,3 0-3 0,-5 0 0 0,5 0 0 15</inkml:trace>
  <inkml:trace contextRef="#ctx0" brushRef="#br0" timeOffset="21901.54">28891 8179 276 0,'0'0'0'0,"0"0"7"0,0 0 2 0,17-5-1 15,2 1 1-15,2 4-4 0,0-3-1 0,-2 1 1 16,0 2-1-16,0-3-9 0,0 1 0 0,0 1-1 16,2-1 2-16,1 2-6 0,1-3 0 0,1 1 0 15,-1 1 1-15,3-1-3 0,1 2 1 0,3-3 0 16,1 0 0-16,-31 3-158 0</inkml:trace>
  <inkml:trace contextRef="#ctx0" brushRef="#br0" timeOffset="21943.63">29606 8100 12 0,'31'-6'0'0,"-3"-1"0"16,-7 4 0-16,-5 3 0 0,-5 3 0 0,7-6 0 16,7 0 0-16,-25 3-10 0</inkml:trace>
  <inkml:trace contextRef="#ctx0" brushRef="#br0" timeOffset="22849.87">30092 8035 12 0,'21'-5'0'0,"1"1"0"0,-4 2 0 16,-7 0 0-16,-1 2 0 0,1 2 0 0,3 0 0 16,5-1 0-16,2 2 0 0,0-3 0 0,-4 2 0 15,-2-2 0-15,-3-2 0 0,0 2 0 0,-1 0 0 16,-3 0 0-16,-2 0 1 0,-6 0-1 0,6 0 1 0,-6 0 6 15,5 0 0-15,-5 0-1 0,3 0 1 0,-3 0 1 16,2 0 0-16,-2 0 0 0,0 0 1 0,0 0-3 16,0 0 2-16,0 0-1 0,0 0 1 0,0 0-2 15,0 0 1-15,0 0 0 0,-2 0 0 0,2 0 7 0,-8 0 2 16,-4 0 0-16,-7 2-1 0,-7 1-7 0,-4 0 0 16,1 2 0-1,-1-3 1-15,1 4-7 0,2-3 2 0,-2 2-1 0,-1 0 0 0,-2-1-3 16,0 1 0-16,0 1 0 0,0-2 0 0,1 0-2 0,-3-4 1 15,1 2-1-15,1 1 1 0,3 0-6 0,0-1 1 16,2-2-1-16,2 3 2 0,1-3-2 0,0 0 2 16,0 0-2-16,0 2 1 0,0-2 1 0,2 0-1 15,3 1 0-15,1 1 1 0,4 1 0 0,1-3 1 0,2 0-1 16,1 0 2-16,10 0 0 0,-7 2-1 0,7-2 1 16,-5 0-1-16,5 0 1 0,-2 0 1 0,2 0 0 15,0 0-1-15,0 0 1 0,0 0 0 0,0 0 0 16,0 0-1-16,0 0 1 0,0 0 1 0,0 0-1 15,8 0 1-15,2 0-1 0,2 0 2 16,6 0-1-16,3 0 1 0,1 0 0 0,2 0 0 0,-2 0 0 16,1 0 1-16,-3-2 3 0,1-1-1 0,0 0 1 15,-1 1-1-15,3 2 13 0,1-3 1 0,0 0-2 0,-1 1 2 16,1-1 8-16,0 1-1 0,0-1 1 0,0 0 1 16,0 1-3-16,0-4 2 0,0 0 0 0,-2 3 0 15,-1-2-13-15,0 2 1 0,-1 0 0 0,1 1 0 16,0-3-6-16,-2 2 0 0,0 0-1 0,-2 1 1 15,1-1-6-15,-2 0 1 0,-3 1 1 0,-4 2-1 16,-9 0-2-16,7 0 0 0,-7 0 0 0,0 0 1 0,0 0-1 16,0 0 0-16,0 0 0 0,0 0 0 0,0 0 0 15,0 0 0-15,0 0 0 0,0 0 0 0,0 0 0 16,-2 0 0-16,2 0 0 0,-6 0 0 0,-2 0 0 16,-2 0 0-16,-3 0 0 0,-1-4 0 0,-3 0-1 0,-3 4 1 15,4 2 0-15,4-2 0 0,1 0 0 0,-1 2 0 16,3-2 0-16,1 0 0 0,0 1-1 0,0 2 1 15,0-3 0-15,-2 2 0 0,1 1-1 0,-1 0 1 16,1-1 0-16,-2 1 0 0,-2-3 0 0,0 2 0 16,2-1 0-16,0 1 0 0,0 1 0 0,1-3 0 15,2 0 0-15,0 0 0 0,0 2 1 0,0-1 1 0,0 1 0 16,0 1 1-16,0-3 1 0,0 1 1 0,0 3-1 16,2-4 1-16,6 0-1 0,-8 3 2 0,8-3-1 15,-5 5 1-15,5-5-3 0,-5 0 2 0,5 0-2 16,-3 0 2-16,3 0-3 0,-3 0 0 0,3 0 0 15,0 0 1-15,0 0-2 0,0 0 0 0,0 0 0 16,2 0 0-16,4 0-1 0,2 0 0 0,5-4 0 16,3 1 1-16,6 2-1 0,2-4 0 15,0 2 0-15,-2 0 0 0,0 1 0 16,1-3 0-16,-3 2 0 0,0 0 0 0,0 1 0 0,1-1 0 0,-2 0 0 16,-1 1 0-16,-1-2 0 0,-1 0 0 0,-2 1 0 0,1 2 0 15,-4-1-1-15,-1 2 1 0,-4 0 0 0,-1 0 0 16,-5 0-1-16,8 0 1 0,-8 0 0 0,3 0 0 0,-3 0-1 15,3 0 1-15,-3 0-1 0,3 0 1 0,-3 0 0 16,2 0 0-16,-2 0 0 0,1 0 0 0,-1 0 1 16,-1 0 0-16,1 0 0 0,-3 2 0 0,3-2 1 15,-13 4 2-15,0 0-2 0,-6 2 1 0,-3 0 2 16,-4 2-1-16,1 0 1 0</inkml:trace>
  <inkml:trace contextRef="#ctx0" brushRef="#br0" timeOffset="23469.65">27504 8231 61 0,'0'0'0'0,"0"0"4"0,0 0 0 0,0 0 1 15,5-4-1-15,-5 4-3 0,3 0 1 0,-3 0 1 16,3 0-1-16,-3 0-2 0,3 0 0 0,-3 0 0 16,3 3 0-16,-3-3-1 0,2 0 1 0,-2 0 0 15,0 5 0-15,0-5-1 0,2 0 0 0,-2 0-1 16,8 1 2-16,-8-1-61 0</inkml:trace>
  <inkml:trace contextRef="#ctx0" brushRef="#br0" timeOffset="23507.33">27590 8222 12 0,'2'-2'0'0,"-2"2"0"0,6 0 0 0,-6 0-10 0</inkml:trace>
  <inkml:trace contextRef="#ctx0" brushRef="#br0" timeOffset="23650.97">27633 8214 12 0,'2'-3'0'0,"-2"3"0"0,6-2 0 15,-6 2 0-15,6 10 0 0,-6-10 0 0,13 8 0 0,-13-8 0 16,19 0 0-16,-19 0 0 0,19 0 0 16,-19 0 0-16,27 0 0 0,-27 0 0 0,28 0 0 15,-28 0 0-15,27-5 0 0,-11 2 0 0,0 3 0 0,-2-5 0 16,3 0 0-16,1 2 0 0,-2 0 0 0,-2 3 0 16,1 3 0-16,-1-3 0 0,-1 2 0 0,-4-1 0 15,1-1 0-15,-2 0 0 0</inkml:trace>
  <inkml:trace contextRef="#ctx0" brushRef="#br0" timeOffset="24169.82">27563 8250 12 0,'0'0'0'0,"0"0"-10"0</inkml:trace>
  <inkml:trace contextRef="#ctx0" brushRef="#br0" timeOffset="24350.4">28141 8174 12 0,'20'-3'0'0,"3"2"0"0,-3 1 0 0,-20 0-10 16</inkml:trace>
  <inkml:trace contextRef="#ctx0" brushRef="#br0" timeOffset="25400.69">28416 8143 12 0,'25'-7'0'0,"-3"1"0"0,-6 5 0 0,-3 2 0 15,-3 2 0-15,4-3 0 0,7-1 0 0,9-2 0 16,5-2 0-16,2-2 0 0,1 3 0 0,0-1 0 0,1 0 0 15,-1 2 0-15,-2-3 0 0,1 4 0 16,0-3 0-16,-1 2 0 0,1 0 0 0,0-2 0 0,-1 1 0 16,1-4 0-16,-2 4 0 0,0 3 0 0,0-4 0 15,0 2 0-15,-1-2 0 0,-1-1 0 0,-1 1 1 16,-2 0-1-16,1 1 1 0,-3 0 0 0,-1 4 1 16,-1-3 0-16,-2 2 0 0,-3-1 9 0,-2 2 1 15,0 0 0-15,0 0 0 0,0 0 4 0,-1 0-1 0,-2 0 1 16,-2 0 1-16,-1-1 1 0,-2 1 1 0,0 0-1 15,0 0 1-15,0 0 5 0,0 0 0 0,2 0 0 16,2 0 0-16,-1-4-9 0,0 3 1 0,1-2 0 16,-1 1-1-16,-1 0-4 0,-1 1 2 0,1-2-2 15,0 0 1-15,0 1-5 0,1-1 1 0,0 0-1 16,-1 1 1-16,-2 2-5 0,0-3 0 0,1 1 1 16,-1 2 0-16,-2-3-2 0,-1 2 2 0,0-1-1 15,0 2 0-15,0 0 0 0,0 0-1 0,-1 0 0 16,-3 0 2-16,-4 0-3 0,7 0 1 0,-7 0 0 15,6 0 0-15,-6 0 0 0,6 0 0 0,-6 0-1 0,7 0 1 16,-7 0 2-16,8 0-1 0,0 0 0 0,3 0 2 16,2-2-2-16,1-1 0 0,2 2 1 15,0 1 0-15,1 0-3 0,1 0 1 0,-2 0-1 0,-2 1 1 16,-3 2-2-16,-3-3 1 0,0 0-1 0,0 0 1 0,-1-4-1 16,-3 2 0-16,3 0 0 0,-1 2 0 0,-1 0 0 15,1 0 0-15,-6 0 0 0,10 0 0 0,-10 0 0 16,10 0 0-16,-10 0 0 0,7 0 0 0,-7 0 0 0,7 0 0 15,-7 0 0-15,6 0 1 0,-6 0 0 16,7 0 1-16,-7 0-1 0,6 0 0 0,-6 0 0 16,6 0 0-16,-6 0 0 0,7 0 0 0,-7 0 0 0,5 0 1 15,-5 0-1-15,3 0 1 0,-3 0-1 0,3 0 0 16,-3 0 0-16,3 0 1 0,-3 0 0 0,3 0 0 16,-3 0-1-16,3 0 1 0,-3 0-2 0,4 0 1 15,-4 0 0-15,0 0 1 0,0 0-2 0,0 0 0 16,0 0 0-16,-2 0 1 0,2 0-1 0,-3 0 0 0,3 0 0 15,-5 2 0-15,5-2 0 0,-6 3 0 0,6-3 0 16,-13 3 0-16,3-1-1 0,-1 1-1 0,0 0 1 16,-2-3 0-16,1 5-6 0,-1-3 2 15,2 1-2-15,-4 0 2 0,-1-1-12 0,0-1 1 0,0 1 0 16,-1 1 1-16,-2-3-10 0,-2 3 1 0,0 2 1 16,1-4-1-16,1 3 3 0,-1-4 0 0,0 3-1 15,-1 1 1-15,-1-2 6 0,-2 1 1 0,1 0-1 16,1 2 2-16,0-2 3 0,-2-1 1 0,0 1-2 0,0 0 3 15,0 2 1-15,0-5 0 0,2 2 0 0,1-1 1 16,1 1 0-16,-1 1 1 0,2-3 1 0,3 1 0 16,3 3-1-16,0-4 2 0,2 0-1 0,2 0 1 15,1 0 0-15,0 0 0 0,1 0 0 0,2-5 1 16,5 5-1-16,-4 0 1 0,4 0 0 0,-5 0 0 0,5 0-1 16,-3 0 1-16,3 0 0 0,-2 0 1 0,2 0-1 15,0 0 0-15,0 0 0 0,0 0 1 0,0 0-1 16,0 0 1-16,0 0 0 0,6 0 0 0,2 0 1 15,2 0 0-15,1 0 0 0,3 0 0 0,6-3 4 16,0 0 2-16,1 1-1 0,-2 2 1 0,0 0 7 16,0 2 1-16,2-2-1 0,0-2 2 0,0-1 5 15,-1-2 1-15,3 0 1 0,2 2-1 0,1 3 0 0,-1-3 1 16,1 1-1-16,-1 2 0 0,2-3-9 0,0 2-1 16,-1-1 0-16,-2 2 1 0,0 0 0 0,0 0-1 15,-2-2 0-15,-3 2 1 0,-3 2-2 0,-3 0 0 16,-4-1 1-16,-2 2-1 0,-7-3-5 0,4 0 2 0,-4 0 0 15,0 0 0-15,0 0-4 0,0 0 1 0,0 0 1 16,0 0-1-16,0 0 1 0,0 0 0 0,0 0 1 16,-3 2 0-16,3-2-2 0,-6 3 2 0,6-3-2 15,-15 3 2-15,4-1-3 0,-3 1 1 0,0-1-1 16,-1-1 0-16,3 1 0 0,0-2-1 0,3 0 0 16,-1 0 0-16,-1 0-2 0,0 0 0 0,-3 0 0 15,1 0 0-15,0-2-2 0,0 1 0 0,2 1 0 16,0 0 0-16,1 0-7 0,1 0 0 0,3 0 1 15</inkml:trace>
  <inkml:trace contextRef="#ctx0" brushRef="#br0" timeOffset="26191.15">29746 7521 12 0,'-1'0'0'15,"1"0"0"-15,-5 0 0 0,5 0 0 0,-6 7 0 16,6-7 0-16,-7 2 0 0,7-2 0 0,-1 0 0 0,1 0 0 16,-3 0 0-16,3 0 0 0,-4 2 0 15,4-2 0-15,0 0 0 0,0 0 0 0,0 0 0 0,0 0 0 16,0 0 0-16,0 0 0 0,0 0 0 0,0 0 0 16,0 0 0-16,0 0 0 0,0 1 0 0,0-1 0 15,0 5 0-15,0-5 0 0,7 8 0 0,-7-8 0 16,17 24 0-16,-6-7 4 0,4 2 1 0,1-2-1 15,0-1 1-15,0 0 11 0,1-6-1 0,1 4 1 16,-1 0 0-16,1 0 6 0,-1 1 1 0,2-1-1 0,2 3 2 16,0-1 6-16,0 0 0 0,-1 0 0 0,1-2 2 15,0 2-5-15,-1 0 1 0,1-2-1 0,0 2 1 0,0-2-5 16,-1-1 1-16,-1-1 0 0,1 1 0 16,-1-2-5-16,0-3 0 0,-3-2 0 0,0 1 2 15,-4-1-7-15,0 0 2 0,-3-4 0 0,-2 0-1 0,-7-2-3 16,4 0 0-16,-4 0-1 0,4 1 2 0,-4-1-8 15,0 0 2-15,0 0-2 0,0 0 2 0,0 0-5 16,0 0 2-16,0 0-1 0,0 0 1 0,0 0-3 16,0 0 1-16,0 0-1 0,0 0 1 0,0 0-1 15,0 0 1-15,0 0-1 0,0 0 0 0,0 0 1 0,-2 0 0 16,2 0 0-16,-3 0 1 0,3 0 8 0,-3 0 1 16,3 0 1-16,-7 3-1 0,7-3 10 0,-8 5 1 15,2-5-1-15,-2 3 2 0,-2 2 4 0,1-2 1 16,-1 3 0-16,2 1 0 0,-1-1-2 0,-2 2 0 15,-2 3 0-15,0 2 1 0,0 3-3 0,-1 1 1 0,-2 2 0 16,0 2-1-16,-2 1-7 0,1 2 1 16,-2 4 1-16,-3 4-1 0,-4 4-4 0,-1 1 2 0,0 1-1 15,-2 0 1-15,2 1-5 0,0 2 0 0,0-1 1 16,1-5-1-16,4-4-2 0,1 1 1 0,4-8 1 16,1-2-1-16,5-3 1 0,1-3 1 0,2-5-1 15,2-2 1-15,6-9-3 0,-5 5 1 0,5-5-1 16,-3 0 1-16,3 0-2 0,-3 0 1 0,3 0 0 15,0 0 0-15,0 0-2 0,0 0 1 0,0 0-1 0,0 0 1 16,0 0-2-16,0 0 0 0,0 0 0 16</inkml:trace>
  <inkml:trace contextRef="#ctx0" brushRef="#br0" timeOffset="27951.76">22155 12242 954 0,'1'0'0'0,"-1"0"0"0,2 0 0 0,-2 0-1 0,-2-2 1 16,2 2 0-16,2-3 0 0,-2 3 4 0,8 0 0 15,-8 0 1-15,24 3-1 0,-2-3-4 0,5 0 0 16,-1 0 0-16,-4 0 1 0,-1-1-2 0,-4-4 1 15,3 0 0-15,0-3 0 0,1 4-3 0,-2-3-1 16,2 1 1-16,-4 3 1 0,4-5-7 0,1 1 0 16,2 1 0-16,5-7 1 0,0-1-4 0,1-3-1 15,3-5 1-15</inkml:trace>
  <inkml:trace contextRef="#ctx0" brushRef="#br0" timeOffset="28758.66">19458 14718 12 0,'-2'-1'0'0,"2"1"0"0,-4-2 0 0,4 2 0 0,-7 3 0 15,7-3 0-15,-6 2 0 0,6-2 0 16,-5-3 0-16,5 3 0 0,-3-2 0 0,3 2 0 0,0 0 0 15,0 0 0-15,0 0 0 0,0 0 0 0,0 0 1 16,0 0-1-16,0 0 1 0,0 0 1 0,0 0 1 16,0 0-1-16,0 0 0 0,0 0 14 0,0 0-1 15,0 0 1-15,0 0 1 0,0 0 25 0,0 0 0 16,0 0 0-16,0-6 0 0,0 6 18 0,21-18 0 0,-4 2 0 16,7-4 1-16,6-9-4 0,4-6 1 0,1-4-1 15,0-4 2-15,3-8-17 0,-1-2 2 0,6-4-1 16</inkml:trace>
  <inkml:trace contextRef="#ctx0" brushRef="#br0" timeOffset="29418.45">13154 15581 351 0,'2'-2'0'0,"-2"2"0"0,13-6 0 0,-13 6 19 15,20-8 1-15,-1-1-1 0,4-2 1 0,7-5 54 16,4-3 0-16,4-3 0 0,3-2 2 0,7-5-55 0,5-2 0 15,-2-6 1-15</inkml:trace>
  <inkml:trace contextRef="#ctx0" brushRef="#br0" timeOffset="31767.52">12270 12631 1332 0,'0'0'0'0,"0"0"0"16,-7-6 0-16,7 6 22 0,-12-13 0 0,12 13 1 15,-5-6 0-15,5 6 10 0,11 13 1 0,-11-13-1 0,21 23 1 16,-21-23-15-16,30 32 1 0,-17-14-1 0,-1 2 2 16,1 4-14-16,0 1 2 0,0 1-1 0,-2-1 1 15,-2-1-4-15,3-4-1 0,-4-1 1 0,1 0 0 16,2-1-2-16,2-3 0 0,0-2-1 0,-1-2 1 16,-2-1 0-16,1-4-1 0,-4-1 0 0,1 0 0 0,-2-5 0 15,-1-4 0-15,3 1-1 0,4-2 1 16,3-4-1-16,4-4 2 0,-2-3-1 0,4-6 0 0,1-5-1 15,2-1 1-15,2-7 0 0,-1 0 0 0,2-1-1 16,-1-5 0-16,1 1 0 0,5 0 1 0,1 1 1 0,2-2-1 16,2-2 0-16,0 0 0 0,1 0 3 15,3 1-1-15,1 1 1 0,-4 3 0 0,-3 3 4 0,0 1 0 16,-1 4 0-16,-2 5 1 0,-4 4-4 0,-4 4 1 16,-3 3-2-16,0 4 2 0,-9 6-5 0,1 4 1 15,-5 0-1-15,-3 3 0 0,-5-3-2 0,0 11 0 16,-3 3 0-16</inkml:trace>
  <inkml:trace contextRef="#ctx0" brushRef="#br0" timeOffset="32105.8">12802 12739 979 0,'0'2'0'0,"0"-2"0"0,-2 0 0 15,2 0 1-15,0 0 2 0,0 0-1 0,2 0 0 16,-2 0 0-16,11 0 2 0,-11 0-1 0,21 3 0 16,-7-2-3-16,5 1 0 0,0 1 0 0,1 3 1 0,-4 4-3 15,1 3 1-15,1 1 0 0,-1-3 0 0,2 2-5 16,-1-1 1-16,3-1-1 0,-1-1 0 0,-4-2-1 15,2 0-1-15,2-2 0 0,1 0 0 0,0-6 0 16,-4 0 0-16,4-4 0 0,1-4 1 16,2-5 1-16,2-3 0 0,3-6 1 0,-6-5 0 0,8-6 5 0,2-4 0 15,2-4 0-15,2-1 0 0,1-4 3 16,2-7 0-16,0 3-1 0,0-3 1 0,0 0 8 0,-1-1-1 16,0 3 0-16</inkml:trace>
  <inkml:trace contextRef="#ctx0" brushRef="#br0" timeOffset="33433.07">6329 12270 12 0,'2'2'0'0,"-2"-2"0"0,8 6 0 0,-8-6 0 0,3 15 0 15,-3-15 0-15,8 19 0 0,-8-19 0 0,18 19 0 16,-18-19 0-16,12 11 0 0,-12-11 0 0,8 4 0 15,-8-4 0-15,13 5 0 0,-13-5 0 0,16 5 0 16,-16-5 0-16,25-5 0 0,-7-1 0 0,3-4 0 16,-1-1 0-16,1-1 0 0,-3-3 0 0,2 1 0 0,4 0 0 15,-1-2 0-15,-3-5 0 0,4 1 0 0,-1 1 0 16,-3 0 0-16,1 1 4 0,0 1 1 0,-1 1-1 16,-2-1 1-16,3 2 48 0,-5 6-1 0,1-4 1 15,-4 5 1-15,-2 4 14 0,-5 0 1 0,1 4-1 16,-2-3 2-16,-5 3-16 0,4 0 1 0,-4 0-1 15,4 0 1-15,-4 0-13 0,1 0 2 0,-1 0-1 16,3 3 0-16,-3-3-13 0,0 0 0 0,0 0 0 16</inkml:trace>
  <inkml:trace contextRef="#ctx0" brushRef="#br0" timeOffset="33651.23">6560 12384 892 0,'0'0'0'0,"0"0"0"0,0 0 0 0,0 0 13 16,0-4 2-16,0 4-2 0,8-4 2 0,-8 4 4 0,21 0 1 15,-7 0-1-15</inkml:trace>
  <inkml:trace contextRef="#ctx0" brushRef="#br0" timeOffset="34401.57">15988 8847 49 0,'-6'0'0'0,"6"0"0"16,-11 2 0-16,11-2-1 0,-10-2 1 0,10 2 0 15,-13 4 0-15,13-4 0 0,-9 9 0 0,9-9 0 16,-10 11 0-16,10-11 1 0,-8 5 1 0,8-5 0 0,-5 9 1 16,5-9 12-16,-11 21 1 0,11-21 0 0,-8 32-1 15,7-17 0-15,1 6 1 0,1-4-1 0,3 2 1 16,3-1 3-16,1-2 0 0,4 0 0 0,2-1 2 15,3 3-2-15,-1-2 0 0,4-4 0 0,0-4 0 32,1-3-4-32,0-2 0 0,3-9 1 0,4-2 0 0,6-6 0 0,1-5 2 0,5-4 0 0,3 0 0 0,6-11 3 15,5 1 0-15,5-3 0 0,0-1 0 0,3-2 12 16,5-4 1-16,-3 0-1 0,1 2 1 0,1 0 15 16,-1 1 2-16,-3 2-2 0,-1 2 2 0,-5 3-6 15,-1-1 0-15,-4 3-1 0,-1 2 1 0,-5 4-9 16,-2-2 1-16,-10 6-1 0,0 7 1 0,-9 2-9 0,-1 5 0 15,-9 2 0-15</inkml:trace>
  <inkml:trace contextRef="#ctx0" brushRef="#br0" timeOffset="35283.89">11320 8963 12 0,'0'0'0'0,"0"0"0"15,-3 3 0-15,3-3 108 0,0 0-1 0,0 0 1 16,0 2 1-16,0-2-52 0,0 0 0 0,0 0 1 0,0 3 0 15,0-3-51-15,7 3-1 0,-7-3 1 0,5 3 1 16,-5-3-8-16,11 5 0 0,-11-5 0 0,28-3 1 0,-9 0-5 16,6 1 0-16,1-4 1 0,-1-1 0 0,5-1-6 15,2-4 0-15,3-1 0 0,5-1 1 0,2-4 3 16,4 1 1-16,5 0-1 0,0-2 1 16,6-4 4-16,5 1 1 0,-1-1-1 0,4-1 1 0,2 2 10 15,0-2 0-15,2-1 1 0,-2-2 0 0,0 3 0 16,0 2 1-16,-2-2-1 0,2-1 2 0,-5-1 3 0,2 3 1 15,-5-4 0-15,3 0 0 0,-5 0-2 0,2 1 1 16,-8-2 0-16,-1 3 0 0,-4 1-2 0,-3 0 2 16,-2 2 0-16,-4 1 0 0,-3 2-2 15,-6 2 1-15,-1 1 0 0,-3 3 0 0,-3 1 6 0,-2 1 2 16,0 1-2-16,-4 2 2 0,-1 5 0 0,-5-2 1 16,1 4 0-16,-4 1 1 0,-6 0-11 0,0 0 1 0,0 0 0 15,-3 3 0-15,3-3-3 0,-5 3-1 0,-4 5 1 16,-7 0-1-16,-10 8-7 0,-5 4 2 15,-3 1 0-15</inkml:trace>
  <inkml:trace contextRef="#ctx0" brushRef="#br0" timeOffset="36010.62">6811 7991 12 0,'-4'0'0'0,"4"0"0"0,-3 0 0 16,3 0 25-16,-1 0 0 0,1 0 0 0,-5 0 1 0,5 0-12 16,0 3 2-16,0-3-1 0,0 3 0 0,0-3-16 15,0 0 1-15,0 0-1 0,6 5 1 0,-6-5-2 16,15 5 1-16,-15-5-1 0,25 8 0 0,-3-7-1 15,7 1 0-15,0-2-1 0,-1-2 1 0,0-3-1 16,3-3 0-16,3-1 0 0,-1-4 0 0,6-1 1 0,-3-3 0 16,4-1-1-16,5-2 2 0,-2-4-1 0,3 0 0 15,2-1 1-15,0-4 0 0,1 1 0 16,2-1-1-16,2-2 1 0,2 2 1 0,0 1-1 0,-1-1 1 16,0 1-2-16,0 1 2 0,0 0-1 0,1 1 1 15,-4 6 0-15,3-1 0 0,-3 2 0 0,1 3-1 0,-1 2 1 16</inkml:trace>
</inkml:ink>
</file>

<file path=ppt/ink/ink15.xml><?xml version="1.0" encoding="utf-8"?>
<inkml:ink xmlns:inkml="http://www.w3.org/2003/InkML">
  <inkml:definitions>
    <inkml:context xml:id="ctx0">
      <inkml:inkSource xml:id="inkSrc0">
        <inkml:traceFormat>
          <inkml:channel name="X" type="integer" max="21248" units="cm"/>
          <inkml:channel name="Y" type="integer" max="12032" units="cm"/>
          <inkml:channel name="F" type="integer" max="4096" units="dev"/>
          <inkml:channel name="T" type="integer" max="2.14748E9" units="dev"/>
        </inkml:traceFormat>
        <inkml:channelProperties>
          <inkml:channelProperty channel="X" name="resolution" value="617.67444" units="1/cm"/>
          <inkml:channelProperty channel="Y" name="resolution" value="620.20618" units="1/cm"/>
          <inkml:channelProperty channel="F" name="resolution" value="0" units="1/dev"/>
          <inkml:channelProperty channel="T" name="resolution" value="1" units="1/dev"/>
        </inkml:channelProperties>
      </inkml:inkSource>
      <inkml:timestamp xml:id="ts0" timeString="2023-07-27T05:38:24.057"/>
    </inkml:context>
    <inkml:brush xml:id="br0">
      <inkml:brushProperty name="width" value="0.05292" units="cm"/>
      <inkml:brushProperty name="height" value="0.05292" units="cm"/>
      <inkml:brushProperty name="color" value="#FF0000"/>
    </inkml:brush>
  </inkml:definitions>
  <inkml:trace contextRef="#ctx0" brushRef="#br0">12161 3754 12 0,'-3'0'0'0,"3"0"0"16,-2-8 0-16,2 8 0 0,-6-8 0 0,6 8 0 15,-1-5 0-15,1 5 0 0,0 0 0 0,0 0 0 16,0 0 0-16,0 0 0 0,0 0 0 0,0 0 0 0,0 0 0 16,0 0 0-16,0 0 0 0,0 0 0 0,0 0 0 15,0 0 0-15,0 0 0 0,0 0 0 0,0 0 0 16,0 0 0-16,7 0 0 0,-7 0 0 0,2 0 0 16,-2 0 0-16,8 0 0 0,-8 0 0 0,19 2 0 15,-19-2 0-15,27 3 0 0,-9-3 0 0,1 2 0 16,-3-2 0-16,1 0 0 0,4 3 0 0,0-3 0 15,0 3 0-15,-2-1 0 0,3-2 0 0,4 0 0 0,1 0 0 16,1 0 0-16,3 0 0 0,-3 3 0 0,1-3 0 16,0 3 0-16,1-3 0 0,3 0 0 0,1 0 0 15,-1-3 0-15,4 3 0 0,-4 3 0 0,1-3 0 0,-1 2 0 16,2 1 0-16,2-3 0 0,0 3 0 0,1-3 0 16,-1 1 0-16,1 3 1 0,3-3 3 0,-1 2 1 15,2 1-1-15,-1-4 2 0,4 0 5 0,-5 0 2 16,3 1-2-16,0-1 1 0,0-1 2 0,1 1 0 15,-2 0 1-15,4 0-1 0,-3 0 0 0,2 0-1 16,1 0 1-16,-3-4 0 0,2 1 12 0,1 2 1 0,2-4 0 16,-1 5 0-16,0-3-9 0,-1-2 1 0,0 5-1 15,0-3 1-15,-4 3-7 0,-1 0 1 0,-1 0-1 16,0 0 2-16,-2 0-5 0,0 3 0 0,1-3-1 16,-1 0 1-16,2 0 3 0,1 0-1 0,1 0 0 15,-3 2 1-15,3 1 3 0,3-3 0 0,-4 3-1 16,0-3 2-16,2 0 5 0,-1 0 1 0,-2 1-1 15,1 3 0-15,1-4-5 0,-3 1 0 0,1 2-1 16,-1-3 2-16,0 0-3 0,-4 0 0 0,2-3 0 16,0 2 0-16,-2 1-5 0,-2-5 1 0,1 2-1 15,-1 0 1-15,1 1 1 0,-1-1-1 0,1-2 0 0,-1 2 0 16,4 0 4-16,-2 1 1 0,2-3 0 0,-1 5-1 16,-2-3 17-16,-1 3-1 0,2 0 0 0,0 0 0 15,2 0 4-15,0-5 1 0,-1 2 0 0,1 3-1 0,3-4 0 16,1-1 1-16,1 2-1 0,-1-2 0 0,2 2-7 15,2 0 0-15,-4 1 0 0,2-1 1 0,0-2-6 16,0-3-1-16,0 3 0 0,0 2 1 0,2-2-1 16,-2 2 0-16,2 0 0 0,-2 2 1 0,-3-4-4 15,-1 5 0-15,3-3 0 0,1 3 0 0,0-4-2 0,0 3 2 16,-2 1 0-16,1-3 0 16,-4 3-1-16,0 0 1 0,1 0 0 0,-1 0 0 0,2 0-2 0,1 0 1 15,1 0-2-15,-3 0 2 0,1-5-5 16,2 2 1-16,1 1-1 0,-7-1 2 0,3-2-2 0,-3 2 0 15,3 0 1-15,-1 1-1 0,0-1-1 0,3 0 0 16,-2 1 1-16,-1 2-1 0,0-3-4 0,-1 2 0 16,0 1 0-16,-1 0 1 0,2 0-3 0,-4 0-1 15,1 0 1-15,0 1-1 0,-1-1-2 0,-1 0 2 16,0 0-2-16,-2 0 1 0,-1 0-2 0,0 0 0 0,2 0 1 16,-3 0-1-16,1 0-1 0,-1 3 0 0,0-3 0 15,-1 2 1-15,3-2-1 0,-4 0 0 0,3 3 0 16,0-3 0-16,0 3-1 0,1 2 0 0,1-5-1 15,-5 3 1-15,1-1-1 0,0 1 0 0,-1-3 0 16,-2 0-1-16,-1 3 2 0,0-3 0 0,1 0 0 0,-4 0 0 16,0 2 1-16,0 1 0 0,-1-3 0 0,1 2 0 15,1 1 0-15,-1 0 0 0,0-2 0 16,1 3 0-16,2-1 0 0,-3 2 0 0,1-4 0 0,2 2 0 16,-3 0 0-16,1-3 1 0,2 0 0 0,-2 0 0 15,1 2-1-15,-1 1 0 0,-5-3 0 0,3 0 1 16,-3 0-1-16,1-3 0 0,-1 3 0 0,2 3 0 15,-1-3 0-15,2 3 0 0,3-3 0 0,-1 2 0 0,0 1 0 16,1-3 0-16,-1 3 0 0,0-1 0 0,1 1-1 16,-1 2 1-16,0 0 0 0,1 1 0 0,1-5-1 15,1 3 1-15,1-4 0 0,-3 3 0 0,3-2-1 16,3-2 1-16,-4-1 0 0,-1 2 0 0,-2 0-1 0,-1 0 1 16,0-1 0-16,0-3 0 0,1 0 0 0,0-1 0 15,4 2 0-15,-2 0 0 0,-1 1-1 0,0 2 1 16,-4 0-1-16,0 0 1 0,0 0-1 0,0 0-1 15,2 0 1-15,0 0 1 0,-1 0-2 0,3 0 0 16,-7 0 0-16,3 0-1 0,0 0-1 0,-3 0 0 0,11 0 0 16,-3 0 1-16,1-3-3 0,1 3 1 0,3-2 0 15,-4 2 0-15,4 0-1 0,-2 0 0 0,3 0-1 16,0 0 2-16,-4 2 0 0,3 1 1 0,-2-3-1 16,0 0 1-16,0 0-1 0,0 0 1 0,3 2-1 15,-1 1 2-15,0 0 0 0,1 2-1 0,-1-5 1 16,-2 3-1-16,1-3 2 0,0 5 0 0,3-4 0 15,-2 2-1-15,1 1 2 0,-1 0 0 0,-3-4 0 16,1 3 1-16,1-3 0 0,-1 0 0 0,2 0 0 16,-2 0 0-16,2 0 1 0,-2 0 1 0,2 0 0 15,-2 2 0-15,2 1 2 0,-2-3 1 0,3 3-1 16,0-3 1-16,-1 2 2 0,1 1 0 0,0-1 1 0,-1 1 0 16,0-3-2-16,1 0 0 0,0 0 1 0,-1 0 0 15,0-3 0-15,-1 3-1 0,3-2 1 0,-3 2 1 16,3-3-5-16,-3 1 1 0,1-1-1 0,0 3 0 0,-4-3 1 15,4 1-1-15,-5 2 1 0,1 0 0 0,1 0-1 16,-1 0 2-16,-4-3-1 0,0 3 1 0,0-3-3 16,-1 2 1-16,1-4 1 0,1 3-1 0,1 1 1 15,-1 1 0-15,-1 0-1 0,-1-4 2 0,3 3-1 16,-6 1 1-16,6-3-1 0,-3 3 2 16,1 0-6-16,1 0 1 0,1 0 0 0,-1 0 0 0,0-3-1 15,1 3 0-15,-3 0 0 0,1 0 0 0,0 0-1 16,-2 0 0-16,5-2 0 0,0 2 1 0,1 0-2 0,1-3-1 15,-1 3 1-15,1-3 0 0,1 1-3 0,-2 2 2 16,2-3-1-16,0 1 0 0,1 2-1 0,-1-3 0 16,1 3 0-16,1-3 0 0,0 3 1 0,-4 0 0 15,2 0 1-15,-1 0-1 0,-1 0 2 0,1 0 1 0,4-2 0 16,-1 2 0-16,3-3 0 0,-4 3 1 0,4-3-1 16,-1 3 1-16,0 0-1 0,1 0 1 0,2-2 0 15,-4 2 0-15,4 0-2 0,-3 0 2 0,4-3 0 16,2 3 0-16,-3 0 0 0,1-3 0 0,-2 3 0 15,1 0 0-15,-1 0 0 0,1 3 0 0,-1-3 0 16,-1-3 0-16,1 2-1 0,1-3 0 0,-1 3 0 16,1 1 0-16,-1 0-2 0,1 0 0 0,-1 0 0 15,-3 0 1-15,2 0-1 0,0 0 1 0,0 0 0 16,-2 0 1-16,2 0 0 0,-1 0 0 0,-3 0-1 0,1 0 1 16,0 0-1-16,1 0 1 0,-5 0 0 0,4 0 0 15,-5 0 0-15,1 0-1 0,3 0 1 16,-1 0 0-16,0-3-1 0,0 3 0 0,2 0-1 0,-1 0 2 15,1 0-1-15,-2 0 0 0,0 0 0 0,0 3 1 16,0-3-2-16,0 0 1 0,-1 0 0 0,-1 0 0 0,-1 0-1 16,0 0 1-16,0 0 0 0,0 0 1 0,-2 1-2 15,1 3 1-15,-3-4 0 0,1 1 0 0,0-1 1 16,0 0-1-16,-2 0 1 0,0 0 1 0,0 0 0 16,0 0 0-16,-1 0 0 0,-1 0 0 0,1-1 0 0,-1 1 0 15,-1 0 0-15,0 0 0 0,0 0 0 0,0 0 1 16,1 0-1-16,1 0 2 0,0-4-1 0,-1 4 0 15,2 0 0-15,-3 0 0 0,3 0 2 0,-1 0 1 16,1 0-1-16,0 4 1 0,0-4 0 0,0 0 1 16,4 0-1-16,-1 0 2 0,0 0 1 0,1 0 1 15,0 0 0-15,1 0 0 0,0 0 1 0,0 0 0 16,2 0 0-16,-2 0 0 0,1 0-1 0,-1 0 0 0,3 0 0 16,-5 0 0-16,2 1 1 0,0 2 2 0,0-3-2 15,0 3 1-15,2-3-3 0,-3 0 2 0,3 0-1 16,-2 0 1-16,1 2-8 0,1 1 1 0,3-3-1 15,-2 0 0-15,1 0-2 0,1 0 1 0,0 0 0 16,-1 0 0-16,1 0-4 0,0 0 1 0,-4 0 0 16,2 0 0-16,1 0-2 0,-1 0 0 0,1 0 1 15,1 3-1-15,1-3-1 0,-1 2-1 0,0 1 0 16,-1-3 1-16,1 3 2 0,0-3 1 0,1 2-2 0,0 1 2 16,1-3 0-16,-1 2 2 0,-1 1-1 0,-1-3 1 15,1 0-1-15,0 3 1 0,-1-3 0 0,1 0-1 16,0 0 2-16,-2 2 0 0,1-2 0 0,1 0 0 15,0 0 0-15,0 0 2 0,-1 0-2 0,1 0 1 0,0 0 1 16,-1 0 1-16,4 0-1 0,-2 0 2 0,1 0-1 16,-1 0 1-16,0 3-1 0,-1-3 0 0,0 3 2 15,-1-3-1-15,-4 1 1 0,0 3-1 0,0-4 2 16,-2 0 1-16,2 0-1 0,0 1 1 0,0-1-4 16,0 2 1-16,2-2-1 0,-1 1 1 15,1-1-2-15,-1 4 0 0,2-4 0 0,-1 0 2 0,1 0-4 16,0 0 1-16,0 0 0 0,0 0 0 0,-1 0-1 0,-1 0 0 15,2 0 0-15,0 0 1 0,0 0-1 0,0 0 0 16,-1 0 0-16,-1 0 0 0,1 0-1 0,-1 0 1 16,3 0 0-16,-3 0 0 0,2 0-1 0,0 0 0 15,0 0 0-15,0 0 1 0,1 1-3 0,-1 2 1 16,1-3 0-16,1 3 0 0,0-3-3 0,-1 0 2 0,-1 0-1 16,1 0 1-16,-1 0 2 0,-2 0 0 0,4 0 0 15,-2 2 1-15,0 1-3 0,0 2 2 0,0-2 0 16,0 2 0-16,2-2-2 0,-2-3 0 0,3 2 1 15,1 1 0-15,-1-3 1 0,2 3 1 0,-2-3 0 16,0 2 0-16,1 1-1 0,-1 0 0 0,-1-3 0 16,-1 1-1-16,-1 3 0 0,1-4 0 0,0 0 0 15,-1 1 1-15,2 2-3 0,0-3 1 0,-1 4-1 16,1-4 2-16,1 1-1 0,-1 2 1 0,1 0-1 16,1-3 1-16,1 2-1 0,-1-2-1 0,1 0 1 15,-1 0 0-15,0 0 0 0,0 0 2 0,-3 0 0 0,1 0 0 16,0 0 0-16,-1 3 0 0,4-3 0 0,-1 2 0 15,1-1-1-15,-2 1 2 0,-2 1 0 0,1-3 0 16,0 2 0-16,0 1 0 0,1 0 0 0,0 2 0 0,0-2 0 16,2 2 0-16,2-4 0 0,-1 2 0 15,-1-3 0-15,2 0 0 0,-3 0 0 0,1 4 0 0,0-4 0 16,0 4 0-16,-2-4 0 0,2 0 0 0,0 0-1 16,-2 0 1-16,1 0-1 0,-1 0 1 0,0 0-2 15,-1 0 1-15,-2 0-1 0,0 0 0 0,-1 0-1 0,-1 0 1 16,-1 0 0-16,0 0-1 0,-2 4 0 0,1 0 0 15,-3-1-1-15,1 2 2 0,1-3-1 0,-1 1-1 16,0-3 1-16,0 3 0 0,-2-3-1 0,0 2 1 16,-2-2-1-16,1 0 1 0,-1 0-1 0,1-2 0 15,-1 2 1-15,1 0-1 0,-1 0 2 0,1 2 1 16,-2-2-1-16,0 3 1 0,-2-3 0 0,1 0 1 0,1 3-2 16,-1-3 2-16,1 2 0 0,0 1 0 0,0-3 0 15,0 0 0-15,-1-3 0 0,-1 1 2 0,-6-1-2 16,0 3 1-16,0-3 1 0,0 1 0 0,-2 2 0 15,1 0 1-15,-1 0-1 0,0 0 1 0,1 0 0 16,-1 0 0-16,0 0 0 0,1 0 2 0,-7 0-2 16,9 0 2-16,-9 0-1 0,10 0 2 0,-10 0-2 15,6 0 2-15,-6 0 2 0,7 0 0 0,-7 0-1 16,6-3 1-16,-6 3 1 0,6-5 1 0,-6 5 0 16,7-3 1-16,-7 3-1 0,6-2 0 0,-6 2 0 15,7-3 0-15,-7 3 1 0,6 0 0 0,-6 0 1 0,6 0-1 16,-6 0-2-16,7 0 1 0,-7 0-1 0,3 0 1 15,-3 0-2-15,3 0 0 0,-3 0 0 0,3 0 1 16,-3 0-3-16,3 0 1 0,-3 0 0 0,4 0 1 16,-4 0-4-16,3 0 2 0,-3 0-1 0,0-4 1 0,0 4-4 15,-5-4 0-15,-35-13 1 0</inkml:trace>
  <inkml:trace contextRef="#ctx0" brushRef="#br0" timeOffset="2316.92">1524 4702 12 0,'-5'-4'0'0,"5"4"0"16,-11-16 0-16,11 16 0 0,-15-24 0 0,15 24 0 15,-11-13 0-15,11 13 0 0,-3 0 0 0,3 0 0 16,-1 5 0-16,1-5 0 0,0 3 0 0,0-3 0 0,0 3 0 16,0-3 0-16,0 0 0 0,0 0 0 0,0 0 0 15,0 0 4-15,0 5 1 0,0-5-1 0,0 5 1 16,0-5 7-16,0 8 0 0,0-8 1 0,0 13 0 0,0-13 9 16,9 12 0-16,-9-12 1 0,11 13-1 0,-11-13-5 15,21 16 1-15,-21-16-1 0,25 16 1 0,-9-9-9 16,-1 1 1-16,4 0-1 0,-2-3 1 0,1 0-7 15,-1 1 2-15,4-1-1 0,0-2 1 0,0 2-4 0,3-4 0 16,-2 6 0-16,2-3 0 0,1 0-1 0,1 0 0 16,2 1 0-16,1-2 1 0,5-1-2 0,-1 1 1 15,1-3 0-15,1 3 0 0,1-3-1 16,-2-3 1-16,4 3 0 0,3-3 0 0,1 1 0 0,-1 2 0 16,1 0 0-16,1 0 0 0,1 0 0 0,-1 0 0 15,4 0 0-15,-3 0 0 0,-1 2 0 0,4 1 0 16,-6-3 0-16,2 3 0 0,-2-3 0 0,1 5 0 15,3-4 0-15,-2 6 0 0,3-2 0 0,3-2 0 0,-3 1 0 16,1 0 0-16,2-3-1 0,-3 2 1 0,2 1 0 16,2 2 0-16,1 0-1 0,1 2 1 0,-1 2 0 15,3-6 0-15,4 3-1 0,-3-1 1 0,3 0 0 16,-2-6 0-16,3 2-2 0,3 1 2 0,-5-3 0 16,2-3 0-16,-3 1-1 0,1-1 1 0,2 0 0 15,-5 1 0-15,1-2-1 0,-1 1 1 0,-3-5 0 16,0 3 0-16,1-3-1 0,-1 3 1 0,-1-3 0 15,-2-3 0-15,1 2 1 0,-4 1 0 0,3 0 0 0,1 0 2 16,5 0 4-16,-3 0 1 0,2 3 0 0,3-3 1 16,1 4 16-16,2-4 0 0,0 3-1 0,-3-1 1 15,4 4 5-15,-1-1 2 0,3-2-1 0,-6 2 0 16,2 1-5-16,-4-1 1 0,0 0 0 0,-3 2 0 0,-2-3-8 16,2 1 1-16,-4 2-1 0,-1-4 2 15,-3 2-13-15,1-5-1 0,-2 0 1 0,1 0 0 16,2 3-5-16,1-3 1 0,0 4-1 0,0-4 2 0,0 3-5 15,-3-3 1-15,2 2-1 0,1-1 1 0,-1 1-1 16,-2 1 0-16,3 1 0 0,-4-3 0 0,-1 6-1 16,1-3 1-16,1 3 0 15,-5-1 0-15,2 2-2 0,0 2 0 0,1-1 1 0,4 3 0 16,-4-4-1-16,2 1 0 0,-2 2-1 0,1 1 1 0,4 0-1 16,-3-1 1-16,2-1-2 0,-4 1 2 0,5 0 1 0,1 2 1 15,-4 0-1-15,1-5 1 0,-2-5 0 0,-2 0 0 16,1-1 0-16,1 1 1 0,2-3 0 0,-1 0 1 0,-1-1-1 15,-1 1 2-15,-3 2 0 0,4-1 1 16,-4 4 1-16,3-2-1 0,-2 5 2 0,-1 0 1 0,-1 0-2 16,-1 2 2-16,-1 1 0 0,-1-3 1 15,-1 3-2-15,1-3 2 0,-1 5-4 0,1-3 0 0,-1 1 1 16,1-3-1-16,-1-3-2 0,1 1 1 0,-3 2-1 16,3-3 1-16,-4 1-2 0,-1-4 2 0,1 1-1 15,2 2 0-15,-2 2-1 0,-1-3 0 0,0 3 0 16,3-1 2-16,1 1 0 0,1 1 0 0,-3 1 1 15,0 2-1-15,-3 1-1 0,1 0 2 0,0-1-2 16,1-1 1-16,4-2-2 0,-4-2 2 0,2 2-1 16,-5 0 0-16,0 0 0 0,-2 2 1 0,1 1-1 15,-1-3 1-15,-1 0-2 0,2 0 2 0,-4-3-2 0,2 3 1 16,-2 3-2-16,2-3 1 0,-3 0 0 0,4 0 0 16,-1 3-1-16,2-3 2 0,-1 0-1 0,1 0 0 0,3 0 0 15,-1 0 0-15,-1 0 0 0,0 0 0 0,1 0 0 16,0 0 1-16,1 0-1 0,0 0 1 0,1 0 0 15,-1-3 2-15,-4 0-1 0,4 3 0 0,-4 3 1 16,4-3 0-16,-4 0 1 0,1 0-1 0,-1-5 2 16,-1 2 0-16,2 3 1 0,3 0 0 0,-2 3 1 0,1-1 1 15,1 1 0-15,0 0 0 0,1-3-1 16,2 0-1-16,0 0 1 0,0-3 0 0,1-2 2 0,1 2 1 16,1-1 0-16,1 0 0 0,1 3-1 0,1-1 0 15,-3 1 0-15,0-4 1 0,-3 2 0 0,0-5 1 16,-2 3-1-16,2-1 0 0,2 4-2 0,-4-3 1 15,2 2 0-15,0 0 0 0,0 1 3 0,1-1 0 16,1 3 1-16,-1-3-1 0,4 2-2 0,1 1 2 16,-3-4-1-16,2 3 0 0,-1 1 1 0,-2 1-1 15,1 3 0-15,2-4 2 0,-4 1-3 0,1 2 0 0,-4 0 1 16,2-3 0-16,-2-3-3 0,-1 3 1 0,-1-3-1 16,3 2 1-16,-3 1-2 0,-2 1 0 0,-1-1 0 15,-1-1 1-15,2-3-3 0,-6 3 1 0,1-2 0 16,-2-2 1-16,0 2 0 0,-4 0-1 0,-1 1 1 15,-1-1 1-15,-4 1-1 0,-1 1 1 0,-8 1 0 16,5-2 0-16,-5 2 6 0,7-3 0 0,-7 3 0 0,4 0 1 16,-4 0 7-16,7-2 1 0,-7 2-1 15,6-6 1-15,-6 6 3 0,8-2 1 0,-8 2 0 0,5-3 0 16,-5 3-2-16,8-5 1 0,-8 5-1 0,5-3 0 16,-5 3-1-16,3-1 0 0,-3 1 0 0,5 0 0 15,-5 0-3-15,1 0 0 0,-1 0 1 0,3 0-1 16,-3 0-4-16,4 0 1 0,-4 0-1 0</inkml:trace>
  <inkml:trace contextRef="#ctx0" brushRef="#br0" timeOffset="6066.37">18534 1026 12 0,'30'-13'0'0,"-11"5"0"15,5 5 0-15,27-6 0 0,3 1 0 0,-1 1 0 16,-4 6 0-16,-1-4 0 0,-2-1 0 0,0 1 0 16,1 0 0-16,2 2 0 0,-1-2 0 0,1 2 1 15,1-2 0-15,-1 2 0 0,-1 2 0 0,1-6 6 16,-4 3 0-16,1-1 0 0,0 2-1 0,2 1 11 15,2-1 0-15,-1 0 0 0,-1 1 1 0,-2-1 0 0,0-2 0 16,0 2 0-16,2-2 1 0,3 1 0 0,-3 0 0 16,2 0 0-16,-1 1 1 0,0-2 4 0,1 2-1 15,-2-2 1-15,-2 0 0 0,-2-1-2 0,-2 1-1 16,-1 0 0-16,-1 2 2 0,0-2 0 0,-2 1 1 16,0 0 0-16,-4 0 0 0,-1-1 7 0,-2-1 0 0,-1 1 0 15,-3 0 1-15,-3-1-1 0,-2 4 1 0,-1-1-1 16,-7 1 1-16,-1-1 3 0,-3 3 1 0,-4-3 0 15,-3 2 1-15,-3 1-3 0,3 0 1 0,-3 0-2 16,5 0 2-16,-5 0-9 0,0 0 1 0,0 0 0 16,0 0 0-16,0 0-8 0,0 0 1 0,0 0-1 15,0 0 1-15,0 0-5 0,2 0 1 0,-2 0-1 16,3 0 1-16,-3 0-6 0,3 0 0 0,-3 0 0 16,5 0 2-16,-5 0-10 0,2 0 0 0,-2 0 0 15,1 0 2-15,-1 0-5 0,-3 0 1 0,3 0 0 16,-8 4 0-16,-2 1-6 0,-1 3 1 0,-3 0 0 15</inkml:trace>
  <inkml:trace contextRef="#ctx0" brushRef="#br0" timeOffset="7292.34">18620 1427 300 0,'1'0'0'0,"-1"0"0"16,2-4 0-16,-2 4 0 0,-3-9 0 0,3 9 0 16,0-8 0-16,0 8-3 0,3-3 1 0,-3 3-1 15,6 0 1-15,-6 0-7 0,7 0 0 0,-7 0 0 16,14 0 1-16,-14 0-2 0,29-10 1 0,-12 7-1 15,2 0 1-15,2 1 0 0,0 2 1 0,-2-3 1 16,0 2-1-16,0-6 1 0,0 3 1 0,2-4 0 0,-5 3 0 16,1 2 1-16,1-2 1 0,1 2 0 0,2 1-1 15,0 2 2-15,1 0-1 0,-1 0 1 0,-1 0 0 16,1-3-1-16,1 0 2 0,2 1-1 0,-3-1 0 0,1 3 1 16,2-3 0-16,-3 1 0 0,1 2-1 0,2-3 1 15,3 3 1-15,0-1 0 0,0-3 0 0,0 4 2 16,1-3 0-16,-1 2 0 0,0 1 0 0,1 0 13 15,1 0 0-15,0 0 1 0,0 0-1 0,1-3 16 16,3-2-1-16,-2 2 0 0,0 1 1 0,0-1-6 0,-1-2 1 16,2 2-1-16,-3 0 1 0,1 1 1 0,0-1 0 15,0 0-1-15,1 1 1 0,-1-1 12 0,0-2 0 16,2 2 1-16,2 2 0 0,-1-3-22 0,1 0 1 16,-1 1 0-16,1 1 0 0,-1-1 10 0,0 0 1 15,1-2-1-15,-2 2 1 0,0 1-2 0,0-1 1 16,-2-2 0-16,0 2 0 0,-1-2-7 0,0 1 2 15,-2-3-2-15,-2 6 2 0,2-3-2 0,-6 0 1 16,4 1 1-16,-4-5-1 0,1 3-6 0,-1 0 0 0,0 0-1 16,0-1 1-16,-1 4-6 0,1-1 0 0,0-1 0 15,0 0 2-15,-1 1-7 0,-1 2 2 0,-1-3 0 16,-1 0 0-16,-1 1-3 0,-1 1 2 0,1-1-1 16,-4-2 1-16,-2 5-1 0,1-3 1 0,-3 3 0 15,0-3-1-15,-2 1-2 0,-1 2 0 0,-5 0 0 16,10-3 1-16,-10 3-1 0,9 0 1 0,-9 0 0 15,10 0 0-15,-10 0-1 0,11 0 0 0,-11 0 0 0,8 0 1 16,-8 0-2-16,10 0 0 0,-10 0 0 0,8-5 2 16,-8 5-2-16,8-3 1 0,-8 3 0 0,4 0 0 15,-4 0-2-15,8 0 0 0,-8 0 0 0,2 0 2 16,-2 0-1-16,3 0 1 0,-3 0 1 0,3 0-1 16,-3 0 1-16,2 0 2 0,-2 0 0 0,-3 0-1 15,3 0 0-15,-4 0-1 0,-2 3 1 0</inkml:trace>
  <inkml:trace contextRef="#ctx0" brushRef="#br0" timeOffset="8334.67">18733 1810 627 0,'0'0'0'16,"0"0"0"-16,-2-3 0 0,2 3 4 0,-3-5 1 16,3 5-1-16,-5 0 2 0,5 0-3 0,-1 0 2 0,1 0-2 15,3 1 2-15,-3-1-9 0,3-1 2 0,-3 1 0 16,3 0-1-16,-3 0-31 0,3 0-1 0,-3 0 0 16,7 1 0-16,-7-1-1 0,9 0 1 0,-9 0-1 15,16 0 1-15,-16 0 11 0,18 0 2 0,-18 0-2 16,25 0 2-16,-25 0 7 0,29 0 1 0,-29 0-1 15,30-4 2-15,-11 0 4 0,-1 3 0 16,6 1 0-16,-2-3 0 0,5 3 2 0,4-2 1 0,-1-1 0 16,0 3 0-16,0-5 1 0,2 2 1 0,3 0 0 15,0 1-1-15,0-4 5 0,1 1 0 0,2 4 0 0,-2-3 0 16,6 4 3-16,1-3 1 0,-5 2-1 0,4 1 0 16,1-3 10-16,-2-2-1 0,1 2 1 0,-1-2-1 15,0 0 7-15,-1-1 0 0,2 1 0 0,-1 0 0 16,1 2-2-16,-1-2 0 0,0 2 0 0,1-2 0 15,-1 1-6-15,2-4 1 0,0 5-1 0,-1-2 2 0,2 2-4 16,-2 1 0-16,-1-4 0 0,-1 1 1 0,0 0-5 16,-2 1 2-16,-1 0 0 0,0 0-1 15,-1-4 3-15,1 3 2 0,-4-3-1 0,1 5 0 16,-1-5 8-16,-6 3 0 0,2 0 0 0,0-1 0 0,1 1 4 16,2 1 0-16,0-1 1 0,-2-3-1 15,-1 5 8-15,0-2-1 0,1-1 0 0,0 1 1 16,-1 3-5-16,1-1 0 0,-1 3-1 0,-1-3 2 15,-4 1 8-15,0 2-1 0,-1-3 1 0,-4-1 1 0,-2 0 0 0,-2 3 1 16,-3-2-2-16,-4 3 2 0,-8 0-9 0,8-5 0 0,-8 5 0 16,5-3 1-16,-5 3-4 0,5-3-1 0,-5 3 1 15,8-2-1-15,-8 2-6 0,1 0 1 0,-1 0 0 16,4 0 0-16,-4 0-4 0,8-8 0 0,-8 8 1 16,1-3-1-16,-1 3-2 0,3-2 0 0,-3 2 0 15,4-3 1-15,-4 3-4 0,3-5 1 0,-3 5 0 16,3-3 0-16,-3 3-2 0,3-3 0 0,-3 3-1 15,3-2 2-15,-3 2-3 0,3-3 1 0,-3 3-2 16</inkml:trace>
  <inkml:trace contextRef="#ctx0" brushRef="#br0" timeOffset="12457.02">21262 668 12 0,'0'0'0'16,"0"0"0"-16,0 0 0 0,0 0 0 0,18 22 0 15,-18-22 0-15,9 7 0 0,-9-7 0 0,7 8 0 16,-7-8 0-16,6 11 0 0,-6-11 0 0,7 8 0 16,-7-8 0-16,6 12 0 0,-6-12 0 0,6 8 0 0,-6-8 0 15,10 10 0-15,-10-10 0 0,9 6 0 0,-9-6 0 16,10 5 0-16,-10-5 0 0,10 0 0 0,-10 0 0 15,4 3 0-15,-4-3 0 0,7-3 0 0,-7 3 0 16,9-5 0-16,-9 5 0 0,18-8 0 0,-18 8 0 16,30-24 0-16,-30 24 0 0,26-25 1 0,-26 25 3 0,17-24 1 15,-17 24-1-15,18-25 2 0,-18 25 39 0,19-24 1 16,-19 24-1-16,22-25 1 0,-22 25 84 0,19-27 0 16,-19 27-130-16,19-21 0 0,-19 21 100 0,18-9 0 15,-18 9-100-15,11-3 0 0,-11 3 73 0,8-4 1 16,-8 4-74-16,6-1 0 0,-6 1 55 0,7 0 0 15,-7 0-55-15,6 0 0 0,-6 0 38 0,11 0 1 0,-11 0-39 16</inkml:trace>
  <inkml:trace contextRef="#ctx0" brushRef="#br0" timeOffset="12967.14">21506 907 640 0,'0'0'0'0,"0"0"13"15,0 0-1-15,0 0-12 0,8 0 0 0,-8 0 29 16,3 5 0-16,-3-5-29 0,7 3 0 0,-7-3 5 0,6 5 0 16,-6-5-5-16,6 5 0 0,-6-5 0 0,12 3 0 15,-12-3 0-15,9 5 0 0,-9-5-7 0,7 3 0 16,-7-3 7-16,6 1 0 0,-6-1-19 0,11 3 1 16,-11-3 18-16,13 5 0 0,-13-5-18 0,21 3 1 15,-21-3 17-15,20 2 0 0,-20-2-6 0,13 3 1 16,-13-3 5-16,10 3 0 0,-10-3-1 0,8 0 0 15,-8 0 1-15,6 5 0 0,-6-5 1 0,6 0 0 0,-6 0-1 16,7 3 0-16,-7-3 13 0,11 0 2 0,-11 0-15 16,11 2 0-16,-11-2 27 0,10 3 0 0,-10-3-27 15,9 0 0-15,-9 0 24 0,6 0 2 0,-6 0-26 16,7-3 0-16,-7 3 27 0,11-5 0 0,-11 5-27 16,19-8 0-16,-19 8 19 0,24-20 0 0,-24 20-19 15,27-24 0-15,-27 24 18 0,26-26 0 0,-26 26-18 16,30-25 0-16,-14 14 25 0,-2-2 0 0,1 2-25 15,1 2 0-15,-4-4 20 0,-1 5 1 0,4 0-21 0,-1 0 0 16,0 4 22-16,-4 0 1 0,-2 3-23 0</inkml:trace>
  <inkml:trace contextRef="#ctx0" brushRef="#br0" timeOffset="13534.29">21795 1460 665 0,'1'0'0'0,"-1"0"0"16,-1-5 0-16,1 5 12 0,-5-5 2 0,5 5-2 15,3-3 2-15,-3 3-2 0,16-5 1 0,-16 5 1 16,24 0-1-16,-24 0-12 0,30 2 2 0,-30-2-2 16,23 6 1-16,-23-6-5 0,14 5-1 0,-14-5 1 0,9 8 0 15,-9-8-19-15,10 5 1 0,-10-5 0 0,10 12-1 16,-10-12-15-16,8 13 1 0,-8-13 0 0,12 19 1 16,-12-19-1-16,10 25 0 0,-10-25 0 0,6 16 0 0,-6-16 11 15,5 8 1-15,-5-8-1 0,3 5 1 0,-3-5 9 16,3 3 0-16,-3-3 0 0,2 2 1 0,-2-2 5 15,0 3 0-15,0-3 0 0,6 0 1 0,-6 0 6 16,19-8 1-16,-4 0-2 0,7-9 2 16,8-7 1-16,4-5 1 0,1-1-1 0,0-1 2 0,0-3 6 0,0-1 1 15,0 5 0-15,2-3 2 16,1 1 20-16,2 1 0 0,-2 1 1 0,-1 1 0 0,0 5 5 0,-4-1 2 16,-3 6-1-16,-1 5 0 0,-4 6-11 0,-2 5 1 15,-4 3-1-15</inkml:trace>
  <inkml:trace contextRef="#ctx0" brushRef="#br0" timeOffset="15334.8">18228 548 12 0,'0'-3'0'0,"0"3"0"0,0 0 0 16,0 0 0-16,-5-16 0 0,5 16 0 0,0-5 0 16,0 5 0-16,0 5 0 0,0-5 0 0,0 8 0 15,0-8 0-15,-3 23 0 0,1-2 0 0,-1 3 0 0,0 1 0 16,-1 0 0-16,3 7 0 0,-1-2 0 16,2 2 0-16,-3 1 0 0,0 2 0 0,1-2 0 0,-3 4 0 15,2-3 0-15,0 6 0 0,2 1 0 0,-4 4 0 16,2-1 1-1,1 2 1-15,0 0 0 0,1 3 1 0,-2 3-1 0,-1 5 4 0,0 3 0 0,-1-1 0 16,2 1 1-16,1-3 0 0,2-3 1 0,0 0 0 16,0 1 1-16,-3-1 0 0,1 3 0 0,2-3 0 15,2-5 0-15,1 0-1 0,-3-5 0 0,0-3 0 16,0 4 1-16,0-4-5 0,-3-3 1 0,1-2-1 16,1-2 1-16,-1-6-3 0,0-1 0 15,1-6 0-15,-1-1 1 0,2-3 0 0,-3-1 1 0,2-3 0 16,-1-2 0-16,2-11-3 0,-2 8 2 0,2-8-1 0,0 2 0 15,0-2-2-15,0 3 0 0,0-3 0 0</inkml:trace>
  <inkml:trace contextRef="#ctx0" brushRef="#br0" timeOffset="15700.97">18282 700 12 0,'0'0'0'0,"0"0"0"0,0 0 0 0,0 0 0 0,-2-8 0 15,2 8 0-15,5-2 0 0,-5 2 0 0,5 0 0 16,-5 0 0-16,3 0 0 0,-3 0 0 0,5 0 0 15,-5 0-10-15</inkml:trace>
  <inkml:trace contextRef="#ctx0" brushRef="#br0" timeOffset="15852.69">18854 483 12 0,'35'0'0'0,"2"-3"0"0,-1-2 0 16,23 0 0-16,-1 2 0 0,-58 3-10 0</inkml:trace>
  <inkml:trace contextRef="#ctx0" brushRef="#br0" timeOffset="16908.05">19608 401 12 0,'59'-12'0'0,"0"5"0"0,1 2 0 16,3-3 0-16,3 0 0 0,0 0 0 0,-6-1 0 0,1 1 0 15,-2 0 0-15,1 0 0 0,-2 0 0 0,-1 0 0 16,-1 0 0-16,0-1 0 0,-2-3 0 0,0 3 0 15,0 1 0-15,1 3 0 0,4-1 0 0,-4 1 0 16,1-3 0-16,0 0 0 0,0 0 0 0,-1 4 0 16,1-4 0-16,0 3 0 0,1 0 0 0,-1-1 0 15,-3 4 0-15,-4-1 0 0,-1-2 0 0,-2 5 0 16,-1-3 0-16,-7 3 0 0,0-1 1 0,1-2-1 16,-3 3 0-16,-1-4 1 0,0 4 0 0,-1 0-1 15,-2 4 0-15,-4 3 1 0,-2 3 2 0,1-2-3 16,-5-2 0-16,-1-6 1 0,-2-3 1 0,0 0-2 0,1 3 0 15,-1 0 1-15,-2 3 1 0,-1-3-2 0,-2 0 0 16,-1 0 3-16,0 0-1 0,-2-3-2 0,-1-7 0 16,-2-1 2-16,0-1 0 0,-2 1-2 0,-1 6 0 15,-5 5 3-15,9 0 0 0,-9 0-3 0,7 8 0 0,-7-8 2 16,4 0 2-16,-4 0-4 0,7 4 0 0,-7-4 5 16,6 8 1-16,-6-8-6 0,7 8 0 0,-3-3 8 15,4 1 1-15,0 2-9 0,-1 0 0 0,-1 2 12 16,-1 2 0-16,1-1-12 0,-1-1 0 0,0 1 15 0,-4-3 1 15,4 5-16-15,2-1 0 0,-1 1 20 16,-1 3 1-16,1 0-21 0,0 1 0 0,1-1 23 16,-1-3 0-16,2 2-23 0,2 1 0 0,1 2 23 15,0 2-1-15,0 4-22 0,-1 1 0 0,1 4 21 0,2 2 1 16,-5 6-22-16,1-4 0 0,1 4 24 0,-2 1 2 16,-2 1-26-16,1-1 0 0,-1 2 32 0,-3-2-1 15,0 1-31-15,-1 2 0 0,-1-3 29 16,-1 2 0-16,-1 1 0 0,-1-1 1 0,1-2-3 15,-1 3 1-15,-1 0-1 0,0 3 1 0,-2 6-13 0,-1-1 1 0,-1-3 0 16,-4 1 1-16,0-6-7 0,0 0 1 0,1 1 0 16,1-1 0-16,-1-2-5 0,2-1 1 0,2-1-2 15,-2-1 2-15,-2-4-5 0,-1-4 2 0,3 1-1 16,0-7 0-16,5-3-1 0,1-2-1 0,2-4 0 16,0 1 1-16,-1-4-2 0,1-2 1 0,0 0-1 15,0-4 1-15,0-4-1 0,0 5 0 0,0-5 0 0,0 6 0 16,0-6 0-16,0 0 0 0,0 0 0 0,0 2 0 15,0-2-1-15,0 3 0 0,0-3 0 0,-4 5 1 16,4-5-2-16,-3 3-1 0,3-3 1 0,-3 0 1 0,3 0 1 16,-8 2 0-16,0 1 0 15,-1-3 0-15,-4 0 1 0,-3 0 1 0,-2 0 1 0,1-3-1 16,-2-2 15-16,-2 0 0 0,-1 0-1 0,-2 2 1 16,1-5 11-16,-2 4 1 0,-4-4 1 0,-3 3-1 0,-3-3 1 15,-1 3 0-15,-4-3 1 0,-3 2 0 0,-2 1-8 16,-4 1-1-16,-2 0 0 0,1 4 1 0,-4-1-6 15,-5-2 0-15,0 3-1 0,0 3 1 0,-1-2-2 16,-3 3 1-16,0 0-2 0,-1-1 2 0,2 2-8 16,-4 0 0-16,4 3-1 15,0 0 1-15,2 0-1 0,-1 0 1 0,0 0 0 0,1-1 0 16,2 1-3-16,-4 2 2 0,2-2 0 0,-1 3-1 16,2-2 0-16,0 2 0 0,0 2-1 0,2-3 2 0,1 1-3 0,0 1 1 15,4-4-1-15,-1 0 2 0,5 0-3 0,-1-3 2 16,1 3-2-16,3-3 2 0,-1-1-2 0,3-1 0 15,-1 1 1-15,-1-4 0 0,-1 1 1 0,-1-1-1 0,1-1 1 16,-2 1-1-16,-1 0 1 0,-2 0-1 0,2 1 1 16,-4 2-1-16,2-3 1 0,0 4-1 15,0-4 1-15,5-4 0 0,3 4 0 0,3-3-1 0,-2 2 1 16,4 1-1-16,3 1 0 0,2 2 0 0,2-3-1 16,3 4 2-16,2-3-3 0,5 2 2 0,2 2-1 15,3-2 0-15,0-1 4 0,2 1 1 0,1 0 0 16,2 2 0-16,3-4 2 0,3 3 1 0,-2-4-1 15,2 0 1-15,-3 0 2 0,-3 3-1 0,3-3 0 0,1 1 1 16,-1 3-1-16,0-1 1 0,8-3 1 0,-8 1-1 16,8-1-5-16,-3 3 1 0,3-3 0 0,-1 0 0 15,1 0-4-15,-5 0 0 0,5 0 1 0,0 0-1 0,0 0-2 16,0 0-1-16,0 0 0 0,1 0 2 0,6 0-4 16,1 0 1-16,6-3-1 0</inkml:trace>
  <inkml:trace contextRef="#ctx0" brushRef="#br0" timeOffset="19186.06">4506 7986 12 0,'-3'0'0'0,"3"0"0"0,0-5 0 15,0 5 1-15,-10-12 1 0,10 12-1 0,-8-8 2 16,8 8 8-16,0-3 0 0,0 3 0 0,0 0 2 16,0 0 0-16,0 0 1 0,0 0-1 0,0 0 0 0,0 0-6 15,0 0 0-15,0 0 0 0,0 0-1 0,0 0 1 16,0 0 0-16,0 0 0 0,5 0-1 0,-5 0 0 15,5 0 0-15,-5 0-1 0,8 0 1 0,-8 0-1 16,11 0 1-16,-11 0 0 0,14 3 0 0,-14-3 1 16,13 1 0-16,-13-1 0 0,11 5-1 0,-11-5 2 0,10 3 1 15,-10-3-1-15,11 7 1 0,-11-7 1 0,8 6 0 16,-8-6 0-16,9 6 0 0,-9-6 3 0,13 7-1 16,-13-7 0-16,16 11 2 0,-16-11-1 0,18 9 2 15,-18-9-1-15,23 10 1 0,-23-10 0 0,31 12-1 16,-31-12 1-16,28 7-1 0,-10-4 0 0,0 2 0 15,-3 1 1-15,1-5 0 0,-3-1-3 0,3 0 0 0,-3 0 1 16,0-1 0-16,-5 1-1 0,1-3 2 0,2 1-2 16,-1-1 2-16,3 0 1 0,-2 0 1 0,2-4 0 15,1-1 0-15,2-3-1 0,0-1 2 0,1-1 0 16,-4-3 0-16,0 3-4 0,0 1 2 0,2-4-1 16,-2-3 1-16,3 2 1 0,-3-1-1 0,4 2 1 15,-1-3 0-15,2 2 14 0,-1-2 0 0,-1 0 1 16,0 3 0-16,2 0 7 0,-5 4 1 0,3-3-1 15,-4 3 0-15,4-1 0 0,2 0 0 0,2 1 0 16,-2 1 0-16,1 1 2 0,-1-3 0 0,-2 5 1 16,-2-3-1-16,2 3-8 0,-3 1 2 15,-1-1 0-15,0 1-1 0,-3 4-9 0,-4 0 1 0,-5 3-1 0,11-2 1 16,-11 2-8-16,5-3 0 0,-5 3 0 0,5 0-1 16,-5 0-7-16,3 0 1 0,-3 0-1 0,1 0 2 0,-1 0-7 15,4 3 1-15,-4-3-1 0,3 2 2 16,-3-2-5-16,0 8 1 0,-3 3-1 0</inkml:trace>
  <inkml:trace contextRef="#ctx0" brushRef="#br0" timeOffset="22869.45">22968 1528 12 0,'1'0'0'0,"-1"0"0"16,-1-16 0-16,1 16 0 0,-3-24 0 0,3 24 0 15,-4-17 0-15,4 17 0 0,-3 0 0 0,3 0 0 16,-3 1 0-16,3-1 0 0,0 7 0 0,0-7 0 0,-3 1 0 15,3-1 0-15,-3 5 0 0,3-5 0 0,-5 6 0 16,5-6 0-16,-11 10 0 0,11-10 0 0,-16 16 0 16,16-16 0-16,-23 24 0 0,23-24 0 0,-20 25 0 15,20-25 0-15,-13 32 0 0,5-18 0 0,3 2 0 0,4-1 0 16,1 1 1-16,1 0-1 0,2-3 1 0,2-4 2 16,2 2 2-16,1-1-1 0,1-2 1 0,5 0 3 15,1 3 1-15,4-3-1 0,-3-4 1 0,1 4 3 16,1 2 0-16,3-2 1 0,-1 0-1 0,1 0-1 0,0 0 2 15,-2-1-1-15,0 1 0 0,-1 2-1 0,-2 1 1 16,1-2-1-16,1 6 1 0,-2-3-3 0,-1 1 1 16,1 3-1-16,-1 1 1 0,-3 2 2 15,0-1-1-15,-3 2 0 0,-1 1 0 0,-1-2 0 0,-3-2 2 16,0 4-1-16,-4-4 1 0,-2 2-2 0,0-3 0 16,-6-2 0-16,-1 5 0 0,-4-3-2 0,-3-3 1 15,-3-4-1-15,-3 2 2 0,-2-3-7 0,-3 0 2 16,-4 0-1-16,1 0 1 0,0-2-4 0,-2 6 1 15,-2-8 1-15,4 1-1 0,0-2-1 0,0 0 1 0,-1-3-1 16,4 0 0-16,-1 0 2 0,2 0-1 0,4-3 0 16,3-2 2-16,3-2-3 0,3 2 0 0,5-3 1 15</inkml:trace>
  <inkml:trace contextRef="#ctx0" brushRef="#br0" timeOffset="23130.71">22917 1563 640 0,'-2'-2'0'0,"2"2"0"0,3-5 0 0,-3 5 19 15,5-3 2-15,-5 3-2 0,11 0 1 0,-11 0 8 16,13 0 0-16,-13 0 0 0,30-8 1 0,-6 0-5 15,8-1-1-15,2 1 1 0,-1 0 1 0,1 0 5 16,1 0 1-16,0 3 1 0,-2-2-1 0,1-1-3 16,-1 0 0-16,2 0 0 0,0 3 0 0,-1-3-14 15,-1 3 0-15,1-3 1 0,-3 4 0 0,-2-3-9 0,0 3 1 16,0-1 0-16</inkml:trace>
  <inkml:trace contextRef="#ctx0" brushRef="#br0" timeOffset="23407.94">23707 1897 1030 0,'2'0'0'0,"-2"0"0"16,16-13 0-16,-16 13 0 0,32-16 1 0,-12 7 0 0,4-2 0 16,5 3 0-16,3-5 0 0,1 4 0 0,1-2 2 15,1-2 1-15,2 2 2 0,-1 1-1 0,-1-1 1 16,-1 2-6-16,-2 1 0 0,-2 0 0 16,0 0 1-16,-1 3-3 0,-2-3 1 0,-1 0-2 0</inkml:trace>
  <inkml:trace contextRef="#ctx0" brushRef="#br0" timeOffset="23628.77">24077 1499 815 0,'-2'0'0'16,"2"0"0"-16,-3-8 0 0,3 8 4 0,-3-7 0 15,3 7 1-15,0-4-1 0,0 4 5 0,-1 8 0 16,1-8 0-16,0 24 0 0,0-7-1 0,0 7 0 15,0 0 0-15,0 4-1 0,1 3-3 0,2 2 0 16,0 2 0-16,-3 1 0 0,0-1-3 0,-1 4 2 0,-2-1-2 16,-2 2 1-16,-1-2 0 0,-1-2 0 15,-2-2 1-15,2-3 0 0,2-2-3 0,1-1 1 16,0-7 0-16</inkml:trace>
  <inkml:trace contextRef="#ctx0" brushRef="#br0" timeOffset="24001.73">24598 1693 276 0,'11'-13'0'0,"1"-3"0"0,-1 3 0 15,-3 5 3-15,0 4 1 0,1-1 0 0,2-6 0 16,2-2 2-16,0-6-1 0,-4 2 1 0,-1 4 0 16,-3 0-2-16,-3 6 2 0,-2-1-1 0,0 3 1 0,0 5 2 15,-3-6 1-15,3 6-1 0,-4-2 1 0,4 2 2 16,-1-3 1-16,1 3 1 0,-14 0-1 0,2 3 12 15,-2-1 0-15,-4 4 1 0,1 3 0 0,-1 7 5 16,-1 0 1-16,2 5 1 0,4 1-1 0,3 2 7 16,2-1 2-16,4 3-1 0,2 1 0 15,5-2-7-15,4 3-1 0,2 1 0 0,1-4 2 0,3-1-9 0,1 0-1 16,3-4 1-16,1 1 0 0,1-4-5 16,3-1 0-16,-1 0 1 0,1-2 0 0,-1 2-6 0,0 0 2 15,-2 0-1-15,0 0 0 0,-1-2-6 0,-1 0 0 16,-2-1 0-16,-3-1 1 0,-2 1-4 0,-4-2 0 15,-4-1-1-15,-1-6 1 0,-1-4-3 0,-1 11 1 0,-4-6-1 16,-3 3 0-16,-3-3 0 0,0 1 0 0,-8 2-1 16,-2-3 2-16,-6 0-2 0,-7-1 0 0,2 3 0 15,1-3 0-15,0 0 0 0,3-4-1 0,0-4 0 16</inkml:trace>
  <inkml:trace contextRef="#ctx0" brushRef="#br0" timeOffset="24236.29">24890 1463 1017 0,'2'0'0'0,"-2"0"0"0,4-8 0 15,-4 8 12-15,7-8-1 0,-7 8 0 0,12-8 1 0,-12 8 15 16,24-8 1-16,-8 7 0 0,2-2 0 0,1 3-5 15,2-4 0-15,3 3 0 0,4-2 0 0,6-2-11 16,2-3-1-16,4 5 0 0,0-2 0 0,2 0-2 16,2-1 0-16,1 1 0 0</inkml:trace>
  <inkml:trace contextRef="#ctx0" brushRef="#br0" timeOffset="24468.76">25735 1856 1080 0,'0'0'0'0,"0"0"13"0,1-4 0 0,22-5-1 16,1-2 2-16,1 6 6 0,2 0 1 0,2 2 1 15,0 2-1-15,-1-3-10 0,1 0 2 0,1 1-1 16,2-5 0-16,2 3-11 0,1-3 2 0,-2 3-1 16</inkml:trace>
  <inkml:trace contextRef="#ctx0" brushRef="#br0" timeOffset="24685.66">25881 2011 614 0,'-1'0'0'0,"1"0"0"0,-3-5 0 0,3 5 5 16,3-8 1-16,-3 8-1 0,0 0 1 0,0 0 7 15,0 0 2-15,0 0-2 0,1 0 2 0,-1 0-3 16,8 0 1-16,-8 0-1 0,24-3 0 0,-1-5-4 0,4-1 0 16,1 1 0-16,3 0 0 0,-1 0 1 0,0 0 1 15,2 3-1-15,3 0 1 0,2 2-6 0,1-2 2 16,2-1 0-16</inkml:trace>
  <inkml:trace contextRef="#ctx0" brushRef="#br0" timeOffset="24961.5">27313 1452 614 0,'1'0'0'0,"-1"0"0"16,5 0 0-16,-5 0 8 0,3-5 0 0,-3 5 0 0,5 5 1 15,-5-5 13-15,10 24 2 0,-7-4-2 0,-3 4 2 16,-2 1 1-16,-1 4-1 0,-2 4 1 0,-4 3 1 16,-4 6-9-16,-1 5 1 0,-1 2 0 0,-1-3 0 15,0-2-6-15,0 1 0 0,2-2 1 16,1 1 0-16,2-5-5 0,0-4 1 0,3-3 0 0,3-4 0 15,2-4 2-15,3-3 1 0,2-9 0 0,1 1 0 16,2-5-2-16,1 0 1 0,4-8 1 0</inkml:trace>
  <inkml:trace contextRef="#ctx0" brushRef="#br0" timeOffset="25343.85">27960 1571 1054 0,'-2'0'0'16,"2"0"0"-16,-5 0 0 0,5 0 10 0,-8-5 1 0,8 5-1 16,-23 11 0-16,5 2 13 0,-1 7 2 0,-2 1 0 15,0 4-1-15,2 4-1 0,3 2 0 0,0 3 0 16,2-6 0-16,1 1-8 0,4-1 0 0,2 1-1 15,3-1 2-15,2-7-6 0,2 2 1 0,3-2 0 16,4-4 1-16,2-1-6 0,2 0 2 0,4-6 0 16,1 1 0-16,1-7-8 0,4-4 1 0,1-3-1 15,2-2 1-15,2-4-3 0,1-5 1 0,0-4 0 16,0 1 0-16,2-7-5 0,1 0 0 0,-2-1 1 0,-4 0-1 16,-1-4-1-16,-3 1 1 0,-2-1-1 0,-4-2 1 15,-3-1 4-15,-3 2 1 0,-4 1-1 0,-4 1 1 16,-5-1 1-16,-2 4 0 0,-4 1 0 0,-5 0 0 15,-6 7 1-15,-5-2 0 0,-5 5 0 0,-5 0 0 0,-6 4 1 16,-4 2 2-16,-9 3-1 0</inkml:trace>
  <inkml:trace contextRef="#ctx0" brushRef="#br0" timeOffset="26318.28">15650 831 733 0,'0'0'0'0,"0"0"13"0,0 0 0 15,0 0-13-15,-3 24 0 0,1-3 26 0,2 4 0 16,-3 10-26-16,0 1 0 0,-3 5 25 0,-2 5 0 16,-2 3 1-16,-1 4 0 0,0 0-18 0,-2 4 0 15,2 0 0-15,0 0 1 0,-2-3-5 0,0 0 0 0,2-6 1 16,3-7 1-16,3-8-4 0,2-5 0 0,5-7 0 15</inkml:trace>
  <inkml:trace contextRef="#ctx0" brushRef="#br0" timeOffset="26687.8">15985 933 660 0,'0'0'7'16,"0"0"8"-16,0 3-1 0,-2 27 1 0,-1 3 0 0,-2 7-2 15,-3-2 2-15,0 1-1 0,-1 2 1 0,1-1-7 16,-5 1 0-16,5-3-1 0,3-1 1 0,2-6-3 16,3-2 0-16,2-4 1 0,1-4 0 15,2-6-3-15,1-7 1 0,-1 0 0 0,-2-3 0 0,-3-5-4 0,5 0 1 16,0-3-1-16,7-2 1 0,4-6-1 0,2-2 0 15,4-4 0-15,2-4 0 0,5-2-3 0,1-6 1 16,-1 4 0-16,0-4-1 0,-4 4-4 0,-3-2-1 16,-1 2 0-16,-2-4 1 15,-3 4-2-15,-3-2 0 0,-2-3 0 0,-3 1 1 0,-3 1 0 16,-4 1 2-16,-1 2-1 0,-3 1 0 0,-2 3 3 0,-1 4 0 16,-4 1 0-16,-1 3 1 0,-3 5 0 0,-2 1 2 0,-5 7-1 15,-4 3 1-15,-5 5 0 0,-7 4 0 0,0 6-1 16,-3 5 1-16,-4 9 0 0,-4 1 1 0,0 5-1 15</inkml:trace>
  <inkml:trace contextRef="#ctx0" brushRef="#br0" timeOffset="27290.69">14479 1574 703 0,'0'-5'0'0,"0"5"0"0,-5-8 0 0,5 8 2 0,0-3 2 15,0 3-2-15,0-5 1 0,0 5 15 0,0 0 1 16,0 0 0-16,5 0 1 0,-5 0-7 0,9-5 0 16,-9 5 1-16,26-12-1 0,-2 1-6 0,4-5 1 15,1 3 0-15,0 1 0 0,1-4 1 0,-4 0 0 16,2 0 0-16,-1 3 0 0,5 4 0 0,-3-2 1 16,0 1 0-16,1 2 0 0,-1-3 8 0,-2 2 0 15,1 1 0-15,1 3 0 0,-5-1-1 0,1 1 0 0,1 0 0 16,-5 2 1-16,-1 3-13 0,-2 0 0 0,-7 0 0 15,0 3 0-15,-3-1-5 0,-5 1 0 0,-3-3 0 16,2 8 0-16,-2-8-6 0,-2 5-1 0,2-5 0 16,-15 16 2-16,2-5-31 0,-3 1 1 15,-2 3-1-15,1-1 1 0,-4 0-33 0,-3 0-1 0,2 1 1 16,-2 0 1-16,-2 4 6 0,-1-1 1 0,3 2 0 16,4-4 0-16,-3 0 31 0,4 1 0 0,2-1 0 0,-2 2 1 15,-1 1 10-15,1-2 0 0,2 2 0 0,1-6 0 16,2-1 7-16,1 1 0 0,3-2-1 0,4-3 2 15,-1 0 2-15,6-3 2 0,1-5-2 0,0 1 1 16,0-1 1-16,0 4 2 0,0-4-2 0,0 0 2 0,0 0-1 16,0 3 2-16,8-3-1 0,0 0 0 0,9-3 1 15,4-2-1-15,1-3 1 0,4-3 1 16,3-2 0-16,2 0-1 0,4-2 1 0,2-3 0 0,5 6 0 16,-1-4-1-16,2 0 1 0,3 0 1 0,4 3 2 15,-4-2 0-15,3 2 0 0</inkml:trace>
  <inkml:trace contextRef="#ctx0" brushRef="#br0" timeOffset="28387.1">16980 1783 12 0,'0'0'0'0,"0"0"0"0,-5-2 0 0,5 2 0 0,-8-3 0 16,8 3 0-16,-13-3 0 0,13 3 0 0,-13 3 0 16,13-3 0-16,-19 8 0 0,19-8 0 0,-30 16 0 15,12-8 0-15,4 4 0 0,0 1 3 0,-2 0 1 16,0-1-1-16,3 1 1 0,3 1 1 0,4-1 1 0,5 0-1 15,-3-1 1-15,4 4-2 0,4 0 2 0,-1 1-1 16,3-1 1-16,5 5-1 0,-1-1-1 0,6 1 1 16,0 0-1-1,1-6-1-15,4 3 1 0,1 1-1 0,1-2 2 0,-3-1-1 0,3 0 1 16,-3 1-1-16,1 2 2 0,-5 2-1 0,1-1 1 0,-4 1 0 16,0 3 0-16,-5-4-2 0,0 3-1 0,-2 0 0 15,-2-2 1-15,-4 3-1 0,-4-4 2 0,3 4-1 16,-4-4 1-16,0-2-2 0,-1-2 1 0,-4 0 1 15,-1-2-1-15,-3 0-2 0,-2-1 0 0,-3-1-1 16,-4-4 1-16,-1 0-2 0,-1 0 1 0,-1-6 0 0,3 1 0 16,0-3 2-16,1-3 0 0,0 1 0 0,-1-4 1 15,1-1 3-15,0-4 0 0,1 3 1 0,7 1 0 0,1-3 3 16,0 2 2-16,5 0-2 0</inkml:trace>
  <inkml:trace contextRef="#ctx0" brushRef="#br0" timeOffset="28626.98">16959 1959 640 0,'0'0'0'0,"0"0"1"0,0 0 2 16,0 0-2-16,-16-13 1 0,16 13 1 0,0-5 2 15,0 5-2-15,8-5 2 0,-8 5 6 0,17-8 0 0,1 1 0 16,9-6 1-16,6-1 4 0,9-4 1 0,1 1 0 16,3 1 1-16,0-3 7 0,1 5-1 0,-1-2 1 15</inkml:trace>
  <inkml:trace contextRef="#ctx0" brushRef="#br0" timeOffset="28856.6">17721 2345 640 0,'1'0'0'0,"-1"0"0"0,2-6 0 16,-2 6 19-16,-3-5 2 0,3 5-2 0,8-8 1 0,-8 8 18 15,27-16 1-15,-7 10 1 0,3-2-1 0,1-3-17 16,3 3 2-16,-2-2-1 0,4-1 1 0,-3-1-13 15,2 0 0-15,2 0 1 0,1-4-1 0,1 2-7 16,1-2 2-16,1 3-2 0,-1-3 2 0,1 4-5 0,-1-1 0 16,-4-3 0-16</inkml:trace>
  <inkml:trace contextRef="#ctx0" brushRef="#br0" timeOffset="29111.81">17987 1773 815 0,'-3'-8'0'0,"3"8"0"16,-7-15 0-16,7 15 4 0,-1 3-1 0,1-3 0 15,-2 0 1-15,2 0 5 0,0 0 0 0,0 0 0 16,0 1 1-16,0-1-1 0,0 7 0 0,0-7 0 16,-1 28 0-16,-1 1-4 0,2 4 1 0,-3 5 0 15,1 1-1-15,1 3 4 0,-1 2 1 0,2-1-1 16,-3 4 1-16,1-1 0 0,-1 6 2 0,0-3-1 15,1-4 0 1,-3 1-3-16,1-5 1 0,0-2 0 0,-2-1 0 0,5-1-5 0,-3-6 2 0,4 0-2 0</inkml:trace>
  <inkml:trace contextRef="#ctx0" brushRef="#br0" timeOffset="29471.76">18711 1848 992 0,'0'0'0'16,"0"0"0"-16,0 0 0 0,0 0 6 0,-2 0 1 15,2 0 0-15,-2 0-1 0,2 0 11 0,-4 3 0 16,4-3 0-16,-5 16 1 0,2 1 3 0,-2 7 2 15,2 1-2-15,3 4 1 0,0 2-9 0,3 3 0 16,2-4 1-16,3 1-1 0,1 3 0 0,2-3-1 0,2-2 0 16,1-4 2-16,4-1-4 0,1 1 0 0,-3-4 0 15,1-5 0-15,1-4-3 0,0-1 1 0,1-1-2 16,-5-2 2 0,0 0-6-16,-1 0 1 0,-3 0-1 0,-2-4 1 0,-8-4-3 0,8 3 1 0,-8-3 1 15,3 5-1-15,-3-5-1 0,0 3 0 0,0-3 0 16,-2 5 0-16,2-5-1 0,-1 8-1 0,-6-3 1 15,-2 7 1-15,-6 4-2 0,-4 2 0 0,-2-4 0 16,-2-1 0-16,-3-6-5 0,1-2-1 0,-1-2 0 16</inkml:trace>
  <inkml:trace contextRef="#ctx0" brushRef="#br0" timeOffset="29718.73">19031 1655 590 0,'8'-8'0'0,"-8"8"0"0,16-21 0 0,-16 21 4 0,0-11 2 16,0 11-2-16,9-13 2 0,-9 13 4 0,19-12 1 15,-19 12-1-15,23-11 2 0,-23 11 10 0,24-10 1 16,-24 10-1-16,30-8 2 0,-9 3 2 0,3-3 3 15,1 2-1-15,1 5 0 0,-1-3-1 0,4 4 1 16,-1-1 0-16</inkml:trace>
  <inkml:trace contextRef="#ctx0" brushRef="#br0" timeOffset="30318.87">16879 2704 766 0,'-3'-3'0'0,"3"3"0"16,-5-3 0-16,5 3 18 0,-6-5 0 0,6 5 0 16,-5-5 1-16,5 5 13 0,-2 0 2 0,2 0-1 15,4 0 0-15,-4 0-11 0,3 0-1 0,-3 0 0 0,16-4 1 16,3-4-12-16,6-3 1 0,-1 3 0 16,2 0 0-16,1 0 1 0,2 2-1 0,2-2 0 0,3 0 0 15,4 1-4-15,0 1 0 0,1-2-1 0,2 0 1 16,2-3 3-16,2 3 0 0,3 3 0 15,1-2 2-15,4 2 0 0,2 0 0 0,3 2 1 0</inkml:trace>
  <inkml:trace contextRef="#ctx0" brushRef="#br0" timeOffset="30637.34">19021 2779 1030 0,'0'0'0'0,"0"0"0"16,0 0 0-16,0 0 9 0,-3 0 0 0,3 0 0 15,0-5 1-15,0 5 9 0,0-6 1 0,0 6 0 16,5-7 0-16,-5 7-6 0,11-14 0 0,-11 14 0 16,21-14 0-16,-21 14-8 0,30-24 0 0,-11 11-1 0,2 2 1 15,4 2-5-15,1-2 1 0,1-2-1 16</inkml:trace>
  <inkml:trace contextRef="#ctx0" brushRef="#br0" timeOffset="31640.92">19874 2350 61 0,'0'0'0'0,"0"0"0"0,0-4 0 0,0 4 50 16,-2-7 0-16,2 7-1 0,4-8 2 0,-4 8-12 16,12-2 1-16,-12 2-1 0,26-5 0 0,-7 5-31 15,2-3 1-15,-2-2-1 0,-3 2 1 0,-3-2-9 0,-2 1 0 16,0-3 0-16,0 6 1 0,0-2-6 15,0-2 2-15,4 2 0 0,2-5-1 0,2-2-10 0,4-1-1 16,1 2 1-16,-1 1-1 0,1-3-4 0,0-2 0 16,0 5 0-1,2-1 0 1,-1-2 3-16,1 3 1 0,-1-2 0 0,1 2 0 0,-2 2 4 0,0 1 1 0,-2 0 0 0,-1 2-1 0,-1 2 4 0,-4-3 0 0,-1 1-1 16</inkml:trace>
  <inkml:trace contextRef="#ctx0" brushRef="#br0" timeOffset="31892.84">19947 2611 213 0,'-1'0'0'0,"1"0"0"15,-3-3 0-15,3 3 0 0,0 0 0 0,0 0 0 0,0 3 0 16,0-3 0-16,0 0 0 0,0 0 0 0,0 0 1 15,0 0 0-15,0 0 1 0,0 0-1 0,8 0 2 16,-8 0 18-16,22-16 1 0,-6 8 0 0,3-1 0 16,6-3 12-16,1 3 1 0,3-2-1 0,-2 0 1 0,0 1-1 15,0 2-1-15,2-1 1 0,-1-2 1 0,1 0-18 16,0 1 1-16,3-2-1 0</inkml:trace>
  <inkml:trace contextRef="#ctx0" brushRef="#br0" timeOffset="32124.75">21079 2008 829 0,'0'0'0'16,"0"0"0"-16,0 0 0 0,0 0 12 0,-3 0 0 0,3 0 1 15,-8 20 0-15,0 7 11 0,-3 6 1 0,1 4-1 16,1 4 1-16,-3 3 4 0,1 7 1 0,2-2 0 16,2-1 0-16,-1 1-10 0,4 0 1 0,-4 0 0 15,1-3 0-15,1 1-5 0,-2 2-1 0,3-12 1 16</inkml:trace>
  <inkml:trace contextRef="#ctx0" brushRef="#br0" timeOffset="32559">21621 2155 1093 0,'0'3'0'0,"0"-3"0"0,-2 11 0 0,2-11 5 0,-3 30 2 16,3-14 0-16,2 5-1 0,1-1 10 0,-1 1 1 16,-1 3 0-16,-1-1 0 0,0 3-4 0,0-3 0 15,2-2 1-15,1 1 1 0,0 2-8 0,0-4 2 16,-3 1-1-16,3-2 1 0,1-5-3 0,-1 2 1 16,2 0-1-16,3-5 1 0,3-5-6 0,-3 1 1 0,0-3-1 15,0-4 2-15,1 0-3 0,4 0 0 0,0-4 0 16,3-4 0-16,3-5-5 0,1-1 2 15,1 0-2-15,-3-5 2 0,-1 1-4 0,-1-6 2 0,-1 4-1 16,-3 2 0-16,-1-2 1 0,-1 1 0 0,-2 1 1 16,-2-2-1-16,-2 4 4 0,-1-3 1 0,-3 2-1 15,-2 1 1-15,-3 0 1 0,-1 2 1 0,0-2 0 16,-2 0 0-16,-3 0 14 0,-2 0-1 0,-2 2 1 16,-1 0 0-16,-3 0 15 0,-1-2 2 0,-4 3-1 15,0 2 1-15,-3 2 4 0,-2 1 0 0,-1 1 0 16,-4 6 0-16,-4 2-12 0,-3 6 0 0,-6 5 0 0</inkml:trace>
  <inkml:trace contextRef="#ctx0" brushRef="#br0" timeOffset="38970.83">2322 10975 12 0,'0'-3'0'0,"0"3"0"15,0-5 0-15,0 5 0 0,0-8 0 0,0 8 0 16,0-4 0-16,0 4 0 0,0 0 0 0,0 0 0 16,5 0 0-16,-5 0 0 0,8-3 0 0,-8 3 0 15,13-5 0-15,-13 5 0 0,25-10 0 0,-9 6 0 0,2 0 0 16,-2 1 0-16,-2 0 0 0,5 0 0 15,-1 1 0-15,-2 2 0 0,1-3 0 0,4 2 0 0,0-1 0 16,4-1 0-16,-1 0 0 0,2 3 0 0,2-4 0 16,2 3 0-16,4-1 0 0,3 1 0 0,-2-4 0 0,6 2 0 15,1 0 0-15,1-1 0 0,1 1 0 0,-1 0 0 16,7-2 0-16,-1-1 0 0,5 0 0 0,2-1 0 16,1 3 1-16,4-4-1 0,1 1 1 0,4 1 1 15,2 0 1-15,2-2-1 0,-3 0 0 0,0 2 1 16,0-2 2-16,5-2-2 0,-1 1 2 0,4-4-1 0,0 0 2 15,0 2-1-15,5 2 1 0,0-1 1 0,-1 1 1 16,6-1 0-16,1 2-1 0,-5 0 1 0,2 0 0 16,0 2 0-16,1 3 1 0,4 0-2 0,0 3 1 15,-1 3-1-15,-2-3 1 0,1 2-1 0,2 1 0 16,-4 0-1-16,1 2 1 0,-1 3 0 0,-1-1 1 16,0-2-2-16,-4 0 2 0,1-2-1 0,-5 0 1 0,5-1 0 15,-4-2 0-15,4-5-2 0,1-3 1 0,-4 0 0 16,-2 0 0-16,-5 0 2 0,-3 1 1 0,0-1-1 15,0 1 1-15,-4 1 4 0,0 0 1 0,-3-1 0 16,1 1-1-16,-2 0 2 0,0 1 1 0,-2-3-1 16,2 3 1-16,-5 2-1 0,2 0 1 0,-2 1-1 15,-4-2 0-15,-3 2-3 0,-2 0-1 0,1 2 0 16,-4 2 2-16,-1 0-2 0,-6-1 1 0,2 2-1 16,-1-1 1-16,3 1-1 0,-4 2-1 0,1 0 0 0,1 1 0 15,-2-5-1-15,2 1 0 0,-1-2 1 16,3 0 0-16,-1 0-2 0,0 0 0 0,4-2 0 0,-1 1 0 15,-4-4-4-15,1 2 2 0,-3 0 0 0,2 1 0 16,-4-1-4-16,4 0 0 0,-4 1 1 0,2 2-1 16,2 0-3-16,-3 0 1 0,1 0-1 0,0 0 1 0,3 0-1 15,-3 0 0-15,2 0 0 0,-4 0 0 0,-4 0-1 16,0 0 0-16,1-3 0 0,-5 2 0 16,-4 1 0-16,0 0-1 0,-1 0 1 0,-2 0 1 0,0 0 0 15,-3 0 0-15,1 0 0 0,-1 0 0 0,-1 0 0 16,-4 1 0-16,1-2 0 0,-2-1 1 0,1 0 3 15,1 2-1-15,-3 0 1 0,2 0 0 0,1 0 5 0,2 0 0 16,-4 0 0-16,2 0 1 0,-3 0 4 0,2 0-1 16,-1 0 1-16,3 0-1 0,-5 0-4 0,3 0 1 15,-2 0-1-15,0 0 1 0,0-3-3 0,0 0 0 16,1 0-1-16,-1 1 2 0,0 1-2 0,2 1-1 16,1-3 1-16,-1 1 1 0,2 0 1 0,1 1-1 0,-2 1 1 15,-1-3 1-15,-2 1 1 0,0 0 2 16,0 1-1-16,-3 1 0 0,-5 0 0 0,3 0 2 0,-3 0-1 15,5 0 0-15,-5 0-6 0,0 0 1 0,0 0-2 16,0 0 2-16,0 0-7 0,0 0 1 0,0 0 0 16</inkml:trace>
  <inkml:trace contextRef="#ctx0" brushRef="#br0" timeOffset="41973.78">11036 9563 12 0,'0'0'0'0,"0"0"0"16,-3-5 0-16,3 5 0 0,-7-19 0 0,7 19 0 16,-1-12 0-16,1 12 0 0,-2 0 0 0,2 0 0 15,0 3 0-15,0-3 0 0,0 0 0 0,0 0 0 16,0 0 0-16,0 0 0 0,5 0 0 0,-5 0 0 0,11 0 0 16,-11 0 0-16,19 0 0 0,-19 0 0 0,27 0 0 15,-12-5 0-15,4 2 0 0,0 0 0 0,0 1 0 16,-5-4 0-16,2-1 0 0,2 4 0 0,1 0 0 15,-1 3 0-15,2 3 0 0,1-3 0 0,-5 0 0 0,2 0 0 16,-1-3 0-16,2 1 0 0,-4 2 0 0,0-4 0 16,1 1 0-16,2-1 0 0,-5 1 0 0,-1 2 0 15,0-4 0-15,-3 2 0 0,-1 1 0 0,0 1 0 0,0-1 0 16,-2 2 0-16,6-3 0 0,-3 1 0 0,6-1 0 16,-3 0 0-16,1 0 0 0,-3 1 0 0,1-3 0 15,-2 2 0-15,-1 2 0 0,0-1 0 0,0 1 0 16,-1 1 0-16,-1-4 0 0,-6 4 0 15,8-3 0-15,-8 3 0 0,9-1 0 0,-9 1 0 0,8 0 0 16,-8 0 0-16,5 0 0 0,-5 0 0 0,3 0 0 16,-3 0 0-16</inkml:trace>
  <inkml:trace contextRef="#ctx0" brushRef="#br0" timeOffset="42652.7">11508 9273 12 0,'0'0'0'0,"0"0"0"16,0-4 0-16,0 4 0 0,0-12 0 0,0 12 0 15,9-1 0-15,-9 1 0 0,23 8 0 0,-4-5 0 16,-2 2 0-16,4-1 0 0,0 1 0 0,-1 2 0 15,-4-1 0-15,2 0 0 0,-5 1 0 0,3-1 0 16,-4 0 0-16,3 2 0 0,-1 0 0 0,0 0 0 16,-1 0 0-16,-2 0 0 0,2 0 0 0,-5 0 0 15,2 1 0-15,-2 1 0 0,0-1 0 0,0 1 0 16,-4-2 0-16,-1-2 0 0,2-1 0 0,-5-5 0 0,8 9 0 16,-8-9 0-16,5 11 0 0,-5-11 0 0,2 3 0 15,-2-3 0-15,0 5 0 0,0-5 0 0,-7 11 0 16,2-1 1-16,-3 1 0 0,-3 1 0 0,-3 3 0 15,-2-1 6-15,-5 0 0 0,1 0 0 0,2 1-1 0,-1-1 10 16,5 0 0-16,-2 0-1 0,-5 1 1 0,3-1 11 16,-2 3 1-16,4-1-1 0,-2 2 1 15,5-3-9-15,-2 1 1 0,2 2 1 0,-5-3-1 0,2 1-7 16,0-3 1-16,0 3-1 0,2 1 1 0,1-1-10 0,1 0 1 16,-3 4-1-16</inkml:trace>
  <inkml:trace contextRef="#ctx0" brushRef="#br0" timeOffset="44186.8">11065 9590 12 0,'0'0'0'0,"0"0"0"16,0 0 0-16,0 0 0 0,0-3 0 0,0 3 0 16,-4-7 0-16,4 7 0 0,0-1 0 0,0 1 0 15,0 0 0-15,0 0 0 0,0 0 0 0,0 0 0 16,0 0 0-16,0 0 0 0,0 0 0 0,0 0 0 16,0 0 1-16,0 0 1 0,0 0 0 0,0 0 1 15,8 0 0-15,-8 0-1 0,13 0 1 0,-13 0-1 0,24 0 1 16,-6 0-2-16,-2-5 0 0,1 2 1 0,-1 1 0 15,2-1 0-15,-4 0 0 0,2 0 1 0,0 1-1 16,0-3 1-16,1 2 2 0,-1 2-1 0,-1 1 1 16,4 1 1-16,-2 2 1 0,-1-1 0 0,2-4 0 15,2-2 9-15,-2-3 1 0,1 3 0 0,0 4 0 16,0 0 0-16,2 1 0 0,-3 1-1 0,2-2 2 0,-2-2-1 16,1 1 0-16,-1 1 0 0,-3-4 0 0,3 1-7 15,-5 2 0-15,3-4 0 0,-7 2 1 0,1 0 6 16,-4 1 1-16,-6 2-1 0,10-8 1 0,-10 8 2 15,11-6 1-15,-11 6 1 0,8-2-1 0,-8 2 5 0,6-5 0 16,-6 5-1-16,7-3 1 0,-7 3 13 0,1-3 2 16,-1 3-1-16,3-1 1 0,-3 1 1 0,4-5 2 15,-4 5-1-15,4-2 0 0,-4 2-6 0,2 3 0 16,-2-3 1-16,3 0 0 0,-3 0-10 0,2 0 1 16,-2 0-1-16,0 0 1 0,0 0-5 0,0 0-1 0,0 0 1 15,0 0 1-15,0 0-9 0,0 0 2 0,0 0 0 16,0 0 0-16,0 0-4 0,0 0 0 0,0 0 1 15,0 0-1-15,0 0-3 0,0 0 0 0,0 0 0 16,0 0 0-16,0 0-2 0,0 0 0 0,0 0 0 16,0 0 0-16,0 0-3 0,0 0 0 0,0 0 1 15,0 0 0-15,0 0-3 0,0 0 1 0,0 0-1 16,1 0 2-16,-1 0-1 0,10-1-1 0,-10 1 0 16,5-6 1-16,-5 6-2 0,8-4 1 0,0 3-1 15,-5-1 2-15,-3 2-3 0,9-3 1 0,-9 3-1 16,10 0 2-16,-10 0-2 0,6 0 1 0,-6 0 1 15,5 0-1-15,-5 0-1 0,2 0 1 0,-2 0-1 0,3 0 1 16,-3 0-1-16,3 0 1 0,-3 0-1 0,5 0 0 16,-5 0-2-16,3 0 0 0,-3 0 0 0,2 0 1 15,-2 0-1-15,3 0 0 0,-3 0 0 0,3 0 0 0,-3 0-2 16,5 0 1-16,-5 0-1 0,13-8 1 0,-9 8-6 16,1 0 1-16,-5 0 0 0,11 0 0 0,-11 0-11 15,5 0 0-15,-5 0 0 0,3 0 1 0,-3 0-17 16,5 2 0-16,-5-2 1 0</inkml:trace>
  <inkml:trace contextRef="#ctx0" brushRef="#br0" timeOffset="44953.02">11463 9333 187 0,'0'-3'0'0,"0"3"0"15,3-14 0-15,-3 14-1 0,0-24 1 0,0 24 0 0,5-19 0 16,-5 19-4-16,8-9 1 0,-8 9 0 0,5-3-1 16,-5 3 0-16,3-4 0 0,-3 4 1 0,2-1 0 15,-2 1-2-15,3-5 2 0,-3 5-2 0,0-3 2 16,0 3 0-16,0-3-1 0,0 3 1 0,0-2 0 16,0 2-1-16,0-5 2 0,0 5-1 0,0 0 0 0,0 0 1 15,0 2 0-15,0-2 0 0,0 0-1 0,0 0 1 16,1 0 1-16,-1 0-1 0,4 3 1 0,-4-3-2 15,4 2 2-15,-4-2 0 0,12 3 0 0,-12-3-1 16,8 8 1-16,-8-8 0 0,14 9-1 0,-14-9 1 0,19 15 0 16,-19-15 0-16,26 19 0 15,-26-19 0-15,25 20 0 0,-25-20 0 0,22 14-1 0,-22-14 1 0,24 10 0 16,-24-10 0-16,21 11 1 0,-21-11-1 0,17 3 0 16,-17-3 0-16,20 5 1 0,-20-5-1 0,25 8-1 15,-25-8 1-15,22 9 1 0,-22-9-1 0,24 11 1 0,-24-11-1 16,18 8 1-16,-18-8-1 0,16 13 1 15,-16-13-1-15,13 8 1 0,-13-8-1 0,3 2 1 0,-3-2-1 16,5 6 1-16,-5-6-2 0,1 6 2 0,-1-6-1 16,6 7 1-16,-6-7-1 0,5 7 1 0,-5-7-1 15,2 5 1-15,-2-5-1 0,3 8 1 0,-3-8 0 16,-2 5 0-16,2-5-1 0,-3 11 1 0,3-11 0 16,-8 14 0-16,8-14 0 0,-16 27 0 0,16-27 0 15,-17 21 0-15,17-21 0 0,-22 15 0 0,22-15 0 16,-24 18 1-16,24-18 1 0,-26 17 0 0,26-17 1 15,-21 21-1-15,21-21 1 0,-30 28 2 0,16-12-2 0,-1 3 2 16,-4-3 1-16,2 3 2 0,-1 0 0 0,2 0 0 16,-1 0 1-16,4 0 0 0,-3 0 0 0,0 2 0 15,0-1 0-15,2 1 0 0,-2-2 0 0,6 0 1 16,-1-2 7-16,2-3 1 0,-3-1-1 0,3-2 0 16,-2 0 12-16,4-1 0 0,4-4 0 0,-2-1 0 0,5-5 2 15,-6 3 1-15,6-3-1 0,-2 3 1 0,2-3-6 16,-4 0 0-16,4 0 0 0,-4 0 1 0,4 0-12 15,-8-12 1-15,7 0-2 0</inkml:trace>
  <inkml:trace contextRef="#ctx0" brushRef="#br0" timeOffset="46752.37">11211 9582 87 0,'0'-2'0'0,"0"2"0"0,0-1 0 0,0 1 5 0,0-8-1 16,0 8 0-16,-3-3 1 0,3 3-3 0,0-2 2 15,0 2-2-15,0-5 1 0,0 5-2 0,0-3 0 16,0 3 1-16,0 0-1 0,0 0-2 0,0 0 1 16,0 0-2-16,0 0 2 0,0 0-1 0,0 0 0 0,0 0 0 15,8 0 0-15,-8 0-1 0,21-5 1 0,-5 2-2 16,3 0 2-16,3-2-1 0,1 1 1 0,-3-3-1 16,1 3 0-16,-4-1 0 15,1 0 1-15,1 2 0 0,-1 0 0 0,6 1 0 0,-2-3 1 0,2 2 0 16,-3 3 0-16,1-3 0 0,2 1 0 0,-4-1 0 15,6 0 1-15,-1-2 0 0,4 1 0 0,-3-3 0 16,-2 4 0-16,1 2 4 0,-3-1-1 0,2-1 1 16,-3 1 0-16,-3 1 1 0,-3 1 0 0,-2 0-1 15,2 1 2-15,-3 1-2 0,-1 1 0 0,-1-3 1 0</inkml:trace>
  <inkml:trace contextRef="#ctx0" brushRef="#br0" timeOffset="49496.16">14023 9229 12 0,'0'2'0'16,"0"-2"0"-16,-2-10 0 0,2 10 0 0,-6-22 0 16,6 22 0-16,-3-18 0 0,3 18 0 0,1-1 0 0,-1 1 0 15,2 6 0-15,-2-6 0 0,0 2 0 0,0-2 0 16,0 3 0-16,0-3 0 0,0 3 0 0,0-3 0 15,0 5 0-15,0-5 0 0,0 1 0 0,0-1 0 16,0 4 0-16,0-4 0 0,0 3 0 0,0-3 0 16,0 3 0-16,0-3 0 0,-2 5 0 0,2-5 0 15,-3 4 0-15,3-4 0 0,-3 5 0 0,3-5 0 16,-5 7 0-16,5-7 0 0,-8 6 0 0,8-6 0 16,-9 3 0-16,9-3 0 0,-11 3 0 0,11-3 0 15,-10 2 0-15,10-2 0 0,-13 0 0 0,13 0 0 16,-13 0 0-16,13 0 1 0,-15-7 0 0,15 7 0 0,-16-11 1 15,16 11 7-15,-10-6 0 0,10 6 0 0,-11-6 0 16,11 6 28-16,-5-7 2 0,5 7-2 0,-3-6 1 16,3 6 10-16,-2-6 0 0,2 6 1 0,0-10 0 0,0 10-13 15,8-19 0-15,-8 19 0 0,10-25 1 0,1 9-13 16,-1-1 1-16,2 1 0 0,1 3-1 0,-2-3-6 16,2 4 0-16,1 1 0 0,1 1 0 0,-1-4-12 15,-1 1 1-15,-1 4-2 0,3-2 2 0,2 3-5 16,-1 0 0-16,2 1 1 0,-2 3 0 0,1 0-2 0,1 0 0 15,-1 2 0-15,2 1 0 0,-3 1-1 16,2 0 2-16,-1 1-2 0,-1 5 1 0,0-1-1 16,2 3 0-16,-5 3 0 0,-4 2 0 0,-1 1 0 15,-1 2 0-15,-3 1 0 0,-4 6 1 0,0-1-1 0,-3 5 1 16,-2 3 0-16,-7 1 0 0,-4 3 5 0,-2 0-1 16,-3 0 1-16,1-1 0 0,-1-5 0 0,3-2 1 15,3-2 0-15,-3-4 0 0,2-4 0 0,0-3 1 0,3-4 0 16,1 2 1-16,-1 2 0 0,0 0 1 0,4-2 0 15,1-7 0-15,8-4-4 0,-8 8 1 0,8-8-1 16,-4 3 1-16,4-3-1 0,0 0-1 0,0 0 1 16,0 0 1-16,0 0-5 0,0 0 0 0,0 0 1 15,0 0 0-15,0 0-3 0,0 2 1 0,0-2-1 16,7 3 1-16,-1 0-1 0,2 2 0 0,3-3 0 16,2 4 0-16,5-1 0 0,-2-2 0 0,1 2 0 15,-1-5 0-15,-3 0-1 0,-1 0 1 0,-2 0-1 0,1 0 1 16,-1-5 0-16,1 2 0 0,-3 0 0 0,1 1 1 15,3-3 4-15,0 2-1 0,1-5 0 0,0 3 2 16,1 2 4-16,2 0 1 0,0 1 1 0,-2-2-1 16,-1 1 2-16,-2-1 1 0,1 3-1 0,-1-1 2 0,0 1-2 15,0 1 2-15,3 0-1 0</inkml:trace>
  <inkml:trace contextRef="#ctx0" brushRef="#br0" timeOffset="49722.22">14868 9387 752 0,'3'-3'0'0,"-3"3"0"0,5-13 0 0,-5 13 0 0,0-9 0 16,0 9 0-16,4-8 2 0,-4 8 1 0,16-6 1 15,-16 6 1-15,7-2-1 0,-7 2-1 0,3-5 0 16,-3 5-1-16,0 0 2 0,0 0-4 0,0 0 0 0,0 0 0 16,0 0 1-16,0 0-1 0,0 5 0 15,0-5 0-15,-13 24 0 0,0 1 2 0,-3 8 0 0,2 1 1 16,-2 0 0-16,0-3 7 0,7-3 0 0,-2 1 0 31,1 2 0-31,2-2-1 0,3-1 1 0,2-2 0 0,0-1 1 0,1-3-2 0,-1-1 1 0,6-4-1 16</inkml:trace>
  <inkml:trace contextRef="#ctx0" brushRef="#br0" timeOffset="50286.26">15751 8991 866 0,'3'-1'0'0,"-3"1"0"0,5-8 0 0,-5 8 5 15,0-6 1-15,0 6 0 0,4-10-1 0,-4 10 4 16,16-8 0-16,-16 8 0 0,18-8 1 0,-18 8-4 0,19-12 1 15,-19 12-2-15,27-13 2 0,-9 5-7 0,1 0 0 16,-5-1 0-16,2 2 0 0,0 3-2 0,0-1 0 16,-2 0-1-16,2 2 1 0,2-5-6 0,1 2 1 15,2 1 1-15,-1 0-1 0,1 2-4 0,1 1 1 16,-4 2 0-16,-1 2-1 16,-1 0-1-16,0 2 0 0,0 1-1 0,-3 3 2 0,0 3 1 0,-4 3 0 15,-2 2 0-15,-3 2 0 0,-2 1 0 0,-2 1 1 16,-2 1-1-16,-1 2 1 0,-2 0 4 0,-2 4 2 0,-3-7-2 15,2 1 2-15,2-4 2 0,-1-3 0 0,1-3 0 16,1-1-1-16,2-4 2 0,1-3 0 0,2-3 0 16,0 4 0-16,0-4 2 0,0 4-1 15,0-4 0-15,0 2 1 0,0-2-2 0,0 3 1 0,0-3-1 16,0 3 1-16,0-3-1 0,0 3 0 0,8 2 0 16,5-5 0-16,8 0 0 0,1 0 0 0,2 0 0 15,0 0 1-15,3 0-1 0,3 0 2 0,1 0-2 16,-4 2 1-16,1 1-1 0,1 2 1 0,-3 3-1 0,-1 3 1 15,-3-2-1-15,-1 2 1 0,-2 2 0 0,-6-2 0 16,-4 3-1-16,-2 1 0 0,-6-1 0 0,-1 0 1 16,-3 3-2-16,-2-1 1 0,-2 0-1 0,-5 2 1 15,-4-3-2-15,-1 6 0 0,-2-4-1 0,1 2 1 16,-2-3-3-16,2-2 0 0,2-3 1 0,0 2-1 16,0-5 5-16,2 0 0 0,3-2 0 0,1 1 0 0,-1-6 0 15,3 1 1-15,2-1 0 0</inkml:trace>
  <inkml:trace contextRef="#ctx0" brushRef="#br0" timeOffset="50570.64">17027 9387 841 0,'4'3'0'0,"-4"-3"0"16,3 0 0-16,-3 0 5 0,-5 0 0 0,5 0 1 16,0 7-1-16,0-7 9 0,0 16-1 0,0-16 1 15,0 31-1-15,-2-12 3 0,1 3 1 0,-6 2 0 16,1-3 0-16,-2-5-12 0,-5 1 1 0,2 2-1 15</inkml:trace>
  <inkml:trace contextRef="#ctx0" brushRef="#br0" timeOffset="51133.63">17628 8803 853 0,'0'0'0'15,"0"0"0"-15,0-5 0 0,0 5 3 0,0-4-1 16,0 4 0-16,0-4 2 0,0 4 2 0,3 0 1 15,-3 0 0-15,5 4 1 0,-5-4-4 0,5 4 2 0,-5-4-1 16,8 13 1-16,-8-13-4 0,13 24 0 0,-10-8 1 16,3 1 0-16,1-1-1 0,-1 0 1 0,0 1-1 15,1 0 0-15,-1 2 3 0,1-1 0 0,-1 1 0 16,2-2 0-16,5-1 6 0,-1 0 2 0,1 1-2 16,-3 1 1-16,1-2 5 15,2-1 0-15,1 1 0 0,2-5 0 0,1-1 1 0,3-2 1 0,-5 0-1 16,3 0 1-16,3-2-4 0,-4 0 1 0,2-4 0 15,1-1 0-15,0-1-3 0,4 0 1 0,-3 0-1 16,1-1 0-16,-1-5-2 0,-2-2-1 0,2 0 0 0,-1-5 1 16,3 0-8-16,-2-1 2 0,-1 0-2 0,1 3 2 15,0-5-5-15,-1 0 1 0,0 0 0 0,-1 2 0 16,-7 0-1-16,1 0 0 0,0-1 0 0,-2 3 0 16,-1 2 0-16,-2-3 0 0,-2 6 0 0,0 0 1 15,-6 7 0-15,4-6 2 0,-4 6-1 0,4-3 0 0,-4 3 3 16,2-3-1-16,-2 3 1 0,3 0-1 0,-3 0 3 15,2 3 1-15,-2-3-1 0,0 16 1 0,0-1 1 16,0 6 1-16,-2 7 0 0,-1 3 1 16,-2 5-1-16,-3 5 0 0,-1 2 0 15,-4 0 0-15,-3 1-2 0,0-3 1 0,-3 7 0 0,-2 2 0 16,-3 6-2-16,-1 2 0 0,-1 1 1 0</inkml:trace>
  <inkml:trace contextRef="#ctx0" brushRef="#br0" timeOffset="58129.34">21485 9044 12 0,'2'-8'0'0,"-2"8"0"0,-2-13 0 0,2 13 4 15,-4-8 2-15,4 8-2 0,0-5 2 0,0 5 1 16,0 0 0-16,0 0-1 0,3 0 2 0,-3 0 3 0,3 0 1 16,-3 0-1-16,3 0 0 0,-3 0 34 0,2 0 0 15,-2 0 0-15,-2 2 1 0,2-2-28 0,0 8 0 16,-3 8 0-16,-2 8-1 0,-3 10-5 0,-1 11 0 15,-2-1-1-15,-1 0 2 0,0-4 2 0,-1 0 1 16,0-1 0-16,2-1-1 0,3-3 10 0,0 0 1 0,2 0 0 16,-1-2 0-16,3-5 4 0,-1 1 1 15,0-5 0-15,2-4 0 0,3-4-5 0,0-3 1 0,0-5-1 16</inkml:trace>
  <inkml:trace contextRef="#ctx0" brushRef="#br0" timeOffset="58935.7">22883 8982 766 0,'0'-5'0'0,"0"5"15"0,3-6 0 0,10-19 0 16,3-2 1-16,2 8 17 0,-1 4 2 0,1 6-1 16,-2-2 0-16,1 6-12 0,1 5 0 0,-1 0 1 15,1 0-1-15,-1 2-14 0,-1 1 0 0,0 2 0 16,-1 2 0-16,-3 5-5 0,1-3 1 0,-2 5 0 16,-1 2 0-16,-4 3-2 0,-1 3 1 0,-2 0-1 0,-1 2 1 15,-2-2 0-15,-2 1 0 0,-1-1 0 0,0 0 1 16,-2-2-1-16,0-1 2 0,-4-1-2 15,-1-1 1-15,-1-4 0 0,0 0 0 0,1-2 1 16,2-2-1-16,2-2 2 0,-1-1 1 0,1 0-2 0,1-1 2 0,5-5-5 16,-11 9 2-16,11-9-1 0,-6 8 0 0,6-8 2 15,-5 0 0-15,5 0 1 0,-3 4 0 0,3-4 0 16,-2 0 1-16,2 0 0 0,0 1 1 0,0-1-1 16,0 0 1-16,0 0 0 0,0 0 0 0,0 0 0 0,5 0 1 15,1 0 0-15,7 0 0 0,6-1-2 16,7-4 0-16,-2 2 1 0,-4 3 0 0,0 3-6 0,-3-2 1 15,-1 3-1-15,-2-1 0 0,-1 1-1 0,-2 1 1 16,-3 2 1-16,-3 2-1 0,-2-1-1 0,-1 3 0 16,-2 3 0-16,-2 4 0 0,-3 4 2 0,-3 2 0 15,-1-2-1-15,-2-2 2 0,-4-2-1 0,-2-1 2 16,-1 1-2-16,1-3 1 0,-1 0 1 0,1-1 1 16,-2 0-1-16,-1 0 1 0,1-1-3 0,2 0 2 0,-4-5-2 15,2-2 1-15,1 0-2 0,2-4-1 16,2-1 0-16,-2 1 0 0,2 1-1 0,1-3 0 0,2 0 0 15</inkml:trace>
  <inkml:trace contextRef="#ctx0" brushRef="#br0" timeOffset="59485.85">24684 8933 904 0,'0'0'0'0,"0"0"11"0,0 0 0 16,0 0 1-16,-3-21 0 0,3 21 14 0,-3-6 1 16,3 6-1-16,-6 3 0 0,6-3-14 0,-10 5-1 15,10-5 0-15,-19 8 1 0,-2-2-10 0,-1 4-1 16,1-2 0-16,2 1 1 0,1 2-3 0,1 5 1 0,1-2 0 16,-2 5 0-16,3-1-5 0,-1 4 2 15,1 0-1-15,4 2 0 0,3-4-4 0,3 2 1 0,1 1-1 16,4-1 0-16,4-3-2 0,0-2 1 0,4-3-1 15,1 1 1-15,4 1 5 0,0-1 1 0,4 0 0 16,2-1-1-16,4-5 1 0,0 2-1 0,3-3 1 16,-1 2 1-16,3 1 0 0,2-3 1 0,-1 0-2 15,-4 0 2-15,-1 0 0 0,-2 1 0 0,-3-1 0 16,-1 2 1-16,-4 1 1 0,-1 1 0 0,-5 4 0 16,-3-2 1-16,-5 5 0 0,-3 5-1 0,-2-3 0 0,-2-6 1 15,-1 1 2-15,-1-1 2 0,-4-1 0 16,-1 0-1-16,-4-1 4 0,-1-2 0 0,-2-2 0 0,-1-1 1 15,1-1-1-15,-4-3 1 0,-1-1-1 0,1-1 2 16,1-2-8-16,-3 0 1 0,1 0 1 0,1-2-1 0,-1-4-3 16,1 1 1-16,1-3-1 0</inkml:trace>
  <inkml:trace contextRef="#ctx0" brushRef="#br0" timeOffset="59739.48">25017 8898 967 0,'12'-2'0'0,"-12"2"0"15,24-6 0-15,-24 6 2 0,14-1 1 0,-14 1 1 16,21-10-1-16,-4 4 4 0,4 1 0 0,3-3-1 15,1 3 1-15,2-3 2 0,2 4 0 0,1-3 0 16,2 1 1-16,3 0-4 0,2 1 0 0,-2-1 1 16,2 1 0-16,1 0 8 0,3 2-1 15,-1 1 1-15</inkml:trace>
  <inkml:trace contextRef="#ctx0" brushRef="#br0" timeOffset="66637.25">21205 9660 12 0,'0'0'0'0,"0"0"0"0,0-4 0 15,0 4 137-15,-2-12 0 0,2 12 0 0,-1-5-1 16,1 5-104-16,0-2-1 0,0 2 1 0,0 0-1 16,0 0-25-16,0 0 1 0,0 0-1 0,0 0 1 15,0 0-4-15,0 0 2 0,0 0-2 0,0 0 2 0,0 0-5 16,0 0 1-16,0 0-1 0,0 0 1 0,0 0 0 16,0 0 0-16,0 0 0 0,0 2 2 0,0-2 7 15,6 5 0-15,-6-5 0 0,13 1 1 0,-13-1 10 16,9 7 1-16,-9-7-1 0,10 12 0 0,-10-12 5 15,10 13 1-15,-10-13-1 0,9 17 1 0,-9-17-4 0,5 19 2 16,-5-19-1-16,6 21 0 16,-6-21 1-16,10 17 1 0,-10-17-1 0,6 19 0 0,-6-19-3 15,3 16 0-15,-3-16 1 0,7 16-1 0,-7-16-4 0,5 17 1 16,-5-17 0-16,4 8 0 0,-4-8-4 0,4 5 0 16,-4-5 0-16,4 8 1 0,-4-8-4 0,2 3 2 15,-2-3-2-15,1 5 1 0,-1-5-3 0,0 0 1 16,0 0-1-16,7-6 0 0,-7 6 0 0,19-19 1 0,-1 1-1 15,-3-4 1-15,8-6 4 0,2-6 1 0,1-2-1 16,-2-2 1-16,-2 1 2 0,-1 1 0 0,1-4 0 16,2 7 1-16,1 0 1 0,3 0 0 0,-6 3 1 15,0 3 0-15,0 3-2 0,1 0 1 0,1 4-1 16,0 2 2-16,0 2-6 0,-1 1 1 0,1 2 0 16</inkml:trace>
  <inkml:trace contextRef="#ctx0" brushRef="#br0" timeOffset="70690.64">22123 9667 300 0,'0'0'0'16,"0"0"0"-16,0-1 0 0,0 1 79 0,0-6 0 15,0 6 1-15,0-4 0 0,0 4-6 0,0-4 0 16,0 4 0-16,0-4 0 0,0 4-47 0,0-3 0 16,0 3 0-16,0 0 1 0,0 0-15 0,0 0 1 15,0 0-1-15,3 0 2 0,-3 0-7 0,3 0 0 16,-3 0-1-16,4 3 1 0,-4-3-2 0,4 4 0 0,-4-4-1 16,7 4 1-16,-7-4 2 0,12 8 0 15,-12-8-1-15,12 11 1 0,-12-11 1 0,16 13 1 0,-16-13-1 16,15 17 1-16,-15-17-2 0,20 19 1 0,-20-19 0 15,19 18 0 1,-19-18-2-16,20 16 0 0,-20-16-1 0,18 12 1 0,-18-12-4 0,18 10 1 0,-18-10-1 16,19 11 2-16,-19-11-4 0,17 8 0 0,-17-8 0 15,18 8 1-15,-18-8-2 0,16 5 0 0,-16-5 0 0,14 1 0 16,-14-1-1-16,11 2 1 0,-11-2-1 0,10 0 1 16,-10 0-7-16,6 0 2 0,-6 0-1 0,2-2 0 15,-2 2-6-15,3-11 0 0,-3 11-1 0,3-14 2 0,-3 14-8 16,2-32 0-16,-4 15 0 0,0 1 1 15,1 0-8-15,-1 2 2 0,1 0-1 0,-1-1 0 0,2 3-2 16,-3 1 0-16,3-2 0 0,0 0 2 16,-2-4-1-16,1 1 1 0,1 2 0 0,0-1 1 15,-2 3 1-15,1 1 1 0,1 1-1 0,1 2 1 0,-1 8 4 16,2-8 1-16,-2 8 0 0,0-3 0 0,0 3 4 16,0-3 1-16,0 3-2 0,0-2 2 0,0 2 6 15,0 0 2-15,0 0-2 0,0 0 2 0,0 0 3 0,0 0 1 16,0 0-2-16,0 0 2 0,0 0 2 0,0 5 0 15,0-5-1-15,-5 13 1 0,-1 3 7 0,-2 1 1 16,0 4-1-16,-4-1 1 0,5-1 8 0,-1 0 0 16,-2 0 0-16,0 2 0 0,-2-1 12 0,4 1 2 15,-2 1-2-15,1-1 2 0,-3 3-1 0,-2 1 1 0,0 0 1 16,-1 2 0-16,1-2-3 0,1 1 0 0,-1-2 0 16,3-4 2-16,3-2-7 0,0-4-1 0,-2-2 1 15,2 1 1-15,2-5-5 0,0 0 2 0,1-2-1 16,0 1 0-16,5-7-4 0,-5 6 0 0,5-6 0 15,-1 3 1-15,1-3-4 0,-5 3 0 0,5-3-1 16,0 2 2-16,0-2-5 0,0 0 0 0,0 0 1 16,0 0-1-16,0 0-1 0,0 0 0 0,0 0 0 15,0 0 1-15,0 0-4 0,0 0 1 0,0 0 0 16,0 0 0-16,0 0-2 0,0 0 2 0,0 0 0 16,0 0 0-16,0 0-1 0,0 0-1 0,0 0 1 15,0 0 0-15,0 0-3 0,0 0 2 0,0 0-2 0,0 0 2 16,0 0-3-16,0 1 2 0,0-1-1 0,0 0 1 15,0 0-3-15,0 0 0 0,0 0 1 0,0 0 0 0,0 0-2 16,0 2 1-16,0-2 1 0,0 0-1 0,0 0-1 16,0 0 1-16,0 0-1 0,0 0 2 0,0 0-2 15,0 0 0-15,0 0 0 0,0 0 1 0,0 0-1 16,0 0 0-16,0 0 0 0,0 0 1 0,0 0-2 16,0 0 0-16,0 0 0 0,0 0 1 0,0 0-1 15,1 0 0-15,-1 0 0 0,7 0 0 0,-7 0-1 0,3 0-1 16,-3 0 1-16</inkml:trace>
  <inkml:trace contextRef="#ctx0" brushRef="#br0" timeOffset="73338.7">22802 9731 653 0,'0'0'0'0,"0"0"0"16,0 0 0-16,0 0 12 0,0 0 0 0,0 0 1 15,0 0 0-15,0 0-4 0,0 0 0 0,0 0 0 16,0 0 0-16,0 0-9 0,0 0 0 0,0 0 0 16,0 0 0-16,0 0-7 0,0 0 2 0,0 0-1 15,0 0 0-15,0 0-16 0,0 0 0 0,0 0-1 16,0 0 2-16,0 0 5 0,0 0 2 0,0 0-2 16,0 0 1-16,0 0 6 0,0 0 0 0,0 0 0 15,0 0 1-15,0 0 5 0,0 0 0 0,0 0-1 16,0 0 1-16,0 0 2 0,0 0 0 0,0 0 0 0,0 0-1 15,0 0 2-15,0 0 0 0,0 0 0 0,0 0 2 16,0 0 0-16,2 3 1 0,-2-3 1 0,6 2-1 16,-6-2 5-16,3 3 1 0,-3-3-1 0,3 4 1 15,-3-4 4-15,4 4 2 0,-4-4-2 0,3 3 2 0,-3-3-1 16,4 3 2-16,-4-3-1 0,0 3 0 0,0-3-1 16,0 3-1-16,0-3 1 0,2 3-1 0,-2-3-2 15,6 4 2-15,-6-4-1 0,5 4 0 0,-5-4-4 16,2 2 1-16,-2-2 0 0,1 3 0 0,-1-3-3 15,0 3 1-15,0-3-2 0,0 0 2 0,0 0 1 0,0 0 1 16,0 0-1-16,0 2 1 0,0-2 6 16,0 0 2-16,0 0-1 0,4 3 1 0,-4-3 2 0,3 0 1 15,-3 0-1-15,3 0 1 0,-3 0 0 0,3 2 1 16,-3-2-1-16,0 1 0 0,0-1-1 0,0 2 1 16,0-2-1-16,0 0 2 0,0 0-5 0,0 3 2 15,0-3-1-15,0 3 1 0,0-3-2 0,0 0 0 16,0 0-1-16,0 2 2 0,0-2-6 0,0 0 2 15,0 0-1-15,5 3 0 0,-5-3-2 0,5 3 2 0,-5-3-1 16,3 3 0-16,-3-3-1 0,5 3 0 16,-5-3 0-16,0 4 1 0,0-4-4 0,0 3 2 0,0-3-1 15,0 4 1-15,0-4-2 0,0 0 1 0,0 0-1 16,0 2 0-16,0-2-1 0,0 3 1 0,0-3-1 16,0 3 1-16,0-3-2 0,0 4 0 0,0-4 0 15,4 3 0-15,-4-3-1 0,5 3 0 0,-5-3 0 16,3 3 0-16,-3-3-2 0,4 5 2 0,-4-5-1 15,4 3 0-15,-4-3 0 0,0 3 0 0,0-3 0 16,0 5 1-16,0-5-2 0,0 1 1 0,0-1 0 0,0 4 0 16,0-4-1-16,0 3 2 0,0-3-2 0,0 5 1 15,0-5-1-15,0 0 1 0,0 0-1 0,4 1 1 16,-4-1 0-16,3 2 0 0,-3-2-1 0,3 0 2 0,-3 0-1 16,3 0 0-16,-3 0 1 0,2 1 0 0,-2-1 1 15,0 0 0-15,0 0 1 0,0 3-1 0,0-3 2 16,0 0 1-16,0 0 0 0,0 2 0 0,0-2 1 15,0 0 1-15,0 0-1 0,0 0 1 0,0 0 2 0,0 0 1 16,0 0-1-16,0 0 0 0,0 0 7 0,0 0 0 16,0 0 1-16,0 0-1 0,0 0-4 0,0 2 2 15,0-2-1-15,0 0 1 0,0 0 3 0,0 0 0 16,0 0 0-16,0 0 0 0,0 0 2 0,0 1-1 16,0-1 0-16,0 0 1 0,0 0-4 0,0 0 1 15,0 0-1-15,0 0 1 0,0 0-1 0,3 2 0 0,-3-2 0 16,3 0 1-16,-3 0-4 0,3 0 2 15,-3 0 0-15,2 0 0 0,-2 0-2 0,0 0 0 0,0 0 1 16,0 0 0-16,0 0-5 0,0 0 1 0,0 0-1 16,0 0 2-16,0 0-4 0,0 0 1 0,0 0-1 15,0 0 1-15,0 0-4 0,0 0-1 0,0 0 1 16,0 0 1-16,0 0-3 0,0 0 1 0,0 0-1 16,0 0 0-16,0 0-1 0,0 0 0 0,0 0-1 15,0 0 2-15,0 0-4 0,0 1 1 0,0-1 0 16,0 2 0-16,0-2-1 0,0 0 0 0,0 0 0 15,0 0 0-15,0 0 0 0,0 0 0 0,0 0 0 0,0 0 1 16,0 0-1-16,0 0 0 0,0 0 0 0,0 0 1 16,0 0-1-16,0 0 0 0,0 0 0 0,0 0 1 15,0 0-1-15,0 0 0 0,0 0 0 0,0 0 2 16,0 0-2-16,0 0 0 0,0 0 0 0,0 0 0 16,0 0 0-16,0 0 0 0,0 0 0 0,0 0 0 0,0 0 0 15,0 0 0-15,0 0 0 0,0 0 0 0,0 0 0 16,0 0 0-16,0 0 0 0,0 0 1 0,0 0-1 15,0 0 0-15,0 0 0 0,0 0 1 0,0 0-1 16,0 0 0-16,0 0 0 0,0 0 1 0,0 0-1 0,0 0 0 16,0 0 0-16,0 0 0 0,0 0-1 0,0 0 1 15,0 0 0-15,0 0 0 0,0 0-1 0,0 0 0 16,0 0-1-16,0 0 2 0,0 0-2 0,0 0 1 16,0 0 0-16,0 0 0 0,0 0-1 0,0 0 0 15,0 0 1-15,0 0 0 0,0 0-1 0,0 0 1 16,0 0 0-16,0 0 0 0,0 0-1 0,0 0 1 0,0 0 0 15,0 0 0-15,0 0 0 0,0 0 0 0,0 0 0 16,0 0 0-16,0 0-2 0,0 0 2 0,0 0 0 16,0 0 0-16,0 0 0 0,0 0 1 0,0 0 0 15,0 0 0-15,0 0 0 0,0 0 0 0,0 0 0 16,0 0 0-16,0 0 0 0,0 0 0 0,0 0 0 16,0 0 0-16,0 0-1 0,0 0 1 0,0 0-1 15,0 0 1-15,0 0-3 0,0 0 2 0,0 0 0 16,0 0 0-16,0 0-2 0,0 0 0 0,0 0 1 15,0 0 0-15,0 0-1 0,0 0-1 0,0 0 1 16,0 0 1-16,0 0-1 0,0 0 1 0,0 0 0 16,0 0 0-16,0 0 1 0,0 0-1 0,0 0 1 15,0 0 1-15,0 0 0 0,0 0 0 0,0 0 0 0,3 0 0 16,-3 0 0-16,5 0 0 0,-5 0 0 0,14-6 1 16,-14 6 1-16,19-11-1 0,5-13 0 0,-3 2 1 0,-2-2 1 15,-1-5 1-15,14-23-1 0,-7 9 2 0,4-3-1 16,-5-1 2-16,9-10-1 0,2-3 1 0,7-11 1 15,1-2 0-15,8-8 1 0,0-1 0 0,9-7 2 16,2-1 0-16,1 4 1 0</inkml:trace>
  <inkml:trace contextRef="#ctx0" brushRef="#br0" timeOffset="80171.28">5116 14967 1180 0,'-11'-3'0'0,"11"3"0"0,-17-12 0 0,17 12 7 0,-12-9 0 16,12 9-1-16,-12-8 2 0,12 8 15 0,-15-3 0 15,15 3 1-15,-11-3-1 0,11 3 2 0,-1-3 0 16,1 3-1-16,0-2 2 0,0 2-18 0,0 0 0 15,0 0 0-15,0 0 0 0,0 0-3 0,0 0 2 16,0 0-2-16,0 0 2 0,0 0-2 0,0 0 0 0,0 0 0 16,0 0 0-16,0 0-2 0,0 0-1 0,0 0 0 15,0 0 2-15,0 0-3 0,0 0 0 0,0 0 0 16,12 2 0-16,-12-2-1 0,26 11 0 0,-5-5 0 16,-1 2 0-1,6 0-1-15,-1 0 1 0,1-2 0 0,4-1 0 0,2 1-1 0,-3 0 1 0,4 1-1 16,1-1 1-16,-4-1 0 0,3-2 0 0,-2-3 0 15,1 2 0-15,1-1 0 0,0-1 0 0,1 0 0 16,-1 0 1-16,1 0 0 0,-1 0 0 0,1 0 0 16,-1 2 0-16,-2-1-1 0,0 1 0 0,3 0 0 15,4-1 1-15,-3 1-1 0,2 1 0 0,1-2 0 0,2 1 0 16,0 1 0-16,1-1 0 0,1-1 0 0,-4 3 0 16,2-1-1-16,-2 0 1 0,0-2 0 0,1 1 0 15,0 1 0-15,0 0 0 0,-4 1 0 0,1-1 0 0,1 0 0 16,-2 0 1-16,2 2 1 0,-4 0-1 0,2-1 1 15,2 1 0-15,-4-2 0 0,4-1 2 0,-3-2 0 16,-1 0 2-16,1 0-2 0,-1 0 2 0,1 0 0 16,-1-2 0-16,0-1 1 0,-2 0 0 0,2 0 3 15,-3 0 1-15,2-1 0 0,2 1 1 0,-4 0 2 0,2 1 1 16,1 1-1-16,-2-1 2 0,2 1 3 0,-4-1 1 16,1 1 0-16,2 1 1 0,-2 3-6 0,-1 0 2 15,0 0 0-15,-4 0 0 0,1 0 1 0,-1 1 1 16,-1-1 0-16,-2-2 0 0,2-1-2 0,-1 2 0 15,1-1 0-15,-4 1-1 0,-2 0-3 0,-1-1 0 16,-1-1 0-16,0 0 0 0,-3-1-2 0,0-3 0 16,0 1 1-16,-4 2 0 0,2-1-3 0,-3 1 0 0,-1-1 0 15,1 0 1-15,-2 1 2 0,-1-1 1 16,-5 2-1-16,9-3 0 0,-9 3 4 0,11-3 0 0,-11 3 0 16,8-3 0-16,-8 3 1 0,5-2 0 0,-5 2 0 15,8 0 0-15,-8 0 1 0,5 0 0 0,-5 0 0 16,2 0 0-16,-2 0-3 0,3 0 2 0,-3 0-1 15,3 0 1-15,-3 0-3 0,5 0 2 0,-5 0 0 16,0 0-1-16,0 0-2 0,0 0 0 0,0 0 1 16,0 0-1-16,0 0-2 0,0 0 2 0,0 0-2 15,0 0 1-15,0 0-2 0,0 0 2 0,0 0-2 0,0 0 1 16,0 0-2-16,0 0 0 0,0 0 0 0,0 0 0 16,0 0-2-16,0 0-1 0,0 0 1 0,0-1 0 15,0 1-3-15,12-12 2 0,-4 0-2 0</inkml:trace>
  <inkml:trace contextRef="#ctx0" brushRef="#br0" timeOffset="82004.63">28530 9227 1369 0,'0'0'0'16,"0"0"0"-16,-3-4 0 0,3 4 11 0,-5-11 0 16,5 11 0-16,-3-8 2 0,3 8 39 0,-1-2 1 15,1 2 0-15,0 5 0 0,0-5 12 0,0 0 0 0,0 0 0 16,0 0 1-16,0 0-39 0,0 0 1 16,0 0 0-16,-2 8 0 0,2-8-8 0,-8 17 1 0,-2 2-1 15,-4 6 1-15,-5 6-1 0,-3 8 2 0,-2-2-2 16,1 1 1-16,3-2-5 15,1-1 0-15,0 0-1 0,1-2 1 0,4-3-3 0,1-2 1 0,2-2-1 16,1-4 1-16,2-3-3 0,0-3 1 0,0-4 0 16,0-1 0-16,2-4-3 0,3-4 1 0,3-3-1 15,-3 2 1-15,3-2-5 0,-5 0 0 0,5 0 0 16</inkml:trace>
  <inkml:trace contextRef="#ctx0" brushRef="#br0" timeOffset="82857.92">28876 9227 1545 0,'-1'0'0'0,"1"0"0"0,-2 2 0 0,2-2 31 16,-2 0 1-16,2 0-1 0,-6 8 2 0,6-8 20 0,-6 22 1 15,3-5 0-15,-2-1 1 0,-2 0-20 16,1 3 1-16,1 0-1 0,2-6 1 0,1-1-23 0,1 0 2 16,-1-1-2-16,1 1 2 0,1 1-7 0,1-4 0 15,2 6 0-15,1 2 1 0,0-1-3 0,3 4 0 16,1 1-1-16,1-5 1 0,1-3-6 0,-1-1 1 16,3-1-1-16,0-1 1 0,3-5-2 0,-1-1 0 0,0-1 0 15,1 1 1 1,-1-4-5-16,2 1 1 0,0-1-1 0,-2-1 2 0,1-6-5 0,-1-1 0 0,-1-1 0 15,-2-1 2-15,0-1-1 0,-1-1 1 0,-4-6-1 16,-1 4 2-16,-4 0-1 0,-1 0 2 0,-3-2-1 16,-2 1 1-16,-1 0-1 0,-2 2 2 0,-3-3 0 15,-2 3-1-15,-1 6 0 0,-2-1 0 0,0-2 1 16,0 2 0-16,-2 2-2 0,1 1 1 0,3 0-1 16,1-3 2-16,2 4-4 0,1 2 1 0,2 1 0 15,2 1 0-15,6 0-3 0,-8-5 1 0,8 5 0 16,-7-2 1-16,7 2-2 0,-6 0 0 0,6 0 0 0,-6 0 0 15,6 0-3-15,-5 0 2 0,5 0 0 0,-3 0 0 16,3 0 0-16,0 0 0 0,0 0 0 0,11-1 0 0,3-3-2 16,7 3 1-16,6-5 0 0,5-1 1 15,8 1 1-15,6 0 1 0,0-1-1 0,-1 2 1 0,1-2 0 16,2 2 2-16,-2-2-2 0,-1 6 1 0,-2-2 0 16,-3 1 2-16,-2 2-2 0,-3 2 1 0,-5 1 3 15,-4-2 0-15,-4 3-1 0,-3 0 1 0,-3 1 2 16,-3 1 0-16,-4 2 0 0,-2-3 1 0,-6 3 0 0,-1 0 0 15,-1 0 0-15,1 1 0 0,0 2 0 0,-2-1 0 16,-1 4 0-16,0 4 1 0,0-3-1 0,-4 3 1 16,2-1 0-16,1-2 0 0,0-3 0 0,3-1 1 15,-1 0 1-15,-1-1-1 0,3-4-1 0,0 0 1 16,0-1 0-16,0 5 1 0,0-1-1 0,2 2 0 0,2 4 0 16,1-6 1-16,0 2 0 0,1 2 2 15,4-2-1-15,0 0 1 0,1-2 1 0,1-1 1 0,1-1 0 16,0-3 1-16,0 0 2 0,-1-4 0 0,3-2 0 15,1-3 1-15,1-3-5 0,1-1 0 0,-2-4 1 16,0-3 0-16,0-4-4 0,0-2 1 0,-1-5-1 16,0 1 2-16,-4 1-4 0,-1-3 1 0,-1-1 0 15,-1 4 0-15,-2 1 0 0,-1-1-1 0,-3 3 0 16,-2 1 0-16,-3 4 0 0,-2 4 0 0,-3-3 0 16,-3 3 0-16,-2 1-1 0,-1 4 1 0,-1-3 1 15,-1 3-1-15,-1 0 0 0,-2 2 1 0,1 2-1 16,2 0 1-16,0 4 1 0,0-4 0 0,2 4-1 0,1 4 2 15,2-4-1-15,0 4 2 0,-2-2-2 0,0 4 1 16,2-3 2-16,0 2 1 0,0 0-2 0,3 0 2 16,3 1-4-16,2 0 1 0,3-6-1 0</inkml:trace>
  <inkml:trace contextRef="#ctx0" brushRef="#br0" timeOffset="83422.96">30204 8904 904 0,'0'0'0'0,"0"0"0"0,5 0 0 0,-5 0 4 0,11 0 1 0,-11 0-1 16,21 0 1-16,-5-4 3 0,3 0 0 0,-2 4 0 16,-1 0 0-16,-2 0-2 0,-1 2 1 0,0 1-2 15,0 5 2-15,1 0-7 0,2 5 0 0,-2 3 0 16,-2 4 0-16,-3 2-5 0,-3 5 0 0,-2-1 1 15,-3 2-1-15,-2 4-11 0,-4-4 2 0,-3 1-1 16,-3-4 1-16,-4-1-5 0,-2-7-1 0,-1-1 1 0,-1 0 0 16,0-3 9-16,0-4 0 0,1-3 0 15,1-2 0-15,-2-4 2 0,1-2 1 0,1-4 1 0,2-2-1 16,3-5 7-16,0 2 0 0,3-5 0 0,2 0 0 16,4-1 10-16,2-4 1 0,2-2 0 0,2-1 1 15,2-2 19-15,3 1 0 0,2 1 1 0,-2 2 0 0,1 3 25 16,1 2 0-16,1 1-1 0,2 0 1 0,4 3-1 15,2-1 0-15,5 2 0 0,2 2 1 0,4 2-10 0,4-1 0 16,-1 5 0-16,1 1 0 0,1 6-5 16,1 1-1-16,-1 5 1 0,-3 4-1 0,-3 4-9 0,0 5-1 15,-4 4 0-15,-1-1 2 0,-3 7-12 0,-2-2 1 16,-3 5-1-16,-5-2 1 0,-5 3-7 0,-4-2 1 16,-5-1-2-16,-4-2 2 0,-4-5-4 0,-3-1 1 15,-4-3-1-15,-2 0 1 0,-4-1-4 0,-2-2 2 16,-4-5-2-16</inkml:trace>
  <inkml:trace contextRef="#ctx0" brushRef="#br0" timeOffset="84339.19">29388 8827 577 0,'-3'-7'0'0,"3"7"0"16,-8-14 0-16,8 14 74 0,-10-16 2 0,10 16-1 15,-13-17 0-15,13 17-41 0,-20-14-1 0,20 14 1 16,-23-13 1-16,23 13-19 0,-24-13 0 0,24 13 1 16,-27-19 0-16,11 11-14 0,-3 2 2 0,-1-2-1 15,-3 3 1-15,-2 2-5 0,-1 3 0 0,-2-3 0 16,-3 3 0-16,-2 3-1 0,-2 0 0 0,-4 2 0 15,0 3 1-15,-3 2-4 0,-2 1 2 16,-3 1-1-16,0-1 0 0,-3 4 2 0,-2 4 0 0,-1-3 0 0,2 3 0 16,2 1 1-16,-1 4 0 0,2 0 0 0,2 1 0 15,1 2 0-15,1 1 1 0,1 2-1 0,1 2 1 16,2 1 1-16,1 4 1 0,2-4-1 0,4 3 1 0,2 1 5 16,4-1 0-16,6-1 0 0,5 0 1 0,7 1 2 15,3-2 1-15,7 2 1 0,4-3-1 0,6 4 1 16,3-4 1-16,7 0-1 0,3-1 2 0,6-4-2 15,4 1 2-15,4-4-2 0,3-1 2 0,6 0-3 16,4 1 1-16,5-3-1 0,2 0 2 0,8-6-4 0,4 2 0 16,5-1 0-16,5 2 0 15,7-2-2-15,7 2 1 0,7 2-1 16,2-7 1-16,7 2-2 0,2 0 1 0,-1-3 0 0,1-2 1 16,0-3 0-16,-1-1 0 0,-1-2 0 0,0-5 1 0,-3-3-1 15,-2-3 1-15,3-4-1 0,-1-2 1 0,3-4 0 0,2-3 2 16,-4-2-2-16,-3-1 1 0,-1-2 2 0,0 2 2 15,-10-2 0-15,-7 1-1 0,-5-6 3 0,-9 1 0 16,-9-3 0-16,-7 0 1 0,-9-4 1 0,-7-1 1 0,-4-6-1 16,-5 0 1-16,-7-3 0 0,-6 3 2 0,-6 0-1 15,-6 1 0-15,-9 5 4 0,-6-1 1 0,-8-1 0 16,-6 2 0-16,-10 1-1 0,-6-1 2 16,-7 1-1-16,-8 5 1 0,-9 3-2 0,-6 3-1 15,-10-1 1-15,-10 3 1 0,-9 0 0 0,-12 1-1 16,-5 0 1-16,-3 1 0 0,-6 4-3 0,-1 3-1 0,-5-1 0 15,-3 5 2-15,-5 4-5 0,-5-2 0 0,-2 6 0 16</inkml:trace>
  <inkml:trace contextRef="#ctx0" brushRef="#br0" timeOffset="89539.54">20819 9954 1143 0,'0'0'0'0,"0"0"0"0,5-5 0 15,-5 5 12-15,6-6 2 0,-6 6-2 0,23-10 2 0,-3 3 4 16,4 2 1-16,3-2 0 0,-1 1 0 0,4 0-16 16,2 1 2-16,2-1-2 0,1-2 2 0,0 1-2 15,1 0 0-15,4 0 1 0,-2 1 0 0,4 0-4 16,-1-1 0-16,1 1 0 0,-1 1 0 0,2 0 0 15,3 1 0-15,1 0 0 0,-3 0 1 0,1 2-1 16,0 1 1-16,1 1-1 0,2-4 1 0,1 3 2 0,-1 1 0 16,-2 1-1-16,0 3 2 0,-1-4 1 15,-2 1 1-15,-2 2 0 0,1 0-1 0,-2 1 5 0,-1 0 0 16,0-2 0-16,-4 1 2 0,-2 0 2 0,-1 2 2 16,2-3-1-16,-6 1 0 0,3 0-1 0,-1 0 0 15,2-1 0-15</inkml:trace>
  <inkml:trace contextRef="#ctx0" brushRef="#br0" timeOffset="90361.81">28693 9951 1168 0,'0'0'0'0,"0"0"0"16,5 0 0-16,-5 0 15 0,6 0 2 0,-6 0 0 15,16 0 0-15,-16 0-5 0,32 0 2 0,-13 3-2 16,0-3 2-16,0-3-9 0,0 1 1 0,2 2-1 16,1 0 1-16,4 0-6 0,-1-1 0 0,3-4 0 15,2 0 0-15,3 0-2 0,2-1 1 0,2 0-2 0,1 3 2 16,4-2-2-16,-1 2 1 0,2 0-1 0,2 1 1 16,1-1 0-16,2 0 0 0,0 1-1 0,0 2 2 15,-1 2 1-15,3 1 0 0,-2 0 0 0,-1-3 0 16,0 3 4-16,-1 0-1 0,-2-1 0 0,-1-1 1 0,1 3 6 15,-1-4 1-15,-4 1-1 0,-2 1 1 0,-7-1 6 16,-3 3 0-16,-4-4 0 0,-3 3 0 0,-4 1 3 16,-3-2 0-16,-3 1 0 0,-4-3 2 0,-6 0-8 15,2 0 2-15,-2 0-1 0,0 0 0 0,0 0-4 0,0 0 2 16,0 0-2-16,0 0 1 0,0 0-5 0,0 0 1 16,0 0-1-16,0 0 1 0,0 0-4 0,-4-5 2 15,4 5-2-15,-6-6 2 0,0 5-4 0,-4 1 1 16,-1-4 1-16,-3 3-1 0,-4 1-2 0,-1 1 1 15,1-1 0-15,3-1 0 0,0-1-2 0,1 1 1 0,-2 1-1 16,-2-4 1-16,-2 3-2 0,-4 1 0 0,0 0 0 16,0 0 0-16,0 0-10 15,-1 0 3-15,-1 0-1 0</inkml:trace>
  <inkml:trace contextRef="#ctx0" brushRef="#br0" timeOffset="90692.44">28980 9949 564 0,'-15'0'0'0,"-2"-3"0"16,1-2 0-16,5-1-2 0,1 0 1 0,-1 3-1 0,-3 3 1 16,-4 0-8-16,-1 0 0 0,2 0 0 15,1-4 2-15,3 3-17 0,2-1 2 0,1 1-2 16,2 1 2-16,8 0 1 0,-8-4 2 0,8 4-1 0,-6 0 1 16,6 0 12-16,-2 0 2 0,2 0-1 0,-3 0 0 15,3 0 3-15,-3 0 0 0,3 0-1 0,2 0 2 0,-2 0 0 16,11 0 0-16,0 0-1 0,8-1 2 0,10-2 0 15,4 0 1-15,4 1 0 0,1 2 0 0,2 2 6 16,1-1-1-16,2 1 1 0,2 1 0 0,3-2 9 16,1 3 1-16,2-3 0 0,0 2 1 15,0 2 4-15,0 1 1 0,0-1 0 0,0-2 0 0,-1-1-4 16,-1-2 1-16,-3 3 0 0,-1-3 0 0,-5 2-3 0,-4-1 1 16,-1 1 0-16,-3-2-1 0,-5-2-2 15,-4 1-1-15,-6 1 1 0,-2 1 0 0,-6-1 2 0,-4 0 0 16,-5 0 0-16,3 2 0 0,-3-2-6 0,0 0 1 15,0 0-1-15</inkml:trace>
  <inkml:trace contextRef="#ctx0" brushRef="#br0" timeOffset="91538.88">21085 8467 452 0,'-1'0'0'0,"1"0"0"0,-3 2 0 0,3-2 11 0,-7 0 1 15,7 0 1-15,-3 13-1 0,3-13 0 0,-5 30 2 16,2-5-2-16,-2 5 2 0,-1 11-11 0,0 7 1 15,-2 4 0-15,0 3 0 0,-2 9-5 0,-1-1 1 16,0 5 0 0,0 2 0-16,-2 3-7 0,0 4 2 0,0 1-2 0,1-4 2 0,0-1-15 0,3-3 2 15,1-2 1-15,0-2-1 0,2-1-3 0,1-3 2 0,8 0 0 16,2-1 0-16,7 0 2 0,4-3 0 16,8-2 1-16,7-7 0 0,5-3 0 0,7-2 1 0,11-12-1 15</inkml:trace>
  <inkml:trace contextRef="#ctx0" brushRef="#br0" timeOffset="92739.28">30416 8686 225 0,'0'0'0'0,"0"0"-3"0,0 0 0 16,0 0 0-16,13-6 1 0,-13 6 2 0,9 0 0 16,-9 0 0-16,15 0 1 0,-15 0 1 0,19 0 0 15,-19 0 1-15,22 0-1 0,-6 0 4 0,0 1-1 16,1 2 1-16,1-1 1 0,1 1 0 0,3 2 1 0,2 1 0 16,0 0 1-16,2 1-1 0,-1 1 0 0,1-5 0 15,-1 2-1-15,2-1 7 0,0-4 1 0,1 2-1 16,-3 1 1-16,1 0 2 0,-1-3 0 0,1 2 0 15,1-1 1-15,1-1 15 0,1-1 0 0,-2-1 1 16,0 2 0-16,0 2 2 0,0-1 0 0,0 1 0 16,1 1-1-16,0-3-1 0,3 2 1 0,-4-1 0 15,-2 3-1-15,-3-1-7 0,-1 0 0 0,-3-2 0 16,-4 1 1-16,-3 3-6 0,-1-5-1 0,-4 1 0 0,-3 1 1 16,-3-2-8-16,5 5 1 0,-5-5-1 15,3 4 2-15,-3-4-5 0,4 12 1 0,-1-3-1 0,0 4 0 16,-2 3-3-16,1 3 0 0,0 0 0 0,-2 0-1 15,-2 1 0-15,-1-2 1 0,1 1 0 0,1 1 0 16,-2-2-2-16,-1 1 1 0,3 1 0 0,-2 2 0 16,-1 2-2-16,-2 3 2 0,0-2-1 0,1-1 0 15,0-2-1-15,0 0-1 0,0 4 1 0,1-3 0 16,0 3 0-16,1-1 1 0,0 0-1 0,-2 2 1 0,1 2-2 16,-1-4 2-16,0 4-1 0,0-1 1 0,0 2-3 15,-1 5 1-15,-2-5-1 0,0 2 1 0,-1-2-2 0,-3 2 0 16,3-4 0-16,1-4 0 0,1-4-2 0,3-4 2 15,-1-3-1-15,0-2 0 0,2 0-1 0,1 0 1 16,1 0 0-16,-1 2 0 0,1-5 0 0,-1 1 2 16,2 2-2-16,0 2 1 0,-2 0 0 15,1-1 0-15,-1 1 1 0,1 0 0 0,-1 1-1 0,0-1 2 16,-1-2-1-16,-2 3 0 0,-3 2 1 0,-3 1-1 0,2-3 1 16,2-1 0-16,3-3 0 0,-1-4 1 0,0 0-1 15,0 1 2-15,5-7 0 0,-9 8-1 0,1-4 1 16,-2-1 0-16,-1 4-1 0,-2 1 1 0,-3-2-1 15,-1-1 1-15,-4-5 0 0,-3 1 0 0,-3-1 1 16,-5-1 0-16,-3-2 0 0,-3-1-1 0,-5 1 1 16,-3 0 1-16,-7-2-4 0,-4-1 1 0,-6 1-1 15</inkml:trace>
  <inkml:trace contextRef="#ctx0" brushRef="#br0" timeOffset="93971.37">21046 10201 12 0,'0'0'0'15,"0"0"0"-15,0 0 0 0,0 0 73 0,-4-5 0 0,4 5 0 16,4-4 0-16,-4 4-58 0,9-2 2 0,-9 2 0 15,19-2 0-15,-1-2-10 0,-1-1-1 0,2-3 1 16,-1 5 0-16,-5 0-7 0,-4-1 0 0,2 1 0 16,-1 3 0-16,-4-4-6 0,-1 0 1 0,2 4-1 15,0-3 1-15,5 2-1 0,-4-1-1 0,1 0 0 16,2 1 2-16,4-2 0 0,-1 0 2 0,0 1-1 16,-1 0 1-16,0 2 2 0,-2 2 0 15,2-2 0-15,0 0 1 0,-2 0 0 0,0-2 0 0,0 1 0 0,0-4 1 16,0 3 4-16,0 2 2 0,-3 0 0 15,-1 0 0-15,-7 0 0 0,8 0 2 0,-8 0-1 0,5 0 1 16,-5 0 0-16,3 0 1 0,-3 0 0 0</inkml:trace>
  <inkml:trace contextRef="#ctx0" brushRef="#br0" timeOffset="94628.22">21119 8664 539 0,'0'0'0'0,"0"0"0"15,0 0 0-15,0 0 6 0,0 1-1 0,0-1 1 0,0 0 1 16,0 0 4-16,0 0 0 0,0 0 1 0,0 0 0 0,0 0-1 16,0 0 0-16,0 0 1 0,0 0 0 0,0 0-5 15,0 0-1-15,0 0 1 0,0 0 0 0,0 0-4 16,0 0 2-16,0 0-2 0,0 0 2 0,0 0-3 15,0 0 1-15,0 0-1 0,0 0 2 0,0 0-3 16,0 0 1-16,0 0-1 0,8-1 1 0,-8 1-2 16,32-11 2-16,-12 6-1 0,3 0 0 0,1 0-1 31,-2 2 1-31,3-2-1 0,-1-1 1 0,0 0-1 0,-1 3 0 0,0-4 0 0,3 6 0 0,1-2-1 0,0 1 1 16,0 2-1-16,0-3 1 0,-3 0-2 0,2-2 0 15,-1 0 0-15,1-1 1 0,-5 4-2 0,-1-3-1 16,1 2 1-16,0 0 1 0,-2-2-2 0,0 1 2 0,-2-1 0 15,-1 2 0-15,-1 0-1 0,-1 1 2 0,-3 2-1 16,-3-3 1-16,-8 3 1 0,8-2 0 0,-8 2 0 16,3 0 0-16,-3 0 1 0,0 0 0 0,0 0 0 15,0 0 2-15,0 0-2 0,0 0 0 0,0 0 0 16</inkml:trace>
  <inkml:trace contextRef="#ctx0" brushRef="#br0" timeOffset="95451.07">21316 9856 49 0,'0'0'0'15,"0"0"0"-15,0 0 0 0,0 0 9 0,0-5 1 16,0 5 0-16,0-3 0 0,0 3 1 0,0 0 2 0,0 0-1 16,5 0 0-16,-5 0-7 0,5 0-1 0,-5 0 1 15,3 0 0-15,-3 0-3 0,5 0 0 0,-5 0-1 16,2 0 1-16,-2 0-2 0,4 0 0 0,-4 0 0 16,7 0 1-16,-7 0-1 0,5 0 0 0,-5 0 0 15,3 0 1-15,-3 0-1 0,6 0 2 0,-6 0-2 16,6 3 1-16,-6-3-1 0,13 5 1 0,-13-5 0 15</inkml:trace>
  <inkml:trace contextRef="#ctx0" brushRef="#br0" timeOffset="95839.1">23304 9774 99 0,'0'0'0'0,"0"0"0"16,0 0 0-16,0 0 0 0,0 0 1 0,0 0-1 16,0 0 2-16,0 0-1 0,0 0 0 0,0 0 0 15,0 0 0-15,0 0 4 0,0 0-1 0,0 0 1 16,5 0 0-16,-5 0 5 0,8 0 2 0,-8 0-2 15,5 0 1-15,-5 0 2 0,11 0 2 0,-11 0-1 0</inkml:trace>
  <inkml:trace contextRef="#ctx0" brushRef="#br0" timeOffset="96057.88">24785 9713 338 0,'6'0'0'0,"-6"0"0"0,16-4 0 0,-16 4 0 0,11-7 2 15,-11 7-1-15,18-1 0 0,-18 1-1 0,27-5 1 16,-11 3-1-16</inkml:trace>
  <inkml:trace contextRef="#ctx0" brushRef="#br0" timeOffset="96289.64">25701 9685 12 0,'2'0'0'0,"-2"0"0"0</inkml:trace>
  <inkml:trace contextRef="#ctx0" brushRef="#br0" timeOffset="96575.68">27451 9652 640 0,'4'1'0'0,"-4"-1"0"15,17-5 0-15,-17 5 0 0,26-9 0 0,-26 9 0 16,28-2 0-16,-12 6-1 0,2-1 1 0,-1 0 0 15</inkml:trace>
  <inkml:trace contextRef="#ctx0" brushRef="#br0" timeOffset="96872.9">29123 9677 489 0,'-1'-2'0'16,"1"2"0"-16,3-3 0 0,-3 3 8 0,3-8-1 16,-3 8 1-16,3-4 1 0,-3 4 10 0,3-4 0 15,-3 4 1-15</inkml:trace>
  <inkml:trace contextRef="#ctx0" brushRef="#br0" timeOffset="98114.19">24627 8819 12 0,'0'-5'0'0,"0"5"0"0,0-13 0 0,0 13 3 16,-2-11 1-16,2 11-1 0,0-11 1 0,0 11 7 16,-4-12-1-16,4 12 0 0,-8-13 1 0,8 13-11 15,-10-11 0-15,10 11 0 0,-14-18 0 0,14 18 0 0,-24-23 0 16,24 23 0-16,-27-18 0 0,11 14-1 0,-2-3 1 15,2 6 0-15,0-3 0 0,0 4-1 0,2 4 1 16,-3-1-1-16,1 2 1 0,-5 1-2 0,-1 2 2 16,-1 3-1-16,3 0 1 15,-1 3 0 1,-1 2 0-16,-1 1 0 0,1 2 1 0,-2 5 4 0,0-2 1 0,2 5-1 0,3-1 1 0,1 2 16 0,1 1 1 0,-1 1-1 16,0 5 1-16,3-2 16 0,2 3 0 0,2 1 0 15,3-1 1-15,1 2 1 0,3 0 2 0,-1-2-2 16,2-1 2-16,3 0-8 0,0 0 0 0,-2 0-1 15,2 0 2-15,2 1-9 0,-1-3 0 0,2 4 0 16,4-6 1-16,1 1-7 0,1 0 1 0,1-1-1 16,1-2 0-16,0-1-5 0,0 1 0 0,4-5 0 15,2 1 0-15,4-1-10 0,1-2 0 0,2-2-1 16,2 1 1-16,1 0-5 0,0-1 0 0,1-4 0 16,3-5 1-16,-1-3-2 0,-1-3 0 0,3-4 0 0,-2-1 0 15,3-1 0-15,1-7 0 0,-1-2 0 0,1 1 0 16,2-2-1-16,-2-4 1 0,1 0-1 0,0-1 1 15,2 2-1-15,-1-2 0 0,3 0 0 0,0 2 1 0,3-1-2 16,-1 1 0-16,-1 0 1 0,0 0 0 16,0-1-2-16,-2 1 1 0,-1-2-1 0,-1 0 1 0,-2 1-1 15,-5-1-1-15,-1-2 1 0,-1-2 1 0,-1-6-3 16,-2 0 2-16,-3-5 0 0,-1 0-1 0,-1-2 3 16,1-4 0-16,-1-2 0 0,-2 1 1 0,-1-4 0 15,-2-2 0-15,-2 0 0 0,-4-1 0 0,-5 3 3 16,-3-6 2-16,-5 4-1 0,-1 3 1 0,-4 3 6 0,-3-2 1 15,-1 4-1-15,-2 2 2 0,0 4 6 0,-1 2 0 16,-1 3 0-16,-8 1 0 0,1 3 17 0,-4 2 0 16,-3 5 0-16,-1 3 0 0,-4 6 10 0,-3 0 0 15,-3 4 0-15,0-1 0 0,-3 4-13 0,-3 1 2 16,-1 2 0-16,1 1 0 0,0 2-9 0,-1 0-1 16,1 1 1-16,-1 2 0 0,-1 2-8 0,0 1 1 15,2-1 0-15,1-2 0 0,2 0-6 0,1-3 0 0,4 5 0 16,1-5 1-16,5 1-1 0,3 2 2 0,3-3-2 15,5 5 2-15,4-4 4 0,2 2 0 0,4 2 0 16,1 3 2-16,3-2 1 0,2 5 2 0,4 2-2 16,-1 3 2-16,2-2-12 0,3 5 0 15,1 1 1-15</inkml:trace>
  <inkml:trace contextRef="#ctx0" brushRef="#br0" timeOffset="98706.25">24707 9889 1143 0,'0'0'0'0,"0"0"0"16,0 0 0-16,0 0 27 0,0 0 1 0,0 0 0 15,0 0 0-15,0 0 25 0,0 2 1 0,0-2 0 16,0 0-1-16,0 0-44 0,0 0 0 0,0 0 0 16,0 0 1-16,0 0-10 0,0 0 0 0,0 0 0 15,0 0 0-15,0 0-4 0,4-2 0 0,-4 2-1 0,7-6 1 16,-7 6-1-16,6-3 1 0,-6 3-1 0,16 9 1 15,-16-9 2-15,24 29 1 0,-11-9 0 0,-5 1 0 16,0 6 2-16,-2 3 1 0,-1-2 0 0,1 1 0 16,-3-1 12-16,2-2 2 0,0-1-1 0,-2-1 0 15,0-1 13-15,2 1 1 0,0-5-1 0,0-3 0 0,-5-3-13 16,0-2 1-16,0-3 0 0,0 0 1 0,0-8 2 16,0 3 1-16,0-3 0 0,0 5 0 0,0-5 0 15,0 1 1-15,0-1-1 0,5 6 1 0,-5-6-12 16,3 5 1-16,-3-5-1 0,0 8 1 0,0-8-6 0,0 5-1 15,0-5 0-15</inkml:trace>
  <inkml:trace contextRef="#ctx0" brushRef="#br0" timeOffset="99110.92">24600 10184 1067 0,'0'-5'0'0,"0"5"0"0,3-8 0 0,-3 8 13 0,6-5 2 0,-6 5-2 15,4-5 2-15,-4 5 14 0,0-6 0 0,0 6 0 16,0-5 2-16,0 5-11 0,0-3 1 0,0 3-1 16,0-3 2-16,0 3-9 0,0-2 1 0,0 2-1 15,1 4 1-15,-1-4 2 0,11 4 2 0,-11-4 0 16,15 18 0-16,-3-2 5 0,4 1-1 0,0 2 1 16,-1-2 0-16,-3 2 2 0,0 2 1 0,-1-4-2 15,0 2 2-15,0-6-3 0,0 3 0 0,2-3 0 0,-2-4 0 16,0 2 5-16,-1-3 1 0,-2 0-1 0,0-2 2 15,0 1 3-15,0-3 1 0,-3 0 0 0,1-1 0 16,0-2-3-16,2 3 0 0,2-4-1 0,-1 0 2 16,-1 0-7-16,2-5 0 0,1 2 1 0,2-2 0 15,1-5-9-15,-3 1 1 0,2-4-1 0,0-3 1 0,1-1-6 16,2-5 0-16,0 0 1 0,2-2 0 0,-2-1-4 16,1-4 1-16,1 2-1 0,-2 0 1 0,1 0 1 15,1 0 1-15,-2 2-1 0,-1 3 0 0,-3 3 0 16,0 5 2-16,1-2-1 0,-2 5 0 0,-1 3-2 0,-2 3 1 15,-2 3-1-15,-3 1 0 0,-3 1-9 0,2-3 1 16,-2 3-1-16,-2 1 1 0,2-1-3 0,0 3 1 16,-3 4 0-16</inkml:trace>
  <inkml:trace contextRef="#ctx0" brushRef="#br0" timeOffset="101625.8">25657 9750 1080 0,'0'0'0'0,"0"0"0"15,0-5 0-15,0 5 14 0,0-3 0 0,0 3 1 16,0 0-1-16,0 0 10 0,0 0 1 0,0 0-2 15,0 0 2-15,0 0-24 0,0 0 0 0,0 0 0 0,0 0 0 16,0 0-7-16,0 0-1 0,0 0 0 0,0 0 2 16,0 0-23-16,0 0-1 0,0 0 1 0,0 0 0 15,0 0-11-15,0-6 1 0,0 6-1 0,0-5 1 0,0 5 30 16,-2-2 1-16,2 2-1 0,-3-5 1 0,3 5 6 16,-5-3 0-16,5 3 0 0,-13 2 1 0,13-2 0 15,-19 8 1-15,19-8-1 0,-32 27 1 0,13-7 3 16,-3 6 0-16,1 1-1 0,2 3 2 0,1 0 5 15,3 1 1-15,0 1-1 0,1-3 2 0,1-6 3 16,2-1 1-16,5-3 0 0,-1 0 1 0,4-1 6 16,0-4 2-16,3-3-1 0,0-1 1 0,0-4-2 0,0-1-1 15,0-5 0-15,3 1 2 0,-3-1-5 0,6 4 1 16,2-4-1-16,7-2 2 0,4-1-3 0,5-2 1 16,0-4 0-16,0-3 0 0,-1-2-3 0,1-2 0 15,0-1 1-15,0 0 0 0,0 1-5 0,-2-5 1 0,-1 4-1 16,-2-1 2-16,-1 4-9 0,-2-2 1 0,-2-1-1 15,-1 1 2-15,-4 2-2 0,-1-1-1 0,-1 1 1 16,-3 0 0-16,-2-2-1 0,0 0-1 0,-2 2 0 16,-2 0 2-16,-1 0-2 0,0 2 0 0,-2 0 1 15,0 1-1-15,-1 3-1 0,-1 1 2 0,-1 4-1 16,0-1 1-16,-1 2-2 0,-1 0 0 0,-2 2 0 16,-3 2 2-16,-2 4-3 0,-2-1 1 0,-1 3 0 15,1 1 1-15,2 3 0 0,1-1 0 0,2 1 1 16,-1-2-1-16,2 1 0 0,2 2 2 0,5-6-2 15,-2 1 2-15,8-8-2 0,-2 5 0 0,2-5 1 16,4 8-1-16,-4-8 1 0,6 10-1 0,0-4 0 0,5-1 2 16,5-2-3-16,3 3 1 0,2 0 1 0,2-4-1 15,2 0-2-15,1-1 0 0,1-1 0 0,1-3 2 16,4-3-3-16,-3-2 1 0,0 0-1 0,1 0 1 16,2 0-1-16,0-1 0 0,-2 1 0 0,-1-2 0 15,-1-1 0-15,1 0 0 0,-2 0 0 0,-1 1 0 0,-3-2 0 16,0 1 0-16,-3-2 0 0,0 0 0 0,-3 2 0 15,-3 2 0-15,-2 1 0 0,-4 1 0 0,-8 7 0 0,3-7 0 16,-3 7 0-16,0-4 0 0,0 4 0 0,0-1 1 16,0 1-1-16,0 0 1 0,0 0 1 0,-2 0 2 15,2 0-1-15,-8 3 1 0,-1 0 2 0,-6 2 2 16,-4 3 0-16,-2 0 0 0,1 1 5 0,-1 2 2 16,2-1-1-16,1 1 1 0,4-2 9 0,1-2-1 15,1 1 1-15,-1 1 0 0,0 2 0 0,2 2 1 16,0-4-1-16,0 2 1 0,1-3 1 0,2-1 0 0,2 2 0 15,1-1-1-15,2-2-3 0,1 1-1 0,2 1 0 16,0 1 1-16,0 1-7 0,2-1 2 0,2 1 0 16,1-1 0-16,0 1-4 0,1-1 1 0,2-1-1 15,0 0 2-15,0-5-5 0,0 0 0 0,2-1 0 16,-1-2 1-16,3-2-2 0,0-1 1 0,1 0 0 16,0-2 1-16,3-3-10 0,3-3 0 0,0-1 0 15,-1-1 0-15,-1-1-2 0,1-1 1 0,-1-5 0 16,1-2 0-16,-2-4-3 0,0 1 0 0,0-7 0 15,-1-1 1-15,1 0-1 0,2-5 2 0,-2 0-1 16,-3-2 1-16,-4 1 0 0,-1-6 1 0,-1 4 0 0,-1 2 0 16,0 1 0-16,-1 0 0 0,0 1 0 0,0 2 0 15,-2 1 0-15,-2 0 0 0,3 3 0 0,-3 2 1 16,-1 4 1-16,0 4 0 0,-1 5 1 0,-1 4-1 16,0 4 2-16,-1 5 1 0,3 3-1 0,-1 0 1 0,1 0 1 15,0 0 0-15,0 0 0 0,-2 4 1 0,2-4 0 16,-3 16 2-16,-2 2 0 0,-3 10 0 15,-1 12-1-15,-3 9 0 0,1 0 0 0,-2 0 0 0,1-8 1 16,-1 4 0-16,0-3 0 0,2 1 1 0,1-2-1 16,1-4 0-16,-1-3 0 0,1 1 1 0,1-2-1 0,3-2 0 15,0-5 0-15,0 0 1 0,2-6-6 0,2-1 2 16,1-1 0-16,0-4-1 0,1-1-1 0,1-1-1 16,-2-12 0-16,3 8 1 0,-3-8-3 0,5 10 0 15,-5-10 0-15,6 11 1 0,-6-11-2 0,7 8 1 16,1-3-1-16,1-2 2 0,2-2-2 0,2-1 0 15,16-8 0-15,-5-1 0 0,-2-10 0 0,0-2 0 0,4-4 0 16,-4 0 0-16,-1-2-4 0,-2 1 1 0,0-2-1 16,0-1 1-16,0 2-26 0,0 1 0 15,-6 5 0-15,2-1 1 0,-3 3-31 0,1 0 2 0,-8 14 0 16,0-3-1-16,-5 8 8 0,6-8-1 0,-6 8 1 16,3-3 1-16,-3 3 7 0,3-2 1 0,-3 2-1 15,2-4 1-15,-2 4 16 0,3-3 0 0,-3 3 0 16,0 0 2-16,0 0 8 0,0 0 1 0,0 0-1 15,3-4 1-15,-3 4 6 0,2-3 1 0,-2 3-1 16,0 0 1-16,0 0 3 0,0 0-1 0,0 0 1 0,0-1 1 16,0 1 0-16,0-5 1 0,0 5 0 0,-3-6 0 15,3 6 0-15,-7-2 1 0,1-3 0 0,0 4 1 16,-1 1 0-16,-1 1 0 0,-8 6 0 0,2 4 0 16,0 0 0-16,-1 6 0 0,4-4 0 0,2 3 0 0,1-2 1 15,0 0 2-15,3-4-2 0,2 1 1 0,-1 0 1 16,1-2 1-16,2 1-1 0,-1-2 0 0,2 0 2 15,0 0-1-15,0-1 1 0,0 1 0 0,0 0 0 16,0 0-1-16,2-1 1 0,-1 0-1 0,1 1 0 16,-1 0-1-16,3 3 1 0,-1-3 0 0,0 2-2 0,2 1 2 15,-2-6-1-15,0 1 0 0,-3-6 0 0,7 9-1 16,-7-9 0-16,6 8 1 0,-6-8 2 0,6 8 1 16,-6-8-1-16,10 2 1 0,-10-2 2 15,9 0 1-15,11-10 0 0,-3-7 0 0,2-5 1 0,-3-4 1 16,13-23-1-16,-12 10 1 0,-1-2 4 0,-3-1-1 15,-3 17 1-15,-2-3 1 0,1-6-2 0,1 0 2 16,-2 0-1-16,0 1 0 0,-2 1 0 0,-1 2-1 16,-2 5 1-16,0 1 0 0,-1 1-2 0,-2-1 2 0,0 6-1 15,0-1 1-15,0 2-2 0,0 0 2 0,0 17-2 16,0-8 2-16,0 8-2 0,0-11 1 0,0 11-1 16,0-5 2-16,0 5 1 0,0-8 0 0,0 8 1 15,0-3 0-15,0 3-1 0,0-2 0 0,0 2-1 16,0 0 1-16,0 0-1 0,0 0 0 0,0 0 0 15,-8 21 1-15,1 7-5 0,-1 13 1 0,-12 46-1 0,4-23 2 16,0-10-7-16,0-4 2 0,3 1-1 16,-1-2 1-16,3 0-4 0,-4-3 1 15,4-5-1-15,-2 0 1 0,2-6-2 0,-1-2 1 0,-1-1-1 0</inkml:trace>
  <inkml:trace contextRef="#ctx0" brushRef="#br0" timeOffset="102857.67">25395 10408 791 0,'0'0'0'0,"0"0"0"15,0 0 0-15,0 0 31 0,0-4 2 0,0 4-2 0,0-5 2 16,0 5 16-16,0-3 0 0,0 3 1 0,5-3-1 16,-5 3-24-16,3-2 1 0,-3 2-1 0,8-5 1 15,-8 5-18-15,8-1 0 0,-8 1 0 0,5 0 1 0,-5 0-7 16,3 0 0-16,-3 0 0 0,6 0 2 0,-6 0-3 15,7 0 0-15,-7 0 0 0,6 0 0 0,-6 0-1 16,8 0 1-16,-8 0 1 0,18 1-1 0,-18-1 0 16,24 5 0-16,-24-5 0 15,24 3 0-15,-24-3 4 0,25 7 0 0,-25-7 1 0,22 6 0 0,-22-6 7 0,15 5 2 16,-15-5-1-16,16 1 1 0,-16-1-1 16,17 3 1-16,-17-3 0 0,26-1-1 0,-9-2 0 15,2-5 0-15,-1 1 0 0,-2 1 0 0,0-2-5 16,-2 0 1-16,-1-4 0 0,-2-4 0 0,-1 0-1 0,-4 0 0 15,-1 0 0-15,-1 2 0 0,1-3-2 0,-2 1 1 16,1 1 0-16,-4 3 0 0,0 2 2 0,0 2 0 16,-4 0 0-16,1 1 0 0,0 2 11 0,-2-3 1 0,-3 2-1 15,-1-1 0-15,-2 2 12 0,-4 2-1 0,-1-1 1 16,-3 2 1-16,-3 2 4 0,-4 3 0 0,2 3 0 16,1 4 0-16,-3 3-4 0,1 4 0 0,-1 2-1 15,2 2 1-15,3 2-8 0,1 0 1 0,1 0 0 16,1 1 0-16,2-2-5 0,2-1 0 0,4-2 1 15,2 0 0-15,2-2-10 0,1-3 0 0,3 1 0 16,2-1 0-16,4 0-6 0,0 0 1 0,3 1 0 16,1-6-1-16,0 2-2 0,3 0-1 0,3 0 1 15,1-1-1-15,1-4-1 0,1 1-1 0,2-3 0 0,4 1 1 16,0 0 0-16,1 0 0 0,2-4 0 0,1-2 1 16,2-3-2-16,-1 1 0 0,1-1 1 0,0-4 0 15,-1 0-2-15,1-3 1 0,-2 1-1 0,-1-1 2 16,-1-2-3-16,-1-6 0 0,-3 0 0 0,0 0 0 15,-6 0-10-15,1-1-1 0,0-2 1 0,-1-4 1 16,-1 3-22-16,0-6-1 0,-1 4 1 0,0 1 0 16,0 0-18-16,-2 2 1 0,-2 3 0 0,1 2 0 0,-2 4 4 15,0 3 0-15,-2 4 0 0,-3 3 2 0,-3 3 6 16,2-5 1-16,-2 5-1 0,-2 2 1 0,2-2 12 16,0 3-1-16,0-3 1 0,-3 2 0 0,3-2 6 0,-6 6 2 15,-1 2-1-15,-2 4 0 0,-4 6 11 0,-3 4-1 16,2-1 0-16,1-2 2 0,2 0-1 15,0-4 2-15,1 3-1 0,4-2 0 0,1 0 1 16,0-4 1-16,1 4-2 0,-1-3 2 0,0-5 0 0,0 0-1 16,2-2 1-16,1 0 0 0,2-6 0 0,-3 3 1 15,3-3-1-15,-3 5 1 0,3-5 0 0,0 3 1 0,0-3-1 16,0 0 1-16,0 0 0 0,0 0 0 0,0 0 0 16,0 0 0-16,0 0 0 0,2-6 0 0,4-4 0 15,4-4 1-15,4-6 0 0,3-4 2 0,3-1-1 16,2 1 0-16,0 2 8 0,1-4 0 0,0 3 0 15,3 2 2-15,1 0 9 0,-1 4 0 0,-3 1 1 16,1 3-1-16,-1 4 2 0,-4 4 1 0,-2 4 0 16,-2 1 0-16,-4 4-8 0,-2-2 0 0,-2 4-1 15,-2 4 2-15,-2 4-8 0,-2 3 1 0,1 4 0 16,-2 3 1-16,-2 9-8 0,-1 0 1 0,-2 2 0 16,1-3 0-16,0-5-4 0,4-2 1 0,0-1 0 15,0-7 1-15,2-1-2 0,3-3 0 0,0-2 0 0,-4-6 0 16,-1-5-2-16,3 3 2 0,-3-3-1 0,4 1 1 15,-4-1-10-15,3-1 1 0,-3 1 0 0,3-8 0 16,-2 0-19-16,1-3 1 0,0-2-1 0,-2-1 1 0,0-4-15 16,-2-1 0-16,2 0 0 0</inkml:trace>
  <inkml:trace contextRef="#ctx0" brushRef="#br0" timeOffset="103371.12">25878 10268 539 0,'-1'-2'0'0,"1"2"0"16,3-6 0-16,-3 6 0 0,3-2 0 0,-3 2 0 15,3-2 1-15,-3 2-1 0,3-7 0 0,-3 7 0 16,8-12 0-16,-8 12 0 0,19-9 0 0,-3 4 0 16,2 2 0-16,1-2-1 0,3-1 1 15,-1 4 0-15,-2-1 0 0,0 2 18 0,0 1 0 0,-1 1 0 16,-2 2 1-16,0-1 43 0,0 1 1 0,-2 2 0 16,-1 1-1-16,-2 2 4 0,-1 2 0 0,-2-1 0 15,0 1 0-15,-2-2-15 0,-1-2-1 0,-1 5 1 0,3 2-1 16,-1 6-5-16,1 3 0 0,-3-2 0 0,1-2 1 15,0-4-14-15,-2-4 1 0,0 1-1 0,1-3 2 16,-4-8-14-16,3 6 1 0,-3-6-1 0,3 6 1 0,-3-6-7 16,1 5 0-16,-1-5 1 0,0 3-1 0,0-3-5 15,0 2 1-15,0-2-1 0,2-5 1 0,-2 5-4 16,6-5 1-16,-1-4 0 0,6-9-1 0,4-4 4 16,1-10 2-16,-2 2-1 0,-3 3 0 0,-1 4 4 15,-2 1-1-15,0 1 1 0,1-4-1 0,1 1 5 0,-1-3 2 16,1 5-2-16,-2 1 1 0,0 5 7 15,-2 1 0-15,-1 3 0 0,0 6 1 0,-5 6 1 0,5-6 0 16,-5 6 0-16,3-2 2 0,-3 2-7 0,3 0 1 16,-3 0 0-16,6 3 0 0,-6-3-4 0,8 5 0 15,0-5-1-15</inkml:trace>
  <inkml:trace contextRef="#ctx0" brushRef="#br0" timeOffset="104189.36">26576 10225 1117 0,'-1'3'0'0,"1"-3"0"16,0 11 0-16,-2-1 35 0,2-1 1 0,0 4-1 16,0 1 1-16,-2 3-3 0,1 1 1 0,-2-1 0 15,0-3-1-15,1-2-33 0,2-9 0 0,0-3 0 16,0 9 0-16,0-9-19 0,0 0 0 0,0 0 0 16,0 0 0-16,0 0-42 0,0 0 2 0,0 0-2 15,8-9 2-15,0-2 27 0,3-2 2 0,0-6 0 0,-1 2-1 16,-1-1 24-16,1 1 0 0,-1 2-1 0,1 0 1 15,-2 2 7-15,0 2 0 0,2 1 0 16,-1-2 1-16,-3 4 7 0,-1 0 1 0,2 0 0 0,1-3 0 16,1 1 20-16,1-2 2 0,-2-3-1 0,-2 4 0 15,-1 0 10-15,-2 0-1 0,0-1 0 0,0-1 2 0,-1 0-3 16,0-1 1-16,-1 0-1 0,1 3 1 0,-1 1-2 16,1 4 2-16,-2 6-1 0,3-10 0 0,-3 10-7 15,2-4 2-15,-2 4-1 0,-2-4 1 0,2 4 5 0,-5 0 0 16,5 0 0-16,-14 8 1 0,0 0-6 0,-5 3 2 15,-1 4 0-15,1 0 0 0,0 6-3 16,0 3 2-16,5-4-1 0,-2 4 1 0,3 1-23 0,0-2 2 16,4 0-1-16,2 1 0 0,4-7-6 0,3 2 1 15,2-1-2-15,-1-4 2 0,4-3-5 0,1-1 1 16,1-2-1-16,-1 1 1 0,-1-1-3 0,1 0 1 0,4-3 0 16,3-2 1-16,-2-2-1 0,2 3 1 0,3-4-1 15,3-5 1-15,3-1 5 0,3-4 0 0,1-1-1 16,-2-2 2-16,0 1 5 0,1-4-1 0,1 2 0 15,-1-2 2-15,2-3 2 0,2-2-1 0,0-1 1 16,-2 0 1-16,0 0-3 0,-2-2 1 16,1-1 0-16,-2 1-1 0,-3-2-3 0,-2 3 1 0,-3 2-1 15,-2 5 1-15,-4 7-7 0,-4 6 0 0,-6 3 1 16,8-7-1-16,-8 7-3 0,2-1 0 0,-2 1 0 16,-2 0 0-16,2 0-2 0,0 4 1 0,-3 8-1 0,-4 3 2 15,-2 12-2-15,-2 8 0 0,-1-2 0 16,0-4 0-16,-1-1-2 0,0-5 2 0,2-1 0 0,2-2 0 15,2-2-2-15,2-2 1 0,1-4 0 0,-1-2 0 16,2-4-1-16,1-1 0 0,2-5 0 0,0 5 1 16,0-5 0-16,-2 3 1 0,2-3-1 0,0 3 1 15,0-3 0-15,0 1 0 0,0-1 0 0,0 0 0 0,0 0 0 16,0 0 0-16,0 0 0 0,2-1 1 0,-2 1 0 16,11-13 0-16,-1 1 0 0,4-6 0 0,5-2 3 15,5-6-1-15,0 1 1 0,-2 1 0 0,-1 2 3 16,0 1 1-16,-1 2-2 0,3-1 2 0,1-1 0 0,1 1 1 15,-1 4 0-15,0 3 0 0,-2 5 0 0,-1 3 0 16,0 5 0-16,-4 5 1 0,-2 0-2 0,-4 6 0 16,-2 2 0-16,-1 4 1 0,-1 5-6 15,-4 5 0-15,-1 0 1 16,-2 0 0-16,-4 2-2 0,1-1 1 0,0-1-1 0,0-2 0 16,0-4-1-16,-1-1 0 0,1-1 1 0,0-6 0 0,0 0-1 0,0-2 0 0,1-3 0 15,0-2 0-15,2-6 0 0,0 2 1 16,0-2-1-16,4 0 0 0,-4 0 0 0,3 0 0 0,-3 0 0 15</inkml:trace>
  <inkml:trace contextRef="#ctx0" brushRef="#br0" timeOffset="104366.62">27805 9987 1897 0,'0'0'0'0,"0"0"0"0,0 0 0 15,0 0 21-15,5 0 2 0,-5 0-1 0,11-4 1 16,-11 4 15-16,29-7 0 0,-12 2 0 0,2 1 0 16,2-6-23-16,0 2 0 0,-2-1-1 0</inkml:trace>
  <inkml:trace contextRef="#ctx0" brushRef="#br0" timeOffset="105111.73">26807 9751 1243 0,'0'0'0'0,"0"0"0"0,0 0 0 0,0 0 12 15,0 2 1-15,0-2-1 0,0 0 1 0,0 0-3 0,0 0 2 16,0 0-1-16,0 0 0 0,0 0-10 0,0 0 2 16,0 0-2-16,0 2 1 0,0-2-3 0,0 0 0 15,0 0 0-15,0 1-1 0,0-1-1 0,0 3 0 16,0-3-1-16,0 3 1 0,0-3 2 0,5 4 1 16,-5-4-1-16,11 4 1 0,-11-4 0 0,11 5 0 15,-11-5 0-15,23 8 0 0,-4-8 3 0,3 2 0 16,2-2 1-1,2-2 0-15,4-3 6 0,2-1 2 0,3-2-2 0,2 0 1 0,2-1 19 0,3-4 1 0,1 0-1 16,0 2 1-16,0-1 6 0,2-1 1 0,-1 0 1 16,-2 2-1-16,-6 2-5 0,-1-4 1 0,-3 2 0 15,-3 1 1-15,-4 2-11 0,-4 2 1 0,-2 1 0 16,0 1 0-16,-1 4 0 0,-4-4 1 0,-3 4 0 16,-1 0 0-16,-4 0-6 0,-2 0 0 0,-4 0 0 15,3 0 0-15,-3 0-8 0,0 0 0 0,0 0-1 16,0 0 1-16,0 0-6 0,0 0 1 0,0 0-2 0,-2 0 2 15,2 0-4-15,-5 0 1 0,-1 4-1 0,-8-4 2 16,-9 3-5-16,-4 0 1 0,2 0-1 0,1 0 1 16,2-1-1-16,-1-1 0 0,-1 4 0 15</inkml:trace>
  <inkml:trace contextRef="#ctx0" brushRef="#br0" timeOffset="106172.71">27711 10109 892 0,'2'-3'0'0,"-2"3"0"0,1-9 0 16,-1 9 3-16,-1-12 1 0,1 12 1 0,0-11-1 15,0 11-2-15,-2-4 0 0,2 4-1 0,0-4 1 16,0 4-5-16,0-3-1 0,0 3 1 0,0-3 1 0,0 3-28 16,0-3 0-16,0 3 1 0,0-3 0 15,0 3-23-15,0-2 2 0,0 2-2 0,0-5 2 0,0 5 34 16,0-3 0-16,0 3 1 0,0-3-1 0,0 3 15 15,0-3 0-15,0 3 0 0,0 0-1 0,0 0 6 16,3 0-1-16,-3 0 1 0,3 2 0 0,-3-2 23 16,4 0 0-16,-4 0 0 0,3 4 1 0,-3-4 19 0,5 8 1 15,-5-8-1-15,4 24 2 0,0-5-3 16,-1 2 0-16,0-2 0 0,0-4 0 0,0 0-8 0,1-1 1 16,0-1-1-16,3-4 2 0,-3-3-8 0,1-1 1 15,-5-5-1-15,10 11 2 0,-10-11 6 0,11 8 1 16,-3-3-1-16,0-4 2 0,0 3-3 0,0-1 1 15,3-2 1-15,0-1-1 0,0-1-4 0,2-2 0 0,1-2 0 16,2-1 0-16,2-2 0 0,-1-2 0 0,1 1-1 16,0-1 2-16,-1 1-3 0,1-1 0 15,1 1-1-15,1-2 1 0,1-2-6 0,-2 2 0 0,0-3 0 16,2-1 1-16,3-1 1 0,0-1-1 0,0-2 0 16,0-2 1-16,1-2-6 0,2-3 1 0,-3 1-1 15,-1 1 1-15,-3 2-7 0,-1 3 1 0,-3 0-1 16</inkml:trace>
  <inkml:trace contextRef="#ctx0" brushRef="#br0" timeOffset="109028.59">25371 9284 12 0,'0'0'0'16,"0"0"0"-16,0-6 0 0,0 6 0 0,0-5 0 0,0 5 0 16,0-3 0-16,0 3 0 0,0 0 0 15,0 0 0-15,0 0 0 0,0 0 0 0,0 0 0 0,0 0 0 16,0 0 0-16,0 0 0 0,0 0 0 0,0 0 0 15,0 0 0-15,0 0 0 0,0 0 0 0,0 0 0 16,0 0 0-16,0 0 0 0,0 0 0 0,0 0 0 16,0 0 0-16,0 0 0 0,0 0 0 0,0 0 0 15,0 0 0-15,0 0 0 0,0 0 0 0,0 0 0 16,0 0 0-16,0 0 0 0,0 0 0 0,0 0 0 0,0 0 0 16,0 0 0-16,0 0 0 0,0 0 0 15,0 0 0-15,0 0 0 0,0 0 0 0,0 0 0 0,0 0 0 16,0 0 1-16,0 0 0 0,0 0 0 0,0 0 0 15,0 0 6-15,0 0 0 0,0 0 0 0,0 0-1 0,0 0 7 16,0 0 0-16,0 0-1 0,0 0 2 0,0 0 8 16,0 0 2-16,0 0-2 0,0 0 2 0,0 0-1 15,3 0 2-15,-3 0-1 0,4 0 0 0,-4 0-2 16,3 0 0-16,-3 0 1 0,3 0-1 0,-3 0-5 16,3 0 1-16,-3 0-1 0</inkml:trace>
  <inkml:trace contextRef="#ctx0" brushRef="#br0" timeOffset="109555.75">25304 9432 12 0,'0'0'0'0,"0"0"0"0,-1-7 0 16,1 7 0-16,-5-11 0 0,5 11 0 0,-2-8 0 15,2 8 0-15,0 2 0 0,0-2 0 0,0 0 0 16,0 0 0-16,0 3 0 0,0-3 0 0,0 0 0 0,0 0 0 16,5 0 0-16,-5 0 0 0,5 0 0 15,-5 0 0-15,8-3 0 0,-8 3 0 0,13-10 0 0,-13 10 0 16,17-6 0-16,-17 6 0 0,26-9 0 0,-10 1 0 16,-2-2 0-16,4 2 0 0,-1 2 0 0,2 1 0 15,4 0 0-15,0 1 0 0,-3 0 0 0,0-2 0 16,3 1 0-16,0 1 0 0,3 0 0 0,-1 3 0 0,1-4 0 15,-1 2 0-15,3 0 1 0,0 1 5 0,1 1 0 16,0 1 1-16,-4 1 0 0,1 1 13 0,-1 1 0 16,-1-3 0-16,-2 2 1 0,-2-1-2 0,-1 4 0 15,-2-5 0-15,-2 1 1 0,-4 3-3 0,-2-3 0 16,-2-1 0-16,-3 0-1 0,-4 0-3 0,8 0-1 16,-8 0 0-16,7 0 2 0,-7 0-6 0,6 0 1 0,-6 0 0 15,3-5 0-15,-3 5-5 0,3-6 1 0,-3 6-1 16</inkml:trace>
  <inkml:trace contextRef="#ctx0" brushRef="#br0" timeOffset="109855.98">25999 8953 351 0,'0'-3'0'0,"0"3"0"15,-3-1 0-15,3 1 6 0,-1 4 1 0,1-4 0 0,-2 0 0 16,2 0 6-16,0 0 2 0,0 0-1 0,0 4 1 15,0-4 11-15,0 4 1 0,0-4-2 0,-5 21 2 16,0 1 4-16,-3 5 0 0,2-2 1 0,1-1-1 16,0-2 5-16,-1 0 0 0,1 1 0 0,1 0 0 15,-1 0-7-15,2 3 1 0,-5-2-1 0,1 3 2 0,-2 3-1 16,-1 3 1-16,-1-2 0 16,1 0 0-16,1 1-6 0,-1 1-1 0,1 0 1 0,-1 1 1 0,2-3-5 15,-1-1 2-15,2-1-2 0,2-2 1 0,1-5-5 16,0-2 0-16,3-4 0 0,1-3 0 0,0-4-4 15,0-4 2-15,0-5-2 0,0 8 2 0,0-8-4 0,0 0 1 16,0 0 1-16,0 0-1 0,0 0-6 0,0-3-1 16,1-7 1-16</inkml:trace>
  <inkml:trace contextRef="#ctx0" brushRef="#br0" timeOffset="110936.2">25045 11308 12 0,'0'0'0'0,"0"0"0"0,3-5 0 0,-3 5 45 15,1-6 0-15,-1 6 0 0,0-3-1 0,0 3-8 0,0-4 1 16,0 4 0-16,0-8 0 0,0 8-12 0,0-12 0 16,0 12-1-16,-3-19 1 0,3 19-7 0,-6-27 0 15,6 27 0-15,-8-27 1 0,8 27-8 0,-13-22 2 16,13 22-1-16,-8-21 0 0,8 21 2 0,-11-19 0 15,11 19 0-15,-5-19 0 0,5 19-2 0,-5-14-1 0,5 14 0 16,-6-10 0-16,6 10-2 0,-6-9 0 0,6 9 0 16,-4-6 1-16,4 6 5 0,-3-4 1 0,3 4-1 15,-5-3 1-15,5 3 3 0,-3-3 1 0,3 3-1 16,-3-3 2-16,3 3 3 0,-3 0 2 0,3 0-1 16,-3 0 1-16,3 0 15 0,-3 0 1 0,3 0-1 15,-2 0 2-15,2 0 1 0,0 0-1 0,0 0 1 16,0 0 1-16,0 0 4 0,0 0 2 0,0 0-1 15,2-3 1-15,-2 3-4 0,15-8 1 0,5 2-1 0,5-4 2 16,9-3-6-16,5-1 1 16,3 0 0-16,-2 3 0 0,-4 1-3 0,1-2 2 0,-2 4-2 0,0-3 2 15,-1 1-7-15,-1 2 0 0,-1-3 0 0,0 2 1 16,0 1-11-16,0 0-1 0,-2-2 1 0,-1 4 0 0,-2-2-6 16,-3 0 0-16,-1 0 1 0,0 2 0 15,-2 0-5-15,-1-1-1 0,-2 4 1 0,-1-3 1 16,1 1-13-16,-1 0 1 0,-2 0-1 0</inkml:trace>
  <inkml:trace contextRef="#ctx0" brushRef="#br0" timeOffset="111278.12">25457 10731 1457 0,'-4'-3'0'15,"4"3"0"-15,-8-9 0 0,8 9 18 0,1-3 0 16,-1 3 0-16,-1-7 0 0,1 7 0 0,-5-3 1 0,5 3-1 15,-5-3 1-15,5 3-11 0,-2-2 0 0,2 2 0 16,-3 0 0-16,3 0-8 0,0 2 0 0,0-2 0 16,0 0 1-16,0 0-1 0,0 0 0 0,0 0 0 15,0 0 0-15,0 0 0 0,0 3 0 0,0-3 0 16,11 10 0-16,-11-10 3 0,28 27 0 0,-16-10 1 16,-2 4-1-16,-1 2 9 0,-2 3 1 0,-2-1-1 15,-2 0 0-15,-2 2 13 0,-1 2 1 0,-3-1-1 16,-2 1 0-16,-1-2 8 0,-2-2 0 0,0-1-1 15,0-1 1-15,3 0-3 0,2-3 1 0,2-1 0 16,-1-1 0-16,2-3-10 0,-3-2 2 0,3 0-2 0,0-4 2 16,0-9-7-16,0 7 1 0,0-7 0 0,0 4 0 15,0-4-4-15,5 4 1 0,-5-4-1 0,6 4 1 16,-6-4-5-16,8 3 0 0,1-3 0 0,3-1 1 0,4-2-3 16,-1 0-1-16,1-5 1 0</inkml:trace>
  <inkml:trace contextRef="#ctx0" brushRef="#br0" timeOffset="111806.77">25975 10763 1758 0,'0'0'0'15,"0"0"0"-15,0 0 0 0,0 0 25 0,0 0-1 0,0 0 1 16,2-8 1-16,-2 8 16 0,6-1 2 0,-6 1-1 16,4 0 1-16,-4 0-4 0,3-7 2 0,-3 7-1 15,5-8 1-15,-5 8-20 0,6-4 1 0,-6 4-1 16,5-8 2-16,-5 8-5 0,3-5 0 0,-3 5 0 16,3-3 0-16,-3 3-2 0,3-3 0 0,-3 3-1 15,-1 3 2-15,1-3-4 0,0 8 0 0,0-8 1 16,-4 28 0-16,1-4-1 0,0 1 2 15,0 1-2-15,1-3 2 0,1-2-2 0,-1 0 0 0,1-1 1 16,-1-1-1-16,0 2 2 0,1-4 0 0,-1 2-1 0,-1 0 1 16,1 0-2-16,1 0-1 15,-1-1 1-15,1-3-1 0,2-4 1 0,1 1-1 16,-2-1 0-16,0 0 1 0,-2-2-4 0,2-2 1 0,0-7 0 0,0 6 1 16,0-6-2-16,0 6 0 0,0-6 0 0,0 7 0 0,0-7-3 15,2 3 1-15,-2-3-2 0,6 4 2 0,-6-4-2 16,0 0 1-16,0 0-1 15,0 4 1-15,0-4-1 0,0 3-1 0,0-3 1 0,0 1 0 16,0-1-2-16,0 0 0 0,0 0 1 0,0 0-1 0,0 0 0 0,0 0-1 16,0 0 1-16,0 0 0 0,0 0-2 0,0 0 1 15,0 0-1-15,0 0 0 0,0 0-1 0,0 4 1 16,0-4 1-16,0 0-1 0,0 0-1 0,0 0 0 16,0 0 0-16,0 0 0 0,0 0-1 0,0 0 0 15,0 0 0-15,0-4 2 0,0 4-2 0,0-11 0 16,0 5 0-16</inkml:trace>
  <inkml:trace contextRef="#ctx0" brushRef="#br0" timeOffset="112342.05">26318 10841 1595 0,'0'0'0'16,"0"0"0"-16,0 0 0 0,0 0 29 0,0-3 1 0,0 3-1 16,0-4 0-16,0 4 7 0,0-3 0 0,0 3 0 15,0-3 1-15,0 3-19 0,0 0 0 0,0 0 0 16,6 0 1-16,-6 0-18 0,13 0 1 0,-13 0-1 16,26 0 1-16,-4-3-2 0,4-2 0 0,-1-1 0 15,-1-1 0-15,-2 3 0 0,-1 1 0 0,1-4 0 16,-1 1 0-16,3-2 0 0,1 0 0 0,1 0 0 15,-1 0 0-15,1 0 0 0,-1 0 0 0,-1 0 0 16,-3 1 0-16,-3 0-1 0,-4 4 1 0,-3-3-1 0</inkml:trace>
  <inkml:trace contextRef="#ctx0" brushRef="#br0" timeOffset="112613.08">26348 11035 1381 0,'0'0'0'0,"0"0"0"0,0 0 0 0,0 0 12 16,0 2 2-16,0-2-1 0,0 2 1 0,0-2 13 0,0 0 1 16,0 0-1-16,0 0 1 0,0 0 3 0,5 0 0 15,-5 0 1-15,18-7 0 0,2-1-11 0,6-1 0 16,-1-1-1-16,-1 2 1 0,2-1 0 0,-1-1-1 15,1 1 0-15,-1-1 0 0,1 1-3 0,-1-2 1 16,1 1 0-16,-1 2 0 0,1 2-5 0,-1 1 1 16,-1 1-1-1</inkml:trace>
  <inkml:trace contextRef="#ctx0" brushRef="#br0" timeOffset="113597.11">27091 10807 1507 0,'0'0'0'0,"0"0"0"0,0 0 0 0,0 0 9 0,0-4 1 15,0 4-1-15,5-3 1 0,-5 3 9 0,5 0 1 16,-5 0-1-16,3 0 1 0,-3 0-5 0,3 0-1 15,-3 0 1-15,2 0 1 0,-2 0-12 0,0 0 2 16,0 0-2-16,0 0 2 0,0 0-4 0,0 0 2 16,0 0-1-16,0 0 0 0,0 0 5 0,0 0 1 0,0 0 0 15,0 0 0-15,0 0 6 0,0 0-1 0,0 0 1 16,0 0-1-16,0 0 4 0,0 0 2 0,0 0-1 16,0 0 0-16,0 0 0 0,0 0 1 0,0 0-1 15,0 1 1-15,0-1-4 0,1 0 0 0,-1 0-1 16,7 3 2-16,-7-3-4 0,4 0-1 0,-4 0 0 15,4 3 1-15,-4-3-8 0,3 0 1 0,-3 0-1 16,3 0 1-16,-3 0-5 0,3 0 0 0,-3 0 0 16,3 0 0-16,-3 0-1 0,0 0 0 0,0 0 0 15,0 0 0-15,0 0-2 0,0 0 1 0,0 0-1 16,0 0 1-16,0 0-4 0,0 0 2 0,0 0 0 16,0 0-1-16,0 0-1 0,0 0 0 0,0 0 1 0,0 0-1 15,0 0-2-15,0 0 1 0,0 0-1 0,0 0 0 16,0 0-2-16,0 0 1 0,0 0-1 0,0 0 1 0,0 0-8 15,0 0-1-15,0 0 0 0</inkml:trace>
  <inkml:trace contextRef="#ctx0" brushRef="#br0" timeOffset="116258.44">28441 9609 12 0,'0'-2'0'0,"0"2"0"0,-3-3 0 0,3 3 0 15,-3-5 0-15,3 5 0 0,-3-3 0 0,3 3 0 16,0-1 0-16,0 1 0 0,0 0 0 0,0 0 4 15,0 0 1-15,0 0-1 0,0 0 1 0,0 0 15 0,4 1 0 16,-4-1 0-16,16 5 1 0,-16-5 7 0,35 8 1 16,-14-2 0-16,-2-4 0 0,-1-2-1 0,-1 0 1 15,1 1-1-15,1 1 2 0,2 1-5 0,-1-3 2 16,1 0-1-16,1 0 1 0,5-5-4 16,2 4-1-16,3-1 0 0,2 2 1 0,1 0 15 0,1 0 0 15,4 0 0-15,2 0 1 0,-1 0 4 0,2-5 1 16,3 4 0-16,2-1 1 0,1 2 2 0,1-3 1 0,-1 0 0 15,1 0 1-15,1 0-8 0,0-5 2 0,0 1-2 16,0 1 2-16,0 0-3 0,0-1 2 0,0 1-1 16,0-2 1-16,1 0-11 15,1 0 1-15,-2 2-1 0,-2 0 2 0,1 1 1 0,-2 0 2 16,-2 0 0-16,-3 2 0 0,-3-2-1 0,-4-1 1 0,-5 1-1 16,-4 4 1-16,-7 1-4 0,-4 1 2 0,-4 3-1 15,-5-4 1-15,-7 0-9 0,7 0 0 0,-7 0-1 16,3 0 2-16,-3 0-8 0,0 0 1 0,0 0-1 15,0 0 1-15,0 0-7 0,0 0 2 0,0 0-1 16,0 0 1-16,0 0-7 0,0 0-1 0,0 0 1 0,0 0 1 16,0 0-5-16,0 0 2 0,0 0-2 0,0 0 2 15,0 0-4-15,0 0 1 0,0 0-1 0,0 0 1 0,0 0-2 16,0 0 1-16,0 0 1 0</inkml:trace>
  <inkml:trace contextRef="#ctx0" brushRef="#br0" timeOffset="116775.29">31968 9028 1117 0,'4'0'0'0,"-4"0"14"0,3 0-1 0,13 3 1 0,-7-3-1 16,-9 0 1-16,8 0 0 0,-8 0 1 0,0 2-1 16,0-2-7-16,0 1 1 0,0-1 0 0,0 0 0 15,0 0-4-15,0 3 1 0,0-3-1 0,0 4 2 16,0-4-3-16,-3 7 0 0,0 5 1 0,-2 5-1 16,-1 7 1-16,-2 1 0 0,-2 0-1 0,-1-1 2 0,0-3-1 15,0-2 1-15,0 1-1 0,-1 2 2 0,3-1 0 16,-1 0-1-16,1 1 1 0,1 0-1 15,1-1 4-15,3-1 0 0,-1 1 0 0,-2-2 0 0,3-2-1 16,-1-3 0-16,2-1 0 0,1 0 1 0,0-5-4 0,-1-4 1 16,3-4 0-16,-1 8-1 0,1-8-1 0,-2 5 0 15,2-5 1-15,-3 3-1 0,3-3-2 0,0 3 1 16,0-3-1-16,0 5 0 0,0-5-1 0,0 2 0 16,0-2 0-16</inkml:trace>
  <inkml:trace contextRef="#ctx0" brushRef="#br0" timeOffset="117692.83">32064 9297 627 0,'16'-13'0'0,"1"-2"0"15,-2 3 0-15,-6 3 10 0,-2 1 1 0,1-1 0 16,3-3 1-16,3 0 1 0,2-4 1 0,-1 3-1 16,-6 5 0-16,-9 8-1 0,8-8 0 0,-8 8-1 15,2-1 2-15,-2 1-8 0,0 0 2 0,0 0 0 16,0 0-1-16,0 0 12 0,0 0 0 0,0 0 0 15,0 0 1-15,0 0 5 0,0 0 1 0,0 0-1 0,-2 1 1 16,2-1 0-16,-3 4-1 0,3-4 1 0,-10 14 1 16,1 0 2-16,-4 4 1 0,0-1-1 15,2 2 1-15,3-3-1 0,0-2 0 0,0 2 0 0,2-2 1 16,4-3-5-16,1-1 2 0,-1-2 0 0,0 1 0 0,2-1-4 16,2 0 1-16,1 0-1 0,0-2 0 0,-1 1-6 15,1-3 0-15,-3-4 0 0,7 10-1 0,-7-10-2 16,4 8 0-16,-4-8 1 0,7 1-1 0,-7-1-3 15,3 2 0-15,-3-2 0 0,6 3 0 0,-6-3-4 16,7 0 1-16,-7 0-2 0,11 0 2 0,-5-6-2 16,1-2-1-16,1-2 1 0,1 1 0 15,1-2-1-15,-2-2-1 0,0 0 0 0,-2 2 1 0,-1 0-2 16,0 0 0-16,-1 2 0 0,-1-1 1 0,-1 2-2 0,0 0 1 16,-1 0-1-16,-1 2 1 0,0 6-1 0,-3-9 2 15,3 9-1-15,-5-10 0 0,2 5-1 0,0-3 2 16,-2 2-2-16,-1 0 1 0,-2-1 0 0,0 1 2 15,1 0-1-15,4 1 0 0,3 5 0 0,-3-5 0 16,3 5-1-16,-3-3 1 0,3 3 1 0,-2-2 0 0,2 2 0 16,0 0 0-16,0 0 1 0,0 0 0 0,0 0 0 15,2 0 0-15,-2 0-2 0,11-1 0 0,-1-1 0 16,2-2 1-16,6 4-3 0,4 0 0 0,-1 1 0 16,-2 2 1-16,-1-1 2 0,-1 4-1 0,1-3 0 15,-2 2 2-15,1 1-1 0,1 1 1 0,-2 1-1 16,0-4 2-16,-1 4 0 0,1-3-1 0,0 1 1 15,-1 1 1-15,-1-1-2 0,0 0 2 0,-2 1-1 16,-3-1 0-16,-3 0-2 0,-2-1-1 0,-4-5 0 0,3 11 1 16,-3-11-2-16,1 10 0 0,-2-2 0 0,-2 1 1 15,-4 1-2-15,-1 2 0 0,-3 1 0 0,-2-2 0 16,-1 2 3-16,-2-1-1 0,2-4 0 0,1 0 1 16,3 0 1-16,4 2 2 0,6-10 0 0,-8 8-1 0,8-8-1 15,-1 0 1-15,1 0-2 0,0 0 2 16,0 0-3-16,0 0 0 0,0 0 1 0,0 0 0 0,0 0-3 15,0 0 1-15,0 0-1 0,0 0 0 0,0 0-1 16,0 0 1-16,0 0 0 0,7-4 0 0,5 0-1 16,5-6 0-16,4 2 0 0,-2 0 1 0,0 0 0 15,0 2 2-15,0 0-1 0,-1-2 0 0,-4 0 4 0,-1-3 0 16,0 1 1-16,-2-4 0 0,-3 1 2 0,0 1 1 16,-2-2-1-16,-1-2 1 0,0 0 1 0,0 0 2 15,-2-1-2-15,-2 1 1 0,-1-2-1 0,-1 3 1 16,-1-1-1-16,-1 1 0 0,-2 3 0 0,-1 2 2 15,-2-1-1-15,0 5 0 0,2 3-2 0,-2-2 1 16,0 2-1-16,-2 0 0 0,0 1-7 0,-1-3 2 16,0 2-2-16,-2 3 1 0,2-3-2 0,0 3-1 15,2 3 0-15,1-3 0 0,8 0-1 0,-8 5 0 0,8-5 0 16,-4 3 0-16,4-3-2 0,-3 5 1 0,3-5-1 16,0 8 1-16,0 0-4 0,0 1 0 0,0 2 1 15,2-1-1-15,1 2-5 0,0 3 0 0,0-6 0 16</inkml:trace>
  <inkml:trace contextRef="#ctx0" brushRef="#br0" timeOffset="118127.63">33041 8884 1088 0,'6'-3'11'0,"-6"3"6"16,12-4 0-16,19-2 0 0,-7 3 1 0,-9 3-5 16,-7 2 2-16,-8-2-2 0,8 3 2 0,-8-3-8 15,3 4 0-15,-3-4 1 0,3 7 0 0,-3-7-5 0,3 9 1 16,-1-2-1-16,-1 2 1 0,1 1-1 0,-2 4 0 16,-2-1 1-16,1 2-1 0,-1 0 3 0,-1 0-1 15,1 0 1-15,1-3 1 0,-2 1-2 0,1-5 1 16,0 5-1-16,-2-1 2 0,-3 1-1 0,-1 3 1 15,-1 0-2-15,-2 1 2 16,-4 2 0-16,-1 2-1 0,-1-1 1 0,-1-4 0 0,2-2-2 0,0-1 2 16,0 1-1-16,2-1 0 0,1-4 1 0,1 2 0 0,2-1 0 15,2-4-1-15,8-6 1 0,-8 10 1 0,8-10-1 16,-3 11 1-16,3-11-2 0,-3 8 1 0,1-2 0 16,1 2 0-16,1 3-3 0,0 2 2 0,0 3-1 15,0-1 1-15,0 0-1 0,0 1 1 0,0-2 0 16,1 3 0-16,2-1 1 0,0 5 1 0,2-4 0 15,2 2 0-15,1 2 1 0,0-4 0 0,1 0 0 16,2 1 1-16,4-1 0 0,1 4 1 0,1-4-1 16,2 2 1-16,4 2 1 0,-1-4 0 15,0 2-1-15,1 2 2 0,0 3-2 0,3 1 0 16,-2 3 0-16</inkml:trace>
  <inkml:trace contextRef="#ctx0" brushRef="#br0" timeOffset="118368.6">33106 9808 1266 0</inkml:trace>
</inkml:ink>
</file>

<file path=ppt/ink/ink16.xml><?xml version="1.0" encoding="utf-8"?>
<inkml:ink xmlns:inkml="http://www.w3.org/2003/InkML">
  <inkml:definitions>
    <inkml:context xml:id="ctx0">
      <inkml:inkSource xml:id="inkSrc0">
        <inkml:traceFormat>
          <inkml:channel name="X" type="integer" max="21248" units="cm"/>
          <inkml:channel name="Y" type="integer" max="12032" units="cm"/>
          <inkml:channel name="F" type="integer" max="4096" units="dev"/>
          <inkml:channel name="T" type="integer" max="2.14748E9" units="dev"/>
        </inkml:traceFormat>
        <inkml:channelProperties>
          <inkml:channelProperty channel="X" name="resolution" value="617.67444" units="1/cm"/>
          <inkml:channelProperty channel="Y" name="resolution" value="620.20618" units="1/cm"/>
          <inkml:channelProperty channel="F" name="resolution" value="0" units="1/dev"/>
          <inkml:channelProperty channel="T" name="resolution" value="1" units="1/dev"/>
        </inkml:channelProperties>
      </inkml:inkSource>
      <inkml:timestamp xml:id="ts0" timeString="2023-07-27T05:40:31.999"/>
    </inkml:context>
    <inkml:brush xml:id="br0">
      <inkml:brushProperty name="width" value="0.05292" units="cm"/>
      <inkml:brushProperty name="height" value="0.05292" units="cm"/>
      <inkml:brushProperty name="color" value="#FF0000"/>
    </inkml:brush>
  </inkml:definitions>
  <inkml:trace contextRef="#ctx0" brushRef="#br0">11250 3697 12 0,'0'0'0'0,"0"0"0"0,-5-8 0 0,5 8 0 15,-5-8 0-15,5 8 0 0,-3-5 0 0,3 5 0 16,0-3 0-16,0 3 0 0,0 0 0 0,0 0 0 16,0 0 0-16,0 0 0 0,0 0 0 0,0 0 0 15,0 0 0-15,0 0 0 0,0 0 0 0,0 0 0 16,0 0 0-16,0 0 0 0,8 0 0 0,-8 0 0 15,1 0 0-15,-1 0 0 0,7 0 0 0,-7 0 0 0,9 0 0 16,-9 0 0-16,24 3 0 0,-9-3 2 0,4 5 1 16,3-2 1-16,2-1-1 0,-3 1 10 0,4 2 0 15,1-2-1-15,2-1 2 0,6 1 6 0,-1 0 0 16,2 2 0-16,4-4 2 0,2 2-3 0,0 1 1 16,4 0 0-16,-2-1 0 0,7-1-5 0,-4 4 1 15,3-1-2-15,5-3 2 0,1-2-6 0,4 3 0 0,1-3 0 16,2 3 0-16,4-3 1 0,2 0-1 0,2 0 0 15,0 0 1-15,2-3-3 0,1 0 1 0,1 1-1 16,-2 2 1-16,-1-3 6 0,1 1 1 0,1 2 0 16,-1-3 1-16,-2 0 6 0,3 1 2 15,1-1-1-15,-3-1 1 0,4-1 10 0,-3 2 0 0,0-2 0 16,0-1-1-16,1 1 2 0,-5 0 1 0,3 0-1 16,-4 2 1-16,-1-2-6 0,1-1-1 0,-3 1 0 15,-2 1 0-15,0-1-7 0,-6 2 0 0,-2-2 1 16,-1 2 0-16,-2-2-4 0,-2 2 1 0,-2 1-1 0,-1-1 2 15,-5 3-2-15,-2 3 1 0,2-3-1 0,-3 0 2 16,4 0 0-16,-6 2 1 0,3 1-1 0,-4-3 2 16,0 2-3-16,-2 1 0 0,-1-3 1 0,0 3-1 15,-5-3-3-15,0 0 1 0,-1 0-1 0,-1 0 1 16,-1 0-5-16,2 0 1 0,-6 0 0 0,-2-3 0 0,-2 0-2 16,-3 1 0-16,-1-3 0 0,-2 5 0 0,1-3-1 15,2-2 1-15,-5 5-1 0,-3-3 1 0,-5 3 0 16,9-5-1-16,-9 5 1 0,11-3 0 0,-11 3 3 15,8-5-1-15,-8 5 1 0,5-3 0 0,-5 3 2 16,8-1 0-16,-8 1 0 0,5-3 1 0,-5 3 8 0,5-8 1 16,-5 8-1-16,3-4 1 0,-3 4 3 0,3-1 2 15,-3 1-2-15,5-3 2 0,-5 3-5 0,1-3 0 16,-1 3 0-16,3 0 1 0,-3 0-5 0,4 0 0 16,-4 0 1-16,4 0 0 0,-4 0-6 0,2 0 1 15,-2 0-1-15,3 0 1 0,-3 0-3 0,0 0 0 16,0 0 0-16,0 0 1 0,0 0-6 0,0 0 0 0,0 0 1 15</inkml:trace>
  <inkml:trace contextRef="#ctx0" brushRef="#br0" timeOffset="2900.81">17523 3738 300 0,'2'0'0'0,"-2"0"0"15,3-8 0-15,-3 8 0 0,-5-12 1 0,5 12 0 16,5-8 1-16,-5 8-1 0,13 0 0 0,-13 0 0 16,28 1 0-16,-7-1-1 0,1 0 0 0,2 0 0 15,-6-1 1-15,-1-3-1 0,-1 3 0 0,2-2 0 0,1-2 0 16,2 2 0-16,1 3 1 0,2-5 0 0,1 2 1 16,-1 1 0-16,3-1 0 0,4-2 0 0,1 2 2 15,3 0-1-15,0 1 0 0,3-1 1 0,0 3-1 0,4 0 4 16,1 0 1-16,3 3 0 0,0-3-1 15,2 2 2-15,0 1 2 0,1 0-1 0,1 2 0 0,-1-2 11 16,0 2 0-16,1 0 1 0,-1-2 0 0,1 2 15 16,-1-1 1-16,2 1 0 0,2 2 1 0,-1-3-3 15,2-1-1-15,1 2 1 0,-1-2 0 0,0 2-1 0,-1-3 0 16,2 1 0-16,4 0-1 0,0-1-9 16,-3 1 1-16,1 0 0 0,1-3 0 0,-1 0-3 0,4 0 1 15,-2 0-1-15,0-3 1 0,0 0-7 0,0-2 1 16,1 0 0-16,2 2 0 0,2 1-7 0,-3-4 1 15,-1 1-1-15,1 2 2 0,-2 2-6 0,-2 1 1 16,1-4 0-16,1 4 1 0,-4 0-3 0,1 4-1 16,0-4 1-16,0 0 0 0,-1 0-3 0,0 1 1 0,0 2 1 15,-4-3-1-15,0 3 2 0,2-1 0 0,-5 1-1 16,1-3 1-16,1 0-5 0,-2 0 0 0,-1 0 0 16,1 0 2-16,-2 0-1 0,1 0 1 0,-1 0 0 15,0 0 1-15,2 0-1 0,-5 0 1 0,0 0-1 16,-2 0 0-16,-1 0 0 0,0 0 0 0,0 0 0 15,-2 0 1-15,0-3-3 0,1 1 0 0,-3-1 0 16,1 0 1-16,0 2-1 0,-2 1 2 0,0-4-2 16,0 3 1-16,3-1-1 0,-3 1 1 0,2 1 1 15,-1 0-1-15,0 0 0 0,0 0 0 0,-1 0 1 0,0 0-1 16,4 0-1-16,-4 1 1 0,0-1 0 16,0 0 1-16,-2 0-1 0,1 0 1 0,-2 0 0 0,-2-1 0 15,-3-3 0-15,0 3 1 0,0-2-1 0,0-2 0 16,2 2 1-16,1 0 0 0,1-2 1 0,-1 0-1 15,0 2-2-15,0 1 1 0,-1-1-1 0,3 0 1 16,1 1 0-16,1 2-1 0,-2-3 0 0,-2 3 1 0,0-3 0 16,-1 2-1-16,0 1 0 0,-1-4 0 0,1 4 0 15,0 0 0-15,-1 0 0 0,0 0 0 0,-1 0-1 16,0-1 2-16,1 1-2 0,-2 0 1 0,3 0 0 16,-4 1 0-16,2-1 1 0,0-1-1 0,0-2-1 0,1-1 1 15,-1 3-1-15,1 1 2 0,3-3-3 0,-1 3 0 16,-1-3 0-16,-2 1 1 0,1 2-1 0,-2-3 0 15,1 1 0-15,0 2 1 0,0-3-1 0,0 3 1 16,0-3 0-16,0 1 0 0,1-1 2 0,-1 0-1 16,0 1 0-16,-2 2 0 0,1-3 4 15,-2 3 1-15,0 0-1 0,-2 0 1 0,0 0 2 0,0-5 0 0,1 1 0 16,-4 1 1-16,-2 3-1 0,-2 3 1 16,-1-3 0-16,0 0 0 0,-1-3-2 0,-2 3 1 0,1-4 0 15,-4 3 0-15,1 1 0 0,-3-3 1 0,2 3 0 16,0 0 0-16,0 0 1 0,0 0 0 0,0 0 0 15,0 0 0-15,0-4 5 0,0 3 0 0,-1-2-1 16,-3 0 1-16,-4 3 4 0,8 0 0 0,-8 0 1 16,4 0 0-16,-4 0 3 0,3 0-1 0,-3 0 1 15,4 0-1-15,-4 0-3 0,2 0 1 0,-2 0-1 16,3 0 0-16,-3 0-4 0,3 0 1 0,-3 0-2 0,4 0 2 16,-4 0-8-16,1 0 1 0,-1 0 0 15,0 0 0-15,0 0-4 0,0 0 0 0,0 0-1 0,0 0 2 16,0 0-3-16,0 0 1 0,0 0-1 0,0 0 2 0,0 0-5 15,0-2 1-15,0 2 1 0,0-3-1 0,0 3-2 16,0-2 0-16,0 2 0 0</inkml:trace>
  <inkml:trace contextRef="#ctx0" brushRef="#br0" timeOffset="6566.63">26592 3673 263 0,'0'0'0'16,"0"0"0"-16,-5-11 0 0,5 11-2 0,0-14 1 15,0 14 0-15,0-13 0 0,0 13-2 0,7-3 1 16,-7 3 0-16,8 3 1 0,-8-3 3 0,3 5 0 15,-3-5 0-15,3 0 2 0,-3 0-2 0,3 0 0 0,-3 0 1 16,8 0-1-16,-8 0 1 0,13 0 2 0,-13 0-1 16,10 0 1-16,-10 0-2 0,14 0 2 15,-14 0-1-15,21 0 0 0,-21 0 18 0,30 2-1 0,-14 1 0 16,-2-3 1-16,1 3 1 0,-3-2 2 0,3 3-1 16,1-4 0-16,1 3 9 0,1 2 0 0,1-5 0 15,2 1 1-15,1 2-11 0,0-3 1 0,2 3-1 16,2-3 1-16,1 2-5 0,3 1 0 0,2 0 0 15,3-1 1-15,2 1 13 0,1 2 1 0,2 0-1 16,0 1 1-16,-1-4 0 0,1 1 0 0,2-3 1 16,1 3 0-16,1-2-6 0,3-1 1 0,0 0 0 0,1 4 0 15,2-4-8-15,2-4 2 0,4 3-1 0,0 1 1 16,0-3-5-16,4 0 0 0,-1 1 0 0,0-1 0 16,-2 3-5-16,1-3-1 0,1 3 1 0,0 3-1 15,0 0 4-15,0-1 1 0,0 1-1 0,0 1 1 0,0 0-2 16,-2-1-1-16,0 2 1 0,2-4 1 0,4 2-4 15,-1-3 1-15,-2-3-1 0,1 2 2 0,1 1-3 16,0-4 0-16,-3 3 1 0,0-1-1 0,-3 1-3 16,-2 1 1-16,-1-4 0 0,-1 3 0 0,-1 1 4 0,-1-3 0 15,-4-2 1-15,-3 5 0 0,-5-3 3 16,-3 3 1-16,-1-3 0 0,-2 1 0 0,-4-3 1 16,-1-1 1-16,-1 1 1 0,-1 2-1 0,-1 1-1 0,-1-1 0 15,-3-1 1-15,1 4 0 0,-2-5 0 0,0 5 1 16,-3-3-1-16,-1 3 0 0,-4-4-2 0,-2 4 1 15,-2 0 1-15,-3 0-1 0,-4 0-3 0,5 0 1 16,-5 0-1-16,0 0 0 0,0 0 0 0,0 0 1 16,0 0 0-16,0 0 0 0,0 0-5 0,0 0 0 0,0 0 0 15,-1 0 1-15,1 0-4 0,-5 0 0 0,-8 4 0 16</inkml:trace>
  <inkml:trace contextRef="#ctx0" brushRef="#br0" timeOffset="7915.62">3669 4592 12 0,'21'-8'0'0,"1"-5"0"16,-1-1 0-16,-8-1 0 0,-1 3 0 0,7-2 0 15,4 1 0-15,10 0 0 0,4 1 0 0,6-1 0 16,-2 0 0-16,1 2 0 0,-1-2 0 0,2-2 0 15,-1-1 0-15,-1 3 0 0,1-3 0 0,-1 2 0 16,2 3 0-16,-1-2 0 0,1 1 0 0,-2-4 0 16,0 0 0-16,-4 0 0 0,1 3 0 0,-4 1 0 15,-1-1 0-15,1 0 0 0,-6 6 0 0,3-6 0 0,-6 2 0 16,-1 3 0-16,-3-2 0 0,-4 2 0 0,-4 1 1 16,0 0 0-16,-5 2 1 0,0 4 1 0,-7-2-1 15,-1 3 7-15,4-3 0 0,-4 3 0 0,0 0 1 16,0 0 17-16,0 0 0 0,0 0 0 0,0 0 1 15,0 0 17-15,0 0 1 0,0 0 0 0,0 0 0 0,0 0 7 16,0 0 2-16,0 0 0 0,0 0 0 0,0 0-7 16,0 0-1-16,0 0 0 0</inkml:trace>
  <inkml:trace contextRef="#ctx0" brushRef="#br0" timeOffset="9926.35">4836 5410 12 0,'0'0'0'0,"0"0"0"0,0-6 0 0,0 6 0 0,-3-16 0 16,3 16 0-16,-4-11 0 0,4 11 0 0,4 3 0 16,-4-3 0-16,3 3 0 0,-3-3 0 0,0 5 1 0,0-5-1 15,0 1 1-15,0-1 29 0,0 4 2 0,0-4-1 16,0 3 1-16,0-3-2 0,0 5 1 0,0-5 1 15,0 1-1-15,0-1-3 0,5 3 1 0,-5-3 0 16,4 3 0-16,-4-3-8 0,4 5 0 0,-4-5 1 16,4 3-1-16,-4-3 3 0,8 5 0 15,-8-5 0-15,5 8 0 0,-5-8-2 0,8 5-1 0,-8-5 0 16,5 3 1-16,-5-3-1 0,5 8 0 0,-5-8 1 16,8 5 0-16,-8-5-2 0,4 8 1 0,-4-8-1 15,12 4 1-15,-12-4-4 0,17 8 1 16,-17-8 0-16,13 5 0 0,-13-5-4 0,13 6 1 0,-13-6 0 0,12 7-1 15,-12-7-3-15,13 6 1 0,-13-6-1 16,11 8 0-16,-11-8-2 0,8 5 0 0,-8-5 0 0,2 0 1 16,-2 0-5-16,3 1-1 0,-3-1 1 0,3 3 0 15,-3-3-4-15,5 4 0 0,-5-4 1 0,5 0 0 0,-5 0-2 16,8 0 0-16,-8 0 0 0,20 0 0 0,-20 0-1 16,29-8 0-16,-11 0-1 0,-2 0 2 0,3-3-4 15,1 1 1-15,1-2-1 0,-2-4 1 0,2 3-4 16,1-3 0-16,2 0 1 0,-3-1 0 0,4-2-2 0,1 2 1 15,-1-2 1-15,-1 0-1 0,2 0 0 16,-1 1 0-16,1-2 1 0,-1 4-1 0,1-3 1 0,-2 3 1 16,1 2-1-16,1 3 2 0,-2 3-2 15,1 3 2-15,1 5-2 0</inkml:trace>
  <inkml:trace contextRef="#ctx0" brushRef="#br0" timeOffset="14552.78">8711 6662 12 0,'3'-3'0'0,"-3"3"0"16,0-8 0-16,0 8 0 0,-3-15 0 0,3 15 0 16,15-10 0-16,6 10 0 0,5-3 0 0,-1 3 0 15,-2 0 0-15,-3 3 0 0,-1-3 0 0,2 3 0 16,1-3 0-16,2 2 0 0,-3 1 0 0,5-3 0 16,-1 2 0-16,1-1 0 0,2 1 0 0,1-2 0 0,1 0 0 15,0 3 0-15,2-3 1 0,2 1-1 0,-4 3 1 16,4-1 0-16,-1-2 0 0,-1 3 0 0,-2-1 1 0,0 1 9 15,2 0 1-15,-5 0-1 0,2-4 2 0,-2 2 13 16,0 1 0-16,-1-3 0 0,1-3 1 0,-2 1 14 16,-2 2-1-16,1-4 0 0,1 0 1 15,-4 0 8-15,0-3 1 0,-1 3-1 0,1 0 1 0,0 3 0 16,-4 1 0-16,1-5 0 0,-1 2 0 0,-1 0-6 16,0 1 1-16,-3-4 0 0,3 0 0 0,-3-1-8 15,1 2 1-15,2 2 0 0,0 2 0 0,-2-2 0 16,2-1 2-16,0 3-1 0,-6-6 0 0,-2 3-13 0,-4 2 1 15,-4 2 0-15,12-3 0 0,-12 3-8 0,8 0 0 16,-8 0 0-16,4 0 1 0,-4 0-2 0,8 0 1 16,0 0-1-16,-3 0 1 0,-5 0-6 0,10 3 0 15,-4-3 0-15</inkml:trace>
  <inkml:trace contextRef="#ctx0" brushRef="#br0" timeOffset="15552.07">11098 6582 250 0,'0'-2'0'0,"0"2"0"15,-3-3 0-15,3 3 67 0,3-5 0 0,-3 5 1 16,0-5-1-16,0 5-9 0,0 2 1 0,0-2-1 16,0 0 2-16,0 0-56 0,0 0 1 0,0 0-1 15,0 0 1-15,0 0-7 0,0 0 1 0,0 0 0 16,0 0 1-16,0 0-14 0,0 0-1 0,0 0 0 16,0 0 1-16,0 0-15 0,0 0 1 0,0 0 0 15,7 3 0-15,-7-3 6 0,14 2 1 0,-14-2 0 16,17 3 0-16,-17-3 10 0,29 3 0 0,-15-1 0 0,2 1-1 15,0-3 11-15,2 0 0 0,-1 1 0 0,-1 3 0 16,0-1 2-16,0 2 0 0,2-2 0 0,2-2 0 16,1-1 6-16,0 0 1 0,4 0 0 0,-2 0 0 15,1 0 28-15,1-1 0 0,4-2-1 0,1-1 3 0,0 0 9 16,2-1 0-16,-1 0 0 0,2 2 0 0,0-2-7 16,1 2 1-16,-2-2-1 0,1-1 1 0,-2 0-8 15,0-1 2-15,0 3 0 0,-1-1 0 0,2 0-5 16,-5 2 0-16,2 0 1 0,-1-2 0 0,-2 0-6 15,-1-3-1-15,1 4 1 0,-2 0 0 0,-2 4-1 16,-3-3 1-16,2 2 0 0,-4 1 1 0,-1-5 3 0,-1 3 0 16,-2 1 0-16,-2 1 1 0,-2-3-4 0,-2 3 1 15,-7 0 0-15,9 0 0 0,-9 0-8 0,10 0 1 16,-10 0-1-16,6 0 2 0,-6 0-5 0,2 0 2 16,-2 0-1-16,3 0 1 0,-3 0 2 0,3 0 1 0,-3 0-1 15,5 0 0-15,-5 0-4 0,0 0-1 0,0 0 1 16,0 0 1-16,0 0-2 0,0 0 0 0,0 0 0 15,0 0 1-15,0 0-2 0,0 0 1 0,0 0-1 16,0 0 1-16,0 0-3 0,0 0 1 0,0 0-1 16,0 0 1-16,0 0-3 0,0 0 1 0,0 0-1 15,0 0 0-15,0 0-2 0,0 0 1 0,0 0 0 16,0 0 0-16,0 0-2 0,0 0 1 0,0 0 0 16,0 0 1-16,0 0-1 0,0 0 0 0,0 0 0 15,0 0 1-15,0 0-1 0,0 0 1 0,0 0-2 16,0 0 2-16,0 0-1 0,0 0 1 0,0 0 0 0,0 0 0 15,0 0-2-15,0 0 0 0,0 0-1 0,0 0 1 16,0 0-2-16,0 0 0 0,0 0 1 16,0 0-1-16,0 0-1 0,0 0-1 0,0 0 0 0</inkml:trace>
  <inkml:trace contextRef="#ctx0" brushRef="#br0" timeOffset="17118.72">12136 5605 489 0,'5'-5'0'0,"-5"5"0"0,9-16 0 0,-9 16 101 0,6-11 0 15,-6 11 0-15,7-13 1 0,-7 13-46 0,14-17 0 16,-14 17 0-16,10-21 1 0,-10 21-52 0,5-15 1 0,-5 15-1 15,6-16 1-15,-6 16-7 0,5-16 1 0,-5 16 0 16,0-13 0-16,0 13-10 0,0-17-1 0,0 17 1 16,-7-16 1-16,7 16-10 0,-6-13 1 0,6 13 0 15,-19-15 0-15,19 15 7 0,-27-26 1 0,11 15 0 16,0-2 0-16,0 2 5 0,-2-1 2 0,2-1-1 16,2 2 0-16,-5 1 4 0,1 3 1 0,1-5-1 15,1 3 1-15,2 1 10 0,-1-1 0 0,1-3 0 16,-5 3 0-16,1 1 25 0,1 0 1 0,-2 2-1 15,-1-1 1-15,-3 1 8 0,-1 1 1 0,-2 1 0 16,1-1 0-16,-1 2-2 0,1 3 0 0,-1-3-1 0,1 3 2 16,-4 3-2-16,0 0-1 0,1 2 1 0,2-1 0 15,1 1-12-15,-4 1 2 0,3 4-1 0,-2-2 1 16,2 0-17-16,4 0-1 0,1 0 1 0,-4 1 0 16,1 2-8-16,-2-1-1 0,1 1 1 0,-2 1 0 15,0-2-2-15,-1 4 0 0,1-1 0 0,2 0 1 0,-4 2-3 16,0 1 2-16,4-2-2 0,-1 2 2 0,1 3-4 15,-4-1 2-15,4-2-2 0,4-4 1 0,0 1 1 0,5 0 0 16,-1 1-1-16,-4 0 2 0,4 0 3 0,-4 4 1 16,0-2 0-16,5-1 0 0,0 0 1 15,4-1 1-15,-1 3-1 0,0-1 1 0,3 2-7 16,-1 1 0-16,2 1 1 0,1 1-1 0,-3-1-3 16,1 1 0-16,2 3 1 0,0 1-1 0,-1 3-1 0,1 6 0 15,-4-3 0-15,3-2 0 0,1-2-1 0,3 0-1 16,-3-4 1-16,3 3 1 0,1-2-2 0,0-2 1 15,1 1 0-15,2 1 0 0,-4 2 0 0,3-3-1 16,2 6 1-16,2-4 1 0,3 4 0 0,-4-1 0 0,6 1 0 16,-1-1 0-16,5-4 1 0,-3 1 2 15,0-1-1-15,0-2 0 0,2 2 3 0,-2-7 0 0,0 2 1 16,-2-3-1-16,5-3 3 0,-3-1 1 0,0 4 0 16,0-3 0-16,2 3 1 0,-6-2 2 0,4 2-2 15,0 3 1-15,0-3-4 0,2 4 1 0,1-2-2 16,2-1 2-16,-1-1-1 0,1 0 1 0,3 0 0 15,-3-1-1-15,1-5-1 0,2 1 0 0,0 2-1 0,-2-2 1 16,2 1-2-16,0-2 2 0,-3 1-2 0,3-1 2 16,-3-3-3-16,1 1 2 15,0 2-1-15,1-2 1 0,1-2-2 0,1-1 2 0,1 3-2 0,-2-3 2 16,1 1-4-16,2 3 0 0,2-1 0 0,-3-3 0 16,-2 0-1-16,4 1 0 0,-1-4 0 0,2 1 1 15,0-3-2-15,3 3 1 0,-2-1 0 0,2-4 0 16,0 0-2-16,1 1 0 0,1-2-1 0,-1 1 2 0,6-1-4 15,1-2 0-15,1-3 1 0,1 0-1 0,-1 0 0 16,2 1-1-16,2-3 0 0,-4-1 2 0,4 0-2 16,-4 1 1-16,2-2-1 0,2-4 0 0,-3 0 1 15,1 0-1-15,-2 2 1 0,-1-2 0 0,1-1 3 0,-4 1 1 16,5-5 0-16,-1 2-1 0,1 2 2 0,4-4 0 16,-5-1 0-16,1 3 0 0,-4 3 2 0,2-3-1 15,-3 2 0-15,-2 1 0 0,-3 3 2 0,-4-2 1 16,1 2-1-16,-3 0 2 0,-6 1 0 0,-2 0 2 0,1 1 0 15,-1 2-1-15,-2-4 1 0,0 2 0 0,0-2 0 16,-5 1-1-16,1-6 2 0,-4 3 1 16,2-6-1-16,-2 0 1 0,-2-1 2 0,-1 0 0 15,-1 1 1-15,-1-2-1 0,0-1-1 0,-1 2 1 0,1-2 0 16,0-1 1-16,-1-2-2 0,-1-2 1 16,1 4-1-16,0 0 1 0,-6 1 0 0,3 3 1 0,-2 1-1 15,1-4 0-15,-3 2-3 0,-3 3 1 0,4-5-1 16,-1 2 1-16,0-5 0 0,0 2 1 0,1 1-1 15,-3 2 1-15,1-2-2 0,1-1 0 0,-3 1-1 16,3 0 2-16,-4-1-2 0,1-1 1 0,-2 3-1 0,3-3 1 16,-1 3-2-16,1-4 2 0,-1 1 0 0,-1 3 0 15,1 0-1-15,0 0 1 0,0-1-1 0,2 7 1 16,-5-2-1-16,1 4 0 0,-8-4-1 0,3 3 2 16,0 7-1-16,-2 1 1 0,-14 3 0 0,3 5 0 15,-2 5-4-15,-4 3 2 0,-4 8-2 0,0-2 2 16,-7 8-4-16,2 4 0 0,0 2 1 0</inkml:trace>
  <inkml:trace contextRef="#ctx0" brushRef="#br0" timeOffset="18289.75">9806 5445 1130 0,'0'0'0'0,"0"0"0"0,0-6 0 15,0 6 64-15,4 0-1 0,-4 0 1 0,0 0 2 16,0 0-38-16,-4-7 1 0,4 7-1 0,-4-11 1 0,4 11-26 15,-4-5 2-15,4 5-1 0,-13-8 1 0,13 8-6 16,-19-20 1-16,19 20-1 0,-31-21 1 0,15 13-13 16,-1 2 1-16,-1 1 0 0,-2 1 0 0,2 0-16 15,2 3 0-15,-1 1 0 0,-2-3 0 0,-2 3-4 0,-1-4-1 16,1 4 0-16,-3 0 1 0,2 4 6 16,1-4 1-16,-3 3 1 0,2-3-1 0,1 1 6 0,-3 3 1 15,2-1-1-15,-7-2 1 0,3 4 5 16,-2 1-1-16,-1 2 1 0,4 0-1 0,-4 2 3 0,0 1 0 15,2 1-1-15,-2-2 1 0,4 3 1 0,-1 1 1 16,-1-1 0-16,0-4 0 0,-1 2 4 0,-3-1 0 0,4 1 1 16,2 1-1-16,2 1 4 15,-1 0 1-15,2 1 0 0,1-1 0 0,1-1 0 0,-1 1 0 16,0 3 0-16,4-4 0 0,1 4 1 0,3 0 0 0,0 2 0 16,1 1 0-16,-1 1 11 0,0 2-1 15,5 5 0-15,0-1 0 0,3 5 10 0,-1 7 0 16,4-1 0-16,-2-1 1 0,0 0 3 0,1-1 1 0,2 2 0 15,-3-2 0-15,4-2-2 0,4 3 2 0,-4-3 0 16,1 4 0-16,2-4-6 0,1-1 1 0,0 1 0 16,-2-4 0-16,4-1-6 0,-1 1-1 0,3-1 1 15,0-3 0-15,2-1-6 0,-2-3 0 0,4 1 0 0,-2 0 0 16,3 3-3-16,1-1 1 0,3-2-2 0,-1 2 2 16,4-7-5-16,0 2 2 0,1 2-1 0,-2 0 0 15,2 2-2-15,-4-2 2 0,4 0-2 0,-3-1 1 16,2-4-2-16,-2-3 1 0,1-1 0 0,2-1 0 0,-4-3 1 15,4 2-1-15,-3-2 0 0,2-4 0 0,-2 0 1 16,1-3 2-16,2 2-2 0,1 1 1 0,2-4 2 16,1 0-1-16,-2 0 1 0,1-4 0 0,1 1 4 15,-1 2 1-15,-2-4-1 0,2 2 1 16,-3-2 2-16,-2-1-1 0,5-1 0 0,0 1 1 16,1-2 2-16,1-1 0 0,-4-3 0 0,2 3 1 15,0-5-2-15,2-1 2 0,-1-4-1 0,1 2 1 0,4-4-9 0,2-2 1 16,-2 2 0-16,-1 1 1 0,-1-1-5 0,-1 2 2 15,1 2-1-15,-3-1 1 0,1-1-2 0,-6 2 0 16,3 1 1-16,-3 0 0 0,-1 3-2 0,-6 1 2 16,2 1-2-16,-1-2 1 0,0 0-1 0,2 2 0 0,-3 2-1 15,0-4 1-15,-5 2 6 0,0 1 0 0,0-2 0 16,-4 1 1-16,1 0 5 0,0 1 1 0,-2-3 0 16,0-6-1-16,2-1 10 0,-3-4 0 0,1-3 0 15,0-1 1-15,2-1 3 0,-5 1 1 0,1-1 0 16,-1-2 0-16,-1 0-13 0,1 1 1 0,-5 0 0 15,2 2-1-15,0-4-4 0,1 4-1 0,-4-1 0 16,1 1 0-16,0-1-3 0,-3 2 1 0,0 3 0 16,-1-1 0-16,1 3 2 0,-5 1 1 15,2 1-1-15,1-1 0 0,-3 1 0 0,-3 2 2 16,4-2-1-16,-1 4 0 0,3 0 1 0,-2 3 0 0,-1 1-1 16,2-4 2-16,-2 3-1 0,0-3 1 0,-3 4-1 0,2-1 1 15,-2 0-3-15,-2 2 1 0,3-1 1 0,-6-1-1 16,-5-3-1-16,1 3 0 0,-2 1 1 0,-4 1-1 15,-2 1-2-15,-4 2 0 0,-3 5 0 0,-1-2 1 0,-5 5-3 16,-7 5-1-16,-3 3 1 0,-6 8 0 0,-8 4-7 16,-5 9 1-16,-1 4 0 0</inkml:trace>
  <inkml:trace contextRef="#ctx0" brushRef="#br0" timeOffset="20855.24">9192 7459 12 0,'0'0'0'15,"0"0"0"-15,0 0 0 0,0 0 0 0,0 0 0 16,0 0 0-16,0 0 0 0,0 0 0 0,8 0 0 16,-8 0 0-16,13 0 0 0,-13 0 0 0,8-3 0 15,-8 3 0-15,9-5 0 0,-9 5 0 0,11-3 0 0,-11 3 0 16,8 0 0-16,-8 0 0 0,10 0 0 0,-10 0 0 15,11 0 0-15,-11 0 0 0,13 0 0 0,-13 0 0 16,20 0 0-16,-20 0 4 0,26 0 1 0,-26 0-1 16,17 0 1-16,-17 0 6 0,18-5 0 0,-18 5 0 15,19-3 2-15,-19 3 16 0,21 0 1 16,-21 0 1-16,27 1-1 0,-11 1 9 0,0 1 2 0,0-1-1 16,1-2 0-16,4 3-1 0,-3-3 0 0,2 0-1 15,1 0 1-15,1 0-19 0,2 1 1 0,-1-1-1 16,0-1 1-16,-2-4-10 0,1-3 2 0,2 3-2 15,-3 2 1-15,0 3-5 0,-4-3 1 0,4 2 0 0,0-1 0 16,0 0-4-16,-4-1 2 0,4 2-1 0,-1-4 1 16,1 2-3-16,0 0 2 0,0-1-2 0,-1 3 2 15,1-4-1-15,-3 5 1 0,2-3-1 0,-2-2 1 0,1 2 6 16,0 0 0-16,0 1 0 0,-3-1 2 0,2 1 15 16,-4 1 0-16,0-1 0 0,-1 2 0 0,-3-3 3 15,-2 3 2-15,-4 0-1 0,3 0 1 0,-1 0-3 16,1 0 2-16,-1 0-1 0,0 0 0 0,-1 0-4 0,3 0 1 15,-8 0-1-15,6 0 1 0,-6 0-6 0,7 0-1 16,-7 0 0-16,5 0 1 0,-5 0-3 0,3 0 1 16,-3 0-1-16,1 0 1 15,-1 0-3-15,7-5 0 0,-7 5 0 0,5-3 1 0,-5 3-6 16,1-1 1-16,-1 1 0 0,3 0 0 0,-3 0-3 0,0 0 0 16,0 0 1-16,0 0-1 0,0 0-2 0,0 0-1 0,0 0 1 15,0 0 1-15,0 0-3 0,0 0 1 16,0 0-2-16,0 0 2 0,0 0 0 0,0 1 1 0,0-1-2 15,0 0 2-15,0 0 1 0,0 0 0 0,0 0 0 16,0 0 0-16,0 0 0 0,0 0 0 0,0 0 0 16,0 0 0-16,0 0 0 0,0 0 0 0,0 0 0 15,0 0 1-15,0 0-1 0,0 0 0 0,0 0 0 16,0 0 1-16,0 0-2 0,0 0 0 0,0 0 0 16,0 0 1-16,0 0-4 0,0 0 2 0,0 0-2 15,0 0 2-15,0 0-2 0,0 0-1 0,0 0 1 0</inkml:trace>
  <inkml:trace contextRef="#ctx0" brushRef="#br0" timeOffset="26201.63">8827 8341 12 0,'-6'0'0'15,"6"0"0"-15,-13-11 0 0,13 11 0 0,-19-10 0 16,19 10 0-16,-21-5 0 0,21 5 12 0,-24 2 1 0,24-2-1 15,-13-2 1-15,13 2 21 0,-5-3 0 0,5 3-1 16,-3 0 2-16,3 0-20 0,-3 0-1 0,3 0 1 16,-2 3 1-16,2-3-3 0,-4 0 2 0,4 0-2 15,-3 5 2-15,3-5-4 0,-4 0 0 0,4 0 0 16,0 2 2-16,0-2-1 0,-1 3 0 0,1-3 1 16,5 3-1-16,-5-3-3 0,11 6 0 0,-11-6 0 15,27 11 1-15,-6-6 8 0,4-2 0 0,2-1 0 16,-1 0 1-16,-1-2 9 0,1 0 0 0,-1 0 0 0,4 0 0 15,-1-2 3-15,0-3-1 0,-1 0 0 0,0 5 2 16,1-3-1-16,4 2 2 0,2 1-2 0,-1 0 2 16,2 0-10-16,2 0 2 0,1 1-2 0,-4 2 2 15,2-1-6-15,-2 4 1 0,1-2-1 0,-2 2 2 0,1 0-7 16,-1 2 2-16,-1 0 0 0,-1 2-1 16,-3-1-1-16,-2 2 0 0,-1-1 1 0,1-2 0 15,-2-2-5-15,1-1 0 0,-4-1 0 0,0 1 0 0,-1-2 2 16,1 0 2-16,-3-3-2 0,-6 0 2 0,1-3-1 15,0 0 2-15,-2 2-1 0,-3 1 1 0,-2-4 1 0,1 3-1 16,-3 1 1-16,4-3 1 0,-3 1 7 0,3 0 2 16,0 1 0-16,2 1 0 0,-2-3 13 0,0 1 0 15,0 1 1-15,-2-1 0 0,-6 2-2 0,11 0 0 16,-11 0 1-16,3 0 0 0,-3 0-3 0,5 0 0 16,-5 0 0-16,0 0 0 0,0 0-7 0,0 0 0 0,0 0 0 15,0 0 1-15,0 0-2 0,0 0 0 0,0 0 0 16,0 0 1-16,0 0-5 0,0 0 2 0,0 0 0 15,0 0 0-15,0 0-5 0,0 0 1 0,0 0 1 16,0 0-1-16,0 0-4 0,0 0 1 0,0 0-1 16,0 0 1-16,0 0-4 0,0 0 1 0,0 0-2 15,0 0 2-15,0 0-5 0,0 0 0 0,0 0 1 16,2 0 0-16,-2 0-5 0,11 2-1 0,-11-2 1 16</inkml:trace>
  <inkml:trace contextRef="#ctx0" brushRef="#br0" timeOffset="31366.69">21681 5025 288 0,'0'-3'0'0,"0"3"0"0,-4-9 0 0,4 9 35 15,-3-5-1-15,3 5 1 0,-4-6 1 0,4 6-3 0,0-7-1 16,0 7 1-16,-1-3-1 0,1 3-7 0,0 0 1 16,0 0 0-16,0 0-1 0,0 0 9 0,0 0 0 15,0 0-1-15,-3-5 1 0,3 5-15 0,-4-6 1 16,4 6-1-16,-3-2 2 0,3 2-11 0,-3-3 0 16,3 3 0-16,-3-5 1 0,3 5-2 0,-3-3 1 0,3 3-1 15,-2-1 1-15,2 1 0 0,-5-3 2 0,5 3-1 16,0 0 0-16,0 0-2 0,0 0 0 0,0 0 0 15,0 0 0-15,0 0-2 0,0 0 0 0,0 0-1 16,0 0 2-16,0 0-3 0,7-12 0 0,-7 12 1 16,19-9-1-16,-3 4 0 0,1-1-1 0,1 1 1 15,-2 0 0-15,-2-1-3 0,-1 1 0 16,1 1 0-16,4-1 0 0,2-3-1 0,1-3 1 0,0 1-1 16,1 2 0-16,2 0-1 0,0-3 1 0,0 3 0 15,0 2 0-15,0-5 1 0,-2 2 1 0,0 1-1 16,1 0 0-16,-1 0 3 0,0 0 0 0,-1 0 0 0,-2 3 0 15,2 0 2-15,-5 2 1 0,-2-1 0 0,-1 4 0 16,-2 0 2-16,-8 0 1 0,-3 0 0 0,7 0 0 16,-7 0 1-16,4-4-1 0,-4 4 0 0,4 0 0 0,-4 0-1 15,1 0 2-15,-1 0-2 0,0 0 1 0,0 0-1 16,0 0 0-16,0 0 0 0,0 0 0 0,0 0-2 16,0 0 1-16,0 0 0 0,0 0 0 0,0 0-2 15,0 0 1-15,0 0 0 0,-5 4-1 0,5-4-1 0,-12 7 1 16,-3 0 0-16</inkml:trace>
  <inkml:trace contextRef="#ctx0" brushRef="#br0" timeOffset="32203.16">21572 4935 992 0,'0'0'0'0,"0"0"14"0,0 0 2 16,0 0-2-16,-23-5 2 0,23 5 1 0,-1-3 0 0,1 3 0 15,0 0-1-15,0 0-5 0,0 0 0 0,0 0 0 16,0 0 0-16,0 0-4 0,0 0 1 0,0 0 0 16,0 0 0-16,0 0 0 0,0 3 3 0,0-3-1 15,0 5 0-15,0-5 2 0,4 21 0 0,-4-21 1 16,-1 28-1-16,-1-12 4 0,1 0 0 0,1 1-1 16,-5-1 2-16,2 0-2 0,-1 1-1 0,3-1 1 15,1 0-1-15,-5 5 0 0,2-1 1 0,1-4-1 16,1-2 1-16,-1-1-3 0,2 1 0 0,0-4 1 0,-1 1 0 15,1-11-3-15,0 8 0 0,0-8 1 0,-2 8-1 16,2-8-4-16,0 9 2 0,0-9-1 0,-3 3 1 0,3-3-3 16,0 0 2-16,0 0-1 0,-2 5 0 0,2-5-1 15,0 3-1-15,0-3 1 0,0 0 1 0,0 0-4 16,0 0 1-16,0 0 1 0,0 0-1 0,0 0-1 16,0 0 0-16,0 0 1 0,7-3 0 0,2-2-2 15,4-3 0-15,6-4 0 0,3-4 2 0,2 3-1 16,3-3 0-16,0 4 0 0,0-4 2 0,1 3-1 15,-3 2 0-15,2 2 1 0,0-3 0 0,-1 3 1 0,1 1 0 16,-3 0 0-16,3 3 0 0,0-1 1 0,0 1 1 16,-1 1-2-16,-3 4 2 0,-3 0 1 0,-3 4 0 15,-1-1 0-15,-2 5 0 0,-1-1-1 0,-2 4 2 16,-1-2 0-16,-7 6 0 0,-1 2 0 0,-2 2 0 16,-4 2 0-16,0 1 0 0,-4 1-5 0,-2 1 0 0,-3 2 1 15,-4-1-1-15,1 2-2 0,-5 1 1 16,2 1-1-16,2-7 1 0,2 2-2 0,2-5 2 0,2-2-2 15,0-1 1-15,0-7-2 0,0 3 1 0,0-8-1 16,1 1 1-16,2-2-1 0,2 0 0 0,-2-3 0 16,-3 0 0-16,-2 0 0 0,-1-3 1 0,-1-2-1 15,2-1 1-15,4 0 1 0,1-1-1 0,-2 3 0 16,4-4 0-16,3 3 6 0,0-3-1 0,-1 3 1 16,3-3 1-16,-1 2 12 0,1 0 0 0,-1-1 1 15,2 3 0-15,0 4 4 0,0-10 0 0,0 10 1 16,0-8 0-16,0 8 1 0,5-11 1 0,-2 3-1 15,0 4 1-15,2-4-6 0,1 3 1 0,4-3-1 0,-2 3 1 16,1-1-7-16,3 1-1 0,-1 2 1 0,-2 1 0 16,-1-1-6-16,2 2 0 0,-4-1 0 0,2 2 1 0,-1 0-5 15,-1 2 1-15,0-1-2 0,-1 2 2 0,-5-3-3 16,10 13 1-16,-10-13-1 0,9 8 1 0,-9-8-1 16,7 2 1-16,-7-2-1 0,4 6 2 0,-4-6-4 15,4 5 1-15,-4-5 1 0,3 3-1 0,-3-3 1 16,3 5 0-16,-3-5-1 0,0 1 2 0,0-1-1 15,0 3 1-15,0-3-1 0,0 3 2 0,0-3-2 0,0 0 1 16,0 0-1-16,0 2 2 0,0-2-1 0,0 0 0 16,0 0 0-16,0 3 0 0,0-3 0 15,0 0-1-15,0 0 1 0,0 0 0 0,0 0-2 0,0 0-1 16,0 0 0-16,0 3 0 0,0-3-2 0,3 0 0 16,-3 0 0-16</inkml:trace>
  <inkml:trace contextRef="#ctx0" brushRef="#br0" timeOffset="32804.35">22714 4812 1168 0,'2'-4'0'0,"-2"4"0"0,3-8 0 0,-3 8 22 0,2-7 2 16,-2 7-2-16,1-10 2 0,-1 10-20 0,11-6 2 15,-11 6-2-15,10-2 2 0,-10 2-7 0,3-3 1 16,-3 3 0-16,2-3 0 0,-2 3-17 0,0 0 1 16,0 0 1-16,0 0-1 0,0 0-27 0,0 0 2 15,0 0-1-15,-2 3 1 0,2-3 9 0,-3 3 1 0,3-3-1 16,-14 25 2-16,3-1 8 0,-4 5-1 0,1-4 1 15,-2 4 0-15,0-1 20 16,0 1 0-16,2-1 0 0,-4 4-1 0,2 6 3 0,0 3 0 0,-1 3 0 16,-4 5 0-16,-3 4 3 0,-1 0 0 15,-3 4 0-15,0 0 1 0,-1 5 3 0,-4 0 0 0,-1 0 0 16,4-2 1-16,1-6 0 0,2-1 0 0,2-2 0 16,2-5-1-16,-1-5-1 0,2-8 1 0,1-1-1 15,4-8 1-15,1-4 3 0,2-7 0 0,1 0 0 16,2-5 1-16,1 0 3 0,4 0 2 0,-2-2-2 15,3-3 2-15,5-3 2 0,-3 3 0 0,3-3 0 16,-3 0 1-16,3 0 0 0,0 0 0 0,0 0 0 0,0 0 0 16,0 0-3-16,0 0 0 0,0 0 0 0,1 0 0 15,-1 0-7-15,11-3 1 0,-4-2-1 0</inkml:trace>
  <inkml:trace contextRef="#ctx0" brushRef="#br0" timeOffset="33350.5">22746 5494 892 0,'0'0'0'15,"0"0"0"-15,-3-3 0 0,3 3 4 0,0-5 2 0,0 5-2 16,-2 0 2-16,2 0 5 0,0 0 0 0,0 0 1 16,0 0-1-16,0 0-5 0,0 0 2 0,0 0 0 15,0 0 0-15,0 0-5 0,0 0 1 0,0 0-1 16,0 2 0-16,0-2 0 0,-1 8-1 0,1-8 0 16,-13 31 0-16,2-7 1 0,1 4-1 0,-2-1 0 15,2 0 0-15,5-6-2 0,0-1 2 0,4 1-1 16,-2 0 0-16,3-2-1 0,0-2 0 0,0-1 0 15,3 1 0-15,2 2-1 0,3-3 1 0,0 2 0 16,0-3 0-16,0 0 0 0,0-1 0 0,1 0 0 0,-3-3 0 16,2-3 1-16,-1-5 0 0,-1-1 0 0,1 1 0 15,-1-1 3-15,2 1 0 0,5-3 1 0,3-3-1 16,3 1 1-16,3-3 0 0,2-1 1 0,1-4-1 16,-2-2 1-16,1-2 0 0,0-1-1 0,-2-4 1 15,2-1-2-15,0-1 1 0,0-3-1 0,-2 2 2 16,-3 2 10-16,-1-4-1 0,-2-5 1 0,-2 4 1 0,-3-3 9 15,0 1 1-15,-3 1-1 0,-1-2 1 0,-4 2 6 16,-3 3 0-16,-3-3-1 0,-2 3 2 0,-2-3-4 16,-1 3 1-16,-4 2 1 0,-3 2-1 0,-1 2-2 15,-3 4 1-15,-3 0-1 0,-2 5 1 0,-3 0 6 0,-2 5 1 16,2 3-1-16,-3 3 1 0,-4 1-8 0,-1 5 1 16,0 1 1-16,-5 4-1 0,1 6-7 0,-8 1 0 15,0 7 0-15</inkml:trace>
  <inkml:trace contextRef="#ctx0" brushRef="#br0" timeOffset="40150.96">16873 8374 12 0,'1'0'0'0,"-1"0"0"0,-3-5 0 0,3 5 0 15,-8-12 0-15,8 12 0 0,-8-10 0 0,8 10 5 16,3 2 2-16,-3-2-1 0,4 1 1 0,-4-1-1 16,3 0 1-16,-3 0 0 0,3 0 1 0,-3 0-2 15,5 0 2-15,-5 0 0 0,11-5 0 0,-11 5-4 0,9-3 2 16,-9 3 0-16,12 0-1 0,-12 0 3 0,12 0 1 16,-12 0 0-16,21 0 0 0,-21 0 1 0,14 0 0 15,-14 0 0-15,20 3 0 0,-20-3 12 0,17 8-1 16,-17-8 0-16,19 5 2 0,-19-5 4 0,19 8 0 15,-19-8 0-15,23 10 1 0,-23-10 0 0,22 9 0 0,-22-9 0 16,22 6 0-16,-22-6-12 0,23 8-1 0,-23-8 1 16,22 11 1-16,-22-11-1 0,14 4 0 0,-14-4 0 15,15 4 1-15,-15-4-2 0,12 5-1 0,-12-5 1 16,13 2-1-16,-13-2-1 0,14 3-1 0,-14-3 0 16,20 3 2-16,-20-3 3 0,14 3-1 0,-14-3 1 15,16 0 1-15,-16 0-4 0,16 0-1 0,-16 0 1 16,21-1-1-16,-21 1-1 0,27-10 2 0,-11 1-1 15,0-1 1-15,1-3 6 0,2-2 1 0,3-4 0 16,2-4 0-16,-3 1 10 0,1-6 1 0,4 1-1 16,1 0 1-16,3 0 11 0,-3 2 1 0,2-4 0 0,0 1 0 15,-1-4-2-15,3 2 1 0,1-2 0 0,1 7 0 16,-4-2-3-16,1 5 0 0,0 1-1 0,-1 1 2 16,-3 4-3-16,-3-2 0 0,0 4 0 0,-2 5 0 15,-4 1-6-15,-3 0 0 0,-1 3 1 0,0 2-1 0,-5 0-7 16,-2 3 1-16,-6 0 0 0,11 0-1 0,-11 0-9 15,8 0 0-15,-8 0 0 0,5 3 0 0,-5-3-10 16,3 3 1-16,-3-3-2 0</inkml:trace>
  <inkml:trace contextRef="#ctx0" brushRef="#br0" timeOffset="40659.23">17411 8355 1180 0,'0'0'0'0,"0"0"0"16,0-5 0-16,0 5 17 0,0-5 0 0,0 5 0 16,5-12-1-16,-5 12-1 0,11-24 0 0,-11 24-1 15,16-21 1-15,-16 21-11 0,18-19 1 0,-18 19-1 16,17-14 2-16,-17 14-6 0,12-5 0 0,-12 5 0 15,9-3 0-15,-9 3-8 0,8-3 1 0,-8 3-1 16,5-1 2-16,-5 1-9 0,6-5 2 0,-6 5-2 16,15-2 2-16,-15 2-5 0,22 3 1 0,-22-3-1 15,27 11 1-15,-11-3 2 0,2 2 2 16,-6 1-2-16,3 2 2 0,-3 1 3 0,0 2 1 0,-1 3-1 0,0-5 1 16,0 0 2-16,0-1 1 0,0 0 1 0,0-2-1 15,1-2 4-15,-1-1 1 0,0 0 0 0,0-3 0 16,-3-1 2-16,-2-2 0 0,1 0 0 0,-1 1 0 0,2-3 8 15,3-3 0-15,4-1 0 0,2 3 0 0,2-5 7 16,4-1-1-16,1-1 1 0,-1-4 1 0,3 1 11 16,-4-7 0-16,2 2 0 0,2-4 0 0,-1-1 2 15,1-1 1-15,2 0-1 0,3 1 1 0,4 1 12 16,3-1 0-16,-3-6-1 0,2 2 1 0,1 1-1 0,0-1-1 16,0-1 1-16,2-2 0 0,-1 1-8 0,0 0 1 15,-2 3-1-15,-2 1 1 0,-3-1-2 0,-2 3 0 16,1 4 1-16,-6 1 0 0,-1 3-8 0,-2 2-1 15,-4 3 1-15,-4 2 1 0,-3 4-11 0,-3 1 0 16,-8 1-1-16,8 0 2 0,-8 0-9 0,3 0 0 16,-3 0 0-16</inkml:trace>
  <inkml:trace contextRef="#ctx0" brushRef="#br0" timeOffset="46885.89">22840 6091 12 0,'0'0'0'0,"0"0"0"0,0-5 0 0,0 5 0 16,0-16 0-16,0 16 0 0,5-12 0 0,-5 12 0 15,18-7 0-15,-18 7 0 0,22-1 0 0,-22 1 0 0,22-5 0 16,-22 5 0-16,22-2 0 0,-22 2 0 0,32 0 0 15,-32 0 0-15,24 0 0 0,-24 0 0 0,23-4 0 16,-23 4 0-16,22-5 0 0,-22 5 0 0,19-3 0 16,-19 3 0-16,18-2 0 0,-18 2 0 0,11-3 0 15,-11 3 0-15,9 0 0 0,-9 0 2 0,10-2 1 0,-10 2 1 16,8-6-1-16,-8 6 5 0,3-2 0 0,-3 2 0 16,3 0 1-16,-3 0 9 0,3 0 0 0,-3 0 0 15,2 0 1-15,-2 0 4 0,-2 0 1 0,2 0-1 16,-4 2 2-16,4-2-2 0,-12 3-1 0,12-3 0 15</inkml:trace>
  <inkml:trace contextRef="#ctx0" brushRef="#br0" timeOffset="47251.63">22547 6186 12 0,'-3'0'0'0,"3"0"0"0,-5 3 0 16,5-3 0-16,0 5 0 0,0-5 0 0,0 3 0 15,0-3 0-15,0 0 0 0,0 0 0 0,0 0 0 16,0 0 0-16,0 0 0 0,0 0 0 0,0 0 0 0,0 0 0 16,0 0 0-16,0 0 0 0,2 0 0 0,-2 0 0 15,11 0 0-15,-11 0 0 0,22-8 0 0,-6 3 0 16,3 1 0-16,2 0 0 0,0 0 0 0,-2 0 0 16,1 1 0-16,3-1 0 0,1-1 0 0,0 2 0 15,-1-1 0-15,1 3 0 0,2-4 0 0,1 2 0 0,-3-5 0 16,1 3 0-16,1 2 0 0,-1 0 7 0,-1-2-1 15,2 0 1-15,-2 2 1 0,3 2 9 16,-3-4 0-16,0 2-1 0,0 0 1 0,-2-1 7 0,-1 3-1 16,-1-4 1-16,-1 2 1 0,-1-2 5 0,-4 0 1 15,1 2 0-15,-4 0 0 0,0 2-11 0,0 1 0 0,-5-4 1 16,2 4-1-16,0-3 3 0,-1 3 2 16,-7 0 0-16,9 0-1 0,-9 0-2 0,7 0-1 0,-7 0 0 15,3 0 2-15,-3 0-5 0,3 0 0 0,-3 0 0 16,3 0 1-16,-3 0-11 0,3 0 1 0,-3 0 0 15</inkml:trace>
  <inkml:trace contextRef="#ctx0" brushRef="#br0" timeOffset="47759.97">22439 6303 61 0,'-4'0'0'0,"4"0"0"0,4-5 0 0,-4 5 4 16,1-3 0-16,-1 3 1 0,0-3-1 0,0 3-2 15,0-2 2-15,0 2-1 0,0 0 0 0,0 0-3 0,0 0 0 16,0 0 0-16,2 0 0 0,-2 0-1 0,9-3 1 16,-9 3 0-16,11-11 0 0,-11 11-1 0,24-9 0 15,-24 9 0-15,29-13 1 0,-29 13-1 0,26-8 0 16,-26 8 0-16,31-13-1 0,-15 7 1 0,4 1 0 0,0 1 0 16,1-1 1-16,0-2-1 0,3 1 0 0,-2 0 0 15,3-2 1-15,1-2-1 0,1 2-1 0,-1-3 1 16,2 2 1-16,4 1-1 0,0 0 1 0,0 0-1 15,0 0 1-15,-2 0-1 0,3 0 1 0,1 2-1 16,-2 0 1-16,-2 1 3 0,0-3 1 0,1 3-1 16,-6-3 0-16,1 4 12 0,-1-1 1 15,-1 2-2-15,-3-4 2 0,-5 6 3 0,-2 1 1 0,-3 1-1 16,-1-1 1-16,-10 0 0 0,8 0 0 0,-8 0-1 16,3 0 1-16,-3 0-3 0,5 0 1 0,-5 0-1 15,0 0 1-15,0 0-5 0,0 0 2 0,0 0-1 16,0 0 1-16,0 0-7 0,0 0 1 0,0 0 0 0,-7 0 0 15,-1 0-5-15,-3 0 2 0,-5 0-1 0</inkml:trace>
  <inkml:trace contextRef="#ctx0" brushRef="#br0" timeOffset="48137.64">22421 6168 162 0,'-2'0'0'15,"2"0"0"-15,0 0 0 0,0 0 0 0,-1 0 0 16,1 0 0-16,0 0 0 0,0 0 0 0,1 0 0 16,-1 0 0-16,8 0 0 0,-8 0-1 0,13 0 1 0,-13 0-1 15,24-4 1-15,-3-3-1 0,4 1 0 0,1 3 0 16,-2-2-1-16,-2 2 0 0,2 0 0 0,-3-2 0 15,1 0 1-15,2-3 0 0,0 4 1 0,0 0 0 16,0 0 0-16,1-3 0 0,1 3 1 0,1-1 0 16,1 0 0-16,1 2 4 0,-2-2 2 0,2-1-1 15,1 1 1-15,-1 0-1 0,1 1 1 0,0-1 0 16,-1 2-1-16,0-4 10 0,-1 3 0 0,0-1 0 16,-1 0-1-16,-3 0 11 0,-1 2 0 0,0 0 0 15,-2 1 1-15,-2-1-14 0,-2-1 2 0,-2 0-1 0,-3 1 1 16,-5 2-4-16,-1 1 0 0,-6 0 1 0,6-5-1 15,-6 5-3-15,5-3 0 0,-5 3-1 0</inkml:trace>
  <inkml:trace contextRef="#ctx0" brushRef="#br0" timeOffset="49768.91">23706 5298 12 0,'0'0'0'0,"0"0"0"0,0 0 0 16,0 0 0-16,-3-7 0 0,3 7 0 0,0-4 0 15,0 4 0-15,0 0 0 0,0 0 0 0,4 0 0 16,-4 0 0-16,5 0 0 0,-5 0 0 0,3 0 0 0,-3 0 0 15,3 0 0-15,-3 0 0 0</inkml:trace>
  <inkml:trace contextRef="#ctx0" brushRef="#br0" timeOffset="51036.39">25059 4873 12 0,'0'-3'0'16,"0"3"0"-16,0-3 0 0,0 3 0 0,0-2 0 0,0 2 0 16,0-4 0-16,0 4-10 0</inkml:trace>
  <inkml:trace contextRef="#ctx0" brushRef="#br0" timeOffset="51709.86">25013 4873 87 0,'-2'0'0'0,"2"0"0"16,-5 5 0-16,5-5 1 0,-11 8 0 0,11-8 0 16,-27 17 2-16,8-6 6 0,-3 2 0 0,-2 3 0 15,-2 0 0-15,1 1 30 0,-2 1 1 0,-2 1 1 16,-1 1-1-16,-1 4-4 0,-1-3 1 0,-1 1 0 15,0 0 0-15,-1-2-8 0,-1 1 2 0,0-5-2 16,0 1 1-16,1-4-9 0,3-2 1 0,-1 2-1 0,0-5 0 16,1-4-1-16,1 0 2 0,2 0-2 0,2-4 1 15,-1-3-9-15,3 2 0 0,0-3 0 0,-1 0 1 16,1 0-4-16,1 0 0 0,3-3 0 0,-4 1 1 16,1 0 2-16,3-2 0 0,1-2 1 0,1-2-1 15,4-1 1-15,1-3 2 0,2 0-2 0,1 4 2 16,5-4-1-16,1 3 0 0,2 0 1 0,2-1-1 0,3-3-1 15,2-1 0-15,5 3-1 0,1-1 2 0,5 0-4 16,1 3 0-16,2 1 0 0,2-1 1 0,1 5-5 16,2 3 1-16,0-1 0 0,0 1-1 0,2 0-1 15,1 2-1-15,3 2 1 0,2 1 0 0,1 1-4 0,2 4 2 16,-1 1-1-16,-2 2 0 0,-2 2-2 0,0 2 0 16,1 4 0-16,-3-3 1 0,-1 3-1 15,0 1 0-15,-4 2 0 0,-1 2 0 0,0-1 0 0,-2-1 0 16,-1 2 0-16,-2-1 0 0,1 1 0 0,-2 0 0 15,1-1 0-15,1 1 0 0,-1-1 0 0,1 4 0 16,1-3 0-16,3-1 0 0,-1 1 0 0,3-1 1 16,1-4-1-16,2 0 2 0,1-3 0 0,0-1 0 15,3-2 0-15,-1-4 1 0,0-1 1 0,0-5 1 0,1 0-1 16,-1-5 2-16,-3 2-1 0,2-5 2 0,-1-3 0 16,1 2-1-16,0-2 3 0,-2 1 2 0,0-3-1 15,-1 1 0-15,-1-4 1 0,-1 0 0 0,3 0 0 16,0 0 1-16,-1 2-2 0,-1-2 1 0,-1 0 0 15,-2-1 0-15,-3 1 13 0,-1-3 1 0,-2 5-1 16,-2-2 1-16,-3 0 3 0,-1-1 0 0,-2 1 0 16,-2 0 1-16,-2 0 4 0,-3 4-1 0,1-4 1 0,-2 3 1 15,0 2-10-15,0 2 1 0,0 1 0 0,0-2 1 16,0 4-14-16,0 1 0 0,0 5 1 0,-3-8 0 16,3 8-7-16,-4-5-1 0,4 5 1 0,-6-7-1 15,6 7-2-15,-10-12-1 0,4 6 0 0,-2 3 2 16,-3-5-2-16,-2 0 1 0,0 3 1 0,1 1-1 0,-3 0 1 15,-1 4 1-15,4-3-1 0,2 2 2 16,2 1-2-16,0 0 2 0,2 0-1 0,1 0 0 0,5 0-3 16,-10 1 1-16,10-1-1 0,-9 3 1 0,9-3-3 15,0 4 0-15,0-4 0 0,-3 4 1 0,3-4-1 16,-4 5 0-16,4-5 0 0,-3 5 0 0,3-5-3 16,-3 3 0-16,3-3-1 0</inkml:trace>
  <inkml:trace contextRef="#ctx0" brushRef="#br0" timeOffset="51953.85">25139 4984 766 0,'-2'0'0'0,"2"0"0"0</inkml:trace>
  <inkml:trace contextRef="#ctx0" brushRef="#br0" timeOffset="52268.68">25037 4899 476 0,'1'0'0'0,"-1"0"0"0,7-5 0 0,-7 5 3 15,0-5 0-15,0 5-1 0,0-3 2 0,0 3-1 0,9-5 0 16,-9 5 1-16,10-3-1 0,-10 3-1 0,9-8 2 15,-9 8-2-15,15-5 1 0,-15 5 0 0,20-3 0 16,-20 3-1-16,26-1 2 0,-26 1 2 16,24 0 1-16,-24 0 0 0,24 6-1 0,-24-6 0 15,22 6 0-15,-22-6-1 0,24 13 2 0,-8-8-2 0,0 3 0 16,0 0 1-16,0-1-1 0,0-5-1 0,-1 1 0 0,0 0 1 16,-2 2-1-16,-2-2-3 0,0-1 2 0,0 1-2 15,-1-3 1-15,-2 0-2 0,1 3 1 0,-1-3 0 16,-1 2 0-16,-7-2-1 0,7 0 0 0,-7 0 0 15,4 3 1-15,-4-3-1 0,3 0 0 0,-3 0 0 16</inkml:trace>
  <inkml:trace contextRef="#ctx0" brushRef="#br0" timeOffset="52537.08">25676 4946 829 0,'3'0'0'0,"-3"0"0"0,5 0 0 0,-5 0 0 0,0-3 0 16,0 3 0-16,1 2 0 0,-1-2 1 0,10 6 0 16,-10-6 0-16</inkml:trace>
  <inkml:trace contextRef="#ctx0" brushRef="#br0" timeOffset="53036.75">23570 5101 829 0,'0'0'0'16,"0"0"0"-16,-1 0 0 0,1 0 0 0,-4-3 1 16,4 3-1-16,-1-5 1 0,1 5-1 0,0-3 0 0,0 3 0 15,0-3 1-15,0 3-1 0,14-5 0 16,-14 5 0-16,29-11 0 0,-8 5-2 0,3-2 1 0,-1 0-1 15,0 0 0-15,-6 3-2 0,2-3 1 0,-1 4-2 16,-1 1 2-16,1-2-2 0,0 2 2 0,-1-2-2 16</inkml:trace>
  <inkml:trace contextRef="#ctx0" brushRef="#br0" timeOffset="53258.98">23588 5271 12 0,'0'0'0'0,"0"0"0"16,0 0 0-16,0 0 0 0,-15-18 0 0,15 18 0 16,-1-3 0-16,1 3 0 0,5 3 0 0,-5-3 0 0,4 0 0 15,-4 0 0-15,24-8 0 0,2 0 0 16,1-3 0-16,3 2 0 0,4-4 1 0,4 1-1 0,3-3 1 15,1 1 0-15</inkml:trace>
  <inkml:trace contextRef="#ctx0" brushRef="#br0" timeOffset="59846.96">22179 6262 12 0,'-2'0'0'0,"2"0"0"16,0-8 0-16,0 8 2 0,-1-19 1 0,1 19 0 15,0-13 0-15,0 13 0 0,0 0 1 0,0 0-1 0,0 7 2 16,0-7 5-16,0 4 1 0,0-4-1 0,0 5 1 16,0-5 27-16,0 0 1 0,0 0-1 0,0 3 0 15,0-3-21-15,0 5 1 0,0-5 0 0,8 0 0 16,-8 0-3-16,11-5 1 0,-11 5 0 0,30-12-1 16,-3 4 6-16,5-3 0 0,0-2-1 0,-2 0 1 0,-3 5 2 15,0-4-1-15,0 1 1 0,1 1-1 0,0-1 4 16,2-2 1-16,1-2 0 0,-3 2 0 0,1 2 7 15,0 1-1-15,-2-2 1 0,-3 4 0 0,-3-3-10 16,-4 3 1-16,-4 1 0 0,-2 4 0 0,-1-2-3 0,-2 5 0 16,-8 0 1-16,3-3-1 0,-3 3-8 0,1 0 0 15,-1 0 0-15,0 0 0 0,0 0-3 0,0 0 2 16,0 0-1-16,-3 3 0 0,3-3-3 0,-6 8 0 16,-4 5 0-16,-4 1 1 0,-4 5-6 0,-2 5-1 15,-1-2 1-15</inkml:trace>
  <inkml:trace contextRef="#ctx0" brushRef="#br0" timeOffset="60168.4">22222 6344 590 0,'-2'0'0'0,"2"0"0"16,-3-5 0-16,3 5 1 0,-2-7 1 0,2 7-1 16,-1-7 2-16,1 7-1 0,-3-5 0 0,3 5 0 15,-4-1 2-15,4 1-4 0,0-3 0 0,0 3 0 16,2-10 1-16,-2 10-2 0,8-14-1 0,-8 14 1 15,21-25 0-15,-9 9-1 0,6-2 0 0,0 6 0 0,-2-3 0 16,-1 6 0-16,3 4 0 0,0-3 0 0,1 2 1 16,-2 0-1-16,4-1 2 0,1 3 0 0,1-4 0 31,-1 3 0-31,0-3 0 0,0 3 0 0,2-3 0 0,3 2 0 0,-3 0 0 0,0-2 0 0,-1 1 2 0,-3 6 0 16,1-2 0-16,-3 1 0 0,-4 0 1 15,-3 1 1-15,-1-2 0 0,-4 1 1 0,-3 2 1 0,-3 0-2 16,3-3 2-16,-3 3-1 0,2 0 1 0,-2 0-2 15,0 0 1-15,0 0-1 0,0 0 2 0,0 0-3 16,0 0 2-16,0 0-2 0,-2 0 2 0,2 0-3 0,-3 0 1 16,3 0 1-16</inkml:trace>
  <inkml:trace contextRef="#ctx0" brushRef="#br0" timeOffset="60519.85">22526 6083 175 0,'0'0'0'15,"0"0"0"-15,3-5 0 0,-3 5 0 0,4-6 0 0,-4 6 0 16,3-6 1-16,-3 6-4 0,6-7 1 0,-6 7 0 16,7-6 0-16,-7 6-2 0,11-3 1 0,-11 3 0 15,12-5 0-15,-12 5 0 0,15-3 0 0,-15 3-1 16,24-3 1-16,-24 3 0 0,25 3-1 0,-25-3 1 16,26 1-1-16,-26-1 1 0,25 7 1 0,-25-7 0 15,24 4-1-15,-24-4 2 0,21 8 1 0,-21-8-1 16,16 5 1-16,-16-5 3 0,14 6 2 0,-14-6-1 15,11 7 1-15,-11-7 30 0,8 6 1 0,-8-6 0 16,10 5-1-16,-10-5 29 0,8 3 0 0,-8-3 0 16,3 5 1-16,-3-5-7 0,5 8-1 0,-5-8 0 0,1 8 1 15,-1-8-12-15,2 12 0 0,-2-12 0 0,-2 21 1 16,2-21-12-16,-6 25 1 0,6-25 0 0,-11 26 1 16,11-26-10-16,-15 26 0 0,15-26 0 0,-15 24 1 15,15-24-5-15,-21 26-1 0,21-26 0 0,-26 23 2 0,26-23-12 16,-27 18 2-16,13-10-2 0,-4 0 2 0,4-1-7 15,0 1 2-15,-2 0 0 0,-2 2 0 0,-1-1-2 16,-3 6 0-16,-1-3 0 0</inkml:trace>
  <inkml:trace contextRef="#ctx0" brushRef="#br0" timeOffset="62702.81">18784 9984 426 0,'0'0'0'0,"0"0"0"15,0-5 0-15,0 5-2 0,-2-4 1 0,2 4-1 16,0-5 1-16,0 5-2 0,0-2 0 0,0 2-1 16,2 3 2-16,-2-3-7 0,6 4 0 0,-6-4 0 15,7 3 0-15,-7-3 1 0,11 6 1 0,-11-6 1 16,12 11-1-16,-12-11 0 0,15 10 1 0,-15-10-1 15,24 12 0-15,-24-12 3 0,28 8-1 0,-10-5 1 16,1 2-1-16,3 2 4 0,4-1 0 0,1 0 0 16,3-1 0-16,4 0 0 0,-1-1 1 0,4 3 0 0,3-4 0 15,1 2 0-15,4-1 0 0,3 0 0 0,1-3 0 16,5 2 0-16,0 1 1 0,2-3 0 0,3 2 0 16,7-3 4-16,0 3 2 0,5-1 0 0,0-2 0 15,-1-2 10-15,4 1 0 0,1-1 1 0,0 2 0 16,-1-3 12-16,3 2-1 0,1-3 0 0,2 1 1 15,-5 0-2-15,0 0 1 0,1 0 0 0,1-4 0 0,1 3-4 16,1-1 2-16,0 0-1 0,-1 0 1 0,0 2 5 16,0-2 0-16,3 2 1 0,2-5-1 0,-5 4-3 15,2-3 2-15,-1 6-2 0,1-4 1 0,0 2-5 16,0 0 0-16,-1 1-1 0,1-1 2 0,0 1-5 16,-1 1 2-16,1-1-1 0,-2 2 1 0,2 0-6 0,0 0-1 15,-2 0 1-15,0 2 0 0,1-1-4 0,1 4 1 16,-2-3-1-16,-1 1 2 0,-2 2-5 0,0-1 1 15,-4-1-1-15,1 1 2 0,0-4-4 0,-1 1 0 16,1 1 1-16,-2-2 0 0,0-2 2 0,1 1 0 16,-3 1-1-16,-1 0 1 0,0 0 3 0,-2 0 0 0,1 0 1 15,-1-4-1-15,-1 1 3 0,0 2 1 0,-2-4-1 16,-2 2 1-16,-2 0 1 0,-3-2 1 0,1 0-1 16,-2 2 1-16,-1 1 2 0,0 1-1 0,-4-1 0 15,-1-3 1-15,-4 4-4 0,1-2 1 16,-2 1-1-16,-3 2 1 0,-2 2-2 0,-3-1-1 0,-3 1 1 15,-3-1 0-15,-4 1 0 0,-2 1 0 0,-1-3 0 16,-4 2-1-16,-1-1 0 0,-3 1 0 0,-1 1 0 16,-3-3-1-16,-4 0 0 0,-3 0-1 0,-3 0 1 15,3 0 1-15,-3 0 1 0,4 2-1 0,-4-2 1 16,1 0 1-16,-1 0-8 0,0 3 2 0,0-3-2 0</inkml:trace>
  <inkml:trace contextRef="#ctx0" brushRef="#br0" timeOffset="66074.92">5398 11800 12 0,'0'0'0'0,"0"0"0"0,-1-6 0 16,1 6 0-16,0-13 0 0,0 13 0 0,0-12 0 15,0 12 0-15,13-5 0 0,-13 5 0 0,17-3 0 16,-17 3 0-16,24-5 0 0,-6 2 0 0,-1 1 0 0,2-3 0 16,-1 2 0-16,2-2 0 0,1-1 0 0,0 0 0 15,-4 3 0-15,7-4 0 0,-1 1 1 0,2-2 0 16,1 0 1-16,1 0 1 0,3 0-1 0,0-3 6 15,2 0 0-15,2 0-1 0,4 0 2 0,3 1 3 16,1-2-1-16,4 1 0 0,-3 1 0 0,7-1 0 16,1 0 2-16,3 2-1 0,-3-4 1 0,3 0-3 15,3 1 0-15,-3 0 0 0,1 3 0 0,-1 1 18 0,-3 2 0 16,0 1 0-16,1-3 0 0,-1 3-9 0,-1-1 1 16,-2 1-1-16,-2-1 2 0,-1-2 7 0,-4 0 1 15,-3 2 0-15,-4-1 0 0,-1 1 2 0,-7 1-1 16,-2 1 0-16,-4 0 2 0,-2 0-11 0,-2 0 0 15,-7 1 1-15,1 2 0 0,-4 1-7 0,-1-3 0 0,-5 3 1 16,5-4 0-16,-5 4-6 0,3-1 0 0,-3 1 0 16,8-3 1-16,-8 3 13 0,2 0-1 0,-2 0 1 15,6 0 1-15,-6 0 4 0,6 0 0 0,-6 0 0 16,12 3 1-16,-5-3-4 0,-2 1 0 0,3 3 0 16</inkml:trace>
  <inkml:trace contextRef="#ctx0" brushRef="#br0" timeOffset="66869.67">8773 11637 225 0,'0'0'0'0,"0"0"0"16,0-5 0-16,0 5 89 0,-5-11-1 0,5 11 1 15,-6-4 0-15,6 4-20 0,-2-5 2 0,2 5-1 0,0-2 0 16,0 2-61-16,0 0 0 0,0 0 0 0,0 0 0 16,0 0-9-16,0 0 0 0,0 0 0 0,0 0 0 15,0 0-8-15,0 0 0 0,0 0 1 0,0 3-1 16,0-3-18-16,5 4 0 0,-5-4 0 0,5 3 0 0,-5-3-8 16,7 6-1-16,-7-6 0 0,10 6 1 0,-10-6 6 15,19 7 0-15,-19-7 0 0,26 3 1 0,-10 0 19 16,4-3 1-16,1 2-1 0,1-1 0 0,2 1 5 15,2 1 0-15,1 0 1 0,5 0 0 0,-4 0 1 16,3 2 1-16,2 2 0 0,4-1 0 0,1 0 0 16,0 2 0-16,1-3 0 0,0 1 0 0,0 1 1 0,-4-1 0 15,0-1 0-15,0-1 0 0,-2 1-1 0,-1-2 1 16,-1-3 0-16,-1 0 1 0,2 2-2 0,-5-2 1 16,0-3 0-16,-2 0 0 0,1-2 3 0,-1-2 1 15,-1 3-1-15,-3-4 1 0,-2 1 6 0,0 1 1 16,-6 1 0-16,0 2 0 0,-4-3 9 0,-1 1 2 15,0 4-1-15,-5-3 1 0,-3 4 4 0,10-4 1 0,-10 4 0 16,11-5 0-16,-11 5 13 0,7-3 1 0,-7 3-1 16,3-3 1-16,-3 3-12 0,3 0 0 0,-3 0 1 15,5 0-1-15,-5 0-3 0,1 0 0 0,-1 0 0 16,3 0 1-16,-3 0-6 0,4 0 2 0,-4 0-2 16,0 0 2-16,0 0-6 0,0 0 1 0,0 0 0 15,0 0 0-15,0 0-4 0,0 0 0 0,0 0 0 16,0 0 1-16,0 0-5 0,0 1 0 0,0-1 0 15</inkml:trace>
  <inkml:trace contextRef="#ctx0" brushRef="#br0" timeOffset="67972.69">12078 11634 12 0,'-1'-3'0'0,"1"3"0"0,-3-10 0 0,3 10 57 15,-4-8 1-15,4 8 1 0,-1-8-1 0,1 8-17 16,-5-1 0-16,5 1 1 0,-3 0-1 0,3 0-39 16,0 0 2-16,0 0-2 0,0 0 1 0,0 0-9 15,0 0 0-15,0 0-1 0,0 0 2 0,0 0-13 16,0 0 1-16,0 0-1 0,0 0 1 0,0 0 0 0,0 0 0 16,0 0 1-16,0 0-1 0,0 0 4 0,0 0 1 15,0 0 0-15,0 0-1 0,0 0 5 0,0 0 1 16,0 0-1-16,0 0 0 0,0 0 2 0,5 0 1 15,-5 0-1-15,17-5 0 0,2 2 2 0,7 3 0 16,-4-3-1-16,2 1 2 0,-2 1 6 0,2-1 0 0,0 2 1 16,2 0 0-16,-1 0 14 0,4 2 1 0,1-1 0 15,0 1 0-15,2 1 26 0,-1-1 1 0,5 1-1 16,-2 0 1-16,2 2-7 0,3-4 1 0,-1 1-1 16,3-1 0-16,1 3-7 0,4-4-1 0,0 1 1 15,4 1 0-15,1-1-5 0,3 2 0 0,5-1 0 16,-2 0 1-16,4-1-6 0,-1 1 1 0,4-1-1 15,-2 1 2-15,7 1-6 0,1 0 1 0,2 2 0 16,-1 0 0-16,1 1-3 0,1 4 1 0,2-2-1 0,0-1 1 16,-1 1-3-16,-1 0-1 0,2 0 1 15,1-1 0-15,-1-3-3 0,-2-1 2 0,4-3-1 0,1 0 1 16,2-1-1-16,1-5 0 0,-1-2 1 0,1-2-1 16,-1-3-1-16,1 1 0 0,0-1 1 0,-3 2-1 15,2-3 1-15,-3 1 2 0,1-1-2 0,-3-2 1 16,1 0 3-16,-1 4 0 0,0-1 0 0,-8 2 0 0,0 3 5 15,-3 0-1-15,1 2 0 0,-1-1 1 0,-1 1 14 16,0 1 1-16,-3 0-1 0,-1 4 1 0,0-4 2 16,-5 4 1-16,-1-1 0 0,0 2 1 0,-7 2 0 15,-5-1 0-15,-4 1 1 0,-1-4-1 0,-2-1-4 0,-4-2 1 16,1 2-1-16,-6 1 1 0,-4 1-11 16,-1-1 0-16,-2 2 0 0,-2-3-1 0,-3 0-9 0,-1-2 0 15,-4 2 0-15,-1 1 0 0,-7 2-6 0,6-1 1 16,-6 1-1-16,2 0 1 0,-2 0-7 15,3 0 2-15,-3 0-2 0,3 0 2 0,-3 0-1 0,5 0 0 16,-5 0 0-16,0 0 0 0,0 0 1 0,0 0 0 16,0 0-1-16,0 0 1 0,0 0-5 0,0 0 1 0,0 0 0 15,0 0 1-15,0 0-3 0,0 0 0 16,0 0 0-16,0 0 1 0,0 0-1 0,0 0 0 0,0 0 0 16,0 0 0-16,0 0-3 0,-5 0 1 0,-3-2 0 15</inkml:trace>
  <inkml:trace contextRef="#ctx0" brushRef="#br0" timeOffset="70660.07">26383 6422 12 0,'0'0'0'0,"0"0"0"15,0-10 0-15,0 10 0 0,-3-14 0 0,3 14 0 16,8-21 0-16,-8 21 0 0,29-25 0 0,-10 14 0 0,3 2 0 15,-1-4 2-15,3 2 1 0,0 1 1 0,0-1-1 16,0 0 6-16,0 2 0 0,-1-1 0 0,1 2 1 0,2 0 0 16,-1 2 2-16,-2 1-1 0,-4 0 0 0,-3 5 0 15,-5 0 0-15,-1 0 1 0,-4 2 0 0,-6-2-2 16,5 0 1-16,-5 0 1 0,3 3-1 0,-3-3-1 16,3 3 0-16,-3-3 0 0,-2 8 0 0,2-8-2 15,-4 7 1-15,-3-1 0 0,-5 2 0 0,-6 1-3 16,-3 2 0-16,1-3 1 0,-1 0 0 15,2-3-1-15,0 0 1 0,-1 0 0 0,1 1 0 0,0-1-5 16,0-1 1-16,0 0 1 0,1-3-1 0,2 1-4 16,-1-1 1-16,1 2 0 0,2-3 0 15,1 2-10-15,2 1 1 0,1-3 0 0,4 0 0 0,6 0-3 0,-11 0-1 16,3 0 1-16,0 0 1 0,0 3-1 0,0-3 2 16,0 2 0-16,0 1 0 0,1-3 2 0,3 0 0 0,4 0 1 15,-10 2-1-15,10-2 2 0,-9 3 0 16,9-3 1-16,-8 3 0 0,8-3 1 0,-4 8 1 0,4-8-2 15,-11 13 2-15,5-4-1 0,-2 5 1 0,2 4 0 16,1 2 0-16,2 4 0 0,1 1 1 0,2 4-1 16,0-1 1-16,0 1 0 0,2 1 0 0,2 0-1 15,3 0 1-15,1-1 1 0,1-1 1 0,1 1 0 16,-1-6 0-16,1-2 0 0,0-4 1 0,-1-1 0 16,1 0 0-16,-2-8 1 0,-2 0 0 0,-6-8 0 15,5 8 0-15,-5-8 6 0,1 1 0 0,-1-1 0 16,0 0 1-16,0 0 5 0,0 0 2 0,0 0-1 0,0 0 0 15,0 0 6-15,0-1 0 0,0-5-1 0,0-4 2 16,0-4 9-16,0-4 1 0,2 1 0 0,0-2 0 16,-1 3 20-16,1 2 0 0,-1-2-1 0,3 0 1 15,-1 4 1-15,0 0 1 0,2 0-2 0,1-1 2 16,2-4-8-16,0 1 1 0,0 0-1 0,2 0 1 0,-1 4-13 16,1 0 1-16,1 3 0 0,3-4-1 0,2 5-7 15,0-3 0-15,0 3 0 0,0 2 0 0,0 3-3 16,0-2 0-16,0 5 1 0,-2-3 0 0,2 3-6 15,0 3 1-15,0-3-1 0,0 5 1 0,1-4-6 0,1 6 0 16,-1-2 0-16,1 2 0 0,-1 5-3 0,1 2 0 16,-4 0 0-16,-1 3 0 0,-3-1-4 0,-2 5 1 15,-2-4 0-15,-3 2 0 0,-1-1-3 0,-2-2 1 16,-3-1-1-16,-2 6 1 0,-3-4-3 0,-2 2 1 16,-1-1-1-16,0-2 0 0,-2-1 0 0,-1 1-1 15,0-1 0-15,-1-3 2 0,1-1-3 0,0 0 1 16,1-1 0-16,2-2 0 0,-1 0 0 0,3 1 0 0,-1 2-1 15,-1-3 1-15,-3 5-1 0,-2-4 0 0,0 2 1 16,0 1 0-16,0 0-2 0,0-2 1 0,0 1-1 16</inkml:trace>
  <inkml:trace contextRef="#ctx0" brushRef="#br0" timeOffset="70987.03">26068 7291 1180 0,'1'0'0'0,"-1"0"0"0,4-3 0 0,-4 3 14 15,3 0 0-15,-3 0 0 0,27-2 0 0,3-1 16 16,8-5 2-16,2 3-1 0,-1-1 1 0,-3 0-11 15,1-1 0-15,0 3 1 0,-1-4 0 0,2-5-14 16,2 2 1-16,0 1 0 0,-3-2 0 16,-2-4 3-16,0 0 2 0,3-1-1 0,-1-2 1 0,3 1-9 0,3-1 2 15,0 2-1-15,-2 0 0 0,2 2-2 0,2 3-1 16,-2 2 0-16,-5 4 1 0,-3 4-4 0,-1 2 0 16,-4 5 0-16,-5-2 0 0,-2 3-7 15,-4 2 1-15,-3 3 0 0,-5 2 0 0,-3 3-14 0,-2-3 1 16,-4 2-1-16</inkml:trace>
  <inkml:trace contextRef="#ctx0" brushRef="#br0" timeOffset="71409.84">26616 7540 527 0,'0'0'0'0,"0"0"-1"0,-3 0 1 0,3 0 0 16,-21-15 0-16,21 15-1 0,-8-4 0 0,8 4-1 15,3 0 2-15,-3 0-1 0,0 3 1 0,0-3 0 16,2-3 0-16,-2 3 0 0,11-16 0 0,-11 16 0 0,27-26 0 16,-6 9 4-16,3-2 0 0,3 0 0 0,2 5 0 15,1 1 17-15,2 0 1 0,0 4-1 0,-2 3 1 16,-1-2 19-16,-1 3 0 0,1 3 0 0,-2 2 0 16,-3 7-5-16,0-3 1 0,-3 4-1 0,-4 5 1 0,-6 3-2 15,-1 4 0-15,-8 1 0 0,-4 3 0 0,-6 4-7 16,-3 2 2-16,-2 2-1 0,-4-2 0 0,-4 2-5 15,-3-1-1-15,0-1 1 0,-1-1 0 0,-3-4-5 0,1-1 1 16,2-3-1-16,1-1 1 0,2-1-6 16,-1-3 2-16,4-2 0 0,2-1 0 0,2-4-5 0,3-1 0 15,0-1 0-15,4-3 2 0,8-4-1 0,-4 4 1 16,4-4 0-16,0 3 0 0,0-3 5 0,0 0 1 16,0 0 0-16,0 0 0 0,0 0 4 0,0 0-1 15,0 0 1-15,6 1 0 0,4 1 2 16,2 0 0-16,12-2-1 0,8-2 2 0,11-1-2 0,8-5 0 15,5-3 1-15,1 1 0 0,7-1-2 0,3-1 1 0,0-4-1 16,-2 0 2-16,1-2-10 0,1 1-1 0,-5-4 1 16</inkml:trace>
  <inkml:trace contextRef="#ctx0" brushRef="#br0" timeOffset="72121.67">28051 6748 904 0,'0'0'0'0,"0"0"0"0,0-6 0 0,0 6 47 16,-2 0 1-16,2 0 1 0,-2 0-1 0,2 0 12 0,0 0 1 16,0 0 0-16,0 0 0 0,0 0-33 0,0-2 2 15,0 2-1-15,18-13 0 0,1 5-19 0,7-4 1 16,-1 1-1-16,-1 1 2 0,1 2-9 0,1-3 1 16,-2 3 1-16,0 0-1 0,0 4-1 0,0-1-1 15,0-1 0-15,-2 4 2 0,-1-3-4 0,-1 2 0 16,1 0 0-16,-2 1 1 0,-1 2-2 15,-4 0 1-15,-1 0 0 0</inkml:trace>
  <inkml:trace contextRef="#ctx0" brushRef="#br0" timeOffset="72321.11">28118 7071 1093 0,'3'-3'0'0,"-3"3"0"16,5-5 0-16,-5 5 6 0,6-3 2 0,-6 3-1 0,24-6 1 16,0-4 1-16,6 1 1 0,3-1 0 15,1 2 0-15,-1 0-7 0,1 0 1 0,-1 0-1 0</inkml:trace>
  <inkml:trace contextRef="#ctx0" brushRef="#br0" timeOffset="72835.94">29303 6531 791 0,'0'0'0'16,"0"0"0"-16,0 0 0 0,0 0 6 0,0-3 2 15,0 3-1-15,0-8 1 0,0 8 9 0,5-5-1 16,-5 5 1-16,5-6 1 0,-5 6-9 0,6-6 1 0,-6 6-1 16,13-13 1-16,-13 13-5 0,21-24-1 0,-21 24 1 15,25-24 1-15,-25 24-4 0,31-23 0 0,-14 10 0 16,2 3 2-16,4-2-4 0,-1 1 1 0,2 3-1 16,0 0 1-16,1 3-1 0,2 0 0 0,-1 2 0 15,-4 3 0-15,-1 3 0 0,-4-1 0 0,-2 1 0 16,-3 2 0-16,-2 3-1 0,-2 0 1 0,-3 3 0 15,-4 3 0-15,-1 5-3 0,-1 3 2 0,-4 5-1 16,-5-2 1-16,-6 7-2 0,-4 3-1 0,-4 1 1 16,-2 1 1-16,-1 2-4 0,-3-2 0 0,0 1 1 15,1-2-1-15,4-4-1 0,1-2 1 0,4-3-1 0,3-5 0 16,4-3 4-16,4-5 1 0,2-3-2 0,1-1 2 16,6-10 0-16,-6 8 0 0,6-8-1 0,-2 6 2 15,2-6 0-15,0 0 0 0,0 0 0 0,0 0 0 16,0 0 1-16,0 0 0 0,0 0 0 0,0 0 0 0,0 0 1 15,2 0 0-15,4 0 0 0,5 0 1 0,8 0 4 16,3 0 1-16,2 0-1 0,0 0 1 0,0 0 5 16,0-3 1-16,2-2-1 0,-1 5 1 0,1-5 8 15,1 2 1-15,1 3 1 0,-1-3-1 0,-3 2 3 0,-1-1 1 16,-1 0-1-16,-1-1 1 0,-2 2-12 0,-2-3-1 16,-1 1 1-16</inkml:trace>
  <inkml:trace contextRef="#ctx0" brushRef="#br0" timeOffset="73055.17">30053 6618 1269 0,'1'3'0'0,"-1"-3"0"15,2-3 0-15,-2 3 11 0,0-5 1 0,0 5-1 16,0-4 2-16,0 4 13 0,0-2 1 0,0 2-2 16,6 6 2-16,-6-6-4 0,13 5-1 0,-13-5 1 0</inkml:trace>
  <inkml:trace contextRef="#ctx0" brushRef="#br0" timeOffset="73341.21">30594 6267 853 0,'2'-4'0'15,"-2"4"0"-15,6-7 0 0,-6 7 12 0,7-13 0 16,-7 13-1-16,16-10 2 0,-16 10 14 0,25-12 1 0,-9 5-1 16,-1 3 1-16,0-1-17 0,1-3 1 0,2 3 1 15,-1-3-1-15,3 0-12 0,2 0 1 0,-1-3 0 16,-2 3 0-16,0 2-3 0,-2-2 1 0,1 0-1 16</inkml:trace>
  <inkml:trace contextRef="#ctx0" brushRef="#br0" timeOffset="73953.37">30475 6170 288 0,'-5'2'0'0,"5"-2"0"0,-9-2 0 16,9 2 0-16,-10-9 0 0,10 9 0 0,-10 0 0 15,10 0-1-15,-11 7 0 0,11-7 0 0,-8 13 1 0,8-13-5 16,-6 13 2-16,6-13-1 0,-6 19 1 0,6-19-3 16,-7 22 1-16,4-6-1 0,0 3 2 0,0-2 3 15,-2 7 1-15,0-3 0 0,2 1 0 0,1 1 1 16,1 1 0-16,-1-6 0 0,2 1 0 0,2 1 12 0,1-4 1 16,0 0-1-16,-1 1 1 15,-2 1 15-15,0 1 1 0,1-5 1 0,1 0-1 0,-1-1 1 0,1 0 1 16,0-6-1-16,-1 1 2 0,1 0-5 15,-2-3 1-15,0-5-1 0,0 10 1 0,0-10-11 0,0 7 1 16,0-7 0-16,0 4 0 0,0-4-13 0,0 4 1 16,0-4-1-16,0 4 1 0,0-4-6 0,0 3 0 15,0-3 1-15,0 0 0 0,0 0 0 0,0 1 0 0,0-1 1 16,0 3-1-16,0-3 0 0,0 0 0 0,0 0 1 16,0 0-1-16,0 0 7 0,0 0 1 0,0 0 0 15,6-3 0-15,2-1 9 0,2-4 1 0,2-2 1 16,6-1-1-16,3-8 6 0,1 0 0 15,2 3 0-15,1 0 1 0,1 4-3 0,-1 1 0 0,3 1 1 16,-1 2 0-16,1 0-5 0,3 0 0 0,0 4 0 16,1 0 2-16,0 4-2 0,0 4 1 0,-2 0-1 15,-1 4 2-15,-2-3-3 0,-1 3 0 0,-2 5 0 0,-2 2 1 16,-1 1-3-16,-2 5 0 0,-3-1 0 16,-4 4 1-16,-4 2-6 0,-3 2 1 0,-5-3 0 0,-5 1 0 15,-3-3-4-15,-3 1 0 0,-3 0 0 0,-4 1 1 0,-2-1-3 16,-4-2 1-16,-2 0 0 0,-1-3 0 15,0-3-4-15,0-2 2 0,0-1-1 0,1 0 1 16,2-5-3-16,1-4 2 0,-1 1-1 0,0 0 1 16,0 1-2-16,0-3 1 0,0-1-1 0,0-2 0 15,0-2 0-15,0-1-1 0,0 3 0 0,-1-3 1 0,-1 2-2 16,1-1 1-16,-1 0-1 0</inkml:trace>
  <inkml:trace contextRef="#ctx0" brushRef="#br0" timeOffset="74988.56">29272 7353 967 0,'1'0'0'0,"-1"0"0"0,2 0 0 0,-2 0 10 0,0-5 0 15,0 5 0-15,1-6 1 0,-1 6 11 0,10-7 0 16,-10 7 1-16,14-8-1 0,-14 8-7 0,24-15 0 16,-8 7 0-16,2 0 1 0,2 0-15 0,4 0 0 15,3 0 0-15,4 0 1 0,0 0-2 0,3 0 1 16,3 2-1-16,1 0 1 0,5-1-1 0,5 1 0 0,1-2 0 16,2 0 2-1,3 0-1-15,2 2 0 0,3-2 0 0,0 0 0 0,2 0 0 0,2 0 1 0,1 3 0 16,-5-3 0-16,3 4 0 0,0-3 0 0,-1 3 1 15,-2 1-1-15,-2-2 0 0,-1 0 1 0,-3 5 0 16,-4-3 0-16,-3 3-1 0,-3 3 0 0,-4-3 1 16,-6 2 0-16,-4-2-1 0,-5 0 2 0,-4 0-2 15,-4 0 1-15,-4-2 4 0,-3 2 0 0,-3 0 0 16,-2 0 0-16,-4 0 3 0,1 0 2 0,-1 0-2 16,0 0 1-16,0 0 2 0,0 0 1 0,0 0-1 15,-1 0 2-15,1 0-11 0,-4 0 2 0,-3 0 0 0</inkml:trace>
  <inkml:trace contextRef="#ctx0" brushRef="#br0" timeOffset="75986.72">26576 8798 12 0,'0'0'0'0,"0"0"0"16,-3-3 0-16,3 3 12 0,-8-5 1 0,8 5-1 15,-6-4 1-15,6 4-4 0,-3-4 0 0,3 4 0 0,0 0 1 16,0 0-10-16,0 0 0 0,0 0 0 0,0 0 0 15,0 0-1-15,0 0 1 0,0 0 0 0,4 0 0 16,-4 0-1-16,5 0 0 0,-5 0 0 0,3 0 0 16,-3 0 0-16,3 0 0 0,-3 0-1 0,4 0 1 15,-4 0 0-15,1 0 0 0,-1 0 0 0,0 0 0 0,0 0 0 16,0 0 0-16,0 0-1 0,7 0 1 0,-7 0 0 16,9 0 0-16,-9 0 0 0,18-4 1 0,-18 4-1 15,32-7 0-15,-12 3 0 0,1-4 1 0,1-2 6 16,4 2 2-16,1 0-1 0,0-1 1 0,0 1 31 15,0 0 1-15,2 0 1 0,1 0-1 0,2 0 4 16,2-3 1-16,-1 3 0 0,1 2 0 0,1 0-7 0,1 1 0 16,1 0 0-16,-2 0 1 0,0 2 13 0,0-3 0 15,0 1-1-15,0 0 2 0,0 1-9 0,0-1 0 16,-1 2-1-16,-4-2 2 0,-4-1-20 0,-4 4 1 16,-3 2-1-16,-1 0 1 0,-2 2-20 0,-2 1 1 15,-3 0-2-15</inkml:trace>
  <inkml:trace contextRef="#ctx0" brushRef="#br0" timeOffset="76220.6">26375 9034 954 0,'0'0'0'0,"0"0"5"0,-1 0 1 0,1 0-2 0,-21 7 2 16,21-7 4-16,0 11 1 0,0-11-1 0,8 12 1 16,-8-12 3-16,18 18 0 0,-18-18 1 0,30 19 0 15,-9-8-4-15,3 1 1 0,4-4 0 0,3-3 1 16,2-8 0-16,2-2 2 0,3-3-1 0,4 0 1 0,2-1 1 16,6-2-1-16,1-2 1 0,1-1 1 15,3 0 0-15,2-2 0 0,0-2 0 0</inkml:trace>
  <inkml:trace contextRef="#ctx0" brushRef="#br0" timeOffset="77064.92">30161 7297 99 0,'0'0'0'0,"0"0"0"16,0-1 0-16,0 1 36 0,0-5 1 0,0 5-1 15,0-5 1-15,0 5 9 0,0 0 1 0,0 0-1 16,5 5 2-16,-5-5-20 0,4 2 0 0,-4-2 0 16,4 4 1-16,-4-4-16 0,3 15 1 0,-3-15-1 15,3 33 2-15,-3-9-10 0,0 4 2 0,0 2 0 16,-2 2 0-16,2-4-4 0,0 1 2 0,-1-1-2 15,-1 1 1-15,2-4-1 0,0 0 0 16,2-4-1-16,3-2 2 0,1-6-2 0,2-2 1 0,0-2-1 0,-3-1 2 16,-5-8-2-16,5 8 0 0,-5-8 1 0,11 2-1 15,-3-1 0-15,0 1 0 0,8-2 1 0,4-3 0 16,9-4 1-16,6-1 2 0,2-3-1 0,-2 2 0 16,-2-5 1-16,1-1 0 0,-1-4 0 0,1 2 1 0,-3-2 7 15,0 2 1-15,-1-4 0 0,-1 2-1 0,-2-2 0 16,-2-1 0-16,1 2 1 0,-2 1-1 0,-2 1 4 15,0-2 1-15,-2 4 0 0,-5 3 1 0,-3 2-1 16,-4 6 0-16,-8 5 0 0,3-3 0 0,-3 3-2 0,-2 0 1 16,-4 3-1-16,-7 2 0 0,-6 3-12 0,-3 3-1 15,-2-1 1-15,0 1-1 0,0 1-4 0,0-2 0 16,0 2 0-16</inkml:trace>
  <inkml:trace contextRef="#ctx0" brushRef="#br0" timeOffset="77369.6">30367 7595 539 0,'0'-2'0'16,"0"2"0"-16,0-3 0 0,0 3 0 0,0-3 1 0,0 3-1 16,0-2 2-16,0 2 0 0,0-3 0 15,0 3 0-15,4 0 0 0,-4 0 0 0,10 0-1 0,-10 0 0 16,11 0 0-16,-11 0-1 0,22 0 0 0,-22 0 0 16,24 5 0-16,-24-5 0 0,23 14 0 0,-23-14 0 15,19 29 1-15,-11-12 0 0,0 7 0 0,-2 1 0 16,-3 1 2-16,-1 1 6 0,-1 1 0 0,1 1 0 15,0 1 0-15,1 1 13 0,0-2 2 0,0-4-2 16,2-1 2-16,1-8 5 0,1-4 0 0,-3-4 0 0,1-1 1 16,-5-7-4-16,8 6 0 0,-8-6 0 0,13-5 0 15,-2 2-6-15,3-2 1 0,4-7 1 0,3-4-1 16,4-10-2-16,5-4 0 0,1 0 0 0,-3-1 1 0,0 5-3 16,-1-2 0-16,-2 2 0 0,-1-2 0 0,-3-1 1 15,-2 1 1-15,0 1-1 0,0 0 1 0,0 0-1 16,0 2 1-16,-1 0-1 0</inkml:trace>
  <inkml:trace contextRef="#ctx0" brushRef="#br0" timeOffset="79920.87">30221 6450 12 0,'0'0'0'0,"0"0"0"15,0 0 0-15,0 0 73 0,0 0 0 0,0 0 0 16,0 0 0-16,0 0 19 0,0 0 1 0,0 0-1 15,0 0 1-15,0 0-98 0,0 0 2 0,0 0-1 16,-1 0 0-16,1 0-36 0,-2-4 1 0,2 4-1 16,-1-4 1-16,1 4-337 0</inkml:trace>
  <inkml:trace contextRef="#ctx0" brushRef="#br0" timeOffset="83436.83">9660 12528 12 0,'0'0'0'0,"0"0"0"15,-1 0 0-15,1 0 0 0,-8-4 0 0,8 4 0 16,-5-3 0-16,5 3 0 0,-1 0 0 0,1 0 0 0,0 0 0 16,0 0 0-16,0 0 0 0,0 0 0 0,0 0 0 15,0 0 0-15,0 0 0 0,0 0 0 0,1 0 0 16,-1 0 0-16,7 0 0 0,-7 0 0 0,7-7 0 16,-7 7 0-16,21-12 0 0,-21 12 0 0,29-7 0 0,-13 4 0 15,-3 1 0-15,4-1 0 0,-1 2 0 0,-2 1 0 16,6 1 0-16,-3-1 0 0,4 0 0 15,-4 3 0-15,4-3 1 0,3 2-1 0,1 0 1 0,4-1 2 16,5 1 1-16,-1-1-1 0,1 1 1 16,1 0 0-16,1 1 1 0,3-2-1 15,2 1 1-15,0 1-1 0,1 0 2 0,1-1-1 0,0 1 1 0,5-3-2 0,-2 2 1 16,2-1-1-16,0 1 1 0,-1-2-2 0,3 0 1 16,-1 1-1-16,-1 1 1 0,1-1 2 0,2 1 0 15,-1 0-1-15,1-1 2 0,1 2 0 0,-1 1-1 16,-1-1 1-16,1 1 0 0,3 1 11 0,-3 3 0 15,0-3 0-15,-2 1 0 0,-2 1-5 0,-3-1 1 0,-1 0-1 16,2 1 2-16,-5-4-6 0,0 1 0 0,-2-2 0 16,-1-4 0-16,-2-2-4 0,-2-3 1 0,-1 3-1 15,-2-4 1-15,-4 1 0 0,-2 1-1 0,-4-2 1 16,0 0-1-16,-1 0 2 0,-7 4 0 0,1-4 0 16,-2 3-1-16,-1 2 1 0,-2 1 1 0,0 1 0 15,-2-1 0-15,1-1 15 0,-1 0 1 0,0 1-1 16,-1-1 2-16,-5 3 10 0,10-6 1 0,-10 6-1 15,8-4 0-15,-8 4 0 0,3-1 0 0,-3 1 0 0,3 0 1 16,-3 0-3-16,5 0 2 0,-5 0 0 16,0 0 0-16,0 0-7 0,0 0 1 0,0 0-1 15,0 0 1-15,0 0-5 0,0 0-1 0,0 0 1 0</inkml:trace>
  <inkml:trace contextRef="#ctx0" brushRef="#br0" timeOffset="86838.41">30510 5743 12 0,'-29'-2'0'0,"-6"-3"0"16,3-3 0-16,8-1 0 0,2-4 0 0,-5 5 0 0,-8 2 0 15,-8 4 0-15,-5 4 0 0,-3 1 0 0,0 2 0 16,0 1 0-16,0-1 0 0,0 4 0 0,0 2 0 0,2 5 0 16,-1 0 0-16,-1 5 0 0,0-1 0 0,0 6 0 15,0 2 0-15,2 1 0 0,-1 4 0 0,3 6 0 16,0-1 0-16,1 7 0 0,-2-1 0 0,1 7 0 16,-1 1 0-16,5 5 0 0,3-3 0 0,5 3 0 15,3 3 1-15,5 2-1 0,3-2 1 0,3 2 2 16,4-1 2-16,4 1-1 0,5 3 1 0,5-3 3 15,4 3 1-15,6-8-1 0,4 0 1 0,6-8 1 0,6 0 1 16,4-11 0-16,3-3 0 0,7-8 1 16,3-5-1-16,6-5 0 0,3-6 0 0,5-4-2 15,4-4 1-15,2-5-1 0,3-1 1 0,3-8-1 0,6-3 0 16,0-2 0-16,0 0 1 0,3-5-2 0,4-2 0 16,3-3 0-16,0-2 0 0,0-4-3 0,-6-1 1 15,2-3 0-15,0-2 0 0,2-5-1 0,1 0-1 0,-4-4 1 16,-5 1-1-16,-5-7-1 0,-2 3 0 0,-8-2-1 15,-4 2 2-15,-8 3-3 0,-4-1 1 0,-4-1-1 16,-6 5 1-16,-5 0 1 0,-5 3 0 0,-9 4-1 16,-7-1 2-16,-11 3-1 0,-8 2 0 0,-14 5 1 15,-10-1-1-15,-13 4-1 0,-11 1 2 0,-13 3-1 16,-16 9 0-16,-24-1 1 0,-17 7 0 0,-34 9 0 16,-17 6 0-16,-32 10-3 0,-13 7 0 0,-33 10 0 15</inkml:trace>
  <inkml:trace contextRef="#ctx0" brushRef="#br0" timeOffset="88006.86">5021 13355 12 0,'0'0'0'0,"0"0"0"16,-5-8 0-16,5 8 9 0,-6-17 0 0,6 17 0 16,-5-10 0-16,5 10 0 0,0 2 1 0,0-2 0 15,-2 3 0-15,2-3 8 0,-3 5 0 0,3-5 0 16,-5 6 1-16,5-6-16 0,0 8 1 0,0-8-1 0</inkml:trace>
</inkml:ink>
</file>

<file path=ppt/ink/ink17.xml><?xml version="1.0" encoding="utf-8"?>
<inkml:ink xmlns:inkml="http://www.w3.org/2003/InkML">
  <inkml:definitions>
    <inkml:context xml:id="ctx0">
      <inkml:inkSource xml:id="inkSrc0">
        <inkml:traceFormat>
          <inkml:channel name="X" type="integer" max="21248" units="cm"/>
          <inkml:channel name="Y" type="integer" max="12032" units="cm"/>
          <inkml:channel name="F" type="integer" max="4096" units="dev"/>
          <inkml:channel name="T" type="integer" max="2.14748E9" units="dev"/>
        </inkml:traceFormat>
        <inkml:channelProperties>
          <inkml:channelProperty channel="X" name="resolution" value="617.67444" units="1/cm"/>
          <inkml:channelProperty channel="Y" name="resolution" value="620.20618" units="1/cm"/>
          <inkml:channelProperty channel="F" name="resolution" value="0" units="1/dev"/>
          <inkml:channelProperty channel="T" name="resolution" value="1" units="1/dev"/>
        </inkml:channelProperties>
      </inkml:inkSource>
      <inkml:timestamp xml:id="ts0" timeString="2023-07-27T05:42:06.037"/>
    </inkml:context>
    <inkml:brush xml:id="br0">
      <inkml:brushProperty name="width" value="0.05292" units="cm"/>
      <inkml:brushProperty name="height" value="0.05292" units="cm"/>
      <inkml:brushProperty name="color" value="#FF0000"/>
    </inkml:brush>
  </inkml:definitions>
  <inkml:trace contextRef="#ctx0" brushRef="#br0">13173 3681 12 0,'34'3'0'0,"-1"-6"0"0,-7-2 0 0,-5-6 0 15,-10-1 0-15,6 1 0 0,12 6 0 0,11 8 0 16,9 2 0-16,2-1 0 0,-1 0 0 0,-1-4 0 16,-3 3 0-16,2-3 0 15,-2 1 0-15,2 3 0 0,-5-3 0 0,2 2 0 0,1-3 0 0,-3 3 0 0,2-1 0 16,-4 1 0-16,2 0 0 0,-1 2 0 0,-1 3 0 16,-1-3 0-16,0 3 0 0,0-5 0 0,-1 2 0 15,-2 3 0-15,1-1 0 0,2 1 0 0,0-1 0 16,0 4 0-16,0-3 0 0,-4 1 0 0,3 2 0 0,-1-3 0 15,0 5 0-15,-1-5 0 0,-1 1 0 0,3 2 0 16,-4-3 0-16,1 2 0 0,-1-2 0 0,1-2 0 16,-1-1 0-16,1-4 0 0,-2-1 0 15,1 0 0-15,-2 4 0 0,1-4 0 0,-1 3 0 0,1-2 0 16,-1-1 0-16,1 0 0 0,-1 0 0 0,1 0 0 16,2 0 0-16,-2 3 0 0,1-3 1 0,0 0-1 15,0 0 1-15,2 0-1 0,-4 0 0 0,0 0 0 16,3 4 1-16,0-4-1 0,1 1 1 0,-4 2-1 15,2-3 1-15,2 0-1 0,-3 0 2 0,1 0-1 0,0 0 0 16,0 0 4-16,1-4 1 0,-1 4 0 0,2-4 0 16,0 4 9-16,1-3 1 0,-1 2-1 0,1-2 1 15,2-2 4-15,3-3 1 0,0 3-1 0,-2-1 0 16,1-1 2-16,-1 0 1 0,2-1-1 0,-1 1 1 0,-3 1-3 16,3 0 1-16,-1 1 1 0,1 0-1 0,1 2-5 15,0 0 0-15,0 1 1 0,-2-3 0 0,-2 2-3 16,2 0-1-16,-3 2 0 0,2-3 2 0,0 1-5 15,0 2 1-15,0 1-1 0,0-4 2 0,-2 3-4 0,0-2 1 16,0-2-1-16,1 2 1 0,0 0-3 0,0 1 1 16,-3-1 0-16,3-2-1 0,-4 2-1 0,0 1-1 15,0-1 1-15,-2-2 0 0,1-2 0 0,-1-1-1 16,-1 3 1-16,0-3-1 0,0 2 0 0,1-1-1 16,-2 1 0-16,0 1 2 0,1 0-3 0,0 2 2 15,0-1-2-15,0 0 1 0,0 3-1 0,1 1 2 16,-4-3-1-16,1 3 0 0,1 0 2 0,0 0 1 0,-2 0-1 15,1 0 1-15,-2 0-4 0,-1 0 1 0,-2-5 0 16,1 5 0-16,-2-3-2 0,1 3 1 0,-3-5 0 16,2 2 0-16,0 1 1 0,0-1 2 15,0 0-1-15,-2 1 1 0,-1 2-1 0,0-3 1 0,1 3-1 16,0-3 1-16,1 1 5 0,-1-1 1 0,2-2 0 16,3 5 0-16,-2-3 7 0,-2 2 1 0,2 1 0 15,2 0 0-15,-1 0 3 0,3 0-1 0,-2 0 0 16,-2 0 1-16,2 0-12 0,-4 0 1 0,1 0 0 15,1 0 1-15,1-3-7 0,-1 3 1 0,-1-4-1 16,0 3 1-16,0 1-4 0,0 0 2 0,0 0-1 16,-2 0 0-16,-1 1-2 0,-1 3 2 0,1-4-2 0,0 0 1 15,-1 0-2-15,3 0 0 0,1 0 0 0,-4 0 1 0,-2-4-1 16,1 3 0-16,0-2 0 0,-1 3 0 0,-1-4-2 16,1 3 1-16,-1 1-1 0,1 0 0 0,-2 0 0 15,0 0 0-15,0 0 0 0,0 0 1 0,1-3-2 16,1 3 1-16,1 3 0 0,2-3 1 0,-1 1 0 15,1 3 1-15,0-1 0 0,-2-3 0 16,2 1-2-16,-1 3 2 0,-1-4 0 0,1 3 0 0,0-3-1 16,1 0 0-16,-2 0 0 0,0 0 0 0,0 0-2 0,-1 0 0 15,-1 0 1-15,3 0 0 0,0 0-3 0,1-3 1 16,-2-1-1-16,-5 3 2 0,2 1-3 0,0-3 1 16,-1 3-1-16,-3-4 1 0,0 3 1 0,-4 1 2 15,-1-3-1-15,0 3 0 0,-7 0 2 0,9-5 1 16,-9 5 0-16,7-3 0 0,-7 3 0 0,3-2 1 15,-3 2 1-15,8-3-1 0,-8 3 2 0,3-5 2 0,-3 5-2 16,5-3 1-16,-5 3 1 0,5-3 0 0,-5 3 1 16</inkml:trace>
  <inkml:trace contextRef="#ctx0" brushRef="#br0" timeOffset="1499.51">21214 3670 12 0,'20'3'0'15,"-1"-3"0"-15,-2-5 0 0,-2-2 0 0,-4-6 0 16,6 7 0-16,4 4 0 0,9 2 0 0,7 0 0 0,-2 2 0 16,3 1 0-16,2-3 0 0,-5 3 0 0,3-2 0 15,4 3 0-15,1-4 0 0,0 3 0 16,0-2 0-16,2 3 0 0,-4 0 0 0,2-1 0 0,2-1 0 16,1 1 0-16,0 0 0 0,0 2 0 0,1-5 0 15,-3 0 0-15,1 0 0 0,-1-3 0 0,3 1 0 16,1 2 0-16,-1-3 0 0,1 3 0 0,2-3 0 15,-1 1 0-15,-1-1 0 0,1 0 0 0,-1 2 0 16,0-4 0-16,-2 2 0 0,-1-1 0 0,-1 3 0 16,-1-2 0-16,0 3 0 0,-1-3 0 0,-1 3 0 15,1 0 0-15,-1 0 0 0,-1 3 0 0,1-3 0 0,2 0 0 16,1 0 0-16,-1 0 1 0,-4 0-1 0,3 0 1 16,-1 0 2-16,1 0 2 0,-1 0-1 0,1 0 1 15,-1 0 2-15,-3 0 1 0,4-3-2 0,-2 1 2 16,3-3 3-16,0-3 1 0,-2 2-1 0,1 4 0 0,-1-1-2 15,0-2 0-15,2 2 0 0,2 2 0 0,0 1-2 16,-1-3-1-16,1-1 1 0,0 3 0 0,1-2-3 16,2-1 2-16,-2 3 0 0,0-2-1 0,-4 3-1 15,1-3 0-15,0 1-1 0,-2 2 2 0,-1-3-3 16,-2 1 1-16,0 2 1 0,1-3-1 0,-1-2 5 0,2 2 0 16,0 0 0-16,-2 1 1 0,-2 2 3 15,1-3 0-15,0 3 1 0,-2 3 0 0,0-3 1 16,0 2 0-16,0-2 0 0,0 0 0 0,-1 3 5 0,-1-3 1 15,1-3-1-15,-1 1 0 0,0 2-3 0,-1 0 2 16,2 0 0-16,-1 0 0 0,1 0-4 0,-1-3-1 16,1 2 1-16,1 1-1 0,0-4-3 0,0 4 2 15,0-3-2-15,0 2 1 0,0 1-4 0,-1 0 0 16,1 0 1-16,0 0 0 0,-2-3-3 0,1-1 0 0,1 3 1 16,0 1-1-16,-2 1-1 0,1 3 0 0,-1-4 1 15,2 3-1-15,0-3-1 0,0 1 0 0,0 2 0 16,-1 1 1-16,1-3-2 0,0 2 0 0,-1 2 0 15,-3-2 2-15,0-3-3 0,-1 2 0 0,0 1 0 16,1-3 0-16,-1 0-1 0,0 0 1 0,0-5 1 16,-1 5-1-16,1-3-1 0,1 3 0 0,-3 0 0 0,1 0 1 15,0 0-1-15,-1 0 0 0,1 0 0 0,0 0 0 16,-1 3-1-16,0-3 1 0,-3 0-1 0,-1 0 1 16,-2 2-2-16,-1 1 1 0,-2-3 0 0,0 3 0 15,0-3 1-15,1 0 0 0,-1 0 0 0,-2 0 0 16,-1-3 0-16,-2-2 0 0,2 2 0 0,0 0 1 15,0 1 0-15,0 2 0 0,0 0 1 0,0 0 0 16,2 0 1-16,-1 0 2 0,-1 0-2 0,0 0 1 16,0 0 2-16,-2 0 1 0,1 0 0 0,-3-3-1 0,0 3 2 15,-4 3 1-15,0-3 0 0,-2-3 0 0,-6 3 2 16,9-1 2-16,-9 1-2 0,10 0 1 0,-10 0 2 16,5 0 0-16,-5 0 0 0,3 0 0 0,-3 0-2 0,3 0-1 15,-3 0 0-15,3 0 1 0,-3 0-2 0,4 0 2 16,-4 0-1-16,3 0 0 0,-3 0-3 0,3 0 0 15,-3 0 0-15,2 0-1 0,-2 0-3 0,0 0-1 16,0 0 1-16,0 0-1 0,0 0-1 0,-2 0 0 16,2 0 1-16</inkml:trace>
  <inkml:trace contextRef="#ctx0" brushRef="#br0" timeOffset="3233.93">30998 6539 150 0,'0'0'0'0,"0"0"0"0,-2-3 0 16,2 3-3-16,-5-13 0 0,5 13 1 0,-1-8 0 0,1 8 0 16,-2 2-1-16,2-2 1 0,-1 3 0 15,1-3 0-15,-2 3-1 0,2-3 1 0,-5 6 0 0,5-6 0 16,-16 12-1-16,16-12 1 0,-32 31 0 0,12-10 0 16,-6 7-1-16,2 1 1 0,2 4 1 0,1-1-1 15,0 6 1-15,1-2-2 0,1 1 2 0,3-1-1 0,1-1 1 16,3 0 0-16,-1-2 0 15,0-1 0-15,2 1-1 0,3-5 1 0,2 1 0 0,1-7 0 0,2-1 0 16,3-3 0-16,1 0 0 0,4-2 0 0,0 0-1 16,0-5 1-16,-1 1 1 0,3 1-1 0,-1-4 0 15,2 3 0-15,5 0 1 0,4-2-1 0,2 1 0 16,2-3 0-16,1 0 1 0,1-7-2 0,-1 1 2 0,2-1-1 16,0 3 1-16,1-4-1 0,1-4 1 0,1 0-1 15,2-3 1-15,1 1-1 0,2-2 1 0,0-3-1 16,0 1 1-16,0-1-1 0,1-1 1 0,0-1-1 15,-1-4 1-15,-3 1-2 0,-2-5 2 0,-3 1-1 16,-2-2 1-16,-3-1-1 0,-3 0 1 0,-3-3-1 16,-2-1 1-16,-3-1-1 0,-3-2 1 0,-3-2 0 15,-4 2 0-15,-3-2 0 0,-1-1 0 0,-2-3 0 16,-2 2 0-16,-1-2 6 0,0 3-1 0,-2 1 1 16,-1 0 1-16,-2 6 9 0,-2 2 2 0,-2-2-1 15,-3 7 1-15,0-1 15 0,-3-1-1 0,-1 9 1 0,-2-1-1 16,-3 7 0-16,1 4 0 0,-3 2 1 0,-3 2-1 15,-1 2-15-15,-2 3 1 0,0 5 0 0,2 4 0 0,2 5-10 16,-1 3 0-16,2 4 0 0</inkml:trace>
  <inkml:trace contextRef="#ctx0" brushRef="#br0" timeOffset="23477.11">31050 7578 12 0,'13'-4'0'0,"-13"4"0"16,22-12 0-16,-22 12 0 0,15-18 0 0,-15 18 0 15,19-6 0-15,-19 6 0 0,27 8 0 0,-27-8 0 16,27 13 0-16,-27-13 0 0,19 9 0 0,-19-9 0 15,16 14 0-15,-16-14 0 0,8 19 0 0,-8-19 0 16,3 26 0-16,-3-11 0 0,-3 1 0 0,0 2 0 16,-2-1 0-16,-4 2 0 0,-3 2 0 0,1-4 0 15,0 2 0-15,1-6 0 0,3-1 0 0,-1 0 0 0,-2-6 0 16,2 0 0-16,2-1 0 0,6-5 0 0,-12 5 0 16,6-2 0-16,0 0 0 0,-1-3 0 0,1 2 0 0,6-2 0 15,-10 0 0-15,10 0 0 0,-9 0 1 16,9 0 2-16,-8 0 1 0,8 0-1 0,-3 0 0 0,3 0 3 15,-3 3 1-15,3-3-2 0,-4 0 2 0,4 0 1 16,-3 0 0-16,3 0 0 0,2 0 1 0,-2 0 2 16,5 0 0-16,-5 0 0 0,4 0 1 0,3-3-3 0,2 1 1 15,4-1-1-15,3 0 1 0,5 1-2 0,1-3 1 16,-1 4-2-16,-2-1 2 0,0 2 1 16,-2 2 2-16,-1-2-2 0,0 0 1 0,-1 1 5 0,-3 1-1 15,0 1 1-15,-4-3 0 0,-2 5 1 0,-3-2 0 16,-3-3-1-16,6 8 2 0,-6-8-10 0,4 9 1 15,-3-1 0-15,1-3 0 0,-1 3-6 0,-1 3 1 16,-1-3-1-16,-1 2 2 0,-1-3-4 0,0 1 0 16,3-8 0-16,-8 8 0 0,3 0-2 0,0-3 1 15,5-5 0-15,-11 8 0 0,5-5-2 0,-1 2 1 0,1-4-2 16,-2 3 2-16,-1-1-1 0,-1-3 0 0,0 1 0 16,1 2-1-16,1-3 1 0,0-3 0 0,0 2 0 15,0 1 0-15,2 0 1 0,2 0 0 0,4 0 0 16,-3 0 0-16,3 0 0 0,-6 0 1 0,6 0 0 15,-3 0 0-15,3 0 0 0,-4 0 0 0,4 0 0 16</inkml:trace>
  <inkml:trace contextRef="#ctx0" brushRef="#br0" timeOffset="23969.46">31438 7736 12 0,'0'0'0'0,"0"0"0"0,0-3 0 0,-8-16 0 0,3 6 0 15,5 13 0-15,-2-2 0 0,2 2 0 0,3 5 0 16,-3-5 0-16,0 8 0 0,0-8 0 0,0 2 0 0,0-2-10 15</inkml:trace>
  <inkml:trace contextRef="#ctx0" brushRef="#br0" timeOffset="26103.89">18511 4661 12 0,'2'0'0'0,"-2"0"0"0,6-5 0 16,-6 5 0-16,2-15 0 0,-2 15 0 0,14-13 0 16,-14 13 0-16,34-6 0 0,-14 4 0 0,1 2 0 15,1-3 0-15,2 3 0 0,2-3 0 0,1 1 0 0,5 2 0 16,-4-3 0-16,3 1 0 0,1 2 0 16,1-3 0-16,2 3 0 0,0-3 0 0,0 1 0 0,4-1 0 15,2 0 0-15,-3 2 0 0,1 1 0 0,0-4 1 16,4 3 0-16,-4-1 0 0,-3 1 1 0,-1 1 6 0,0-4 0 15,-1 3 0-15,-1 1 0 0,-1-3 9 16,0 3 0-16,-5-3-1 0,-1 1 2 0,-4 2 36 0,-3-3 1 16,0 3 0-16,-6-3 0 0,-2 3 9 0,-1 3 1 15,-4-6-1-15,1 1 1 0,-7 2-14 0,3-3-1 16,-3 3 1-16,4 0-1 0,-4 0-8 0,2 0-1 16,-2 0 1-16,3 0-1 0,-3 0-7 0,3 0 0 15,-3 0-1-15,0 0 2 0,0 0-9 0,0 0 0 16,0 0 0-16,0 0 0 0,0 0-5 0,0 0 0 0,0 0-1 15</inkml:trace>
  <inkml:trace contextRef="#ctx0" brushRef="#br0" timeOffset="27051.59">23135 4677 640 0,'0'0'0'0,"0"0"0"0,0-3 0 0,0 3 28 16,0-8 2-16,0 8-2 0,0-5 1 0,0 5-3 15,5 0 0-15,-5 0 1 0,5 0 0 0,-5 0-23 16,3 0 0-16,-3 0 1 0,3 2-1 0,-3-2-5 0,3 0 0 15,-3 0 0-15,8 0 0 0,-8 0-14 16,13 0 2-16,-13 0-1 0,22 0 1 0,-3 1-9 0,4 1 1 16,-3 1 0-16,0-3 1 0,-3 0 5 0,1 2 1 15,-1 1 0-15,2-3 0 16,2 3 5-16,0-3 0 0,-1 2 0 0,1 1 2 0,1-3 6 0,4 3 1 16,1-3-2-16,2-3 2 0,3 0 0 0,1 1 2 15,2 2-1-15,0-3 0 0,3 3 2 0,4-3 2 16,-1 1-2-16,-1 2 1 0,2-3 10 0,2 1-1 0,-2 1 1 15,-1-1-1-15,2-1 5 0,2 1 1 0,-1-1-1 16,-1 3 1-16,1 0 9 0,-6 0 2 0,0 0-2 16,-1 0 1-16,-2-3-1 0,-2 2 1 0,-1 1-1 15,-2 0 1-15,-3-4-3 0,-1 4 1 0,-4 0-1 16,-1 0 1-16,-2-3-5 0,-3 2 2 0,-2 1-2 16,-1 0 2-16,-3-4-5 0,-2 3 0 0,-2-1 0 15,-1 1 0-15,-5 1-2 0,9-3 0 0,-9 3 0 16,10-2-1-16,-10 2-3 0,10-3-1 0,-10 3 1 0,8-5 0 15,-8 5-3-15,4-3 1 0,-4 3 1 0,4 0-1 16,-4 0-2-16,3 0 0 0,-3 0 0 16,3 0 0-16,-3 0-3 0,3 0 2 0,-3 0 0 0,0 0 0 15,0 0-1-15,0 0-1 0,0 0 1 0,0 0 0 16,0 0-3-16,0 0 2 0,0 0 0 0,-3 3-1 0,3-3-1 16,-3 2 0-16,3-2-1 0</inkml:trace>
  <inkml:trace contextRef="#ctx0" brushRef="#br0" timeOffset="29051.18">30996 6879 12 0,'0'0'0'0,"0"0"0"0,-1-8 0 0,1 8 0 0,-5-12 0 15,5 12 0-15,-2-11 0 0,2 11 0 0,-1 1 0 16,1-1 0-16,0 5 0 0,0-5 0 0,-2 5 0 15,2-5 0-15,0 8 0 0,0-8 0 0,-3 12 0 16,3-12 0-16,-3 19 0 0,3-19 0 0,-4 26 0 16,4-26 0-16,-3 17 0 0,3-17 0 0,-3 16 0 0,3-16 0 15,-3 11 0-15,3-11 0 0,0 5 0 0,0-5 0 16,0 8 0-16,0-8 0 0,1 8 0 0,-1-8 0 16,7 4 0-16,-7-4 0 0,3 5 0 0,-3-5 0 15,8 11 0-15,-8-11 0 0,13 8 0 0,-13-8 0 16,12 5 0-16,-12-5 0 0,13 1 0 0,-13-1 0 15,13 0 0-15,-13 0 0 0,11 0 0 16,-11 0 0-16,14-4 0 0,-14 4 0 0,18-5 0 0,-18 5 0 16,18-8 0-16,-18 8 0 0,19-13 0 0,-19 13 0 15,19-8 0-15,-19 8 0 0,16-12 0 0,-16 12 0 16,14-11 0-16,-14 11 2 0,10-13 1 0,-10 13 1 0,9-9-1 16,-9 9 10-16,5-8 0 0,-5 8-1 0,3-7 2 15,-3 7 13-15,3-4 1 0,-3 4 0 0,0-4 0 16,0 4 3-16,0-1 2 0,0 1-1 0,0-5 1 0,0 5 2 15,0 0 0-15,0 0-1 0,0 0 2 0,0 0-3 16,0 0 0-16,0 0 1 0,0 0 0 0,0 0-6 16,0 0 0-16,0 0 0 0,-1 0 1 0,1 0-8 15,-3 5 2-15,3-5-1 0,-4 3 1 0,4-3-10 0,-6 8 2 16,6-8-2-16,-6 13 2 0,6-13-11 0,-8 12 2 16,8-12 0-16</inkml:trace>
  <inkml:trace contextRef="#ctx0" brushRef="#br0" timeOffset="29567.86">31012 6862 12 0,'0'-3'0'16,"0"3"0"-16,0-5 0 0,0 5 0 0,0 0 0 0,0 0 0 16,0 0 0-16,0 0 0 0,5-8 0 0,-5 8 0 15,3-3 0-15,-3 3-10 0</inkml:trace>
  <inkml:trace contextRef="#ctx0" brushRef="#br0" timeOffset="29687.63">30964 7035 12 0,'-3'3'0'0,"3"-3"0"0,-3 6 0 15,3-6-10-15</inkml:trace>
  <inkml:trace contextRef="#ctx0" brushRef="#br0" timeOffset="29769.58">30987 7080 12 0,'0'-1'0'0,"0"1"0"0,0 0 0 0,0 0-10 15</inkml:trace>
  <inkml:trace contextRef="#ctx0" brushRef="#br0" timeOffset="30335.28">31023 7014 12 0,'2'-13'0'0,"-2"13"0"0,6-19 0 0,-6 19 0 16,3-4 0-16,-3 4 0 0,7-16 0 0,-7 16 0 15,6-29 0-15,-3 13 0 0,0 2 0 0,-1 0 0 16,-2 1 0-16,0 4 0 0,0-4 0 0,0 5 0 0,0-3 0 15,0 3 0-15,0 0 0 0,0 0 0 0,0 2 0 16,0-2 0-16,0 3 0 0,0 5 0 0,0-3 0 16,0 3 0-16,0-5 0 0,0 5 4 0,0-3 1 15,0 3-1-15,0-3 1 0,0 3 12 0,0-2-1 0,0 2 1 16,0-3 1-16,0 3-2 0,0 3 0 0,0-3-1 16,0 8 2-16,-2 5-1 0,-1 8 1 0,-1 1 0 15,-3 5-1-15,-1 6-2 0,-1 3 0 0,-1 1 0 16,0-7 1-16,3 2-4 0,2-4 1 0,2-4 0 15,-1 1 1-15,1-6-2 0,2 0 1 0,1 0 1 16,0-3-1-16,-2-3-2 0,0-1 1 0,4-2 1 16,0-2-1-16,-2-8 0 0,1 3 1 0,-1-3 0 15,0 3 0-15,0-3-2 0,0 0 1 0,0 0 0 0,0 0 1 16,0 0 3-16,0 0 1 0,0 0 0 16,0 0 0-16,0 0 2 0,2-11-1 0,3 6 1 15,1-6 1-15,0-3 2 0,1-5-1 0,-1 1 0 0,-1 3 1 16,0-3-2-16,-1 2 2 0,1 2-1 0,-2 1 0 15,1 4-4-15,-1-4 0 0,0 1-1 0,-1-3 2 16,-1 0-3-16,1 0-1 0,-1-1 0 0,-1-1 2 16,-1 1-4-16,-1 0 2 0,1 1-2 0,-1-1 1 15,0 0-1-15,1 2 2 0,-1-2-1 0,1 5 0 0,1 4 1 16,0 4-1-16,0 3 0 0,-4-5 1 0,4 5-3 16,-3-3 0-16,3 3 0 0,-3-4 0 0,3 4-2 15,0-4 1-15,0 4 0 0,-3-1 0 0,3 1-3 0,-3 5 0 16,3-5 1-16,-10 7 0 0,0 6-4 0,-2 5 2 15,1 1-2-15,1 1 2 0,4-4-3 0,1 1 1 16,-2-1 0-16,1 2 1 0,1 1-2 0,1-5 0 16,0 0 1-16,3 0-1 0,-1-1-1 0,-1-2 1 15,1 0 0-15,2 2 1 0,0-4-2 0,0 2 0 16,0-3 0-16,0 0 0 0,0-1 0 0,2 1 0 0,1-1 1 16,0 0 0-16,-3-7 0 0,4 9 0 0,-4-9 1 15,3 11-1-15,-3-11-1 0,3 2 1 0,-3-2 0 16,3 3 1-16,-3-3-2 0,0 0 1 0,0 0 0 15</inkml:trace>
  <inkml:trace contextRef="#ctx0" brushRef="#br0" timeOffset="31551.48">30008 6504 627 0,'0'-1'0'0,"0"1"0"16,0-4 0-16,0 4 11 0,0-3 1 0,0 3 1 15,0-1-1-15,0 1-1 0,0 0 2 0,0 0-1 0,0 0 0 16,0 0-12-16,0 0 0 0,0 0 0 0,0 1 0 15,0-1-8-15,0 3 1 0,0-3-1 0,0 4 0 16,0-4-28-16,0 0 0 0,0 0 0 0,0 4 1 16,0-4-7-16,0 2 0 0,0-2 0 0,0 3 0 0,0-3 18 15,1 5 1-15,-1-5-1 0,7 3 1 0,-7-3 7 16,3 3 1-16,-3-3 1 0,2 5-1 0,-2-5 5 16,0 1 1-16,0-1-1 0,0 4 1 0,0-4 2 15,0 3 1-15,0-3-1 0,0 0 1 0,0 0 2 16,0 0-1-16,0 0 1 0,0 1-1 0,0-1 1 15,0 0 1-15,0 0-1 0,0 0 1 0,0 0-1 0,0 0 2 16,0 0-1-16,0 0 1 0,0 0-1 0,0 2 1 16,0-2 0-16,0 0 0 0,0 0-1 0,0 0 1 15,0 0 0-15,0 0 1 0,0 0-2 0,0 0 2 16,0 0-1-16,0 0 1 0,0 0 0 0,0 0 1 16,0 0 0-16,0 0 0 0,0 0 5 0,0 0 2 15,0 0-1-15,0 0 1 0,0 0 14 0,0 0 1 0,0 0 1 16,0 0-1-16,0 0 9 0,0 0-1 0,0 0 0 15,0 0 2-15,0 0-3 0,0 0 0 0,0 0 0 16,0 0 1-16,0 0-9 0,0 0 0 0,0 0-1 16,0 0 1-16,0 0-9 0,0 0 0 0,0 0 0 15,0 0 1-15,0 0-5 0,0 0-1 0,0 0 1 16,-2-3 0-16,2 3-2 0,-3-7 0 0,3 7 1 16,-5-1 0-16,5 1-3 0,-6 0 1 0,6 0-1 15,-11 0 2-15,11 0-4 0,-10 0 2 0,10 0-1 16,-11 0 0-16,11 0-2 0,-5 0 2 0,5 0-1 0,-5 0 0 15,5 0-2-15,-3-5 0 0,3 5 0 0,-6-8 1 16,6 8-1-16,-7-12 0 0,7 12 0 0,-3-16 0 16,3 16-1-16,-3-21 1 0,3 21 0 0,2-19 0 15,-2 19 0-15,6-17 0 0,-6 17 0 0,8-19 0 16,-8 19 5-16,17-18 0 0,-17 18 0 0,28-20 0 0,-9 12 12 16,1-2 0-16,1 2 0 0,0 2 1 0,1 4 5 15,2-1 2-15,-2 2 0 0,1 1-1 16,-3 4-3-16,0 1-1 0,-5 0 0 0,-2 3 0 0,-2 3-6 15,-1 2-1-15,-2-1 1 0,-3 1-1 0,-4 0-4 16,-1-1 0-16,-3 3 0 0,-2-3 0 0,-1 6-4 0,0 1 0 16,-2-2 1-16,-4-1-1 0,1 0-4 15,-1 0 1-15,-3 1-1 0,1-1 1 0,-2-4-2 0,-2 1 0 16,1 0 0-16,1 3 1 0,2-4-2 0,-1 4 1 16,-1 0 0-16,0 0 0 0,2-4-2 0,1 1 1 15,2-3-1-15,0 1 1 0,0-2 0 0,1-1 0 0,4-2 0 16,1 2 0-16,5-8 1 0,-5 7 0 0,5-7 0 15,-3 6 0-15,3-6 0 0,-2 5 1 0,2-5-1 16,0 3 1-16,0-3 1 0,0 5 1 0,0-5-1 16,12 4 0-16,0 0 4 0,3-1-1 15,5-2 1-15,3-1 0 0,5-1 0 0,4-2 2 0,0-1-1 16,0 1 1-16,0 2-4 0,0-4 1 0,0-3-1 16,3 2 1-16,3 1-5 0,2 0 0 0,0 0 0 15</inkml:trace>
  <inkml:trace contextRef="#ctx0" brushRef="#br0" timeOffset="32302.47">31576 7054 12 0,'0'-2'0'0,"0"2"0"16,-1-10 0-16,1 10 0 0,-5-23 0 0,5 23 0 16,-2-22 0-16,2 22 0 0,5-16 0 0,-5 16 0 15,5-24 0-15,-2 3 0 0,0 1 0 0,-1-1 0 16,-1 2 0-16,-1 5 0 0,-1-2 0 0,-1 3 0 16,1 2 0-16,1 11-10 0</inkml:trace>
  <inkml:trace contextRef="#ctx0" brushRef="#br0" timeOffset="32440.28">31876 6826 12 0,'5'-7'0'0,"-5"7"0"0,12-12 0 0,-12 12-10 15</inkml:trace>
  <inkml:trace contextRef="#ctx0" brushRef="#br0" timeOffset="32466.95">31964 6750 12 0,'4'-7'0'0,"-4"7"0"0,13-16 0 0,-13 16-10 15</inkml:trace>
  <inkml:trace contextRef="#ctx0" brushRef="#br0" timeOffset="32635.37">32062 6629 12 0,'0'-8'0'0,"0"8"0"0,0-8 0 0,0 8 0 16,0 0 0-16,0 0 0 0,0 4 0 0,0-4 0 0,0 0 0 15,0 0 0-15,-1 1 0 0,1-1 8 0,-3 3 0 16,3-3-1-16,-20 21 2 0,1-4 19 0,-3 7 2 16,0 1-1-16,3-1 0 0,4 0 19 0,4-4 2 15,0 6-2-15,0-2 1 0,0 1-16 0,-1 0-1 16,1 2 1-16,2-5 1 0,-1 0-12 0,1 1 2 15,1-3-2-15,1-1 2 0,3-3-8 16,0-2 1-16,3-3 0 0,-1-3 1 0,2-8-7 0,-1 8 2 0,1-8-1 16,3 2 0-16,-3-2-3 0,3 3 1 15,-3-3-1-15</inkml:trace>
  <inkml:trace contextRef="#ctx0" brushRef="#br0" timeOffset="32980.92">32290 6503 288 0,'0'0'0'0,"0"0"0"0,4 1 0 0,-4-1 6 15,4 0-1-15,-4 0 1 0,5 6-1 0,-5-6 2 16,3 13 0-16,-3-13 0 0,-5 29-1 0,1-9-6 16,-4 9 0-16,-2-1 0 0,-1 2 0 0,-2 2-9 0,-3 1 0 15,2-1 0-15,0 1 0 0,-1-4-3 16,3 1 1-16,0-2-2 0,3 1 2 0,1-2 0 0,0-2 0 16,0 0 0-16,2 2 0 0,2-1 2 0,3-3 2 15,-1-1-1-15,1-1 0 0,-1-2 2 0,2 2 1 16,0-6-1-16,0 0 0 0,0-1 2 0,-2-5 0 15,2 2-1-15,0-1 2 0,0-4-1 0,0-1 1 0,0-5 0 16</inkml:trace>
  <inkml:trace contextRef="#ctx0" brushRef="#br0" timeOffset="33269.21">32502 6854 12 0,'2'2'0'0,"-2"-2"0"15,3-8 0-15,-3 8 0 0,3-15 0 0,-3 15 0 0,-1-3 0 16,1 3 0-16,-7 11 0 0,7-11 0 0,-11 29 0 16,3-10 0-16,-1 3 0 0,-1 3 0 0,-1-1 0 15,-2 5 0-15,-3-1 0 0,2 1 0 0,0-1 0 0,-1 1 0 16,1-1 0-16,3-3 0 0,3-4 0 0,3-5 0 15,2-2 0-15,1-3 0 0,-1-1 0 0,3-10 0 16,-6 8 0-16,6-8 0 0,0 0 0 0,0 0 0 0,-2-2 0 16,2 2 0-16,0-13 0 0,0 2 0 0,0-1 0 15,0-4 0-15</inkml:trace>
  <inkml:trace contextRef="#ctx0" brushRef="#br0" timeOffset="33502.54">32335 6756 12 0,'2'-3'0'0,"-2"3"0"15,8-10 0-15,-8 10 0 0,6-9 0 0,-6 9 0 16,3-5 0-16,-3 5 0 0,0-2 0 0,0 2 0 16,0-3 0-16,0 3 0 0,0 0 0 0,0 0 0 15,2 0 0-15,-2 0 17 0,11 0 0 0,-11 0-1 16,32 0 2-16,-5 0 33 0,5 0 0 0,1 3 1 15,1-1 0-15,-3 3 14 0,1 3 1 0,0 3-1 16,-1-3 2-16,-3 1-19 0,1 2 0 0,0-3 1 16</inkml:trace>
  <inkml:trace contextRef="#ctx0" brushRef="#br0" timeOffset="34209.26">31418 6892 263 0,'0'0'0'0,"0"0"0"0,4 0 0 0,-4 0 18 0,1 0 1 16,-1 0 0-16,0 0 0 0,0 0 2 0,0-2 0 15,0 2-1-15,5-6 1 0,-5 6-10 0,11-5-1 16,-11 5 0-16,15-4 0 0,-15 4-8 0,31-13 0 15,-13 7 1-15,-2 4-1 0,-2-3-2 0,1 4 1 16,-1-1-1-16,0-1 1 0,1 0 0 0,-3 1 0 16,3-1 0-16,1 1 1 0,3 2-1 0,1-3 1 15,1 3 0-15,0-3 0 0,0 2 2 0,-1 1-1 0,1-4 1 16,0 3-1-16,0-1 2 0,-2 1 2 0,0 1 0 16,-2-4 0-16,-2 4 1 0,-3 4 1 0,-2-4-1 15,-2 0 1-15,-2 0 0 0,-1 0 0 0,-5 0 0 16,5 0 2-16,-5 0-5 0,3 0 2 0,-3 0-1 15</inkml:trace>
  <inkml:trace contextRef="#ctx0" brushRef="#br0" timeOffset="35852.33">31723 6406 12 0,'0'0'0'0,"0"0"0"15,-2-5 0-15,2 5 0 0,-3-5 0 0,3 5 0 0,-3-3 0 16,3 3 0-16,2-3 0 0,-2 3 0 16,1-1 0-16,-1 1 0 0,0-5 0 0,0 5 0 0,0-3 0 15,0 3 0-15,0-4 0 0,0 4 0 16,0-3 0-16,0 3 0 0,0-1 0 0,0 1 0 0,0-5 0 15,0 5-10-15</inkml:trace>
  <inkml:trace contextRef="#ctx0" brushRef="#br0" timeOffset="36235.01">31744 6376 12 0,'0'-2'0'0,"0"2"0"0,0-1 0 16,0 1 0-16,0 0 0 0,0 0 0 0,0 0 0 15,0 0 0-15,0 0 0 0,0 0 0 0,0 0 0 0,0 0 0 16,0 0 0-16,0 0 0 0,0 0 0 0,0 0 0 16,0 0 0-16,0 0 0 0,0 0 0 0,0 0 0 15,0 0 0-15,0 0 0 0,0-5 0 0,0 5 0 0,0-16 0 16,0 16 0-16,0-20 0 0,0 20 0 0,0-29 0 15,0 29 0-15,4-28 0 0,-4 28 0 0,7-29 0 16,-7 29 0-16,13-28 0 0,-13 28 0 0,20-29 0 16,-20 29 0-16,24-24 0 0,-24 24 0 0,19-22 0 15,-19 22 0-15,15-16 0 0,-15 16 12 0,8-4 2 16,-8 4-1-16,3-4 1 0,-3 4 26 0,3-3 0 16,-3 3 1-16,3-1-1 0,-3 1 13 0,3-4 0 0,-3 4-1 15,4 0 2-15,-4 0 2 0,3 0 0 0,-3 0 1 16,3 4 0-16,-3-4-11 0,3 12 1 15,-1 4 0-15,-1 6 0 0,-1 10-11 0,-1 1 0 0,-1 0 0 16,-1-4 1-16,-2-2-10 0,0-2 1 0,1-4 0 16,-1 3 0-16,2-2-9 15,1 1 1-15,-1 1-1 0,0-6 2 0,-1 1-9 16,1 1 0-16,0-4 1 0,1-2 0 0,2-3-5 0,2 0 1 0,0-1-1 16,-2-5 1-16,0-5-4 0,0 4 1 0,0-4 0 15,0 4 0-15,0-4-2 0,0 3-1 0,0-3 0 0,0 1 2 16,0-1-1-16,0 0 1 0,0 0-1 0,0 0 2 15,0 0-1-15,0 0-1 0,0 0 1 0,0 4 0 0,0-4 0 16,0 0-1-16,0 0 1 0</inkml:trace>
  <inkml:trace contextRef="#ctx0" brushRef="#br0" timeOffset="36844.01">31830 6029 703 0,'0'0'0'0,"0"0"3"0,0-3 1 16,-3-14-1-16,1 2 1 0,0 9-2 0,-2 6 0 0,4 0 0 15,-10 0 2-15,10 0-4 0,-10 5 0 0,2-4 0 16,-4 6 0-16,-7-3-7 0,-4 4 0 0,1 0 0 15,1 2 2-15,4 1-16 0,1 0-1 0,0 3 1 16,-2 2 1-16,1 0-4 0,-1 4 1 0,2-2-1 16,2 2 0-16,1-1 3 0,0 2 1 0,4 0-1 15,2-1 0-15,3 1 1 0,1 2 1 0,3-2 0 16,0 0 0-16,0-1 4 0,0-4 2 0,1 0-2 16,2 1 2-16,2 1 3 0,0-2 1 0,0-1-1 15,-1-2 1-15,3 3 1 0,1 0 0 0,1-4 0 16,1 4 0-16,-1-3 5 0,3 3 0 0,2-4-1 0,0 4 1 15,2-3 2-15,2 0 0 0,1-4-1 0,0 2 1 16,-1 0 0-16,-1-1 1 0,2-2 0 0,2-5 0 16,0 2-1-16,-2-5 0 0,2 0 0 0,-1 3 1 15,-1-2-2-15,0 2-1 0,1-3 1 0,-1-3 0 0,0-1-3 16,0-4 2-16,-1-2 0 0,-1 2-1 0,1-4 1 16,-2 0 0-16,-1-5-1 0,0 1 2 0,-2-4 0 15,-2-4-1-15,-2-5 1 0,1 1 1 0,-2-1-1 16,-2 1 1-16,-3-2-2 0,-1-2 2 0,-2-1 0 0,-2 1 1 15,-1 1 0-15,-2 2 0 0,-3 2 0 0,-1 3 0 16,-1-1 0-16,-1 1 0 0,0 4 0 0,-2 1 1 16,-3 1-1-16,-3 2 1 0,-2 4 3 0,-1-1 0 15,0 0 0-15,-2 6 0 0,-2 0 5 0,-1 2 0 16,-1 2 0-16,-3 2 0 0,-1 1 14 0,-1 0-1 16,-2 1 0-16,0 2 1 0,0 2 3 0,0 2 1 0,0 0-2 15,0 1 2-15,0 5-9 0,-1 0 1 16,1 3-1-16,-1 1 1 0,-1 2-6 0,0 3-1 15,4 3 0-15</inkml:trace>
  <inkml:trace contextRef="#ctx0" brushRef="#br0" timeOffset="37859.49">31468 7608 12 0,'-2'0'0'15,"2"0"0"-15,-1 0 0 0,1 0 0 0,-5-5 0 16,5 5 0-16,-5-2 0 0,5 2 0 0,-1-3 0 0,1 3 0 15,0 0 0-15,0 0 0 0,0 0 0 0,0 0 0 16,0 0 0-16,0 0 0 0,0 0 0 0,0 0 0 16,0 0 0-16,0 0 0 0,0 0 0 0,0 0 0 15,0 0 0-15,0 0 0 0,0 0 0 0,0 0 0 16,0 0 0-16,0 0 0 0,0 0 0 0,0 0 0 16,0 0 0-16,0 0 0 0,0 0 0 0,0 0 0 15,0 0 0-15,0 0 0 0,0 0 0 0,0 0 0 16,0 0 0-16,0 0 0 0,0 0 0 0,0 0 0 15,0 0 0-15,0 0 0 0,0 0 0 0,0 0 0 16,0 0 1-16,0 0 0 0,0 3 0 0,0-3 0 0,-2 21 0 16,-1 3 2-16,0 9-1 0,-1-3 0 0,0 2 2 15,-1-2 0-15,0-2 2 0,0 4-1 0,0-2 1 0,2 5 2 16,2 1 0-16,-1-3-1 0,-3-4 1 0,1-1 0 16,-1 1 1-16,2-8 0 0,1-4 0 0,2-4-2 15,0-5 0-15,0-2-1 0,0-1 2 0,0-5 0 16,0 1 1-16,0-1-1 0,0 0 1 0,0 0-2 15,0 0 0-15,0 0 1 0,5-6 0 0,-2 0-1 16,-1 1 0-16,-1 0-1 0</inkml:trace>
  <inkml:trace contextRef="#ctx0" brushRef="#br0" timeOffset="38171.36">31403 7440 250 0,'0'0'0'0,"0"0"1"0,0 0 0 0,17-2 0 15,-1 2 1-15,0-3 1 0,-2 1 0 0,2 2-1 16,0 2 2-16,2-2-2 0,-1 0 1 0,1 3-1 16,-1 2 2-16,2 3-2 0,1 0 0 0,-5 1 1 15,0 4-1-15,-4 3 1 0,-1 3 2 0,-4 1-1 16,-3 4 1-16,-1 1-3 0,-2 4 0 0,-5-1 0 15,-1-2 2-15,-4-1 0 0,-3-1 1 0,-1-4-1 0,0-1 2 16,-1-3-3-16,-1-1 2 0,-1-3-1 16,-1 1 1-16,2-2-2 0,0 0 0 0,0-1 1 0,0-4 0 15,2-1-3-15,1-1 0 0,2-4 1 0,2 2-1 16,2 0-1-16,2-2 0 0,5 0 0 0</inkml:trace>
  <inkml:trace contextRef="#ctx0" brushRef="#br0" timeOffset="38506.4">32083 7668 12 0,'0'0'0'0,"0"0"0"15,0-5 0-15,0 5 0 0,-1-5 0 0,1 5 0 16,0-1 1-16,0 1-1 0,0 0 1 0,0 0-1 16,0 0 1-16,0 0-1 0,0 0 0 0,0 0 0 15,3 0 0-15,-3 0 0 0,3 0 0 0,-3 0 0 16,3 0 0-16,-3 0 0 0,3 0 0 0,-3 0 0 15,8-2 0-15,-8 2 0 0,15-5 0 0,-15 5 0 16,23-4 0-16,-23 4 0 0,31-7 0 0,-15 4 0 16,-2 2 0-16,0-3 1 0,-1 3 0 15,0-2 1-15</inkml:trace>
  <inkml:trace contextRef="#ctx0" brushRef="#br0" timeOffset="38808.53">32494 7451 12 0,'0'0'0'0,"0"0"3"0,0 0 2 0,0 0-1 16,-1-5 1-16,1 5 6 0,5 16 0 0,-2 1 0 15,-3 4 2-15,0 0 2 0,-2 2 1 0,1 3 0 16,-3 2 1-16,1 1-6 0,-2 2 0 0,-1 3 0 16,0-3 1-16,-1 2-3 0,-1 4-1 0,-1-2 1 15</inkml:trace>
  <inkml:trace contextRef="#ctx0" brushRef="#br0" timeOffset="43441.08">31516 8121 12 0,'8'-4'0'0,"-8"4"0"0,14-4 0 0,-14 4 0 16,13-8 0-16,-13 8 0 0,30-5 0 0,-6 2 1 0,6 0 0 16,4 1 0-16,1-3 1 0,5 2 13 0,1 0 1 15,2-3-1-15,2-2 1 0,1 0 1 0,0-5 0 16,0 2 0 0,1 2 0-16,-3-2 5 0,-1-1 0 0,2 3 1 0,1-4 0 0,2 2-4 0,0 2 2 15,1-4-2-15,1 2 1 0,-1 0 9 0,0 1 0 16,-1 2 0-16,-3 4 2 0,-7 4-1 0,0 1 2 15,-3 2-2-15,-3 1 1 0,-5 0-13 0,-4-2 1 0,-4 1 0 16,-3 0 0-16,-5-1-1 0,-3-2 0 0,-2 0 0 16,-3 1 1-16,-3-1 4 0,2 0-1 0,-2 0 1 15,0 0-1-15,0 0 2 0,0 0 0 0,0 0 1 16,0 0 0-16,0 0-4 0,0 0 2 0,0 0-1 16,0 0 0-16,0 0-11 0,0-3-1 0,0 3 0 15,-2-6 1-15,2 6-9 0,-3-2 2 0,3 2-1 16</inkml:trace>
  <inkml:trace contextRef="#ctx0" brushRef="#br0" timeOffset="44921.68">31331 8551 213 0,'0'0'0'0,"0"0"0"0,0 0 0 0,0 0 2 0,-2 0 0 15,2 0 0-15,-1 0 2 0,1 0-4 0,0 0 0 16,0 0 0-16,-2 0 0 0,2 0-4 0,0 0 1 0,0 0 0 16,-2 0-1-16,2 0-1 0,0 0-1 0,0 0 1 15,-1 0 0-15,1 0-1 0,0 0 1 16,0 0-1-16,0 0 1 0,0 0-1 0,0 0 1 0,0 0 1 16,0 0 0-16,0 0-108 0</inkml:trace>
  <inkml:trace contextRef="#ctx0" brushRef="#br0" timeOffset="46173.89">31337 8520 12 0,'0'-2'0'0,"0"2"0"15,5-5 0-15,-5 5 0 0,11 0 0 0,-11 0 0 16,11-4 0-16,-11 4 0 0,15-13 0 0,-15 13 0 0,17-11 0 16,-17 11 0-16,11-5 0 0,-11 5 0 0,10-3 0 15,-10 3 0-15,8-3 0 0,-8 3 0 0,6-2 0 16,-6 2 0-16,3-3 0 0,-3 3 0 0,4 0 0 16,-4 0 0-16,3 0 0 0,-3 0 0 0,3 0 0 0,-3 0 0 15,3 0 0-15,-3 0 0 0,3 0 0 0,-3 0 0 16,0 3 0-16,0-3 0 0,-1 3 1 15,1-3-1-15,0 5 1 0,0-5-1 0,-5 5 1 16,5-5-1-16,-8 8 1 0,8-8 0 0,-10 12 1 0,10-12-2 16,-12 13 1-16,12-13 0 0,-13 13 0 0,13-13 0 15,-8 6 1-15,8-6-1 0,-3 3 2 0,3-3-1 0,-5 5 1 16,5-5 0-16,-3 2 0 0,3-2-2 0,-3 3 1 16,3-3-1-16,-4 0 2 0,4 0-3 0,0 0 1 15,0 0-1-15,0 0 1 0,0 0-1 0,0 0 0 16,0 0 0-16,0 0 1 0,0 0-1 0,0 0 0 15,0 0 0-15,0 0 0 0,0 0 0 0,0 0 0 16,0 0 0-16,2 1 0 0,-2-1-1 0,6 0 1 0,-6 0 0 16,4 0 0-16,-4 0-1 0,3 0 1 0,-3 0 0 15,3 0 0-15,-3 0-1 0,3 0 1 0,-3 0 0 16,3 0 0-16,-3 0 0 0,2 2 0 0,-2-2 0 16,0 0 0-16,0 0 0 0,0 0 1 0,0 0-1 15,0 0 1-15,0 0 1 0,0 0 0 0,0 0 1 16,0 0-1-16,0 0 1 0,0 0 1 0,0 0-1 15,0 0 0-15,0 0 1 0,0 0 0 0,0 0 0 16,0 0 0-16,0 0-1 0,0 0 2 0,0 0-2 16,0 0 2-16,0 0-2 0,0 0 2 0,0 0-1 0,0 0 1 15,0 0-2-15,0 0 1 0,0 0 1 16,0 0-1-16,0 0-1 0,0 0 0 0,0 0-1 0,0 0 2 16,0 0-3-16,0 0 0 0,0 0 0 0,0 0 0 15,0 0-1-15,0 0 1 0,0 0 0 0,0 0 0 0,0 0-1 16,-2 0 0-16,2 0 0 0,-1 0 0 0,1 0-1 15,-2 0 1-15,2 0 0 0,-1 0 0 0,1 0-1 16,0 0 1-16,0 0-1 0,-2 0 1 0,2 0-1 16,0 0 0-16,0 0 0 0,-2 0 1 0,2 0-1 15,0 0 0-15,0 0-1 0,0 0 2 0,0 0-1 0,0 0 1 16,0 0-1-16,0 0 1 0,0 0 0 0,0 0 0 16,0 0 0-16,0 0 0 0,0 0 0 0,0 0 0 15,0 0 0-15,0 0 0 0,0 0 0 0,0 0 0 16,0 0 0-16,0 0 0 0,0 0 0 0,0 0 0 15,0 0 0-15,0 0 0 0,0 0 0 0,0 0 0 16,0 0 0-16,0 0 0 0,0 0-1 0,0 0 1 16,0 0 0-16,0 0 0 0,0 0-1 0,0 0 0 15,0 0 0-15,0 0 1 0,0 0-1 0,7 0-1 0,-7 0 1 16,8 0 0-16,-8 0-1 0,3 0 1 0,-3 0 0 16,3 0 0-16,-3 0-1 0,3 0 1 0,-3 0 0 15,2 0 0-15,-2 0 0 0,0 0 0 0,0 0 0 16,0 0 0-16,0 0-2 0,0 0 1 0,0 0 0 15,0 0 1-15,0 0 0 0,0 0-1 0,0 0 1 16,0 0 0-16,0 0 0 0,0 0 0 0,0 0 0 16,0 0 0-16,0 0-2 0,0 0 2 0,0 0 0 15,0 0 0-15,0 0-1 0,0 0 1 0,0 0 0 16,0 0 0-16,0 0-1 0,0 0 1 0,0 0 0 0,0 0 0 16,0 0 0-16,0 0 0 0,0 0 0 0,0 0 0 15,0 0-1-15,0 0 1 0,0 0 0 0,0 0 1 16,0 0-1-16,0 0 0 0,0 0 0 0,0 0 1 15,0 0-1-15,0 0 0 0,0 0-1 0,0 0 2 16,0 0-1-16,0 0 1 0,0 0-1 0,0 0 1 0,0 0-1 16,0 0 1-16,0 0-1 0,0 0 1 0,0 0-1 15,0 0 1-15,0 0-1 0,0 0 1 0,0 0-1 16,0 0 1-16,0 0-2 0,0 0 2 0,0 0-1 0,0 0 1 16,0 0-1-16,0 0 1 0,0 0-1 0,0 0 1 15,0 0 0-15,0 0 0 0,0 0-1 0,0 0 1 16,0 0 0-16,0 0 0 0,0 0-1 0,0 0 1 15,0 0 0-15,0 0 0 0,0 0-1 0,0 0 1 16,0 0 0-16,0 0 0 0,0 0-1 0,1 0 1 16,-1 0 0-16,4 0 0 0,-4 0-2 0,3 0 2 0,-3 0 0 15,0 0 0-15,0 0-1 0,0 0 1 0,0 0 0 16,0 0 0-16,0 0-1 0,0 0 1 0,0 0 0 16,0 0 0-16,0 0-1 0,1 0 1 0,-1 0 0 15,0 0 0-15,0 0-1 0,0 0 1 0,0 0 0 16,0 0 0-16,0 0-1 0,0 0 1 0,0 0 0 15,2 0 0-15,-2 0-1 0,2 0 1 0,-2 0 0 16,0 0 0-16,0 0-1 0,0 0 1 0,0 0 0 16,1 0 0-16,-1 0-1 0,0 0 1 15,0 0 0-15,3 0 0 0,-3 0-2 0,2 0 2 0,-2 0 0 16,2 0 0-16,-2 0-1 0,3 0 1 0,-3 0 0 0,1 0 0 16,-1 0-33-16</inkml:trace>
  <inkml:trace contextRef="#ctx0" brushRef="#br0" timeOffset="46387.43">31460 8521 12 0,'2'-1'0'16,"-2"1"0"-16,1-7 0 0,-1 7 0 0,-3-4 0 16,3 4 0-16,-2-7 0 0,2 7-10 0</inkml:trace>
  <inkml:trace contextRef="#ctx0" brushRef="#br0" timeOffset="46790.87">31500 8447 12 0,'1'-3'0'0,"-1"3"0"0,7-5 0 0,-7 5 0 0,5-8 0 0,-5 8 0 16,9-13 0-16,-9 13 0 0,6-11 0 0,-6 11 0 15,7-8 0-15,-7 8 0 0,6-1 0 0,-6 1 0 16,7-3 0-16,-7 3 1 0,11-5 0 0,-11 5 0 15,11-3 0-15,-11 3 6 0,8 3 0 0,-8-3 0 16,6 1-1-16,-6-1 11 0,7 7 0 0,-7-7 0 16,3 12 1-16,-3-12 5 0,0 29 1 0,-2-13-1 15,-1 1 1-15,0 2 0 0,-2 2 0 0,-1-4 1 16,-1-1 0-16,1-3-12 0,0-1 2 0,-1-1-1 16,1 2 1-16,-1-5-2 0,-1 0 1 0,0-2-1 0,2 1 1 15,1-1-5-15,1 0 0 0,-3 2 0 0,1-3 1 16,-1 0-6-16,1-2 1 0,6-3-1 0,-8 3 2 15,8-3-4-15,-3 5 0 0,3-5 1 0,-5 0-1 16,5 0-2-16,-1 3 1 0,1-3 0 0,-4 5 0 16,4-5-1-16,-1 0 0 0,1 0 0 0,0 0 0 15,0 0 0-15,0 0 0 0,0 0 0 0,1 0 0 0,-1 0-1 16,11 1 1-16,-1-2-1 0,1 1 1 0,2-4-2 16,3 3-1-16,-2-2 1 0,1-2 1 0,-3-1-1 0,-1-1 0 15,2 4-1-15,0-3 1 0,0 1 1 0,1 2 1 16,0 1-1-16,-2-2 1 0,-3-1 0 0,-1-2 0 15,0 3 0-15,0 1 0 0,0 1 1 0,0-3 0 16,0 2 0-16,0 0 0 0,1-2 3 0,1 0 0 16,-2 2 1-16,-2 0-1 0,-6 3 0 0,5-6 0 15,-5 6-1-15,3-3 2 0,-3 3-1 0,4-4 2 16,-4 4-2-16,0-1 2 0,0 1-4 0,0 0 2 0,0 0-2 16</inkml:trace>
  <inkml:trace contextRef="#ctx0" brushRef="#br0" timeOffset="47318.96">31191 8863 150 0,'1'0'0'0,"-1"0"0"0,3-3 0 0,-3 3 1 0,5-3 1 16,-5 3 0-16,13-2 1 0,-13 2 0 0,21-4 0 16,-21 4 1-16,23-4-1 0,-23 4-3 0,20-3 0 15,-20 3 0-15,24-3 0 0,-24 3-2 0,28-2 0 16,-12-2-1-16,3 1 2 0,4-2-2 0,1-2 0 16,-1 1-1-16,1 3 1 0,2-5-2 0,-1 0 2 0,1-1 0 15,-1 1-1-15,1 0 1 0,-1 0 0 0,1-3-1 16,-2 1 2-16,0 2-1 0,0-3 0 0,-2 2 1 15,-3 1 0-15,-1 0 0 0,-3 0-1 0,0 0 1 16,-2 2 1-16,-5-1-1 0,-4 3 1 0,-4 4-2 16,5-5 2-16,-5 5 1 0,3-3 0 0,-3 3 0 15,2-3 0-15,-2 3 4 0,0-2 0 0,0 2 1 16,0 0-1-16,0 0 6 0,0 0 1 0,0 0 0 16,0 0 0-16,0 0 2 0,-3-5 1 0,3 5-1 15,-3-3 2-15,3 3-6 0,-5-5 1 0,5 5-1 0</inkml:trace>
  <inkml:trace contextRef="#ctx0" brushRef="#br0" timeOffset="47802.62">32474 8569 187 0,'0'0'0'0,"0"0"0"15,0-8 0-15,0 8 0 0,-4-21 0 0,4 21 0 16,0-14 0-16,0 14-3 0,0 0-1 0,0 0 1 16,5 5 1-16,-5-5-1 0,3 3 2 0,-3-3 0 15,0 3 0-15,0-3 1 0,7 3 0 0,-7-3 0 16,24-1 0-16,-2-1 1 0,7-4 0 0,1-1 0 16,2 1 2-16,3 1 2 0,3 1 2 0,2-4-1 15,0 3 0-15,0-1 3 0,0-1 1 0,1 4 0 16,2-3 1-16,2 1 3 0,1 0 1 0,0 0-1 15,0-2 1-15,2 2 31 0,0-3 0 0,-7 2-46 0,-4 1 0 16,-7 2 47-16,-4 1 0 0,-7 2-47 0,-1 0 0 16,-6 0 34-16,-2 2-1 0,-4-2-33 0,-1 0 0 15,-5 0 34-15,5 0 1 0,-5 0-35 0,3 0 0 0,-3 0 34 16,0 0 0-16,0 0-34 0,0 0 0 0,0 0 26 16,0 0 0-16,0 0-26 0</inkml:trace>
  <inkml:trace contextRef="#ctx0" brushRef="#br0" timeOffset="51851.92">10773 5902 12 0,'16'-11'0'0,"1"-1"0"15,-1-1 0-15,-8 0 0 0,-3 5 0 0,3 1 0 0,5-1 0 16,3-3 0-16,1 1 0 0,4 2 0 0,0 0 0 16,-4 0 0-16,4 0 0 0,-3 0 0 0,1 1 0 15,0 0 0-15,0 4 0 0,-3-2 0 0,1-1 0 16,-2 4 0-16,-1 2 0 0,0 4 0 0,2 0 0 0,2 1 0 15,-1 0 1-15,3 1-1 0,2 4 1 0,2-2 1 16,1 1 2-16,4 2-2 0,0-3 1 0,1 0 5 16,0 0 1-16,4 0-1 0,-1 4 1 0,1-2 19 15,2 3 1-15,1 1 0 0,3-5 1 0,1 2-2 16,4-3 1-16,1 2 0 0,4 1 0 0,-3-3 0 16,3-3 1-16,4 3-1 0,0-1 1 0,2 0 19 0,1 1 1 15,2-2-1-15,3 2 0 0,-3-3 0 0,4-1-1 16,-1 0 0-16,3 0 2 0,4 4-11 0,2-3 1 15,-1 1 0-15,2 4 0 0,2-2-4 0,4 0 1 16,0 0-1-16,3 0 1 0,7-4-8 0,3 4 0 16,-4-3 0-16,7 0 2 0,0-2-6 0,0 0 1 15,-3 2 0-15,2-2 0 0,-4 2-4 0,2-4 1 0,0 2-1 16,-2 1 1-16,-2-4-2 0,1 0 1 0,0-4 1 16,-1 4-1-16,1-4-5 0,0 1 0 0,-1-1 0 15,1 3 1-15,1-6-4 0,2 1 2 0,2 0 0 16,-1 1 0-16,4 0-5 0,-1-3 1 0,-1-1 0 15,0 1 1-15,1 0-4 0,-5 0 1 0,0 0-1 16,0 0 1-16,-2 0-2 0,-3 0 0 0,-1 1 0 16,-1-1-1-16,-5 0-1 0,-1 0 0 0,-3 1-1 15,1 4 2-15,0-1 2 0,-1-3 0 0,-4 2 0 0,0 1 1 16,2-1 1-16,3 2 2 0,-5-2-2 0,1 0 1 16,-2 4-1-16,1 1 1 0,0 0-1 0,-1 0 1 15,1 0 3-15,-3 0 0 0,0 0 0 0,0 0 1 16,0 0-2-16,0 1 1 0,1 1-1 0,2 1 2 15,0-3-2-15,0 2-1 0,-1 1 1 0,1-3-1 0,2 3-3 16,-4-3 1-16,1-3-1 0,-1 3 2 0,3 0-4 16,-4 0 1-16,1-3-1 0,1 1 1 0,-2-3-1 15,0 2 1-15,-2 0-1 0,0-2 1 0,-4 0-1 16,-1-2 1-16,-1 0-1 0,0 1 1 0,-1 0-1 0,-3-1 1 16,0 1-2-16,-1 1 2 0,0-3-4 0,-3 3-1 15,-2-1 1-15,-2 1 1 0,-4 4-2 0,-3-2 2 16,-2-2-1-16,-2 2 1 0,0 0-3 0,-3 1 1 15,0-3-1-15,-1-1 0 0,0 1 0 0,-1 2-1 16,-1 1 0-16,0 2 0 0,0-3-1 0,2 3 2 16,2 0-2-16,-6 0 1 0,1-1-1 0,1-3 1 15,-4 4 0-15,3 0 0 0,-4 0-1 0,-3 4 0 0,2-3 0 16,-1 2 0-16,-3-3-1 0,-1 2 0 0,-1 1 0 16,0-3 0-16,-3 3 0 0,1-3 0 0,-1 2 0 15,-1 1 0-15,-1-3 0 0,-2 3 0 0,-1-1 0 16,-2 1 0-16,1-3-1 0,-3 2 1 0,1-1 0 15,-2 1 0-15,-5-2-1 0,8 3 1 0,-8-3-1 16</inkml:trace>
  <inkml:trace contextRef="#ctx0" brushRef="#br0" timeOffset="52786.58">21301 5792 979 0,'8'-2'0'0,"-8"2"0"0,22-6 0 15,-22 6 20-15,22-3 2 0,-22 3-1 0,22-8 0 0,-22 8 23 16,26-5 0-16,-26 5 0 0,21-5 1 16,-21 5-25-16,19 2 1 0,-19-2-1 0,24 0 2 0,-24 0-18 0,24 3 2 15,-24-3-2-15,25 5 2 0,-25-5-6 0,27 11 0 16,-27-11 0-16,27 9 0 0,-27-9-1 15,24 11 0-15,-24-11-1 0,32 2 2 0,-13 1-3 0,2-3 1 16,0 0-2-16,-2 0 2 31,2 0-2-31,2 0 0 0,1 0 1 0,2 0 0 0,3 0-1 0,2 0 2 0,3 0-1 0,-2-3 0 0,0 1 1 0,0 2 0 16,1-3 0-16,2 3-1 0,2-5-1 0,-1 2-1 0,1 2 1 16,1-1-1-16,-3 0-4 0,2 2 2 0,1-3-2 15,2 2 1-15,2 1 0 0,1 0 1 0,-5 0-1 16,3 1 2-16,2 2 2 0,2-3 1 0,-4 2-1 15,2 1 2-15,0 0 1 0,0 2 1 0,2-2-1 16,3-3 1-16,1 0 0 0,1 0 0 0,-4 2 0 16,2 1 0-16,-2-3 0 0,0 0 0 0,0 0 0 15,2 3 1-15,2-3 0 0,-1 0 1 0,0 0 0 16,1 0 0-16,1 0-2 0,-5 0 1 0,4 2-1 16,-1 1 1-16,2-3-1 0,0 0 0 0,0 0 0 0,0 0 0 15,0-3 0-15,-2 1 0 0,2-1 0 0,2 0 0 16,1 1-1-16,0-1 1 0,-1-2 0 0,-2 5 0 15,-2-3-1-15,1 2 1 0,-1-3 0 0,2 1 0 16,0 2 0-16,0-2 0 0,0-2 0 0,0 5 0 0,-1 0 1 16,-1 0 0-16,0 0 0 0,-1 0 0 0,2 0 3 15,-6 0 0-15,1 0 0 0,0 0 0 0,-1 0 1 16,1 1 0-16,-1-1 1 0,-2 0-1 0,-1 0 1 16,1 0 1-16,-1 0-2 0,1-1 2 0,-2-2-5 15,1-1 2-15,0 3-1 0,1-2 0 0,-1 0-1 0,-1 1-1 16,2-1 0-16,1 1 1 0,1 2-2 0,1 0 1 15,-1 0-1-15,0 0 1 0,-1 2-1 0,-2 1 0 16,2-3 0-16,0 2 1 0,-2-1-1 0,3 4 0 16,-1-4 0-16,-4 3 0 0,1-1 0 0,-1 2 0 15,-1-1 0-15,0-1 2 0,0-1-2 0,1 0 1 16,-1-1-1-16,0-1 1 0,0-3 0 0,1 1 0 16,-1-1 0-16,2 2 0 0,-2 1 1 0,3-3 2 0,1 3-2 15,-2-4 1-15,-1 3 1 0,0-2-1 0,-1-2 1 16,0 2-1-16,2-2 1 0,0 0 1 0,-2-1-1 15,-1 4 2-15,-2-2-3 0,-2 0 1 0,1 1-1 16,-1 2 0-16,4-6 0 0,0 3 0 0,-1-1-1 16,-1-2 2-16,2 1-1 0,0-5 0 0,-1 3 1 15,1 3 0-15,1-3 0 0,2 4-1 0,2 1 0 16,-1-1 2-16,0 3-1 0,-1 1 1 0,2 0-1 16,-1 0 2-16,2 1-2 0,0 1 1 0,-1 0-1 15,-1 1 2-15,1-3-1 0,-1 4-1 0,0 0 0 16,-1-3 2-16,-1 4-3 0,-3 1 2 0,-1-1-2 0,-3-2 2 15,-2-3-1-15,-3 2 1 0,-1 1-1 0,-2 0 2 16,0 2-2-16,-2-5 1 0,-3 1-1 0,-1 3 2 16,-4-1-3-16,-1-3 2 0,-4 5-2 0,-2-5 2 15,-7 0-2-15,3 0 2 0,-3 0-2 0,-8 7 1 0,0-3 0 16,-3 2-1-16,-10 0 0 0</inkml:trace>
  <inkml:trace contextRef="#ctx0" brushRef="#br0" timeOffset="54637.98">4758 6243 527 0,'0'0'0'15,"0"0"0"-15,8-2 0 0,-8 2 35 0,4-6 0 16,-4 6-1-16,21 6 2 0,-5 2 0 0,5 5 1 16,1 1 0-16,-1 0 0 0,-4 1-26 0,3-1 2 15,-3 2-2-15,-1 1 1 0,2 4-3 0,-1-1 1 16,2 1-1-16,-1-1 1 0,-2 4-4 0,1-3 0 0,-1 3-1 15,5-4 1-15,-4 1 0 0,4-1-1 0,-3 1 1 16,2-1-1-16,1-4 0 0,0 2 0 0,1-2 1 16,-1-1 0-1,0-7 0-15,-1 0 1 0,4-3 0 0,-1-5 1 0,4-6 0 0,-2-4 1 0,1-6 0 16,2-1 0-16,6-10-2 0,-4-3 1 0,4-3 0 16,2-4 1-16,-1 1-4 0,4-5 0 0,0-1 1 15,3 1-1-15,-4 2-3 0,3-2-1 0,-2-1 0 16,2 6 0-16,1-5-1 0,1 1 0 0,0 4 0 15,-3-1 0-15,1 3 0 0,2 0 0 0,-5 4 0 16,1 2 1-16,-3 1 2 0,1 5 2 0,-4 1-2 16,-2 4 2-16,-3 4 1 0,-2 0 2 0,-2 7-1 0,-4 1 1 15,-2 5-2-15,-1 5 0 0,-1 1 0 0</inkml:trace>
  <inkml:trace contextRef="#ctx0" brushRef="#br0" timeOffset="55002.88">5904 6474 728 0,'0'-3'0'0,"0"3"0"0,8-16 0 0,-8 16 11 0,4-25 0 16,4 7 0-16,8 2 2 0,2-4 5 0,7-2 1 16,1 0-1-16,3 1 1 0,1 2-5 0,3 2 2 15,4-4 0-15,-4 5 0 0,1-1-12 0,-1-2 2 16,1 3-1-16,-1 3 1 0,4 4-5 0,-3-2 0 31,-4 3 0-31,0 3 2 0,-1 2-3 0,-1 1 1 0,-4 2 0 0,-1 2 0 0,-3 4-1 0,-2-1 0 0,-2 3 0 16,0-3 0-16,1 2 0 0,-1-2 0 0,-3 2 0 15,0-1 0-15,-4 0 0 0,-1 1 0 0,0-1 0 16,0 2 0-16,0-3 0 0,0-2 0 0,2 1 0 16,-2 1 1-16,0-2 0 0,0-1 0 0,1 1 0 15,7 0 1-15,-1-1 2 0,4 1 2 0,1-3-1 16,6-5 1-16,7-6 2 0,1 2 1 0,7-7 0 0,2-5 0 15,7-2-2-15,4-3 2 0,2-2 0 0,6-4 0 16,0-1 0-16,5 0 0 0,0-2 0 0,5 5 0 16,-1-2-3-16,7 3 0 0,2 4-1 0</inkml:trace>
  <inkml:trace contextRef="#ctx0" brushRef="#br0" timeOffset="58105.98">11124 7741 12 0,'4'0'0'0,"-4"0"0"16,18-7 0-16,-18 7 0 0,25-19 0 0,-5 13 0 15,2 3 0-15,5 4 0 0,5 4 0 0,0-3 0 16,1 1 0-16,1 0 0 0,-1-3 0 0,2 2 0 0,0-2 0 16,4-2 0-16,2-1 0 0,-1 0 0 15,1 1 0-15,4 2 0 0,1-3 0 0,0 1 0 0,4 1 0 16,-2-1 0-16,4 2 0 0,-1 0 0 0,3 0 1 0,2 0 0 15,2 2 1-15,-4-2 1 0,3 0-1 0,4 1 2 16,1 1 2-16,0 1 0 0,0-1-1 16,2 1 2-16,0 2 1 0,1 1-2 0,-4-1 2 0,1-2 0 15,-2 2 0-15,1-2 0 0,1 2 1 0,-3-4-2 16,0 2-1-16,0 0 1 0,-2-1 0 16,1-2 2-16,-4 0 0 0,2 0 0 0,-1 0 0 0,1-2-3 15,0-1 1-15,0-1 0 0,-2 0 1 0,-1 0-4 16,-2-1 1-16,-2 2-1 0,0-2 2 0,-1-1-3 0,-1 1 1 15,-1 0-1-15,-2 0 1 0,3 2-1 0,-4 0 0 16,1 1-1-16,-1-1 2 0,-1 0-2 0,-1 2 0 16,1-4 0-16,-6 3 1 0,3 1 0 0,-1 1 0 15,-3-5 1-15,0 2 0 0,-2 3 10 0,1-5-1 16,-1 2 1-16,1 0-1 0,1 1 6 0,2-3 1 0,-4 2-1 16,0 0 2-16,3 1 1 0,-1-1 1 0,0 0-1 15,1 1 2-15,-2-2-5 0,1 1 1 0,1-1 0 16,-2 3 0-16,-1-2-13 0,-2-2 1 0,1 2-1 15,-4 0 0-15,3 1-3 0,-3-3 0 0,1 4 1 16,1-1-1-16,-3 2 0 0,2 0-1 0,0 0 0 16,-1 0 1-16,3 2-2 0,1-1 1 0,-5 1 1 15,1 1-1-15,1-1 0 0,0 1 1 0,-4 0-1 0,4 2 0 16,1-1 1-16,-1 1-1 0,-4 1 1 0,1-4 0 16,-1 0-2-16,1-1 2 0,-2 2-1 0,0-1 0 15,1-2 0-15,-4 3-1 0,1-3 0 0,2 2 2 16,-3-2 0-16,0-2 1 0,1 2-1 0,2 0 2 15,-3 0-2-15,1 0 1 0,2 0-1 0,-5 0 1 16,0 0-2-16,2 0 0 0,-4 0 1 0,2 0 0 16,1 0-3-16,-1 0 0 0,0 2 1 0,0-1 0 0,2-1-2 15,1 0 0-15,2 0 0 0,-3 0 1 0,-1 0-1 16,1-1 0-16,0-1 0 0,4-1 0 0,-2 3 0 16,0 0 0-16,1 0 0 0,-1 3 0 0,-1-3 0 0,0 2 0 15,2-2 0-15,3 0 1 0,-1 1 2 0,-2 1 2 16,1-2-2-16,1 0 2 0,-1 0 5 15,2 0 0-15,0 0 0 0,-1 0 1 0,-1 0 3 0,1 0-1 16,-1 3 1-16,1-3-1 0,1 2-1 0,-1-1 2 16,-3 1-1-16,1-2 1 0,3-2-3 15,-1 1 1-15,-4 1 1 0,2 0-1 0,0 0-3 0,2 0 1 16,-6 0-1-16,1 0 1 0,-2 0-2 0,0 0 0 16,2 0 0-16,-5 0 1 0,1 1-2 0,-1 1-1 0,2-2 1 15,-4 0 1-15,2 0-3 0,0 0 2 0,0 0-1 16,2 3 1-16,-4-3 2 0,2 2 1 0,0-2 0 15,0-2 0-15,1 2 1 0,-2-3 0 0,4 1 0 16,-3 1 1-16,1-1 0 0,1 2 0 0,-1-3 1 16,2 1-1-16,2 1-10 0,0-1 1 0,-2 2-1 15,2-3 1-15,-1 1-3 0,1 2 0 0,0-3 0 16,0 2 0-16,-1-1-2 0,3 0 0 0,1-1-1 16,-1 0 2-16,3 2-2 0,-4 1 1 0,2-4-1 0,0 3 1 15,2 1-1-15,-4-3 1 0,2 3-2 0,1-4 2 16,-2 4-4-16,2 0 1 0,-1 0-1 0,0 0 2 15,-3-1-4-15,-1-2 1 0,3 0 0 0,1 1 1 16,1 2-4-16,-3 0 1 0,2 0 0 0,-3 0 0 0,0-3 0 16,-2 0 0-16,-2 1 0 0,1-1 1 0,0 3 0 15,-3 3 0-15,3-3 0 0,0 0 2 0,-1 0 3 16,2 0 2-16,-3 0-1 0,2 0 1 0,-4 0 1 16,0 0 0-16,1 0 0 0,-1 0 0 15,4 0 1-15,-4 0 1 0,0 0 0 0,1 0 1 0,1 0 1 16,-4 0 1-16,3 0-1 0,-1 0 1 0,2 0 4 0,1 0 0 15,-2 0 0-15,-1 0 1 0,0 0 2 0,-1 2 0 16,-2-2 1-16,-1-2 0 0,-2 2-4 0,0 0 1 16,0 0 0-16,0 0 0 0,3 0-2 0,3 0 1 15,-1 0-1-15,1 0 1 0,-1 0-1 0,0 0 0 16,1 0 0-16,-1 0 1 0,3 0-3 0,2 0 2 16,-4 0-1-16,2 0 1 0,0-3-3 0,1 1 2 15,1-1 0-15,-2 3 0 0,0 0-2 0,-4 0 1 0,4 0-1 16,-3 0 2-16,3 0-1 0,2 0-1 0,-6 0 1 15,3 3 0-15,-3-3-4 0,3 0 1 0,-6 0 1 16,2 0-1-16,-1 0 0 0,0 0 1 0,-2 0-1 16,-2 0 2-16,-6 0-1 0,10 2 1 0,-10-2-1 15,7 0 0-15,-7 0 1 0,5 0 1 0,-5 0-1 16,3 0 1-16,-3 0-4 0,4 0 1 0,-4 0 1 0,3 0-1 16,-3 0-1-16,6 0 1 0,-6 0-1 15,3 3 1-15,-3-3-1 0,5 0 1 0,-5 0-1 16,0 0 1-16,0 0-2 0,0 0 2 0,0 0-2 0,0 0 1 15,0 0-2-15,0 0 0 0,0 0 0 0</inkml:trace>
  <inkml:trace contextRef="#ctx0" brushRef="#br0" timeOffset="59142.01">20735 7924 12 0,'0'0'0'0,"0"0"0"15,3-8 0-15,-3 8 0 0,3-12 0 0,-3 12 0 16,0-8 0-16,0 8 0 0,0-3 0 0,0 3 0 16,0 3 1-16,0-3-1 0,0 0 0 0,0 0 0 15,0 0 0-15,0 0 0 0,6 1 1 0,-6-1-1 16,18 4 1-16,-18-4-1 0,27 0 1 0,-8 0 0 16,2 0 1-16,1 0 0 0,2 0 0 0,0 0 0 15,-2 0 1-15,1-2-2 0,-1 0 1 0,2 1 0 16,3 1 0-16,5 0 1 0,0 0-1 0,1 0 0 0,1 0 0 15,1-5 3-15,1 2-1 0,3 0 1 0,1 1 0 16,-1 2 3-16,1 2 0 0,2-2 0 0,1-2 0 16,1-1-1-16,1 1-1 0,-2 1 1 0,0-1 0 15,0 2-2-15,-1 0 2 0,-1 0 0 0,0-3 0 0,1-2-2 16,-2 1 1-16,-2 0-1 0,-1 1 2 0,-2 2-1 16,-2-4 1-16,1 2-1 0,-3 0 1 0,0-2 3 15,-1 0 0-15,-1-1 0 0,-1 4 2 0,0-3 1 16,-3 2 2-16,-1-2-1 0,-3 2 1 0,-4-1 0 0,-2 0 2 15,-4 3-1-15,0 1 1 0,-3 0-4 0,-3 1 2 16,-5-1-1-16,6-1 1 0,-6 1-3 0,6-2 2 16,-6 2-2-16,2 0 2 0,-2 0 10 0,2 0 2 15,-2 0 0-15,0 0 0 0,0 0 0 0,0 0 1 16,0 0-1-16,0 0 1 0,0 0 5 0,0 0-1 16,0 0 1-16,0 0 0 0,0 0-1 0,3 0-1 15,-3 0 0-15,3 0 0 0,-3 0-4 0,8 0 1 0,-8 0 0 16,8 0 0-16,-8 0-6 0,8 0 1 0,-8 0-1 15,5 0 0-15,-5 0-3 0,8-5 0 0,-8 5 0 16,1-1 0-16,-1 1-3 0,3 0-1 0,-3 0 1 16,4 0-1-16,-4 0-2 0,8 5-1 0,-2-5 0 15</inkml:trace>
  <inkml:trace contextRef="#ctx0" brushRef="#br0" timeOffset="60252.68">24182 7942 12 0,'0'0'0'0,"0"0"0"15,0-5 0-15,0 5 0 0,-3-17 0 0,3 17 0 16,2-8 0-16,-2 8 0 0,11 0 0 0,-11 0 0 15,24 4 0-15,-5 0 0 0,3 0 0 0,1-4 0 0,-4 2 0 16,-2 1 0-16,-1 0 0 0,3-1 0 0,2-2 0 16,3 0 0-16,1 0 0 0,2-2 0 0,4-1 0 15,2-2 0-15,2 1 0 0,4 0 0 0,2 0 0 16,2 0 0-16,3 1 0 0,4 2 0 0,1-4 0 16,3 2 0-16,3 0 0 0,2-2 0 0,2 0 0 15,3 2 0-15,2 0 0 0,3-2 0 0,1 0 0 0,3 2 0 16,1 0 0-16,-1 1 0 0,0-1 0 0,1 2 10 15,-4 1 0-15,0 0 0 0,-1 0 1 0,-3-5 13 16,0 2 1-16,-2 0-1 0,-2 1 1 0,-2 0 13 16,-1 1 0-16,-1 1 0 0,-4-3 1 0,-3 1-6 0,-3-1 2 15,-4-2 0-15,-2 2 0 0,-4 1-6 0,-5-1 0 16,-2 0 0-16,-4 1 0 0,-5-1 1 0,-3 3 0 16,-3-4 0-16,-5 4 0 0,-3-4 0 0,-4 3 0 15,-4 1 0-15,3-3 1 0,-3 3-12 0,3 0 1 16,-3 0-1-16,0 1 1 0,0-1-10 0,0 0 0 0,0 0 0 15,0 0 2-15,0 0-8 0,0 0 2 0,0 0-1 16,0 0 1-16,0 0-5 0,0 0 1 0,0 0-1 16,-5 0 2-16,5 0-3 0,-13 0 0 0,1 2 0 15</inkml:trace>
  <inkml:trace contextRef="#ctx0" brushRef="#br0" timeOffset="67542.67">30681 9196 12 0,'0'0'0'0,"0"0"0"16,0-7 0-16,0 7 0 0,-4-11 0 0,4 11 0 15,-3-11 0-15,3 11 0 0,0-1 0 0,0 1 0 16,0 0 0-16,0 0 0 0,0 0 0 0,0 0 0 16,-3 0 0-16,3 0 0 0,-3 4 0 0,3-4 0 15,-10 8 0-15,10-8 0 0,-19 16 0 0,19-16 0 16,-25 25 0-16,25-25 0 0,-26 29 0 0,15-13 0 15,1-2 0-15,2 0 0 0,0-1 0 0,0-2 0 16,0 2 0-16,0-1 0 0,1-2 0 0,-1 3 0 0,0 1 0 16,0 3 0-16,0 1 0 0,1 1 0 0,1-4 0 15,0-2 0-15,-1 1 0 0,2 1 0 0,1-1 0 0,0-3 0 16,3 0 0-16,-1-5 0 0,-3 4 0 0,2-1 0 16,0 2 0-16,0 4 0 0,0-1 0 0,1 3 0 15,0-1 0-15,-1 2 0 0,2-1 0 0,1-1 0 16,0 0 0-16,-2-1 0 0,1 1 0 0,-1 0 0 15,2 0 0-15,0 1 0 0,-2-4 0 0,2 3 0 0,0-3 0 16,0 2 0-16,0-2 0 0,2-3 0 0,1 1 0 16,0 1 0-16,0 1 0 0,1 0 0 0,0-1 0 15,3 3 0-15,-1-6 0 0,-1-1 0 0,0-2 0 16,1 1 0-16,2-1 0 0,2 0 0 0,-1 1 0 16,1-3 0-16,1 1 0 0,3 0 0 0,2 1 0 15,0-4 0-15,0-2 0 0,0 0 0 0,2 1 0 16,1-1 0-16,0-3 0 0,0-2 0 0,2-1 0 15,1 0 0-15,2-1 0 0,0 0 0 0,0-3 0 0,0 2 0 16,0 0 0-16,-1-1 0 0,1-1 0 0,0 2 0 16,-1 2 0-16,-1-2 0 15,-1 3 0-15,-1-1 0 0,1-2 0 0,0 0 0 0,-2 0 0 16,-2 2 0-16,1-2 0 0,-2-3 0 0,0 1 0 0,-2 2 0 16,-1 1 0-16,0-5 0 0,-1 3 0 0,1 1 0 15,0 0 0-15,-2 0 0 0,-1 0 0 0,-2 0 0 16,0-1 0-16,1-4 0 0,1-1 0 0,-2 0 0 15,0 1 0-15,-2 0 0 0,-1 2 0 0,0-1 0 0,-1-3 0 16,1 3 0-16,0 2 0 0,-2-4 0 0,0 0 0 16,1-2 0-16,-1 3 0 0,0-3 0 0,-2 1 0 15,1-1 0-15,-2 1 0 0,0 0 0 0,0 2 0 16,2-1 2-16,1 3 0 0,0 0 1 0,-1 0 0 16,-1 1 7-16,1-4 0 0,-1 1 0 0,1 4 1 15,0-4 9-15,-1-1-1 0,-1 3 0 0,0 0 1 16,0-1 21-16,0 3 1 0,0-4-1 0,-1 2 2 0,1 2-1 15,0 1 0-15,-2-3 1 0,0 1 0 0,1-6-13 16,-1 4 1-16,1-3 1 0,-3 6-1 0,3-1-10 16,-1 3 2-16,-1-1-1 0,0 0 1 0,0-3-9 0,0 1 2 15,-1 2-1-15,1 0 0 0,-2 0-8 0,-1 0 0 16,0 1 0-16,-1 2-1 0,2-3-2 0,1 3-1 16,-1-3 0-16,-1 2 2 0,1 0-4 0,0-1 1 15,5 7 1-15,-10-9-1 0,10 9 2 0,-9-5 1 16,9 5-1-16,-10-3 1 0,10 3 1 0,-9-5 2 15,9 5 0-15,-10-6 0 0,10 6 0 0,-9-2 1 0,2-1 0 16,-1 1 0-16,-1 1-5 0,-1 1 1 16,1 0-1-16,-3 0 1 0,0 0-2 0,-3 1 2 0,-1 4-1 15,0-5 1-15,0 2 0 0,-1 4 1 0,1-4-1 16,2-1 1-16,3 1 1 0,1-1 1 0,2 1-2 16,0 0 2-16,2 1 0 0,1-3 0 0,-2 1 0 15,-1 2 0-15,1 1-6 0,-3-4 1 0,0 3-1 16,1 2 2-16,-1-1-4 0,1 1 1 0,1 0-1 15,0-2 1-15,1 0-1 0,3-3 0 0,4 0 0 16,-12 8 0-16,6-6-1 0,0 2 0 0,-1 3 0 16,-1-3 1-16,0 1-3 0,0 0 2 0,0 1 0 0,-1 2 0 15,1-5-1-15,0 2 1 0,0 1-2 0,0 1 2 16,0 1-1-16,0 0 1 0,-1 1 0 16,-1 2 0-16,0 2-6 0,1 0 1 0,-1-2 0 0,2 1 0 15,2-4-2-15,0 0 0 0,1-2 1 0,0 1 0 0,5-7-7 16,-10 8 1-16,10-8-1 0,-9 12 1 0,4-7-1 15,0 3 1-15,1-3 0 0,-1 1 0 0,0 0 0 16,0 1-1-16,5-7 1 0,-3 5-1 0,3-5 9 16,-3 1-1-16,3-1 0 0,-5 6 1 0,5-6 4 15,-5 8 0-15,5-8-1 0,-6 5 1 0,6-5 1 16,-7 8 0-16,7-8 0 0,-6 8 0 0,6-8 3 0,-6 9 0 16,6-9-1-16,-7 12 2 0,7-12 2 0,-6 7 2 15,6-7-1-15,-10 10 1 0,10-10 1 0,-8 11 0 16,8-11 0-16,-6 8 0 0,6-8 1 0,-6 9 1 15,1-2 0-15,0-1 0 0,0 0 1 0,1 1 0 16,-3 2-1-16,1 2 2 0,-1 0 0 0,1 2 1 0,1-5-1 16,0 0 2-16,1-2-4 0,-1 1 0 0,5-7 0 15,-6 11 0-15,6-11-3 0,-4 9 0 0,4-9 0 16,-4 11 1-16,4-11-5 0,-7 8 2 0,7-8 0 16,-5 10-1-16,5-10-2 0,-3 11 0 0,3-11 0 15,-6 8 1-15,6-8-2 0,-7 9 0 0,7-9 0 16,-6 11 1-16,6-11-1 0,-5 8 0 0,5-8 0 15,-6 13 1-15,4-8-1 0,-1-1 0 0,2 3 0 16,-3-1 2-16,3 0-2 0,-1 2 1 0,-1-3 0 0,0 3 0 16,0 0-1-16,-1 0 0 0,3-2 1 0,-2 2 0 15,1-2-1-15,0 2 1 0,1-3-1 0,-1 3 0 16,1-3 1-16,-1-1 2 0,1 3-2 0,-1-1 2 16,0 2-1-16,1 0 1 0,-1-2-1 0,1 1 2 15,1-1-1-15,0 0 2 0,0 1-1 0,0 0 0 16,0-2 0-16,0 2 0 0,0-7-1 0,0 9 2 0,0-9-2 15,0 10-1-15,0-10 1 0,0 11 0 0,0-11-3 16,0 9 1-16,0-9-1 0,1 11 1 0,-1-11-3 16,3 11 1-16,1-4-1 0,-1-1 1 15,1 0-1-15,1 2 0 0,2-1 0 0,-1 0 0 0,0-2-1 0,1 0 1 16,1 0 0-16,0 1 0 0,0-3-1 0,0 2 1 16,0 0 0-16,0-4 0 0,-2 2-1 0,0 1 0 15,1-1 0-15,-1-2 1 0,0 3-2 0,2-3-1 16,0 1 1-16,-1 1 0 0,1-2-1 0,-2 4-1 15,2-3 1-15,0 1-1 0,0 0-2 0,0-3 0 16,6 3 0-16,1 2 1 0,-1-5-1 0,-1 2 1 16,-7 1-1-16,2-3 2 0,0 0-3 0,0 0 1 0,6 0 1 15,1 0-1-15,-1 0-1 0,0-3 1 0,6 1-1 16,-3 2 0-16,2-5 3 0,0 2 0 0,-3 0 0 16,0 0 0-16,0 1 1 0,0-3 1 0,-10 4-1 15,2-1 1-15,-1 1-2 0,-1-1-1 0,1 1 1 16,-1 1 0-16,0-4-6 0,1 3 1 0,-1-1 0 15,0 1 0-15,1 1-5 0,-2 0 0 0,-5 0 0 16,9 0 0-16,-9 0 0 0,10-4 0 0,-4 3 1 16,0-1-1-16,1 1 1 0,-1-2 0 0,10-4 1 15,-1 1 0-15,0 1 2 0,0-3 0 0,-2 3-1 0,-1-1 1 16,-1 0 0-16,1 3 1 0,0-5-1 0,1 3 1 16,0-3 0-16,0 0 1 0,1-3 1 0,0 2-1 0,1 1 2 15,-1-5 0-15,-6 8 1 0,0-1 0 16,0 0 3-16,0 2 0 0,-2-2 0 0,1 1 0 0,-7 5 0 15,9-9 0-15,-9 9 0 0,10-8 1 0,-10 8-2 16,9-11 1-16,-1 1 0 0,-1-2 1 0,-1 1 0 0,-1-1 0 16,-2 6-1-16,0 0 1 0,-1-2-1 0,-1 0 1 15,1 0 0-15,0 2 0 0,-1-2 0 16,1 0 1-16,3-11 0 0,-1 5 0 0,3-2 0 0,-1-2 1 16,0 3-1-16,-1 0 1 0,2 1 2 0,-1-2 1 15,-3 8-1-15,0-1 0 0,1-1 4 0,-1 1 1 16,0 1 0-16,-1-2 0 0,-1 2 12 0,1 1 1 15,-1-1-1-15,1 0 2 0,-2 0 3 0,0 0 2 16,0 0 0-16,0 0 0 0,0 0-10 0,-2 0 1 16,1 2 0-16,-1-2 0 0,1 0-9 0,-3-1 1 0,1 2-1 15,0 3 1-15,0-4-4 0,0 3-1 0,-1-3 1 16,1 2 0-16,0-1-3 0,0 1 1 0,0 0 0 16,-1-1 0-16,1 3-3 0,0-4 0 0,0 3 1 15,0-3-1-15,0 2-1 0,-1-1 1 0,0 1 0 16,-1 0 0-16,0-1-1 0,0 1 1 0,0 0-1 15,1 1 1-15,-1-3 0 0,0 3 2 0,5 5-1 16,-11-11 0-16,11 11 2 0,-11-9-1 0,11 9 0 16,-10-8 1-16,10 8 1 0,-9-8 1 0,2 3-1 15,1 2 1-15,0 0-3 0,-1 0 1 0,-6-4-1 16,2 1 2-16,0 1-5 0,-2 0 1 0,5 2-1 0,0 2 1 16,0-4-1-16,-1 2 0 0,1 0 0 0,0-1 0 15,0 3-3-15,0-4 0 0,2 2 0 0,-1 3 1 16,1-3-3-16,-1 1 1 0,1 2-1 0,0-3 2 15,-1 1-4-15,1 1 2 0,6 1-1 0,-10 0 0 0,10 0 3 16,-9 0 1-16,9 0-2 0,-7 0 2 0,7 0 1 16,-6 0 0-16,6 0 0 0,-9-2 1 0,9 2-1 15,-10 0 1-15,10 0-2 0,-11 0 2 0,4 0-1 16,1 0 1-16,0 0 0 0,-1 0 0 0,7 0-1 0,-11 0 1 16,11 0 0-16,-11 0 0 0,11 0-1 0,-11 3 1 15,11-3 0-15,-10 5 0 0,10-5 0 0,-9 2 0 16,9-2 0-16,-10 3 0 0,10-3 0 0,-9 3 0 15,9-3 0-15,-10 5 0 0,10-5 1 0,-10 1 0 16,10-1 0-16,-6 2 2 0,6-2 1 0,-6 5 1 0,6-5-1 16,-7 0 1-16,7 0 1 0,-6 0 2 15,6 0-1-15,-3 0 1 0,3 0 0 0,-3 0 1 0,3 0 0 16,-4 0 0-16,4 0-2 0,-3 1 1 0,3-1 0 16</inkml:trace>
  <inkml:trace contextRef="#ctx0" brushRef="#br0" timeOffset="69838.84">31516 9967 12 0,'-13'23'0'0,"2"-5"0"16,1-7 0-16,2-5 0 0,-1-3 0 0,-1 7 0 0,-1 6 1 15,-2 11 3-15,0 6 1 0,1 0-1 0,1-1 2 16,1 0-6-16,-1-2 1 0,0-2 0 0,1 1 0 15,2-7-1-15,0 0 0 0,2-5 0 0,1-1 0 16,2-5 0-16,1-1 0 0,2-10 0 0,-5 9 0 16,5-9 0-16,-1 2 0 0,1-2 0 0,-3 0 0 15,3 0 0-15,-4-2 0 0,3-7 0 0,-2-4 0 0,0-11 0 16,-1-1 0-16,3-3 0 0,-1 2 0 16,2 2 0-16,2-1 0 0,3 1 0 0,1-4 0 15,2-1 0-15,1 1 0 0,4-5 0 0,3 1 0 16,3-1 0-16,2-4 0 0,1-1 0 0,2 0 0 0,2 0 0 0,1 0 0 15,0 3 0-15,-2 2 0 0,-2 3 0 0,-1 3 0 16,2 3 0-16,-2 2 0 0,-1 5 0 0,-2 3 0 16,-1 1 0-16,-1 2 0 0,1 3 0 0,-1 2 0 15,2 1 0-15,0 2 0 0,1-4 0 0,-3 6 0 16,1-4 0-16,-2 2 0 0,0 1 0 0,-1 1 0 0,0 1 0 16,-2 1 0-16,-5 1 0 0,-4 1 0 0,-4-3 0 15,7 5 0-15,-7-5 0 0,3 5 0 0,-3 2 0 16,-2 6 0-16,-2 6 0 0,-4 2 0 0,-5-1 0 15,-3 2 0-15,-3 5 0 0,-4-3 0 0,1 1 0 16,-2 1 0-16,2-2 0 0,1-5 0 0,2-2 0 16,1-1 0-16,1-4 0 0,-1 1 0 0,1-5 0 15,-1 2 0-15,2 1 0 0,2-3 0 0,1-1 0 16,1-5 0-16,-1-2 0 0,2 0 0 0,1 3 0 16,2-3 0-16,2-3 0 0,1 1 0 0,5 2 0 15,-10 2 0-15,10-2 0 0,-9 3 0 0,9-3 0 16,-10 0 0-16,10 0 0 0,-6 0 0 0,6 0 0 0,-6 0 2 15,6 0 1-15,-7 0 0 0,7 0 1 0,-6 2 0 16,6-2 5-16,-7 3 0 0,7-3 0 0,-6 6 0 16,6-6 7-16,-3 11-1 0,3-11 1 0,-3 10 1 15,3-4 0-15,1 1 0 0,2-1-1 0,1 0 1 0,-3 2-5 16,1-3 0-16,1 3-1 0,2-3 1 0,1 1-3 16,1 0 2-16,-1 1-2 0,0-1 1 0,2 0-7 15,2 2 1-15,-1-2 1 0,-1 1-1 0,0-4-2 16,0 2-1-16,2-1 0 0,-1 4 1 0,-1-3-1 0,2 1 0 15,0 1 0-15,-3-1 1 0,1 0-2 0,0 1 1 16,0 1-1-16,2-4 1 0,0 4-1 0,-1 0 0 16,2 0 0-16,2-1 0 0,0-1-2 0,-2-3 0 15,-2 2 1-15,1-2 0 0,-2-3-11 0,0 0 1 16,0 0-2-16,-2 0 2 0,-6 0 0 0,5 0 0 16,-5 0-1-16,3 0 1 0,-3 0 1 0,3 0 1 15,-3 0-1-15,0 0 1 0,0 0 1 0,0 0 1 0,0 0 1 16,0-3-1-16,0 3-121 0</inkml:trace>
  <inkml:trace contextRef="#ctx0" brushRef="#br0" timeOffset="69892.24">31779 10158 12 0,'-2'-3'0'0,"2"3"0"15,2-5 0-15,-2 5-10 0</inkml:trace>
  <inkml:trace contextRef="#ctx0" brushRef="#br0" timeOffset="69937.22">31801 10152 12 0,'2'-2'0'0,"-2"2"0"15,4 0 0-15,-4 0-10 0</inkml:trace>
  <inkml:trace contextRef="#ctx0" brushRef="#br0" timeOffset="71439.05">31860 10119 12 0,'2'-2'0'0,"-2"2"0"0,12-13 0 15,-1 4 0-15,2-2 0 0,2-5 0 0,1 0 0 16,1-4 0-16,1-6 0 0,-1 3 0 0,2-1 0 16,0-2 0-16,0 1 0 0,-1 1 0 0,0 2 0 15,-4 2 0-15,-1 1 0 0,-2 0 0 0,-2 1 0 0,-4 4 0 16,-3 1 0-16,-1 4 0 0,1-2 0 0,-2 11 0 16,2-8 0-16,-2 8 0 0,0-2 0 0,0 2 0 15,-2-3 0-15,2 3 0 0,-3 0 0 0,3 0 0 16,-3 0 0-16,3 0 0 0,-10 8 0 0,-3 0 0 15,-4 3 0-15,-1 3 0 0,1 2 0 0,-1 1 0 16,1 2 0-16,1 2 0 0,3-4 0 0,2 2 0 16,1 2 0-16,2-4 0 0,0 2 0 15,-1-4 0-15,-1 1 0 0,2-2 0 0,2-2 0 0,1-2 0 0,2-4 0 16,1 1 0-16,1-3 0 0,1-4 0 0,0 7 0 16,0-7 0-16,0 3 0 0,0-3 0 0,0 6 0 15,0-6 0-15,1 7 0 0,-1-7 0 0,7 6 0 16,-7-6 0-16,6 1 0 0,-6-1 0 0,13 2 0 0,-2-2 0 15,2-2 0-15,1-1 0 0,2-5 0 16,0 4 0-16,0-3 1 0,-2 3-1 0,0-1 1 0,1 0-1 16,-2 2 1-16,-4 1-1 0,-1 1 1 0,2-1 0 15,-1 2 1-15,1 0-1 0,-1 0 0 0,1 2 0 16,-1-1 0-16,1 1 0 0,-2 1 0 0,0 2 0 16,0 3 2-16,-2-4-3 0,-1 3 1 0,0 2-1 15,0-1 1-15,-1 0-1 0,0 0 1 0,-1 0-1 16,-2 0 1-16,1 1-1 0,0 1 0 0,-1-1 0 15,1 1 1-15,-2-2-1 0,0 0 0 0,0 0 0 0,0 0 1 16,-2-1-1-16,1 3 0 0,-1-5 0 0,0-2 2 16,2-3-2-16,-6 3 0 0,6-3 0 0,-6 6 1 15,6-6-1-15,-4 5 0 0,4-5 0 0,-11 6 1 0,3-4-1 16,-1 0 1-16,-1-2 0 0,-1 0 0 0,-2 0-1 16,-1-2 1-16,1 0 0 0,4-2 1 0,2 2-1 15,2-1 1-15,5 3 0 0,-9-3 0 0,9 3 2 16,-5-5 0-16,5 5 0 0,0-3 0 0,0 3 5 15,-3-3 1-15,3 3-1 0,-2-3 1 0,2 3 5 16,0-2-1-16,0 2 1 0,7-10 0 0,-1 4 0 0,0 1 2 16,4-3 0-16,3 4 0 0,3-4-6 15,1-5 1-15,1 0 1 0,-2 2-1 0,0 0 0 16,-2-1 1-16,2-4-1 0,2 0 0 0,1-3 3 16,0-2 0-16,-2 1-1 0,-1 1 2 0,0 1-2 0,0 3 1 15,-2-1 0-15,-2 0-1 0,-3 2-4 0,-2 3 2 16,-4-2-2-16,-2 5 1 0,1 0 0 0,-2 5 0 15,0 3 1-15,0-6-1 0,0 6 1 0,0-7 0 0,0 7 1 16,0-5 0-16,0 5-1 0,0-7 0 0,0 7-1 16,0-7 1-16,0 7 0 0,0-5-1 0,0 5 0 15,0-1 0-15,0 1 1 0,0-5 0 0,0 5-1 16,0-3 1-16,0 3-1 0,0 0 0 0,0 0 0 16,-3 2 0-16,3-2-2 0,-8 7 0 0,1 1 0 15,1 3 0-15,0 2-6 0,-1 3 1 0,2-3-1 0,4-4 2 16,1 1-4-16,0-1 0 0,0-1 0 15,0 0 0-15,0-2-1 0,0 2 0 0,0 0 0 0,1 0 0 16,3-2 0-16,-1-1 0 0,0 3 0 0,2-2 0 16,3 2-1-16,1 0 1 0,1 0 0 0,-2 0 0 15,1 0 0-15,1 0 0 0,0 0 0 0,-2 0 0 16,0 0 0-16,-2 0 0 0,-1-2 0 0,-1 0 1 16,1 2-1-16,-2 0 0 0,-1 0 0 0,-2 1 0 0,-2 1-1 15,-1 1 1-15,-2 0 0 0,-1 2 0 0,0-4-2 16,-1 2 1-16,3-3 0 0,0-1-1 0,4-7 1 15,-6 3 1-15,6-3 0 0,-3 3 0 0,3-3 0 16,-3 0 0-16,3 0 0 0,-4 0 0 0,4 0 0 0,0 0 0 16,0 0 0-16,-3 0 0 0,3 0 1 0,-3-8 1 15,3 8-1-15,0-8 1 0,0-1 2 0,0-2 2 16,2-1 0-16,2 1-1 0,3 0 3 0,-2-3 1 16,-1 3 0-16,1 0 0 0,2 0 6 0,0 1-1 15,3-1 1-15,1-1 1 0,4-1-4 0,-1 2 0 0,-5 3 1 16,1 2 0-16,1-1-4 0,0 2 0 0,-4 2 0 15,1 2 1-15,-2-4-7 0,0 2 1 0,-6 3-1 16,7-3 1-16,-7 3-4 0,6-2 1 0,-6 2-1 16,3 0 1-16,-3 0-1 0,4 0 0 0,-4 0 0 15,3 0 0-15,-3 0-1 0,3 0 0 0,-3 0-1 16,3 0 2-16,-3 0-3 0,2 0 1 0,-2 0-2 16,3 5 2-16,-3-5-1 0,0 11-1 0,0-2 1 15,0 1 1-15,0 1 1 0,0 0 0 0,0-11-1 16,0 13 2-16,0-13-1 0,0 8 1 0,0-8-1 15,0 6 1-15,0-6 0 0,0 3 0 0,0-3 0 16,0 5 0-16,0-5 0 0,0 6 1 0,0-6-1 16,0 2 1-16,0-2 1 0,0 3 0 0,0-3 0 15,3 3 0-15,-3-3 1 0,3 3 0 0,4-1-1 0,1-2 2 16,1-2-1-16,2-1 1 0,10-10 1 0,0 2-1 0,-2-1 1 16,0-1 0-16,5-8 1 0,-3-1 0 0,-1-3-1 15,0 0 2-15,3-9-1 0,0 6 0 0,1-4-4 16,-2 2-1-16,0-5 0 0,1 0 1 0,-3 1-2 15,1 0 0-15,-15 17 0 0,1-2 0 0,-4 2-2 0,-3 1 1 16,0 5 0-16,-2 1-1 0,-1 2-2 16,0-3-1-16,0 5 1 0,0 3-1 0,3 3 0 0,-8-8-1 15,8 8 1-15,-7-5 0 0,7 5 1 0,-6-3 0 16,6 3 0-16,-6 0 0 0,6 0 2 0,-7 3 0 16,-1 6 0-16,0 3-1 0,2 3 2 0,-1 3 0 15,1 6 0-15,0-1 1 0,1 3 0 0,2-3 0 16,1 0 0-16,-1 0 0 0,1-1 0 0,1 1 0 0,-2 2 0 15,-1-3 0-15,1 2 0 0,0 0 0 0,0-5 0 16,0 1 0-16,-1-1 0 0,1 0 0 0,2-3 0 16,-1-2 0-16,0 1 0 0,1-1 0 0,1-14 0 15,0 9 0-15,0-9 0 0,0 10 1 0,0-10-1 16,0 3 1-16,0-3 0 0,0 5 2 0,0-5-1 16,0 1 0-16,0-1-2 0,0 3 1 0,0-3-1 15,0 0 1-15,0 0-1 0,0 0 0 0,3-4 0 16</inkml:trace>
  <inkml:trace contextRef="#ctx0" brushRef="#br0" timeOffset="72321.89">32576 9837 12 0,'0'0'0'0,"0"0"0"0,0 0 0 16,0 0 0-16,4 0 0 0,-4 0 0 0,5 0 0 16,-5 0 0-16,3 3 0 0,-3-3 0 0,0 2 0 15,0-2-10-15</inkml:trace>
  <inkml:trace contextRef="#ctx0" brushRef="#br0" timeOffset="72888.09">32770 9766 12 0,'0'-4'0'0,"0"4"-10"0</inkml:trace>
  <inkml:trace contextRef="#ctx0" brushRef="#br0" timeOffset="72929.89">32923 9731 12 0,'21'-7'0'0,"-21"7"-10"0</inkml:trace>
  <inkml:trace contextRef="#ctx0" brushRef="#br0" timeOffset="73861.28">31342 10532 12 0,'5'-2'0'16,"-5"2"0"-16,12 0 0 0,-12 0 0 0,13 0 0 0,-13 0 0 16,21 0 0-16,-5-3 0 0,1 0 0 0,3 0 0 15,0 0 0-15,3-2 0 0,-1-1 0 0,3-1 0 16,6 4 0-16,4-5 0 0,1 2 0 0,6 0 0 15,4-1 0-15,8 1 0 0,4 0 0 16,1 1 0-16,1 2 0 0,4-1 2 0,3 3 0 0,0 1 1 16,-2 1 0-16,1 1 6 0,-3 0 0 0,-1 1 0 15,-1-2 1-15,0 6 3 0,-2-4 1 0,-4 2-1 16,-4-1 2-16,0 1 1 0,-1 0 1 0,-4-2-1 16,-5 0 1-16,-2 2-1 0,-6 0 0 0,-3-2-1 0,-2-3 2 15,-8-2 7-15,-2 1-1 0,-4-1 1 0,-3-4-1 16,-1-1-8-16,-4 1 1 0,-6 6-2 0,8-8 2 15,-8 8 1-15,5-1 1 0,-5 1-1 0,3-5 1 16,-3 5-3-16,3-6 1 0,-3 6 0 0</inkml:trace>
  <inkml:trace contextRef="#ctx0" brushRef="#br0" timeOffset="76038.17">30368 11081 12 0,'0'0'0'16,"0"0"0"-16,-8 16 0 0,-1 0 0 0,-3 6 0 16,0 4 0-16,-3 2 0 0,1 4 5 0,0 4 2 15,-1-4-1-15,3-1 1 0,0-2 13 0,3-2 0 0,2-3 0 16,-2-1 0-16,-1 3 5 0,1-3 0 0,1 0-1 15,1-3 1-15,1-1 2 0,0 0 1 0,1-3-1 16,0-3 1-16,2-5-3 0,3-2 1 0,0-6-1 16,-2 8 1-16,2-8 6 0,0 0-1 0,0 0 0 15,0 1 2-15,0-1-4 0,0 0 1 0,0 0 0 16,0 0 0-16,0 0-11 0,7-4 1 0,1-4-1 16</inkml:trace>
  <inkml:trace contextRef="#ctx0" brushRef="#br0" timeOffset="76371.21">30368 10996 452 0,'8'-6'0'0,"-8"6"0"0,21-18 0 0,-21 18 5 16,13-17 1-16,-13 17 0 0,19-19-1 0,-19 19 1 16,30-26-1-16,-30 26 1 0,29-23 1 0,-29 23-8 15,24-18 1-15,-24 18 0 0,20-11 0 0,-20 11-19 16,13-1 1-16,-13 1 0 0,10 3 0 0,-10-3-7 15,9 3 1-15,-9-3 1 0,10 9-1 0,-10-9 6 16,6 21 0-16,-4-4 0 0,-4 4 0 0,-3 3 6 0,-3 4 0 16,-1 1-1-1,-2-1 2-15,-2-2 3 0,-3-3 1 0,0-1-1 0,0-1 0 0,0-2 2 0,0-2 1 16,0-4-1-16,0-2 0 0,0-1 5 0,2-2 0 16,3-2 0-16,0 0 0 0,1 1 2 0,4-4 1 15,6-3 0-15,-10 8 1 0,10-8 8 0,-9 3 0 16,9-3 0-16,-5 3 1 0,5-3 8 0,-5 0 0 15,5 0 0-15,-5 0 2 0,5 0-5 0,0 0 1 0,0 0 0 16,-3 0 1-16,3 0-6 0,-3 0-1 0,3 0 1 16</inkml:trace>
  <inkml:trace contextRef="#ctx0" brushRef="#br0" timeOffset="76738.89">30803 10914 300 0,'-1'0'0'0,"1"0"0"0,-4-2 0 16,4 2 1-16,-4-6 0 0,4 6 1 0,-4-4 0 0,4 4-2 15,-3-1 1-15,3 1-1 0,0 0 1 0,0 0-1 16,0 0 0-16,0 0 0 0,-1 0 0 0,1 0-1 16,0 1 1-16,0-1 0 0,-5 16 0 0,5-16-2 0,-14 37-1 15,4-15 1-15,0 2 0 0,1 1 2 0,-2 2 0 16,0 1 0-16,-1-4 0 0,3-2 18 0,1 2 1 16,0-3-1-16,-2-1 1 0,1-1 14 15,1 0 0-15,0 0 1 0,0-1 0 0,0-4 0 0,-2 0 2 16,2-1 0-16,4-2 0 0,0-2-8 0,1-1 1 15,0-1 1-15,0-3-1 0,3-4-11 0,-7 11 0 0,7-11 0 16</inkml:trace>
  <inkml:trace contextRef="#ctx0" brushRef="#br0" timeOffset="77504.37">30057 12142 438 0,'0'0'0'0,"0"0"0"0,-1 0 0 16,1 0 4-16,-7-5 0 0,7 5-1 0,-3-4 2 15,3 4-2-15,-1 0 1 0,1 0-1 0,0 0 0 0,0 0 1 16,0 0-1-16,0 0 1 0,0 0-1 15,0 0-3-15,0 0 1 0,0 0 0 0,0 1 0 0,0-1 0 16,0 3 2-16,0-3-1 0,-15 29 0 0,2-1 2 16,-4 7 0-16,-1 3 0 0,1 3 1 0,1 2 4 0,2 1 0 15,1-1 0-15,0 2 0 0,-1-6 2 0,1 2 0 16,3-3 1-16,1-1-1 0,-1-9-2 0,2-4 0 16,4 1 0-16,-1 4 0 0,0-5-5 0,2-2 2 15,1-5-2-15,1-3 2 0,-3-4-2 0,1-4 1 16,3-6-1-16,-1 5 1 0,1-5 0 0,3 0 1 0,-3 0 0 15,1 2-1-15,-1-2 0 0,0 0-1 16,0 0 1-16,0-2 0 0,0-4-2 0,0-2-1 0,0-5 0 16,0-6 1-16,0-5-3 0,0-7 0 15,0 1 0-15</inkml:trace>
  <inkml:trace contextRef="#ctx0" brushRef="#br0" timeOffset="77795.45">29872 12204 49 0,'4'-3'0'0,"-4"3"1"0,3-5 0 0,11-16 0 16,2 1 0-16,5 4-1 0,3 0 0 0,1 3 0 16,1 2 0-16,-1 2 0 0,1 1 0 0,-1 0 0 15,1 0 0-15,-1 3-1 0,-1 1 1 0,-2 2 0 0,-1 2 0 16,-5 2-1-16,-3 1 1 0,-5 2 0 0,-2 1 0 16,-3 0-1-16,-1 1 1 0,-2 4 0 0,-2 6 0 0,-1 5-1 15,-2 5 1-15,-1 2 0 0,-2-1 0 0,-1-1 0 16,-1 0 0-16,-1 1 0 15,0 1 0-15,-1-2 1 0,0-2 1 0,-1-3 0 0,0-1 1 16,0-4 0-16,1-2 0 0,-1-3 1 0,0 3 0 0,0-4-3 16,1 0 2-16,-1-2-1 0,0-2 0 0,0-3 3 15,1-1-1-15,1-1 1 0,1 0 0 0,4-1 1 16,1 1-1-16,-2-2 1 0,-1-2 1 0,-1-1-2 16,-1 0 2-16,2 0-1 0</inkml:trace>
  <inkml:trace contextRef="#ctx0" brushRef="#br0" timeOffset="78332.72">30311 12144 12 0,'0'-2'0'0,"0"2"0"15,-3-1 0-15,3 1 0 0,-4 0 0 0,4 0 0 16,-3 0 0-16,3 0 0 0,2 0 0 0,-2 0 0 16,6 0 0-16,-6 0 0 0,5 0 0 0,-5 0 0 0,14-2 0 15,-14 2 0-15,27-6 0 0,-11 6 0 0,0 1 0 16,-1 2 5-16,-1 2 2 0,-3 0-1 0,-3 0 1 16,-2-2 14-16,-2-2 0 0,-4-1 0 0,3 8 2 15,-3-8 6-15,1 11 1 0,-1-1 1 0,-1 6-1 16,-1 1 7-16,1 5 0 0,-3 0 0 15,0 2 1-15,-4-3-5 0,-2 1-1 0,1 0 1 0,-3 0-1 16,0-1-9-16,-1-1-1 0,0-1 1 0,2-1-1 0,1-4-8 16,2-1 0-16,0-1 1 0,-1-2-1 15,-1 1-3-15,1 0-1 0,-1-1 0 0,1-2 1 16,1-1-8-16,0 1 2 0,1 0-2 0,4-1 2 0,3-7-2 0,-3 6 2 16,3-6-2-16,-6 9 1 0,6-9 1 0,-4 12 0 15,4-12 0-15,-1 1 1 0,1-1 1 0,-3 5 1 16,3-5 0-16,-4 3 0 0,4-3 7 0,0 3 0 15,0-3 1-15,0 3 0 0,0-3 3 0,0 5 0 16,0-5 0-16,0 2 0 0,0-2-1 0,5 3 0 0,0-2 0 16,3-1 0-16,3 0-2 0,3 0 0 0,6-1 1 15,0-2 0-15,4-2 0 0,3-1 0 0,2-1 0 16,-2 3-1-16,-1-3 0 0,-2 1 0 0,-1 0 0 16,1-1-1-16,2 1-5 0,-1-2 2 0,-2-2-1 15,-3 3 0-15,0-1-7 0,-3 0 2 0,-1-2-1 16,0-1 0-16,-2 0-3 0,-1 2 1 0,-2 1-1 15</inkml:trace>
  <inkml:trace contextRef="#ctx0" brushRef="#br0" timeOffset="80134.92">30915 11088 187 0,'0'-2'0'0,"0"2"0"0,0-5 0 0,0 5 13 0,-2-8 2 16,2 8-2-16</inkml:trace>
  <inkml:trace contextRef="#ctx0" brushRef="#br0" timeOffset="82107.14">30950 11088 12 0,'0'0'0'15,"0"0"0"-15,0-2 0 0,0 2 0 0,0-11 0 16,0 11 0-16,-2-5 0 0,2 5 0 0,0-3 0 15,0 3 0-15,0-3 0 0,0 3-10 0</inkml:trace>
  <inkml:trace contextRef="#ctx0" brushRef="#br0" timeOffset="84588">30950 11138 12 0,'0'0'0'0,"0"0"0"0,0-1 0 15,0 1-10-15</inkml:trace>
  <inkml:trace contextRef="#ctx0" brushRef="#br0" timeOffset="84619.82">30959 11110 12 0,'2'0'0'0,"-2"0"0"0,6-3 0 0,-6 3-10 16</inkml:trace>
  <inkml:trace contextRef="#ctx0" brushRef="#br0" timeOffset="84804.41">31033 11099 12 0,'3'-3'0'0,"-3"3"0"0,14-5 0 0,-14 5 0 16,21-6 0-16,-21 6 0 0,27-4 0 0,-9 0 0 0,1 0 0 16,0 1 0-16,-2 0 0 0,3-2 0 0,0-1 0 15,-2 3 0-15,-4-2 0 0,0 4 0 0,-1-1 0 16,-3 2 0-16,-4-3 0 0,-6 3 0 0,8 0 0 15,-8 0 0-15,7 0 0 0,-7 0 0 0,3 0 0 16,-3 0 0-16,3 0 0 0,-3 0 1 0,3 0 1 16,-3 0 0-16,3 0 1 0,-3 0 7 0,0 0 0 15,0 0 0-15,0 0 0 0,0 0 8 0,0 0 0 0,0 0 0 16,0 0 0-16,0 0 0 0,-1 3 1 0,1-3-1 16</inkml:trace>
  <inkml:trace contextRef="#ctx0" brushRef="#br0" timeOffset="85254.99">30964 11303 12 0,'0'0'0'0,"0"0"0"0,-1 0 0 16,1 0 0-16,-7-5 1 0,7 5 0 0,-3-4 0 15,3 4 0-15,-3-2 2 0,3 2-2 0,0 0 1 0,0 0-2 16,0 0 0-16,0 0 0 0,0 0 0 0,0 0 0 16,0 0 0-16,0 0 0 0,0 0 0 0,0 0 0 15,0 0 0-15,0 0 0 0,6 0 0 0,-6 0 0 16,13 0 0-16,-13 0 0 0,22-6 0 0,-4-1 0 16,3 1 0-16,-2 1 0 0,-2 2 0 15,-1-3 0-15,0 4 0 0,0-3 0 0,0 2 0 0,0-2 0 16,0 1 0-16,-2 1 0 0,1-2 0 0,-3 2 1 0,-1-1 0 15,-1 1 0-15,-2 2 0 0,0-1 7 0,-2 1 0 16,-6 1 0-16,10-4 1 0,-10 4 7 0,9-3-1 16,-9 3 1-16,7-3 1 0,-7 3 5 15,6 0 1-15,-6 0-1 0,3 0 1 0,-3 0-3 0,4 0 0 16,-4 0 0-16,3 0 1 0,-3 0-7 0,3 0 1 0,-3 0-1 16,3 0 2-16,-3 0-5 0,3 0 0 0,-3 0 1 15,0 0-1-15,0 0 3 0,0 0 2 0,0 0-1 16,0 0 0-16,0 0-6 0,0 0 2 0,0 0-2 15,0-3 1-15,0 3-3 0,0-5 1 0,0 5 0 16,0-5 1-16,0 5-2 0,0-3 0 0,0 3-1 16,-1-3 2-16,1 3-3 0,-3-2-1 0,3 2 1 15</inkml:trace>
  <inkml:trace contextRef="#ctx0" brushRef="#br0" timeOffset="86304.95">31485 11083 99 0,'-1'0'0'0,"1"0"0"0,-2-2 0 16,2 2 3-16,-1-4-1 0,1 4 0 0,-2 0 1 16,2 0 4-16,0 0 1 0,0 0-1 0,0 0 1 15,0 0-6-15,0 0 1 0,0 0 1 0,0 0-1 0,0 0-2 16,0 0 1-16,0 0 1 0,0 0-1 0,0 0-1 16,0 0 1-16,0 0 0 0,6 0 1 0,-6 0-2 15,21-7 1-15,-5 1 0 0,2 3 1 0,2-4 6 16,1 3 0-16,-2 1-1 0,0 1 1 15,-1-1 8-15,-1 1 0 0,1 1 0 0,1-1 1 0,2 0 7 16,-1 1-1-16,0-1 1 0,-3-2 0 0,1 0-1 16,-1 1 2-16,-1-2-1 0,0-1 1 0,-2 1-7 15,-1 1 0-15,-3 0 0 0,-2 3 0 0,-2 1 5 0,-1-3-1 16,1 0 1-16,1-1-1 0,-7 4-5 0,9-3 0 16,-9 3 0-16,8-3 0 0,-8 3-7 0,7-3 2 15,-7 3-1-15</inkml:trace>
  <inkml:trace contextRef="#ctx0" brushRef="#br0" timeOffset="86721.92">31777 10857 515 0,'0'0'0'0,"0"0"0"0,0 0 0 15,0 0 5-15,0 0 2 0,0 0 0 0,0 0-1 0,0 0 7 16,0 0 0-16,0 0 1 0,0 0-1 0,0 0 1 16,0 0 0-16,0 0 0 0,0 0 0 0,0 0-9 15,0 0-1-15,0 0 1 0,0 0-1 0,0 0 0 16,0 0-1-16,0 0 0 0,-3 1 2 0,3-1 3 15,-8 11 1-15,8-11-2 0,-22 33 2 0,4-4 6 16,-3 4 1-16,1 0-1 0,1-1 1 0,1 0-3 16,2-5-1-16,0 1 0 15,2 1 1-15,1-2 7 0,2-2 0 0,1-1 0 0,1-2 1 0,-1-3-9 16,1 0-1-16,1-3 0 0,3-4 0 0,2-2-5 0,1-2 1 16,2-8-2-16,-3 3 2 0,3-3 1 0,-3 5 0 15,3-5 0-15,0 1-1 0,0-1 5 0,0 0-1 0,0 0 0 16,0 0 0-16,0 0 1 0,0 0-1 0,0 0 0 15</inkml:trace>
  <inkml:trace contextRef="#ctx0" brushRef="#br0" timeOffset="87271.58">32314 10701 552 0,'2'-3'0'15,"-2"3"0"-15,3-3 0 0,-3 3 13 0,8-5 2 16,-8 5-1-16,8-4 1 0,-8 4-2 0,0 1 2 0,0-1-1 16,0 3 1-16,0-3-9 15,0 0-1-15,0 0 1 0,0 3 0 0,0-3-5 0,-2 2 0 0,2-2 0 16,0 3 0-16,0-3 1 0,-3 7 1 0,3-7-1 16,-13 25 0-16,4-1 4 0,-2 4 0 0,-4-1 0 15,1 0 1-15,-2 0 5 0,-1 0 0 0,1-3 1 16,0 2 0-1,-2 5 13-15,1-1 1 16,1 1-1-16,1-2 1 0,3 1 6 0,-1-2 2 0,0-1 0 0,2-1 0 0,3-3-6 0,0 0 1 0,0-3 0 0,2-1 1 16,2-1-7-16,3-4 2 0,-1-3-1 0,1 0 1 15,2-2-8-15,1-2 1 0,-2-7-1 0</inkml:trace>
  <inkml:trace contextRef="#ctx0" brushRef="#br0" timeOffset="88508.51">30886 12180 12 0,'0'0'0'0,"0"0"0"15,-5 0 0-15,5 0 20 0,-11 0 0 0,11 0 0 16,-9 0 1-16,9 0 50 0,-4 0 2 0,4 0 0 16,0 0 0-16,0 0-35 0,0 0 1 0,0 0-1 15,0 0 0-15,0 0-10 0,0 0 0 0,0 0 0 16,0 0 0-16,0 0-17 0,0 0 1 0,0 0-1 15,2 0 0-15,-2 0-8 0,6 0 2 0,-6 0-1 16,16-3 1-16,3-2 4 0,5-1 1 0,0 0-1 16,-1 2 1-16,-1 1 12 0,0 2 1 15,1-6-1-15,-1 3 1 0,2-1 3 0,0 0 1 0,-2 0-2 0,-1 2 2 16,-2 0-1-16,0-2 1 0,0 0-1 0,-1 2 1 16,-4 2-5-16,0 1 2 0,-3 0-1 0,-1 0 1 0,-10 0-5 15,8 0 0-15,-8 0 0 0,3 0 0 0,-3 0-9 16,3 0 0-16,-3 0 0 0,4 0 1 0,-4 0-1 15,0 0 0-15,0 0 0 0,0 0 1 0,0 0-3 16,0 0 0-16,0 0 0 0,0 0 1 0,0 0-4 16,0 0 2-16,0 0-1 0</inkml:trace>
  <inkml:trace contextRef="#ctx0" brushRef="#br0" timeOffset="88948.54">30891 12395 653 0,'0'0'0'0,"0"0"11"0,0 0 0 0,0 0 0 16,-19-6 1-16,19 6-1 0,-3-3 1 0,3 3-1 15,3-2 2-15,-3 2-9 0,0 2 1 0,0-2-1 16,0 0 1-16,0 0-5 0,0 0 0 0,0 0 0 0,0 0 0 16,0 0-4-16,0 0 1 0,0 0-1 0,0 0 1 15,0 0-2-15,1 0 0 0,-1 0 1 0,7 0-1 16,-7 0 2-16,3 0 0 0,-3 0 0 0,6 0 1 16,-6 0 1-16,7-2 0 0,-7 2-1 0,17-6 2 15,-17 6 0-15,32-6 0 0,-13 1 0 16,-1 2 0-16,-1-2 0 0,1 2 0 0,1 0 0 0,2-2 2 0,-1-1 1 15,0-1 1-15,-1 4 0 0,1 2 0 0,1-1 6 16,0 2 0-16,-2 0 1 0,0 0 0 0,-1 0 12 16,-1-2 2-16,-1-1-1 0,-3 2 0 0,-2-1 5 0,-1 0 1 15,-4 1-1-15,-1-1 1 0,-5 2-3 0,8-1 1 16,-8 1-1-16,6-5 1 0,-6 5-7 0,3-3 2 16,-3 3-1-16,3 0 1 0,-3 0-5 0,4 0 1 15,-4 0-1-15,0 0 1 0,0 0-3 0,0-7-1 16,0 7 1-16</inkml:trace>
  <inkml:trace contextRef="#ctx0" brushRef="#br0" timeOffset="89381.71">31584 12202 728 0,'0'0'0'15,"0"0"16"-15,-3-1-1 0,-10-18 1 0,5 6 0 16,8 13 4-16,-3-5 1 0,3 5-1 0,3 7 2 0,-3-7-13 15,0 6 0-15,0-6 0 0,0 3 0 0,0-3-9 16,0 5 1-16,0-5 0 0,5 1 0 0,-5-1-1 16,3 4 0-16,-3-4 0 0,0 3 0 0,0-3-2 15,0-2 1-15,0 2-1 0,13-3 1 0,3-2-1 16,5-1 0-16,3-2 0 0,-2 0-1 0,0 2 1 16,1-1 0-16,-1 3 0 0,0-1-1 0,2 2 3 15,0 0 0-15,-2 1 0 0,1-3 2 0,-1 2 2 0,0-6 2 16,-1 2-2-16,-2 3 2 0,0 0 6 0,-1 1 2 15,-2 0-1-15,0 0 0 0,-4 1 4 0,0 2 1 16,-3-1-1-16,-3-1 1 0,-6 2-7 0,5 0 0 16,-5 0 1-16,3 0 0 0,-3 0-5 0,4 0 1 0,-4 0-2 15</inkml:trace>
  <inkml:trace contextRef="#ctx0" brushRef="#br0" timeOffset="89747.54">31822 11846 627 0,'0'-1'0'0,"0"1"0"0,0-2 0 0,0 2 8 16,-2 0 1-16,2 0-2 0,0 0 2 0,0 0 16 16,0 0 1-16,0 0 0 0,0 0 0 0,0 0-17 15,0 2 1-15,0-2-1 0,0 15 1 0,-1 6-5 16,-1 6 1-16,-3 3 0 0,-3 3 0 0,-5 4-1 16,-1 2-1-16,0 1 1 0,-1-1-1 0,1-1 4 0,0-1 1 15,1-1 0-15,2-1 0 0,4 1 11 0,3 2 0 16,0 0 1-1,3-6 0-15,1 1 6 0,1 1 0 0,4-6 0 0,-2-4 0 0,-1-5-1 0,1-3 0 16,2-5 1-16,0-2 0 0,0-2-5 0,-1-3-1 16,4-4 0-16</inkml:trace>
  <inkml:trace contextRef="#ctx0" brushRef="#br0" timeOffset="90209.14">32461 11724 803 0,'0'0'0'16,"0"0"0"-16,3-5 0 0,-3 5 19 0,3-4 0 16,-3 4 0-16,3-7 1 0,-3 7-5 0,2-1 0 15,-2 1-1-15,0 1 2 0,0-1-10 0,0 0 0 0,0 0 0 16,-10 26 1-16,-1-1-7 0,-5 8 1 0,-1 10-1 16,-5 8 1-16,-4 10-2 0,-4 9 1 0,1 1 0 15,2 1 0-15,3-3 5 16,2 2 2-16,-1 2-1 0,1 0 0 0,1-3 18 0,2-2 0 0,0-6-1 15</inkml:trace>
  <inkml:trace contextRef="#ctx0" brushRef="#br0" timeOffset="94924.23">9732 9400 12 0,'19'0'0'0,"2"-3"0"16,-3-4 0-16,-2-4 0 0,-4-1 0 0,6 1 0 16,3 3 0-16,9 1 0 0,6 3 0 0,1 0 0 15,3 1 0-15,0 2 0 0,0-1 0 0,1 1 0 16,4 1 0-16,-2 1 0 0,1 1 0 0,3-1 0 15,-6 2 0-15,2 1 0 0,-1 0 0 0,1-4 0 0,1 2 1 16,-2 1-1-16,-1 0 0 0,1-1 0 0,1 1 1 16,0-1 2-16,1 1 1 0,-2 0-1 0,-1-3 1 15,-3 3 1-15,4-1 2 0,-1-2-1 0,2 0 0 16,-1 3 3-16,1-3 0 0,1-3 0 0,-2 3 0 16,1 3 5-16,0-3-1 0,2 0 1 0,4 0-1 15,-1 1 0-15,1 3 2 0,1-8 0 0,1 3-1 0,3-5-3 16,3 1 1-16,-4 0-1 0,-1 0 1 0,3-1 11 15,-4-2-1-15,3 2 1 0,-3 3 0 0,1-4-10 16,-1 4-1-16,-1 0 0 0,-4-3 1 0,2 1 8 16,-2 0 0-16,-1 0 0 0,1 2 2 0,-3 0-14 0,2-2 1 15,-4 0-1-15,0 2 1 0,1 0-4 0,-2 0-1 16,0 0 1-16,-2 0 0 0,0-1-3 0,-1 0 0 16,1-1 1-16,-5 5-1 0,2 0-2 0,1 0 1 15,-1 2-1-15,1-2 2 0,-2-2-1 0,-1 2 0 16,-3-3 0-16,2 3 1 0,0 0 1 0,0 0 1 15,2 0-1-15,-4 0 2 0,2 0 6 0,-4 0 0 16,3 0 1-16,-1-2 0 0,2-1-5 0,-3 0 1 0,1 1-1 16,-1-2 1-16,1 0 0 0,0 4 1 0,-1-4 0 15,0 0 0-15,-1 4-1 0,1-3 1 0,1 2-1 16,-4 1 1-16,-1-3-5 0,1 1 0 0,-1 0 1 16,2 1 0-16,-1 1-3 0,-1-3 2 0,-1-1-2 15,2 3 1-15,-1-4 0 0,1 2-1 0,-1 0 1 16,1 1 0-16,1-3 4 0,0 4 0 0,-2-1 0 15,-1 2 1-15,0-3-6 0,-1 2 0 0,-3 1 1 16,1 0 0-16,0 0 0 0,-4 0 0 0,1 0 0 16,1 0 1-16,-5 0-2 0,2 1 2 0,0-1-1 0,-3 0 1 15,-5 3-2-15,-2-3 2 0,1 0-1 0,-1 0 1 16,-6 0-5-16,10 2 1 0,-10-2 0 0,9 3 0 16,-9-3-1-16,10 3 0 0,-10-3 0 0</inkml:trace>
  <inkml:trace contextRef="#ctx0" brushRef="#br0" timeOffset="96373.18">14997 9444 12 0,'6'0'0'16,"-6"0"0"-16,22-4 0 0,-22 4 0 0,31-12 0 0,-14 8 0 16,7 1 0-16,3 1 0 0,5 2 0 0,2 0 0 15,1 0 0-15,1 0 0 0,3 2 0 0,0-2 0 16,3 0 0-16,1 3 0 0,-2-3 0 0,2 1 0 15,4 1 0-15,2-1 0 0,0 3 0 0,1-4 0 16,-2 0 0-16,3 0 0 0,1 0 0 0,-1 0 0 16,3 0 0-16,1 0 0 0,0 0 0 0,3 0 0 15,-7 0 0-15,0 0 0 0,-2 0 0 0,2 0 0 16,2 0 0-16,-5 0 0 0,4 0 0 0,-2 0 0 16,1 0 0-16,-2 1 0 0,2 1 0 0,0-1 0 15,2 3 0-15,1-4 0 0,2-4 0 0,1 1 0 0,2-2 0 16,-5 1 0-16,5-6 0 0,-1 4 0 0,1 3 1 15,0 1 1-15,-1 2 0 0,3-3 1 0,1 1-1 16,4-1 5-16,-3-2 1 0,4 1-2 0,-1 1 2 0,-1-1 3 16,0 1 1-16,1-2-1 0,-1 1 1 0,0-1 5 15,2-1 1-15,-5-2-1 0,2 1 1 0,-2-1 0 16,-1 1 1-16,0-1 0 0,-1 3 0 0,-1-3-1 16,2 2 1-16,-6-1 0 0,3 3 0 0,-4 0-4 0,0-2 0 15,-1 1 1-15,-1 2 0 0,-1 0 13 0,0 0 1 16,-3 0 1-16,-2 1-1 0,1 0-7 0,-6 1 1 15,-1 1 0-15,0-3-1 0,-5 1 4 0,1 2 0 16,-2 0 0-16,-2 0 1 0,-2-1 8 0,-4-1 0 16,-2-1 0-16,-2 1 0 0,-1-1-2 0,-1-2 2 15,-5 2 0-15,-3 2 0 0,-2-1-7 0,-4 0 2 16,-6 2-1-16,7-3 0 0,-7 3-5 0,4-1 0 0,-4 1-1 16,7 0 2-16,-7 0-7 0,3 0 1 0,-3 0 1 15,3 0-1-15,-3 0-5 0,3 0 1 0,-3 0 0 16,2 0 0-16,-2 0-5 0,0 0 1 0,0 0-1 15,0 0 2-15,0 0-3 0,0 0 0 0,0 0 0 16,-2 4 1-16,2-4-3 0,-3 4 1 0,-3 0 0 16</inkml:trace>
  <inkml:trace contextRef="#ctx0" brushRef="#br0" timeOffset="98194.16">9664 10160 12 0,'25'1'0'0,"4"-2"0"16,-4-5 0-16,-7-6 0 0,-2 0 0 0,1 1 0 15,9 6 0-15,11 7 0 0,4 4 0 0,0-1 0 16,-1-1 0-16,5 3 0 0,-2-4 0 0,2 2 0 15,1-1 0-15,-2 0 0 0,4-3 0 0,2 2 0 0,-4-1 0 16,0-1 0-16,-1-2 0 0,-1-1 0 0,1-2 0 16,-4 0 0-16,2 1 0 0,-1 0 0 0,-1 0 0 15,1 0 0-15,-1 0 0 0,1 1 0 0,-4 2 0 16,-5 2 0-16,2 1 0 0,0 0 0 0,1 0 0 0,0 3 0 16,-2-2 0-16,1 0 0 0,-2-4 0 0,1 2 0 15,-1 1 0-15,1-1 0 0,-1-1 0 0,1 1 0 16,-1 1 0-16,-1-3 0 0,-2-3 0 0,2 0 0 0,0 1 0 15,0 0 0-15,-7 1 0 0,-1-1 0 16,-1-2 0-16,-3 2 0 0,3 0 0 0,1 2 0 0,-1 2 0 16,0 0 0-16,-3-2 0 0,-2-2 0 15,-2 0 0-15,0 2 0 0,-2 2 0 0,1-4 0 0,-3 2 0 16,1 0 0-16,-3 0 0 0,1 4 0 0,-5-3 0 16,2 2 0-16,-2-1 0 0,-6-2 0 0,10 8 0 15,-7-2 0-15</inkml:trace>
  <inkml:trace contextRef="#ctx0" brushRef="#br0" timeOffset="98622.95">12499 10320 12 0,'18'-2'0'16,"2"1"0"-16,-5 1 0 0,-4 3 0 0,-6 0 0 0,6 0 0 16,6-3 0-16,-17 0-10 0</inkml:trace>
  <inkml:trace contextRef="#ctx0" brushRef="#br0" timeOffset="98707.23">13095 10228 12 0,'7'0'0'0,"-7"0"0"16,17 3 0-16,-17-3-10 0</inkml:trace>
  <inkml:trace contextRef="#ctx0" brushRef="#br0" timeOffset="98805.62">13149 10239 12 0,'4'-2'0'0,"-4"2"0"0,3-1 0 16,-3 1 0-16,5 8 0 0,-5-8 0 0,0 9 0 16,0-9 0-16,0 3 0 0,0-3 0 0,1 2 0 15,-1-2 0-15,7 3 0 0,-7-3 0 0,4 3 0 16,-4-3 0-16,2 4 0 0,-2-4 0 0,3 3 0 0,-3-3 0 16,8 3 0-16,-8-3 0 0</inkml:trace>
  <inkml:trace contextRef="#ctx0" brushRef="#br0" timeOffset="100055.33">13934 10264 12 0,'0'0'0'0,"0"0"0"0,6 0 0 0,-6 0 0 15,19-6 0-15,-19 6 0 0,27 0 0 0,-8 6 0 0,4 2 0 16,1 0 0-16,1 0 0 0,4 2 0 16,1-6 0-16,4 1 0 0,2 1 0 0,-1 1 0 0,4-1 0 15,2-3 0-15,4-1 0 0,1-4 0 16,3-1 0-16,2 0 0 0,-1 1 0 0,1-1 0 0,3-2 0 15,0 1 0-15,3 1 0 0,2-1 0 0,2 3 0 0,1-1 0 16,0 1 0-16,0 1 0 0,1 0 0 16,0 0 0-16,4 1 0 0,-3 1 0 0,0-1 0 0,1 3 0 15,2-4 0-15,0 1 0 0,0 1 0 0,-2-2 0 16,1-2 0-16,-1 1 0 0,2 1 0 0,-3-4 0 16,-1 3 0-16,3 1 0 0,-4 1 0 0,2-1 0 15,0-3 0-15,1-2 0 0,-3-1 0 0,0 0 0 16,-1 1 0-16,-4 0 0 0,-1 2 0 0,-2-2 0 15,-1 1 0-15,-1 0 4 0,1-2 1 0,-5 1-1 16,-2 1 1-16,-5-1 6 0,-1 0 1 0,-2 2 0 16,-2-3 0-16,-3 4 4 0,-1 2-1 0,-7-3 1 0,-2 1 1 15,-4-1 3-15,-6 0 1 0,-2 1 1 0,-2 2-1 16,-9 0-3-16,8 0 1 0,-8 0 0 0,2 0 0 16,-2 0-4-16,3 0 1 0,-3 0-1 0,2 0 1 15,-2 0 0-15,0 0-1 0,0 0 1 0,0 0 1 16,0 0-8-16,0 0 1 0,0 0 0 0,0 0 0 0,0 0-5 15,0 0 0-15,0 0 0 0,0 0 0 0,0 0 0 16,0 0-1-16,0 0 1 0,0 0-1 0,0 0 11 16,0 0 0-16,0 0-1 0,0 0 2 0,0 0-3 15,0 0 2-15,0 0-1 0,0 0 1 0,0 0 0 0,0 0-1 16,0 0 1-16,6 4 1 0,2-3-6 0,-2 2 1 16,2 2 0-16,0 3 0 0,3-3-5 0,-3 1 0 15,-1-1-1-15</inkml:trace>
  <inkml:trace contextRef="#ctx0" brushRef="#br0" timeOffset="101754.94">19625 10250 12 0,'0'0'0'16,"0"0"0"-16,0-6 0 0,0 6 0 0,7-13 0 15,-7 13 0-15,5-8 0 0,-5 8 0 0,8 2 0 16,-8-2 0-16,17 6 0 0,2-1 0 0,5-2 0 16,0 2 0-16,0 0 0 0,-3-1 0 0,1 1 0 0,2 1 0 15,-2-4 0-15,4 0 0 0,-1 1 0 16,2-2 0-16,4 1 0 0,0 1 0 0,3-3 0 16,1 0 0-16,2 0 0 0,1-3 0 0,3 3 0 15,2 0 0-15,2 3 0 0,3-3 0 0,1 5 0 0,2-2 0 16,2-1 0-16,3-1 0 0,1 4 0 0,2-5 0 15,0 0 0-15,1 0 0 0,4 1 0 0,0 3 0 16,-2-4 0-16,2 0 0 0,1 0 0 0,1-4 0 16,-1 3 0-16,2 1 0 0,3-3 0 0,-3 1 0 15,0 2 0-15,0 0 0 0,-3 2 0 0,1 1 0 0,2-3 1 16,1 1-1-16,3 3 0 0,-1-4 0 16,-2 3 1-16,2 2 1 0,2-4 2 0,-2 2-2 0,-1 0 1 15,-2 2-2-15,-2 0 2 0,-1-2-1 0,0-1 0 16,-2-2-1-16,0-2 0 0,0 2 1 0,0 0 0 15,2 0 2-15,-5 2 1 0,0-2-1 0,0 0 2 0,-2 0 4 16,-1 0 0-16,0 0 0 0,0 0 0 0,-1 1 3 16,1 1-1-16,0-2 0 0,-2-2 2 0,0 1-1 15,-1-1 1-15,0-1-1 0,1 0 2 16,-3 0-2-16,0-1 1 0,-2-2-1 0,-1 1 2 0,-2 1-3 16,-3-6 0-16,0 4 1 0,-1 1-1 0,-1 0-3 15,1 1 0-15,-4 0 0 0,2 0 0 0,1 0-3 16,2 1-1-16,2 2 1 0,-1-1-1 0,1 2-1 0,1 3-1 15,2 0 1-15,0 1-1 0,-2 0-1 0,2-2 0 16,0 1 1-16,0 0 0 0,-1 2 6 0,1-3 0 16,0 1 0-16,0 0 1 0,-2-1-5 0,-1-1-1 15,-2 4 1-15,-2-4-1 0,-1 3-3 0,-2-1 1 16,-1 2 1-16,0-5-1 0,-4 0-2 0,-1 0 1 0,-2 1 0 16,-4-1 0-16,-2 0 3 0,-2 0 0 0,-5 0 1 15,-1 0-1-15,-6 0 10 0,-2 0-1 0,-2 0 0 16,-2 0 1-16,-4 0-3 0,3 0 0 0,-3 0 1 15,3 0 0-15,-3 0 1 0,3 0 2 0,-3 0 0 16,3 0-1-16,-3 0-3 0,2 0 2 0,-2 0-2 16,-2 0 1-16,2 0-7 0,-3 0-1 0,3 0 1 15</inkml:trace>
  <inkml:trace contextRef="#ctx0" brushRef="#br0" timeOffset="104172.3">8342 11322 12 0,'8'0'0'16,"-8"0"0"-16,21-11 0 0,-3-2 0 0,-1-3 0 0,7 2 0 15,5 5 0-15,1 2 0 0,7 4 0 16,1 0 0-16,0-2 0 0,-1 1 0 0,1-4 0 0,3 1 0 16,1 1 0-16,-1-2 0 0,6 0 0 15,-1-5 0-15,-3 6 0 0,1-5 0 0,-4 3 0 0,2 1 0 16,-2-1 0-16,-2 1 0 0,-3 0 0 0,-2 0 0 16,-1 0 0-16,-3 2 2 0,-4-1 1 0,-4 2 1 15,0 1-1-15,-7-1 17 0,2 3 1 0,-6 2-1 16,-2 0 1-16,-8 0 12 0,3 0 0 0,-3 0 0 15,0 0 1-15,0 0-2 0,0 0 2 0,0 0-1 0,0 0 1 16,0 0-1-16,0 0 0 0,0 0 0 0,0 0 0 16,0 0-3-16,0 0 0 0,0 0 0 0,0 0 1 15,0 0-11-15,0 0 1 0,0 0 0 0,0 2 1 16,0-2-12-16,0 5 1 0,0-5 0 0,0 8 0 0,0 0-5 16,0 1 1-16,0 1 0 0</inkml:trace>
  <inkml:trace contextRef="#ctx0" brushRef="#br0" timeOffset="105781.22">12995 11324 12 0,'0'-2'0'0,"0"2"0"0,-2-13 0 0,2 13 0 0,-5-15 0 15,5 15 0-15,0-12 0 0,0 12 0 0,-1-4 0 16,1 4 0-16,0-3 0 0,0 3 0 0,0-4 0 16,0 4 0-16,0-3 0 0,0 3 0 0,0-3 0 0,0 3 0 15,0-3 0-15,0 3 0 0,6-3 0 0,-6 3 0 16,5-2 0-16,-5 2 0 0,13 0 0 0,-13 0 0 16,24 2 0-16,-24-2 2 0,27 0 1 0,-8 1 1 15,-2 1-1-15,1-2 7 0,3 0 0 16,3 3 0-16,-2-3 2 0,3 0 2 0,3 0 1 0,2 2-1 15,0-1 2-15,2 1-1 0,3 1-1 0,5 2 1 16,0-2 0-16,0 2 1 0,3-1 1 0,1 1 0 0,4 0 1 16,1 1-2-16,1 2-1 0,1-5 1 0,3 0 1 15,3-1-1-15,2 3 1 0,0-4-1 16,0 3 1-16,4-1-1 0,0 0 0 0,1 2-1 0,-3-4 1 16,-1 1-3-16,1-1 1 0,-1 1-1 0,-1 0 1 15,-3-2-3-15,-2-2 1 0,2 0 1 0,0 1-1 0,-2-1-3 16,2 1 1-16,0-3-1 0,-2 1 1 0,0-1-5 15,-3-1 0-15,2 0 1 0,-2 0 0 0,-2 2-2 16,-1-3 1-16,-4 1-1 0,-2 2 1 0,-2 0-2 16,-4 0 1-16,-1-2 1 0,-1 2-1 0,-2-4 2 15,-7 3 0-15,-1-1-1 0,-1 3 2 0,-6 1 8 0,-3-1 0 16,-1 2 0-16,-3-3 1 0,-2 1 4 0,-7 1 1 16,-1 1-1-16,7-2 2 0,-7 2 6 0,6 0 0 15,-6 0 0-15,6 0 1 0,-6 0-3 0,2 0 1 16,-2 0 0-16,0 0 0 0,0 0-4 0,0 0 1 15,0 0-1-15,0 0 1 0,0 0-4 0,0 0 1 16,0 0 1-16,0 0-1 0,0 0-3 0,0 0 0 16,0 0 0-16,0 0 0 0,0 0-4 0,0 0 1 0,0 0 0 15,0 0-1-15,0 0-2 0,0 0 1 0,0 0-1 16,0 0 2-16,0 0-3 0,0 0 0 0,0 0 0 16,0 0 1-16,0 0-3 0,0 0-1 0,0 0 1 15,0 0 2-15,0 0-5 0,0 0 1 0,0 0 0 16,0 0 0-16,0 0-2 0,3 0 1 0,-3 0-1 15,3 0 2-15,-3 0-2 0,2 0-1 0,-2 0 1 16,3 0-1-16,-3 0-1 0,3 0 1 0,-3 0-1 16,5 0 2-16,-5 0-3 0,2 0 0 0,-2 0 0 0,3 0 1 15,-3 0-2-15,3 0 1 0,-3 0 0 16,5 0 0-16,-5 0 0 0,1 0-1 0,-1 0 0 0,4 0 1 16,-4 0-1-16,3 0 1 0,-3 0 0 0,5 0 0 15,-5 0-1-15,1 0 1 0,-1 0 0 0,3 0 1 16,-3 0-2-16,4 0 1 0,-4 0 0 0,0 0 1 15,0 0-1-15,0 0 0 0,0 0 0 0,0 0 0 0,0 0 1 16,4 0-1-16,-4 0 0 0,8 0 2 0,-8 0-2 16,4 0 0-16,-4 0 0 0,6 0 1 0,-6 0-1 15,5 0 0-15,-5 0 0 0,6 0 2 0,-6 0-2 16,2 3 0-16,-2-3 0 0</inkml:trace>
  <inkml:trace contextRef="#ctx0" brushRef="#br0" timeOffset="107138.31">30193 11602 12 0,'-2'-1'0'0,"2"1"0"0,-5-10 0 16,5 10 0-16,-9-16 0 0,9 16 0 0,-11-14 0 0,11 14 13 16,-5-9 2-16,5 9-1 0,-3-5 1 0,3 5 15 15,-3-5 2-15,3 5-1 0,-2 0 1 0,2 0 7 16,0 0 1-16,0 0 1 0,0 0-1 0,0 0-7 16,0 0 0-16,0 0 1 0,0 0 0 0,0 0-9 0,0 0 2 15,0 0-1-15,0 0 1 0,0 0-4 0,0 0-1 16,0 0 0-16,0 0 1 0,0 0-2 0,2 0 1 15,-2 0-1-15,28-3 1 0,1-2-1 0,4 2-1 16,6 1 0-16,0 1 0 0,5-1 0 16,0 2 2-16,1 0-2 0,-4 0 1 0,1 0 9 0,-1 0 2 15,-1 0-2-15,-2 0 2 0,-3 0 6 0,-3 0 0 0,-2-1 0 16,-1-1 0-16,-2 2-1 0,-3 0 1 0,-2 2-1 16,-2-1 2-16,-5 1-9 0,0 1 1 0,-4-1 0 15,-3-1 0-15,-8-1-6 0,3 2 1 0,-3-2-2 16,0 0 2-16,0 0-12 0,0 0 0 0,0 0 0 15,0 0 0-15,0 0-6 0,0 0 0 0,0 0 0 16,-1 0 1-16,1 0-4 0,-4 0 1 0,4 0 0 16,-4-5-1-16,4 5-2 0,-8-5 2 0,1 4-2 15</inkml:trace>
  <inkml:trace contextRef="#ctx0" brushRef="#br0" timeOffset="107431.21">32096 11363 37 0</inkml:trace>
  <inkml:trace contextRef="#ctx0" brushRef="#br0" timeOffset="107705.98">32096 11322 12 0,'0'0'0'0,"0"0"0"0,0-8 0 16,0 8 75-16,0-19 1 0,0 19 1 0,-2-16-1 0,2 16-3 15,0-1 0-15,0 1 0 0,0 1 0 16,0-1-63-16,0 3 1 0,0-3-1 0,0 4 1 0,0-4-10 16,0 3 1-16,0-3-1 0,0 3 1 0,0-3-3 15,0 3 0-15,0-3 0 0,0 0-1 0,0 0-5 0,0 0 0 16,0 0-1-16</inkml:trace>
  <inkml:trace contextRef="#ctx0" brushRef="#br0" timeOffset="107908.78">32332 11251 690 0,'0'0'0'0,"0"0"0"0,0 0 0 0,0 0 0 15,11-18 0-15,-11 18 0 0,5-4 0 0,-5 4 0 16</inkml:trace>
  <inkml:trace contextRef="#ctx0" brushRef="#br0" timeOffset="109848.03">19184 11210 590 0,'0'0'0'16,"0"0"0"-16,-3-2 0 0,3 2 1 0,-3-8 1 15,3 8-1-15,-2-5 2 0,2 5-2 0,0-1 0 16,0 1 0-16,0 0 1 0,0 0 17 0,0 0 0 15,0 0 0-15,5-2 2 0,-5 2-7 0,17-5 2 0,-17 5-2 16,27-3 2-16,-9 6-7 0,3-1 0 0,-1 1 0 16,-5 0 0-16,-1 2-2 0,0-2 0 0,2 2-1 15,0-2 2-15,2-1 6 0,-2-1-1 0,4 1 1 16,3 1-1-16,2-1 3 16,1-1 1-16,1 2-1 0,3 1 1 0,4-4 5 0,-1 1-1 0,4-1 0 15,1 0 0-15,3 2-12 0,2-1 2 0,2-1-2 16,1 0 1-16,5 4-7 0,0-3 1 0,3-1 1 15,2 0-1-15,2 0-4 0,2 2 2 0,1-2-1 0,-4-2 0 16,2 1-1-16,0-3 0 0,-2 1 0 0,2 2 1 16,-4-4-2-16,0 2 1 0,3-2 0 0,-4-1 0 15,0-2 0-15,0 0 0 0,1 1 0 0,-1 0 0 16,0-5 0-16,2 3 0 0,-5-4 0 0,1 4 0 16,-1-1 0-16,-1 1 1 0,-2 1 0 0,-2-3 0 15,0 3 6-15,0 0 0 0,-1 0-1 0,0 2 2 16,-2-1 1-16,-2 3 1 0,-1-1-1 0,-4 0 1 0,1 2 4 15,-3-2 0-15,-6 2 1 0,-1 0 0 0,-3 1 0 16,-6-2 2-16,1 0 0 0,0 1 0 0,-1 0 0 0,-1 0 0 16,-1 0-1-16,0 1 2 0,-2 1-3 0,1-1-1 15,-3 2 1 1,0 0 0-16,-4 0-3 0,-2 0 1 0,-6 0 0 0,11 0 0 0,-11 0-3 0,7 0 0 16,-7 0 1-16,6 0-1 0,-6 0-2 0,3 0 1 15,-3 0-2-15,5 0 2 0,-5 0-3 0,1 0 1 16,-1 0-2-16,4 0 2 0,-4 0-2 0,1 0-1 15,-1 0 0-15,0 0 2 0,0 0 0 0,0 0 0 0,0 0 0 16,0 0 1-16,0 0 0 0,0 0-1 0,0 0 1 16,0 0 0-16,0 0-1 0,0 0 2 0,0 0 0 15,0 0 0-15,0 0 1 0,0 0 0 0,0 0 0 16,0 0 0-16,0 0 2 0,0 0 0 0,0 0 1 16,0 0 0-16,0 0 3 0,7 0 0 0,-7 0 1 15,3 0 0-15,-3 0 0 0,3 0 1 0,-3 0 0 16,3 0 0-16,-3 0-1 0,3 0-1 0,-3 0 1 15,4 0 1-15,-4 0-4 0,4 0 1 0,-4 0-1 16</inkml:trace>
  <inkml:trace contextRef="#ctx0" brushRef="#br0" timeOffset="110944.34">30245 12769 12 0,'-4'0'0'0,"4"0"0"0,-10-6 0 15,10 6 0-15,-14-13 0 0,14 13 0 0,-15-3 0 16,15 3 5-16,-6 2 2 0,6-2-1 0,-5 3 1 16,5-3 6-16,0 3 2 0,0-3-2 0,0 3 2 15,0-3 51-15,0 3 0 0,0-3 0 0,0 0 0 16,0 0-33-16,0 2 0 0,0-2-1 0,0 1 2 0,0-1 6 15,0 2 2-15,0-2-1 0,0 2 1 0,0-2 4 16,0 0 0-16,0 0 0 0,5 1 0 0,-5-1 11 16,5 0 0-16,-5 0 0 0,20 5 1 0,4-2-9 0,8 0 2 15,2 0-2-15,1 1 1 0,3-3 5 16,0-1 2-16,2 0-1 0,2 2 0 0,4 1-8 0,3-3 1 16,4 0 1-16,3 0-1 0,4 0-7 0,4 0 0 15,1-3 0-15,1 0 0 0,-1 1-1 0,2 0 0 16,0 1 1-16,-2 1-1 0,-1 0-7 0,0 0 0 15,-5-2-1-15,-4-1 1 0,-4-2-10 0,-3 1 0 16,-6-1 1-16,-6 0 0 0,-9 3-7 0,-6 1 0 0,-5-1 0 16,-5 1 1-16,-3-1-4 0,-5 1 1 0,-3 1 0 15,4-4 1-15,-4 4-5 0,1 0 1 0,-1 0 1 16,0 0-1-16,0 0-3 0,0 0 1 0,0 0-1 16,0 0 1-16,0 0-2 0,0 0 1 0,0 0 0 15,0 0 0-15,0 0-2 0,0 0 0 0,0 0 0 16</inkml:trace>
  <inkml:trace contextRef="#ctx0" brushRef="#br0" timeOffset="114093.59">10067 12986 12 0,'8'-3'0'16,"-8"3"0"-16,19-13 0 0,-19 13 0 0,19-19 0 16,0 7 0-16,2 0 0 0,8 3 0 0,6-1 0 0,1 1 0 15,6-1 0-15,-1-1 0 0,4-1 0 0,3 1 0 16,3 0 0-16,0-1 0 0,3 1 0 15,3 0 0-15,2 2 0 0,5 1 0 0,3-3 0 0,0 1 0 16,3 2 0-16,-1 0 0 0,4 2 0 0,-1 0 0 16,-2-1 0-16,-3 3 0 0,0-1 0 15,0 2 0-15,-4 1 0 0,4-1 0 0,-3 1 0 0,-2 1 0 16,0-1 0-16,-4-1 0 0,-2 0 0 0,1 1 0 16,-4 1 0-16,-1-1 0 0,-1 2 0 0,-1 2 0 15,-3-1 0-15,-2 1 0 0,-2 1 0 0,-2 0 0 16,-1-1 1-16,-1-2 0 0,-1 0 0 0,-2 3 0 15,-2 0 0-15,-1 0 1 0,-4 2 0 0,1 0 0 0</inkml:trace>
  <inkml:trace contextRef="#ctx0" brushRef="#br0" timeOffset="114756.57">15159 12845 12 0,'-1'-1'0'0,"1"1"0"16,-2-10 0-16,2 10 0 0,-5-11 0 0,5 11 0 15,-6-11 0-15,6 11 0 0,-8-8 0 0,8 8 0 16,-6-3 0-16,6 3 0 0,-4-3 0 0,4 3 0 15,0 0 0-15,0 0 0 0,0 0 0 0,0 0 0 0,0 0 0 16,0 0 0-16,4-5 0 0,-4 5 0 0,12-6 0 16,-12 6 0-16,21-8 0 0,-21 8 0 0,34-11 0 15,-17 7 0-15,5 1 0 0,1 0 0 0,-3 0 0 16,3 1 0-16,-2 1 0 0,-1-1 0 0,6 1 0 16,2-1 0-16,0 2 0 0,3 0 0 0,4 0 0 15,5-2 0-15,0 1 0 0,3-4 0 0,3 2 0 0,5 0 4 16,0 0 1-16,7-1-1 0,-2 1 1 0,3-2 22 15,3 2 1-15,1-3-1 0,4 1 1 0,2-1 10 0,4-4 1 16,1 2-1-16,-1 2 2 0,0-2 18 0,-1-1 0 16,3 1 1-16,0 0-1 0,0 2-5 0,1-1 0 15,-1 1-1-15,-5 1 2 16,-1-4-8-16,-4 1 0 0,-1 1 0 0,-2 3 0 16,-6-3-10-16,-2 3 0 0,-3-1 0 0,-3 0 1 0,-7 0-8 0,-2 2 0 15,-4-3 0-15,-2 3 2 0,-3 1-5 0,-3 0-1 16,-3 1 1-16,0 1 1 0,-3-2 5 0,-2 1-1 0,-1 1 0 15,-6 1 2-15,-2 1 3 0,-2-1 0 0,-2 1 0 16,-1-2 0-16,-5 0-3 0,2 0 1 0,-2 0 0 16,1 2 0-16,-1-2-7 0,-1 3 0 0,-6 0 0 15</inkml:trace>
  <inkml:trace contextRef="#ctx0" brushRef="#br0" timeOffset="117972.44">27598 13076 12 0,'0'-9'0'0,"0"9"0"0,-2-22 0 16,2 22 41-16,-4-8 2 0,4 8 0 0,-2-10-1 16,2 10 51-16,5-12 2 0,-5 12-2 15,1-8 1-15,-1 8-23 0,0-2 0 0,0 2-1 0,0 0 2 16,0 0-19-16,0 0 1 0,0 0-2 0,0 3 2 15,0-3-26-15,2 5 0 0,-2-5 0 0,6 35 2 16,-6 0-9-16,-1 4 0 0,-2 4 1 0,-2 1-1 0,-3-3-2 16,-2 2 0-16,-1 0 0 0,2-2 0 0,1-1-4 15,0-1-1-15,0-1 1 0,0-3 1 0,0-2-3 16,1-1 2-16,3-5-1 0,-1-5 1 0,0-4-2 16,0-4 1-16,2-5-1 0,1-1 2 0,2-8-5 0,0 7 1 15,0-7 0-15,0 1 1 0,0-1-5 0,0 0 1 16,0 0 0-16,0 0 0 0,0 0-2 0,-3-5-1 15,2-3 1-15,-3-6 1 0,1-6-3 16,-2-6 1-16,2-2-1 0,2-1 1 0,1-1-2 0,1-3 1 16,2-2 0-16,2-1 0 0,3-2 0 0,0-3-1 15,2-1 0-15,4 1 1 0,4-2-2 0,1-2 1 0,0 2 0 16,-2 3 0-16,-1 4 0 0,2 3 1 0,3 4-1 16,-2 4 0-16,0 3 2 0,0 3-1 0,0 3 1 15,2 1-1-15,1 3 2 0,0 1 1 0,1 4-1 16,-4 4 1-16,2 3 1 0,-1 3 1 0,-1 4-1 15,-1 2 1-15,-2 5-1 0,0 2 0 0,-3 3-1 16,-4 2 1-16,-2 3-1 0,-4 3 1 0,-3-1-1 16,-2 1 0-16,-3 2-1 0,-1-1 0 0,-2 1-1 15,-3-1 1-15,-2 1-2 0,-3-1 1 0,-3-2-1 16,-2-3 1-16,-1-2-2 0,-2-2 2 0,0-3-1 0,-3-2 1 16,0-3-2-16,0-3 2 0,1 0-2 0,1 0 1 15,-1 0 0-15,2-2-1 0,4 1 1 0,-1-6-1 16,2 1-1-16,0-1 1 0,3 1 0 0,3-1 0 15,4-2-3-15,1-1 1 0,8 2-1 0</inkml:trace>
  <inkml:trace contextRef="#ctx0" brushRef="#br0" timeOffset="119105.95">28718 12861 1293 0,'0'0'0'16,"0"0"0"-16,0-3 0 0,0 3 12 0,0-3-1 0,0 3 0 15,0 0 0-15,0 0 6 0,0 0 0 0,0 0 0 16,0 1 1-16,0-1-10 0,-3 3-1 0,3-3 1 15,-14 11 1-15,-2-1-6 0,-6 4-1 0,-1 0 0 16,1-1 0-16,0-2-1 0,1 0 2 0,0 2-1 16,-1 1 0-16,-2 0 0 0,-3 2 1 0,1-1-1 15,3-3 1-15,-1-1-2 0,-2-1 0 0,4-2 1 16,3 0 0-16,1 0-1 16,2-1 1-16,3 0-1 0,2-4 2 0,2-1-3 0,2-1 1 0,7-1-1 0,-9 5 1 15,9-5-1-15,-2 1 0 0,2-1 0 16,0 0 1-16,0 0-1 0,0 0 0 0,0 0 0 0,0 0 0 15,0 0 0-15,0 0 0 0,0 0 0 0,0 0 1 16,0 0-1-16,0 0 1 0,0 0 0 0,0 0 0 0,0 0 2 16,0 0-1-16,0 0 0 0,0 0 2 0,0 0-2 15,0 0 1-15,0 0 0 0,0 0 1 0,0 0 0 16,0 0 1-16,0 0-1 0,0 0 1 0,0 0-1 16,0 0 1-16,0 0-1 0,7-1 2 0,-1-4-3 15,0 0 2-15,-6 5-2 0,10-4 2 0,-10 4-2 0,9-8 1 16,-9 8 0-16,8-5 0 0,-8 5 0 15,7-3-1-15,-7 3 0 0,3-3 1 0,-3 3-2 0,3-4 1 16,-3 4 0-16,0-3 0 0,0 3-1 0,0-3 2 16,0 3-2-16,0-3 1 0,0 3-1 0,0-8 2 0,-1 2-1 15,-1-1 1-15,2 7-1 0,-3-9 0 16,1 1 1-16,1 0-1 0,-1-5 0 0,0 1 2 16,1-1-1-16,-2 2 1 0,1-3-3 0,0 1 0 0,1 2 1 15,-1 0 0-15,2 3-2 0,0-2 1 0,0 4 1 16,0 1-1-16,0 5-1 0,0-8 1 0,0 8-1 15,0-11 2-15,0 11-2 0,0-4 1 0,0 4-1 16,0-4 1-16,0 4 2 0,5-1 0 0,-5 1-1 16,11 0 2-16,-3 0 3 0,2 3 1 0,3 2-1 15,4 3 1-15,4 1 2 0,3 2 1 0,0 2 1 16,-2-4-1-16,0 3-1 0,-1-1 1 0,-2-2 1 16,0-1-1-16,0 0 6 0,0 0 1 0,1-2-1 0,0 1 1 15,3-6 1-15,-1 2 1 0,-1 0-1 0,-4 1 1 16,1-1-3-16,-1 0 0 0,-1 0 0 0,0 0 1 15,0 2 0-15,0-3 1 0,-3 1 1 0,-4-2-1 16,-2-1-3-16,-4 0 1 0,-3 0 0 0,3 2-1 16,-3-2 0-16,3 0 1 0,-3 0-1 0,3 0 1 0,-3 0-3 15,2 0-1-15,-2 0 1 0,0 0-1 0,0 0-1 16,0 0-1-16,0 0 0 0,0 2 2 0,0-2-4 16,0 0 0-16,0 0 0 0,0 0 0 0,0 0-3 15,0 0 1-15,0 0-1 0,0 0 0 0,0 0 0 0,0 0 1 16,0 0-1-16,0 0 1 0,0 0-2 15,0 0 2-15,0 0 0 0,0 1 0 0,0-1 0 0,0 2 0 16,0-2 0-16,0 3-1 0,0-3-1 0,0 5 1 16,0-5-2-16,0 1 2 0,0-1-1 0,5 3-1 15,-5-3 1-15,3 7-1 0,-3-7 0 0,-2 12 1 16,1-1-1-16,-2 4 1 0,-1 4-3 0,0 1 2 16,-4 2-1-16,-2 2 1 0,-3 2-2 0,-1 0 2 0,-4 6-1 15,-2 3 0-15,-6 6 0 0,-2 3 0 16,-6 6 1-16,-3 2-1 0,-6 3 0 0,-4 5-1 0,-3-1 0 15,1-2 1-15,-2 0-1 0,0 0 1 0,3-5-1 16,3-4 1-16,5-4 0 0,2-3-1 0,3-4 0 16,3-4 2-16,5-6-3 0,3-3 2 0,4-4-1 15,2-2 0-15,2-4 1 0,2-2-1 0,3-2 0 16,3-4 1-16,8-6-1 0,-5 5 2 0,5-5-2 16,0 0 1-16,0 0 0 0,0 0 0 0,0 0 1 15,0 0-1-15,0 0 1 0,0 0-1 0,0 0 1 16,0 0-1-16,0 0 1 0,0 0-1 0,0 0 1 0,0 0-1 15,0 0 1-15,0-2-1 0,1-5 1 0</inkml:trace>
  <inkml:trace contextRef="#ctx0" brushRef="#br0" timeOffset="119874.38">29299 12978 1369 0,'0'2'0'0,"0"-2"0"16,0-2 0-16,0 2 69 0,0-6 2 0,0 6 0 15,0-2-1-15,0 2 23 0,4 2 1 0,-4-2-1 16,5 5 1-16,-5-5-49 0,3 4 0 0,-3-4 0 0,8 34 1 15,-1-3-25-15,-1 7 0 0,-3 5 1 0,-1 4 0 16,-2 9-9-16,-2 1 1 0,-1 3-1 0,0 2 2 16,-2 1-8-16,-1 0 1 0,-2-1-1 0,0-3 1 15,-2-4-3-15,1-3 0 0,2-4 1 0,1-4 0 16,1-9-3-16,2-5 1 0,3-4 0 0,0-4 0 0,-2-6-1 16,2-4-1-16,0-2 0 0,0-4 0 0,0-6-2 15,0 3 0-15,0-3 0 0,0-8 1 0,0 0-1 16,0-1 0-16,0-4 0 0,0-9 2 0,0-5-4 15,0-6 2-15,0 1-1 0,0 1 1 0,-1 0-5 0,-1 3-1 16,-1-4 0-16,-2-3 1 0,-1-3-7 0,-1-1 0 16,3-1 1-16,0 2 0 0,3 0-6 0,-1 0 0 15,1 0 0-15,1 0 1 0,3 0-4 16,0 0 2-16,0 2 1 0,2 1-1 0,3 0 2 0,0 2 0 16,2 3 0-16,2 3 2 0,3 3 3 0,1 4 1 0,1 1-2 15,1 1 2-15,1 2 6 0,2 2 0 16,1 3 0-16,2 3 1 0,1-1 3 0,2 1 0 0,0 1 0 15,-1 4 0-15,-1 0 0 0,1 1 1 0,-1 2 0 16,-1 2 0-16,0 1 1 0,-1 4 0 0,-3-3 1 16,-1 3-1-16,-3 2 3 0,-3 1 1 0,-5 2 0 15,-2 4-1-15,-4 3 5 0,-2 2 0 0,-6 2 1 16,-7 4 0-16,-8 5 2 0,-6 3 1 0,-3 0-1 16,-4 0 1-16,-4-4-1 0,-5-1 2 0,-2-1-1 15,2-2 1-15,2-5-3 0,3-3 2 0,1-2-2 16,0-1 2-16,2-2-7 0,2 1 1 0,3-3 0 15,1-1 1-15,3-3-4 0,1 0 0 0,3 0 0 0,4 0 0 16,5-2-1-16,4-2-1 0,2-3 0 0,3 1 2 16,4-2-5-16,1 0 1 0,9-3-1 0</inkml:trace>
  <inkml:trace contextRef="#ctx0" brushRef="#br0" timeOffset="120281.26">29845 12977 1520 0,'4'0'0'0,"-4"0"25"0,7-5-1 16,24-9 1-16,-3 1 0 0,-2 7 15 0,-2 2 2 16,0 1-2-16,-2 3 2 0,-1 2-27 0,-2 1 2 15,0 2-1-15,0 1 1 0,-1 2-14 0,-1 1 2 16,-1 4-2-16,-1 3 1 0,-4 5 3 0,0 1 0 0,-3 3 0 15,-2 4 1-15,-3 2-2 0,-1 4 2 0,-2 0-1 16,-5 0 1-16,-1-2-2 0,-2-1 1 0,-2-2 0 16,-1-2 1-16,-2-1-2 0,-3-3 1 0,0-2 0 15,1-1 0-15,0-2-2 16,2-2 2-16,-1-1-1 0,0 0 0 0,-1 1-2 16,1-1-1-16,0-3 0 0,1-2 1 0,2-2-3 0,1-1 1 0,4-2 0 15,1-1 1-15,5-5-2 0,-1 2 0 0,1-2 0 16,0 1 0-16,0-1-1 0,0 0 1 0,0 0-1 15,0 0 1-15,0 0-1 0,0 0 2 0,0 0-2 0,0 0 1 16,0 0-1-16,0 2 1 0,0-2 0 0,15 3 0 16,5 0 1-16,5 0 2 0,5-3-2 0,4 0 1 15,4-1 2-15,4-2 0 0,4-4 0 0,2-2 0 16,9-4 6-16,4-1 0 0,1 1 0 0</inkml:trace>
  <inkml:trace contextRef="#ctx0" brushRef="#br0" timeOffset="120895.39">30894 13260 1105 0,'-2'-2'0'0,"2"2"0"0,2-6 0 0,-2 6 68 0,2-6 1 16,-2 6-1-16,0-10 2 0,0 10 15 0,4-6 1 15,-4 6 1-15,21-11-1 0,-2 3-50 0,5 0 1 16,2 0-1-16,1 2 1 0,5-1-21 0,1 1 1 15,1 0-2-15,-1-1 2 0,2 1-12 0,2 1 0 16,-1-1 1-16,0 3 0 0,-3 1-5 0,0 1 1 0,1 1 0 16,-2 1 0-16,-3 1 0 0,-1-1 0 0,-2 1 0 15,-6 1 0-15,-4 0-2 0,-4-3 0 0,-12 0 0 16</inkml:trace>
  <inkml:trace contextRef="#ctx0" brushRef="#br0" timeOffset="121073.62">30945 13523 1180 0,'0'0'0'0,"0"0"0"0,0 0 0 15,0 0 18-15,0-5 0 0,0 5 0 0,22-5 1 16,4 5 7-16,4 2 0 0,5-1-1 0,5 1 1 16,6 0 1-16,7-1 1 0,1 1 0 0,-1-1 0 0,-2 1-14 15,-2 0-1-15,-3-2 1 16</inkml:trace>
  <inkml:trace contextRef="#ctx0" brushRef="#br0" timeOffset="121643.11">27035 13908 1583 0,'0'0'0'0,"0"0"0"0,4-5 0 0,-4 5 9 16,3-3 1-16,-3 3 0 0,12-7 0 0,-12 7 18 0,29-6 0 15,-8 1 0-15,1-1 0 0,5 1-3 0,4-1 1 16,-1-1-1-16,-1 0 0 0,1-3-13 16,2 1-1-16,3 1 0 0,0 0 0 0,1 0 1 0,3 0 0 15,1 0-1-15,3-2 1 16,1-2 5-16,4-1 1 0,-3 2 0 0,-2 0 0 0,-2 0 1 0,-1 1 1 15,-3 1 1-15,-2-1-1 0,-3 2-11 0,-2 1 0 16,-6 2 0-16,-3 2 0 0,-7 3-7 0,-5 3 1 0,-2-2 1 16,-2 1-1-16,-5-2-3 0,1 0 0 0,-1 0 0 15</inkml:trace>
  <inkml:trace contextRef="#ctx0" brushRef="#br0" timeOffset="121890.35">26779 14110 1381 0,'-2'-1'0'0,"2"1"0"16,-3-8 0-16,3 8 16 0,-3-3-1 0,3 3 1 0,0-4 1 15,0 4 15-15,0-1 1 0,0 1 0 0,6 0-1 16,-6 0-7-16,13 0-1 0,-13 0 1 0,30-7 0 16,-4 1-8-16,6 0 1 0,1 1-2 0,2-1 2 15,2-2 3-15,1 0 0 0,0 2-1 0,0-1 1 0,4 1 7 16,1 0 2-16,2-2-2 0,1 0 1 15,3 0 1-15,2-2 2 0,0-1-1 0,0 2 0 0,0-1 5 16,0 1 0-16,0-1 0 0,0-1 0 0,0-2-8 16,0-1 0-16,-3 0 0 0,0 0 0 0,-2-4-7 15,-3-1-1-15,-3-1 0 0</inkml:trace>
  <inkml:trace contextRef="#ctx0" brushRef="#br0" timeOffset="122539.98">28075 12674 1206 0,'0'0'0'0,"0"0"0"16,0 0 0-16,0 0 50 0,1 0 2 0,-1 0-2 15,6-3 2-15,-6 3 29 0,7 8 1 0,-7-8 0 16,17 28 0-16,-2-7-40 0,1 4 1 0,-2 2 0 15,-3 3-1-15,0 2-18 0,-1 4-1 0,-4 1 1 16,-3 6 1-16,-4 6-4 0,-6 4 0 0,-4 6 1 16,-3 8 0-16,-4 5-5 0,-4 6 1 0,0 1-1 15,-2 5 1-15,0 2-3 0,0-1 1 0,2-1 0 0,1-3 1 16,2-4-7-16,0 1 1 0,3-12 0 0</inkml:trace>
  <inkml:trace contextRef="#ctx0" brushRef="#br0" timeOffset="125116.16">27458 14452 1080 0,'0'0'0'15,"0"0"0"-15,0 0 0 0,0 0 29 0,4-5 1 0,-4 5-1 16,5-3 1-16,-5 3 6 0,3 3 1 0,-3-3-1 15,7 16 1-15,-4 2-12 0,0 5 0 0,0 3 1 16,-1 4 0-16,-2 5-16 0,-2 3 0 0,-1 1 0 16,0 4 2-16,0 4-7 0,0 3 2 0,-2-3-2 15,0-3 2-15,2-2 4 16,1-4 1-16,1-5-1 0,-2-2 0 0,-1-2-1 0,1-2 1 0,0-5 1 16,1-5-1-16,2-4-2 0,-1-3 1 0,-1-4 0 15,1 0 0-15,1-6 10 0,-2 7 2 0,2-7-1 16,0 1 0-16,0-1-9 0,0 0 0 0,0 0-1 15,0 0 1-15,0 0-6 0,0 0 1 0,0 0 0 0,-2-11-1 16,1-3-4-16,-1-5 1 0,1-3-1 0,-1 0 1 16,-1-2-3-16,0-2 0 0,-1 1 0 0,0 0 1 0,-3-2-8 15,1-2 0-15,1-1-1 0,0 0 1 0,1-1-27 16,-1-4 0-16,2 1 0 0,1 4 1 0,0 2-21 16,1 1 1-16,2 2-1 0,4 2 1 0,2 4 2 15,1 2 0-15,3 1 0 0,1 0 0 0,3 1 19 16,1 0 0-16,1 3 1 0,1 1-1 0,1 1 22 15,2 4 1-15,-2 1 0 0,-2 0 0 0,1 2 7 16,-1 0 1-16,1 1-1 0,1 1 0 0,3 1 2 0,2-3 2 16,-1 3-1-16,-1 3 0 0,0 0 15 0,-1 2-1 15,-2 1 1-15,-1 0 1 0,-4 1 15 0,-3-1 2 16,0 0 0-16,-1 4-1 0,-4-4-1 0,-4 2-1 16,-4 5 1-16,-3 4 0 0,-4 7-2 0,-4 6 1 15,-3 2-1-15,-5 2 1 0,-6 6-2 0,-5 1-1 0,-3-3 0 16,0-5 1-16,0-2-9 0,0-6 0 0,3-3 0 15,2 0 1-15,3-1-12 0,5-7 0 0,2-3 0 16,3-1 1-16,3-4-8 0,1-1 0 0,3-2 0 16</inkml:trace>
  <inkml:trace contextRef="#ctx0" brushRef="#br0" timeOffset="125431.29">28202 14541 1457 0,'2'0'0'0,"-2"0"0"0,6 1 0 0,-6-1 8 16,6 2 1-16,-6-2 0 0,12 5 0 0,-12-5 11 15,11 11 2-15,-11-11-1 0,9 9 0 0,-9-9 17 0,10 10 0 16,-10-10 1-16,9 17-1 0,-9-17-8 0,10 29 2 16,-7-9-1-16,-1 6 0 0,-2 5 2 0,-2 7-1 15,-1 2 1-15,0-1 1 0,-2 1-4 0,-3 1 1 16,0-3 0-16,0 2 0 0,0-7-4 0,0-1 0 16,2-4 0-1,1-1 1-15,0-5-6 0,0-1 2 0,1-5-2 0</inkml:trace>
  <inkml:trace contextRef="#ctx0" brushRef="#br0" timeOffset="125886.86">28900 14427 1608 0,'0'0'0'0,"0"0"40"16,0 0 0-16,0 0 1 0,3-3 0 15,-3 3 2-15,0 1 0 0,0-1-1 0,-4 13 1 0,4-13-23 16,-13 28 1-16,3-9 0 0,-1 2 0 0,-3 1-19 15,-2 3 2-15,-2 1-1 0,-1-1 0 0,-2-1 2 16,-1 0 0-16,1 1 1 0,1-1 0 0,1-2 3 16,3 0 1-16,0-3 0 0,0 2 0 0,0-4 2 0,1-1 2 15,6-2-1-15,1 0 1 0,2-1-9 0,1 0 2 16,3-2-1-16,2 0 0 0,2-2-3 0,-1-1-1 16,4 2 0-16,5 1 1 0,4 2-1 0,4 1-1 15,2-3 0-15,4-2 0 0,3-1-1 0,4 0 1 16,-1-1 0-16,0-3 0 0,2-1 0 0,3 1 1 0,-1 0-1 15,-3 3 1-15,0-3-1 0,-3 1 1 0,0 2-1 16,-5 0 2-16,0 3-2 0,-3-1 0 0,0 1 0 16,-3-1 0-16,-3 1-1 0,-1-1 1 0,-2-1 0 15</inkml:trace>
  <inkml:trace contextRef="#ctx0" brushRef="#br0" timeOffset="126248.24">29566 14337 1569 0,'0'0'0'0,"0"0"0"0,0 0 0 0,0 0 18 16,0-4 0-16,0 4 0 0,0-1 0 0,0 1 19 0,2 5 1 15,-2-5-1-15,6 22 2 16,-2-2-15-16,-1 6 2 0,-2 1 0 0,-1 1 0 0,-3 5-17 0,-2 2 0 16,-1 2 0-16,0 1 1 0,-1 3-6 0,1 3 2 15,1 2 0-15,0-2-1 0,1-3 0 16,0 1 0-16,3-6 1 0,-1-3-1 0,1-4-2 0,-1-2 0 15,0-5-1-15,1-2 2 0,-2-1-3 0,-1-1 1 16,3-5-1-16,1-2 1 0,1-5-2 0,1-3 2 16,-2-3-2-16</inkml:trace>
  <inkml:trace contextRef="#ctx0" brushRef="#br0" timeOffset="126498.08">29393 14580 1218 0,'0'-9'0'0,"1"3"17"0,1-1 1 0,7-23 0 16,4-3 0-16,3-4 16 0,3-1-1 0,5 4 1 0,2 2 1 16,2 5-10-16,3 2 2 0,2 3 0 0,1 1 0 15,1 4-11-15,1 1 0 0,-1 5-1 0,-1 1 2 16,-2 5-3-16,-4 4-1 0,1 2 1 0,-3 4-1 16,-6 3 4-16,-1 3 1 0,-1 3-1 15,-4 2 1-15,-4 3 8 0,-2 2 0 0,-3 3 0 0,-4 1 1 16,-4 3 0-16,-3 4 1 0,-6-2-1 0,-2 0 1 0,-3-4-2 15,-4-1 1-15,-3-1-1 0,-2-1 1 0,-4 0-16 16,-2-3 1-16,-1-1 1 0,-1-1-1 16,-1-1-8-16,-1 0 2 0,2-2 0 0</inkml:trace>
  <inkml:trace contextRef="#ctx0" brushRef="#br0" timeOffset="126923.42">30185 14213 1381 0,'6'0'0'0,"-6"0"0"16,16 2 0-16,-16-2 17 0,11 0 1 0,-11 0-1 16,21 0 0-16,-5 0 17 0,1-2 1 0,3-1-1 15,2 3 0-15,2 0-9 0,0 2 1 0,-4 2 0 16,-2 1 0-16,-2 1-18 0,-2 1 3 0,-3-1-2 15,-3 2 1-15,-3 3-4 0,-3-3 2 0,-4 8 0 16,-4 6 0-16,-5 10-1 0,-4 7 1 0,-2 1-2 16,-6-1 2-16,-4 1-2 0,-3-1 0 0,0 1 1 15,1-2 0-15,4-5-3 0,2 1 2 0,1-4 0 0,1-2-1 16,4-3 1-16,-1 1 0 0,4-6-1 0,3-2 2 16,4-7-2-16,4-3 2 0,2-2 0 0,-1-3 0 15,2-3-1-15,0 0 1 0,0 0 0 0,0 0 1 0,0 0 5 16,0 0 1-16,0 0-1 0,0 0 1 0,0 0 5 15,6 0 0-15,5-1 0 0,9-4 0 0,7-3 0 16,6-1 1-16,1 1-1 0,-4-2 1 0,0 2 2 16,-3 0-1-16,-1 0 0 0,-1 2 1 0,2 1-1 15,0 1 0-15,1 0 1 0,-1 3 0 0,0-1-4 0,0 2 1 16,2 0 0-16,-1-1 0 0,1-4-4 0,-2 0 1 16,-1-1-1-16</inkml:trace>
  <inkml:trace contextRef="#ctx0" brushRef="#br0" timeOffset="127175.02">30934 14395 1658 0,'0'-1'0'0,"0"1"0"16,0-4 0-16,0 4 24 0,0-4-1 0,0 4 1 15,0-5-1-15,0 5 22 0,5 1 0 0,-5-1 0 16,11 0 0-16,-11 0-15 0,13 0 1 0,-13 0-1 0,24-6 1 16,-4 0-21-16,4-1 2 0,2 3-2 0,-2-1 1 15,-1-1-4-15,3-2 0 0,1 0 0 16,2 0 1-16,1 0-3 0,2 0 0 0,-2-3 0 0</inkml:trace>
  <inkml:trace contextRef="#ctx0" brushRef="#br0" timeOffset="127390.95">30754 14671 1733 0,'0'0'0'0,"0"0"24"0,0 0 1 16,0 0-1-16,14-4 1 0,-14 4 23 0,27 2 2 15,-6-2-1-15,1 0 0 0,9 0-11 0,2 0 2 16,2-2-2-16,0-1 1 0,0-1-19 0,2-4 2 16,1-2-2-16,0 1 1 0,1-4-14 0,-1-1 1 0,-1-2 0 15</inkml:trace>
  <inkml:trace contextRef="#ctx0" brushRef="#br0" timeOffset="128491.01">29297 15106 1356 0,'-2'2'0'0,"2"-2"0"0,0 0 0 16,0 0 25-16,-1 1 1 0,1-1-2 0,0 0 2 16,0 0-10-16,0 0 0 0,0 0-1 0,0 2 1 15,0-2-11-15,1-2-1 0,-1 2 1 0,16 0 0 16,-16 0-4-16,34 7 0 0,-12-7 1 0,4-2 0 15,4-1-2-15,3 0 1 0,4-2-1 0,3-3 1 0,1-3 0 16,2 0 1-16,4 0-1 0,2 0 2 0,2 0 6 31,2-1 1-31,-1 1 0 0,1 0 0 0,-1-1 10 0,-1-1 2 0,2 0-2 0,1 1 1 0,0-1-1 16,-1 0 0-16,-2 2 1 0,-2 0-1 0,-2 3 7 0,-6-3 1 16,-3 3-1-16,-4 2 1 0,-6 1-1 15,-4 2 1-15,-4 1-1 0,-6 2 1 0,-8 0-8 0,-6 2 0 16,0-2 0-16,-1 0 1 0,1 0-5 0,0 0 2 15,0 0-1-15,-2 0 1 0,2 0-7 0,-3-5 2 16,-5 4-2-16,-10 2 1 0,-10 2-5 0,-7 1 0 0,-5 2 0 16</inkml:trace>
  <inkml:trace contextRef="#ctx0" brushRef="#br0" timeOffset="128839.79">29114 15440 1532 0,'0'0'0'0,"0"0"19"0,0 0 2 0,0 0-1 15,32 0 0-15,-7 0 18 0,5 0 2 0,2-1-1 0,2-4 0 16,1-2-10-16,0 1 2 0,2 1-1 16,1 1 0-16,3-1-7 0,1 0-1 0,-1-1 0 0,2-1 2 15,3 1 0-15,1-2 0 0,0-1 1 0,1-1 0 16,2 1-4-16,-1-1 1 0,2-4 1 0,0 1-1 15,0 1-1-15,2-1 0 0,-2-1-1 0,-2-2 1 16,0-2-3-16,-2-1 0 0,-3 2 0 0,-2 1 0 0,-2 2 1 16,-4 0 0-16,-2-1 0 0,-4 3 1 15,-4 1-4-15,-4 3 1 0,-5 1 0 0,-4 3 1 0,-7 1-5 16,-4 1 2-16,-2 2 0 0,3 0-1 0,-3 0-1 16,0 0-1-16,0 0 0 0,0 0 2 0,0 0-4 15,0 0 0-15,0 0 0 0,-1 0 0 0,1 0-3 0,-4 0 1 16,-2 2-2-16,-7-1 2 0,-9 2-2 0,-7 2 1 15,2 0-2-15</inkml:trace>
  <inkml:trace contextRef="#ctx0" brushRef="#br0" timeOffset="136841.19">13312 16159 12 0,'-5'-3'0'0,"5"3"0"0,-8-10 0 16,8 10 0-16,-4-9 0 0,4 9 0 0,-8-7 0 16,8 7 0-16,-18-11 0 0,18 11 0 0,-11-8 0 0,11 8 8 15,-5 0 0-15,5 0-1 0,0 0 2 0,0 0 14 16,-5 0 0-16,5 0 0 0,-3 0 0 0,3 0 3 16,-3 0 1-16,3 0 0 0,0 0 0 0,0 0-5 15,-2 0 2-15,2 0 0 0,0 0-1 0,0 0-4 16,0 0 0-16,0 0 0 0,0 0 2 0,0 0-6 15,0 0 2-15,0 0 0 0,0 4 0 0,0-4 1 0,5 3 0 16,-5-3 0-16,24 5 1 0,-10-2 2 0,5 0 0 16,-1 0 1-16,0-1-1 0,-3-1 24 15,1 1 0-15,2-1 0 0,-1 1 1 0,1-2 21 0,1-2 1 16,2 1 1-16,0 1-1 0,-1 1-17 0,-2 1-1 16,3 0 1-16,-4-2 1 0,2-2-9 0,0 0 2 15,0 1-1-15,2 1 1 0,2 0-10 0,0 0 1 16,3 0-2-16,-5-2 2 0,4-1-3 0,-3 0-1 0,6 1 1 15,-3 2 1-15,1 3-17 0,4 2 3 0,-1-2-1 16,-1-1 0-16,1-2-1 0,0 0 0 0,1 3 0 16,0 0 0-16,2 0-7 0,-3 1 1 0,1-1-1 15,0-2 2-15,1-1-1 0,0 2 1 0,-2 0 0 16,-2-1 0-16,2 1-2 0,0-1 1 0,-1 1-1 16,-1-1 1-16,1 1-3 0,-1 0 1 0,0-1-1 15,-2 1 1-15,1-2 1 0,-1 0-1 0,1 1 0 16,-2 1 1-16,1-2-2 0,-3 0 0 0,2 0 0 15,0 0 0-15,2-2-1 0,-4-1 1 0,2 2 0 0,-3 1 0 16,-1 1-3-16,1 1 1 0,-2-2 0 0,2 0 0 16,-2 0 0-16,2 0 1 0,-4-2 0 0,1 1 0 15,-4 1 2-15,1 0 0 0,-3 0 0 0,-1 1 2 16,2-1-1-16,-5 0 1 0,0 0-1 0,2 0 2 0,-1 0 0 16,-1 0 2-16,0 0-2 0,0 0 2 0,0 0-2 15,-3 0 2-15,-5 0-2 0,8 0 2 0,-8 0-6 16,3 0 0-16,-3 0 0 0,5 0 0 0,-5 0-4 15,2 0 1-15,-2 0 0 0</inkml:trace>
  <inkml:trace contextRef="#ctx0" brushRef="#br0" timeOffset="138137.72">14880 16181 1381 0,'4'0'0'0,"-4"0"0"0,6 0 0 16,-6 0 28-16,16-5 0 0,-16 5 0 0,16-4 0 0,-16 4 4 15,8-4-1-15,-8 4 0 0,9-3 2 0,-9 3-32 16,5-1 0-16,-5 1 0 0,7 0 0 0,-7 0-17 15,4 0 0-15,-4 0-1 0,8 0 1 0,-8 0-57 16,7 0 2-16,-7 0-2 0,14 0 1 0,-14 0-15 0,8-5 1 16,-8 5 0-16,6-5-1 0,-6 5 25 0,7-3 2 15,-7 3-1-15,6 0 1 0,-6 0 19 16,6 0 1-16,-6 0-1 0,13 0 2 0,-13 0 13 0,13 0 1 16,-13 0-1-16,16 0 1 0,-16 0 14 0,19 0 0 15,-19 0-1-15,19 0 1 16,-19 0 8-16,26 0 1 0,-26 0-1 0,20 0 1 0,-20 0 8 0,21-5 0 15,-21 5 1-15,21-1 0 0,-21 1 23 0,19 0 2 0,-19 0-1 16,19 0 0-16,-19 0 8 0,21 0-1 0,-21 0 0 16,22-5 0-16,-22 5 4 0,26-5-1 0,-26 5 1 15,22-3 0-15,-22 3-8 0,17-2 0 0,-17 2-1 16,16 0 2-16,-16 0-7 0,12 0 0 0,-12 0 0 16,12 0 1-16,-12 0-2 0,15 0 1 0,-15 0-1 15,12 0 1-15,-12 0-3 0,21 0 0 0,-21 0-1 16,14 0 2-16,-14 0-8 0,15 0 1 0,-15 0-1 15,13 0 1-15,-13 0-4 0,12 0 1 0,-12 0-2 0,13 0 2 16,-13 0-4-16,13-4 1 0,-13 4-1 0,13-2 1 16,-13 2-2-16,17 0-1 0,-17 0 0 0,19 0 0 15,-19 0-2-15,18 0 0 0,-18 0-1 0,14 0 2 16,-14 0-2-16,16-1 0 0,-16 1 0 0,16-5 0 16,-16 5-1-16,16 1 1 0,-16-1-2 0,14 0 2 0,-14 0 3 15,13 0 0-15,-13 0 0 0,11 0 1 0,-11 0 2 16,8 0 2-16,-8 0-2 0,8 0 2 0,-8 0-4 15,7 0 1-15,-7 0-1 0,11 0 2 0,-11 0 0 16,12 0 1-16,-12 0-1 0,8 0 2 0,-8 0-2 0,5 0 1 16,-5 0-1-16,2 0 2 0,-2 0-5 15,3 0 1-15,-3 0 0 0,3 0 0 0,-3 0-6 0,0 0 1 16,0 0-1-16,0 0 1 0,0 0-4 0,0 0 0 16,0 0 1-16,0 0 0 0,0 0-3 0,0 0 1 15,0 0 0-15,0 0 0 0,0 0-1 0,0 0 0 16,0 0 0-16,0 0 1 0,0 0-1 0,0 0 0 15,0 0 0-15,0 0 0 0,0 0-1 0,0 0 1 16,0 0-1-16,0 0 1 0,0 0-3 0,0 0-1 0,0 0 1 16,0 0 1-16,0 0-14 0,0 0 0 0,0 0 1 15</inkml:trace>
  <inkml:trace contextRef="#ctx0" brushRef="#br0" timeOffset="139158.04">15751 16145 653 0,'0'0'0'0,"0"0"0"16,0 0 0-16,0 0 2 0,0 0 0 0,0 0 0 16,0 0 1-16,0 0-3 0,0 0 1 0,0 0 0 15,0 0 0-15,0 0-2 0,3 0 0 0,-3 0 0 16,8 0 1-16,-8 0-9 0,9 0 0 0,-9 0 0 0,13 0 0 16,-13 0 4-16,13 0 2 0,-13 0-1 0,17 0 1 15,-17 0 3-15,20 1 0 0,-20-1 0 0,20 0 1 0,-20 0 4 16,23 0 0-16,-23 0 0 0,24 0 0 0,-24 0 12 15,22 0 0-15,-22 0 0 0,27 0 1 16,-10 0 4-16,-2 0 1 0,1 0-1 0,1 0 1 0,2 0 1 16,-3-1 1-16,2-2 0 0,3-1 1 0,-1 1 4 15,-2 0 0-15,-1 1 0 0,-1 1 1 0,0-1-1 0,-1 1 1 16,1-1 0-16,-1 2 0 0,1 0 1 0,2 2-1 16,-4-2 0-16,2-2 1 0,2 1 4 0,1 1 0 15,2 0 0-15,-5 1-1 0,1 1-3 0,1-1-1 16,-1-1 1-16,2 0-1 0,2 2-4 0,0-2 1 15,-2 0-1-15,0 1 1 0,2 3-4 0,1-1-1 16,2-2 1-16,-3-1-1 0,1 0-4 0,2 2 1 16,-3 0-1-16,1-1 0 0,2-1-2 0,-5 0-1 0,2 0 1 15,1 0 0-15,2 0 1 0,0 0 1 0,0-1-1 16,1-3 1-16,-3 1-4 0,2 0 0 0,0 0 0 16,2 1 1-16,-4 1-1 0,2-1 1 0,-3 1 0 15,1-1 1-15,2 0-4 0,-3 1 1 0,1-1-1 16,2 1 2-16,-3 1-4 0,-4 0 1 0,4 0 1 15,0 0-1-15,-1-2 1 0,1-1 1 0,1 1-1 16,2 2 1-16,2 2 1 0,-1-1 2 0,-1-1-1 0,-2 0 1 16,2 2 0-16,-4 0 1 0,0-1-2 0,1 1 2 15,0-1-3-15,-1 1 0 16,1-2-1-16,0 0 2 0,0 0-3 0,-1 0 2 0,1-2 0 0,0-1-1 16,-1 0-3-16,-2 1 1 0,1 1-1 0,0 1 0 15,0 0-2-15,0 1 0 0,1-1 0 0,-3 0 1 16,1 0-3-16,1 0 1 0,-3 0 0 0,1 0-1 0,1 2-1 15,-2 0 0-15,1-2-1 0,1 0 1 0,1 0-2 16,-3 0 2-16,1 0 0 0,1 0-1 0,1 0-1 16,3 0 0-16,-4 0 0 0,-1-2 1 0,3-1-1 15,-4 0 1-15,1 1-1 0,4 1 2 0,-4 1-1 16,2 1-1-16,-1 1 1 0,-1-2 0 0,1-2 0 0,-2 1-1 16,2 1 1-16,-1 0 0 0,2 1-1 0,-3 1 0 15,2-2-1-15,2 0 2 0,1 0-2 0,-3 0 1 16,1 0-1-16,-2 0 0 0,1 0 0 0,-1 0-1 15,2 0 0-15,2 0 1 0,0-2-1 0,-2-1-1 16,2 1 0-16,-1 2 0 0,1 4-1 0,0-1 1 0,1-2-1 16,2-1 1-16,2 0-1 0,-1 0 0 0,1 0 0 15,1 0 1-15,3 2-1 0,2-1 1 16,0 1-1-16,0 0 2 0,0-1-2 0,-1 2 1 0,1 1 0 16,2-1 0-16,-1 0 0 0,1 0 1 0,2 0-1 15,-1 0 2-15,2-1 0 0,1-2 0 0,-3 0 1 16,5 2 0-16,-2-2 1 0,4 0 0 0,-1 0 0 15,-1 0 0-15,2-2 1 0,2-1 1 0,3 1-2 16,-6 1 2-16,0-1 0 0,2 0 0 0,-1 1-1 16,-1-1 2-16,-4 1 2 0,-2-1 0 0,0 1 1 15,-1-1-1-15,-1 0 0 0,-1 2 0 0,-2 2 0 16,2 0 0-16,-3-1 1 0,1 1 0 0,-1-1 1 0,-4 1-1 16,-2-1-1-16,-3 1 1 0,-2-2-1 0,-2 0 2 15,-2-2-2-15,-1 1 0 0,-2 1 0 0,-1 0 1 16,-4 0-1-16,0 0 1 0,1 0 1 0,-1 0-1 15,-6 0-2-15,10 0 0 0,-10 0 0 0,9 0 1 0,-9 0-2 16,8 0 0-16,-8 0-1 0,3 0 2 0,-3 0-3 16,4 0 1-16,-4 0-2 0,4 0 2 0,-4 0-4 15,2 0 2-15,-2 0-2 0,2 0 2 16,-2 0-4-16,0-2 0 0,0 2 0 0</inkml:trace>
  <inkml:trace contextRef="#ctx0" brushRef="#br0" timeOffset="140525.42">13258 17122 476 0,'0'0'0'0,"0"0"0"0,0 0 0 0,0 0 279 0,0 1-1 15,0-1 0-15,3 0 2 0,-3 0-259 0,3 0 2 16,-3 0-1-16,5 0 0 0,-5 0-15 0,0 0 0 16,0 0 0-16,0 0-1 0,0 0-6 0,0 0 0 15,0 0 0-15,0 0 0 0,0 0-11 0,0 0 1 16,0 0-1-16,0 0 1 0,0 0-19 0,0 0-1 0,0 0 1 16,0 0 0-16,0 0 10 0,0 0 0 0,0 0 0 15,0 0 0-15,0 0 6 0,0 0 2 0,0 0-1 16,6 0 1-16,-6 0 3 0,8-5 0 0,-8 5 0 15,8-6 0-15,-8 6 4 0,11-5 0 0,-11 5 1 16,20-6 0-16,-20 6 3 0,27-6 0 0,-27 6 0 16,28-7 0-16,-10 4 1 0,3 0 0 0,-1-2 0 15,-2-1 0-15,3 1 4 0,-4 0 0 0,2 1 0 16,2-1 0-16,1-1 2 0,1-2 1 0,-1 0 0 16,2 1 0-16,3 3-1 0,2-1 2 0,1 2 0 0,-5 0 0 15,4 1 3-15,-3 0-1 0,2 1 0 0,-1-1 0 16,5-1 0-16,-3 0 2 0,-2 1-1 0,2 1 0 15,-1 1 5-15,3 0 0 0,1 1 0 0,1 1 0 16,-4-1-4-16,1 1 1 0,4 0-1 0,-1-1 1 16,0-1 4-16,1 0 0 0,-1 2 0 0,2-2-1 15,-1-2-3-15,-1 1-1 0,2 1 1 0,4 0 0 0,-4-2 1 16,1-1 0-16,1 1-1 0,1 1 2 0,-3-1-3 16,2 1 2-16,0-1 0 0,-2 0-1 0,0 1 4 15,0-1 1-15,2 1-1 0,-4-1 1 0,1 0-1 16,-4 2 1-16,0 0-1 0,2 0 1 0,-2 0 2 0,2 2-1 15,0-2 0-15,0 0 1 0,1 0-2 0,2 0 2 16,1 0-2-16,-1 0 1 0,1 0-3 0,-2 0 1 16,1 0-2-16,-2 0 2 0,-1 0-4 0,-2 0 0 15,-1-2 1-15,0 2 0 0,-7 2-3 0,2 0 0 0,-6-4 1 16,-1 0 0-16,-3 2-3 0,-1-1 0 16,0-1 0-16,-5 2 0 0,-2 0-1 0,-1 0 0 0,-5 0 0 15,10 0 2-15,-10 0-3 0,4 0 1 0,-4 0 0 16,5 0 0-16,-5 0 0 0,8 0 0 0,-8 0 0 15,5 0 0-15,-5 0 0 0,8 0 0 0,-8 0 0 16,5 0 0-16,-5 0 0 0,4 0 0 0,-4 0 0 16,4 0 0-16,-4 0-1 0,3 0 0 0,-3 0 0 15,5 0 0-15,-5 0-3 0,1 0 2 0,-1 0-1 16</inkml:trace>
  <inkml:trace contextRef="#ctx0" brushRef="#br0" timeOffset="141107.98">16458 17047 1470 0,'8'3'0'0,"-8"-3"0"0,18 2 0 0,-18-2 49 0,13-2 0 16,-13 2 1-16,14-1 0 0,-14 1 4 0,13 0 0 16,-13 0 0-16,6 0 1 0,-6 0-38 0,3 0-1 15,-3 0 1-15,0 0 1 0,0 0-16 0,0 0 1 16,0 0-1-16,0 0 1 0,0 0-3 0,0 0 0 16,0 0 0-16,0 0 0 0,0 0-1 0,0 0 0 0,0 0 0 15,5 0 1-15,-5 0-1 0,6 0 0 0,-6 0 0 16,7 0 1-16,-7 0 0 0,19 0 0 0,-19 0 0 15,25 0 0-15,-9 0 2 0,2 0 0 16,3 0 0-16,-4 1 2 0,1 1 7 0,1-1 0 16,-2 1 0-16,7 0 1 0,-1-1 3 0,0 2 1 0,3-1 0 15,3 0 1-15,4-1 1 0,1 2-1 0,-1-1 1 16,4-1 1-16,3 1 2 0,1 1-1 0,2-3 0 16,2 0 0-16,4 0-3 0,-1-1 1 0,5-3 0 0,1 1 0 15,1 2-2-15,4-1 1 0,2-1-2 16,0 0 2-16,1 1-2 0,2 1 0 0,1-3 0 0,-3 1 1 15,2 0-4-15,1 0 1 0,2 1 0 0,2 1 0 16,-2-1-1-16,1 1 0 0,1-1-1 0,-1 0 1 16,2-1-1-16,-3-1 0 0,0-1-1 0,0 2 1 15,0 1 0-15,-3 0 1 0,3-1-1 0,0-1 0 16,0-3 0-16,0-1 2 0,3 0-2 0,-3 2 1 16,0-2 0-16,0-1 1 0,-4 1-1 0,-1 1 0 0,1 3 2 15,-8-1 1-15,1 0-1 0,-5 2 1 0,-3 0-2 16,-3 0 2-16,-10 1-1 0,-2 0 1 0,-6 2-2 0,-4 2 2 15,-6 0-2-15,-3-2 2 0,-6-2-5 0,-4 0 0 16,-4 2 0-16</inkml:trace>
</inkml:ink>
</file>

<file path=ppt/ink/ink18.xml><?xml version="1.0" encoding="utf-8"?>
<inkml:ink xmlns:inkml="http://www.w3.org/2003/InkML">
  <inkml:definitions>
    <inkml:context xml:id="ctx0">
      <inkml:inkSource xml:id="inkSrc0">
        <inkml:traceFormat>
          <inkml:channel name="X" type="integer" max="21248" units="cm"/>
          <inkml:channel name="Y" type="integer" max="12032" units="cm"/>
          <inkml:channel name="F" type="integer" max="4096" units="dev"/>
          <inkml:channel name="T" type="integer" max="2.14748E9" units="dev"/>
        </inkml:traceFormat>
        <inkml:channelProperties>
          <inkml:channelProperty channel="X" name="resolution" value="617.67444" units="1/cm"/>
          <inkml:channelProperty channel="Y" name="resolution" value="620.20618" units="1/cm"/>
          <inkml:channelProperty channel="F" name="resolution" value="0" units="1/dev"/>
          <inkml:channelProperty channel="T" name="resolution" value="1" units="1/dev"/>
        </inkml:channelProperties>
      </inkml:inkSource>
      <inkml:timestamp xml:id="ts0" timeString="2023-07-27T05:44:33.680"/>
    </inkml:context>
    <inkml:brush xml:id="br0">
      <inkml:brushProperty name="width" value="0.05292" units="cm"/>
      <inkml:brushProperty name="height" value="0.05292" units="cm"/>
      <inkml:brushProperty name="color" value="#FF0000"/>
    </inkml:brush>
  </inkml:definitions>
  <inkml:trace contextRef="#ctx0" brushRef="#br0">20639 3743 12 0,'2'0'0'0,"-2"0"0"16,3-13 0-16,-3 13 0 0,6-28 0 0,-6 28 0 16,13-18 0-16,-13 18 0 0,27 0 0 0,-9 2 0 15,2 1 0-15,6-3 0 0,1-3 0 0,3 1 0 16,4 2 0-16,-1-3 0 0,1 3 0 0,1-3 0 15,3 1 0-15,3-1 0 0,1-2 0 0,-1-1 0 0,2 1 0 16,2 1 0-16,0-1 0 0,-2 2 0 0,0-2 0 16,0 0 0-16,0 2 1 0,-5 0-1 0,0 1 1 15,-3 2 5-15,-1 2-1 0,-4 1 1 0,-3-3 1 16,-5 3 3-16,-2-3 0 0,-3 2 0 0,-1 1 1 0,-2-3 3 16,-1 0 0-16,-2-3 1 0,0 1-1 0,-3 2 1 15,-3 0 0-15,-5 0-1 0,8 0 2 0,-8 0 3 16,8 0 0-16,-8 0 0 0,5 0 0 0,-5 0-6 15,8-3 0-15,-8 3 0 0,5-3 1 0,-5 3-3 16,6 0 2-16,-6 0-2 0,10 0 1 0,-4 3-3 0,2-3 1 16,0 3-1-16,0-3 1 0,1 2-5 0,3 1 0 15,4-3 0-15</inkml:trace>
  <inkml:trace contextRef="#ctx0" brushRef="#br0" timeOffset="533.7">23518 3836 12 0,'3'-4'0'0,"-3"4"0"0,9-8 0 16,-9 8 0-16,0-4 0 0,0 4 0 0,0-3 0 15,0 3 0-15,0-1 0 0,0 1 0 0,4 0 0 16,-4 0 0-16,3 0 0 0,-3 0 0 0,3 0 0 0,-3 0 0 16,0 0 0-16,0 0 0 0,0 0 0 0,0 0 0 15,0 0 0-15,0 0 0 0,0 0 0 0,0 0 0 16,0 0 0-16,0 0 0 0,0 0 0 0,0 0 0 15,0 0 0-15,0 0 0 0,0 0 0 0,0 0 0 0,0 0 0 16,0 0 0-16,6 0 1 0,-6 0 3 0,19 0 1 16,-19 0-1-16,32 0 2 0,-11 0 4 15,1 0 1-15,2-5-1 0,0-1 2 0,2 1 2 0,1 0 1 16,1-3-1-16,3 3 1 0,1 2 7 0,1 3 2 16,1-3 0-16,-1 2-1 0,2-3-5 0,2 1 1 15,-1 2-1-15,1 1 1 0,1-4-6 0,2 3-1 16,-2 1 0-16,-3-3 2 0,-1 3-8 0,-1 0 1 0,-1 0 0 15,-3 0 1-15,-3 3-6 0,-4-3 0 0,-3 1 1 16,0 3 0-16,-6-4-2 0,0 0 1 0,-4 0-1 16,-2 1 2-16,-7-1-2 0,4 3 0 0,-4-3 0 15,3 4 0-15,-3-4-1 0,7 1 1 0,-7-1 0 16,3 6 0-16,-3-6-1 0,3 5 2 0,-3-5-1 16,5 8 0-16,-5 0-1 0,-3-3 1 0,3-5 0 15</inkml:trace>
  <inkml:trace contextRef="#ctx0" brushRef="#br0" timeOffset="1483.66">25166 4861 590 0,'0'0'0'0,"0"0"0"16,4-15 0-16,-4 15 3 0,12-30 2 0,-12 30-1 15,16-19 1-15,-16 19-4 0,17 3 0 0,-17-3 0 16,18 8 0-16,-18-8-1 0,12 13 0 0,-12-13 0 15,15 17 0-15,-15-17 1 0,19 23 0 0,-11-9 0 16,-2 5 2-16,-3 1-1 0,-1 4 1 0,0 5 1 0,-1 1-1 16,-1 9-1-16,-3 3 2 0,0-1-2 15,0 5 1-15,-1 1 4 0,0-1 1 16,-1 2 0-16,-2 1 0 0,1 0 11 0,0 0 1 0,-1 0-1 0,-1-6 1 16,2-2 4-16,0 2 0 0,-2-5 1 0,1 1 0 15,1-6-1-15,0 4 1 0,1-4 0 0,0-4 1 0,0-6-3 16,0-2 2-16,2-5 0 0,2-2-1 0,2-3-5 15,1-3 2-15,-1-3-1 0,1-1 0 0,-2-4-7 16,2 5 2-16,-2-5 0 0,0 3-1 0,0-3-6 16,0 4 1-16,0-4 0 0</inkml:trace>
  <inkml:trace contextRef="#ctx0" brushRef="#br0" timeOffset="1964.8">25746 5222 979 0,'-2'-2'0'0,"2"2"0"16,2-8 0-16,-2 8 8 0,1-11 1 0,-1 11-1 16,0-5 1-16,0 5 12 0,0-3 0 0,0 3 1 15,0 0-1-15,0 0-1 0,-1 0 2 0,1 0-1 16,-3 8 0-16,3-8-8 0,-8 24 0 0,1 0-1 15,-1 1 2-15,-1 3-3 0,-1 9 1 0,1-1 1 16,-1 2-1-16,2 2-1 0,3-2 2 0,1 1-1 16,-1-1 0-16,3-1 1 0,4-1-1 0,3-3 0 15,1-1 1-15,4 1-4 0,1-4 0 0,3-5 0 0,4-4 1 16,2-2-1-16,4-7 0 0,-3-2 0 0,1-1 0 16,2-3-3-16,-3-2 1 0,3-6 0 0,1-2 0 15,2-6-4-15,2-3 2 0,-2-2-1 0,-3-5 1 16,0 1-4-16,0-4 0 0,-3-1 0 0,-2 1 0 0,-2-5-1 15,1 4 0-15,-2-3 0 0,-4-4 0 0,0 0-1 16,-4 2 0-16,-2-3 0 0,-1 0 1 16,-2-4-4-16,-1 1 2 0,-2 1 0 0,-2 2 0 0,-1 3-1 15,-2-2 1-15,-1 4 0 0,-1 2 0 0,1-1 0 16,-1 5 1-16,1-2 0 0,-2 7 1 0,-1 4 0 0,-3 2 0 16,1 3 0-16,2 4 0 0,1 4 0 0,0 0 0 15,-5 0 0-15,-5 4 1 0,-5 1 0 0,-5 6 1 16,0 2-1-16,-3 3 1 0,-2 1 1 0,-2 7 2 15,1 0-1-15,4 4 1 0,0 1-2 0,1-3 2 0,7 1-1 16</inkml:trace>
  <inkml:trace contextRef="#ctx0" brushRef="#br0" timeOffset="2549.04">26753 5605 904 0,'2'0'0'0,"-2"0"0"0,1-3 0 0,-1 3 7 0,0-8-1 15,0 8 1-15,0-8 1 0,0 8 7 0,7-7 0 16,-7 7 1-16,17-7 0 0,-17 7-10 0,29-12 1 15,-8 9 0-15,1 2 0 0,5 1-6 0,2-3 0 16,1 1 0-16,0 2 1 0,1-3-2 0,1 3 0 16,3-3 0-16,3 1 1 0,3-1-1 0,1 0 0 0,2 1 0 31,4-3 0-31,2 2 0 0,1-5 0 0,1 4 0 0,2-3 0 0,4 6 2 0,2-4-1 0,1-1 0 16,-1-2 0-16,4-2 5 0,0 2-1 0,-2-3 1 15,-3 2-1-15,-3 1 4 0,-4-5 1 0,-1 2 1 16,-3 3-1-16,-5 3 0 0,-3 4 1 0,-3-1 0 15,-4 2 0-15,-4 2 0 0,-3-1 0 0,-1 2 0 16,-1-3 0-16,-2 2 7 0,-3 1 1 0,-1 0 0 0,-2 2 0 16,-3-2 2-16,-2-1 0 0,0 1-1 0,-2-3 1 15,-1 2-4-15,0-1 0 0,0 1 0 16,0 1 0-16,2-3-3 0,-1 0 1 0,-1 0-1 0,-1 2 1 16,-7-2-5-16,9 3 0 0,-9-3 0 0,10 4 0 15,-10-4-3-15,6 4 0 0,-6-4 0 0</inkml:trace>
  <inkml:trace contextRef="#ctx0" brushRef="#br0" timeOffset="3482.56">29224 5021 1030 0,'6'-5'0'15,"-6"5"0"-15,14 0 0 0,-14 0 15 0,5 5 1 0,-5-5 0 16,7-4 1-16,-7 4 11 0,8-9 1 0,-8 9 0 16,8-13 0-16,-8 13-14 0,3-8 1 0,-3 8-1 15,4-11 1-15,-4 11-8 0,7-17 1 0,-7 17-1 16,11-21 1-16,-11 21-6 0,13-19 1 0,-13 19 1 15,17-17-1-15,-17 17-1 0,26-16-1 0,-10 8 0 16,0 0 0-16,1 3 0 0,2 1 0 0,4-3-1 16,-1 3 1-16,0-1-1 0,1 2 0 0,1 1 1 15,-1 2 0-15,0 5-2 0,-1-4 0 0,-1 6 0 16,-1 1 1-16,1 4-1 0,-2 1 0 0,-1 4 0 0,-4 2 0 16,-3 5-1-16,-1 1 0 0,-4 4 0 0,-3-1 1 15,-3 6-3-15,-4 2 2 0,-3 1-1 0,-1-1 1 16,-1 2-1-16,-4-2 0 0,-1 1 0 0,-2-1 1 0,0-3-1 15,-2-1 1-15,-1 1-2 0,0 1 2 0,0-3-1 16,0-1 0-16,3-1 0 0,2-1 0 0,2-7 1 16,3 0 0-16,1-2 0 0,1-2 1 0,4-1-1 15,3-4 1-15,0-2 0 16,-1 1 0-16,2-6 0 0,1 1 0 0,-2-6 0 0,3 5 0 0,-3-5 0 16,6 8 1-16,-6-8 0 0,12 5 0 0,-4-2 2 0,1 1-1 15,2 0 0-15,4-4 0 0,1 0 3 16,1-4-1-16,2 1 1 0,0-1-1 0,0-8 2 15,1 3-1-15,2-4 1 0,2-3 1 0,1 4 0 16,2-4-1-16,1-1 1 0,0-4 1 0,4-3-1 0,0 0-1 16,-2 2 1-16,2-1 0 0,2-1-4 0,-1 3 2 15,-1-4-2-15,0 1 2 0,0-1-3 0,-2 1 1 16,-1-1-1-16,-1-2 2 0,-1 5-2 0,-1-2 1 16,-2-1 0-16,-3 1 0 0,-4 3-1 0,-1-3 0 15,-2 4 1-15,-1 2-1 0,-2 3-1 0,-3 4 1 0,-1 3 1 16,-3 1-1-16,-4 7 0 0,4-3 1 0,-4 3 0 15,0-3 0-15,0 3 0 0,0 0 2 0,0 0-2 16,-4 3 2-16,4-3 0 0,-3 3 1 0,3-3 0 16,-13 15 0-16,-1 4 4 0,-3 1 1 0,1 2-1 15,1 0 1-15,4-1 6 0,2-4 1 0,1 4-2 16,0-2 2-16,1 2 9 0,3-1 1 0,2 1 0 16,2-1 1-16,2-4-4 0,2 2 2 0,3-1 0 0,1 2 0 15,1 2-3-15,1-4-1 0,3 2 1 0,1-6 1 16,3-1-8-16,3 1 1 0,0 0 0 0,3 1 0 15,0-1-8-15,1-1 2 0,2-1-2 0,-1 2 1 16,2 1-7-16,1 1 1 0,-3-1-1 0,-1 0 1 16,-3-1-3-16,-2-1 0 0,-2 1 1 0,-2 0 0 0,-4-1-3 15,-3-1 1-15,-2-1 0 0,-3 1 0 0,-3-1-1 16,-1 1 0-16,-2 0 0 0,-2 1 0 0,-3 1-1 16,-3-2 1-16,-2 2-1 0,0-5 1 0,-3 1-3 15,-3 2 1-15,0-1-1 0,1-2 1 0,3-4-1 0,-1 0 0 16,-2-3 0-16,1 1 1 0,-1-2-2 0,0-2 1 15,3 1 0-15,-1-4-1 0,-2-3 2 0,2 0 0 16,2 0 0-16,-1 0-1 0,1-1-1 0,0 1 1 16,1-3-1-16</inkml:trace>
  <inkml:trace contextRef="#ctx0" brushRef="#br0" timeOffset="3775.93">30430 5021 1332 0,'0'0'0'0,"0"0"0"16,3 0 0-16,-3 0 14 0,0 0 1 0,0 0-1 0,5 0 1 15,-5 0 15-15,11 0 0 0,-11 0 1 0,24-5-1 16,-1-3-3-16,4 2 0 0,1 1 0 0,3 0 1 15,-1 0-15-15,0 2 2 0,2-2 0 0,3 2-1 16,2-2 1-16,1 2 0 0,0 2 1 0,-1-6 0 0,0 3-3 16,1-1 2-1,2 0 0-15,0 2-1 0,-2 3 0 0,0-3 0 0,0 1 1 0,-3 2-1 0,-1 2-4 16,-2 1 1-16,-5-1-1 0,-3 1 1 0,-5 1-4 16,-3 3 0-16,-7-2 0 0</inkml:trace>
  <inkml:trace contextRef="#ctx0" brushRef="#br0" timeOffset="6565.42">24965 7046 351 0,'1'-4'0'0,"-1"4"0"0,8-15 0 0,-8 15 15 16,4-5 2-16,-4 5 0 0,6-6 0 0,-6 6 56 15,3-7 0-15,-3 7 0 0,3-12 0 0,-3 12-14 16,4-7 2-16,-4 7-1 0,3-5 1 0,-3 5-8 0,3-3-1 16,-3 3 1-16,3 3 0 0,-3-3-29 0,0 4 0 15,0-4 0 1,-6 28 0-16,-2 5-7 0,-2 9 1 0,1 2 0 0,-3 0 0 0,3 2 6 0,-1-2-1 16,2 2 1-16,2 0-1 0,3 2 1 0,3-4 1 15,-2-1-1-15,-1-4 1 0,0-9-7 0,0 2 1 16,-1-8 0-16,3-4 0 0,2-7-5 0,3-3 0 15,-4-10 0-15</inkml:trace>
  <inkml:trace contextRef="#ctx0" brushRef="#br0" timeOffset="7006.03">25265 6895 878 0,'-2'-8'0'0,"2"8"0"15,0-19 0-15,0 19 27 0,0-6 0 0,0 6 0 16,0-3 0-16,0 3 13 0,0-3 1 0,0 3-1 0,0 0 1 16,0 0-18-16,0 0 2 0,0 0-1 15,-2 11 1-15,2-11-14 0,-3 28 2 0,2-4-1 0,-1 6 0 16,0 6-3-16,1 6 0 0,1-1 0 0,3-2 1 16,5-2 5-16,1-4 0 0,4 0-1 0,2-1 1 15,1-4 0-15,1-1 2 0,2-3-1 0,0 0 1 16,-1-8-1-16,-2-2-1 0,1-3 1 0,2-3 1 0,2-5 0 15,0-3-1-15,-2-3 1 0,0-2 0 16,0-3-4-16,-3 0 0 0,0-4-1 0,0-1 2 0,2 0-6 16,-1 2-1-16,-1-5 1 0,-2-1 1 0,1-2-5 15,-4 2 0-15,0-4 1 0,0 2-1 0,-6-2-2 0,0-1 2 16,-2-2-2-16,-3 1 1 0,-2 1 0 0,-1-1 0 16,-3 1-1-16,-2 2 2 0,-2-1-1 0,-1 1 1 15,-2 1 1-15,1 1-1 0,-3 2 7 0,-1 0-1 16,-1 4 0-16,-1 1 1 0,-1 3 7 0,-2 1 1 15,1 4-1-15,-1 3 1 0,0 0 0 0,-1 0 1 0,0 3-1 16,-1 2 2-16,4-3-5 0,0 1 1 0,0 0 0 16,0 2 0-16,0 3-9 0,0 0 0 0,3 0-1 15,3 1 1-15,3 2-5 16,2-3-1-16,4 5 0 0</inkml:trace>
  <inkml:trace contextRef="#ctx0" brushRef="#br0" timeOffset="7315.46">26023 7369 1344 0,'-1'0'0'0,"1"0"0"0,0 0 0 0,0 0 18 16,0 0 0-16,0 0 0 0,0 0 0 0,0 0 13 15,0 0 1-15,0 0-1 0,0 1 2 0,0-1-11 0,-4 5 0 16,4-5 1-16,-14 27-1 0,0-2-10 0,-4 7 0 16,1 4 0-16,-2-3 1 0,-1 4-2 0,0-1 1 15,1 1 0-15,3 1 1 0,1-5-2 0,4 2 1 16,0-2 1-16</inkml:trace>
  <inkml:trace contextRef="#ctx0" brushRef="#br0" timeOffset="7665.72">26846 6797 1180 0,'0'0'0'0,"0"0"0"0,0 0 0 0,0 0 29 15,0 0 0-15,0 0 1 0,0 0-1 0,0 0 6 16,0 0 0-16,0 0 1 0,-2 5 0 0,2-5-12 16,-3 16-1-16,-2 4 1 0,-3 10 0 0,-3 13-14 15,-2 11 1-15,2 3-1 0,0 0 1 0,1-3-6 16,2-1 0-16,-1 3 1 0,-2-2 0 16,-1-2-3-16,1-3 0 0,3-3 1 0,2-5 0 0,3-8-3 0,1-4 1 15,2-7 0-15</inkml:trace>
  <inkml:trace contextRef="#ctx0" brushRef="#br0" timeOffset="8131.51">27384 6675 1143 0,'0'0'0'0,"0"0"11"0,0 0 2 0,0 0-2 16,7-13 1-16,-7 13 15 0,3-3 1 0,-3 3 0 16,3 3 0-16,-3-3 17 0,0 2 0 0,0-2 0 15,-5 8 0-15,5-8-13 0,-16 19 2 0,16-19 0 0,-24 28-1 16,10-12-1-16,0 5 0 0,3-1 0 0,1 1 0 16,4 3-4-16,1 1 0 0,0 0 0 0,-1 4 0 15,1 3-10-15,-1-2 2 0,1 3-3 0,3 2 3 16,2-2-7-16,2 3 0 0,3-4 1 0,1-2-1 0,2-1-4 15,0-6 0-15,3 0 0 0,2-3 0 0,1-1-6 16,2-3 0-16,2-3 0 0,-2-1 1 0,0-2-3 16,-1-1 1-16,3-2 0 0,0-1 1 0,-1-4-2 15,1 1 0-15,-1-3 0 0,-1 3 1 16,-2 2-2-16,1-4 0 0,-4 1 0 0,-3-2 0 0,-8 0-1 16,8 1 1-16,-8-1 0 0,1 4 0 0,-1-4-1 0,0 4 0 15,0-4 0-15,-4 8 1 0,-1 2-3 16,-3 4 2-16,-3 3-1 0,-4 2 1 0,-2 2-2 15,-5 1 0-15,-2-3 0 0,-2-1 1 0,1-7-1 0,-2 1 1 16,1-7 0-16,2 3 0 0,0-5 1 0,0 2 1 16,2-8-2-16,3 0 2 0,0-4-1 0,0-1 0 15,3-8 0-15</inkml:trace>
  <inkml:trace contextRef="#ctx0" brushRef="#br0" timeOffset="8373.79">27493 6719 1306 0,'1'0'0'0,"-1"0"0"0,2-4 0 16,-2 4 17-16,0-3-1 0,0 3 1 0,8-5 1 15,-8 5 28-15,27-7 0 0,-8 6 0 0,2-4 0 16,1 2-8-16,2 0 2 0,0 0-2 0,-2 1 1 15,1-3-19-15,-1 2 2 0,2-2-2 0,1-1 1 16,2-2-6-16,4-1 0 0,-4 4 1 0,2-1 0 0,-1 4-5 16,1-1 0-16,-2 1 1 0</inkml:trace>
  <inkml:trace contextRef="#ctx0" brushRef="#br0" timeOffset="8632.02">27968 7451 1532 0,'0'0'0'0,"0"0"13"0,0 0-1 0,0 0 0 16,0-5 2-16,0 5 8 0,0-3 2 0,0 3-1 15,0 3 1-15,0-3 3 0,0 13 1 0,-2 3-1 16,-1 6 1-16,-3 9-12 0,-6 3 1 0,0 2-1 16,-3-4 1-16,1-2-3 0,-2-2 0 0,0-1 1 15,2-1-1-15,3-6 3 0,1 1 0 0,0-4 0 16</inkml:trace>
  <inkml:trace contextRef="#ctx0" brushRef="#br0" timeOffset="9123.12">28671 6735 1470 0,'19'-19'0'0,"3"-3"0"0,-3 6 0 0,-4 4 43 0,-3 5 2 16,6 3 0-16,6-1 0 0,8-3 1 0,6 0 1 15,0 3 0-15,-3 2 0 0,-3 0-22 0,-2 3 1 16,-1 3-1-16,-3 0 0 0,-6 2-19 0,-1-3 1 16,-3 4-2-16,-5 7 2 0,-3 2-6 0,-1 3 0 46,-6 6 0-46,-2-2 2 0,-6 6-3 0,-2 4 0 0,-4 0 0 0,-3 1 0 0,-1-2 0 0,-4 4 0 0,-1 0 0 0,-2 2 0 0,0 1-1 0,-2-2 1 16,2-6-2-16,2-1 2 0,1-6-4 0,2 1 1 0,0-3-2 16,-2-1 2-16,2 1-5 0,2-1 0 0,-1 4 0 15,-3-2 1-15,1 5 0 16,-3 2-1-16,3 1 0 0,-1 1 0 0,2-2 1 0,1 1 1 16,4-2-1-16,3-1 0 0,4-6 5 0,3-4 0 15,2-1-1-15,2 0 1 0,5-8 1 0,3 0 1 0,1-3-1 0,4-2 1 16,3-3 0-16,3 0 0 0,5-8 0 0,3-3 0 15,8-2 0-15,4-7 1 0,-1 1-1 0,-2 0 1 16,1 0 1-16,-2-2 2 0,2 0-2 0,0 2 1 16,-1 0 2-16,1 2 0 0,1 0 1 0,2 1 0 0,3-2 0 15,2 1 1-15,1 1 0 0</inkml:trace>
  <inkml:trace contextRef="#ctx0" brushRef="#br0" timeOffset="9541.41">29896 6917 1369 0,'-6'7'0'16,"6"-7"0"-16,-10 8 0 0,10-8 18 0,-4 9 1 16,4-9 0-16,-13 19 0 0,13-19 11 0,-26 33 1 0,12-12 0 15,0 3 0-15,-1-2-9 0,-1 5 0 0,0 1-1 16,-1-2 2-16,1-1-15 0,2-1-1 0,2-5 1 15,4 0 1-15,4 0-5 0,2-4 0 0,4-2 1 16,1-3-1-16,3-2-2 0,2-2 1 0,2-1-1 16,-2-5 0-16,1 0-1 0,1 0 0 0,3 0 0 15,4 0 1-15,4-8-1 0,3 0 1 16,1-2-1-16,1 2 1 0,-1-4-1 0,2 1 1 0,2 0-1 16,-2-2 1-16,-1-1 0 0,-1-1 0 0,1 1 1 15,-1 0 0-15,-1-2-1 0,0-1 2 0,-3-1-2 16,-2-1 1-16,-3 2 1 0,-3 1 0 0,-4-5-1 0,-1 1 2 15,-3-4-1-15,-4 4 2 0,-1-1-1 0,-3 0 0 16,-1 1 1-16,-3-1 0 0,-2 2 0 0,-4 5 1 16,-3-2 0-16,-2 5-1 0,-1 2 1 0,0 1 1 15,-2 3 0-15,1 2 1 0,-1 3 0 16,0-3 0-16,0 3 3 0,1 3 0 0,-1-3 1 16,2 1 0-16,1 1 2 0,2-1-1 0,2 3 1 0,0 0 1 0,1 4-2 15,2 0 1-15,1 0-1 0</inkml:trace>
  <inkml:trace contextRef="#ctx0" brushRef="#br0" timeOffset="9793.15">30615 7399 1709 0,'2'3'0'0,"-2"-3"0"16,5 5 0-16,-5-5 28 0,4 15 1 0,-4-15 0 16,0 24 0-16,-1-6 18 0,-4 5 2 0,-1-1-2 15,-4 2 1-15,-3 2-19 0,-4 0 1 0,-1 3 0 0,-1-4 0 16,0 2-16-16,-2 0 2 0,2 0 0 16,3-6 0-16,3-1-6 0,2 1 0 0,3-9 0 15</inkml:trace>
  <inkml:trace contextRef="#ctx0" brushRef="#br0" timeOffset="10340.68">31195 6613 1444 0,'10'-12'0'0,"-10"12"0"0,19-19 0 0,-19 19 20 0,6-5 1 16,-6 5-1-16,16-5 2 0,-16 5 14 0,32-16 0 15,-13 8 0-15,2 4 1 0,1-3-21 0,1 3 2 0,-3-1 0 16,1 0 0-16,0 2-17 0,-2 0 2 0,2 1-1 15,-1 2 0-15,0 0-2 0,0 0 0 0,3 5 0 16,-1-2 0-16,0 2-2 0,1 0 0 0,-1 3-1 16,0 3 2-16,0-2-3 0,-1 4 0 0,-3 3 0 15,-2 1 1-15,-4 2-3 0,-2-2 1 16,-5 6 0-16,-4 2 0 0,-5 3 1 0,-6 3 0 0,-4 3 1 16,-4 0 0-16,-4-1 1 0,-5 3-1 0,-4-2 1 15,1 2 0-15,-3-4 1 0,-2 1 0 0,3-1-1 16,1-2 2-16,6-5-1 0,3-1 1 0,3-4-1 0,3-1 1 15,4-5-1-15,4-2 1 0,2-3 0 0,1-3 0 16,5-6-1-16,-1 8 1 0,1-8 0 0,0 5 0 0,0-5 0 16,0 5 0-16,0-5 0 0,6 8 0 0,4 0 0 15,1-4 0-15,5 1 0 0,3-2 0 0,6 0 0 16,6-3 0-16,2 0 0 0,1-3 0 0,2-1 0 16,2-4 0-16,2 0 0 0,-1-5 0 0,-1 0 0 15,0-2 0-15,0-1 0 0,1 3 0 0,-1-3 0 0,-1 0 0 16,-1 1 0-16,1 0 0 15,-1 1 0-15,0 0 0 0,-3 1 0 0,-3 2 0 0,-3 3 0 16,-3 3 0-16,-3 1 0 0</inkml:trace>
  <inkml:trace contextRef="#ctx0" brushRef="#br0" timeOffset="10749.02">32490 6650 916 0,'-2'0'0'0,"2"0"0"16,2-13 0-16,-2 13 12 0,11-11 0 0,-11 11 0 15,3-5 1-15,-3 5 8 0,-11 2 0 0,11-2 1 16,-15 8-1-16,15-8-9 0,-24 12 2 0,24-12-1 16,-25 19 1-16,25-19-10 0,-26 23 1 0,26-23-1 0,-23 28 1 15,23-28-4-15,-23 24 1 0,23-24-1 16,-17 27 1-16,9-10-1 0,-2-1 2 0,1 1-2 15,-1 2 1-15,2 2-1 0,2-4 1 0,1 2 1 0,2 2-1 16,1 0 0-16,2-4 0 0,3 4 1 0,2-1-1 16,5 4 1-16,2-3 1 0,4-1-1 0,2-1 0 15,1 2 1-15,2 1 0 0,3-3 0 0,1-2 0 0,4-1-1 16,1 0 2-16,-1-2-1 0,-4 0 1 0,1-4-2 16,-2 1 1-16,-2-3-1 0,-3 1 0 0,-3-1 0 15,-5 0 0-15,-3-5 0 0,-1 2 1 0,-7-5-3 16,1 8 1-16,-1-8 0 0,-1 5 1 0,1-5-1 15,-4 8 0-15,0-4 0 0,-6 4 2 0,-1 3-2 0,-7 2 1 16,-1-3-1-16,-1-4 2 0,-3-1-3 0,-1-2 1 16,0 2 0-16,1-2 1 0,0 2-1 0,2-1 0 15,1-7 0-15</inkml:trace>
  <inkml:trace contextRef="#ctx0" brushRef="#br0" timeOffset="10973.42">32738 6484 1121 0,'27'-10'27'0,"2"2"6"0,1 0 1 0,24 0-1 0,-7 4 2 16,-12 4-9-16,-8 1 0 0,-2 4 0 15,1 1 0-15,1-1-12 0,0 3 1 0,0-3-1 0,0 1 1 16,-1 0-6-16,-1 1 0 0,1 1 0 16</inkml:trace>
  <inkml:trace contextRef="#ctx0" brushRef="#br0" timeOffset="11837.58">24958 7889 1332 0,'0'0'0'0,"0"0"19"0,0 0 0 0,0 0 0 0,24-4 0 0,-24 4 16 0,21-2-1 16,-21 2 1-16,34-3 1 0,-9 3-9 0,4 3 1 15,1-3-1-15,4 2 1 0,4 1-11 0,3 0 1 16,5 2-1-16,5-4 1 0,8 1-6 0,4-2 1 15,4 0 1-15,3 2-1 0,1 1 0 0,4-3-1 0,7 0 0 16,2-3 2-16,9-2-7 0,2-3-1 0,6 3 1 16,1-3 1-16,1 2-1 0,6 1-1 0,2 0 1 15,7-4 1-15,3-1-3 0,2 1 0 0,8 1 1 16,3-2-1-16,3 3-1 0,6-5-1 0,4 3 0 16,1 1 1-16,8-5-2 0,3 2 0 0,1 2 1 15,-2-1 0-15,3 4 0 0,0-2 1 0,6 0-1 16,0 0 0-16,2-3 2 0,0 3-1 0,-5-1 1 15,-1-2 0-15,-4 1 0 0,-1-1 1 0,-2 2-1 0,-1 1 1 16,-2-5-1-16,-2 2 2 0,-4 1-1 0,-3 2 0 16,-3 1 1-16,0-3 0 0,-9 4 0 0,-5 1 1 15,-2 2-5-15,-4 1 1 0,-10-1 0 0,-2 0 0 16,-7 1-2-16,-3 2 1 0,-12-3-1 0,-4 2 1 0,-9-3-2 16,-6 1 1-16,-6 0-1 0,-3-2 1 0,-5 1-1 15,-1-6 0-15,-2 1 0 0,-5-1 2 0,-4 2-2 16,-6-1 1-16,-1 1-1 0,-3 0 1 15,-1 5 4-15,-4 1 0 0,-3 0-1 0,-4 1 1 0,-2 1 4 16,-5 0 0-16,-4 0 0 0</inkml:trace>
  <inkml:trace contextRef="#ctx0" brushRef="#br0" timeOffset="13850.65">5448 8431 12 0,'3'-8'0'0,"-3"8"0"0,18-25 0 0,-10 9 0 16,0-5 0-16,4-4 0 0,9 1 0 0,4-4 7 15,4-1-1-15,6 1 1 0,2-6 1 0,1 3 13 0,4-1 1 16,-1-1-1-16,0 0 1 0,-1-5 4 0,5 1 0 16,-4 6 0-16,1-3 0 0,-2 3-1 15,0 1 2-15,-5 1-1 0,1 5 1 0,-5 1 1 16,0 2 1-16,-5 5-1 0,-5 3 1 0,-4 4-4 15,-1 4 1-15,-6 4 0 0,-2-1 0 0,-8 2-3 0,8 3 2 16,-8-3 0-16,-4 13-1 0,3 0-9 0,-2-1 1 16,-7 9-2-16</inkml:trace>
  <inkml:trace contextRef="#ctx0" brushRef="#br0" timeOffset="14181.65">5845 8065 590 0,'-3'-1'0'0,"3"1"0"16,3-10 0-16,-3 10 4 0,0-6 2 0,0 6-2 15,0-10 2-15,0 10 2 0,8-6 1 0,-8 6-1 16,12-6 1-16,-12 6-2 0,8-4 1 0,-8 4 0 0,26-3 0 16,-5 6-3-16,1-3 0 0,2 4 1 0,-3 2-1 15,-4 5 9-15,-1 0 0 0,-2 3 0 0,-1 1 0 16,2 2 15-16,-3-1 0 0,-2 4-1 0,1-2 1 0,-1 2 2 15,-2 4 2-15,-1-3-2 16,1 3 2-16,-3 4-8 0,0 2 0 0,3-3 0 0,-3-2 1 16,3-4-6-16,-3 0 1 0,2-6 0 0,6-2 0 0,-2-3-5 15,2-4-1-15,1-3 1 0,6-3 1 0,0-3-6 16,3-2 1-16,7-4 0 0,5-4 0 0,3-4-5 16,8-4 1-16,1-4-2 0,4-4 2 0,6-3-3 0,-1-1 0 15,6 0 0-15,2 1 0 0,6 2-1 0,0 2 0 16,2-1 0-16</inkml:trace>
  <inkml:trace contextRef="#ctx0" brushRef="#br0" timeOffset="16103.41">23656 9375 590 0,'2'-4'0'0,"-2"4"0"0,6-9 0 0,-6 9 2 15,8-19 1-15,-8 19 0 0,13-17 0 0,-13 17 16 16,13-21 0-16,-13 21 0 0,12-16 0 0,-12 16 35 0,10-11 0 15,-10 11 0-15,14-11 1 0,-14 11-15 0,20-16 1 16,-20 16-1-16,23-16 0 0,-23 16-20 0,31-16 0 16,-14 12 0-16,-1-3 0 0,0 6 0 0,0-2 2 15,2 3-2-15,-1 3 1 0,1 5-1 0,-1-2 1 16,1 5-1-16,-2 5 0 16,-2 0-2-16,-1 4 1 0,-2 1 0 0,-2 1 0 0,-1 5-2 0,-1 2 0 0,-4-4 0 15,-1 2 1-15,-2-2-5 0,-2-1 2 0,-1 1-1 16,-4-3 1-16,-1 0-4 0,-3-1 0 0,-1-4 1 15,-3-1-1-15,1 0-2 0,0-3 0 0,-1-2 0 16,-1-2 0-16,0-1-4 0,0-5 2 0,0 2 0 16,2-5-1-16,3-3 1 0,0 1 0 0,0-1 0 15,1-3-1-15,2 0 2 0,2-1 0 0,1-1 0 16,0-1 1-16,0-1 0 0,2 1 1 0,3-2-1 16,0 0 1-16,0-5-1 0,0 0 1 0,5-1 0 15,6-1 0-15,7-1-1 0,1-1 1 0,3-4 1 16,5 3-1-16,3-1 2 0,4 0 1 0,3 1 1 0,1 4-1 15,2-2 5-15,1 3 0 0,1 5 0 0,-6 2 0 16,1 2 2-16,-2-1 1 0,-2 4-1 0,-1 2 1 16,-5 2 4-16,-3 2 1 0,-1 2-2 0,-3 4 2 15,-5-1-1-15,-3 4 0 0,-4 5-1 16,-1-1 1-16,-4 6-5 0,-1 0 0 0,-1 2 0 0,-1 4 1 16,-3 5-6-16,0 1 2 0,-2 0-1 0,-1 2 1 0,-2-2-12 15,0 4 1-15,0-6 0 0,1 3-1 0,1-6-4 16,0-2 2-16,1-3-1 0,0-2 0 0,0-7-2 15,0 0 0-15,1-6 0 0,-1 0 1 0,2-1-2 0,1-1 0 16,2-6 0-16,-3 1 1 0,3-1-5 0,0 5 1 16,0-5-1-16</inkml:trace>
  <inkml:trace contextRef="#ctx0" brushRef="#br0" timeOffset="16332.61">24718 9454 1394 0,'1'-2'0'0,"-1"2"0"16,12-5 0-16,-12 5 19 0,20-12 1 0,-2 5-1 15,1 3 1-15,6-1 11 0,3-3 1 0,0 2-1 16,1-1 2-16,-2 1-13 0,0 0 1 0,0-1-1 16,0 3 2-16,0-1-16 0,1-1 2 0,-3 1 0 15,-4 3 0-15,-5 4-6 0,-4 1 2 0,-2 0-1 16,-2 2 0-16,-8-5-2 0,8 5 1 0,-8-5-1 0,3 8 0 15,-1-1-1-15,-1 0 0 0,-1 4 0 0</inkml:trace>
  <inkml:trace contextRef="#ctx0" brushRef="#br0" timeOffset="16535.53">24915 9704 1143 0,'-1'-2'0'0,"1"2"0"0,3-1 0 0,-3 1 13 16,0-5 2-16,0 5 0 0,0-3-1 0,0 3 14 0,5-3 1 15,-5 3 1-15,13-4-1 0,-13 4-7 0,20-7 1 16,-4 0-1-16,3-4 1 0,4 2-8 0,4-2 1 16,1-1 0-16,1 6-1 0,1-2-1 0,2 0-1 15,2 2 1-15,-1 0-1 0,1-1 3 0,-1 1 0 16,1-2-1-16,-1 0 2 0,-1-3-4 0,-3 2-1 16,1-3 0-1</inkml:trace>
  <inkml:trace contextRef="#ctx0" brushRef="#br0" timeOffset="16852.36">26171 9007 1180 0,'4'0'0'0,"-4"0"20"0,3-3 0 0,14-10 1 0,-2 9-1 15,-4 4 10-15,-3 1 2 0,-2 6-2 0,-3 1 1 16,-1 4-8-16,0-1 0 0,-4 7 1 0,-1-2-1 16,-2 6-12-16,-3 5-1 0,-3 1 0 0,0 1 1 15,-2-1-5-15,-3 1 0 0,0-1 1 0,0 2 0 16,2 2-3-16,-1-4 2 0,1 2-1 0,1-1 1 0,1-1-3 16,-1 1 2-16,2-2-2 0,3-2 2 0,3-3-2 15,2 5 1-15,1-6-1 0,2-5 0 0,2-4 0 16,3-4-1-16,-1 0 0 0,0-5 1 0,-4-3 0 15,6 2-1-15,-6-2 0 0,13-5 0 0,-2 2-2 16,2 0 1-16,1-4 1 0,3-4-1 0,4-4-1 16,1-3 0-16,1-2 0 0</inkml:trace>
  <inkml:trace contextRef="#ctx0" brushRef="#br0" timeOffset="17226.47">26575 9080 853 0,'6'0'0'16,"-6"0"0"-16,18 0 0 0,-18 0 9 0,6-5 2 0,-6 5-2 15,8 5 1-15,-8-5 12 0,13 8 1 0,-13-8-1 16,9 13 2-16,-9-13-3 0,5 16 0 0,-5-16 1 16,3 28-1-16,-3-7-5 0,-1 2 0 0,-3 0 0 15,0 0 1-15,-3-2-2 0,-1-1-1 0,0 1 1 16,0-2-1-16,2 0 1 0,3 0 1 0,1 2-1 16,2-2 1-16,0 1-1 0,0 1-1 0,5-2 1 15,1 0-1-15,4-2 0 16,-1-1 0-1,3-2 1-15,2-1 0 0,4 0-3 0,-1-6 0 0,2 0 1 0,4-4 0 0,0-3-2 0,1 0 1 0,0-2-1 0,0-1 1 16,0-8-2-16,0 2 1 0,0-4 0 0,0-1 0 16,0 1 0-16,-2-1 0 0,-1-5 0 0,-2-2 1 15,-2-2-1-15,1-3 1 16,-2 1-1-16,-3-4 2 0,-4 1-2 0,-1-1 0 0,-1-2 0 16,-3 1 1-16,-2 0 8 0,-2-1 1 0,-3 3-1 0,-2 3 2 15,-3-2 5-15,-3 1 1 0,-2 4-1 0,-1 3 1 0,-2 2 0 16,-2 3 0-16,-3 4 0 0,-2-1 1 0,-6 5 1 15,-3 2 1-15,-3 4-1 0,-2 2 1 0,-1 4-3 16,-3 2 2-16,-1 5-1 0,-1 0 0 0,2 2-6 16,-4 3 2-16,2 6-1 0</inkml:trace>
  <inkml:trace contextRef="#ctx0" brushRef="#br0" timeOffset="20601.93">12552 10302 476 0,'1'-1'0'0,"-1"1"0"0,2-3 0 0,-2 3 0 16,-3-5 0-16,3 5 0 0,-2-3 0 0,2 3 0 16,0-2 0-16,0 2 0 0,0 0 0 0,0 0 12 15,0 0 0-15,0 0-1 0,0 2 2 0,0-2-11 0,3 0 0 16,-3 0 0-16,5 3 2 0,-5-3-4 0,8 5 1 15,-8-5 0-15,19 1 0 0,-19-1 5 0,29 7-1 16,-10-7 1-16,2 1 1 0,4-1 3 0,1 0 0 16,2 0 0-16,3 0 0 15,-3-1-7-15,6-3 2 0,-1 1-1 0,2 2 1 0,5-4 5 0,-1 2 0 16,4-2 0-16,1-1 0 0,6-2-3 0,1 1 1 16,3-1 0-16,0 1 0 0,0-3-3 0,7 4 1 0,-1-2-1 15,-1 0 2-15,2 2 4 0,1-2 2 0,0 0-1 16,-6 1 0-16,0 3 2 0,0-1 0 0,-2 0 1 15,0 2 0-15,-5-3 0 0,2 1 2 0,-4 0-1 16,-1 0 1-16,-5-3 5 0,-3 5 1 0,-1 2-1 16,-2-4 0-16,-1 2 1 0,-2 0-1 0,-5 1 1 15,0 0 0-15,-2 2-4 0,-4 2 0 16,0-4 1-16,-7 1 0 0,-3 1-8 0,-6-3 2 0,-5 3-1 16,8-3 1-16,-8 3-4 0,8-2 0 0,-8 2 0 0,2 0 0 15,-2 0-3-15,3 0-1 0,-3 0 1 0,3 0 1 16,-3 0-4-16,5 0 2 0,-5 0 0 0,1 0-1 15,-1 0-2-15,0 0 0 0,0 0 0 0,-1 2 1 16,1-2-4-16,0 3 1 0,0-3-1 0</inkml:trace>
  <inkml:trace contextRef="#ctx0" brushRef="#br0" timeOffset="21688.44">16860 10233 12 0,'0'0'0'15,"0"0"0"-15,0 3 0 0,0-3 5 0,-2 0 1 16,2 0 0-16,0 1 0 0,0-1-6 0,0 2 0 16,0-2 0-16,0 0 0 0,0 0 0 0,0 0 0 15,0 0 0-15,8 3 0 0,-8-3 0 0,23 0 0 0,-7 0 0 16,4 0 0-16,1 0 0 0,0 0 0 0,0 2 0 15,-2-2 0-15,0-2 0 0,-5 1 0 0,5 1 0 16,-1 0 0-16,3 0 0 0,1 0 0 0,2 0 0 16,1 0 0-16,4-2 0 15,1-1 0-15,4 0 0 0,1 1 0 0,3 1 0 0,2-1 0 0,1 2 0 16,1-5 0-16,2 2 0 0,3-2 0 0,0-1 0 16,3 1 0-16,1 0 0 0,3 1 0 0,3-1 0 15,1 2 0-15,1-4 0 0,1 6 0 0,2-5 0 16,2 1 0-16,0 0 7 0,3 0 1 0,1 1-1 0,3 0 1 15,0 0 12-15,4-1 1 0,-3 2-1 0,0 0 2 16,-1 1 9-16,1 0 0 0,1 1 1 0,2 1-1 16,0-5-4-16,-1 2 1 0,-1 3-1 0,0-3 1 15,1 1-3-15,-4 1 1 0,1-3 0 0,1 1-1 16,3-2 2-16,-3-1 1 0,-1 1-1 0,0-1 1 16,-1 1-5-16,-2 1 0 0,1-1 1 0,-1 0 0 0,1 0-3 15,-1 2 0-15,1-2 0 0,-1 2 1 16,1 0-6-16,0 0 0 0,-4 1 1 0,2-1 0 0,0 2-4 0,-2-1 1 15,0 2-1-15,-1 0 2 0,-2 0 5 0,1 0 2 16,-1 0-1-16,-2 0 0 0,1 0 6 16,-2 0 0-16,-2 0 0 0,-1 0 1 0,-2 2 3 0,-4-1 1 15,1 2-1-15,-5-3 2 0,0-3-3 16,-3 2 0-16,-1-1 1 0,-3 0 0 0,0 1-1 16,-4 1 2-16,-2-2-1 0,-1 1 1 0,-3-3 0 15,-2 1 2-15,-2 2-2 0,-1-2 2 0,0 1-8 0,-2 0 1 16,-2 1-1-16,-1 1 1 0,-2-3-2 0,-2 1 2 15,-3 2 0-15,1-3 0 0,-5 0-4 0,-2 1-1 0,-6 2 1 16,8-3 0-16,-8 3 0 0,7-2-1 0,-7 2 0 16,5 0 1-16,-5 0-6 0,3 0 1 0,-3 0-1 15,3 0 0-15,-3 0-3 0,3 0 1 0,-3 0-1 16,3 0 1-16,-3 0-4 0,3 0 1 0,-3 0 1 16,2 0-1-16,-2 0-3 0,0 0 1 0,0 0 0 15,0 0 0-15,0 0-5 0,0 0 0 0,0 0 1 16,0 0 0-16,0 0-5 0,0 0 1 0,0 0 0 0</inkml:trace>
  <inkml:trace contextRef="#ctx0" brushRef="#br0" timeOffset="24282.88">24063 9978 12 0,'0'0'0'0,"0"0"0"0,-2-3 0 0,2 3 0 0,-1-16 0 15,1 16 0-15,15-13 0 0,5 7 0 0,5 1 0 16,-1 0 0-16,3 1 0 0,3-1 0 0,2 2 0 15,2-4 0-15,1 3 0 0,1-1 0 0,3 0 0 16,1 0 0-16,-1 2 0 0,1-5 0 0,3 3 0 16,2-2 0-16,0 0 0 0,-2 1 1 0,0 0 0 0,-2-1 0 15,1 1 1-15,-3 0 3 0,1-1 1 16,-6 2-1-16,-1-1 1 0,-6 5 2 0,0-3-1 0,-3 4 1 16,-1 4 1-16,-7-4-2 0,1 1 1 0,-7 1-1 15</inkml:trace>
  <inkml:trace contextRef="#ctx0" brushRef="#br0" timeOffset="24651.67">23631 10081 12 0,'-8'-3'0'0,"8"3"0"0,-10-10 0 0,10 10 1 16,-8-8 1-16,8 8-1 0,-3-6 2 0,3 6 2 16,0-2 2-16,0 2-1 0,0 0 0 0,0 0 1 15,5 0 1-15,-5 0-1 16,27 0 0-16,0-8 0 0,10 0 1 0,-2 4-1 0,1-1 1 0,0 2 14 16,-3 3 2-16,2-5-2 0,2 2 2 0,1 3 4 0,3-5 0 15,1 2 0-15,-1 0 0 0,2-2-1 16,2-3 0-16,0 2 0 0,-1-1 1 0,2 3-7 15,2-4 1-15,0 1 1 0,-2 1-1 0,1-2-5 0,-1 0 0 16,0 0 0-16,0 4 1 0,0-4-8 0,1 3 0 16,-3 0 0-16,-1 2 0 0,-1-5-4 0,-2 2-1 15,-2-1 1-15,-3 3 1 0,-3 0-6 0,-4-2 0 0,0 5 0 16,-8-3 0-16,-1 3-1 0,-1 1 0 0,-5 0 0 16</inkml:trace>
  <inkml:trace contextRef="#ctx0" brushRef="#br0" timeOffset="25832.66">31291 8811 12 0,'2'0'0'0,"-2"0"0"16,1-5 0-16,-1 5 0 0,-1-3 0 0,1 3 0 0,3-2 0 15,-3 2 0-15,1 5 0 0,-1-5 0 0,0 2 0 16,0-2 0-16,-3 6 0 0,3-6 0 0,-8 13 0 15,8-13 0-15,-22 25 0 0,6-9 0 0,-2 0 0 16,-2 0 0-16,-3 1 0 0,1-1 0 0,-2-2 0 16,0 5 0-16,0-3 0 0,2-3 0 0,1 2 0 15,2 0 0-15,0 1 0 0,2-2 0 0,2-2 0 16,2 1 1-16,2 1 1 0,3 1 0 0,2-6 1 0,1 2 11 16,2-3 2-16,1-2 0 0,2 1-1 0,0-7 10 0,-1 9 1 15,1-2-1-15,0-1 0 0,0-6 6 0,0 9 0 16,0-9-1-16,1 12 2 0,4-6-6 0,0 2-1 15,0 0 1-15,-1 0 1 0,3-2-1 0,1-3 0 16,3 0 0-16,2 2 1 0,3 0 2 0,1 0 1 16,4 1 0-16,1-3 1 0,7 2-1 0,1 0 1 15,4-1 0-15,1 1 0 0,1 1 4 0,4 2 1 16,-2-3 0-16,-1 5 0 0,-2 1 4 0,0 0 0 0,-1 1 1 16,-2 3-1-16,-4-1-6 0,-1 0 0 0,-3 2-1 15,-1 0 2-15,-3 1-7 0,1 2 1 0,-2-3 0 16,-3-2 1-16,-2 2-3 0,-1 0 1 0,0 0 0 15,-2-5 0-15,0 0-10 0,0-2 0 0,-1-2 0 16</inkml:trace>
  <inkml:trace contextRef="#ctx0" brushRef="#br0" timeOffset="26202.25">31731 8953 892 0,'-2'0'0'0,"2"0"0"0,-1-4 0 0,1 4 7 15,-5-3 1-15,5 3 0 0,-2-4 0 0,2 4-1 0,5-3 1 16,-5 3 0-16,5-1-1 0,-5 1-3 0,8 0 0 16,-8 0 0-16,22-5 0 0,-1 0-4 0,3-1 0 15,0 1 0-15,0-1 1 0,1 1-1 0,2 0 0 16,0 0 0-16,0 2 0 0,0 0-1 0,1 2 1 16,-3-3 0-16,-1 4 0 0,-2 4-1 0,-1-4 1 0,0 1 0 15,-1 1 0-15,1-1 0 16,-2 2 0-16,0 1 0 0,-1 0 0 0,-5-2 0 0,-2 3 0 0,-2 1 0 15,-2-3 0-15,-7-3 0 0,5 5 0 0,-5-5 0 16</inkml:trace>
  <inkml:trace contextRef="#ctx0" brushRef="#br0" timeOffset="26465.85">31705 9269 677 0,'0'0'0'0,"0"0"0"0,4-4 0 16,-4 4 5-16,1-4-1 0,-1 4 1 0,0-4-1 15,0 4 14-15,5 2 0 0,-5-2 0 0,11 5 0 0,-11-5 7 16,21 1-1-16,-21-1 1 0,32 4 1 0,-12-3 2 16,4 1 1-16,-1-1-1 0,-1 2 1 0,-1-3-1 15,-2 2 1-15,2-2-1 0,2-2 0 0,3-2-5 16,-1-3 1-16,-1 1-1 0,-1 3 2 0,-1-3-5 0,-1 1 0 15,1 0 1-15,0 0-1 0,1-3-4 16,-1 2-1-16,-1 0 1 0</inkml:trace>
  <inkml:trace contextRef="#ctx0" brushRef="#br0" timeOffset="27348.86">32512 8928 803 0,'1'2'0'0,"-1"-2"0"16,7-5 0-16,-7 5 10 0,8-21 1 0,-8 21 1 16,6-15-1-16,-6 15 12 0,-5-5 1 0,5 5-1 0,-3-3 1 15,3 3-15-15,-3 0 0 0,3 0 0 16,-2 0 1-16,2 0-10 0,0 0 1 0,0 0-1 15,2-5 1-15,-2 5-2 0,11-19 0 0,-11 19 0 0,13-18 1 16,-13 18-3-16,22-20-1 0,-22 20 1 0,29-16 1 0,-29 16 2 16,30-16 0-16,-12 8 0 0,-2 2 0 0,3 0 1 15,2 1 0-15,-1-1 0 0,-2 2 0 16,-1 3 4-16,1 1 0 0,-2 3 0 0,-3 2 0 16,-4 3-2-16,-1 3-1 0,-5 1 0 0,-3 1 1 0,-3 6-2 15,-2 2 1-15,-4 1-1 0,-4 2 1 16,-5 1-2-16,-4 0 0 0,-2 2 0 0,0 2 0 0,0-4 0 15,-1 2 0-15,1 0 0 0,-1 0 0 0,2-7-1 16,2-2 0-16,4-2 0 0,1-1 1 0,3-7-3 0,4 0 1 16,2-5 0-16,3 1 0 0,4-4-5 0,-4-2 1 15,4 2 0-15,-3 0 0 0,3 0-1 0,0 0 0 16,0 0 1-16,0 0-1 0,0 0 0 0,0 0 1 16,0 0-1-16,2-2 0 0,-2 2 7 0,11-9 0 15,-5 7 0-15,-1-2 0 0,-5 4 10 0,10-7 1 0,-4 6 1 16,0-4-1-16,1 2 23 0,-1 3-1 0,0-5 1 15,2 2 1-15,4 0 7 0,0-1 1 0,4 3 0 16,2-4 0-16,3 0-7 0,1-1 0 16,3 1 0-16,1-1 0 0,-1 0-7 0,1-2 1 0,1 0 0 15,2-3 0-15,1 1-11 16,2 2 0-16,0-3 0 0,-2 3 0 0,-1-1-5 16,-1-1-1-16,-1 4 1 0,-1 1-1 0,-2 0-6 0,-2 1 0 0,-3 1-1 15,-4-1 2-15,-7 3-3 0,-5-1-1 0,-3 2 1 16,3-1 0-16,-3 1 1 0,0 0-1 0,0 0 1 0,-2 0 1 15,2 0 0-15,-3 0 0 0,3 0 1 16,-3 0 0-16,3 0 0 0,-5 0 0 0,5 0 0 0,-12 0 1 0,0 0 0 16,0 0 1-16,-1 1 0 0,0 1 0 15,2-1-6-15,0 3 1 0,0-4-1 0,1 3 2 16,4 1-4-16,-1 3 0 0,-1 1 1 0,0 1-1 0,-1 4 2 16,-1 1 1-16,4 0-1 0,1 4 2 0,-1-2 1 15,-1 4 1-15,3-4-1 0,0 0 1 0,6-2-3 16,0 0-1-16,1-1 1 0,-2 0 0 0,3-5-1 0,-3 1-1 15,2 2 1-15,0-3-1 0,1 2-2 0,0-1 0 16,3 1 0-16,-2 2 0 0,-2-2-1 0,0 1 0 16,0-2 0-16,0-1 2 0,1-1-2 0,-1-1 0 15,-2 0 0-15,1 1 0 0,0-1-2 0,-1 2 2 16,1-3 0-16,-1-1 0 16,-1-4-1-16,4 11 1 0,-4-11 0 0,3 10 0 0,-3-10-1 0,0 11 1 15,0-11 0-15,-3 8 0 0,3-8-1 0,-7 8 1 16,7-8-1-16,-13 5 1 0,2-5-1 0,-2 1 0 15,-1-1 0-15,-3-1 1 0,-3-3-2 0,0 1 1 0,-1-1 0 16,0-3 0-16,1-1-1 0,0 0 1 0,5 0-2 16</inkml:trace>
  <inkml:trace contextRef="#ctx0" brushRef="#br0" timeOffset="27588.46">33031 8984 1005 0,'26'-13'13'15,"-26"13"24"-15,27-10 1 0,15-2-1 0,1 2 1 16,-2 4 34-16,-3 0-1 0,-1 4-71 0,-2-1 0 0,0 1 38 16,-1 1 2-16,-3 1-40 0,0 0 0 0,-3 0 27 15,-2 0 0-15,-4 0-27 0,-1 1 0 16,-4-1 15-16,-2 0 1 0,-2 2-16 0,-1 1 0 0,-1-3 11 15,1 0 1-15,-4 0-12 0,-2 0 0 0,-6 0 7 16,5 0 1-16,-5 0-8 0</inkml:trace>
  <inkml:trace contextRef="#ctx0" brushRef="#br0" timeOffset="33849.65">24754 10587 12 0,'0'0'0'0,"0"0"0"0,0 0 0 16,0 0 0-16,-3-11 0 0,3 11 0 0,-1-4 0 0,1 4 5 16,3-4 2-16,-3 4-1 0,3-1 1 0,-3 1 6 15,3-5 2-15,-3 5-2 0,5-3 2 0,-5 3 56 16,10-6 1-16,-10 6 0 0,8-4 1 0,-8 4-44 15,6-1 2-15,-6 1-1 0,6 5 0 0,-6-5 12 16,4 7 0-16,-4-7 0 0,-5 35 0 0,-2-6-3 0,-1 2 0 16,0 1 0-16,0 0 0 0,0-1-7 0,1 1 0 15,-1-2 1-15,0-1-1 0,0-1 0 0,0-2 0 16,0-1 0-16,0-1 0 0,0-1 0 0,1-4-1 16,4 0 1-16,0 0-1 0,1-8-2 0,2 1 0 15,0-3 1-15,0-1-1 0,0-2-3 0,0-3 1 16,0-3-2-16,5 12 2 0,-5-6-10 0,0 0 1 15,0-6 0-15,0 10 0 0,0-10-7 0,5 8 2 0,-5-8-2 16,5 0 1-16,-5 0-4 0,6 3 0 0,-6-3 0 16</inkml:trace>
  <inkml:trace contextRef="#ctx0" brushRef="#br0" timeOffset="34433.69">25073 10610 892 0,'0'-2'0'0,"0"2"0"0,0 0 0 0,0 0 20 16,0 0 0-16,0 0 0 0,0 0 0 0,0 0 6 15,0 0 1-15,0 0 0 0,0 0 0 0,0 0-15 16,0 0 1-16,0 0-1 0,-1 3 2 0,1-3-11 16,-4 6 0-16,4-6 1 0,-7 23 0 0,0-3-4 15,-1 6 1-15,0-6-1 0,0 2 1 0,2 0 2 0,1-4 0 16,-1 2 0-16,1 1 1 0,2-2 2 0,1-2 1 16,2-1 0-16,0 2 1 0,2 1 1 15,1-3 1-15,2-1 0 0,-1 0 0 0,1-3 0 0,0-1 1 16,0-1-1-16,-2-2 2 0,0-2-6 0,0-1 2 15,-3-5-1-15,8 11 1 0,-1-5-3 0,-2-1 2 16,-5-5-1-16,11 6 1 0,-3-2-1 0,0 0 2 0,1-4-1 16,1 0 1-16,1 0 0 0,2-4-1 15,1 0 1-15,0-4 0 0,1-1 1 0,-1-2 0 0,0-2 0 16,-1-1 1-16,-2 0-1 0,0-1 1 0,1 1-1 16,-3-6 1-16,-1-1 3 0,0-1 0 0,0 0 1 15,-2 1-1-15,-2-3 2 0,-3 2 0 0,1 0 0 16,-1 0 1-16,-1 0 8 0,-1 1 1 0,-1 2 0 15,1 2 1-15,-3 2 2 0,0 0 1 0,-1 4-1 16,2 1 1-16,1 5-1 0,0-1 1 0,2 6-1 16,-7-10 1-16,0 6-6 0,-1 1-1 0,-1 1 1 0,-3 2-1 15,-2 2-5-15,-3 1 1 0,1 1-1 0,0 4 1 16,-2 3 2-16,1 4 0 0,-1-1 0 0,1 0 1 16,1 0-12-16,1-1 1 0,4 0-1 0,2 1 1 0,2 0-3 15,1 2 0-15,1-2 1 0,0-1 0 0,0-2-3 16,2-1-1-16,3-2 1 0</inkml:trace>
  <inkml:trace contextRef="#ctx0" brushRef="#br0" timeOffset="35005.65">25760 10546 979 0,'0'-3'0'0,"0"3"0"0,-1-3 0 16,1 3 30-16,-4-6 1 0,4 6-1 0,-3-4 0 16,3 4 7-16,0-3 0 0,0 3 0 0,0-3 2 0,0 3-35 15,0-2 2-15,0 2-1 0,0 4 1 0,0-4-6 16,0 0 0-16,0 0 0 0,0 4 0 15,0-4-10-15,5 0 1 0,-5 0 0 0,5 2 0 0,-5-2-7 16,-2 0 0-16,2 0 1 0,-6 8 0 0,6-8 8 16,-18 19 2-16,7-2-1 0,0 2 1 0,0 2 4 15,-2 4-1-15,0 2 1 0,1 2 1 0,-1 2 0 0,0 4 0 16,0-3 0-16,1 1 1 0,-1 2 4 0,-2 1 0 16,0 1 1-16,-1-1 0 0,-2-1 4 0,-1-2 1 15,1 0-1-15,4 1 1 0,1-1 8 0,2 0 0 16,2 2 1-16,-1-6-1 0,0-1 8 0,1-6 0 15,-1-1-1-15,2-2 1 0,4-3-1 0,2-4 0 16,-4-2 0-16,2-2 0 0,3-2 6 0,-1-1 1 16,2-5-1-16,-3 3 2 0,3-3-4 0,-3 5 1 0,3-5-1 15,-3 3 0-15,3-3-16 0,-4 3-1 16,4-3 1-16</inkml:trace>
  <inkml:trace contextRef="#ctx0" brushRef="#br0" timeOffset="35529.64">25875 10928 1356 0,'2'-2'0'0,"-2"2"0"0,3-3 0 0,-3 3 15 16,3-5 1-16,-3 5-1 0,0-4 1 0,0 4 37 15,-3-2-1-15,3 2 1 0,-2 0 0 0,2 0-25 16,0 0 0-16,0 0 0 0,-5 6 0 0,5-6-14 0,-16 16-1 16,4 0 1-16,-3 1 0 0,1-1-6 0,0 2 1 15,2-1 0-15,3 0 0 0,3 1-3 0,2-5-1 16,3 2 1-16,-1-2-1 0,2 0 1 0,-3-2 0 15,6 1-1-15,-3 0 2 0,0 0-1 0,2 1 0 16,-1 0 0-16,1-6 1 0,1-2-2 0,0 3 2 0,2-3-1 16,1 1 0-16,2 1 0 0,2-1 0 0,1-1-1 15,2-2 2-15,1 2-2 0,1-4 2 0,-1 2 0 16,-1 0 0-16,-2 2-2 0,0-3 1 0,-1 1 0 16,-4 0 0-16,-6-3 1 0,10 8 1 0,-10-8 0 15,4 6 0-15,-4-6-2 0,4 11 2 0,-3-1-1 16,-1 1 1-16,-3 5-3 0,-2 3 1 0,-1-2 0 15,-1-1-1-15,-2-2 0 0,-4 1-1 0,2-1 1 16,0-1-1-16,0-4 1 0,-1-1 0 0,1-2 0 16,0 1 0-16,-2-3-2 0,1 0 0 0,-3-4-1 0,-1 0 2 15,0-2-1-15,0-4 0 0,1-2 1 16,0 0-1-16,2-3-2 0,2 1 0 0,2-1 0 16,1 0 0-16,1 0-1 0,3 0 0 0,-1 0 0 0</inkml:trace>
  <inkml:trace contextRef="#ctx0" brushRef="#br0" timeOffset="35815.78">26004 10952 1255 0,'3'-4'0'15,"-3"4"0"-15,10-9 0 0,-10 9 22 0,9-10 0 16,-9 10 0-16,15-6 1 0,-15 6 15 0,25-11 1 15,-25 11-1-15,24-10 2 0,-24 10-14 0,22-9 0 16,-22 9 1-16,28-11 0 0,-13 3-14 0,1-2 0 16,0 3 1-16,0 0-1 0,0 2 2 0,0 1 0 0,0-1 1 15,-2 2 0-15,1 0 6 0,-2 1 1 0,-2 2-1 16,-2-3 1-16,-2 3 1 0,-3 0 1 0,-4 0 0 16,10 0 0-16,-10 0 0 0,5 0 0 0,-5 0 0 15,3 0-1-15,-3 0-2 0,2 0 0 0,-2 0 0 16,0 0 1-16,0 0-11 0,0 0 2 0,0 0-2 15</inkml:trace>
  <inkml:trace contextRef="#ctx0" brushRef="#br0" timeOffset="36382.25">26750 10619 1356 0,'2'-2'0'15,"-2"2"0"-15,1-6 0 0,-1 6 28 0,-3-8 1 16,3 8 1-16,-2-8-1 0,2 8 7 0,0 2 1 16,0-2-1-16,0 3 1 0,0-3-18 0,0 3 0 15,0-3 0-15,0 0 1 0,0 0-15 0,0 0-1 0,0 0 1 16,5 0-1-16,-5 0-3 0,10 0 0 16,-10 0 0-16,9 0 1 0,-9 0-1 0,13-5 0 0,-13 5 0 15,13-6 0-15,-13 6 4 0,17-3-1 0,-17 3 1 16,19-2-1-16,-19 2 6 0,20-4 0 0,-20 4 0 15,24-4 2-15,-24 4 4 0,25-4 1 0,-25 4 0 16,24-5 1-16,-24 5 2 0,25-2 2 0,-25 2-2 16,23 0 1-16,-23 0-3 0,22-1 1 0,-22 1-1 15,19-7 1-15,-19 7-5 0,19-1 0 0,-19 1 0 0,18-5 0 16,-18 5 0-16,16-3-1 0,-16 3 1 16,11-3-1-16,-11 3-2 0,6-2 2 0,-6 2-2 15,4 0 1-15,-4 0-2 0,3 0 2 0,-3 0-2 0,3 0 1 16,-3 0-2-16,3 0 0 0,-3 0 0 0,0 0 0 15,0 0-1-15,0 0 1 0,0 0 0 0,0 0 0 16,0 0-3-16,0 0 2 0,0 0 0 0,0 0 0 0,0 0-3 16,0 0 1-16,0 0 0 0,0 0 0 0,0 0-2 15,0 0 0-15,0 0 0 0,0 0 0 0,0 0-2 16,0 0 1-16,0 0-1 0</inkml:trace>
  <inkml:trace contextRef="#ctx0" brushRef="#br0" timeOffset="36853.62">26745 10877 1117 0,'0'0'0'0,"0"0"0"15,0 0 0-15,0 0 18 0,0-6 0 0,0 6 0 16,0-2 1-16,0 2 1 0,0 0 2 0,0 0-1 15,0 0 0-15,0 0-18 0,0 0 0 0,0 0-1 16,-3 0 2-16,3 0-7 0,-3 0 1 0,3 0 0 16,-3 3 0-16,3-3-16 0,-5 2 1 0,5-2 0 15,-3 0 0-15,3 0 5 0,-3 0-1 0,3 0 1 16,-4 0 1-16,4 0 6 0,-3 0 1 0,3 0-1 16,-3 0 1-16,3 0 4 0,-3 0 0 0,3 0 0 0,0 0 0 15,0 0 3-15,0 0 2 0,0 0-2 0,0 0 2 16,0 0 8-16,0 0 1 0,0 0-1 0,0 0 0 15,0 0 7-15,1 0-1 0,-1 0 0 0,23-2 0 0,-1-1 1 16,5-2 0-16,0-1 0 16,-1 0 1-16,-2-1 7 0,-1 3 1 0,1-6-1 0,0 1 1 0,2 1 5 15,-1 0-1-15,1 2 1 0,-2-2 1 0,0 1-6 16,-2 1 0-16,-1 0 0 0,-1-1 2 0,0 1 3 16,-3 0 1-16,-3 2 0 0,-1 1 0 0,-3 3-7 15,-2 3 1-15,-2-3 0 0,-1-3 0 0,-5 3-5 16,6-1 1-16,-6 1-1 0,7 0 1 0,-7 0-3 0,6-2 2 15,-6 2 0-15,6-6-1 0,-6 6-7 0,7 0 0 16,-7 0-1-16,6 0 2 0,-6 0-7 0,6 0 1 16,-6 0 1-16</inkml:trace>
  <inkml:trace contextRef="#ctx0" brushRef="#br0" timeOffset="37186.53">27389 10587 1281 0,'2'-3'0'0,"-2"3"0"15,3-3 0-15,-3 3 20 0,6-3 2 0,-6 3-1 16,7-6 0-16,-7 6 15 0,4-4 0 0,-4 4 0 0,7-6 0 16,-7 6-13-16,6-3 1 0,-6 3 0 0,8-5 0 15,-8 5-20-15,18-6 0 0,-18 6-1 16,24-10 2-16,-24 10-5 0,30-12 0 0,-14 7 0 0,0 2 1 15,0-4-1-15,1 3 0 0,2-1 0 0,4 2 0 16,2 1-1-16,1-3 1 0,-1 2-1 0,1 3 1 16,-1-3 0-16,1 1 0 0,-2 1 0 0,-2 1 1 0,-3 0 1 15,-1 0 2-15,-2-2-2 0,-4 2 1 0,-2 0 3 16,-2 0-1-16,-2 2 1 0,-1-2 0 0,-5 0 0 16,10 1 1-16,-4-1 0 0,0 0 0 0,1 0-3 15,-1 0 1-15,-6 0-1 0,10 2 2 0,-10-2-4 0,4 3 1 16,-4-3 1-16</inkml:trace>
  <inkml:trace contextRef="#ctx0" brushRef="#br0" timeOffset="37489.93">27415 10882 878 0,'0'-2'0'0,"0"2"0"15,0-3 0-15,0 3 18 0,0 0 0 0,0 0 0 16,0 0 1-16,0 0 14 0,4-3-1 0,-4 3 1 16,12-5 0-16,-12 5-5 0,14-8 2 0,-14 8-1 15,29-11 0-15,-9 5-14 0,3 3 0 0,-1-4 1 16,-1 3 0-16,-4 2-6 0,-1-3 1 0,2 2-1 16,1 0 1-16,2 0 5 0,-1 1 0 0,-2-4-1 15,-2 1 2-15,0 0 14 0,-2 1 0 0,0-1 0 16,-1 0 1-16,0 2 5 0,-2 0 0 0,0 1 0 0,0-1 1 15,1 0 1-15,3 0 2 0,1 1-1 0,-1 2 1 16,-3-3-3-16,0 1 0 0,0-1 0 0,3 0 1 0,1 1-13 16,-2-4 1-16,0 0 0 0</inkml:trace>
  <inkml:trace contextRef="#ctx0" brushRef="#br0" timeOffset="38174.56">28502 10427 1093 0,'1'-3'0'0,"-1"3"0"0,-1-4 0 15,1 4 25-15,-4-4 1 0,4 4 0 16,-1-1 1-16,1 1-4 0,0 0 2 0,0 0 0 0,0 0 0 15,0 0-21-15,0 0 0 0,0 0 1 0,0 0 1 16,0 0-6-16,0 0 0 0,0 0 0 0,0 0 0 0,0 0-3 16,0 0 1-16,0 0 0 0,0 1 1 15,0-1-4-15,-2 4 2 0,2-4-2 0,-4 14 2 16,4-14 2-16,-12 28 1 0,6-9 0 0,-2-3 0 16,-2 5 1-16,1-1 0 0,-1 1 0 0,1-2 0 0,-1 1 5 15,-1 1 0-15,1 0-1 0,3-1 1 0,0 2 3 16,1 1 1-16,1-1-1 0,2-2 1 0,1-2 0 15,2-2 0-15,0-4 0 0,0-1 2 0,2-3-2 16,-1 0 0-16,-1-8 0 0,4 3 1 0,-4-3-2 0,3 5 1 16,-3-5 0-16,6 2 0 0,-6-2-1 0,8 0 1 15,5 0-1-15,4-2 1 0,6-6 10 16,2 0-1-16,1-4 0 0,-6-1 0 16,0-1 16-16,-3-1-1 0,-1 1 1 0,0 0 0 0,-2 0 1 15,-1-1 1-15,-2-4 0 0,0 2 0 0,1 0 0 0,-1-1 1 16,0 1-1-16,0-1 1 0,-1-5-5 0,-2-1-1 0,0 0 1 15,-2 2 1-15,-1 1-7 0,-1-2 1 0,1 0 0 16,-3 4 0-16,-1 2-6 0,-1 3 2 0,-3-1-1 16,-2 1 1-16,-3 0-5 0,-3 0 0 0,-1 3 0 15,-4 0 0-15,-5 3-4 0,-3-2 0 0,-2 7 1 16,-2 0 0-16,-6 8-4 0,-2 2 2 0,-3 5-2 16,0 0 1-16,-3 4-4 0,-1 1 0 0,0 2 0 15,-2 2 0-15,-1 1-3 0,0 0 0 0,1-1-1 16</inkml:trace>
  <inkml:trace contextRef="#ctx0" brushRef="#br0" timeOffset="39283.37">25368 10701 414 0,'2'-3'0'16,"-2"3"0"-16,6-8 0 0,-6 8 107 0,5-4 1 15,-5 4 0-15,6-5 0 0,-6 5-57 0,7-3 2 0,-7 3-2 16,6-4 2-16,-6 4-33 0,3 0 1 15,-3 0-1-15,3 0 0 0,-3 0-13 0,4 0 1 16,-4 0-1-16,3 0 1 0,-3 0-3 0,3 0 0 0,-3 0 1 16,3 0 0-16,-3 0 2 0,2 0 0 0,-2 0 1 15,0 0 0-15,0 0 5 0,0 0 0 0,0 0 0 16,-2 2 1-16,2-2 3 0,0 5-1 0,0-5 1 16,-3 12 1-16,3-12 2 0,-2 12 0 0,2-12-1 15,0 11 2-15,0-11-8 0,0 9 2 0,0-9 0 16,0 5-1-16,0-5-4 0,0 1 2 0,0-1-2 0,2 4 1 15,-2-4-3-15,6 3 0 0,-6-3 0 16,4 5 1-16,-4-5-1 0,3 1 0 0,-3-1 0 0,4 3 0 16,-4-3 9-16,2 0 0 0,-2 0 0 0,3 0 0 15,-3 0 2-15,3 0 1 0,-3 0-1 0,8-8 1 16,-8 8-5-16,15-17-1 0,-15 17 1 0,19-27 0 16,-19 27-3-16,21-25 1 0,-21 25-1 0,16-21 1 15,-16 21-6-15,3-8 1 0,-3 8-2 0,0-3 2 16,0 3-5-16,0-2-1 0,0 2 1 0,-2 0-1 0,2 0-2 15,-3 0 0-15,3 0 0 0,-10 4 2 0,10-4-3 16,-27 6 1-16,10 0-1 0,-1 2 1 0,2 2-1 0,0 1 0 16,2 1 0-16,3-4 0 0,1-1 0 0,2-1 0 15,2-3 0-15,3 2 1 0,3-5-1 0,-3 5 1 16,3-5-1-16,-5 4 1 0,5-4-1 0,-3 4 1 16,3-4-1-16,-4 1 1 0,4-1-1 0,0 3 2 15,0-3-1-15,0 4 0 0,0-4-1 0,2 3 1 0,-2-3 0 16,11 1 0-16,-3-2-1 0,2-1 1 0,-1 1-1 15,-1 1 1-15,-1-4-1 0,1 3 0 0,0-1 0 16,-2 1 1-16,-6 1-1 0,9-4 0 0,-9 4 0 16,5-3 2-16,-5 3-2 0,3-3 0 0,-3 3 0 15,4-1 0-15,-4 1 0 0,3 0 0 0,-3 0 0 16,3 0 0-16,-3 0-2 0,0 0 2 0,0 0 0 16,0 0 0-16,0 0-1 0,0 0 0 0,0 0 0 15</inkml:trace>
  <inkml:trace contextRef="#ctx0" brushRef="#br0" timeOffset="40350.62">25610 10937 791 0,'-1'0'0'16,"1"0"0"-16,0 0 0 0,0 0 16 0,0-1 2 15,0 1-1-15,0-3 1 0,0 3 5 0,0-4 0 0,0 4 0 16,0-3 0-16,0 3-15 0,0 0 1 0,0 0 0 16,0 0 0-16,0 0-9 0,0 0 0 0,0 0 0 15,0 0 0-15,0 0-6 0,0 0 2 0,0 0-1 16,0 0 1-16,0 0-4 0,0 0 1 0,0 0 1 16,0 0-1-16,0 0 0 0,3 0 2 0,-3 0-1 15,3 0 0-15,-3 0 3 0,3 0 1 0,-3 0-1 16,-1 2 1-16,1-2 1 0,0 3 1 0,0-3 0 15,-2 3 0-15,2-3 0 0,3 3 0 0,-3-3 0 16,-1 3 0-16,1-3 0 0,-3 7 1 0,3-7 0 0,0 5 0 16,0-5 2-16,-2 6-1 0,2-6 0 0,0 6 2 15,0-6 0-15,0 3 1 0,0-3-1 0,0 4 2 16,0-4 0-16,0 4 2 0,0-4-1 0,0 0 1 16,0 0 0-16,0 0 0 0,0 0-1 0,0 0 2 0,0 0 1 15,6-6 1-15,-6 6-1 0,19-11 0 0,-19 11 4 16,32-21 2-16,-32 21-1 0,26-19 0 15,-26 19 0-15,13-8 1 0,-13 8-2 0,6-3 2 0,-6 3-1 16,5-6-1-16,-5 6 1 0,3-3 0 0,-3 3-3 0,3-3 0 16,-3 3 0-16,2-4 1 0,-2 4-1 15,0-1 2-15,0 1-1 0,0-5 0 0,0 5-1 0,0 0 0 16,0 0 0-16,0 0 1 0,0 0-3 0,-3 5 1 16,3-5 0-16,-8 3 0 0,8-3-2 0,-18 8 0 15,18-8 0-15,-24 13 1 0,24-13-3 0,-21 14 0 16,21-14 0-16,-11 11-1 0,11-11 0 0,-5 8 1 15,5-8-2-15,-3 3 2 0,3-3-2 0,-3 2-1 16,3-2 1-16,0 3-1 0,0-3 1 0,0 0-1 0,0 0 1 16,0 3-1-16,0-3-1 0,3 3 1 0,-3-3-1 15,5 3 2-15,-5-3-3 16,5 3 1-16,-5-3-1 0,6 0 2 0,-6 0 0 0,7 0 2 0,-7 0 0 16,6 0-1-16,-6 0 3 0,6 0 0 0,-6 0 0 15,8 0 1-15,-8 0 1 0,13-11 0 0,-13 11 0 16,11-9 1-16,-11 9-1 0,10-10 0 0,-10 10 1 15,11-9 0-15,-11 9-5 0,6-7 1 0,-6 7 0 16,7-3 1-16,-7 3-5 0,1-4 1 0,-1 4-1 16,3-4 1-16,-3 4-2 0,2-3 0 0,-2 3-1 0,0-1 1 15,0 1-2-15,0-5 1 0,0 5-1 0,-3 0 1 16,3 0-1-16,-3 1 0 0,3-1 0 0,-10 4 1 16,10-4-1-16,-21 8 2 0,21-8-2 0,-22 9 1 0,22-9 0 15,-21 10 0-15,21-10 0 0,-11 4 0 0,11-4 0 16,-5 3 2-16,5-3-1 0,-4 4 0 0,4-4-1 15,-2 3 1-15,2-3 1 0,-3 3-1 0,3-3 0 16,-2 5 0-16,2-5 1 0,0 0-1 0,0 0 1 16,0 0 2-16,0 0-2 0,0 0 2 0,0 0 0 15,0 0 1-15,0 0-1 0,0 0 2 0,0 0 1 0,5 0 0 16,-5 0 0-16,5 0 1 0,-5 0-1 0,8 0-1 16,-8 0 1-16,11-5 0 0,-11 5-1 0,5-3 1 15,-5 3-2-15,3-5 2 0,-3 5-4 16,3-3 0-16,-3 3 0 0,3-3 0 0,-3 3-3 0,2-3 0 15,-2 3 0-15,0-2 2 0,0 2-3 0,0 0 0 16,0 0 0-16,0 0 1 0,0 0-1 0,0 0 0 0,0 0 0 16</inkml:trace>
  <inkml:trace contextRef="#ctx0" brushRef="#br0" timeOffset="42243.69">26253 11412 1105 0,'0'0'0'0,"0"0"0"0,0 0 0 0,0 0 19 16,1 0 0-16,-1 0 0 0,7 0 1 0,-7 0 16 16,3 0 0-16,-3 0 0 0,-2 10 0 0,2-10-9 0,-12 25 0 15,2-6 0-15,0 2 1 0,-1 2-15 0,-2 6 1 16,2-1-1-16,3 1 2 0,0-7-8 0,0 0 0 15,0 0 0-15,2 2 1 0,1-3-5 0,1-1 2 16,-1 1-1-16,0 3 1 0,0-4-3 0,0 2 0 16,2-1 1-1,3-2 0-15,0-2-3 0,0-1 0 0,3-3 0 0</inkml:trace>
  <inkml:trace contextRef="#ctx0" brushRef="#br0" timeOffset="42633.71">26458 11482 866 0,'0'0'0'0,"0"0"0"16,0 0 0-16,0 0 8 0,-3 0 1 0,3 0 0 16,-3 0 0-16,3 0 9 0,-3 8 0 0,3-8-1 0,-10 32 3 15,1-7-5-15,-3 5 1 0,1-2 0 0,2-2-1 16,1-2-6-16,0-2 0 0,0-2 0 0,1-1 0 15,4-1-1-15,3-1 0 0,0-4 0 0,-1-2 0 16,1-3 3-16,1-2 0 0,-1-6 0 0,7 6 1 0,-7-6-1 16,3 5 1-16,-3-5 1 0,13 3-1 0,-4-3 1 15,2-1 2-15,4-4 0 0,1-3-1 16,1-6 1-16,2-4-1 0,0 1 1 0,-3 0-1 16,0-1 4-16,-6-1 1 0,1-1 1 0,-1-1-1 0,-2-3-1 0,-2 2 1 15,-1 0 0-15,-1 0 0 0,1 0-6 16,0-1 2-16,-2 3-1 0,-3-1 1 0,0 7-3 0,-5 3 1 15,2 3-1-15,-2 5 0 0,-1-2-4 0,0 4 1 16,-5 2 0-16,-5 4 0 0,-4-2-3 0,-3 3 1 16,-1 4-2-16,0 1 2 0,1 3-4 0,1 4 2 15,0 1-2-15,0 1 2 0,1 2-3 0,0 1 0 16,5-3 0-16</inkml:trace>
  <inkml:trace contextRef="#ctx0" brushRef="#br0" timeOffset="42890.2">26903 11368 1143 0,'-2'-2'0'0,"2"2"0"16,0-6 0-16,0 6 7 0,0-5 1 0,0 5-2 16,-1-6 2-16,1 6 7 0,-3-2 0 0,3 2 0 15,-4 4 1-15,4-4-5 0,-6 6 0 0,6-6 0 16,-19 27 2-16,5-5-6 0,-2 6-1 0,1 3 1 0,3 2 1 15,-1 3 3-15,-2 4 1 0,1-1 1 0,0 1-1 16,-2 1 8-16,-2-3 1 0,1 2-1 0,-1-1 0 16,2 1 6-16,2-1 0 0,-2 3-1 0,-2 2 2 15,-1 2-1-15,-1 3 0 0,2-5 0 0,4-4 0 0,3-9-16 16,3-4 1-16,1-3 0 0</inkml:trace>
  <inkml:trace contextRef="#ctx0" brushRef="#br0" timeOffset="43319.88">27088 11729 1168 0,'0'0'0'0,"0"0"14"0,0 0 1 0,0 0-1 15,5-14 2-15,-5 14 4 0,3-7 2 0,-3 7-1 16,1 2 0-16,-1-2-2 0,-3 5 0 0,3-5 1 16,-12 16 0-16,-1 1-11 0,-3 2 1 0,2 0 0 15,1 0 0-15,2 0-1 0,-1-2 0 0,0 1 0 16,1 1 1-16,3 1 0 0,1 1 0 0,4-1 0 16,1-1 0-16,2-1 3 0,0-4-1 0,2 0 1 0,3 2-1 15,3 0-1-15,1 1 1 0,2-4 0 16,2-2 0-16,2-1-2 0,-1-4 0 0,0 0 0 15,1 1 0-15,1-1 5 0,-1 0 0 0,0-1-1 0,-2 0 1 16,-4 0-3-16,-2-2 2 0,-7-3-1 0,7 3 0 16,-7-3 0-16,4 6 0 0,-4-6 1 0,-2 8-1 0,2-8 1 15,-5 11-1-15,-1-3 1 0,-5 3-1 0,-7 2-2 16,-1 1 2-16,-2-1-1 0,-1-2 0 16,0-2-5-16,-1 1 1 0,1-2 0 0,-2 0 0 0,-1 1-2 15,-1-4 2-15,1-2 0 0,1-1 0 16,1-2-2-16,1-2-1 0,1-4 1 0,6 0-1 0,2-4-1 15,3-1-1-15,4-2 0 0</inkml:trace>
  <inkml:trace contextRef="#ctx0" brushRef="#br0" timeOffset="43522.82">27287 11637 1394 0,'2'-3'0'0,"-2"3"0"15,11-8 0-15,-11 8 23 0,13-9-1 0,-13 9 1 16,20-8 0-16,-20 8 23 0,27-11 0 16,-27 11 0-16,28-7 1 0,-28 7-11 0,25-6 1 0,-25 6-1 15,30-11 1-15,-14 4-19 0,0-4 0 0,0 2 0 16,2 1 0-16,-1 0-6 0,1-1 1 0,-1-1-1 16</inkml:trace>
  <inkml:trace contextRef="#ctx0" brushRef="#br0" timeOffset="44196.52">27843 11444 1356 0,'0'0'0'15,"0"0"25"-15,0 0 1 0,0 0-2 0,7-14 2 0,-7 14 29 16,3 4 1-16,-3-4 0 0,-2 31 1 0,-1-6-16 15,-2 5 2-15,-1 0-2 0,0 2 2 0,-2-2-11 0,1 0 2 16,-2 2 0-16,-1-1-1 0,-3 1-5 0,1 3 2 16,-1-5-1-16,0-2 0 0,2-2-7 0,1-3 1 15,1-1-1-15,-1-1 1 16,2-2-13-16,2 0 0 0,1-3 0 0,0-7 1 0,2-2 1 0,3-6-1 16,0-1 0-16,0 0 1 0,0 0-8 0,0 0-1 15,0 0 0-15,0 0 2 0,0 0-5 0,0 0 1 16,0 0 0-16,5-11 0 0,0-3-1 0,0-5 0 15,-1-2 0-15,3 1 0 0,1-2-1 0,0-2 1 0,0 0-1 16,1 2 1-16,1 0-2 0,-1 0 0 0,4-2-1 16,3-1 2-16,3-4-2 0,-1-4-1 0,4 0 1 15,4 1 0-15,1-3-1 0,3 0 1 0,2-1 0 16,0 1-1-16,0 2 0 0,1 3 0 0,-1 1 1 16,-3 2 0-16,-2 7-1 0,-2 1 2 0,-3 3 0 15,-1 3 0-15,-2 5-3 0,-3 5 2 0,-1 3-2 16,-3 2 2-16,0 1-3 0,-3 2 2 0,-1 1-2 0,0 2 2 15,0 3 1-15,-2 3 2 0,-2-1-1 0,-1 4 1 16,-2 2-1-16,-1 5 1 0,-1-2-1 0,-4 0 1 16,-5 1 0-16,-2 0 0 0,-3-2 0 0,-1-4 1 15,-1-2-1-15,-2-4 1 0,0-2-1 0,-2-1 1 16,0-2 0-16,-1-1 0 0,-1-3 0 0,1-4 0 16,1-3 0-16,4-3 0 0,1-1 0 0,2 1 1 0,1 3 0 15,2 1 0-15,1 0 0 0,2-2 0 0,8 6-1 16,-8-6 1-16,8 6 1 0,-8-3-1 0,8 3-1 15,-9-4 0-15,9 4 0 0,-10-1 0 0,10 1 0 16,-8 1 0-16,8-1 0 0,-5 8 0 0,1 0 0 16,-1 3 0-16,2 4 0 0,3 4 0 0,1-2 0 0,2 5 0 15,1-1 0-15,0-4 0 0,4-1 0 0,2-2 0 16,-1 0 0-16,1 1 0 0,0-1 0 0,-1 0 0 16,1 0 0-16,-1-1 0 0,2 0 0 0,2-5 0 15,-2 0 0-15,-1 0 1 0,-2 1-1 0,-2-1 1 16,-6-8-1-16,10 9 1 0,-10-9-1 0,9 10 0 15,-2-5 0-15</inkml:trace>
  <inkml:trace contextRef="#ctx0" brushRef="#br0" timeOffset="45268.63">28446 11776 1344 0,'-2'0'0'0,"2"0"0"16,0-4 0-16,0 4 18 0,0-5 0 0,0 5 0 16,0-2 0-16,0 2 11 0,-3 0 1 0,3 0-1 0,-3 0 2 15,3 0-10-15,-3 0 0 0,3 0 1 0,0 0-1 16,0 0-13-16,-2 0 0 0,2 0 0 0,2 0 0 0,-2 0-4 16,3 0 0-16,-3 0 0 0,9-8 0 0,-9 8-2 15,31-20 2-15,-11 6-2 0,3-1 1 0,2 1 1 16,2 0-1-16,0 0 1 15,-1-7-1-15,-2 2 0 0,0 2 2 0,-2-4-1 0,-3 2 1 0,-3-2-1 16,0-1 2-16,-3 3-1 0,-4 3 1 0,-2 7-1 0,-4-1 0 16,-1 4 1-16,-1 3-1 0,-1 3 1 0,0-2 1 31,0 2-2-31,-8-4 2 0,2 2-1 0,-2 2 0 0,-6 3 0 0,-6 4 1 0,-3 2-2 0,-8 4 1 16,1 3 0-16,3 1-1 0,3 4 6 0,0 1 2 15,2 0-1-15,3-2 0 0,3-1 4 16,1-1 0-16,3-1 0 0,-1 2 0 0,0-1 0 0,2-2 0 15,3-2 0-15,3-2 0 0,4 1-2 0,2 0 0 16,1-2 1-16,1-2 0 0,0-1-1 0,0-5 2 0,4 2-2 16,2 2 2-16,4-3-3 0,1 1 0 0,5 0 0 15,2-2 1-15,3-3-4 0,2 0 0 0,-1 0 0 16,1-3 1-16,-1-4-3 0,1-2 1 0,-2-1 0 16,-1 1 0-16,1-2-3 0,0 0 1 0,-1-5-1 15,-4 2 1-15,-2-1-2 0,-1 0-1 0,-2-3 1 16,-1 1 0-16,0-2-4 0,-2-2 0 0,0 4 1 15,-1 3-1-15,-2 4-1 0,-2 1 0 0,-1 2 0 0,-2 4 1 16,-3 3-1-16,0-2 0 0,0 2 0 0,0 0 0 16,0 0-1-16,0 0 1 0,0 0-1 0,-5 8 1 15,1 0-2-15,-3 5 1 0,-1 3 0 0,-1 3 0 16,-2 3-1-16,-2 3 1 0,3-1-2 0,2-3 2 16,3-4-1-16,1-1 1 0,1-3-1 0,1-2 1 15,0-2-1-15,-1-3 1 0,3-6 0 0,0 7 1 16,0-7-1-16,0 5 1 0,0-5 0 0,0 1 0 0,0-1 0 15,0 0 0-15,0 0 0 0,7-1 0 0,-1-6 0 16,2 1 0-16,3-4 0 0,3-2 0 0,4-4 0 16,-1-2 0-16,-1 3 0 0,0 0 1 0,-1 3 0 15,-3-1 0-15,1 0 1 0,2 1-1 0,0-1 3 0,3 2 1 16,-2 1-1-16,-3 3 1 0,-2 0 4 16,-2 6 1-16,-2 1-1 0,-2 0 1 0,-5 0 2 0,4 3 2 15,-4-3-1-15,8 5 1 0,-1-2-3 0,-1 1 0 16,0 4 0-16,1 2 2 0,-1-1-3 0,1 2 1 15,-1 1 0-15,0 0 0 0,-1-4-2 0,0-2 0 0,-2 1 0 16,0 1 0-16,-1 0 0 0,-1-5 1 0,-1-3 0 16,0 9 0-16,0-9-1 0,0 8 2 0,0-8-2 15,0 2 1-15,0-2-4 16,0 6 2-16,0-6-1 0,0 6 1 0,0-6-3 0,0 4 2 0,0-4 0 16,0 4 0-16,0-4-3 0,0 0 2 0,0 0-2 15,7 0 2-15,1-1-4 0,1-4 0 0,6-3 1 16,2-5 0-16,4-2-3 0,4-3 0 0,1 1 0 15,-2 3 1-15,0-4-1 0,0 2 0 0,0 2 0 16,-2 5 0-16,-1 1 0 0,-1-2 0 0,-2 7 0 16,-4 0 0-16,-4 3 0 0,-4 3 0 0,-6-3 0 0,7 2 0 15,-7-2-1-15,3 3 1 0,-3-3 0 0,1 8 0 16,-1-4 0-16,0 4 0 0,0 3 0 0,0 5 0 16,0 3 0-16,0 3 0 0,-1 1 0 0,-1-3 0 15,1-4 0-15,-1-3 0 0,2-2 0 0,0-2 1 0,0-9-1 16,2 7 1-16,-2-7 0 0,6 4 0 0,-6-4 1 15,5 3 0-15,-5-3-1 0,8 5 1 0,0-5 0 16,1 0 1-16,4 0-1 0,1-3 0 0,4-2 0 16,3-6 1-16,-4 3-1 0,-3 0 0 15,-2 2-1-15,-3 0 1 0,-1-1 1 0,0 1-1 0,-2-2-2 16,-1-1 0-16,0 1 0 0</inkml:trace>
  <inkml:trace contextRef="#ctx0" brushRef="#br0" timeOffset="46220.26">29719 11314 1683 0,'0'0'0'0,"0"0"33"0,2 0 2 0,16-11 0 16,-3 3 0-16,1 5 3 0,-1 5 1 0,-1 2-1 16,0 4 2-16,-1 0-20 0,-2 0 1 0,2 5 1 15,0-4-1-15,-2 4-17 0,0 0 2 0,0 1-2 16,-1-3 2-16,-1 2-3 0,-1-1 2 0,2 2-2 15,0 2 2-15,-2 0-4 0,-1 0 1 0,0 1 0 16,-2 2 1-16,-1 2-3 0,1 0 0 0,-3-1 0 16,-4 1 0-16,-3-1-5 0,-1 4 1 0,0-3-1 0,-1-7 1 15,3 0-17-15,-1-3 1 0,0 0 0 16,2-3 0-16,3-8-25 0,-3 8 0 0,3-8 0 16,-4 6 0-16,4-6-3 0,0 7 1 0,0-7 0 0,0 6 0 15,0-6 6-15,0 5 2 0,0-5-1 0,0 3 0 16,0-3 7-16,0 5-1 0,0-5 0 0,0 0 1 15,0 0 6-15,0 0 1 0,0 0 0 0,0 0 0 0,0 0 18 16,5 0 2-16,3 0-2 0,5 0 1 16,8-7 5-16,4 1 1 0,1 0 0 0,-2 1-1 0,-2 2 2 15,0 0 0-15,0 0 0 0,-1 1 0 0,-3 2 11 0,-2 2 0 16,-2-1-1-16,-1 1 1 0,-2-1 25 0,-2 1 1 16,-2-2-1-16,-2 0 1 0,-5 0 8 0,4 3 1 15,-4-3 0-15,5 0 0 0,-5 0-9 0,3 3 1 16,-3-3 0-16,7 0 0 0,-7 0-5 0,3 3 0 15,-3-3-1-15,6 5 2 0,-6-5-13 0,7 2 1 0,-7-2 1 16,6 3-1-16,-6-3-7 0,13 5 1 16,-4-2-2-16,1 0 2 0,-2-1 0 0,0 1 1 0,1-3-1 15,4 3 1-15,2 0-2 0,0 0 0 16,1 0 1-16,0-3 0 0,2 0-3 0,-1 0 1 0,3-1-1 16,0-2 1-16,3-2-3 0,0-1 1 0,3 1 1 15,-1-3-1-15,3-2-5 0,2-1 1 0,0-1-1 16,-1-4 1-16,0-2-3 0,-1 3-1 0,-1-3 1 15,-3 4-1-15,-3 1 2 0,-2 2 0 0,-3 2-1 16,-3 2 1-16,-5 3-1 0,-3 2 2 0,-5 2-1 16,3 0 0-16,-3 0 2 0,1 0 0 0,-1 0 0 0,0 0 1 15,0 0-1-15,-3 0 1 0,3 0 0 0,-9 0 0 16,-3 0 3-16,-4 0 0 0,-3 0 1 0,-1 0 0 16,-1 2 2-16,0 1-1 0,4 1 1 0,2 1 0 0,3 2-1 15,0-4 1-15,3 1-1 0,1 1 1 0,1 0 0 16,3 0-1-16,4-5 1 0,-11 11-1 0,4-5-2 15,1 4-1-15,1-2 0 0,0-1 1 0,-1 3-2 16,-1 1 2-16,4 2-2 0,2-5 1 0,1-2-4 16,1 0-1-16,2 2 1 0,1-3 0 0,-4-5-4 15,3 8 2-15,-3-8-1 16,8 5 1-16,0-2-3 0,0 0 0 0,1 2 0 0,4-4 2 0,3 1-3 16,2-2 0-16,1 0 0 0,0 0 1 0,-2-2-2 15,1-2 0-15,1-6 0 0,2-1 2 0,-2-5-2 16,0-1 0-16,-2-2 0 0,1-2 0 0,0-1-2 0,-1 0 2 15,1 0 0-15,-1-8 0 0,1-2 0 0,-1-1 0 16,-1 1 0-16,-1 3 0 0,-1 4 0 0,0 1 0 16,1 1 0-16,-3 0 0 0,-1 4 0 0,-1 0 0 0,-4 5 0 15,-1 2 0-15,-2 4 0 0,-3 3 0 0,0 5 0 16,0-3 2-16,0 3-2 0,0-5 1 0,0 5-1 16,0 2 1-16,0-2 0 0,-3 3 0 0,0 5 0 15,-2 1 0-15,-3 12 0 0,-1 6 1 16,1-4-1-16,0 3 1 0,0-1 0 0,1 0 0 0,3 2 1 15,-1-3 0-15,0 3-1 0,0 0 2 0,0-3-1 16,2-4 0-16,3-2-2 0,0-3 2 0,-1-2-2 16</inkml:trace>
  <inkml:trace contextRef="#ctx0" brushRef="#br0" timeOffset="46473.47">31211 11518 1771 0,'8'0'0'0,"2"-6"0"0,-1 1 0 0,3 1 37 15,0-3 2-15,4 1-1 0,0 3 0 0,3 0 21 16,2 1 2-16,0 2-2 0,-2-3 2 0,-2 1-27 0,1 1-1 16,1-1 1-16,2 0 0 0,-1-1-22 0,0 0 2 15,-1 0-2-15,0 1 1 0,0-2-7 0,0 2 1 16,-1 0-1-16,-1 1 1 0,1-1-5 0,-1 1 1 15,-1-1-1-15,-1 2 0 0,-3 2-2 0,-1-1 0 16,-3 1 0-16</inkml:trace>
  <inkml:trace contextRef="#ctx0" brushRef="#br0" timeOffset="46715.73">31468 11718 904 0,'-6'5'0'0,"6"-5"0"15,-13 8 0-15,13-8 27 0,-10 1 1 0,10-1-1 16,-9 11 1-16,9-11 3 0,-10 18 2 0,10-18-1 16,-8 14 1-16,8-14-12 0,0 5 1 0,0-5-1 15,0 4 0-15,0-4-11 0,0 4 0 0,0-4 1 16,0 0 0-16,0 0-3 0,0 1 0 0,0-1-1 0,13-5 2 16,4 2 7-16,6-2 1 0,1 1 0 0,-2-4 0 15,0 1 11-15,1 1 1 0,0-2-1 31,1 0 1-31,2 5 14 0,-1 0 0 0,1 1 0 0,1 1 1 0,3-1 5 0,1 1 2 0,-1 1-1 0,2-4 1 0,4 3-9 16,3 1 1-16,-3 0 0 0</inkml:trace>
  <inkml:trace contextRef="#ctx0" brushRef="#br0" timeOffset="47367.41">31041 11522 1695 0,'1'-2'0'0,"-1"2"0"0,8-2 0 16,-8 2 42-16,3-6 0 0,-3 6 0 0,8-5 0 15,-8 5 31-15,18 0 0 0,-18 0 0 0,27 3 0 16,-8-1-32-16,2 0-1 0,-2 2 0 0,-1 0 1 0,-2 3-25 16,-1 3-1-16,0-1 1 0,-1 3 0 15,0-5-5-15,-1 3 1 0,-2 1-1 0,1-3 2 0,-3 5-3 16,-1-4 0-16,0 2 0 0,-2-1 0 0,-1-2 0 16,0 1 0-16,-2 1 0 0,0-2 2 0,-1-4-4 0,0 1-1 15,-2-5 1-15,1 11 0 0,-1-11-2 0,-1 8 0 16,1-8 0-16,-4 5 1 0,4-5-4 0,-3 8 2 15,3-8-2-15,-3 0 2 0,3 0-3 16,-3 1 0-16,3-1 0 0,-3 2 1 0,3-2-2 0,-4-3 1 16,4 3-1-16,0-8 1 0,0 8 0 0,0-13 1 15,4 0-1-15,4-2 0 0,4-4 2 0,4-2-1 16,5 0 0-16,1 4 1 0,5-2 0 0,4 2 1 16,2-1-1-16,1 2 1 0,1-3 4 0,1 2 1 0,-1 1 0 15,-1 3 0-15,-2 2 2 0,-2 2 2 0,-1 1-1 16,-5 0 1-16,-5 3 0 0,-5 5 2 15,-4-3 0-15,-4 2-1 0,-6 1-1 0,2 0 0 0,-2 0 0 16,0 0 1-16,0 0-3 0,0 0 0 0,0 0 1 16,-5 4-1-16,0 3-3 0,-1 2 0 0,-4 4 0 15</inkml:trace>
  <inkml:trace contextRef="#ctx0" brushRef="#br0" timeOffset="47726.1">31936 11613 1884 0,'0'0'0'0,"0"0"41"0,4-3 2 16,12-16-1-16,-2 3 1 0,-1 5 11 0,-4 3 0 16,1 2 0-16,-1 3 1 0,3-2-25 0,-1 4 0 15,1-1 1-15,4-3 0 0,5 0-20 0,3-1 0 16,0 1 1-16,0 2-1 0,0 3 3 0,0 3 1 0,-2-3 0 16,-1 2-1-16,-2 0 4 0,-2-1 0 0,-1 1 0 15,-1-1 1-15,-4-1-1 0,-2 0 1 0,-2 0 0 16,-2 0 0-16,-5 0 0 0,9 0 1 0,-9 0-1 15,10 2 1-15,-10-2-7 0,9 5 2 0,-9-5-1 16,8 3 1-16,-8-3-8 0,3 6 1 0,-3-6-1 16</inkml:trace>
  <inkml:trace contextRef="#ctx0" brushRef="#br0" timeOffset="48023.8">31901 11838 1557 0,'2'0'0'0,"-2"0"0"0,2-6 0 0,-2 6 38 16,0-11 2-16,0 11-2 0,4-7 1 0,-4 7-1 16,5 2 0-16,-5-2 0 0,5 5 2 0,-5-5-20 15,14 1 1-15,-14-1-1 0,29 7 2 0,-10-7-16 0,3 1 2 16,-1-1-1-16,-2 0 1 0,-1 2-1 0,-2-2 1 15,1-2-2-15,2 1 2 0,2 1 4 0,0 0 2 16,0 0-2-16,-1 0 2 0,3 0 10 0,1 0 2 16,-1 0-1-1,0 0 1-15,-1 0 3 0,0 0 1 0,-1-3 0 0,-2-1 1 16,-1 0-2-16,-2-3 1 0,-2 1-1 0,-1 1 2 0,-4-3-17 16,-2 0 2-16,-4 2-1 0</inkml:trace>
  <inkml:trace contextRef="#ctx0" brushRef="#br0" timeOffset="48701.26">32961 11453 1430 0,'4'-3'13'0,"-4"3"43"0,1-3 1 15,-1 3 0-15,14-20 0 0,-14 20-17 0,4-7 0 16,-4 7-1-16,0 2 2 0,0-2-11 0,0 3 2 16,0-3-1-16,-4 5 0 0,4-5-10 0,-6 6 0 0,6-6 0 15,-17 22 1-15,1-1-3 0,-2 3 0 0,1-1 0 16,-1 1 0-16,-1 0-5 0,0 0 2 0,0 2 0 15,-2-2 0-15,2 2-5 0,1 0 1 0,2 0-1 16,2-1 2-16,3-4-7 0,3-1 2 0,0 2-1 31,-2 2 1-31,2 0-5 0,2 1 1 0,3-3-1 0,1-3 1 16,5-3-2-16,2-2-1 0,0-2 0 0,0-3 0 0,-2-3-1 0,-1-2 0 16,-2-4 0-16,11 4 1 0,-3-1-1 0,1-1 0 0,4 0 0 15,3-1 0-15,5-1 0 0,3-1 1 0,-1-3-1 16,0 0 1-16,-1-6 2 0,0-1 0 0,-1-3-1 0,0-2 2 15,0-5 2-15,-2-1 2 0,1-1-1 0,3-1 1 16,1 2 3-16,0-4 0 0,-2-1 0 0,-1-1 2 16,-1-2 0-16,1 0 2 0,-3 1-1 0,-3 1 1 15,-3-1 2-15,-3 1 1 0,-1 1 0 0,0 3 0 0,-2 4 0 16,-2 2 0-16,-4 4 0 0,-2 1 1 0,-1 2-1 16,-2 2-1-16,-4 1 1 0,-6 1 2 0,-6 3-3 15,-6-1 1-15,-6 3 0 0,-4 4 1 0,-7 4-3 16,-6 4 1-16,-2 1 0 0,-6 1 0 0,-2 4-3 0,-4-1 2 15,-1 4 0-15</inkml:trace>
  <inkml:trace contextRef="#ctx0" brushRef="#br0" timeOffset="49986.18">25507 12470 1155 0,'0'0'0'0,"0"0"148"0,0 0 1 0,0 0-1 0,5-5 0 16,-5 5-50-16,6-1 0 0,-6 1 1 0,16 0 0 15,-16 0-45-15,33 0 1 0,-10 1 0 0,2 1 0 0,5-1-27 16,4 1 1-16,3-2-1 0,1 0 1 16,2 1-12-16,1 1 0 0,2 0 0 0,3-1-1 0,7 1-4 15,1-1-1-15,5-1 0 0,3 0 1 0,5 0 0 16,3 0-1-16,4-1 0 0,2-2 0 0,5-2-1 15,4 2 0-15,7-2 1 0,2-1 0 0,7-2 1 0,1 1 0 16,8-1 1-16,3-3-1 0,7 2 1 0,2-5 0 16,4-1-1-16,3 1 2 0,2 1-3 0,3 1 1 15,0-1 1 1,1 2-1-16,1 2-1 0,-2-1 1 0,0 4-1 0,1 1 0 16,2 2-2-16,2 1 0 0,1 2 0 0,0 3 1 0,2 2-2 0,3 0 0 15,2-2 0-15,-2 2-1 0,3-4 0 0,0 1 0 16,-6 0 0-16,-3 1-1 0,-5 0 1 0,-2 0 0 0,-5-1 0 15,-2-2 0-15,-9-2-1 0,-3 0 1 16,-6-1-1-16,-6 2 1 0,-6-2 0 0,-2 1 0 16,-9-1-1-16,-4 3 2 0,-7-3-1 0,-4 1 1 0,-7 2 0 15,-3 2 0-15,-5 1-2 0,-5 0 1 0,-4 2 0 16,-5-4-1-16,-8 2 0 0,-5 1 1 0,-5-1 0 16,-1 0-1-16,-4 0 0 0,-1 0 0 0,-3 0-1 15,-2 1 2-15,-3-3-2 0,-3-1 2 0,-5 0 0 16,5 0 0-16,-5 0-2 0,3 2 1 0,-3-2 0 15,3 0 0-15,-3 0 0 0,3 0-1 0,-3 0 1 16,7 0 0-16,-7 0-2 0,6-2 2 0,-6 2-1 0,11-6 1 16,-3 4-2-16,2 2 1 0,1-3-1 0,2 3 1 15,-1 0-3-15,0 0 2 0,-1 0-2 0,0 0 1 0,0 3-2 16,-1-3 2-16,1 3-2 0,2 1 1 16,1-1-2-16,0 2 1 0,1 1 0 0,-1 2 0 0,2-3-1 15,0 2 1-15,-2 1-1 0,0 0 2 16,-1-6-2-16,-2-1 0 0,-1-1 0 0,-2 0 1 0,-2 2-1 15,-3-2 0-15,-3 0 0 0,5 2 1 0,-5-2-1 16,3 0 0-16,-3 0 0 0,4 0 1 0,-4 0-1 0,3 0 0 16,-3 0 0-16,3 0 1 0,-3 0-1 0,3 0 0 15,-3 0 0-15,3 0 1 0,-3 0-1 0,2 0 0 16,-2 0 0-16,0 0 1 0,0 0-1 0,0 0 0 16,0 0 0-16,0 0 1 0,0 0-1 0,0 0 0 15,0 0 0-15,0 0 1 0,0 0-1 0,6 0 0 16,-6 0 0-16,8 0 2 0,-8 0-2 0,4 0 0 0,-4 0 0 15,3 0 1-15,-3 0-1 0,3 0 0 0,-3 0 0 16,3 1 1-16,-3-1-1 0,3 3 0 0,-3-3 0 16,3 0 1-16,-3 0-1 0,7 4 0 0,-7-4 0 15</inkml:trace>
  <inkml:trace contextRef="#ctx0" brushRef="#br0" timeOffset="54616.63">25668 11818 12 0,'-3'0'0'0,"3"0"0"16,3-7 0-16,-3 7 0 0,0-14 0 0,0 14 0 15,0-9 0-15,0 9 0 0,0 1 0 0,0-1 0 0,0 3 0 16,0-3 7-16,0 0-1 0,0 0 1 0,0 0 1 16,0 0 55-16,0 0 1 0,0 0 0 0,0 2 0 15,0-2-36-15,0 1 1 0,0-1-1 0,0 10 1 16,0-10-5-16,1 27-1 0,1-5 1 0,-4 5 0 0,1 6 1 16,-6 5 0-16,3-1 0 0,-1-1-1 0,2-6 5 15,-1 0 2-15,1-3-2 0,2-2 1 0,1-1 0 0,1-2 1 16,2-3-1-16,1-1 2 0,0-6-7 0,3-1 1 15,1-3 0-15,-3-1 0 0,3-4 2 0,-1-3 0 16,6-2 0-16,3-2 1 0,5-6-8 0,3-3 2 16,0-1-2-16,-2 0 2 0,-1 0-7 0,-1-2 1 15,1 2 0-15,0-4 0 0,-2 4 0 0,0 0 0 16,0-1-1-16,-1 1 1 0,-1 0 12 0,-1 1 1 16,2 1-1-16,-1-4 0 0,1 3 6 0,-1 0 1 15,3 1-2-15,0-3 2 0,-1 0-4 0,1 0 0 16,-3 0 0-16,-1 2 0 0,-2 2-9 0,-1 1-1 0,0-2 1 15,-2 1 0-15,0 0-6 0,-1-1 0 0,-1 1 0 16,-1 2 1-16,-1 3-9 0,-4 1 0 0,-3 5 0 16,5-5 0-16,-5 5-8 0,3-3 1 0,-3 3 0 15</inkml:trace>
  <inkml:trace contextRef="#ctx0" brushRef="#br0" timeOffset="54991.27">25786 12194 1168 0,'0'-1'0'0,"0"1"0"0,0-3 0 16,0 3 10-16,0-4 1 0,0 4 0 0,4-3 0 0,-4 3 14 15,7-1 1-15,-7 1 0 0,17-7 0 0,4 1-6 16,1-2 1-16,2 0-1 0,-1 2 2 0,-3 3-11 16,0 0 1-16,-3 1-1 0,-1 2 2 0,-3 2-5 15,-2-1 1-15,-2 2 0 0,-1-1 0 0,-1-1 7 16,-2 3 1-16,1 0 0 0,2 3 1 0,0 1 1 15,0 3 1-15,0 1 0 0,0 3 1 0,0-4-1 16,0 1 0-16,-2 1 0 0,-3 0 0 0,-1-2-2 0,-1 0 0 16,1-2 0-16,0-1 0 0,-1 2-2 0,1-2 1 15,-1-2-1-15,1 4 0 0,0-1-1 0,-1 2 1 16,2 2-2-16,1-5 2 0,-1-2-4 0,0 0 2 16,0 2-2-16,2-3 2 0,1 0-9 0,-1-2 2 15,-5-3-1-15,11 3 0 0,-3-3-2 0,0 0-1 0,2 0 0 16,1 0 2-16,3-1-2 0,2-3 2 0,3-2-2 15,2-2 2-15,3-5-2 0,1 1 1 0,4-6 0 16,3 1 0-16,3-2 1 0,3-2-1 0,4-1 1 16,4 0 0-16,5-3 0 0,3-2-1 0,0-3 1 15</inkml:trace>
  <inkml:trace contextRef="#ctx0" brushRef="#br0" timeOffset="56568.02">24458 7650 841 0,'2'-3'0'0,"-2"3"0"0,3-11 0 16,-3 11 21-16,1-20 2 0,-1 20-1 0,0-13 1 0,0 13 16 16,0-2 1-16,0 2 1 0,0 2-1 15,0-2-11-15,0 6 2 0,0-6-1 0,0 13 0 0,0-13-15 16,7 25 0-16,-1-6-1 0,1 2 1 0,-1 1-5 15,2 2 0-15,3-1 0 0,-3-2 0 0,2 0-4 0,-1-1-1 16,2-2 1-16,2 1 1 0,3 1-6 0,0-2 1 16,1-3-1-16,-1-2 1 0,2-2-2 15,-1-1 0-15,4-4 0 0,1 0 0 0,2 1-2 0,0-3 1 16,2-2-1-16,-1-2 1 0,2-2-3 0,2-1 2 16,1-1 0-16,-1-6 0 0,0-1-1 0,3 0 1 15,-4-2 0-15,3-1 0 0,-1 0-1 0,0 1 1 16,-1 0 0-16,-2 1 1 0,-2 1 1 0,-2 1 0 15,-1-3 0-15,-3 2 0 0,-1 0 0 0,-2 2 1 0,-4-2 0 16,0 3 0-16,-3 1 4 0,-1 4-1 0,-2-1 1 16,-2-1 0-16,-4 5 3 0,3-3 1 0,-3 3-1 15,3 0 1-15,-3 0 0 0,0 0 1 0,0 0 0 16,0 0 0-16,0 0-3 0,0 0 1 0,0 0 0 16,-3 3-1-16,3-3 0 0,-7 5 0 0,1-1 0 15,-3 4-1-15,-6 3 0 0,-2 4 0 0,4-4-1 16,5-3 2-16,8-8-4 0,-6 4 2 0,6-4-2 15,-4 2 2-15,4-2-3 0,0 0 1 0,0 0 1 16,0 0-1-16,0 0-1 0,0 0 0 0,0 0 1 0,0 0 0 16,0 0-2-16,0 0 1 0,0 0 1 0,0 0-1 15,0 0-2-15,0 0 1 0,0 0 0 0,0 0 0 16,0 0-1-16,2 0 0 0,-2 0 0 0,6 0 1 16,-6 0-1-16,4 1 0 0,-4-1 0 0,3 5 0 15,-3-5 0-15,3 2 0 0,-3-2 0 0,5 6 0 0,-2 2 0 16,0-2 0-16,-1 9 0 0,-1 0 0 0,1 6 0 15,-2 4 0-15,-2-1 0 0,-1 1 0 0,-2-2 0 16,-1 4 0-16,0-4 0 0,-1-2 0 0,1-1 0 0,1 1 0 16,0 0 0-16,0-4 0 0,1 2 0 15,-1-5 0-15,2 1 0 0,1-3 0 0,2-4 0 0,0 0 0 16,0-2 0-16,0 1 0 0,0-7 0 0,5 8 0 16,-5-8 0-16,5 8 2 0,-5-8-2 0,4 1 0 15,3-1 0-15,2 0 1 0,6 0-1 0,2-1 1 16,6-7 0-16,2-7 0 0,5-4-1 0,5-1 0 15,1-4 0-15,2-1 1 0,2-4-1 0,1-1 0 16,2 0 0-16,0 2 0 0,2-6-1 0,1 3 1 16,0-1 0-16,-1 2 0 0,-1-3 1 0,1 1 1 0,0 3 1 15,-2 4-1-15,-2 1 8 0,-1 4 1 16,-2 1 0-16,-1 1 1 0,0 6 8 0,-2-1 1 0,-5 0 0 16,-3 7 1-16,-5 4-6 0,-4 4-1 0,-7 4 1 15,-3 2 1-15,-6 5-9 0,-6 0-1 0,-7-1 1 16</inkml:trace>
  <inkml:trace contextRef="#ctx0" brushRef="#br0" timeOffset="61268.28">6658 12951 12 0,'3'0'0'0,"-3"0"0"0,0-8 0 15,0 8 0-15,-3-16 0 0,3 16 0 0,3-11 0 0,-3 11 0 16,5 4 0-16,-5-4 0 0,11 15 0 16,-11-15 0-16,20 26 0 0,-5-10 0 0,4-1 0 0,6 1 0 15,1 2 0-15,3-7 0 0,1-2 0 0,7-1 0 16,-2-5 0-16,4-1 0 0,5-2 0 0,-1-2 0 15,4-1 0-15,4-5 0 0,0 2 0 16,7 0 0-16,-2-1 0 0,3 1 0 0,1 0 0 0,4-1 0 16,-2 1 0-16,5 1 0 0,-3 2 0 0,3 0 0 15,3 1 0-15,1 1 0 0,4-1 0 0,0-1 0 0,5 0 0 16,-3 0 0-16,1-1 0 0,1 0 0 16,1-1 0-16,0 0 0 0,-1-1 0 0,4-4 0 0,-6 1 0 15,1-1 0-15,-10 2 0 0,-1 0 0 0,-1-1 0 16,1-2 0-16,-5 1 0 0,2-1 0 0,-2 0 0 0,-3 0 0 15,-5 2 0-15,0 1 0 0,-6 1 0 0,0-4 0 16,-2 3 0-16,-3 2 0 0,-6 0 0 0,-2-1 0 16,-2 1 0-16,-1 1 0 0,-2-1 0 0,-6 1 0 15,-3 0 0-15,-4 1 1 0,-7 2 0 0,-2 1 0 16,0-1 0-16,-8 2 9 0,3-3 1 0,-3 3-1 16,2 0 0-16,-2 0 33 0,3 0 2 0,-3 0-1 15,0 0 1-15,0 0 12 0,0 0 1 0,0 0-1 16,0 0 0-16,0 0 0 0,0 0 0 0,0 0 1 15,-3 0-1-15,3 0-9 0,-2 0 0 0,2 0 1 0,-6 0-1 16,6 0-10-16,-7-3 1 0,7 3 1 0,-8-7-1 16,8 7-9-16,-11-1 0 0,11 1 1 0,-4 0 0 15,4 0-6-15,-5 0 0 0,5 0-1 0,0 0 2 16,0 0-7-16,0 0 1 0,0 0-1 0</inkml:trace>
  <inkml:trace contextRef="#ctx0" brushRef="#br0" timeOffset="62551.33">26023 9983 12 0,'11'-4'0'0,"-11"4"0"0,26-12 0 16,-26 12 11-16,16-21 0 0,-16 21 1 0,16-11-1 15,-16 11 20-15,17-2 2 0,-17 2-1 0,10-3 1 16,-10 3 20-16,3 3 0 0,-3-3 1 0,0 5 0 0,0-5 10 15,0 2 1-15,0-2 0 0,2 8 0 0,-2-8-34 16,6 19-1-16,-4-3 0 0,-1 4 2 0,-1 5-9 16,-1 9 2-16,-3-1 0 0,0 2-1 0,-3-4-5 15,1 4 0-15,-1-1 1 0,0-3-1 16,0 1-5-16,1-4 1 0,-2 1-1 0,0-1 1 0,0-1-7 16,0-3 0-16,2-3 0 0,1-2-1 0,2-7-3 0,-1-4 0 15,1 0 0-15,2-5 0 0,1-3-2 0,0 2 1 16,0-2-1-16</inkml:trace>
  <inkml:trace contextRef="#ctx0" brushRef="#br0" timeOffset="62822.84">26879 9897 577 0,'2'-3'0'0,"-2"3"0"15,1-2 0-15,-1 2 11 0,-3 5 0 0,3-5 0 16,0 0 0-16,0 0 6 0,0 0 1 0,0 0-1 16,-3 3 1-16,3-3-3 0,-3 7 1 0,3-7 0 15,-13 26 1-15,2-5-7 0,-4 1 0 0,1 2 0 16,1 0 0-16,4-2-4 0,-1-3-1 0,-1 1 1 16,0 1 0-16,1 0 0 0,1 2 2 0,-2-2 0 15,0 1 0-15,-1 0 2 0,1 2 0 0,2 1 0 0,-4-4 0 16,3 0 3-16,1-1-1 0,1 1 0 0,1-2 2 15,3-2-2-15,-1-1 0 0,2-3 1 0</inkml:trace>
  <inkml:trace contextRef="#ctx0" brushRef="#br0" timeOffset="63491.76">27196 9006 501 0,'0'0'0'0,"0"0"0"0,0-3 0 0,0 3 2 15,5-13 2-15,-5 13-1 0,3-3 0 0,-3 3 6 16,3-3 0-16,-3 3 0 0,2 3 1 0,-2-3-6 0,0 1-1 16,0-1 1-16,-2 19-1 0,1 5-3 0,-2 1 0 15,-1 2 0-15,1 0 1 0,0 0-2 16,0 2 1-16,1-2 0 0,1 1 0 0,-1 1-1 0,2-1 1 15,3-4 0-15,1-4 0 0,-1-1 0 0,1-4 0 16,3-4 0-16,-1-2 0 0,-6-9 0 0,11 8 1 16,-1-8 0-16,3-1 0 0,4-3 3 0,4 0 0 15,3-4 1-15,3 0-1 0,5-2 3 0,0 2 1 0,0-3-1 16,-1 0 1-16,1 0 13 0,-1 0-1 0,-1 0 0 16,-1 1 1-16,-1-2 21 0,-1 1-1 0,0 1 1 15,-1-2-1-15,-1 0 2 0,1 1 0 0,-2 2-1 16,-2-4 1-16,-1 5 4 0,-4-3 1 0,3 2-1 15,-4 1 2-15,-4 0-11 0,-1 3 1 0,-1 0 0 16,-5 4 1-16,-5 1-13 0,5-2 0 0,-5 2-1 16,0 0 1-16,0 0-9 0,-2 0 0 0,2 0 0 15</inkml:trace>
  <inkml:trace contextRef="#ctx0" brushRef="#br0" timeOffset="63803.87">27458 9297 829 0,'1'0'0'0,"-1"0"0"0,10 3 0 0,-10-3 19 15,9 5 1-15,-9-5 0 0,12 11 0 0,-12-11 14 16,12 25 0-16,-7-9-1 0,0 2 1 0,0-1-24 16,-2 2 0-16,0 2 0 0,-1 1 1 0,-1 0-11 0,1 3 0 15,-1-6 0-15,-1 0 1 0,0-3-4 0,0-2 1 16,2-3 0-16,1-1 1 0,0-4-7 0,1-3 1 15,-4-3-1-15,6 5 2 0,-6-5-4 0,6 3-1 16,2-3 1-16,7 0 1 0,7-8 3 0,7 0 0 16,1-3-1-16,2-1 2 0,6-4 4 0,2-2-1 15,0 1 1-15,-4-4 0 0,3 3 1 0,-1 0 0 0,0-1 0 16,-1 2 0-16,-2-1 6 0,0 2-1 0,-2 1 1 16,-1-1 0-16,0 3 12 0,0 0 1 0,-3 2 0 15,-4 3 0-15,-4 2 8 0,-3 3 1 0,-7 0-1 16</inkml:trace>
  <inkml:trace contextRef="#ctx0" brushRef="#br0" timeOffset="64992.39">26908 10114 12 0,'0'-2'0'16,"0"2"0"-16,0-6 0 0,0 6 80 0,0-11-1 16,0 11 1-16,0-10 0 0,0 10-13 0,0-3 0 0,0 3 1 15,0-1-1-15,0 1-68 0,0-5 0 0,0 5 0 16,0-3 1-16,0 3-31 0,0-3 1 0,0 3 0 15,-3-4 0-15,3 4 1 0,-4-3 0 0,4 3 0 16,-3-3 0-16,3 3 5 0,-3-3 2 0,3 3-1 16,-3-3 1-16,3 3-180 0</inkml:trace>
  <inkml:trace contextRef="#ctx0" brushRef="#br0" timeOffset="65082.53">26846 9983 12 0,'-2'-4'0'0,"2"4"0"0,0-4 0 16,0 4-10-16</inkml:trace>
  <inkml:trace contextRef="#ctx0" brushRef="#br0" timeOffset="65141.71">26803 9983 12 0,'-2'0'0'0,"2"0"0"0,-3-7 0 15,3 7-10-15</inkml:trace>
  <inkml:trace contextRef="#ctx0" brushRef="#br0" timeOffset="65212.82">26763 10000 12 0,'0'-2'0'0,"0"2"0"0,0-3 0 0,0 3 0 16,-3 0 0-16,3 0 0 0,-4 0 0 0,4 0 0 15,-3 0 0-15,3 0 0 0,-3 0 0 0,3 0 0 16,0 0 0-16,0 0 0 0,-3 3 0 0,3-3 0 0,0 5 0 15,0-5 0-15,-2 2 0 0,2-2 0 16,-3 3 0-16,3-3 0 0</inkml:trace>
  <inkml:trace contextRef="#ctx0" brushRef="#br0" timeOffset="65689.5">26768 9986 12 0,'0'-2'0'0,"0"2"0"15,0-5 0-15,0 5 0 0,0-3 0 0,0 3 0 16,0-1 0-16,0 1 0 0,0-5 0 0,0 5 0 16,0-3 0-16,0 3 0 0,0 0 0 0,0 0 0 15,0 0 0-15,0 0 0 0,0 0 0 0,0 0 0 0,0 0 0 16,0 0 0-16,0 0 0 0,0 0 0 0,0 0 0 15,0 0 0-15,0 0 0 0,0 0 0 0,0 0 0 16,0 0 0-16,0 0 0 0,0 0 0 0,0 0 0 16,0 0 0-16,0 0 0 0,0 0 0 0,0 3 0 0,0-3 1 15,0 1 1-15,0-1 0 0,3 4 1 0,-3-4 6 16,3 0 0-16,-3 0 0 0,3 0 1 0,-3 0 8 16,3 3 0-16,-3-3 0 0,3 0 1 0,-3 0 2 15,4 5 1-15,-4-5 1 0,1 1-1 0,-1-1 3 16,0 3 0-16,0-3-1 0,-1 3 2 0,1-3-3 15,-4 5-1-15,4-5 1 0,-3 3-1 0,3-3-11 0,-3 5 2 16,3-5-2-16,-3 5 1 0,3-5-4 0,-5 8 0 16,5-8 0-16,-6 8 0 0,6-8-3 0,-10 8 1 15,10-8-1-15,-9 12 1 0,9-12-3 0,-12 11 2 16,12-11-2-16,-7 13 2 0,7-13-3 0,-4 8 0 16,4-8 0-16,-6 5 2 0,6-5-4 0,-2 4 1 15,2-4 0-15,-1 4 0 0,1-4-1 0,-3 4 0 16,3-4 0-16</inkml:trace>
  <inkml:trace contextRef="#ctx0" brushRef="#br0" timeOffset="66520.84">26042 9707 12 0,'0'0'0'16,"0"0"0"-16,0-2 0 0,0 2 0 0,-1-9 0 0,1 9 0 16,0-3 0-16,0 3 0 0,0-5 0 0,0 5 0 15,0 0 0-15,0 0 0 0,0 0 0 0,0 0 0 16,0 0 0-16,0 0-10 0</inkml:trace>
  <inkml:trace contextRef="#ctx0" brushRef="#br0" timeOffset="66792.42">26044 9701 12 0,'0'0'0'0,"0"0"0"0,0 0 0 0,0 0 0 0,0 0 0 0,0 0 0 16,0 0 0-16,0 0 0 0,0 0 0 0,0 0 0 15,2 0 0-15,-2 0 7 0,11-5-1 0,-11 5 1 0,24-6 1 16,-2 2 37-16,3 3 0 0,1-4 0 0,-1 2-1 16,1 0 15-16,1 1-1 0,3-3 1 0,2 2 0 15,5 0-3-15,1 0 0 0,2 1 0 0,1-2 2 16,2 4-14-16,4-4 1 0,-1 3 0 0,0-1 0 16,2 1-8-16,0 1 1 0,-2 0 0 0,0 0 1 15,-1 0-8-15,-4 0 2 0,-1 0-2 16,0 0 2-16,-2 0-9 0,-3 0 2 0,-1 1 0 0,-2 1 0 15,-4 3-5-15,-1-4 1 0,-4 2 1 0,-4-3-1 16,-3 4-5-16,-5 0 0 0,-2-4 0 0,-2 0 0 0,-7 0-4 16,3 0 1-16,-3 0-1 0,0 0 2 0,0 0-4 15,0 0 1-15,0 0 1 0,0 0-1 0,0 0-3 0,0 0 1 16,0 0-1-16,-6 3 1 0,-2-1-2 0,-5 1 0 16,-8-1 0-16,-4 1 1 0,-7 0-6 0,-6 2 0 15,-1-4 1-15</inkml:trace>
  <inkml:trace contextRef="#ctx0" brushRef="#br0" timeOffset="67051.78">26189 9693 904 0,'0'0'0'0,"0"0"0"15,3-7 0-15,-3 7 4 0,3-11 2 0,-3 11 0 16,4-8-1-16,-4 8 8 0,6 2 0 0,-6-2-1 0,6 3 2 16,-6-3-4-16,13 3 1 0,-13-3 0 15,32 4 1-15,-10-4-8 0,5 0 1 0,4 0-1 0,0 0 1 16,5-2-4-16,-1-1 1 0,3 1 0 0,5-1 1 16,5 1-3-16,4 1 0 0,4 1 0 15,0 1 1-15,1 4-2 0,2-2 1 0,0 7 0 0</inkml:trace>
  <inkml:trace contextRef="#ctx0" brushRef="#br0" timeOffset="70785.31">25276 10244 12 0,'0'0'0'0,"0"0"0"0,0-2 0 15,0 2 0-15,-2-6 0 0,2 6 0 0,0-5 0 0,0 5 0 16,0-1 0-16,0 1 0 0,0 0 0 0,0 0 0 15,0 0 0-15,0 0 0 0,0 0 0 0,0 0 0 0,0 0 0 16,0 0 0-16,0 0 0 0,0 0 0 0,0 0 0 16,0 0 0-16,0 0 0 0,0 0 0 0,0 0 0 15,0 0 0-15,0 0 0 0,0 0 0 0,6 0 0 16,-6 0 0-16,20 0 0 0,-4-2 0 0,3-1 0 16,1 0 0-16,3 1 1 0,-1-3 2 0,2 2 1 0,-2 0-1 15,1 1 0-15,-1-1 9 0,0 2 0 0,0-3-1 16,1 1 2-16,-1 0 3 0,0-2 2 15,-1 1-1-15,0 2 1 0,0 2 14 0,-1 2 0 0,-1 1 1 16,-1-3-1-16,-2-3 3 0,-2 1 1 0,-1 0-1 16,-2 2 1-16,-3 0-7 0,-3 0 1 0,-5 0-1 15,6 0 2-15,-6 0 3 0,3 0 2 0,-3 0-1 16,4 0 1-16,-4 0-18 0,3 0 0 0,-3 0 0 16,3 0 1-16,-3 0-12 0,0 0 0 0,0 0 0 0</inkml:trace>
  <inkml:trace contextRef="#ctx0" brushRef="#br0" timeOffset="71202.92">25537 9975 715 0,'-2'0'0'0,"2"0"0"0,0-5 0 0,0 5 2 0,0-3-1 16,0 3 0-16,0-5 1 0,0 5 0 0,0-2 2 16,0 2-1-16,0 0 0 0,0 0-1 0,0 0 0 15,0 0-1-15,0 0 1 0,0 0-2 16,0 0 0-16,0 0 0 0,0 2 1 0,0-2-1 0,0 5 0 16,0-5 0-16,10 8 0 0,-10-8 0 0,26 15 1 15,-9-5-1-15,1 1 2 0,1-3-1 0,1 1 0 0,3-1 0 16,-6 0 1-16,4 0-1 0,0 0 1 15,-2-5 1-15,0 4-1 0,0-1 1 0,0 2 2 0,-1 1-2 16,-2 1 2-16,-2-1-3 0,-1 2 1 16,-2 1 1-16,0-1-1 0,-1 1 5 15,-4-2 1-15,-4 1 0 0,-2 2 0 0,-2-2 8 0,-4 1 1 16,-2 1 0-16,-2 0 0 0,-3 4 4 0,-3 2 0 16,-1 2 1-16,-2-2 0 0,-4-2 1 0,1 0 0 0,-2 1-1 15,-1-1 2-15,-2 2-15 0,0 0 0 0,-1-1 0 0,1-2 1 16,0-2-6-16,0 0 0 0,0 0 1 15,0 1 0-15,-2-3-6 0,1 1 0 0,1-2 0 0</inkml:trace>
  <inkml:trace contextRef="#ctx0" brushRef="#br0" timeOffset="72519.27">26608 9964 389 0,'2'-2'0'0,"-2"2"0"0,1-5 0 0,-1 5 2 0,0-3 2 16,0 3-1-16,0-6 0 0,0 6 1 0,0 1 0 15,0-1-1-15,0 0 2 0,0 0-3 0,0 0 2 0,0 0-1 16,5 0 0-16,-5 0 1 0,5-3 0 0,-5 3 0 16,5-6 0-16,-5 6 13 0,1-2 1 0,-1 2 0 15,3-3 0-15,-3 3 9 0,4 3 0 0,-4-3 0 16,1 3 1-16,-1-3 3 0,0 8 0 0,0-8 1 16,-1 26-1-16,-3-4 0 0,0 5-1 31,-1-4 0-31,-1 3 2 0,1-6-7 0,0 1 2 0,0 0 0 0,-1 2 0 0,1 3-6 0,2-1 1 0,1 2-1 15,1-3 0-15,-1 1-6 0,0 0 0 0,1-1-1 16,-1-3 2-16,2-1-10 0,0-4-1 0,-1-3 1 16,1-4 1-16,0-9-6 0,0 7 0 0,0-7 0 15,0 3 0-15,0-3-1 0,0 0 0 0,0 0 0 0,0 0 0 16,0 0-1-16,0 0 1 0,0 0 0 0,0 0 0 16,0 0-1-16,0 0 1 0,0 0-1 0,0-7 1 0,0 3 0 15,0-4 0-15,0-3 0 0,0 1 0 16,0 2 1-16,0-3 0 0,0 2 0 15,0 1 1-15,0 8 2 0,0-8 0 0,0 8 1 16,0-5-1-16,0 5 2 0,4-8 0 0,0 0 0 16,-3 3 1-16,2-2-2 0,2 0 2 0,-2 1 0 15,4-5 0-15,1 1-6 0,0 2 0 16,0 2 0-16</inkml:trace>
  <inkml:trace contextRef="#ctx0" brushRef="#br0" timeOffset="73247.34">26693 10017 614 0,'1'-1'0'0,"-1"1"0"0,2-5 0 0,-2 5 2 0,0-8 0 0,0 8 0 0,0-3 0 0,0 3-2 0,0-3 0 0,0 3 0 15,0 0 1-15,0 0-1 0,0 0 0 0,0 0 0 16,0 1 0-16,0-1-2 0,0 5 1 0,0-5-1 15,0 8 1-15,0-8-4 0,0 21 2 0,-2-4-1 16,1 4 1-16,1 2-2 0,-5 0 0 0,0-1-1 16,-1 0 2-16,-2 0-1 0,-2-1 1 0,1-2-1 0,-1 1 1 15,0 2 3-15,-1 1 1 0,2-3-1 16,1-1 1-16,1-3 0 0,4-3 0 0,-3-1 0 16,1-1 0-16,2-3 1 0,1-1 0 0,2-7 0 15,-1 6 0-15,1-6 5 0,-2 5-1 0,2-5 1 16,-2 1 0-16,2-1 2 0,0 3 0 0,0-3 1 0,0 4 0 0,0-4 7 15,0 0 1-15,0 0 0 0,0 0 0 0,0 0-5 16,0 0 0-16,0 0 1 0,0 0-1 0,0 0-10 16,5 0 2-16,-5 0-1 0,5 0 0 0,-5 0-3 15,8-8 0-15,-3 1 0 0</inkml:trace>
  <inkml:trace contextRef="#ctx0" brushRef="#br0" timeOffset="74295.13">26025 10551 12 0,'0'-2'0'0,"0"2"0"16,0-3 0-16,0 3 2 0,0-3 1 0,0 3 0 16,0-2 0-16,0 2 2 0,0 2 0 0,0-2 1 0</inkml:trace>
  <inkml:trace contextRef="#ctx0" brushRef="#br0" timeOffset="75976.67">27290 10179 375 0,'2'0'0'0,"-2"0"0"0,6-8 0 0,-6 8 0 15,7-3 0-15,-7 3 0 0,9-5 2 0,-9 5 13 16,23-11 2-16,-8 5-1 0,1-1 1 0,2 1-15 16,1-2 1-16,2 0 1 0,0 0-1 0,-1 2-2 15,1 1 0-15,0 0 0 0,-1-3 0 0,1 4 4 16,0-1-1-16,0 2 1 0,-1-2 1 0,1 2 1 0,0 1 1 15,-2-1 0-15,-2 0 1 0,-2 1 1 0,-1 1 1 16,-3-1 1-16</inkml:trace>
  <inkml:trace contextRef="#ctx0" brushRef="#br0" timeOffset="76209.03">27263 10306 389 0,'0'0'0'0,"0"0"0"16,0-4 0-16,0 4 4 0,0-3 1 0,0 3-1 15,2-1 1-15,-2 1 2 0,6 1 0 0,-6-1 0 16,15-1 1-16,0-4 1 0,6-1 0 0,2-1 0 16,2 4 0-16,2-5-3 0,3 3 0 0,2-1 1 0,0 4 0 15,2-1 3-15,1 2 1 0,-2-1-1 16,1 2 1-16,-2 0 2 0,-2 0 0 0,0-1 1 0,-1-3-1 31,-1 0-1-31,1-1 1 0,-2-1-1 0</inkml:trace>
  <inkml:trace contextRef="#ctx0" brushRef="#br0" timeOffset="76564.64">28656 9679 237 0,'13'-5'0'16,"-13"5"0"-16,22-10 0 0,-22 10 7 0,12-4 0 0,-12 4 0 15,11-7-1-15,-11 7 9 0,12-5 0 0,-12 5-1 16,10-3 2-16,-10 3-5 0,3-1 1 0,-3 1 1 15,0 0-1-15,0 0-4 0,0 0 1 0,0 0 0 16,-1 3 0-16,1-3-5 0,-4 9 2 0,4-9 0 16,-8 24-1-16,2-3 4 0,-2 2 0 0,-1 3 0 15,-1-6 1-15,0 1 7 0,-1 0 1 0,0-2-1 47,2 1 1-47,1 2 18 0,0 2 0 0,0-3 0 0,0 1 1 0,0-2-4 0,1 3 1 0,2-3 0 0,1 1-1 0,-1-1-9 0,0-1-1 16,0 0 1-16,1 0 1 0,0-1-4 0,3-2 0 0,-2-1 1 15</inkml:trace>
  <inkml:trace contextRef="#ctx0" brushRef="#br0" timeOffset="77435.81">27027 10003 12 0,'2'-5'0'0,"-2"5"0"16,10-9 0-16,-10 9 66 0,9-6 1 0,-9 6 1 15,8-12-1-15,-8 12-11 0,5-11 0 0,-5 11 0 16,3-6 0-16,-3 6-36 0,3-3-1 0,-3 3 0 15,3-2 0-15,-3 2-7 0,4 0 2 0,-4 0-2 0,3 5 1 16,-3-5-2-16,8 6 0 0,-8-6-1 16,19 29 1-16,-5-5 0 0,2 7 1 0,0-2-1 0,-2-5 0 15,-1 1 8-15,0-3 0 0,3 2 0 0,3 0 1 16,2-1 4-16,1-5 0 0,0-1-1 0,1 1 1 0,-1-1-4 16,0-1 0-16,1-4 0 0,-1 1 2 0,0-2-4 15,1-3-1-15,0 2 1 0,1-2 0 0,0-5-10 16,0 0 1-16,0-3-1 0</inkml:trace>
  <inkml:trace contextRef="#ctx0" brushRef="#br0" timeOffset="77919.36">27733 10011 640 0,'2'-3'0'0,"-2"3"0"16,2-10 0-16,-2 10 4 0,0-9 0 0,0 9-1 15,0-6 2-15,0 6 2 0,0-8-1 0,0 8 1 16,0-4 0-16,0 4-3 0,0-3 1 0,0 3-1 0,0-1 2 16,0 1-6-16,0-5 1 0,0 5 0 0,0 0 0 15,0 0 0-15,-4 2 1 0,4-2-1 0,-16 7 0 16,-1 5 0-16,-5 0 1 0,-1-1 0 0,1 4 1 16,1-1 0-16,1 0 2 0,-1 0-2 0,0 1 1 15,0 0 7-15,1 3 0 0,-1 1-1 0,-1-2 1 16,-2 2 6-16,-2 2 0 0,1 1 0 0,-2 2 1 0,-2 3 4 15,-1 3 0-15,-2 0 1 0,-5 1-1 0,-1 3 3 16,-2 2 0-16,0 1-1 0,-1-1 2 0,-1 2-3 0,1 0-1 16,4-3 0-16,5-4 1 0,5-2-4 0,3-7 0 15,4-1 0-15,2-2 0 0,7-3-5 0,3-7 0 16,2-1 0-16,1-2 0 0,5-6-4 0,-2 5 2 16,2-5-2-16,0 0 1 0,0 0-4 0,0 0 1 15,0 0-1-15</inkml:trace>
</inkml:ink>
</file>

<file path=ppt/ink/ink19.xml><?xml version="1.0" encoding="utf-8"?>
<inkml:ink xmlns:inkml="http://www.w3.org/2003/InkML">
  <inkml:definitions>
    <inkml:context xml:id="ctx0">
      <inkml:inkSource xml:id="inkSrc0">
        <inkml:traceFormat>
          <inkml:channel name="X" type="integer" max="21248" units="cm"/>
          <inkml:channel name="Y" type="integer" max="12032" units="cm"/>
          <inkml:channel name="F" type="integer" max="4096" units="dev"/>
          <inkml:channel name="T" type="integer" max="2.14748E9" units="dev"/>
        </inkml:traceFormat>
        <inkml:channelProperties>
          <inkml:channelProperty channel="X" name="resolution" value="617.67444" units="1/cm"/>
          <inkml:channelProperty channel="Y" name="resolution" value="620.20618" units="1/cm"/>
          <inkml:channelProperty channel="F" name="resolution" value="0" units="1/dev"/>
          <inkml:channelProperty channel="T" name="resolution" value="1" units="1/dev"/>
        </inkml:channelProperties>
      </inkml:inkSource>
      <inkml:timestamp xml:id="ts0" timeString="2023-07-27T05:45:57.172"/>
    </inkml:context>
    <inkml:brush xml:id="br0">
      <inkml:brushProperty name="width" value="0.05292" units="cm"/>
      <inkml:brushProperty name="height" value="0.05292" units="cm"/>
      <inkml:brushProperty name="color" value="#FF0000"/>
    </inkml:brush>
  </inkml:definitions>
  <inkml:trace contextRef="#ctx0" brushRef="#br0">8701 3795 338 0,'0'0'0'0,"0"0"0"16,0-11 0-16,0 11-2 0,0-21 1 0,0 21-1 16,5-12 1-16,-5 12-4 0,9 3 1 0,-9-3-1 15,24 21 1-15,-3-9-8 0,4 1 2 16,-2 0 0-16,1-2 0 0,0-2-1 0,1-1 0 0,1 0 0 16,-1-3-1-16,4 1 3 0,-1-4 0 0,3 1 0 15,-3-3 0-15,3 5 3 0,-1-5-1 0,3 0 0 16,4 0 2-16,1 0-1 0,4 3 1 0,-1-3 1 15,1 0 0-15,4 0-1 0,0 0 2 0,5 0-1 0,2 0 1 16,3 0 0-16,3 1 0 0,1 2 0 16,4-3 1-16,3 4-1 0,3 4 1 0,3-4 0 0,1 4 0 15,2 0-1-15,-1 2 1 0,5 1 0 0,-2-3 1 0,3 4-1 16,5-2 0-16,0 1 0 0,0 2 1 0,-1-6-1 16,2 3 1-16,-4 1 0 0,7-3 0 0,0 1-1 15,4 3 1-15,0-8 0 0,-1 4 0 0,3-5 0 16,-4-1 0-16,4 1 0 0,-4 0 0 0,2-3-1 0,0 0 1 15,0 0 0-15,2 0 1 0,3 2 0 0,-2 1 0 16,3-1 0-16,1-2 0 16,-3-2 0-16,1 2 1 0,0-3-1 0,2 3 1 0,1 3 5 15,0-3 0-15,-2 2-1 0,-3-1 2 0,4 1 4 16,-4 1 2-16,2-1-1 0,-5 1 0 0,0-3 4 0,0 3 0 16,-2-3-1-16,-3 0 2 0,-1-3-1 0,1-2 0 15,1 2-1-15,4-2 2 0,-2-3-3 0,4 0-1 16,-2 0 1-16,0 0 0 0,-2-1-8 0,1 1 1 15,-4-3-1-15,2 1 1 0,-7-2-6 0,2-3 1 0,-1 3 1 16,-5-1-1-16,-1 4-2 0,-4-2 1 0,0-2-1 16,0 2 1-16,-3-2-1 0,-5 4 0 0,0-2 0 15,-5 1 0-15,-6 2-1 0,1 0 1 0,-3-3 0 16,-1 2 0-16,-1-4-1 0,3-1 1 0,-6 4 0 16,-1-2 0-16,-4 4-1 0,-4 0 1 0,0 0 0 15,-2 0 0-15,1 0-1 0,-3 3-1 0,-1-3 1 16,-1 4 1-16,-2-1-1 0,-2 2 1 0,-1-5-1 15,-1 3 1-15,-5 5-1 0,1-3 1 0,-4 3-1 16,3 3 1-16,0-3-2 0,-2 5 0 0,0-2 1 0,0-2 0 16,-2 4 0-16,0 2 0 0,2 0 0 0</inkml:trace>
  <inkml:trace contextRef="#ctx0" brushRef="#br0" timeOffset="845.29">18395 3805 200 0,'11'-2'0'15,"-11"2"0"-15,21-16 0 0,-21 16 0 0,17-19 1 16,-17 19-1-16,21-9 2 0,-21 9-1 0,29-3 0 0,-29 3 0 16,19 0 0-16,-19 0-2 0,9-2 1 0,-9 2 0 15,8-6 0-15,-8 6 0 0,13-2 0 0,-13 2 0 16,13-3 0-16,-13 3 1 0,17 0 1 0,-17 0-1 16,24 0 2-16,-24 0 2 0,31 0 1 0,-17 3 0 15,5-3-1-15,-3 0 6 0,3 2 2 0,2 1-1 16,0-3 0-16,-1 3-4 0,1 2 0 0,1-2 0 15,2-2 1-15,2 3-5 0,-1-4 2 0,1 1 0 16,1 2-1-16,-2-3-4 0,-1 4 2 0,7-4-1 0,-1 0 0 16,3 0-2-16,4 0 1 0,-2 0 0 0,2-4 1 15,1 1-2-15,2 2 0 0,1-4 0 0,2 2 0 16,-1 0 0-16,-2 1 0 0,4-1 0 0,2-2 1 16,4 2-1-16,-1 0 1 0,2 1-1 0,3-3 1 0,1 2 2 15,4 0 1-15,-4 1-1 0,1 2 1 0,2-3 17 16,-1 3 0-16,-1 3 0 0,-1-3 1 15,1 2 15-15,0 1 0 0,-2-3 0 0,0-3 1 0,1 1-1 16,-1-1 0-16,3 0 0 0,-3 2 1 0,7 1-8 0,0 0 2 16,-1 0-1-16,2 0 1 0,2-4-14 15,0 1 0-15,0 2 0 0,2 1 1 16,1 0-8-16,2 3 1 0,-2-2-1 0,1-2 2 0,3-2-11 16,-1-1 0-16,-2 3 0 0,2-2 1 0,0-2-3 0,1 2 0 15,-1 0 0-15,0 1 0 0,0-3 0 0,2-1 0 16,1 1 0-16,0 0 0 0,1 2-3 0,-1-1 2 15,4-1 0-15,1 2 0 0,3-1 1 0,0 3 0 16,4-2 0-16,1 3 0 0,0-3 0 0,-3 3 1 0,3-2-1 16,0 2 1-16,3 0-1 0,-1 0 1 15,1 0 1-15,3-3-1 0,1 1-1 0,1-1 1 16,-3 0-1-16,0 1 1 0,-1-1-1 0,1 0 0 0,2 1 0 16,-1 2 1-16,2 0 0 0,-1 2 1 0,-1 1 0 15,-1-3 0-15,0 3-2 0,0-1 1 0,1 1-1 16,-3-3 1-16,5 3-1 0,-1-1 0 0,-2 1 0 15,-2-1 0-15,-3 1-1 0,2 0 1 0,-2 2-1 16,0-5 1-16,-2 0-1 0,-1 0 0 0,-3 3-1 0,0-3 2 16,-2-3-2-16,0 3 1 0,-3-5-1 15,-4 5 1-15,0-3 1 0,-3 3 0 0,-1-3 0 0,-2 1 0 16,-1 2 0-16,-2-3 0 0,-3 1 0 0,-1-1 1 16,-4-2 1-16,-2 2 0 0,-1 0 1 0,-3 1 0 15,-3 2 1-15,-2 2 2 0,-2 1 0 0,1-3-1 16,-4 3 2-16,-1-3 0 0,-2 2-1 0,-2 1 2 15,-2 2 0-15,-4 0 0 0,-5 1 0 0,-1 2 0 16,-4-3-3-16,-2 2 1 0,-6-2 0 0</inkml:trace>
  <inkml:trace contextRef="#ctx0" brushRef="#br0" timeOffset="4018.52">2093 8798 12 0,'20'3'0'0,"1"-1"0"0,-3-5 0 16,-6-7 0-16,-4-2 0 0,5 4 0 0,8 8 0 15,9 3 0-15,7 6 0 0,0-1 0 0,1 0 0 16,0-3 0-16,-1 3 0 0,-2 0 0 0,1-5 0 16,1 2 0-16,-2 0 0 0,2-2 0 0,-2-3 0 15,5-2 0-15,-2-1 0 0,0 0 0 0,0 3 0 16,2-5 0-16,-5 2 0 0,2-3 0 0,-2 4 0 16,-1-3 0-16,-1 0 0 0,-1-1 0 0,-2 1 0 0,2 1 0 15,-2 0 0-15,-1 0 0 0,1-1 0 0,2 2 0 16,-1 0 1-16,-3-1-1 0,2 3 1 0,-4-4 5 0,-2 2-1 15,1 0 1-15,1 1 1 0,-2-3 16 0,1 2 2 16,1 0-2-16,-1 2 2 0,-1-1 10 0,2 0 1 16,-1 2-1-16,-1-3 1 0,-5 2-4 0,2 1 2 15,0-4-1-15,-1 3 1 0,1-1-9 0,0 2-1 16,0 2 1-16,-4-1 1 0,2-1-6 0,-1 0 0 16,-1 0 1-16,2 0-1 0,-1 0-6 0,3 0 2 0,-1-1 0 15,1-2-1-15,1 0-3 0,2 1-1 0,2 0 0 16,-4 2 2-16,5 2-5 0,-1 3 1 15,-4-5 0-15,2 1 2 0,-2 1-1 0,-1-2 0 0,-2 0 0 16,0 1 0-16,0 3-1 0,2-4 1 0,-3 1-1 16,2 2 1-16,1-3-2 0,0 2 0 0,0 0 0 15,4-1 1-15,1 2-2 0,-3-3 2 0,3 2-1 16,3-2 1-16,-2 0-2 0,1 0 1 0,1 0 0 16,-3 0 0-16,-1 0-2 0,-1-2 1 0,2-1 0 15,-1 2 0-15,1-1-1 0,-3 2 1 0,3 0 0 0,-5 0 1 16,-1 0-2-16,1-2 2 0,1 2-1 15,-1-3 1-15,-3 3-3 0,1 3 1 0,-2-3 0 0,-1 2 0 16,-1-2 2-16,1 0 1 0,-4 2-1 0,1-2 1 16,-2 0-1-16,-3 0 1 0,2 0 0 0,-2 0 0 0,1 0-6 15,2 0 1-15,-3 0-1 0,-1 0 1 0,1 0-3 16,0 0 2-16,0 0-2 0,-5 0 1 0,-3 0 0 16,9 0 1-16,-9 0-1 0,12 0 1 0,-12 0 1 15,6 4 0-15,-6-4-1 0,6 0 2 0,-6 0 1 16,2 0 0-16,-2 0 0 0,3 0 1 0,-3 0 0 15,5 0 2-15,-5 0-1 0,3 0 1 0,-3 0 0 0,0 0 0 16,0 0 0-16,0 0 0 0,0 0-1 0,0 0 0 16,0 0 0-16,0 0 1 0,0 0-4 0,0 0 2 15,0 0-1-15,2 0 0 0,-2 0-6 0,6-4 2 16,-6 4-1-16</inkml:trace>
  <inkml:trace contextRef="#ctx0" brushRef="#br0" timeOffset="5565.25">2466 8794 276 0,'0'0'0'0,"0"0"0"16,0-8 0-16,0 8 3 0,0-16 1 0,0 16 0 15,0-19 0-15,0 19-4 0,0-16 1 0,0 16 1 16,0-10-1-16,0 10-7 0,0-3 0 0,0 3 1 16,0-1-1-16,0 1-3 0,0-8 0 0,0 8 0 15,0-7 1-15,0 7-1 0,-2-4 0 0,2 4 0 16,-3-2 0-16,3 2 2 0,-8-5 0 0,8 5-1 15,-18-1 1-15,18 1 2 0,-25 3-1 0,9 0 0 0,-2-3 2 16,3 2 0-16,-1 1 0 0,1-2 0 0,-1 3 0 16,4-1 1-16,0 2 0 0,0-1-1 0,-3 3 2 15,-5-3 2-15,-1 0 0 0,2 0 0 0,1 1 0 16,-3 0 4-16,1-2 2 0,-1 0 0 0,0 2-1 16,-1 3 15-16,-2 0 1 0,2-2-1 0,-4 0 0 0,2-2 8 15,2 0 1-15,-5-2 0 0,1 1 1 0,1 0 1 16,-1-3 0-16,1 0 1 0,1 0 0 0,-1 0 7 15,-1 0 0-15,1-5-1 0,1 2 1 0,-2-1-2 16,-3-3 0-16,4 2 0 0,3 1 0 0,-2-3-3 16,-2 1 1-16,5 0 0 0,1 1-1 0,-1 2 6 15,4 1 0-15,-4-3-1 0,3 4 2 16,-1-1 4-16,6 2 0 0,1 0-1 0,-1 0 1 0,5 0 0 16,-2 0 0-16,6 0 0 0,-3 2 0 0,7-2-5 0,-5 3 1 15,5-3-1-15,-3 5 1 0,3-5-18 0,3 6 1 16,-3-6-1-16</inkml:trace>
  <inkml:trace contextRef="#ctx0" brushRef="#br0" timeOffset="7361.62">5636 8586 12 0,'0'0'0'0,"0"0"0"0,0-6 0 0,0 6 123 16,-5 0 2-16,5 0-2 0,0 0 2 0,0 0-102 15,0 0 2-15,0 0 0 0,0 0-1 0,0 0-9 16,0 0 1-16,0 0-2 0,0 0 2 0,0 0-7 16,-3 0 0-16,3 0 0 0,-5 0 1 0,5 0-7 0,-3 0 1 15,3 0-1-15,-5 0 1 0,5 0-1 0,-8 1 0 16,8-1 1-16,-5 0-1 0,5 0-1 0,-7 0 2 15,7 0-1-15,-5 0 0 0,5 0 1 0,-5 2 0 16,5-2 1-16,-3 0-1 0,3 0-3 0,0 0 0 16,0 0 1-16,0 0 0 0,0 0-2 0,0 0 0 0,0 0 0 15,0 0 1-15,0 0-1 0,0 3 0 0,0-3 0 16,5 3 0-16,-5-3 0 0,19 5 0 0,-19-5 0 16,33-3 0-16,-11 0-2 0,7-2 1 15,0 0-2-15,-4 0 2 0,-2 1-1 0,1 1 0 16,-4-4-1-16,3 2 1 0,-3 1 0 0,-1-1 0 0,2-1 0 15,-3-1-1-15,2 4 2 0,-2-2 1 0,-2-1-1 16,1 4 1-16,-4 2 0 0,0 2 0 0,-2-2 0 16,-6-2 0-16,-5 2 1 0,8 0 0 0,-8 0 0 15,5 0 1-15,-5 0 0 0,3 0 1 0,-3 0-1 0,1 0 2 16,-1 0-2-16,4 0 1 0,-4 0 0 0,0 0 0 16,0 0 5-16,0 0 1 0,0 0 0 15,0 0 0-15,0 0 4 0,0 0 1 0,0 0-1 0,0 2 1 16,0-2 1-16,-5 3 1 0,5-3 0 0,-3 3 1 15,3-3-1-15,-5 5 2 0,5-5-1 0,-11 2 1 0,11-2-4 16,-10 3-1-16,10-3 1 0,-11 6-1 0,5-1-4 16,-1 0 0-16,2-2 0 0</inkml:trace>
  <inkml:trace contextRef="#ctx0" brushRef="#br0" timeOffset="7999.35">6568 8573 740 0,'0'0'0'0,"0"0"0"15,0-3 0-15,0 3 7 0,0-3 1 0,0 3-2 16,0 0 2-16,0 0 9 0,-4 3 0 0,4-3 0 16,-4 3 0-16,4-3-15 0,-4 5 0 0,4-5 0 15,-13 2 2-15,13-2-5 0,-13 6 1 0,13-6-1 16,-11 2 1-16,11-2-8 0,-5 1 1 0,5-1 0 0,-8 0 0 16,8 0-6-16,-3 0 0 0,3 0-1 0,-2 0 1 15,2 0-2-15,0 0 2 0,0 0-1 0,0 0 1 16,0 0 3-16,0 0-1 0,0 0 1 0,0 0 0 0,0 0 3 15,0 0 2-15,0 0-2 0,0 0 2 16,0 0 1-16,0 0 1 0,0 0-1 0,0 0 2 0,0 0 1 16,0 0 1-16,0 0 0 0,5-1 0 0,-5 1 2 15,26-13 1-15,-6 4-1 0,4 1 1 0,-1-3 2 16,2 1-1-16,2-3 1 0,4-1 0 0,-3 5 4 16,-2-2 0-16,2 1 0 0,0-1 1 0,3 1 8 15,-2-2 0-15,-2-1 0 0,2 2 1 0,-5-2 22 0,1 2 0 16,1 2 1-16,-4-2-1 0,-1 1 4 0,-2 2 0 15,-2-3 0-15,-1 3 0 0,-3 2-7 16,-3 3 1-16,-2-4 0 0,-4 6 1 0,-4 1-9 0,7-3 1 16,-7 3-1-16,0-2 2 0,0 2-5 0,0 0 1 0,0 0 0 15,0 0 0-15,0 0-2 0,0 0 1 16,0 0-1-16,0 0 1 0,0 0-1 0,0 0 0 0,0 0 0 16,0 0 0-16,0 0-5 0,0 0 2 0,0 0-1 15,0 0 1-15,0 0-14 0,0 0 1 0,0 0 0 16,0 0 1-16,0 0-7 0,0 0 1 0,0 0 0 15,0 0-1-15,0 0-4 0,0 0 2 0,0 0-1 16,0 2 0-16,0-2-2 0,-7 3 1 0,3 5-1 16,-9 0 1-16,-5 6-1 0,-1 5 0 0,2-3 0 15</inkml:trace>
  <inkml:trace contextRef="#ctx0" brushRef="#br0" timeOffset="9178.28">7235 7652 766 0,'0'-2'0'0,"0"2"0"0,-5-15 0 0,5 15 21 16,-8-26 1-16,8 26-1 0,-8-22 0 0,8 22 8 0,-2-14 2 15,2 14-1-15,-4-13 0 0,4 13-27 0,0-6-1 16,0 6 0-16,0-5 0 0,0 5-5 0,0-8 0 16,0 8-1-16,0-5 2 0,0 5-22 0,0-4 1 15,0 4-1-15,1-4 1 0,-1 4-10 0,8-3 1 16,-8 3-1-16,5-1 2 0,-5 1 0 0,8 0 2 16,-8 0 0-16,17 4 0 0,-17-4 5 0,19 5 2 0,-19-5-1 15,28 13 1-15,-12-2 3 0,-1-2 1 0,0 6-1 16,-1-1 1-16,-1 2 2 0,0 3 2 15,-1-2-1-15,4 7 0 0,2-3 4 0,-1 2 0 0,-1 3 0 16,0-4-1-16,2 0 2 0,-5-1 1 0,-1-1 0 16,1 1 0-16,0-4 0 0,0 2 0 0,-1 2 1 15,-1-5 0-15,-1 1-1 0,-2-4 1 0,-8 2-1 16,0 1 1-16,-3-1-1 0,1 0 0 0,-3 4 0 16,-3-3 1-16,1 3 0 0,-1 0 0 0,-2 0 1 0,2 0 0 15,0 0 0-15,0 0 2 0,-2 2-1 0,3-1 0 16,2 1 2-16,-2 0-1 0,3-1 1 15,-1 1-1-15,2-1 1 0,3 1 1 0,0-4-1 0,0-4 1 16,3-4 2-16,-3 1 0 0,1-5-1 0,3-1 1 16,-4-4 1-16,3 12 0 0,-3-12 0 0,5 7 0 0,-5-7 0 15,8 4 0-15,-8-4 0 0,4 6 1 0,-4-6 2 16,8 6 0-16,-8-6 0 0,13 7 1 0,0-6 5 16,3-1 0-16,1-1 0 0,-1-1 0 0,2-3 3 15,2 1 1-15,1-4 1 0,1 0-1 0,-1-5 15 16,0 2 1-16,0-5-1 0,3 0 0 0,-2-1 4 0,2-1 1 15,1 3-1-15,-4-6 2 0,0 0-4 0,-1 1 2 16,1 1-1-16,0 1 1 16,-4 3-12-16,-4-3 0 0,0 1 0 0,-2-2 1 0,-1-2 9 0,-1 1 0 15,-1 1 0-15,-3 1 1 0,-3 2-1 0,-4 1 0 16,0 2 0-16,-2 0 1 0,-3 5-7 0,1 4 1 16,-2 0 0-16,-3 1 1 0,-4 0 2 0,-1 1 0 0,-1 4 0 15,-4 4 1-15,-6 2 3 0,0 5 2 16,-2 3 0-16,-1 0-1 0,3 1 7 0,5 0-1 0,-4 2 0 15,2-3 1-15,2 2-5 0,1-1 1 0,2-1 0 16,1-2 0-16,3-1-7 0,0 0 2 0,-1-1-2 16,0-1 1-16,7 0-11 0,-4 0 0 0,5 1 0 15,0 0 2-15,0 1-9 0,3-4 0 0,1 2 1 16,-1-1-1-16,5-10-8 0,0 8 2 0,0-8 0 16,5 8-1-16,-5-8-1 0,4 11-1 0,1-8 0 15,6 2 2-15,7-5-4 0,-2 3 0 0,4-3 0 16</inkml:trace>
  <inkml:trace contextRef="#ctx0" brushRef="#br0" timeOffset="9593.83">7953 8054 992 0,'5'-3'0'0,"-5"3"0"0,16-13 0 0,-16 13 3 15,13-8 0-15,-13 8 1 0,8-8-1 0,-8 8-2 16,5-4 1-16,-5 4 1 0,8-3-1 0,-8 3-3 0,3 0 1 15,-3 0 0-15,5 1 0 0,-5-1-16 0,8 3 0 16,-8-3 1-16,12 5 0 0,-12-5-16 0,13 11 0 16,-13-11 1-16,10 13 0 0,-10-13-3 0,11 12 1 15,-11-12-1-15,8 13 2 0,-8-13 1 0,1 8 2 16,-1-8-1-16,4 6 1 0,-4-6 5 0,4 7-1 16,-4-7 0-16,4 6 1 0,-4-6 5 0,1 3 0 0,-1-3 0 15,8 5 1-15,-8-5 1 0,13 2 1 0,-13-2-1 16,16-2 0-16,-16 2 2 0,33-11-1 15,-17 6 1-15,2-3-1 0,-2 0 11 0,-2-3 0 16,2 0 1-16,-3 3-1 0,-2 2 3 0,-2 1 1 0,1-3 0 16,-2 3 0-16,0-2-1 0,0 2 1 0,-3 0 0 15,3 2 0-15,-4-2 0 0,3 4 0 16,-1-1 0-16,1 2 1 0,-1 3 3 0,0 2-1 0,1 0 0 16,-1 6 1-16,-1 6 5 0,0 1 0 0,-2 1 0 15,-2 1 1-15,3 4 8 0,-4-2 0 0,0 2 0 16,0 0 1-16,3-4-4 0,-2 1 2 0,4-5 0 0,2-4 0 15,0 1 0-15,-2-5 1 0,3-5-1 0</inkml:trace>
  <inkml:trace contextRef="#ctx0" brushRef="#br0" timeOffset="9748.12">8856 7996 501 0,'0'0'0'0,"0"0"5"15,0 0 0-15,0 0 1 0,-4-10-1 0,4 10 13 0,0-3 1 16,0 3 1-16,-4 6-1 0,4-6 2 0,-13 18 0 16,13-18 1-16</inkml:trace>
  <inkml:trace contextRef="#ctx0" brushRef="#br0" timeOffset="10200.45">7220 8819 778 0,'7'-5'0'0,"-7"5"0"0,20-8 0 15,-20 8 10-15,29-16 1 0,-8 8-1 0,-1 1 0 16,9-1 14-16,5-2 1 0,-4-1 0 0,2 0-1 0,-2-2 0 16,-1-1 1-16,4 0-2 0,1 1 2 0,4-1-10 15,3 0 0-15,-2 1 0 0,2 0 1 16,-3 1-7-16,4-6 1 0,-1 4 0 0,1 1 0 0,-4 2-1 15,3 2 0-15,-2-4 0 0,-3 0 0 0,-1-1 1 16,2 1 1-16,-4-1-1 0,-2 0 1 0,1 4 2 0,-5-2 0 16,0 4 0-16,-2 0 0 0,-7 0-1 0,-1 3 1 15,-4 1-1-15,-2 0 0 0,-1 4 1 0,-4-3-1 16,-6 3 0-16,10 0 2 0,-10 0-3 0,3 0 1 16,-3 0 0-16,-3 0 0 0,3 0-1 0,-5 3 2 15,-6 5-1-15,-10 2 0 0,-9 9-1 0,-7 1 1 16,-3 4-1-16,-4 1 0 0,-7 1-9 0,-3 1 1 15,-5 0-1-15</inkml:trace>
  <inkml:trace contextRef="#ctx0" brushRef="#br0" timeOffset="10761.14">3331 9672 12 0,'0'0'0'0,"0"0"0"0,0-5 0 0,0 5 11 0,0-3 0 16,0 3 1-16,0 0-1 0,0 0-9 0,0 0 0 15,0 0 0-15,0 0 2 0,0 0-4 0,0 0 0 16,0 0 0-16,0 0 0 0,0 0 0 0,0 0 0 15,0 0 0-15,13 2 0 0,3-1-1 0,5 1 1 16,9-2 0-16,-1 0 0 0,9 0-1 0,3-2 1 0,2-1-2 16,5-5 2-16,-2 4-1 0,2-4 1 15,2 1-1-15,-1 1 1 0,5-2-1 0,2 0 1 0,-2 0 0 16,-3-1 0-16,2-2-1 0,1-2 1 0,0 0 0 16,-3 1 0-16,0 1-1 0,2-5 1 0,-5 3 0 15,1-3 0-15,-3 1 17 0,-3-3 1 0,2-1 0 16,-4 3 0-16,-2 2 30 0,-3 0 0 0,-1 0 0 15,2 1 2-15,-4-1-9 0,-2 1 2 0,1 0-1 16,-7 4 1-16,1 1-4 0,-6 2 1 0,-4 4-1 0,-6-1 1 16,-2 3-7-16,-8 3-1 0,0-3 1 0</inkml:trace>
  <inkml:trace contextRef="#ctx0" brushRef="#br0" timeOffset="11133.08">3389 10052 401 0,'-13'5'0'15,"13"-5"0"-15,-24 8 0 0,24-8 18 0,-8-2 0 16,8 2 0-16,-10 3 0 0,10-3 3 0,-19 7 1 16,19-7-1-16,-9 3 1 0,9-3-16 0,-3 2 1 15,3-2 0-15,0 0-1 0,0 0-6 0,0 0 0 0,0 0 0 16,3 3 1-16,-3-3-2 0,9 0 0 0,-9 0 0 15,24 0 0-15,-2-3-6 0,6-2 0 16,2-2 1-16,3 1 0 0,4 0 2 0,-2-2 0 16,6-3 1-16,1 0 0 0,4-5 0 0,5 0 2 0,2 0 0 15,1 2 0-15,-1 1 2 16,4 2 1-16,2-5-1 0,-5 2 2 0,3-2 9 16,2 0 1-16,0 1 1 0,-4-1-1 0,-1 2 11 0,0-1 1 15,0 1-2-15,0 0 2 0,-3 1 11 0,-1 0 1 0,-4 2-1 16,0 2 1-16,-4-2-15 0,-7 3 2 0,1 2-2 15,-5 2 2-15,-3-2 9 0,1 1 2 0,-7 4 0 0,-1 1 0 16,-2-3-3-16,-6 3 1 0,0 3-1 0,-5-3 2 16,-2 0-8-16,-3 0 1 0,-3 0-1 0,3 1 1 15,-3-1-6-15,7 3 0 0,-7-3 1 0</inkml:trace>
</inkml:ink>
</file>

<file path=ppt/ink/ink2.xml><?xml version="1.0" encoding="utf-8"?>
<inkml:ink xmlns:inkml="http://www.w3.org/2003/InkML">
  <inkml:definitions>
    <inkml:context xml:id="ctx0">
      <inkml:inkSource xml:id="inkSrc0">
        <inkml:traceFormat>
          <inkml:channel name="X" type="integer" max="21248" units="cm"/>
          <inkml:channel name="Y" type="integer" max="12032" units="cm"/>
          <inkml:channel name="F" type="integer" max="4096" units="dev"/>
          <inkml:channel name="T" type="integer" max="2.14748E9" units="dev"/>
        </inkml:traceFormat>
        <inkml:channelProperties>
          <inkml:channelProperty channel="X" name="resolution" value="617.67444" units="1/cm"/>
          <inkml:channelProperty channel="Y" name="resolution" value="620.20618" units="1/cm"/>
          <inkml:channelProperty channel="F" name="resolution" value="0" units="1/dev"/>
          <inkml:channelProperty channel="T" name="resolution" value="1" units="1/dev"/>
        </inkml:channelProperties>
      </inkml:inkSource>
      <inkml:timestamp xml:id="ts0" timeString="2023-07-27T05:23:32.831"/>
    </inkml:context>
    <inkml:brush xml:id="br0">
      <inkml:brushProperty name="width" value="0.05292" units="cm"/>
      <inkml:brushProperty name="height" value="0.05292" units="cm"/>
      <inkml:brushProperty name="color" value="#FF0000"/>
    </inkml:brush>
  </inkml:definitions>
  <inkml:trace contextRef="#ctx0" brushRef="#br0">8267 3960 12 0,'29'3'0'0,"5"-8"0"16,-9-3 0-16,-7-4 0 0,-7-4 0 0,5 3 0 15,6 5 0-15,12 8 0 0,2 5 0 0,2-2 0 0,-1-3 0 16,-3 0 0-16,-1-3 0 0,2 3 0 0,2-3 0 16,-4 1 0-16,5 2 0 0,-1-3 0 0,-2 3 0 0,3-3 0 15,2 3 0-15,-1 0 0 0,-3-2 0 0,-1-1 0 16,2 2 0-16,-4-3 0 0,-2 4 0 0,1-3 0 16,-2 2 0-16,-1 1 0 0,1 1 0 0,0 2 0 15,2 1 0-15,-3-3 0 0,1 2 0 0,0-3 1 16,2 0 0-16,-3 2 0 0,-2 1 1 0,2-3 22 0,-1 3 0 15,1-3-1-15,0-3 1 0,1 0 12 0,-1 1 1 16,-4-1-1-16,1 2 1 0,-4-3-3 0,-1 1 2 16,-1 2-1-16,1 1 1 0,0 0-10 0,0 1 1 15,-1 2-1-15,1-3 0 0,0 4-5 0,-1-4 0 16,1 1-1-16,0 2 2 0,0-3-7 0,1 5 1 16,2-5 0-16,-3 3-1 0,-4-3-3 0,4 2 0 0,-4 1-1 15,4 0 2-15,-3-3-5 0,1 2 1 0,-2 1 0 16,-1-3 2-16,2 3 6 0,-1-3 1 0,2 0 0 15,-4 0 1-15,1 2 3 0,-5-2 0 0,0 0 1 16,0 3-1-16,2-3-3 0,3 0 1 0,-2 0-1 16,5 0 2-16,2 5-13 0,0-2 1 0,4-2-1 15,-4 2 1-15,1-3-6 0,-1 4 0 0,0-3-1 16,-1-1 2-16,4-1-4 0,-1 1 0 0,1-4 0 16,-4 4 1-16,-2-3-1 0,3 2 1 0,-6-2 0 15,3-1 0-15,-2 0 1 0,1-4 1 0,-2 3-1 16,1 0 0-16,0-1 4 0,1 1-1 0,1 0 1 0,-2 2 1 15,1 2 3-15,-1-6 0 0,2 3 0 0,1-1 0 16,-3 0 6-16,1 2 0 0,1 0-1 0,-1 1 2 0,2-1 2 16,-3-2 0-16,2 2 0 0,-1 1 2 0,-1-1-2 15,0 3 0-15,2-3 0 0,-5 2 1 0,1 1-4 16,0 0-1-16,-4 0 1 0,3 0 1 16,-1 0-2-16,0 0-1 0,0 0 1 0,3 0 0 0,-1 0-2 15,-1 0 0-15,0 0 0 0,-1 0 0 0,1 1-2 16,0-1 0-16,0 0 1 15,-2 3 0-15,0-3-3 0,3 0 0 0,-1 0 0 0,4 0 1 0,-1 0-1 16,2-3 0-16,-2 2 0 0,1 1 0 0,-4-4-5 0,3 4 2 16,-3-4-1-16,0 4 0 0,-1-4-3 0,-4 4 2 15,5-3-1-15,0 2 1 0,0 1-2 0,3-3 0 16,-2 1 0-16,5 2 0 0,-1-3 0 0,5 3 0 16,-2-3-1-16,-3 3 1 0,-2 3-1 0,-2 0 0 15,2-3 1-15,0 2 0 0,-2 1-2 0,2-3 1 0,0 0 0 16,-3 0 0-16,0-3 0 0,-4 3 0 0,4 3 1 15,0-3-1-15,1 4-1 0,-1 0 1 16,-1-4-1-16,6 1 1 0,3 2-1 0,-1-3 1 0,1 4-1 16,-3-4 1-16,1 4-1 0,-2-1 0 0,-1-1 0 15,2 1 1-15,-5 2-1 0,-1-2 0 0,1 2 0 16,-2-5 1-16,2 3-1 0,0-1 0 0,-1 1 0 16,1-3 2-16,3 1-2 0,2 3 0 0,-1-4 0 15,1 0 0-15,1 0 0 0,-2-4 0 0,-1 8 0 16,2-1 1-16,-1-2-1 0,3 2 0 0,-6 1 0 15,2-3 1-15,0-1-1 0,1 0 0 0,-1 3 0 0,2-3 1 16,-2-3 0-16,0 2 0 0,1 1 0 0,-4 1 0 16,-3-1 2-16,-3 0-1 0,3 0 0 0,0 0 1 15,1 0 1-15,3 0-1 0,4 0 1 0,-2 0 0 0,3 0 4 16,3 0 0-16,0 0 0 0,-1 0 0 0,0 3 0 16,-5-3 1-16,1 4 0 0,1-4 0 0,-1 1-1 15,2 2 1-15,-3-3-1 0,2-3 1 0,-1 2-3 16,4 1-1-16,0 0 1 0,0 0 0 0,-4 0-3 15,2 0 0-15,0 0 1 0,1 0-1 16,0 0-2-16,-2 0 1 0,2 1 1 0,-4-1-1 0,2-1 0 16,3 1 0-16,-1 0 1 0,1 0 0 0,-3 1-1 15,2 2 2-15,1-3-2 0,0 2 1 0,-4-2 2 16,4 0 0-16,-3 0 1 0,-1 3-1 0,-1-3 3 16,2 0 0-16,1 0 0 0,-3 0 0 0,3 0 1 0,2-3 1 15,-2 1 0-15,1 2 0 0,-2-3 0 0,3 2 0 16,-4-6 0-16,4 2 1 15,3 1-2-15,-2 1 1 0,2-5 0 0,-2 3 0 16,2 0-1-16,-6 2 1 0,1-2-1 0,3 2 1 0,-1 1 2 0,0 2 2 16,-1-3-1-16,1 3 1 0,1 0 0 0,2 0 1 15,2-3 0-15,-4 3 0 0,2-1-1 0,0 1-1 16,1 0 1-16,-4 0-1 0,5 0-3 0,-6 1 1 0,1-1 1 16,0 0-1-16,1 0-2 0,-1-1 0 0,-5 1 0 15,1 0 0-15,1 0-4 0,1 0 1 16,-1-4 0-16,-3 4-1 0,3-3-1 0,-2 2-1 0,-2 1 0 15,1-4 1-15,-1 4-1 0,-1-3 2 0,-1 2-2 0,1 1 1 16,0-3 0-16,0 1 0 0,-1 2 0 0,3 0 0 16,-2 0 1-16,1 0-1 0,-3 0 1 0,-3 2 0 15,2-2 0-15,-2 0 0 0,1 0 0 0,2 3 0 16,0-3-2-16,1 0 0 0,2 0-1 0,0 0 2 16,2 0-3-16,-5-3 0 0,1 1 0 0,-1 2 0 15,0 0 0-15,0 0 0 0,0 0 0 0,-3 0 1 16,2 0-1-16,-2 0 0 0,4 0 0 0,1 0 0 0,0-3-1 15,0 3 0-15,6 0 0 0,-3 0 1 0,1 0-1 16,1 0 0-16,-5 0 0 0,3 0 0 0,-4 0 0 0,-1 0 0 16,2 0 0-16,0 0 1 0,0 0-1 0,-4 3 0 15,9-3 0-15,-2 5 0 0,0-5 0 0,0 4 1 16,1 0-1-16,-3-3 2 0,6 6-1 16,-6-3 0-16,2-1 0 0,0-1 1 0,0 1-1 0,1 2 2 15,-2-2-1-15,1-1 0 0,-1 1 3 0,1 0-1 16,-3-3 0-16,0 2 1 0,-3 1 2 0,1-3-1 15,-2 0 1-15,2 0 1 0,-3 0-1 0,2 0 0 0,-1 0-1 16,3 0 2-16,-3 0-1 0,2 0 0 0,4 0-1 16,-1-3 1-16,0 1 0 0,2 2 1 15,-3-3-2-15,3 3 2 0,-3-3-2 0,1 1 1 0,5 2-1 16,-3-3 1-16,3 3-1 0,0-3 0 16,4 1 0-16,1 2 1 0,-4 0-1 0,3 0 2 0,1 0 0 15,-4-3 0-15,3 1 0 0,-3-1 0 16,4-1 0-16,-3 0 1 0,0 1-3 15,1 2 2-15,-3 1-1 0,0-4 1 0,0 4-2 16,-1-3 1-16,3 2 0 0,-5 1 0 0,3-3-3 16,0 1 2-16,-3-1-1 0,1 3 1 0,1-3-3 0,-1 1 2 0,-2 2-1 15,-1-3 1-15,-1 3-2 0,0-3 1 0,-7 3-1 0,2 0 0 16,-2 0 0-16,1 0-1 0,1 0 0 0,-2 0 1 0,2 0 0 16,0 0-1-16,-3 0 0 0,1 0 0 0,0 0-1 15,1 0 2-15,-7 0-2 0,9 0 1 0,-9 0-1 16,8 0 0-16,-8 0 0 0,8 0 2 0,-8 0-2 15,5 0 0-15,-5 0 0 0,5 0 1 0,-5 0-2 16,5 0 1-16,-5 0 1 0,3 0-1 0,-3 0-1 16,3 0 0-16,-3 0 0 0,5 0 1 0,-5 0-1 0,1 0 0 15,-1 0 0-15,2 0 0 0,-2 0 0 0,0 0 0 16,0 0 0-16,0 0 0 0,0 0-1 0,0 0 1 16,0 0 0-16</inkml:trace>
  <inkml:trace contextRef="#ctx0" brushRef="#br0" timeOffset="1910.66">11273 3795 12 0,'-1'0'0'16,"1"0"0"-16,-2 0 0 0,2 0 231 0,-8 2 0 16,8-2 0-16,-9 3 1 0,9-3-194 0,-15 5 0 0,15-5 0 15,-12 3 0-15,12-3-30 0,-10 3 0 0,10-3 0 16,-13 5 1-16,13-5-9 0,-12 4 0 0,12-4 0 16,-18 5 0-16,18-5-22 0,-11 3 1 0,11-3 0 15,-10 4-1-15,10-4-47 0,-11 4 0 0,11-4 0 16,-9 0 0-16,9 0 0 0,-13 0 0 0,13 0 1 15,-8 0-1-15,8 0 33 0,-3 0 2 0,3 0-2 16,-5 0 1-16,5 0 14 0,-3 3 0 0,3-3 0 0,-2 0 1 16,2 0 7-16,0 0 0 0,0 0 1 15,0 0-1-15,0 0 9 0,0 0-1 0,0 0 1 0,0 0 0 16,0 0 4-16,0 0 0 0,0 0 0 0,5 5 0 16,-5-5 2-16,17 8 1 0,-17-8 0 0,24 10 1 15,-24-10 6-15,29 12 1 0,-11-5-1 0,-2-3 2 16,3 0 2-16,1 0 2 0,1-4-2 0,-2 5 2 15,-1-2-5-15,-1-1 1 0,2 1-1 0,4-3 1 0,1 3-4 16,1-1 1-16,1 1-1 0,-1 0 1 0,1-3-4 16,-1 0 2-16,2 0-1 0,4 0 0 0,-1 0-3 15,2-3 0-15,-5 3 0 0,1 0 1 0,0 0-4 0,-3 3 0 16,1-3 0-16,-4 2 1 0,2 1-1 0,1-2 0 16,-2 3 0-16,1-1 0 0,-1 1-1 0,3 1 1 15,-1 0-1-15,-1 1 1 0,2-1-1 0,-1-2-1 16,1-1 1-16,3 4 1 0,-2-1-1 0,0 0 0 15,-2-2 0-15,1-3 1 0,-1 0-1 0,1 0 0 16,-1-3 0-16,-1 3 1 0,0-4-2 0,2 3 2 16,-4 1-1-16,2 0 1 0,1 0 0 0,1 0 0 15,-1 1 0-15,1 3 0 0,2-4 4 0,3 3 0 0,1-3 0 16,-4 1 0-16,1 3 5 0,3-1 0 16,1 1 0-16,-1-2 0 0,2 0 6 0,-4-2-1 0,2 0 1 15,1 1 0-15,-2-1-1 0,-3 0 0 0,3 0 1 16,-3-1 0-16,1-3-5 0,-2 1 0 15,0 2 0-15,-1-2 1 0,-1-2-3 0,-1 2 1 0,2-2-1 16,1 0 1-16,1-3-2 0,3 2-1 0,1 1 1 16,-7 0 1-16,4 2-4 0,-1 2 2 0,1-3 0 0,1 0-1 15,-3 1 1-15,1-1-1 0,-1 3 1 0,0 1 0 16,-2-3-1-16,1 3 1 0,2 3 0 0,0-3-1 16,-1 5 4-16,0-2 0 0,-2-2 0 0,2 2 1 15,-4 1 13-15,1-4-1 0,1 0 0 0,-4 0 2 16,0 0 6-16,-1 0 1 0,3 0-1 0,0 0 0 15,-2 0-6-15,2 0 1 0,-3 0-1 0,-2-4 1 0,-2 4-7 16,0 0 1-16,-4 0 0 0,4 0 0 0,5 0-1 16,-2-4 0-16,2 4 0 0,-2-3 0 0,2 3-4 15,-4 3 1-15,4-3 0 0,1-3-1 0,2-1 1 16,0 3 1-16,2-2-2 0,-1 1 2 0,4-1-2 16,-2 0 1-16,5 1 0 0,-5-1-1 0,2 0-1 15,-1 1 0-15,3-1-1 0,0 0 2 0,-2 1-4 0,-2-2 0 16,2 0 0-16,0 0 1 0,-1-3-3 0,1 6 1 15,-2-2 0-15,-1-2 0 0,1 2 3 0,-5 1 2 16,3-1-1-16,1-2 1 0,1 2 2 0,-1 0 0 16,-4 1 0-16,2-3 1 0,-3 2 0 0,-4 0 1 15,4 2 0-15,-1 1 0 0,1 0-4 0,-3 0 2 0,1 0-1 16,0 0 0-16,0 0-4 0,-3 0 2 0,2-4-1 16,-4 4 1-16,2 4-6 0,0-3 1 0,0 2 0 15,-2-3 1-15,2 0-6 0,-3 0 1 0,3 0-1 16,-4 0 2-16,1 0-4 0,-5-3 0 0,5 3 0 15,0 0 0-15,-1 0-1 0,3 0 0 0,-1 0 0 16,0 0 1-16,2 0-1 0,0 0 0 0,0 0 0 16,-1 0 0-16,1-1 0 0,-4-3 0 0,1 1 0 0,-2 2 0 15,0 1 0-15,1-4 0 0,-1 4 0 16,0-3 0-16,0 2 0 0,0 1 0 0,0-3 0 16,1 1 0-16,-1 2 0 0,0 0 1 0,0 0-1 0,2 0 1 15,-1 0-1-15,1 0 2 0,0 0-2 0,-2 0 1 16,2 0-1-16,0 0 1 0,-2 0 0 0,2 0 0 15,1 0 0-15,3 0 0 0,-4-3 0 0,0 3 2 0,1-3-1 16,1 1 0-16,-4 2 0 0,-3-3 1 0,1 3-1 16,-1-3 0-16,-8 3 0 0,10 0 1 0,-10 0-2 15,11 0 1-15,-11 0 0 0,5 0 1 0,-5 0-2 16,6 0 0-16,-6 0 0 0,10 0 1 0,-10 0-1 0,9 0 0 16,-9 0 1-16,7 0-1 0,-7 0-1 0,6-2 1 15,-6 2 0-15,6 0 0 0,-6 0-1 0,2 0 1 16,-2 0-1-16</inkml:trace>
  <inkml:trace contextRef="#ctx0" brushRef="#br0" timeOffset="3398.36">16173 3901 878 0,'-5'-3'0'0,"5"3"0"0,-11-8 0 16,11 8 52-16,-5-5 1 0,5 5-2 0,-8-4 2 0,8 4 0 16,-16-4 1-16,16 4-1 0,-14 0 1 0,14 0-34 15,-5 0 1-15,5 0-1 0,-4 0 1 0,4 0-15 16,-4 0 1-16,4 0-2 0,-3 0 2 0,3 0-6 16,-3 0 0-16,3 0 0 0,-2 0 1 0,2 0-2 15,0 0 0-15,0 0 0 0,0 0 2 0,0 0-2 0,0 0 0 16,0 0 0-16,0 0 0 0,0 0-2 0,16 0 2 15,-16 0 0-15,31 0 0 0,-9 0-1 0,2 0 1 16,0 0 0-16,-2 0 0 0,2 0 0 16,-3 0 0-16,4-4 0 0,-3 1 1 0,2 3 1 0,0-4-1 15,0 3 0-15,3 1 1 0,-1 0 1 0,-2 0 1 16,3 0-1-16,0 0 2 0,-2 1 3 0,1 3 0 16,1-4 0-16,2-4 1 0,-1 3 1 0,1 1 2 0,0-3-1 15,1 3 0-15,4 0-1 0,-4 3 1 0,2-3 1 16,1 1-1-16,5 3 0 0,-3-4 1 15,5 3 0-15,-1-3 0 0,2 0 4 0,-3 0 1 0,2 1-1 16,-2-1 1-16,1-1-1 0,-3 1 0 0,3 0-1 16,-4 0 2-16,1 0 0 0,1 0 0 0,1-3 0 15,-3 3-1-15,2 3 0 0,0-3 0 16,1-3 0-16,-3-1 0 0,5 3-4 0,-4-4 0 0,3 2 0 16,-1 0 1-16,-3 1-5 0,2-1 1 0,1-2 0 0,2 5 0 15,1-3-3-15,2 1 2 0,-5 2-1 0,4-3 1 16,-4 3-4-16,2-3 2 0,3 2-1 0,-5 1 1 15,4-4-3-15,-6 0 1 0,3 4-1 0,-1-4 0 16,0 0 1-16,-1 1 0 0,-1 1 0 0,-1 2 0 16,2 0 0-16,-3 0 0 0,-1 2-1 0,-3 1 2 15,1-3-4-15,1-3 0 0,-2 1 0 0,2 2 0 0,-2 2 1 16,0 1 0-16,2-3-1 0,2 1 1 16,-4 2 0-16,3-3 1 0,4 0-1 0,-3 0 1 0,2 0-1 15,2 0 2-15,-3 0-2 0,2-3 1 0,0 2 0 16,1 1-1-16,2-3 0 0,0 1 2 0,-5 2-1 0,1-3 0 15,1 3 1-15,0 0 0 0,1 0-1 0,0 0 2 16,-1 0-2-16,-4 0 2 0,-1 0 0 0,0 0 2 16,-2 0 0-16,2 0 0 0,0-5 0 0,2-1 2 15,-1 4 0-15,1-3 0 0,-2 4 3 0,-2-1 0 16,2 2-1-16,-4-3 2 0,1 1-2 0,1-1 0 0,-3-1 0 16,2 4 2-16,1-4-3 0,1 4 1 0,-1-3 0 15,-3 3 0-15,3 0 1 0,1 0-1 16,-3 0 0-16,3 0 1 0,-6 0-2 0,1-1 2 15,-1-3-1-15,1 3 0 0,-2-2-1 0,-1 0 0 0,-2 1 0 16,0-1 2-16,-2 0-2 0,0 1 1 0,-1-1 0 16,-4 3 0-16,0 0-1 0,-4 0 1 0,-1 0-1 15,-1 0 1-15,0 0-2 0,-1 0 0 0,-1 0 0 16,1 0 0-16,1 0 0 0,1 0 0 0,1 0 0 16,-2 0 0-16,0 0-1 0,0 3 1 0,0-3 0 15,-5 0 0-15,-3 0-3 0,8 0 2 0,-8 0 0 0,3 0 0 16,-3 0-3-16,3 0 1 0,-3 0 0 0,3 0 0 15,-3 0 0-15,3 0 1 0,-3 0-2 0,2 0 2 16,-2 0 0-16,0 0 0 0,0 0-1 0,0 0 1 16,0 0 0-16,0 0 1 0,0 0-2 0,0 0 2 15,0 0-1-15,0 0 0 0,0 0-1 0,0 0 2 0,0 0-2 16,0 0 1-16,0 0-1 0,0-6 1 0,0 6-2 16,5-5 0-16,-5 5 0 0,5-5 0 0,-5 5 0 15,3-8-1-15,-3 8 1 0</inkml:trace>
  <inkml:trace contextRef="#ctx0" brushRef="#br0" timeOffset="6891.57">22585 3844 12 0,'0'0'0'0,"0"0"0"0,0 0 0 16,0 0 0-16,0-8 0 0,0 8 0 0,0-3 0 0,0 3 0 15,5 0 0-15,-5 0 0 0,3 0 0 0,-3 0 20 16,2 0 0-16,-2 0 0 0,0 0 2 0,0 0 53 16,0 0 1-16,0 0-1 0,0 3 2 0,0-3-37 15,0 0 1-15,0 0-1 0,6 3 1 0,-6-3 12 0,18 0 0 16,-18 0 0-16,24 2 1 0,-7 1-10 0,-1 2 1 16,2-2 0-16,-2 2 0 0,-2-2 6 15,2 2 0-15,-2 0 1 0,5-5-1 0,2 3 10 0,1-2 1 16,2-1 0-16,2 0-1 0,2 0-13 0,0 0 1 15,2 0-1-15,-2 3 0 0,3-3-3 0,1 4 0 0,3-3 0 16,1-1 0-16,1 3-6 0,1 1 1 0,2-3 0 16,0 2 0-16,0 2-10 0,1-2 2 0,5-1-1 15,-2 1 1-15,2 0-8 0,2 2 1 0,-1-2 0 16,3-1 1-16,-2 1-6 0,3-3 0 0,1 1 0 16,1 3 0-16,1-4-3 0,3 0 0 0,1 0 0 15,-2-4 1-15,-1 3-5 0,1-4 2 0,0 5-2 16,0-3 2-16,-1 3 0 0,1 3-1 0,0-3 1 15,0 2 0-15,-2-2-1 0,-1-2 0 0,-1 2 1 16,1 0 0-16,-2 0-3 0,0 2 0 0,1-2 1 16,1 0 0-16,0 3-2 0,1-3 2 0,0 0-2 15,0 0 1-15,0 0-3 0,1 0 1 0,-1 0-1 0,0 1 1 16,-1 3-1-16,1-1 0 0,0-3 0 0,0 1 0 16,0 2-1-16,1-3 0 0,-1 4 0 0,1-4 0 15,3 1-1-15,-2 2-1 0,-2-3 1 0,0 2 1 0,-1-2-4 16,-1-2 2-16,1 2 0 0,-2 0-1 0,1 0 0 15,1 0-1-15,-2-3 1 0,-2 2 0 0,1-3 0 16,-1 4-1-16,-1-3 1 0,-2 2 0 0,-1 1-1 0,0 0 0 16,-2 0 0-16,-2 0 0 0,0-7-2 15,-1 1 2-15,-1 3-1 0,-3 0 0 0,1 3 0 16,-2 3-1-16,0-3 0 0,0 0 1 0,0 0 0 16,0 0-1-16,0 0 0 0,-1 0 0 0,-1 0 0 15,1-5 0-15,1 2-1 0,0 0 1 0,-2 1-1 0,2-1 2 16,0-2-1-16,-1 2 0 0,-2-2 0 0,0 1 1 15,0-4-1-15,-1 5 0 0,1-2-1 0,2-3 1 16,1 3 1-16,0 2-1 0,0 3-1 0,0 0 1 16,2 0 0-16,-1 0 1 0,1-3-2 0,0-2 1 0,-2 0-1 15,0 5 1-15,0-3 0 0,0 2-1 0,0 1 0 16,0 1 1-16,0 2-2 0,0-3 1 0,2 0 0 16,0 0 0-16,1 3-1 0,3-3 2 0,1 0-2 15,-3 0 1-15,3 2-1 0,3 1 0 0,-1-3 0 16,1 2 1-16,-1 1-1 0,1 0 0 0,-2 2 0 15,0-2 1-15,2-3-1 0,-1 2 0 0,-1 1 0 16,0-3 1-16,2-3-1 0,0 1 0 0,-1 2 0 16,-1-3 1-16,2 3-1 0,0 0 0 0,-1 0 0 0,-1-5 1 15,2-3-1-15,0 0 0 0,-2 0 0 0,-2 4 1 16,0-3-1-16,1 3 0 0,-2 2 0 0,-2-1 0 16,-3 3 0-16,-1 0 0 0,-3 0 0 0,0 0 0 15,-3 0 0-15,0-3 0 0,-3 3 0 0,1 3 0 16,-1-3-1-16,-1 0 1 0,0 0 0 0,-2 3 0 0,-1-3-1 15,-2 2 1-15,0 1 0 0,-1-3 0 0,-2 1-1 16,0 2 1-16,-2 1 0 0,-1-4 0 0,-4 1 0 16,-1 2 0-16,0-3 0 0,0 0 0 0,0 0 0 15,0 0 0-15,-3 0 0 0,1 0 0 0,-6 0 0 16,10 0 0-16,-10 0 0 0,8 0 0 0,-8 0 0 0,5 0 0 16,-5 0 0-16,3 0 0 0,-3 0-1 0,3 0 1 15,-3 0 0-15</inkml:trace>
  <inkml:trace contextRef="#ctx0" brushRef="#br0" timeOffset="12759.42">12107 4870 489 0,'0'0'0'0,"0"0"0"16,0-1 0-16,0 1 5 0,0-7 2 0,0 7-1 15,0-1 0-15,0 1 49 0,0-4 0 0,0 4 0 16,0 0 0-16,0 0-14 0,0 0 0 0,0 0 1 0,0 0-1 15,0 0-10-15,0 0 0 0,0 0-1 0,0 0 2 16,0 0-11-16,0 0 0 0,0 0 1 0,3 0 0 16,-3 0-7-16,10 0-1 0,-10 0 1 0,11 4 0 15,-11-4-8-15,25 4 2 0,-25-4-1 0,29 2 1 16,-11 0-3-16,-4-1-1 0,2 2 1 0,2-3 1 16,1 2-2-16,-3 1 1 0,3-3 0 0,1 0 0 0,1 0-3 15,-2 0 0-15,2-3 0 0,5 1 1 0,-1-2 1 16,1 2 2-16,-3 0-1 0,3 2 0 15,-1-3 6-15,1 3 0 0,-2 0-1 0,1 3 2 0,1-3 1 16,-1 2 1-16,1 0-1 0,-2-1 1 0,1 2 4 16,1 2 1-16,-1-2-1 0,1-1 1 0,1 1 0 0,3 0 0 15,-1-1 0-15,-2 1 0 0,5-3 3 0,-2 1-1 16,2 3 0-16,-2-4 2 0,1 3-2 0,0-3 1 16,0 5-1-16,1-2 2 0,-1-2-2 0,1 2 1 15,2 1-1-15,-1 0 2 0,2-2-7 0,-1 1 1 16,1 0 0-16,3 2 0 0,0-2-3 0,-1-1 1 15,1 1 0-15,1 0 0 0,-1 2 2 0,0 0 0 0,2-2 0 16,1-3 0-16,2 1-1 0,0 3 1 0,-1-4 0 16,2 0 0-16,0 0 1 0,2-4 1 0,0 3-1 15,0 1 2-15,2-3-5 0,-2 3 2 16,-3-5 0-16,2 0 0 0,1-1-2 0,-3 1 0 0,2 0-1 16,-2 2 2-16,1-2-4 0,3-3-1 0,-6 4 0 15,2-3 1-15,2 6-4 0,-1-2 1 0,-1-2 0 16,0 2 0-16,4 1-1 0,-4-1 0 0,1 3 0 15,3-3 1-15,-4 1-3 0,1 2-1 0,2-3 1 16,-3 3 0-16,2 0 0 0,-3 0-1 0,1 0 1 0,1 0 1 16,-2-5-3-16,1 5 2 0,0-3 0 0,-2 2 0 15,1-3-3-15,-1 1 2 0,0 2-2 0,-2-3 2 0,2 0 1 16,1-4 0-16,-6 1 1 0,3 6 0 0,-1-4 0 16,-5 2 0-16,4 0 0 0,1 1 0 0,0-4 1 15,1 0 1-15,-1 2-1 0,2 0 1 0,-5 0-1 16,1 1 1-16,0 2 0 0,-1-4 0 0,0 3-1 15,1 1 1-15,-2-2 0 0,1 1 0 0,0-1-1 0,0-2 1 16,0 2-1-16,0 0 1 0,-1 1-1 0,-1-3 0 16,1 2 0-16,-1 0 2 0,2 2-3 15,2 1 1-15,-2-4 0 0,-2 4 2 0,1-4-2 16,-1 1 0-16,1-1-1 0,-1 3 1 0,1-4-1 0,-1 2 0 16,1 0 0-16,-1 1 0 0,1 2-1 0,-3 0 0 15,3 0 0-15,-4 0 1 0,4 0-2 0,2 0 0 16,-2 0 0-16,1 0 1 0,-2-3-2 15,1-2 1-15,1-1 0 0,0 4 0 0,2-1 0 0,-4 2 1 0,4 1-1 16,-1-4 1-16,-1 1-1 0,4-2-1 0,-6 1 1 16,2 1 1-16,-1 1-3 0,-1-1 1 0,1-2-1 15,-1 2 2-15,1-5-3 0,-1 3 2 0,1 0-2 16,1-1 1-16,3 1-1 0,-3-3 0 0,-2 4 0 16,2 1 1-16,0 1-2 0,1 2 0 0,-1-3 1 15,0 3 0-15,-2-3-1 0,1 1 0 0,-1-1 1 16,1 3 0-16,-1 0-1 0,1 0 1 0,-3 3-1 15,0-3 0-15,-1-3-1 0,2 3 1 0,-2 0 1 0,4 0-1 16,2 0-1-16,1 0 0 0,0 0 0 0,-1 0 0 16,1 0-1-16,0-5 1 0,1 2-1 15,0 1 2-15,-1 2-2 0,1-3 1 0,-3 3 0 0,0-3 0 16,0 1-1-16,-1 2 1 0,-1 2 0 0,1 1 0 0,-1-3-1 16,-1 0 1-16,-2 0-1 0,0 0 2 15,-1 0-2-15,0 0 1 0,1 3-1 0,0-3 1 16,-1 2-1-16,3 1 1 0,-2-3 0 0,2 2 0 0,0-2-1 15,2 0 1-15,1 0-1 0,0-2 1 0,1-3-1 16,-2 2 2-16,2-2-1 0,1 5 0 0,0 0-1 16,1 0 1-16,2 0-1 0,-2 0 1 0,-1 0-1 0,1 0 0 15,-5 0 0-15,3 0 1 0,-3 0-1 16,-1 0 0-16,19-3 0 0,-13 3 1 0,-1 0-1 0,-2-3 0 16,-5 2 0-16,0 1 1 0,4 0-1 0,-1 0 0 15,1 0 0-15,-4 0 2 0,4-4-2 0,-2 4 0 16,3 0 0-16,-2 0 1 0,1 0-1 0,-1 4 0 0,-6-4 0 15,3 0 1-15,-1 0-1 0,1 0 0 16,-9 0 0-16,1 0 0 0,2 1 0 0,-3 2 0 0,5-3 0 16,-1 0 0-16,1 0 0 0,1-3 0 0,3 2 0 15,-3 1 0-15,2 0 0 0,-1 0 0 0,1 0 0 16,-3 0 0-16,2 0 0 0,-2 0 0 0,-1 0 0 16,1 0 0-16,-1 0 0 0,1 1 0 0,-2-1 0 15,0 0 0-15,-2 0 0 0,2-1 0 0,-5 1 0 16,2 0 0-16,-1 0 0 0,1 0 0 0,-2 0 0 15,0 0 0-15,2 0 0 0,-2-4 0 0,3 3 0 16,1 1 0-16,-1 1 0 0,0 3 0 0,-2-4 0 16,0 1 0-16,-1-1 0 0,1 0 0 0,0 0 0 0,-2 0 0 15,3 0 0-15,-2 0 0 0,-3 0 0 0,0 0 0 16,-1 0 0-16,1-1 0 0,-1 1 0 0,-1 0 0 0,0 0 0 16,1 0 0-16,7 0 0 0,-1 0 0 0,-2 0 0 15,2 0 0-15,-1 0 0 0,1 0 0 0,0 0 0 16,-2 0 0-16,2 0 0 0,-1-4 0 0,1 3 0 15,0-1 0-15,1 1 0 0,-1 1 0 16,1-4-1-16,-1 4 1 0,0 0 0 0,-1 0 0 0,-1 0-1 16,1 0-1-16,-4 0 1 0,1 0 1 0,-1 0-2 0,0 0 1 15,-7 0 0-15,3 0 0 0,-4 4-2 16,0-4 2-16,1 1-1 0,1 1 1 0,1-1-1 16,-3-1-1-16,9 4 1 0,1-4 0 0,-1 1 0 0,1-1-1 15,1 0 1-15,0 0 1 0,0 0-1 0,0-1 1 16,2 1 0-16,0 0-1 0,0-4 1 0,-2 4 0 15,3 0 0-15,0 0 0 0,1 0 0 0,-3 4 0 16,0-4 0-16,-3 0 1 0,1 0-1 0,-1 0 1 16,-1 0-2-16,0 1 2 0,0 2-1 0,0-3 1 0,1 3-1 15,1-3 1-15,0 0-1 0,-3 0 1 0,1 0-1 16,0 0 1-16,0 2-1 0,0 1 0 0,3-3 0 16,-3 3 1-16,2-3-3 0,-1 2 2 0,2-2 0 15,-1 3 0-15,1-3-1 0,-1 0-1 16,-4 0 1-16,-1 0 0 0,0 2-3 15,-1 1 2-15,-4-3 0 0,0 0-1 0,0 0 0 0,0 0 0 0,13 0 0 16,-2 3 1-16,2-1-2 0,-1 1 2 0,1 0-1 16,0-3 1-16,1 2 1 0,0 1 0 0,4-3-1 0,-4 1 1 15,2 1 0-15,0-1 0 0,2 3-1 0,-1-3 2 16,1 2-1-16,-1 1 0 0,-1-4-1 0,-2 4 2 16,1-4-1-16,-1 3 0 0,-3-3 0 0,0 2-1 15,0-2 1-15,0 0 0 0,2 0 0 0,0 0-1 16,0 0 1-16,-2 0 0 15,0 3 0-15,-2-3 1 0,3 2-2 0,-3 1 2 0,1 0-1 16,-1-1 1-16,1 1-1 0,-1-3-1 0,-7 3 1 0,-1-3 1 0,1 0-1 16,-1 0 1-16,1 0-2 0,0 0 2 0,-1 0-1 0,-1 2 1 15,6 1 0-15,-1-3 0 0,0 3-1 0,-2-3 2 16,2 2-1-16,0 1 1 0,-1-3-1 0,1 0 1 16,3 0 0-16,-3 1 0 0,0-1-1 0,-1 3 1 15,3-3 0-15,-1 0 0 0,-1 0-1 0,0 0 1 16,-6 0 0-16,1 0 0 0,0 0-1 0,0 0 1 15,2 0-1-15,0 4 1 0,-1-4-1 0,-1 0 0 16,6 0-1-16,1 1 2 0,-2 2-1 0,-1-3 0 0,-4 4 0 16,0-4 1-16,0 1-1 0,2 2 0 15,9-3 0-15,0 2 0 0,0-1-1 16,-1 1 1-16,-1 1 0 0,1-3 1 0,-1 0-1 0,-1 0 1 0,2 0 0 16,-2 0 0-16,1 0-1 0,1 0 1 0,-1 0 0 15,-1 0 0-15,2 2-1 0,-1 1 1 0,2-3 0 16,2 0 0-16,-3 0-1 0,1 0 1 0,3 3-1 15,0-3 1-15,2 5-2 0,-1-2 2 0,-1-1-1 16,-1 1 1-16,-1-3-1 0,1 1 0 0,1 1 0 16,1 0 1-16,-1 1-1 0,0-2 0 0,-3 2 0 0,-1-3 1 15,0 4-2-15,-1-4 1 0,-1 0 0 0,2 1 1 16,-1 2-1-16,1-3 1 0,-1 3 0 0,1-3 0 16,-1 2-1-16,1-2 1 0,2 3 0 0,0-3 0 15,0 2 0-15,1 1 0 0,0-3 0 0,-1 3 0 0,3-3 0 16,-4 2 0-16,0 1 0 0,0-3 0 0,-1 3 0 15,-1-3 0-15,4 2 0 0,0 1 0 0,-2-3 0 16,2 0 0-16,-4 0 0 0,1 1 0 16,-1 1 0-16,1 0 0 0,-1 1 0 0,1-3 0 0,-1 1 0 15,1 2 0-15,2-3 0 0,1 4 0 0,0-4 0 16,0 1 0-16,-1 2 0 0,1-3 0 0,0 0 0 16,0 4 0-16,-2-4 0 0,0 0 0 0,0-4 0 15,0 4 0-15,2-3 0 0,-1 3 1 0,1 0-1 0,0 3 0 16,1-3 0-16,1 4 1 15,0-4-1-15,0 1 0 0,-1 2 0 0,-1-3 1 0,1 0-1 0,-1 2 0 16,-2 1 0-16,0-3 0 0,0 3 0 0,0-3 0 16,0 2 0-16,1 1 0 0,-1-3 0 0,-2 3 0 15,4-3 0-15,0 2 0 0,-1 1 0 0,1-3 0 0,0 1 0 16,0 1 0-16,1 0 0 0,-1 1 0 0,1-3 0 16,0 1 0-16,1-1 0 0,-1 0 0 0,0 0 0 15,-1-1 0-15,1 1 0 0,-1-3 0 0,1 3 0 16,-1 0 0-16,1 0 0 0,1 3 0 0,-1-3 0 15,0 0 0-15,1 0 0 0,-1-3 0 0,2 1 0 16,0 2 1-16,1 0-1 0,1 0 2 0,-1 0-2 16,1 0 1-16,1 0-1 0,0 0 1 0,2 2 0 15,-1 1 0-15,3-3-1 0,-3 1 1 0,-2 3 0 16,-2-4 0-16,0 3-1 0,-1-3 2 0,3 1-2 0,-1 2 1 16,1-3-1-16,1 4 0 0,2-4 0 0,-1 1 1 15,1 2-1-15,0-3 0 0,1 2 0 0,2 0 1 16,0-1-1-16,0 2 0 0,-5-3 0 0,0 0 0 15,0 0 0-15,-1 0 0 0,1 0 0 0,0 0 1 16,0 2-1-16,0 1 0 0,-2-3 0 0,1 0 0 0,-1 0 0 16,-1 0 0-16,5 0 0 0,-2 3 0 0,2-3 0 15,-1 2 0-15,-4 1 0 0,0-3 0 0,-1 3 0 0,-1-3 0 16,-3 2 0-16,0 1 0 0,0-2 0 0,0 3 0 16,-6-1 0-16,0-2 0 0,0 3 0 0,-1-4 0 15,-5 0 0-15,-1 3 0 0,1-3 0 0,-1 1 0 16,2 2 0-16,0-3 0 0,0 0 0 0,0 0 0 15,-2 0 0-15,1 0 0 0,-1 0 0 0,0 0 0 16,2 0 0-16,-1 0 0 0,1 0 0 0,-2 0 0 0,0 0 0 16,1 0 0-16,-1 0 0 0,1 0 0 15,-7 0 0-15,9 0 0 0,-9 0 0 0,10 0 0 0,-10 0 0 16,6 0 0-16,-6 0 0 0,5 0 0 0,-5 0 0 16,3 0 0-16,-3 0-3 0,3 0-1 0,-3 0 1 15</inkml:trace>
  <inkml:trace contextRef="#ctx0" brushRef="#br0" timeOffset="34978.4">818 8260 12 0,'0'0'0'0,"0"0"0"0,0 0 0 0,0 0 0 16,12 3 0-16,-12-3 0 0,12 8 0 0,-12-8 0 15,9 13 0-15,-9-13 0 0,8 9 0 0,-8-9 0 16,11 14 0-16,-11-14 0 0,15 19 0 0,-15-19 0 15,19 21 0-15,-19-21 0 0,22 24 0 0,-22-24 0 16,26 24 0-16,-26-24 0 0,20 23 0 0,-20-23 0 0,26 21 0 16,-26-21 0-16,25 20 0 0,-25-20 0 0,27 16 0 15,-27-16 0-15,26 16 1 0,-26-16-1 16,21 18 1-16,-21-18 2 0,22 11 1 0,-22-11-1 0,16 9 1 16,-16-9 1-16,8 2 2 0,-8-2 0 0,5 3-1 15,-5-3 0-15,3 0 0 0,-3 0-1 0,1 3 2 16,-1-3 2-16,8 3 0 0,-8-3 0 0,4 0 0 15,-4 0 1-15,4 0 0 0,-4 0 0 0,8-6 1 0,-8 6-1 16,5-13 1-16,-5 13-1 0,16-19 0 0,-16 19 0 16,22-30 0-16,-9 14 0 0,-2 0 0 0,2 1 0 15,0 0 1-15,-1-4 1 0,4 2-1 0,2-2-1 0,3-2 0 16,-1-1 0-16,1 2 1 0,1-4-4 0,2-1 0 16,-1-2 0-16,1 4 1 0,-1 0 2 0,0 2 0 15,-3 1 0-15,1 4 0 0,0-2 3 0,-4 4 1 16,-4 5-1-16,0-3 2 0,-2 6 1 0,-6 3-1 15,-5 3 1-15,8-5 0 0,-8 5-1 0,1-1 1 16,-1 1 0-16,0 0 0 0,0 0-2 0,0 0 2 16,0 0-2-16,0 3 2 0,0-3-5 0,-1 3 2 0,1-3-2 15,-3 8 1-15,1 0-4 0,-1 1 1 0,3 2-1 16</inkml:trace>
  <inkml:trace contextRef="#ctx0" brushRef="#br0" timeOffset="35329.03">1382 8395 175 0,'3'-4'0'0,"-3"4"0"0,0-8 0 0,0 8 4 15,-3-14 2-15,3 14-2 0,3-12 2 0,-3 12-6 0,8-4 0 16,-8 4 0-16,5 0 0 0,-5 0-4 0,0 0 2 15,0 0 0-15,0 0 0 0,0 0-3 0,0 0 2 16,0 0-2-16,0 0 2 0,0 0-125 0</inkml:trace>
  <inkml:trace contextRef="#ctx0" brushRef="#br0" timeOffset="35360.71">1474 8412 12 0,'0'0'0'0,"0"0"0"16,0 2 0-16,0-2-10 0</inkml:trace>
  <inkml:trace contextRef="#ctx0" brushRef="#br0" timeOffset="35410.76">1519 8472 12 0,'0'0'0'0,"0"0"0"15,0 0 0-15,0 0 0 0,0 0 0 0,0 0 0 16,2 3 0-16,-2-3-10 0</inkml:trace>
  <inkml:trace contextRef="#ctx0" brushRef="#br0" timeOffset="35547.46">1650 8502 12 0,'0'-1'0'0,"0"1"0"16,12-11 0-16,-12 11 0 0,24-23 0 0,-6 9 0 16,-2 0 0-16,5-2 0 0,-1-1 0 0,3 1 0 15,-3 0 0-15,4-1 0 0,-2 1 0 0,-1-3 0 16,3 1 0-16,-2-1 0 0,-1-1 0 0,0-2 0 0,0-1 0 16,-4 3 0-16,1-1 0 0,1 1 0 0,-5 2 0 15,2 1 2-15,-5 3 1 0,2 4 1 0,-3 2-1 16,-6 3 11-16,0 2 0 0,-4 3 1 0,4-1-1 15,-4 1 4-15,7 1 1 0,-7-1-1 0</inkml:trace>
  <inkml:trace contextRef="#ctx0" brushRef="#br0" timeOffset="40880.85">15649 8364 12 0,'0'0'0'0,"0"0"0"16,-2-1 0-16,2 1 0 0,-2-6 0 0,2 6 0 15,-3-4 0-15,3 4 0 0,-3-3 1 0,3 3-1 16,0 0 1-16,0 0 36 0,0 0 0 0,0 0 0 16,0 0 1-16,0 0 11 0,0 0 0 0,0 0-1 0,0 0 2 15,0 0-17-15,2 3 2 0,-2-3 0 0,20 2 0 16,0-2-5-16,5 0 0 0,-1 0 1 16,0 0-1-16,1 0-1 0,-4-2 0 0,5-1 0 15,-4 0 2-15,5 1-8 0,-1 2 1 0,-1-3-1 0,1 2 2 16,2 1-9-16,1-3 1 0,-2 1-1 0,0 2 1 15,3 0 6-15,1 0 0 0,1 0 0 0,-2 0 0 0,0-2 10 16,2 1-1-16,1 1 1 0,1 0-1 0,-1 0 10 16,-2 1-1-16,1 1 1 0,1 3 0 0,0-1 1 15,1 4 2-15,-1 0-1 0,1 0 1 0,-5 0-7 16,1 5 0-16,-1-5 0 0,-1 1 0 0,3 2-5 16,-4-3 0-16,0 2-1 0,-2-2 2 0,1 0-1 0,-2-4 1 15,1 1 0-15,-4 1 1 0,0-4-7 0,-2 1 0 16,0-3 0-16,2 3 0 0,-4 2-5 0,2-5 1 15,-1 0-1-15,-2 2 2 0,1-1-4 0,-2 1 1 16,-1-2-1-16,0-2 0 0,2-1-3 0,-3 3 0 16,1-3 0-16,1 1 0 0,-6 2-10 0,1 0 1 15,-1 0-1-15,1 0 1 0,-5 0-6 0,-1 0 1 0,-4 0-1 16,12 0 2-16,-12 0-3 0,8 0 0 0,-8 0 0 16,1 0 0-16,-1 0 0 0,3 0 0 0,-3 0-1 15,4 0 1-15,-4 0-1 0,4 0 0 0,-4 0 1 16,2 0-1-16,-2 0 0 0,3 0 0 0,-3 0 0 15,0 0 1-15,0 0-1 0,0 0 1 0,0 0-1 16,0 0 1-16,0 0-1 0,0 0 0 0,0 0 0 16,0 0 2-16,0 0-2 0,0 0 0 0,0 0 0 15,0 0 0-15,0 0 0 0,0 0 0 0,0 0 0 16,2 0 1-16,-2 0-2 0,6 2 0 0,-6-2 0 0,3 0 1 16,-3 0-1-16,5 3 0 0,-5-3 0 0</inkml:trace>
  <inkml:trace contextRef="#ctx0" brushRef="#br0" timeOffset="42278.68">19394 8448 1168 0,'-1'-1'0'0,"1"1"0"0,0-8 0 0,0 8 39 15,-5-14 0-15,5 14 1 0,-6-15 0 0,6 15 14 16,-10-4 0-16,10 4 0 0,-8 0-1 0,8 0-41 16,-3 0 0-16,3 0-1 0,-7 0 2 0,7 0-13 0,-8 0 0 15,8 0 0-15,-11 0 0 0,11 0-9 0,-9 0 0 16,9 0 0-16,-8 1 1 0,8-1-23 0,-7 3 1 15,7-3 0-15,-1 2 1 0,1-2-3 0,-3 0 1 16,3 0-1-16,0 0 2 0,0 0 3 0,0 0 1 16,0 0-1-16,0 0 2 0,0 0-2 0,3 0 1 15,-3 0-1-15,11 0 1 0,-11 0 4 0,24 0-1 0,-24 0 1 16,32 0-1-16,-12 0 8 16,-2 0-1-16,1 0 0 0,-1 2 1 0,-1-1 8 0,1 2 0 0,1-1 0 15,2-2 2-15,-1-2 5 0,-1 2 1 0,2 0 0 16,3 0 0-16,-2 2 10 0,2 1 2 0,0-3-2 15,0 0 1-15,3 0 14 0,-1 0 0 0,2 0 0 16,-2 0-1-16,-2 0 5 0,3 3 0 0,2-1-1 16,-1 1 1-16,1-1 7 0,0 1 2 0,-1 0-1 15,1-3 0-15,3 0-2 0,-3 0 1 0,1 1-1 16,0 1 1-16,2 0 9 0,-3 1 0 0,1-3 0 16,0 0 0-16,2 0-6 0,-2 0 1 0,4 0-1 0,-1 1 2 15,1 3-4-15,-1-4 0 0,1 1 0 0,-1 1 1 16,-1-1-8-16,0 2 0 0,0-3-1 0,-2 2 2 15,0 0-8-15,1-1 1 0,-1-1 0 0,0 0 1 0,2 0-3 16,0 0 1-16,0 0-1 0,-2 0 1 0,-1-1-7 16,0-1 1-16,-2 2 0 0,0 2 0 0,0-1-2 15,0 2 1-15,0 2 0 0,0-3 1 16,2 1-5-16,1 0 2 0,-4 0 0 0,-1 2-1 0,1 0-4 16,-1-2 0-16,1-2 1 0,1 3-1 0,-3 0-3 15,0 1 1-15,-1-2 0 0,0 0 1 0,-2-3-1 16,-1 2 0-16,-1 0 0 0,1-1 0 0,-1 2-1 0,0-3 1 15,0 0 0-15,0 0 0 0,0 0-1 0,0 0 1 16,-3 0-2-16,3 0 2 0,2 0-1 0,0 0 1 16,-2 0 0-16,2 0-1 0,-1 0-1 0,1-4 0 15,1 2-1-15,-4 0 2 0,3 2-1 0,-1-3-1 0,1 2 1 16,0-1 0-16,0 1-3 0,1-4 0 0,2 3 1 16,-4 1 0-16,1 1-1 0,0-4 1 0,0 3-1 15,-1 1 1-15,3-5-1 0,1 2 0 0,-1 0 1 16,1 0-1-16,2 1 0 0,-1-1 1 0,2 1-1 15,-3 1 2-15,2-1-3 0,-2 2 1 0,3-3 1 16,-3 1-1-16,0-1 0 0,1 0 1 0,2 1-1 16,-4 2 0-16,1-3 0 0,-1 2 0 0,3-1-1 15,1 1 2-15,2-3-2 0,-1 3 0 0,0-2 0 16,-1 1 1-16,-7 0-2 0,1 1 0 0,0 1 0 16,-2-3 1-16,2 1-1 0,-1 1 0 0,-2-1 1 0,-1-3-1 15,-1 4 0-15,0-1 0 0,-1-1 0 16,-1 1 0-16,-1-2 0 0,-2 0 0 0,0 1 1 0,-1 2-1 15,-2-1 0-15,1 0 0 0,-1 2 0 0,0-3 0 16,0 2-1-16,0-2 1 0,2-1-1 0,-1 3 1 16,2-2-1-16,4-1 0 0,1 3 0 0,0-2 2 0,1 0-2 15,2 1 0-15,0-1 0 0,-1 1 0 0,-1 2 0 16,1 0 0-16,-1 0 0 0,1-3 0 0,1 0 0 16,0 1 0-16,0-2 0 0,-3 2 0 0,2 0-2 15,-1 2 2-15,-1-3 0 0,0 2 0 0,2-1-1 0,-4 0 1 16,0 2 0-16,1-3 0 0,-2 3-1 0,-2 3 1 15,1-3 0-15,-4-3 0 0,2 2-1 0,-2-4 1 16,0 3 0-16,0 2 0 0,-2 0 0 0,1 0 0 16,-7 0 0-16,6 0 0 0,-6 0-1 0,6 0 1 15,-6 0 0-15,7 0 0 0,-7 0-1 0,3 0 1 16,-3 0 0-16,3 0 0 0,-3 0-1 0,3 0 0 16,-3 0-1-16,5 0 1 0,-5 0-1 0,2 0 1 0,-2 0-1 15,0 0 1-15,0 0-3 0,0 0 1 0,0 0 0 16</inkml:trace>
  <inkml:trace contextRef="#ctx0" brushRef="#br0" timeOffset="43110.9">24047 8399 1306 0,'1'-1'0'0,"-1"1"0"0,2-7 0 0,-2 7 27 16,0-1 1-16,0 1-1 0,0-5 1 0,0 5-5 15,0-3 2-15,0 3 0 0,6-3-1 0,-6 3-11 16,10-2-1-16,-10 2 0 0,9 0 2 0,-9 0-12 0,15-1 1 16,-15 1 0-16,19-7 0 0,-19 7-3 0,16 0 1 15,-16 0 0-15,19 0 0 0,-19 0-1 0,18 0 0 16,-18 0 0-16,25-3 2 0,-11 0-2 0,6 1 1 0,-3-1 0 16,2 3 0-16,-1 3 7 0,1-3 1 0,0 2 0 15,-1-1 0-15,-1 1 11 0,-1-2 1 0,2 0 1 16,-1 3-1-16,1-3 9 0,-1 2 0 0,4-2 1 15,0 0 0-15,-2 0 6 0,0 0 0 0,2 3 0 16,1-3 0-16,2 2-3 0,0-1 1 0,0 1 0 16,-1 1-1-16,3-3-7 0,-1 1 0 0,1 1 0 15,-1-2 1-15,3-2-5 0,0 1 0 0,-2 1 0 16,1 0 0-16,2 0-4 0,1-5 0 0,-1 2 0 16,-1 3 1-16,1-3-13 0,0 1 2 0,-1-1 0 15,1 0 0-15,0 1-3 0,-1-1 1 0,-1 0-2 16,1 1 2-16,-3 2-4 0,-1-3 2 0,1 2-1 15,1-1 1-15,-1 0-4 0,1 2 0 0,-2 0 0 0,-2 0 1 16,1 0-2-16,-3 0 2 0,1-4-1 0,-4 4 0 16,3 0 0-16,-1 0 0 0,0 0 0 0,-2 0 1 15,-1 1 0-15,-1 2 0 0,-1-3 0 0,-1 0 0 0,0-3 1 16,-1 2 0-16,1 1 0 0,0 0 1 0,-4 0-1 16,2 0 1-16,2-5 1 0,-5 3-1 0,2 2 0 15,-2 0 0-15,1 0 0 0,1 0 0 0,-2 0 0 16,0-1 0-16,0-2-1 0,0-1 2 0,-2 3 0 0,-1 1 1 15,-5 0 0-15,9-8-1 0,-9 8 1 0,10-3 0 16,-10 3-1-16,10-2 1 0,-10 2-1 0,6-3 1 16,-6 3 0-16,3 0-1 0,-3 0 0 0,3 0-1 15,-3 0 1-15,5 0-1 0,-5 0 1 0,2 0-1 16,-2 0 1-16,1 0-1 0,-1 0-1 0,-1-5 1 16,1 5-1-16,0-4 2 0,0 4-2 0,-2-4 0 15,2 4 1-15,-5-3 0 0,5 3 0 0,-3-1-1 0,3 1 0 16,-1 0 2-16,1 0-3 0,0 0 1 15,0 0 1-15,0 0-1 0,0 0-1 0,0 0 2 0,0 0-2 16,0 0 1-16,0 0-1 0,0 0 0 0,0 0-1 16,0 0 1-16,0 0-1 0,0 0 0 0,0 0 1 15,0 1 0-15,0-1-2 0,0 3 1 0,0-3-1 16</inkml:trace>
  <inkml:trace contextRef="#ctx0" brushRef="#br0" timeOffset="47096.55">15486 8459 12 0,'0'0'0'0,"0"0"0"0,2-7 0 16,-2 7 0-16,-2-21 0 0,2 21 0 0,0-13 0 0,0 13 0 15,13 0 0-15,-13 0 0 0,16 5 0 0,-16-5 0 16,30 0 0-16,-14 0 0 0,2 0 0 0,-1 0 0 16,1 0 0-16,1 0 0 0,-2 0 0 0,4 0 0 15,0 0 0-15,-1 0 0 0,-4 0 0 0,5 0 0 16,0 0 0-16,1 0 0 0,-1 0 0 0,4 0 0 16,1 0 0-16,-2 0 0 15,1 2 0-15,-1-2 0 0,2 0 0 0,-1 1 0 0,-3 1 0 0,2 1 1 0,2-3 1 16,-2 2 0-16,3-1 1 0,2 4 0 0,-1-4 0 15,-1 6 1-15,0-2 0 0,2-2 3 0,1 1 1 16,-1 1-1-16,-2 0 0 0,0-2 5 0,-1-1 0 16,-1-1 0-16,1 4 1 0,-2-3 7 0,1 1 1 15,-4 0 1-15,1-3-1 0,2 0-8 0,-3 0 1 0,0 0-1 16,1 0 1-16,-1-3-6 0,1 0 1 0,0 1 0 16,-1-1 0-16,1 1 0 0,1-1-1 0,-3 0 1 15,1 1 0-15,3-4-3 0,-3 0 1 0,1-1 0 16,2 3-1-16,-3-1 3 0,1 0 0 0,0 2 0 15,1-2 0-15,-6 4 12 0,1-1 2 0,-2 2-1 16,0 0 1-16,-5 0-9 0,0 3 2 0,0 2 0 16,-3-3 0-16,-2-1-7 0,2 4-1 0,-1-4 1 15,-3 3 0-15,-4-4-3 0,10 8 0 0,-10-8-1 16,8 3 1-16,-8-3-2 0,3 0 1 0,-3 0-1 16,3 4 1-16,-3-4-2 0,5 0 1 0,-5 0-1 0,2 0 0 15,-2 0 5-15,3 0 1 0,-3 0 0 0,3 0 0 16,-3 0 14-16,5 2-1 0,-5-2 0 0,2 2 2 15,-2-2 6-15,3 0 1 0,-3 0-1 0,1 0 1 16,-1 0-5-16,0 0 1 0,0 0 0 0,0 0 0 0,0 0-6 16,2 0 1-16,-2 0-1 0,6 0 1 0,-6 0-6 15,3 1 1-15,-3-1 0 0</inkml:trace>
  <inkml:trace contextRef="#ctx0" brushRef="#br0" timeOffset="48476.66">15910 8434 12 0,'24'-3'0'0,"-3"-5"0"0,-9 3 0 0,-4 1 0 16,0 0 0-16,7-2 0 0,4 4 0 0,11-2 0 15,4 1 0-15,-1 3 0 0,1-4 1 0,-1 3 5 16,0 1 0-16,1 0 1 0,-1 0 0 15,1 1 5-15,1 3 0 0,0-4 1 0,0 3 0 0,2-2 9 0,-1 2-1 16,-1 1 0-16,1 0 2 0,-3-2 1 0,-1 1 2 16,-2 0 0-16,2 2 0 0,2-5 7 0,-1 0 2 15,-3 0 0-15,-1 2 0 0,-7-1-3 0,1-1 2 16,-1 0 0-16,-1 2-1 0,-1-2-5 0,-4 0 2 16,-3 3-1-16,0-3 0 0,-7 0-10 0,1 0 0 15,-7 0 0-15,3 0 0 0,-3 0-4 0,3 0-1 0,-3 0 1 16,3 0 1-16,-3 0-6 0,3 0 0 0,-3 0 0 15,0 0 0-15,0 0-2 0,3 0 0 0,-3 0 0 16,5 0 0-16,-5 0 2 0,8 0 0 0,-1 0 0 16,-3 0 0-16,-4 0 2 0,10 0 1 0,-10 0-1 15,10 0 0-15,-10 0-2 0,7 0 1 0,-7 0-1 16</inkml:trace>
  <inkml:trace contextRef="#ctx0" brushRef="#br0" timeOffset="50494.95">16750 7397 12 0,'0'0'0'15,"0"0"0"-15,0 0 0 0,0 0 21 0,5-13 0 16,-5 13 1-16,8-11 0 0,-8 11 12 0,16-16 1 16,-16 16-1-16,12-17 1 0,-12 17-27 0,10-16 0 15,-10 16 0-15,8-16 0 0,-8 16-8 0,5-17 1 16,-5 17 0-16,3-16 0 0,-3 16-2 0,-5-20 1 15,5 20 0-15,-8-16 0 0,8 16-3 0,-13-21 0 0,13 21 1 16,-15-19 0-16,15 19 2 0,-18-19 1 0,18 19 0 16,-24-19 0-16,24 19 7 0,-30-25 0 0,12 14 0 15,4 1 1-15,1-2 12 0,-1 2 2 0,-1 1-1 16,1-1 0-16,-5 2 6 0,0-3 1 0,0 3-1 16,0 3 0-16,0 1-13 0,-2-3 2 0,3 3-1 15,-2-1 1-15,-1 0-8 0,3-1 1 0,-2-1 0 16,-1 4 0-16,-3 0-1 0,2 2 1 0,-4 1-1 15,-1 1 1-15,0 2-5 0,0-3 0 0,0 2 0 16,1-1 0-16,-2 1 2 0,2 1 1 0,-3-1-1 16,4 3 1-16,-4 1 5 0,4 2 0 0,-1 1 1 0,-1 2 1 15,2 2 1-15,-1-3 2 0,1 1-1 0,1-2 1 16,1-1 0-16,1 3 1 0,0-1 0 0,-1 1 0 16,1 0-2-16,0 1 0 0,1 1 0 0,-1-2 1 15,1 3-5-15,3 1 2 0,-2 2-1 0,1-1 1 0,0 0-3 16,1 1 1-16,2-1-1 0,0 5 1 0,0-1-7 15,2 1 0-15,1-1-1 0,-1 4 2 0,-1 1-5 16,-1 4 1-16,2-5-1 0,3 1 0 0,1-1-1 16,2 1 1-16,2 0 1 0,1 2-1 0,2 2-2 0,1 1 1 15,2 2 0-15,2 1 0 0,1 3-1 0,0 1 1 16,2-1 0-16,-2 5 1 0,5-3 0 0,2 2 0 16,-2 1 0-16,0-5 2 0,5-1-1 0,-1 0 0 15,1-2 1-15,1-1 0 0,6-4 3 0,-4-1 0 16,1 0-1-16,1-3 2 0,-1 1 0 0,2 1 0 0,-1-3 0 15,1-2 1-15,0-2-7 0,0 0 1 0,3 0 0 16,2 2 0-16,2-1-1 0,-1-1 1 0,4-1-1 16,1 1 1-16,4 1-2 0,3-1 2 0,-4 0-1 15,0-3 0-15,1 1-2 0,1 1 1 0,2-4 0 16,-1-1 0-16,-2-4-1 0,-4-1 0 0,2-1 0 16,-2-3 0-16,-1-1 3 0,-2 2-1 0,0-5 0 15,0 0 0-15,-1 0 3 0,-1-3 0 0,2 0 1 16,2 1 0-16,1-1 3 0,1 2 1 0,0-4-1 15,0 2 1-15,2-2 1 0,4-1 1 0,-4 1 0 16,-2 0 0-16,-1-3-1 0,2 2 0 0,-5-1 1 0,0 0-1 16,-2-1-2-16,-1-3 1 0,-1 1-1 0,-3 2 1 15,1-5-2-15,-3 2 0 0,-1-1 0 0,-1-1 1 16,0 0 3-16,-3 1 1 0,3 1 0 0,-4 0 0 0,1 1 3 16,0-1 1-16,0 1-2 0,-2 3 2 0,0-6 2 15,0 0 0-15,0 1 1 0,-1 0-1 16,-2-3 0-16,0-1 0 0,0-2 0 0,1-2 1 0,-1-4-6 15,-1 0 0-15,-1-1 1 0,-1 0-1 0,0-1-3 16,-1 3 1-16,3-4-1 0,-6 4 0 0,1 0-2 0,0-3 0 16,-1 3 0-16,-1-3 0 0,0 3-1 15,0-4 1-15,0 1 0 0,0 1 0 0,0 1 8 0,0 0 1 16,2 2 0-16,-1 2 0 0,3-1 5 0,-4 5 1 16,1-1-1-16,1 1 2 0,3 0 1 0,-4 4 1 15,2-4-2-15,-3 3 2 0,2 2-5 0,-2 1-1 16,0-2 0-16,0 1 2 0,0 0-5 0,0 1 1 15,0-3-1-15,-2-2 1 0,-1-1-5 0,2 3 1 16,-6-3 0-16,2 0 0 0,-1 2-3 0,0-2-1 0,1 1 0 16,-5-3 0-16,2 2 0 0,0 0 1 0,0 1-1 15,-1 0 1-15,-1 1-2 0,1 1 2 0,-1 2-2 16,-3 2 1-16,1-1-2 0,-1 2 0 0,-1 1 0 16,-1-1 0-16,-6 1 0 0,1 1 0 0,-1 3 0 15,-3-2 0-15,2 0-4 0,-4 2 1 0,6 0 0 16,-4 0-1-16,1 1-3 0,-1-3 2 0,-1 5-1 15,-1-3 1-15,-1 3-3 0,0 3 1 0,-5-3-1 16,2 2 1-16,0 1-1 0,-4-3 1 0,1 0-1 16,4 0 0-16,1 0-1 0,0 0 0 0,-5-3 0 0,3 1 1 15,4-1-1-15,4-1 0 0,9 4 0 0,0 0 1 16,-3 0-1-16,4 0 0 0,-1 1 0 0</inkml:trace>
  <inkml:trace contextRef="#ctx0" brushRef="#br0" timeOffset="52761.62">19420 7218 12 0,'-2'-8'0'16,"2"8"0"-16,-3-17 0 0,3 17 0 0,-5-14 0 16,5 14 0-16,-5-10 0 0,5 10 0 0,-3-13 0 0,3 13 0 15,-3-8 0-15,3 8 0 0,0-4 0 0,0 4 0 16,-2-3 0-16,2 3 0 0,0-5 0 0,0 5 0 16,-4-8 0-16,4 8 0 0,-8-16 0 0,8 16 0 15,-15-17 1-15,15 17 1 0,-12-16 0 0,12 16 1 16,-15-11-1-16,15 11 25 0,-17-10 1 0,17 10 0 15,-19-8 0-15,19 8 34 0,-20-3 1 0,20 3-1 16,-19-1 1-16,19 1-14 0,-17 1 0 0,17-1 0 16,-18 3 1-16,18-3-7 0,-19 4 1 0,19-4 0 15,-14 4 1-15,14-4-15 0,-8 5 2 0,8-5-1 16,-3 8 0-16,3-8-14 0,-11 2 1 0,11-2 0 0,-10 6 0 16,10-6-7-16,-10 9 1 0,10-9-1 0,-12 15 0 15,12-15 1-15,-15 19 1 0,15-19-1 0,-14 23 0 16,14-23-3-16,-21 32 1 0,13-16 1 0,-1 0-1 15,2-2-2-15,3 2-1 0,-1 0 1 0,-3 1 1 0,0 2 0 16,-2-3 1-16,2 3-1 0,0 0 1 0,0 0-2 16,0 0 0-16,-1 1 0 0,1 1 1 0,-3 1-1 15,1 3 0-15,1-1-1 0,-1-2 2 0,0 1-2 16,1-3 1-16,1 1 0 0,2-1 0 0,1 2-2 0,0 1 2 16,0-1 0-16,0 2 0 0,1-4 0 0,-3 1 0 15,2-1 0-15,2-1-1 0,2 2 0 0,1-2 1 16,-5 0-1-16,2 1 1 0,1 4-3 15,2-3 2-15,0 1 0 0,-1-1-1 0,-1-2-1 0,-1-4 1 16,1 0-2-16,1 2 2 0,-1 0-1 0,2 1 2 16,0-2 0-16,0 0-1 0,3 1 0 0,2 2 1 15,-3-5-2-15,1 0 2 0,0 1 2 0,2 1 0 16,1-1 0-16,0 1 0 0,2 0 1 0,-3-3 1 0,3 3-1 16,-3-1 2-16,3 3-2 0,-3-2 0 0,-1-2 0 15,1 0 1-15,-2-1 4 0,1-1 1 0,-1 0-1 16,0 0 1-16,0 1 1 0,0 0 0 0,5 2-1 15,-1 0 1-15,2 0 0 0,2 1 1 0,1 0 0 16,-3 0 0-16,-1 0 0 0,0 0 0 0,2-2 0 16,-1-1 0-16,1-2-2 0,-1 0 0 0,3-2 0 15,0-1 1-15,-2 0-5 0,1 2 1 0,-1-3-1 16,2 0 1-16,1-1-3 0,-2 0 1 0,2-1-1 0,-2-2 0 16,-1-3-8-16,-2 0 1 0,0 0 1 0,0 2-1 15,1 1-3-15,1-3 1 0,1 0-1 0,-2 0 1 16,4 0-1-16,2 0 0 0,-1 0 0 0,2 2 0 15,-2-1 0-15,5-1 0 0,-1-1 0 0,3-1 0 16,-1 2 0-16,1 2 1 0,0-1-1 0,-1-1 2 0,3 0-1 16,1 2 1-16,0-2 0 0,-2-2 0 15,2-1 3-15,0 0-1 0,0 0 1 0,-1 1 1 0,3 2 1 16,-4 0 2-16,2 0-1 0,0 0 1 0,0 0 0 16,0 0 1-16,0 0-1 15,1 0 1-15,1 0-7 0,-1 0 0 0,1-3-1 0,-1 0 2 16,1 1-4-16,1 2 0 0,-3-3 0 0,1 2 1 15,-1-3-1-15,0 1 0 0,0 2 0 0,0 1 0 0,0 0-1 0,0 0-1 16,-2 0 1-16,-1 0 0 0,0 1-2 0,-1 1 1 16,1-1-2-16,0 3 2 0,-1-4-2 0,1 0-1 15,0 0 1-15,1 0 0 0,2-4 2 0,0 0 0 0,2-1-1 16,-6 2 2-16,3 0 0 0,0 1 1 0,-2-3-1 16,5 2 1-16,1 0 0 0,1 0 0 0,4 1 0 15,-5-3 0-15,2 2 0 0,0 3 1 0,0-3-1 16,-2 1 1-16,0 2 2 0,-2-3-1 0,1 2 0 15,-2-1 0-15,-4 2 1 0,-1 0 0 0,2 0-1 16,0 0 2-16,0 0-1 0,-1-1 1 0,3-3 0 16,-1 3 0-16,0-1 0 0,1 1 0 0,-1 1 1 15,-1-4-1-15,1 1 1 0,2 2-1 0,1-2 1 16,-1 1-1-16,-1 2-1 0,-1-3 1 0,0 1-1 16,1 1 2-16,-3-1-3 0,3 2 0 0,0 0 0 0,-2 0 2 15,-3 0-3-15,1 0 1 0,0 0 0 0,0 0 1 16,0-3-3-16,0 0 1 0,2 1-1 0,1-3 1 15,2 2-1-15,0 0 1 0,6-3-1 0,-6 3 1 16,2-4-1-16,-1 2 1 0,2 4-1 0,-1-4 1 0,1 2-1 16,0 3 1-16,-4 0-1 0,-1-3 2 0,-1 1-1 15,-1 1 0-15,4-4 0 0,0 2 1 0,2-2 0 16,1 0 1-16,0-3-1 0,0 4 1 0,0-6-1 16,0 2 2-16,2 0-1 0,-1 0 1 0,0 0-1 0,0 2 0 15,-2 0 1-15,-1 3 0 0,1-2 1 0,-1-2-1 16,2 3 1-16,0-1-1 0,1 2-1 15,-1 1 2-15,-3-1-2 0,-1 1 2 0,3-1-1 0,-2 3 1 16,3-3-1-16,-5 2 2 0,4-1 0 0,-2 0 0 16,-5 2 1-16,0-3 0 0,0 2-1 0,0-1 2 15,-4 0 0-15,-1 2 0 0,0-3 0 0,-1 2 0 0,-2 1 0 16,0-3 1-16,0 1-3 0,1 0 2 16,0 1-1-16,1 1 1 0,1-3-2 0,-1 1 2 0,0-1 0 15,0 0 0-15,-1-2-1 0,1 0 0 0,-2 0-1 16,-1 2 2-16,1 0-3 0,0 2 0 15,-1-1 1-15,1 0-1 0,0-1 0 0,0 2 1 0,-3 1-2 16,2-4 2-16,-4 1-3 0,2 2 1 0,2-2 0 16,1 1 0-16,0 0 0 0,0 1 0 0,2 1 0 15,0-3 0-15,1 3-1 0,0 0 1 0,-2 0-1 16,-1 0 1-16,0 0-3 0,0 3 0 0,3-3 0 16,-1 0 0-16,1 0-1 0,1 0 1 0,-2 0-1 0,-1-3 1 15,-1 1-1-15,1 0 1 0,-3 2-1 0,-1-1 1 16,0 1-1-16,0 0 2 0,2-3-1 0,-1 1 0 15,2 2-1-15,0-3 0 0,1 1 0 0,0 1 1 16,1 1-1-16,0 0 0 0,-5 0 0 0,1 0 0 0,-2 0 0 16,1 0 0-16,-8 0 0 0,9 0 0 0,-9 0 0 15,10 0 0-15,-10 0 0 0,6 0 0 0,-6 0 0 16,7 0 0-16,-7 0 0 0,3 0 0 0,-3 0 0 16,5 0 0-16,-5 0 0 0,1 0 0 0,-1 0 0 15,3 0 0-15,-3 0 0 0,4 0 0 0,-4 0 0 16,4 0 0-16,-4 0 0 0,2 0 0 0,-2 0 0 0,3 0 0 15,-3 0 0-15,2 0 0 0,-2 0 0 0,1 0 0 16,-1 0 0-16,2 0 1 0,-2 0-1 0,3 0 1 16,-3 0-1-16,2 0 1 0,-2 0-1 0,3 0 0 15,-3 0 0-15,3 0 1 0,-3 0-1 0,0 0 0 16,0 0 0-16,2 0 0 0,-2 0 0 0,1 0 0 0,-1 0 0 16,0 0 0-16,0 0-1 0,0 0 1 0,0 0 0 15,2 0 0-15,-2 0-1 0,1 0 1 0,-1 0-1 16,0 0 1-16,0 0-2 0,0 0 0 0,0 0-1 15,0 0 2-15,0 0-2 0,0 0 0 0,0 0-1 16,0 0 1-16,0 0-5 0,0 0 0 0,0 0 0 16,0 0 1-16,0 0-4 0,0 0 0 0,0 0 0 15,2 0 0-15,-2 0-3 0,2 0 2 0,-2 0-1 16,0 0 1-16,0 0-1 0,0 0-1 0,0 0 1 16,0 0-1-16,0 0-1 0,0 0 0 0,0 0 0 15</inkml:trace>
  <inkml:trace contextRef="#ctx0" brushRef="#br0" timeOffset="54067.53">23401 8252 1054 0,'2'3'0'16,"-2"-3"0"-16,5-3 0 0,-5 3 15 0,0-5 1 16,0 5-2-16,0-4 2 0,0 4 12 0,0 1 1 0,0-1-1 15,0 3 1-15,0-3-21 0,0 0 0 16,0 0 0-16,0 2 0 0,0-2-8 0,0 0 1 0,0 0 0 15,0 1 0-15,0-1-3 0,0 0 0 0,0 0-1 16,0 0 2-16,0 0-3 0,0 0 0 0,0 0 0 16,0 0 1-16,0 0-2 0,0 0 1 0,0 0-1 15,0 0 2-15,0 0 1 0,0 0-1 0,0 0 1 16,0 0 1-16,0 0 0 0,0 0 1 0,0 0 0 16,4 0 0-16,-4 0 0 0,5-3 0 0,-5 3 0 15,3-12 1-15,-3 12 0 0,4-13 0 0,-4 13 0 16,6-22 2-16,-1 4 2 0,1 1 2 0,-1-4-1 15,0 6 0-15,-4-1 5 0,2-2 2 0,1 2-2 0,0-4 1 16,0-1 3-16,0-1 0 0,1 0-1 0,-2 1 2 0,2-4 7 16,-3 1 1-16,1-3 0 0,0 5-1 15,-1-3 13-15,-2 1 0 0,-2-3 0 0,1 5 0 16,-3-2-3-16,1-1 2 0,-5 3 0 0,2 1 0 16,-1 1 1-16,-4-1 0 0,3 4 0 0,0-2-1 15,2 4-3-15,-4 3-1 0,2-3 1 0,0 1 0 0,0 2-7 16,-3 0 1-16,2 0 0 0,-2-2-1 15,-2 1-4-15,0 0-1 0,-1 4 0 0,-1-4 1 16,1 2-4-16,1 1 1 0,-4 1-1 0,-1-1 1 0,1 1-6 0,-2 1 2 16,-1-3-2-16,0 1 1 0,-1 3-2 0,0-5-1 15,1 3 0-15,-3-4 0 0,1 2-2 0,-2-5 0 16,0 4-1-16,2-1 2 0,4 0-2 0,-1-1 0 0,-2 0 0 16,-1 0 0-16,1 1-2 0,-2-1 1 0,-1-1-1 15,-3 3 1-15,1 2-3 0,-4-2 2 0,-1 1-1 16,1 1 1-16,0 1-2 0,-4-1 1 0,3 1 0 15,-3-1 0-15,1 4-3 0,-2-2 1 0,1 0-1 16,-3 0 0-16,2-1-1 0,0 1 0 0,0 0 0 16,0 1 0-16,0 3 0 0,0 0 0 0,2 3 0 15,-1-2 0-15,1 1-1 0,-1 1 0 0,1 1-1 16,-1 0 2-16,1 0-1 0,-1 0 1 0,1 0 0 16,-2 0 0-16,-2 0 0 0,0 0 0 0,1 0 0 15,-3 1 0-15,1-1 0 0,-2 0 0 0,2 0 0 16,0 0 0-16,0 0 0 0,-1 0 0 0,3-1 0 0,1-1 1 15,1 2-1-15,1-3 2 0,-1 3-1 0,1 0 0 16,1 0 0-16,2 3 0 0,1-3 0 0,-3-3 0 0,2 1 0 16,-1-3 2-16,3 2-2 0,-6 3 1 15,2-4 1-15,1 0 1 0,-1 1-1 0,0 2 1 16,-2-3-3-16,1 0 0 0,-1-3 0 0,1 6 0 16,-1-4-1-16,1 2 0 0,-1 0 0 0,1 1 1 0,0 2-2 15,-1 0 1-15,1 0 0 0,1 2 0 0,0 1-3 16,3-2 0-16,2 1 1 0,-5 0 0 0,3 1-3 15,2 0 1-15,2 2-1 0,-1-4 1 0,2 2 1 16,2 2 0-16,0-2 0 0,-2-1 1 0,0 0-3 16,0 2 2-16,2-2 0 0,1-1-1 0,0 1 0 0,-1 1-1 15,1-3 1-15,1 2-1 0,-1 1 2 0,0-3-1 16,0 2 1-16,2-1 0 0,0 1-1 0,0-2 2 16,2 0-1-16,-4 3 1 0,3-3-1 0,2 1 1 15,0 3 0-15,-1-1 0 0,-1 2-1 0,2-2 1 0,4-2 0 16,-4 2 0-16,3-1 0 0,2-2 1 15,-2 2 0-15,-1 2 0 0,-2 0 0 0,0 2 1 0,1 0 0 16,-2-1 0-16,1-2 0 0,-2 2 0 0,3 0 0 16,2-1 0-16,2 1 0 0,1 1 0 0,-3-2 0 15,2 0 1-15,2 1-1 0,1-5 1 0,0 3-1 16,-2-3 1-16,2 2 0 0,-3 1 1 0,3-3-1 16,0 2 0-16,-2-1-1 0,2 4 1 0,1-3-1 15,-3 1 1-15,0 0-1 0,1 2 1 0,-1-2-1 16,1-2 1-16,1 2-1 0,-3 1 0 0,3 0 0 0,1 1 1 15,-1-2-1-15,-1 2 0 0,1 0 0 16,0 0 0-16,0 1 0 0,0-1 0 0,0-1 0 0,0 0 2 16,2-1-2-16,2 1 1 0,4-4 0 0,-12 10 0 15,12-10 0-15,-10 5 1 0,10-5-1 0,-3 3 2 16,3-3-1-16,-3 3 1 0,3-3-1 0,-4 2 2 16,4-2-1-16,-1 1 2 0,1-1-1 0,-8 5 1 0,8-5-1 15,-5 2 2-15,5-2-1 0,-8 3 1 0,8-3-2 16,-9 3 1-16,9-3-1 0,-10 1 2 0,10-1-3 15,-11 4 2-15,-8 4-2 0,1-1 2 0,-4 1-3 16,0 5 0-16,-12-3 1 0</inkml:trace>
  <inkml:trace contextRef="#ctx0" brushRef="#br0" timeOffset="61528.89">15398 9292 665 0,'0'0'0'15,"0"0"0"-15,-3-6 0 0,3 6 18 0,-5-13 1 16,5 13 0-16,-8-9 0 0,8 9 32 0,-1 1-1 15,1-1 1-15,-3 0 0 0,3 0-20 0,-3 4 0 0,3-4 0 16,-4 3 1-16,4-3-18 0,-6 0 1 0,6 0 0 16,-11 4-1-16,11-4-4 0,-10 2 0 0,10-2 0 15,-8 3 2-15,8-3-7 0,-3 3 1 0,3-3 0 16,-2 4 0-16,2-4-2 0,-4 0-1 0,4 0 0 16,-3 4 1-16,3-4-3 0,0 2 0 0,0-2 0 15,0 3 0-15,0-3-1 0,0 3 0 0,0-3 0 16,0 5 1-16,0-5-1 0,0 8 0 0,0-8 0 15,4 13 0-15,-4-13-1 0,16 17 0 0,-16-17 0 16,21 19 1-16,-21-19-1 0,25 21 1 0,-10-14-1 0,1 0 1 16,0-1-4-16,1-3 2 0,2 2 0 0,2-2 0 15,0-1-6-15,0 1 1 0,1-3-1 0,2 5 1 16,0-5-8-16,0 1 0 0,1 1-1 0,2-2 2 16,3 0-7-16,-2 1-1 0,0-1 1 0,-1 0 0 0,0 0-3 15,-1 0 2-15,1 0-1 0,2 0 1 0,1 0 1 16,-5 0 2-16,4 4-1 0,-2-4 1 0,5 1 14 15,2 2-1-15,-6 1 0 0,3 0 2 0,-1 1-1 0,2 1 1 16,-2-1-1-16,3-2 2 16,4-3 2-16,-3 0 1 0,2 5 0 0,3-3 0 15,-4 1 1-15,1 2 1 0,1-1 0 0,1-1 1 0,-4-3 6 0,-1 0 0 16,2 4 0-16,0-4 1 0,0 1 5 0,0 1 2 16,2-1-1-16,0 2 1 0,-1-3 1 0,3-3 1 15,-4 2 0-15,1-1 0 0,-1 1-7 0,0-4 2 16,-1 3-2-16,-2 1 2 0,-2 1-5 0,0 1 0 15,-1-1 0-15,-2 0 0 0,0 0-3 0,-1 0 2 0,-1 0 0 16,-2 0 0-16,0-1 9 0,-2 1 1 0,0-3-2 16,-4 1 2-16,4 2 14 0,-5 0-1 0,2-2 1 15,-6 1-1-15,1 1 4 0,-2-2 1 0,0 1-1 16,-1 1 0-16,0 0-9 0,-2 0 1 0,-2 0 0 16,0 0 0-16,2 0-8 0,-3 1 1 0,-5-1-1 15,10 0 2-15,-10 0-8 0,8 0 1 0,-8 0-1 16,6 2 2-16,-6-2-5 0,5 0 0 0,-5 0 0 15,1 3 1-15,-1-3-3 0,4 0 1 0,-4 0-1 16,3 2 1-16,-3-2-6 0,5 0 1 0,-5 0-1 0,1 0 1 16,-1 0-1-16,3 0-1 0,-3 0 0 0,3 0 0 15,-3 0 0-15,7 0-1 0,-7 0 0 0,6 0 0 16,-6 0-1-16,13 0 1 0,-8 0 0 0,3 0 0 16,-3-2-1-16,2-1 1 0,-2 0-1 0,2 1 1 15,-1 2 2-15,0-3 0 0,2 1-1 0,2 1 2 0,-2-1-2 16,0-3 1-16,0 4 0 0,1-1 0 0,-2 2-1 15,1-3 0-15,-2 3 1 0,-1 0-1 0,-5 0-1 16,8 0 1-16,-8 0 1 0,6 0-1 0,-6 0-2 0,7 0 1 16,-7 0 0-16,4-5 0 0,-4 5-1 0,7-4 0 15,-7 4 0-15,6-4 0 0,-6 4 0 0,8 0 0 16,0 0 0-16,-3 0 0 0,1 0 0 0,-1 0 0 16,-5 0 0-16,10-4 0 0,-10 4 0 0,9-5 0 15,-9 5 0-15,8-3 0 0,-8 3 0 0,5 0 0 16,-5 0 0-16,3 0 0 0,-3 0 0 0,3 0 0 15,-3 0 0-15,2 0 1 0,-2 0-1 0,0 0 1 16,0 0-1-16,0 0 2 0,0 0-2 0,0 0 0 0,0 0 0 16,0 0 1-16,0 0-1 0,0 0 0 0,0 0 0 15,0 0 1-15,0 0-1 0,0 0 0 0,0 0 0 16,0 0 0-16,0 0 0 0,0 0 0 0,0 0 0 16,0 0 0-16,0 0 0 0,0 0 0 0,0 0 0 15,0 0 0-15,0 0 0 0,0 0 0 0,0 0 0 16</inkml:trace>
  <inkml:trace contextRef="#ctx0" brushRef="#br0" timeOffset="64711.72">18878 9648 438 0,'0'0'0'16,"0"0"0"-16,6-4 0 0,-6 4 3 0,15-18 0 0,-15 18 0 15,30-14 1-15,-11 9 10 0,5 1 2 0,0 0-1 16,-2 1 0-16,2 2 23 0,-3 1 1 0,4-4-1 15,1 3 1-15,4 1 2 0,2 1 2 0,-3-1 0 16,2 0-1-16,5 4-15 0,-1-4 0 0,1 1 0 16,3 1 1-16,2 1-10 0,4 3 1 0,1-3-1 15,0 2 1-15,2 0-4 0,0-2 0 0,1 0-1 16,0 2 1-16,2 1-6 0,2 1 1 0,1 1-1 16,-3-4 1-16,2 4-3 0,1-3 0 0,0 1 1 15,0 1 0-15,2-1-2 0,2 0-1 0,-3 1 1 16,0-3 0-16,-1 0-2 0,0 0 2 0,-1 0-1 15,2 0 1-15,1 1-3 0,0 0 1 0,0-2-1 0,0-1 0 16,-1-1 0-16,1 1-1 0,0 1 0 0,0-3 1 0,-1 0 0 16,0 0-1-16,-1-3 0 0,2 1 0 15,1 1 1-15,4-1-1 0,-2 2 0 0,-2-3 0 0,0 1 2 16,2 2 0-16,-3-3 0 0,1 1 0 0,1 1 5 16,-1-1 0-16,-1-2 0 0,0 0 0 0,-2 1 2 15,0-2 0-15,-3 1 1 0,0-1-1 0,2-1 2 16,-5-2 2-16,1 1-2 0,-1 1 2 0,0 1-3 0,-2-1 2 15,-3 1-2-15,0 0 2 0,0 1-3 16,-5-1 1-16,0 2-1 0,-2-4 2 0,-3 3 7 16,-3-1 1-16,-1 0 1 0,-2 0-1 0,-3 2-4 0,-2-3 1 15,-1 3-1-15,0 0 1 0,-2-1 2 0,0 3 1 16,-2-2 0-16,1-2 1 0,0 2-2 0,-1-2 0 16,-1 2 0-16,0 0 0 0,-2 1-4 0,-1-3 0 15,-2 2 0-15,-1 0 0 0,-2 0-3 0,0 0-1 16,1 0 0-16,1-1 2 0,-1 0-4 0,1-3 1 0,0 1 1 15,-2 3-1-15,-1 0-1 0,1 1 0 0,0-3 0 16,-1 4 0-16,-1-1-1 0,2 2 1 0,-3-3-1 16,1 1 1-16,1 1 6 0,-1-1 0 0,0 2-1 15,1 0 1-15,1 0 1 0,1 0 0 0,1 0 0 16,-2 0 1-16,0 0-3 0,0 0 2 0,-2 0 0 16,1-5 0-16,-7 5-13 0,6-3 2 0,-6 3-1 15,3 0 1-15,-3 0-6 0,3 0 1 0,-3 0 0 0,3 0 0 16,-3 0-1-16,5 0 0 0,-5 0 0 0,0 0 0 15,0 0-1-15,0 0 0 0,0 0 0 0,0 0 1 16,0 0-2-16,0 0 0 0,0 0-1 0,0 0 2 16,0 0-4-16,0 0 0 0,0 0 0 0</inkml:trace>
  <inkml:trace contextRef="#ctx0" brushRef="#br0" timeOffset="66145.21">25806 9531 12 0,'-1'0'0'16,"1"0"0"-16,3-4 0 0,-3 4 14 0,3-10 2 0,-3 10 0 15,0-8 0-15,0 8 50 0,0 0 0 0,0 0 0 16,0 3 0-16,0-3-35 0,0 0-1 0,0 0 0 16,0 2 2-16,0-2 6 0,0 3 1 0,0-3-1 15,0 0 2-15,0 0-12 0,0 0 0 0,0 0 0 16,0 2 1-16,0-2-10 0,5 0 0 0,-5 0 0 16,21 3 1-16,-1-3 1 0,8 0-1 0,-3 3 0 15,1-3 0-15,-4 5-1 0,0-4 0 0,2 2 0 16,3 1 0-16,3-1-2 0,1 2 0 15,-1-1 0-15,0-1 0 0,2-1 0 0,3 1-1 0,0-1 1 0,0 4 1 16,2-3-9-16,0 2 0 0,1 0 0 0,2-5 1 16,4 3-6-16,3 2-1 0,-1-1 0 0,2 0 1 15,-4-4-4-15,3 0 1 0,-1 1 0 0,2 1 0 16,1-1 0-16,0 1 0 0,1 0 0 0,-1-1 2 0,2 2-3 16,2-1 0-16,-1 1 0 0,-1 0 0 0,0 0 0 15,0 2 1-15,2-3-1 0,0 1 1 0,1 0-1 16,0 2 0-16,0-4 0 0,2 3 0 0,1-1 0 15,2 0 1-15,0-2-1 0,-3 3 1 0,1-4-1 16,2 0 0-16,0 0 0 0,-1 0 0 16,-1 0 0-16,1 1 0 0,-1 2 0 0,0-3 0 0,1 2 0 15,-1 0 1-15,0-2 0 0,1 0 1 0,-1 0 3 0,-1 0 1 16,-2 0-1-16,0 0 1 0,-1-2 5 0,-2 0 0 16,2 2 1-16,2-3 0 0,3 3 3 0,2 0 0 15,1 3 1-15,-2-3 0 0,0 2 1 0,0 0-1 16,-2 2 1-16,1-2 1 0,-3 4-1 0,1-3 1 15,-3 2 0-15,-2 0 0 0,-3 0-4 0,-2-1 1 0,-2 3 0 16,-2-4 0-16,-4 2-2 0,-3-1 0 0,-3-4 0 16,-3 2 0-16,-2 0-5 0,-5-4 0 0,-3 0 0 15,-1 2-1-15,-4-3 0 0,-3 2 1 0,-1-1 0 16,-2 2 0-16,-2 0-2 0,-3 0 2 0,-3 0 0 16,7 0 0-16,-7 0-1 0,6 0-1 0,-6 0 1 15,5-5 1-15,-5 5-2 0,3-1 0 0,-3 1 1 16</inkml:trace>
  <inkml:trace contextRef="#ctx0" brushRef="#br0" timeOffset="67829.89">1758 10412 12 0,'0'0'0'16,"0"0"0"-16,0-7 0 0,0 7 0 0,0-17 0 0,0 17 0 15,8-10 0-15,-8 10 0 0,18 8 0 0,-3 0 0 16,3 2 0-16,6-6 0 0,1 3 0 0,1-2 0 16,3-4 0-16,-4-1 0 0,4-1 0 0,1-3 0 15,0 1 0-15,4 2 0 0,-1-6 0 0,4 1 0 16,-4 1 0-16,4 2 0 0,-3 0 0 0,4 1 0 15,3 1 0-15,2 1 0 0,2 1 0 0,1 1 0 16,0 1 0-16,4-1 0 0,-2 1 1 0,1 2-1 16,2 1 1-16,3 2 6 0,0 1 0 0,1 1-1 0,-4 1 1 15,3 2 6-15,0-1 2 0,3 1 0 0,-1-2-1 16,6-2 3-16,-3 1 1 0,0-1 0 0,2-1 0 16,-2 0-5-16,0-5 2 0,0 2 0 0,0 0-1 15,-2 0-3-15,2-1 1 0,0 3-1 0,0-2 0 16,0 1-3-16,3 0 0 0,0 2 0 0,0 0-1 0,-3 0-1 15,4 0 0-15,0 1-1 0,-4 2 1 0,0-3-3 16,-1 3 1-16,1-1-1 0,-5-2 2 0,0-2-2 0,0 1 0 16,-3-3 1-16,0-4-1 0,-1-1 3 15,-1-2 0-15,-1-4 1 0,0 1 0 0,-5-2 6 16,3-2 1-16,-5 1-1 0,1-1 1 0,-1 1 5 0,-1-1 1 16,0 3-1-16,1 0 1 0,-2 1 2 0,2 1 0 15,1 0-1-15,1-1 2 0,-2 0-8 0,2-1 2 16,2 1-1-16,1 0 1 0,0-2-8 0,0-2 1 15,1 2 0-15,-6-1 0 0,2 3-3 0,2-2 0 16,-4-2-1-16,1 2 1 0,-3-3-2 0,-2 2-1 16,1 1 1-16,-1-3 0 0,1 1-3 0,-4 2 2 0,2-3-1 15,3 2 0-15,-6 1 14 0,4 1 0 0,1 1 0 16,-3 0 0-16,2-1 6 0,-1 1 2 16,3 1 0-16,-3 1-1 0,-2-1-7 0,1 2 0 0,-2-4 0 15,1 4 0-15,-2 0-8 0,-2 3 1 0,-1 0 0 16,-2 0 0-16,1 3-7 0,1 2 2 0,-5 0-2 15,2-1 2-15,-1 0-4 0,-3-3 1 0,2 1 0 16,-3 1 1-16,1-2-3 0,2-2 1 0,-3-2-1 16,4 0 1-16,-1-2-1 0,3-2 1 0,1 1-1 0,-3 0 1 15,-3-2 0-15,2-2 0 0,-1 2 0 16,-3 2 1-16,-1 1 4 0,-1 2 1 0,-1-2 0 0,-1 1 0 16,0-1 6-16,-1 2 0 0,1 0 1 0,-4 1 1 15,4 2-1-15,-3-3 2 0,0 3 0 0,0 0-1 0,-1 3-4 16,1-3 1-16,-2 2-1 15,2-1 1-15,0 1-4 0,-1 1 0 0,1-3 0 0,-3 0 1 0,1 0-4 16,-3 0 1-16,1 2 0 0,-1-1 0 0,2 1-1 16,1 1-1-16,-3-3 1 0</inkml:trace>
  <inkml:trace contextRef="#ctx0" brushRef="#br0" timeOffset="73678.52">8049 10060 12 0,'0'2'0'0,"0"-2"0"15,-3-10 0-15,3 10 0 0,-5-20 0 0,5 20 0 16,0-11 0-16,0 11 0 0,3 6 0 0,-3-6 0 16,5 14 0-16,-5-14 0 0,5 21 0 0,-5-21 0 15,9 31 0-15,-2-15 0 0,-2 0 0 0,-2 0 0 16,2-2 0-16,-1-1 0 0,0-2 0 0,0 0 0 15,4 2 1-15,-3-1 1 0,3 1 0 0,0-2 1 16,-2-1-1-16,1-3 1 0,1-3 2 0,-4 0-2 16,1-2 2-16,-5-2-1 0,10 5 2 0,-10-5-1 15,11 0 1-15,-6 0 0 0,3 0 0 0,-8 0 1 0,8 0 0 16,-8 0 1-16,9-7 1 0,-2 1-2 16,-3 1 2-16,4 1 6 0,2-3 1 0,-2 1-2 0,0-2 2 15,0 0 27-15,-3 0-1 0,-5 8 1 0,8-9 0 16,-8 9 13-16,8-10 0 0,-8 10 0 0,9-11 1 0,-1 3-14 15,-3 0 1-15,3 0-2 0,5-4 2 0,-1-3-15 16,4 0 1-16,0 0 0 0,-1 1 0 0,-3 1-2 16,1 1 0-16,0-3 0 0,-2 1 0 0,-1 2-3 15,1-1 0-15,-3 0-1 0,0 2 2 0,-4 2-11 0,1 4 0 16,-5 5 1-16,5-8 0 0,-5 8 1 0,3-6-1 16,-3 6 1-16,5-5 1 0,-5 5-1 0,0-3 0 15,0 3 0-15,0-2 1 0,0 2-6 0,0-3 1 16,0 3 0-16,0 3 0 0,0-3-9 0,0 3 0 15,0-3 0-15</inkml:trace>
  <inkml:trace contextRef="#ctx0" brushRef="#br0" timeOffset="74180.23">8409 10084 452 0,'0'0'0'0,"0"0"0"15,0-2 0-15,0 2 3 0,0-6 2 0,0 6-2 16,0-3 1-16,0 3 2 0,0 0 0 0,0 0-1 15,0 0 2-15,0 0-9 0,0 0 0 0,0 0-1 16,0 0 1-16,0 0-22 0,0 0 1 0,0 0-1 16,0 0 1-16,0 0 1 0,0 0 1 0,0 0 0 15,0 0-1-15,0 0 6 0,0 0 0 0,0 0 0 16,0 0 1-16,0 0 3 0,0 0 2 0,0 0-1 16,8 3 1-16,-8-3 2 0,2 5 1 0,-2-5 1 0,8 1-1 15,-2 2 6-15,-1 1 0 0,-5-4-1 0,10 8 1 16,-6-2 1-16,3 0 0 0,1 1 0 0,-7-1 1 15,7 2 5-15,-3-3 0 0,-5-5-1 0,11 7 1 16,-11-7 11-16,8 8 0 0,-8-8-1 0,10 2 1 0,-10-2 8 16,9 3 1-16,-9-3 0 0,11 3-1 0,-11-3 0 15,8 0 1-15,-8 0 0 0,10 0-1 0,-2 0 4 16,-3 0 0-16,1 0-1 0,4 0 1 0,-2 0-2 16,1-4 1-16,-1 0 0 0,0 4 0 0,-8 0 1 15,8-4 0-15,0 2 1 0,-3 0 0 0,-5 2-5 0,9-4-1 16,-9 4 1-16,12-8 0 0,-4 0-5 0,-1 2 0 15,3-1 0-15,-2 1 0 0,0 0-2 0,2-1 1 16,1-1 1-16,-3-1-1 0,1-1-1 0,1 1 0 16,1 1-1-16,-3 0 3 0,-3 2-5 0,0-2 2 15,-1 0-1-15,3 3 1 0,-7 5-4 0,8-8 2 16,-8 8-2-16,9-11 2 0,-9 11-2 0,3-8 1 0,-3 8-1 16,2-6 1-16,-2 6-3 0,3-3 1 0,-3 3 1 15,2-4-1-15,-2 4-3 0,0-3 1 0,0 3 0 16,0-1 0-16,0 1-1 0,0-5 0 0,0 5 0 15,0-3 1-15,0 3-2 0,3 0 0 0,-3 0 0 16</inkml:trace>
  <inkml:trace contextRef="#ctx0" brushRef="#br0" timeOffset="76512.81">8365 10019 12 0,'1'0'0'16,"-1"0"0"-16,2-3 0 0,-2 3 0 0,-3-13 0 16,3 13 0-16,-2-8 0 0,2 8 9 0,3 0 0 15,-3 0 0-15,5 0 1 0,-5 0 4 0,0 0 1 16,0 0 0-16,0 0 0 0,0 0 0 0,0 0 1 0,0 0-1 15,0 2 1-15,0-2 0 0,0-2-1 0,0 2 1 16,0 0 1-16,0 0 0 0,5 2 1 0,-5-2 0 16,3 1 0-16,-3-1-3 0,2 0 1 0,-2 0 0 15,3 5 1-15,-3-5 4 0,5 2 0 0,-5-2 1 16,3 3 0-16,-3-3-5 0,5 5 1 0,-5-5-1 16,8 6 1-16,-8-6-7 0,4 13 1 0,-4-13 1 15,8 8-1-15,-8-8-9 0,5 9 2 0,-5-9-2 16,3 5 2-16,-3-5-1 0,5 6 1 0,-5-6-1 0,2 3 1 15,-2-3-1-15,6 3 1 0,-6-3-1 0,5 4 2 16,-5-4-3-16,3 4 0 0,-3-4 1 0,5 4-1 16,-5-4-2-16,8 6 2 0,-8-6-2 0,8 6 1 15,-8-6-2-15,9 7 0 0,-9-7 0 0,10 6 1 16,-10-6-1-16,11 6 1 0,-11-6 0 0,8 0 0 0,-8 0 2 16,8 2 0-16,-8-2-1 0,1 3 2 0,-1-3 1 15,4 3 1-15,-4-3-1 0,4 0 2 0,-4 0 1 16,4 2 1-16,-4-2 0 0,1-3 0 0,-1 3-1 15,3 1 0-15,-3-1 0 0,4 5 0 0,-4-5 1 0,4 0 2 16,-4 0-1-16,2 1 0 0,-2-1-1 0,3 0 1 16,-3 0-1-16,0 4 1 0,0-4-4 0,0 0 0 15,0 0 1-15,0 3 0 0,0-3-1 0,3 3 1 16,-3-3 0-16,5 5 0 0,-5-5-3 0,8 1 2 16,-8-1-2-16,2 3 2 0,-2-3-5 0,6 4 1 15,-6-4 0-15,5 4 1 0,-5-4-2 0,5 0 0 16,-5 0 0-16,3 0 0 0,-3 0 0 0,5 0 0 0,-5 0 1 15,4 0-1-15,-4 0-1 0,5 0 0 0,-5 0 0 16,7 0 1-16,-7 0-2 0,1-4 1 0,-1 4 0 16,8-5 0-16,-8 5-3 0,3-6 1 0,-3 6 0 15,7-10 0-15,-7 10-1 0,14-22 2 0,-9 6 0 16,3-1 0-16,-2-4 0 0,5-1 0 0,-3 0 0 16,2 1 0-16,1 4 1 0,-3-4 0 0,2 2 0 15</inkml:trace>
  <inkml:trace contextRef="#ctx0" brushRef="#br0" timeOffset="83763.41">7325 8537 12 0,'0'2'0'0,"0"-2"0"16,0-8 0-16,0 8 0 0,-3-19 0 0,3 19 0 16,-1-11 0-16,1 11 0 0,0 0 0 0,0 0 0 15,0 8 0-15,0-8 0 0,0 7 0 0,0-7 0 16,4 13 0-16,-4-13 0 0,13 13 0 0,-13-13 0 15,13 16 0-15,-13-16 0 0,16 15 0 0,-16-15 0 16,14 15 0-16,-14-15 0 0,19 14 0 0,-19-14 0 16,18 14 0-16,-18-14 0 0,17 16 0 0,-17-16 0 0,20 14 0 15,-20-14 0-15,17 10 0 0,-17-10 0 0,16 9 0 16,-16-9 1-16,18 8 0 0,-18-8 0 0,15 3 1 16,-15-3 6-16,18 0 0 0,-18 0 0 0,18 0 0 15,-18 0 10-15,19-4 1 0,-19 4-1 0,22-16 1 16,-22 16 3-16,29-19 1 0,-13 9-1 0,-2-2 2 0,2-4 5 15,0 0 0-15,1 0 0 0,-1 0 2 0,2 2-1 16,3-3 0-16,-1 1 1 0,1 0 0 0,0 0-3 16,-1-1 1-16,0 1 0 0,0 0 1 0,1-1-2 15,0 1 1-15,3 0-1 0,-4 3 1 0,3 1-5 0,1 4-1 16,-4-3 1-16,1 1 0 0,0 2 11 0,-2 0 0 16,0 2 0-16,-3 1 0 0,-3 0-3 0,-4 2 2 15,-1 2-1-15,-3 1 1 0,-5 0-6 0,5-5 1 16,-5 5-1-16,3 0 2 0,-3 0-7 15,3 5 2-15,-3-5 0 0,2 1-1 0,-2-1-8 0,0 7 1 0,0-7 0 16,-2 9-1-16,2-3-5 0,-3 1 0 16,3-1 0-16,-5 2 0 0,2 0-5 0,0 1 1 0,1-4-1 15,2-2 1-15,0-3-7 0,-5 4 1 0,5-4 0 16,-3 4 0-16,3-4-5 0,-3 3 1 0,3-3-1 16,-6 5 1-16,6-5-23 0,-7 5 1 0,7-5 1 15,-9 5-1-15,1-2-23 0,0 0-1 0,-2 2 1 16,2 0 1-16,-3-2-10 0,2 1 0 0,1 1-1 15,0-2 1-15,0-1-8 0,1 1 1 0,-1 0 0 16,4-1 0-16,4-2 12 0,-8 3 1 0,8-3-1 0,-12 3 1 16,12-3 24-16,-4 0 1 0,4 0 0 0,-4 2 0 15,4-2 9-15,-1 0 2 0,1 0-2 16,-5 0 1-16,5 0 5 0,0 0 1 0,0 0 0 0,0 0 0 16,0 0 3-16,0 0 0 0,0 0 0 0,0 0 1 15,0 0 0-15,2 0 2 0,-2 0-1 0,11 3 1 16,-5 0-1-16,1 2 2 0,1-2-1 0,4 3 1 0,1 5 2 15,-3-3 1-15,1 5 0 0,-2-2 0 0,-1 2 9 16,0-1 0-16,0 1 0 0,2 0 0 0,-2-1 16 16,0 1-1-16,0-2 1 0,-4-1 1 0,1-2 4 0,-2-2 1 15,-3-6 0-15,7 6 0 0,-7-6-4 0,6 7 0 16,-6-7 0-16,8 8 0 0,-8-8-11 0,5 4 0 16,-5-4 0-16,8 2 1 0,-8-2-6 0,9 0 2 15,-1 0-2-15,-4 0 1 0,2-2-1 0,0-2 1 16,1-3-1-16,1 1 1 0,3 0 6 0,-3-1 1 15,1-1 0-15,3-1 0 0,-3-2 5 0,1 0 1 16,4 0-1-16,-1 1 1 0,0 2 7 0,4-5 1 0,-1 2 0 16,-2 2-1-16,6 1-2 0,-3-3 1 0,-1 1-1 15,5-1 1-15,-4-1 5 0,4-1 0 0,0 2 0 16,-1 1 0-16,1-1-5 0,0 2 1 0,0-2-1 16,-2 3 1-16,-3 1-14 0,0 4 1 0,-8-3-1 15</inkml:trace>
  <inkml:trace contextRef="#ctx0" brushRef="#br0" timeOffset="95400.03">1374 11835 12 0,'0'0'0'0,"0"0"0"0,0-6 0 0,0 6 0 16,-5-21 0-16,5 21 0 0,3-16 0 0,-3 16 0 15,18-4 0-15,-18 4 0 0,25-4 0 0,-25 4 0 16,21 2 0-16,-21-2 0 0,18 3 0 0,-18-3 0 15,20 0 0-15,-20 0 0 0,16 3 0 0,-16-3 0 16,18 3 0-16,-18-3 0 0,16 5 0 0,-16-5 2 16,17 0 1-16,-17 0 1 0,21 0-1 0,-21 0 8 0,25 0 1 15,-25 0-1-15,24 0 1 0,-24 0 3 0,21 2-1 16,-21-2 1-16,18 0 0 0,-18 0 1 0,16 0 2 16,-16 0-1-16,9 0 1 0,-9 0 1 0,11 0 0 15,-11 0 0-15,15-5 2 0,-15 5-1 0,16-5 0 16,-16 5 0-16,16-3 1 0,-16 3-1 0,17-3 0 0,-17 3-1 15,16-3 1-15,-16 3 0 0,14-3 2 0,-14 3-1 16,12-2 0-16,-12 2 1 0,9 0-1 0,-9 0 0 16,11 0 0-16,-11 0 0 0,8 0-1 0,-8 0 0 15,13 2 0-15,-13-2-3 0,14 0 1 0,-14 0 0 16,19 1 0-16,-19-1-3 0,15 3-1 0,-15-3 1 16,11 4-1-16,-11-4-5 0,13 0 0 0,-13 0 0 15,8 4 0-15,-8-4-5 0,12 2-1 0,-12-2 0 16,13 3 1-16,-13-3-3 0,8 3 0 0,-8-3 0 15,16 3 0-15,-16-3 1 0,14 4 1 0,-14-4-1 0,16 3 0 16,-16-3 2-16,13 0-1 0,-13 0 0 0,13 3 1 16,-13-3 0-16,13 0 1 0,-13 0-1 0,8 3 2 15,-8-3-3-15,9 5 2 0,-9-5-1 0,11 0 1 0,-11 0-2 16,5 0 0-16,-5 0 1 0,5 0 0 0,-5 0-2 16,3 0 1-16,-3 0-1 0,8 0 0 15,-8 0-1-15,5 0 0 0,-5 0 0 0,5 0 2 0,-5 0-3 16,8 0 1-16,-8 0 0 0,4 0 0 0,-4 0-1 15,15 0 0-15,-15 0 0 0,14 0 0 0,-14 0-2 16,11-7 1-16,-11 7 0 0,10-4-1 0,-10 4-1 16,8 0 1-16,-8 0 0 0,8 0-1 0,-8 0 1 0,4 0 0 15,-4 0 0-15,8 1-1 0,-8-1 1 0,5 0 1 16,-5 0 0-16,8 3 0 0,-8-3 0 0,13 4 1 16,-13-4 0-16,17 3 0 0,-17-3 0 0,20 3 0 15,-20-3 0-15,14 0 0 0,-14 0-1 0,16 0 1 16,-16 0-2-16,11 0 2 0,-11 0-3 0,13 0 1 0,-13 0 0 15,9 0-1-15,-9 0-5 0,8 0 1 0,-8 0-1 16,8 0 1-16,-8 0-6 0,8 0-1 0,-8 0 1 16,7 0-1-16,-7 0-3 0,16 0 2 0,-16 0-1 15,15 0 0-15,-15 0 6 0,13 0 1 0,-13 0 0 16,13 0 0-16,-13 0 4 0,13 0 0 0,-13 0-1 16,13 0 2-16,-13 0 2 0,12 0-1 0,-12 0 1 15,19 0 0-15,-19 0 1 0,26 0 0 0,-26 0 0 16,22 0 0-16,-22 0-1 0,24-3 1 0,-24 3 0 15,22-7 1-15,-22 7-1 0,21-4 1 0,-21 4 0 16,21-5 0-16,-21 5-1 0,24-3 0 0,-24 3 0 0,22-2 1 16,-22 2-1-16,24-3 1 0,-24 3-2 0,25 0 2 15,-25 0-1-15,26 0 1 0,-26 0 0 0,24 3 0 16,-24-3 0-16,30 0 0 0,-14 0 0 0,2 2 0 16,-2 1-1-16,1 2 1 0,-1-2-1 0,2-2 1 0,-2-1-1 15,-4 0 1-15,6 2 0 0,-2-2 0 0,1 0 0 16,1 0 0-16,1 0 0 0,3 0 0 0,2 0 0 15,2 0 0-15,-6 0 0 0,6 0 0 0,-2 0-1 16,-2 2 0-16,2-2 0 0,2 0 1 0,-4 0-4 0,2 0 1 16,-2 0-1-16,-1 0 1 0,-2 0-5 0,-2 0 1 15,1-2 1-15,-2 0-1 0,0 2-3 0,-3-1 0 16,-1-1 0-16,-4 2 1 0,2 0-2 0,-5 0 0 16,-5 0 1-16,11 0 0 0,-11 0 5 0,8 0 0 15,0 2 0-15,1-1 0 0,4 1 2 16,3 3 0-16,-2-2 1 0,2 3 0 0,0 1 1 0,2 1 0 15,-2-1 0-15,0 0-1 0,1-4 1 0,1-1 1 16,-2-2-1-16,1 0 1 0,-1 0-1 0,2-2 1 0,-2-1 0 16,-4 0 0-16,4-1-1 0,-3 1 1 0,-3-5-1 15,1 4 1-15,-5 0-1 0,1 3 1 0,-7 1 0 16,4-3 0-16,-4 3-1 0,8-3 1 0,-8 3 0 16,8-4 0-16,-1 3 0 0,-1 1 0 0,2-3 0 15,-3 3 0-15,0 0-2 0,-1 3 2 0,-4-3 0 16,8 0 0-16,-8 0-1 0,8 0 0 0,-8 0 0 15,5 0 0-15,-5 0 0 0,8 0 0 0,-8 0 0 16,5 0-1-16,-5 0 1 0,8 0 0 0,-3 0 0 0,1 0 0 16,-6 0 0-16,9 0 0 0,-4 0 0 0,3-3 0 15,-3 3-1-15,3 0 2 0,0-2-1 0,0 2 1 16,0-2-1-16,0 1 1 0,1 1 0 0,4 0 0 16,0 0 0-16,-2 0 0 0,2 1 0 0,0 1 0 0,1 0 0 15,0 1 0-15,4-3 0 0,-1 3 0 0,-1 2 0 16,2-2 0-16,-5 0 0 0,-1 0 0 0,1 0 0 15,-2 1 0-15,5 0 0 0,2-2 0 16,-2 1 0-16,1-1 0 0,-1-1 0 0,-2 1 0 0,2-2 0 16,0 0 1-16,-3 0-1 0,1 1 1 0,1 1 1 15,-3 0 0-15,-2-1 0 0,3 1 0 0,-2 1-1 0,-1-3 0 16,1 0 1-16,-2 0 0 0,-1 0-2 0,0 0 0 16,-3 0 0-16,3 0 0 0,-3 0-1 0,3 0 1 15,-8 0-1-15,8 0 1 0,-8 0-2 0,9 0 1 16,-9 0 0-16,11 0 1 0,-11 0-1 0,10 0 0 15,-5 0 0-15,3 1 1 0,-4 1-1 0,3 0 1 0,-2 1-1 16,3-3 1-16,-4 0-1 0,4 0 1 0,-3 0-2 16,3 0 2-16,-3 0-1 0,3 0 1 0,-3 0-1 15,3 0 1-15,-4 0-2 0,4 0 1 0,-3 0 0 16,3 0 0-16,-3 0-1 0,3 0 1 0,3 0 0 16,-1-3 0-16,1 1 0 0,1 0 1 0,-2 1-1 15,1 1 1-15,2-3-1 0,-3 1 1 0,1 1 0 16,1-1 0-16,-2 0 0 0,1 1 0 0,7-1 0 15,-2 2 0-15,-2 0-1 0,5 0-1 0,-5 0 1 16,2 0 1-16,0 0-1 0,-1 2 0 0,4-2 0 16,-2 0 1-16,-1 0-1 0,2 0 1 0,-2 0-1 0,1-2 1 15,-1 1-1-15,-1-1 1 0,5 0 0 0,-1 1 0 16,2-1 0-16,1 2 0 0,-1-4 0 16,0 0 1-16,0 0 0 0,-1-1 0 0,-2 2 0 0,-1-2 0 15,3 3 3-15,0 1-1 0,-5 1 0 0,1-3 1 0,-1 1 4 16,-2 0-1-1,0 1 1-15,0 1 0 0,-1 0 4 0,1 1 2 16,3 1-2-16,2 0 2 0,-2 1 1 0,1-3 1 0,1 1 0 0,1 1 0 16,-2 0 4-16,-1 1 0 0,2-3 0 0,-2 1 0 0,-2 1 8 15,2-1 2-15,2 1-1 0,1 0 0 0,-2-1-1 16,-1-1 1-16,5 0-1 0,-4 3 1 0,4-3-1 16,-5 2 2-16,5 0-2 0,1-1 1 0,-1 2-6 15,0-3 2-15,-1 2-1 0,1-1 0 0,0 1-5 0,-1 1 2 16,-2-1-2-16,3-1 1 0,-4 1-8 0,4 1 2 15,-4 2-2-15,3-2 2 0,0 2-11 0,-2 1 1 16,3-1 1-16,-4-2-1 0,4-1-3 0,0-2 1 16,4-2-1-16,1 0 0 0,-1-2-1 0,2-3 0 15,3 1 0-15,-1-2 0 0,0 0 0 0,1 0 0 16,-4 0 0-16,-1 0 0 0,1 1 0 0,1-1 1 16,-5 1-1-16,2 3 1 0,1-1 1 0,-2 0 1 15,-4 3-1-15,2 1 1 0,-4-1-1 0,1 2 1 16,-7 0-1-16,-3 0 1 0,1 0 0 0,1 2-1 0,4-1 0 15,-1 4 1-15,0-3-1 0,-1 3 0 0,-7-4 0 16,3 2 0-16,0 0-1 0,0 1 2 0,7 0-2 16,-3 3 1-16,1-6-1 0,0 2 0 0,6 1 0 0,-2 0 0 15,-1-2 1-15,2 1-1 0,-1 0 0 0,3-3 0 16,-3 2 1-16,-1-2 2 0,2 0-1 0,-2 0 0 16,-2 0 2-16,2 0 0 0,0 0 1 0,-4 0 0 15,4 1 0-15,-3 1 1 0,0 0 0 0,0-1 0 0,-1 1-2 16,1-1 1-16,3-1-1 0,2 2 2 0,-2-2-4 15,1 0 2-15,1 0-2 0,1 0 2 16,-2 0-3-16,-1 0 1 0,2 0 1 0,-2 0-1 0,-4 0-2 16,3 0 2-16,-2 0-1 0,-1 0 0 15,3 0 0-15,-3 0 2 0,3 0-1 0,4 0 0 0,-2 0 1 16,1 0 0-16,1-2 0 0,-1 1 0 0,-1-2 1 16,2-1-1-16,0 1 1 0,2 0-1 0,0 2 1 15,3-1-1-15,-4 0 1 0,1 2 0 0,2 0 1 16,-3-3-1-16,4 3 1 0,-3 0 0 15,0 0-1-15,-2 3 2 0,0-3-1 0,2 2 0 16,-4-2 0-16,4 0 1 0,-5 2-2 0,-2-1 2 0,2 2-1 16,0-1-1-16,5 1 1 0,-4 0 1 0,4 0-1 15,0 1 2-15,-4-3 0 0,-1 1 0 0,0 1 3 0,2-3 0 0,-6 3 0 16,4 2 1-16,-3-4 1 0,1 2 2 0,2 1-2 16,-3-1 2-16,0-2 5 0,0 1 0 0,3 1 0 15,-4 0 2-15,1-3-1 0,3 2 1 0,-8-1 1 16,0 1-1-16,1 1 1 0,1-3-1 0,4 2 1 15,-1-1 0-15,0 1 2 0,0 0 0 0,4-1-1 16,-1 4 1-16,2-5-8 0,-2 1 0 0,1 1 0 16,-1 0-1-16,-2 1-2 0,2-3 0 0,2 1 1 0,1 1 0 15,-1-2-5-15,-3 0 1 0,3 0 0 0,-2 0 0 16,1-2-1-16,1 1 2 0,-2 1-1 0,-3-3 0 16,3 1-2-16,-4 2 0 0,-4 0 0 0,0-2 1 15,2 1-3-15,1 1 0 0,-5-3-1 0,2 1 1 16,0 1-2-16,0-1 0 0,8-1 1 0,-1 1-1 15,1-3 1-15,-4 2 1 0,4 3-1 0,-3-3 1 0,3 0 1 16,1 1 0-16,-1-1 0 0,2 0 0 16,-1 0-1-16,3 0 2 0,-1 0 0 0,0 1 0 15,-2 0-3-15,-1 1 0 0,5-2-1 0,0 0 2 16,-2-1-3-16,2 1 1 0,-5 2-1 0,-1-3 1 16,1 1-2-16,2-1 1 0,-2 0-1 0,1 0 0 0,-1 0 0 15,2 1 0-15,-9 2-1 0,3 1 2 0,-4-3-2 0,1 1 0 16,-1 0 0-16,0 1 1 0,-3 1-1 0,3-3 0 15,0 1 0-15,-2 2 2 0,2 0-3 0,0 0 1 16,0 0 0-16,-3 0 1 0,1 0-1 0,1 0 0 16,-7 0 0-16,11 0 1 0,-11 0-1 0,8 0 1 15,-8 0-1-15,6 0 2 0,-6 0-3 0,6 0 0 0,-6 0 0 16,8 0 1-16,-8 0-2 0,5 0 2 0,-5 0-1 16,8 2 0-16,-8-2-1 0,5 3 0 15,-5-3 0-15,8 3 1 0,-8-3-1 0,5 2 0 0,-5-2 0 16,8 3 0-16,-8-3 0 0,4 3 0 15,-4-3 0-15,10 1 0 0,-10-1 0 0,11 0 0 0,-11 0 0 16,5 0 0-16,-5 0 0 0,8 0 0 0,-8 0 0 16,5 0 0-16,-5 0 0 0,6 0 0 0,-6 0 0 15,6 0 1-15,-6 0-1 0,7 0 0 0,-7 0 0 16,6 0 1-16,-6 0-1 0,7 0 1 0,-7 0-1 0,12 0 1 16,-7 0-1-16,3 0 0 0,-3 0 0 0,3 0 1 15,-3 0-1-15,3 0 2 0,0-1-2 0</inkml:trace>
  <inkml:trace contextRef="#ctx0" brushRef="#br0" timeOffset="97797.52">9954 10890 12 0,'3'0'0'0,"-3"0"0"16,3-11 0-16,-3 11 284 0,5-10 1 0,-5 10 0 16,5-11 0-16,-5 11-250 0,3 2 1 0,-3-2-1 15,0 1 1-15,0-1-34 0,0 0-1 0,0 0 0 16,0 0 0-16,0 0-11 0,0 2 0 0,0-2 0 0,0 1-1 15,0-1-49-15,0 0 0 0,0 0 1 0,0 0-1 16,0 0-17-16,0 0 0 0,0 0-1 0,0 5 1 16,0-5 23-16,-3 2 1 0,3-2-1 0,-3 3 2 15,3-3 13-15,-2 3 2 0,2-3 0 0,-5 5 0 16,5-5 16-16,-3 8 1 0,3-8 0 0,-3 9-1 0,3-9 8 16,0 11 1-16,0-11-1 0,-2 10 1 0,2-10 3 15,-5 9 1-15,5-9-1 0,-3 11 1 16,3-11 3-16,-5 15-1 0,5-15 0 0,-6 14 1 0,6-14 2 15,-2 17 2-15,2-17 0 0,-4 18 0 0,4-18 1 16,1 14 0-16,-1-14 0 0,3 11 0 0,-3-11 5 0,0 10 0 16,0-10 0-16,0 9 0 0,0-9 10 0,0 10-1 15,0-10 1-15,8 11 0 0,-8-11 12 0,2 12 1 16,-2-12-1-16,3 23 1 0,-1-4 3 0,-1-2 0 16,1 4 1-16,1-1-1 0,-3 1 1 0,2-1 0 15,1 1 0-15,-3 1 0 0,3-1-5 0,2-4 1 0,-3 2 0 16,1 2 0-16,1 1-4 0,1 2-1 0,-2-1 1 15,1 3 0-15,-4-1-4 0,0 2 1 0,-4-2 0 16,1-1 1-16,-2-3-1 0,-2-4 0 0,-3 4 1 16,0 2-1-16,2 3 0 0,-3 1 1 0,2-2-1 15,-7-1 0-15,0-4 3 0,-2-2-1 0,-4-1 1 16,1-1 1-16,1 0-1 0,-1 0 1 0,0-1 0 16,0-4 1-16,4 2-4 0,-2 0 1 0,4-2-1 15,1-2 0-15,4-1-3 0,1 0 1 0,1 0-1 0,0-2 0 16,8-6-6-16,-8 5 2 0,8-5-2 15,-8 8 2-15,0-2-4 0,0 2 1 0,2 0 1 0,-2 0-1 16,3 0-1-16,2 2 2 0,-2-3-2 0,-1 1 1 16,6-8-2-16,-10 8 2 0,10-8-1 0,-5 10 0 15,5-10 0-15,-5 11 0 0,5-11 1 0,-6 6 0 0,6-6-1 16,-1 2 2-16,1-2-1 0,0 5 0 0,0-5-1 16,-5 1 1-16,5-1-1 0,-3 3 0 0,3-3-3 15,0 3 1-15,0-3-1 0,-4 4 1 0,4-4-5 16,0 3 2-16,0-3-1 0,-1 3 1 15,1-3-5-15,0 2 1 0,0-2 1 0</inkml:trace>
  <inkml:trace contextRef="#ctx0" brushRef="#br0" timeOffset="98697.62">9936 10912 904 0,'0'0'0'0,"0"0"0"0,0 0 0 16,0 0 18-16,0-5 1 0,0 5 0 0,0-1 0 15,0 1 13-15,0-5-1 0,0 5 0 0,0-3 2 0,0 3-30 16,0 0 1-16,0 0-1 0,0 0 0 0,0 0-5 16,0 0 0-16,0 0 0 0,0 0-1 0,0 0-17 15,0 0 1-15,0 0 0 0,0 0 0 0,0 0-10 16,0 3 0-16,0-3 0 0,-5 9-1 0,5-9 6 15,-12 24-1-15,12-24 0 0,-26 29 1 0,26-29 5 16,-32 23 1-16,32-23-2 0,-25 23 3 16,25-23 2-16,-18 17 0 0,18-17 1 0,-12 11-1 0,12-11 5 0,-4 8 0 15,4-8 0-15,-4 5 1 0,4-5 6 0,0 3 0 16,0-3 0-16,0 3 1 0,0-3-1 0,0 5 1 16,0-5 0-16,0 1 1 0,0-1 0 0,0 2 0 15,0-2-1-15,0 0 2 0,0 0-1 0,0 0 1 16,0 0 0-16,0 0 0 0,0 0 0 0,0 0 0 15,0 0 0-15,0 0 0 0,0 0-1 0,0 0 1 0,0 0 0 16,0 0 0-16,0 0-2 0,0 0 0 0,0 0-1 16</inkml:trace>
  <inkml:trace contextRef="#ctx0" brushRef="#br0" timeOffset="99283.63">9778 10958 12 0,'0'0'0'0,"0"0"0"0,0-2 0 16,0 2 0-16,2-8 0 0,-2 8 0 0,6-8 0 15,-6 8 0-15,7 0 0 0,-7 0 0 0,6 0 0 0,-6 0 0 16,8-1 0-16,-8 1 0 0,13-6 0 0,-13 6 0 16,11-4 0-16,-11 4 0 0,5-3 0 0,-5 3 0 15,5-3 0-15,-5 3 0 0,3-2 0 0,-3 2 0 16,3 0 0-16,-3 0 0 0,5 0 0 0,-5 0 0 15,1 0 0-15,-1 0 0 0,4 0 0 0,-4 0 0 16,3 0 0-16,-3 0 0 0,0 0 0 0,0 0 0 0,0-1 0 16,0 1 0-16,17-6 0 0,-17 6 0 15,26-7 0-15,-26 7 0 0,25-6 1 0,-25 6 6 0,13-3-1 16,-13 3 1-16,6 0 0 0,-6 0 4 0,5 0 0 16,-5 0 1-16,2 0 0 0,-2 0 8 0,3 0 0 15,-3 0 1-15,0 3-1 0,0-3 2 0,0 5 1 16,0-5-1-16,0 1 0 0,0-1-2 0,0 5-1 0,0-5 0 15,0 6 1-15,0-6-11 0,0 8 0 0,0-8 0 16,3 5 1-16,-3-5-7 0,7 8 1 0,-7-8-1 16,6 9 0-16,-6-9 0 0,8 10 0 0,-8-10 0 15,13 9 1-15,-13-9 0 0,9 5 2 0,-9-5-2 16,8 6 2-16,-8-6 2 0,3 10 0 0,-3-10 0 16,5 8 0-16,-5-8 6 0,0 3 1 0,0-3-1 15,0 6 1-15,0-6 12 0,0 7 0 0,0-7 0 16,0 3-1-16,0-3-6 0,0 6-1 0,0-6 0 15,5 3 1-15,-5-3 8 0,5 0 0 0,-5 0 0 16,3 4 0-16,-3-4 1 0,0 4 2 0,0-4-2 0,0 2 1 16,0-2-9-16,8 3 1 0,-8-3-1 0,1 0 0 15,-1 0-3-15,4 2 1 0,-4-2-1 0,1 0 1 16,-1 0-3-16,0 0 0 0,0 0 0 0,0 0 0 16,0 0-2-16,0 0-1 0,0 0 1 0,0 0-1 15,0 0-3-15,0 1 2 0,0-1-2 0,0 2 1 0,0-2-4 16,-1 3 0-16,1-3 1 0</inkml:trace>
  <inkml:trace contextRef="#ctx0" brushRef="#br0" timeOffset="100124.4">9477 11879 438 0,'0'-1'0'0,"0"1"0"0,0-7 0 0,0 7 5 0,0-4 0 15,0 4 1-15,0-5 0 0,0 5-3 0,2-3 0 16,-2 3 1-16,6-3-1 0,-6 3-3 0,3-4 0 15,-3 4 0-15,4-3 1 0,-4 3-2 0,4-3 0 0,-4 3 0 16,0-3 0-16,0 3-2 0,0-2 1 0,0 2 0 16,0-3 1-16,0 3 1 0,0 0 0 0,0 0 0 15,0 0 0-15,0 0 4 0,0 0 2 0,0 0 0 16,0 3-1-16,0-3 20 0,0 2 1 0,0-2-1 16,-6 11 1-16,6-11 9 0,-13 33 1 0,7-11-1 15,-2 1 1-15,0-3 5 16,-2 1 2-16,2-1-1 0,0-1 1 0,0-3-6 0,4-2 0 0,-1-1 0 15,-2 1 0-15,3 1-8 0,-6-1 2 0,2 0-1 16,2-1 0-16,4-2-7 0,-1 0-1 0,1-2 1 16,2-2 0-16,0-7-5 0,-3 9 1 0,3-1 0 15,0-5 0-15,0-3-4 0,0 5 0 0,0-5-1 0,0 5 2 16,0-5 1-16,5 3 0 0,-5-3-1 0,5 5 1 16,-5-5-1-16,8 0 0 0,0 0-1 0,3-5 1 15,6 0-1-15,1-3 0 0,3-1 0 0,-1-1 1 0,1-1 1 16,3-1 0-16,-2-1 0 0,2 2 1 0,2 1 7 15,-4-1 0-15,2 0-1 0,-3 2 1 16,1 1 4-16,-1 0 1 0,3 1 1 0,-4 0-1 0,1 2 0 16,1 0 2-16,2 2-1 0,-6-3 1 0,-2 4-7 15,-4-1 1-15,-2 1 0 0,-4 2 0 0,-6 0-9 0,5 0 1 16,-5 0 0-16,0 0 0 0,0 0-7 0,0 0 0 16,0 0 0-16</inkml:trace>
  <inkml:trace contextRef="#ctx0" brushRef="#br0" timeOffset="108640.96">17123 11835 12 0,'-3'-2'0'0,"3"2"0"15,-7-3 0-15,7 3 0 0,-12-1 0 0,12 1 0 16,-15-3 0-16,15 3 0 0,-12 3 0 0,12-3 0 16,-5 1 0-16,5-1 0 0,-2 2 0 0,2-2 0 15,0 0 0-15,0 0 7 0,0 3-1 0,0-3 1 16,0 2 1-16,0-2-1 0,-5 0-1 0,5 0 1 16,-3 0 1-16,3 0 2 0,-3 0 1 0,3 0-1 0,-3 0 2 15,3 0 3-15,-3 0 2 0,3 0 0 16,0 0 0-16,0 0 11 0,0 0 0 0,0 0 0 0,0 0 0 15,0 0 0-15,0-4 1 0,0 4-1 0,1-3 1 16,-1 3 11-16,11-6-1 0,-11 6 0 0,23-3 2 0,-7 0-5 16,3 1 0-16,0 2-1 15,-2 0 1-15,-1 2-6 0,0 1-1 0,2 0 0 0,-1 2 1 0,-1-5-4 16,2 1 1-16,1 1 0 0,2-2 0 0,-1-3 2 16,3 0 1-16,-3-1 1 0,6 3-1 0,-1-4 0 15,1 2 0-15,1 0 1 0,3 0 0 0,-1-1-3 0,1 1 1 16,1 0 1-16,1 0-1 0,1 1 3 15,2-2 1-15,0 0-1 0,0 1 1 0,2 0 7 0,1 1 2 16,4-1-2-16,-6 2 2 0,2-4-11 0,1 2 1 16,-1 0-1-16,0-1 2 0,2 1-8 0,1 0 1 15,-1 0 0-15,-1 1 0 0,0 1 2 0,0-1 0 16,-3 2 0-16,3-3 0 0,-3 1-4 0,3 2-1 16,-1 0 1-16,0 0-1 0,0 0-4 0,1 0 0 0,0-1 1 15,3-2 0-15,-1-2-7 0,1-1 2 0,1 1-1 16,-3 2 1-16,1 0-5 0,-1-1 1 0,1 0 1 15,1-1-1-15,-2 0-3 0,-1 0 1 0,1 2 0 16,2 0 0-16,-1 0-4 0,1 1 2 0,-1 1-2 16,-3-1 2-16,1 1-2 0,-3 1-1 0,1-4 1 15,1 3 0-15,0 1 0 0,1 1-1 0,-1 3 1 16,0-4-1-16,-1 1 0 0,-1 1 0 0,0 1 1 16,0 0-1-16,2 2-1 0,2 3 2 0,2-2-1 15,-1-1 1-15,-1 0-2 0,0-1 1 0,3-1-1 0,-2 1 2 16,-1-4-2-16,3 1 1 0,0 1 1 0,-1-1-1 15,-2-1 1-15,-1-1 0 0,0-2 1 0,-3-1 0 16,-1 1-1-16,-1 2 2 0,-1-4-1 0,-1 3 0 16,0 1 1-16,0-1 0 0,-2-1 0 0,2 0 0 0,-5 1 0 15,0 1 0-15,0-1 0 0,0-3-1 0,1 4 0 16,-3-1 1-16,2-3-2 0,-3 4 2 0,2 1-2 16,-3 0-1-16,5 0 0 0,-5 1 2 0,1-1-6 15,0 0 0-15,2 2 0 0,-1 1 0 0,1-3-3 16,-1 2 0-16,2-1 1 0,-4 1 0 0,1 1 0 0,0-3 1 15,1 0 0-15,1 0-1 0,-1-3 1 16,-3 1 1-16,2 1-1 0,0-1 1 0,0-1 0 0,0 0 0 16,0 1 0-16,0 1 0 0,-2-1 0 0,-1 2 0 15,0 2 0-15,-1-1 1 0,1-1-1 0,0 0 1 16,-1 2 1-16,1-1-1 0,1 1 0 0,-1 1 0 16,-2-3 0-16,4-3 1 0,2 1-2 0,-1 1 0 0,0-2 0 15,0 0 0-15,-2 3-1 0,-1-5 0 0,0 2 0 16,-1 3 1-16,1-4-6 15,-2 3 2-15,0-1-1 0,0 1 1 0,1-1-6 0,-1 2 1 0,0 0 0 16,0 0 0-16,0-1-5 0,0-3 1 0,0 3-1 16,0-1 2-16,1 2-1 0,-3 0 0 0,1 0 1 15,1 0 0-15,1-1 3 0,1-1 1 0,0-3 0 16,-4 2 0-16,3 0 2 0,-1-2 2 0,0 0-2 16,0 5 2-16,2 0 0 0,-1 0 1 0,1 2 0 15,0 0 0-15,0-1 2 0,-1 1 0 0,1 1 0 16,0 0 1-16,-1 0 0 0,-2 2 0 0,1-3 0 0,0-1 0 15,0-1 0-15,1 2 1 0,0-1-1 0,1 1 1 16,-2-2 2-16,2 0-1 0,0 0 0 0,-2 0 1 16,0 0 2-16,1-2 1 0,-2-1-1 0,0 0 1 15,-1 3 0-15,1-3 1 0,-1 0 0 0,1 1 0 0,-1-1-2 16,-1 1 2-16,-2 1 0 0,2-1-1 16,2 1-1-16,0-1 1 0,-1 0-1 0,-1 2 1 0,-2-3-6 15,2 2 1-15,-3 1 0 0,0 1 0 0,-2 2-1 0,0-3 0 16,-5 0 0-16,1 0 0 0,1 0-1 15,0 0 1-15,-2-3 0 0,1 3 0 0,-1 0-1 0,0 0 1 16,-6 0 0-16,10 0 0 0,-10 0-1 0,8 0 1 16,-8 0-1-16,3 0 1 0,-3 0-1 0,3 0 1 15,-3 0-2-15,3 0 2 0,-3 0-1 0,5 0 1 16,-5 0-1-16,2 0 1 0,-2 0-1 0,3 0 1 16,-3 0-1-16,0 0 1 0,0 0-1 0,0 0 0 0,0 0 0 15</inkml:trace>
  <inkml:trace contextRef="#ctx0" brushRef="#br0" timeOffset="110154.1">23887 11694 12 0,'0'0'0'0,"0"0"0"15,0 0 0-15,0 0 0 0,0-8 0 0,0 8 0 16,2-3 0-16,-2 3 0 0,6 0 0 0,-6 0 0 16,7 3 0-16,-7-3 0 0,14 8 0 0,-14-8 0 15,32 5 0-15,-11-2 4 0,3 0 1 0,0-1-1 0,-4-2 1 16,-1-2 7-16,0-1 0 0,2 1 1 15,3 2 0-15,0 2 4 0,2 0 0 0,-1-1 0 0,2 1 1 16,5-1 18-16,1 3 1 0,3-1-1 0,-1-3 1 16,1 3 0-16,3 2 0 0,4 1 0 0,-4-1 0 15,1-1-22-15,2 1 2 0,1 0-1 0,-2-2 1 16,1-1-8-16,-1-1 0 0,2 1 0 0,0-2 0 16,0-2-5-16,0 1 2 0,0-1-2 0,0 2 2 0,0-5-2 15,0 2 1-15,2 3-1 0,0 0 2 0,-2 0 1 16,1 3 0-16,1 2-1 0,-1-2 2 0,0 2 4 15,0 0 1-15,-1 0-1 0,0 1 2 0,-1-1 18 16,-1-1 2-16,-1 1-1 0,0 0 1 0,0-2 2 0,-1-3 1 16,1 0-1-16,-1 3 1 0,-1-3-4 15,0-3 0-15,0 1 1 0,-1 1 0 0,0-1-9 0,-1 2 2 16,1-3 0-16,0 2 0 0,-2-1-1 0,0-1 1 16,0 1-1-16,-2 1 1 0,2 1-5 0,0 1 1 15,1 1-1-15,-1-1 2 0,0 1-6 0,0 0 1 16,0-1 0-16,0 2 0 0,0-3-5 0,0 0 2 15,2 0-1-15,-1 2 0 0,1-1-5 0,0 1 1 0,-1 1-1 16,1-3 1-16,-2 2-3 0,0-1 1 0,2-1-1 16,-1-1 1-16,1-1-4 0,0 2 2 0,-1-3-2 15,-1 3 2-15,-1 0 7 0,-1 0 0 0,1-2 1 16,-1-1-1-16,1-1 8 0,-1-3-1 0,-1 1 0 16,0 3 1-16,0 0-1 0,0-1 0 0,-2 0 1 15,0-3-1-15,1 1 1 0,-1 1 1 0,2-1-1 16,1 1 1-16,2 2-3 0,0 0 1 0,-1 1 0 0,-1 1 0 15,-1 1-7-15,2-4 1 0,-1 3 0 0,1 1 0 16,1 1-6-16,0 3 0 0,-3-4 0 0,-2 1 1 16,0 1-1-16,0-1 1 0,-1-1-1 0,-2 0 1 15,-1 0 3-15,-2-1-1 0,0-2 1 0,-2-1 0 16,-1 3 0-16,-2-1 2 0,0 1 0 0,-2-2-1 16,-1-1 2-16,-1 3 1 0,-1-2-2 0,-1 1 2 0,-2-1-1 15,0 1 0-15,0 1-1 0,2-1 1 0,3 2-9 16,0 0 1-16,0 0 0 0,0 0-1 0,0 0-2 15,1 0-1-15,1 0 1 0,-1 0-1 0,1 0-1 16,-1 0-1-16,-1 0 0 0,0 0 2 0,-1 0 0 0,-1 0 0 16,-1 0 1-16,-5-3-1 0,-2 3 2 0,-1 0 1 15,-5 0-2-15,6 0 2 0,-6 0-1 0,3 0-1 16,-3 0 1-16,4 0 0 0,-4 0-2 0,1 0 1 16,-1 0-1-16,0 0 1 0,0 0-2 0,0 0 0 15,0 0 1-15,-3 0 0 0,3 0-2 0,-5 0 1 16,-3 0-1-16</inkml:trace>
  <inkml:trace contextRef="#ctx0" brushRef="#br0" timeOffset="114034.13">21326 10735 12 0,'0'-4'0'0,"0"4"0"15,5-9 0-15,-5 9 9 0,8-16 0 0,-8 16 0 16,8-13 0-16,-8 13 13 0,6-3 2 0,-6 3-2 15,3 3 2-15,-3-3 35 0,4 0 2 0,-4 0-2 16,3 2 2-16,-3-2-30 0,4 0 1 0,-4 0-1 16,2 0 1-16,-2 0-8 0,3 3 1 0,-3-3 0 15,5 3-1-15,-5-3-7 0,6 8 0 0,-6-8 0 16,13 19 0-16,-13-19-2 0,18 27 1 0,-12-11 0 16,2-2 0-16,2 1-2 0,-1-3 1 0,-1-2-1 15,-1-1 1-15,-1-2 8 0,-4-4 1 0,-2-3 0 16,6 8 0-16,-6-8 8 0,11 9-1 0,-5-4 1 15,-1 1 0-15,-5-6-2 0,11 8 1 0,-4-5-1 0,-2-1 0 16,-5-2-1-16,6 3 1 0,-6-3-1 0,8 5 1 0,-8-5-6 16,5 1 0-16,-5-1 1 0,8 4 0 0,-8-4-7 15,9 0 0-15,-2 0 0 0,-3 0 1 0,-4 0-5 16,13 0 1-16,-5-2-1 0,5-1 1 0,1-5-1 16,2 3-1-16,0-3 0 0,0-4 2 15,-2-4-4-15,1 0 2 0,-1-2-1 0,0-1 0 0,2-3 7 16,2 0 2-16,-1 0-2 0,-1 1 1 0,0-2 1 15,0 2 0-15,0 0 1 0,-2 2-1 0,-2 0 0 16,-1 2 2-16,2 3-1 0,1-2 1 0,2 5-4 0,-3 1 0 16,-1 2 0-16,1 1 1 0,-2-1-3 0,0 1 0 15,-1 4 0-15,-2-2 1 0,1 4-4 0,-4-1 2 16,3 2 0-16,-5-3-1 0,-3 3 0 0,10 0 0 16,-2 0-1-16,-3 3 1 0,-5-3-4 0,9 2 0 15,-9-2 0-15,10 3 2 0,-10-3-7 0,9 5 2 0,-9-5-1 16</inkml:trace>
  <inkml:trace contextRef="#ctx0" brushRef="#br0" timeOffset="114214.72">21984 10655 1206 0,'-1'0'0'0,"1"0"0"0,3-6 0 16,-3 6 19-16,3-9 0 0,-3 9 0 0,0-7 0 16,0 7 9-16,0-1 1 0,0 1-1 0</inkml:trace>
  <inkml:trace contextRef="#ctx0" brushRef="#br0" timeOffset="114682.52">21980 10641 552 0,'0'0'0'0,"0"0"0"0,0 0 0 0,0 0-2 16,0-5 1-16,0 5 0 0,0-3 0 0,0 3-21 15,0-3 0-15,0 3 1 0,0-1 0 0,0 1-5 0,0 0 1 16,0 0-1-16,0 0 2 0,0 0 2 0,0 0 2 16,0 0-1-16,0 0 1 0,0 0 5 0,0 1 2 15,0-1-2-15,0 0 2 0,0 0 4 0,3 0 0 16,-3 0 0-16,5 0 0 0,-5 0 2 0,6 0 1 16,-6 0 0-16,6 0 0 0,-6 0 5 0,11 2 0 15,-11-2 0-15,12 4-1 0,-12-4 7 0,9 2 1 0,-9-2-2 16,10 6 2-16,-10-6 19 0,14 11 2 0,-14-11 0 15,18 27 0-15,-9-8 13 0,-1 4-1 0,2-1 0 16,-2-2 2-16,0-2-6 0,0-2 1 0,0-2 0 16,0 0 0-16,-2-1-9 0,-1-4 1 0,-1-1-1 15,1-2 1-15,-5-6-3 0,10 10 0 0,-10-10-1 16,9 8 2-16,-9-8-1 0,8 0-1 0,-8 0 1 16,7 1 1-16,-7-1 1 0,6 0 1 0,-6 0-1 15,8-6 1-15,2 0 3 0,1-2 1 0,2-3-1 16,-1 0 2-16,1-7 7 0,0 1 0 0,0-1 1 0,-1 1 0 15,-1 0 4-15,1-1 1 0,-1 1 0 0,0-1 0 16,0 3 10-16,0-1 1 0,2 0-1 0,0 2 0 16,-1 1-5-16,3 2 1 0,1-5 0 0,1 3 0 15,-1-2-13-15,2 2 0 0,-1-5-1 0,1 3 1 16,-1-1-8-16,1 3 0 0,-1-3 0 0,1 4 1 16,-1-4-10-16,-1 3 2 0,-1 0-2 0,-1 2 2 0,-6 3-8 15,-2 4-1-15,-6 4 1 0,8-7 0 0,-8 7-7 16,2-3 0-16,-2 3 0 0,0 0 1 0,0 0-5 15,0 2 2-15,0-2-1 0</inkml:trace>
  <inkml:trace contextRef="#ctx0" brushRef="#br0" timeOffset="125349.64">1122 15445 12 0,'0'-3'0'0,"0"3"0"0,0-2 0 0,0 2 0 0,-16-16 0 15,16 16 0-15,0-3 0 0,0 3 0 0,3 3 0 0,-3-3 0 16,0 3 0-16,0-3 0 0,0 4 0 0,0-4 0 15,0 3 0-15,0-3 0 0,0 3 0 0,0-3 0 16,0 0 0-16,0 0 0 0,0 0 0 0,0 0 0 16,5 0 0-16,-5 0 0 0,5 0 0 0,-5 0 0 0,8 0 0 15,-8 0 0-15,11 0 0 0,-11 0 0 0,5-2 0 16,-5 2 0-16,8-4 0 0,-8 4 0 0,5 0 1 16,-5 0-1-16,8 0 1 0,-8 0 2 0,9 0 2 15,-9 0-1-15,11 0 1 0,-11 0 5 0,8-2 1 16,-8 2-1-16,5-6 2 0,-5 6 0 0,8-3 1 15,-8 3 1-15,5 0-1 0,-5 0 4 0,5 0 0 16,-5 0 0-16,8 1 1 0,-8-1-4 0,4 0 1 16,-4 0 0-16,8 2 0 0,-8-2-2 0,8 3 0 15,-8-3-1-15,10 3 2 0,-10-3-5 0,6 0 0 0,-6 0 0 16,5 3 1-16,-5-3-3 0,5 3 0 0,-5-3 1 16,5 0 0-16,-5 0-1 0,4 4 1 0,-4-4 0 15,7 0-1-15,-7 0 0 0,8 3 1 0,-8-3 0 16,4 3 0-16,-4-3 5 0,8 0 2 0,-8 0-1 15,10 3 1-15,-10-3 2 0,13 3 1 0,-13-3 0 16,8 3 0-16,-8-3 5 0,12 0 1 0,-12 0-1 0,12 0 2 16,-12 0 2-16,12 2 1 0,-12-2 0 0,10 3 0 15,-10-3-1-15,13 3 1 0,-13-3 0 0,11 7 0 16,-11-7-1-16,14 6 1 0,-14-6 0 0,16 3 0 16,-16-3-1-16,16 3 0 0,-16-3 0 0,18 0 1 0,-18 0-6 15,15 2-1-15,-15-2 0 0,18 0 2 0,-18 0-5 16,21 0 1-16,-21 0-1 0,17 0 1 0,-17 0-1 15,13-5 0-15,-13 5 0 0,11-3 0 0,-11 3-3 16,10 2 1-16,-10-2 0 0,11 0 1 0,-11 0-5 16,8 0 0-16,-8 0 1 0,5 0-1 0,-5 0-3 15,8 1 1-15,-8-1 0 0,4 0 0 0,-4 0-2 0,8 0 0 16,-8 0 0-16,18 0 1 0,-18 0-4 0,16 2 1 16,-16-2 0-16,14 0 0 0,-14 0-1 0,16 0 0 15,-16 0 1-15,16 0 0 0,-16 0-3 0,14 0 1 16,-14 0 1-16,15 1-1 0,-15-1 1 0,17 0-1 15,-17 0 1-15,21 2 1 0,-21-2-2 0,21 0 0 16,-21 0 1-16,17 0 1 0,-17 0-1 0,18 0 1 0,-18 0-1 16,16 0 1-16,-16 0 0 0,16 0 0 0,-16 0 1 15,17 0 0-15,-17 0-2 0,16 1 2 0,-16-1-1 16,13 0 1-16,-13 0-1 0,13 0 1 0,-13 0 0 16,12 0 1-16,-12 0-3 0,16 0 2 0,-16 0 0 15,18 0-1-15,-18 0 1 0,16 0 0 0,-16 0 0 16,17 0 0-16,-17 0-2 0,18 0-1 0,-18 0 1 15,16 0 1-15,-16 0-3 0,16-4 0 0,-16 4 1 16,20-7 0-16,-20 7-3 0,18-6 1 0,-18 6 0 16,21-5 0-16,-21 5-2 0,17-6 1 0,-17 6-1 15,24-5 1-15,-24 5-1 0,26-6 0 0,-26 6 0 0,20-3 1 16,-20 3-1-16,15-3 0 0,-15 3 0 16,19-2 0-16,-19 2 0 0,17 0 0 0,-17 0 0 0,26 0 0 0,-26 0 0 15,24-5 0-15,-24 5 0 0,25-3 0 16,-7 3-1-16,-2 0 1 0,1 0 0 0,-1-2 0 0,2-1 0 15,-2 0 0-15,0 0 0 0,-2 0 0 0,2-2 0 16,0-1 0-16,1-1 0 0,-1 4 1 0,-1 0-1 16,1 0 1-16,0-2 0 0,-2-1 1 0,2-1 0 15,-3 1 0-15,3 0 0 0,1-1 1 0,-1 1 0 0,0 0 0 16,1 1 1-16,1 0-1 0,1 1 0 0,-1-1 1 16,-1 0-1-16,-1 0 0 0,5 1 0 0,0-1 0 15,-4 0 0-15,1 0 1 0,1 2-1 0,-2 0 2 16,-1 0-2-16,-1 1 2 0,1-1-3 0,-1 0 0 15,3 1 0-15,-2 1 2 0,1-2-1 0,-1-1 0 16,2 3 1-16,-2-2-1 0,1-1-2 0,-1 1 1 16,-3 0 1-16,1 0-1 0,2 0-1 0,-4-2 0 15,-3 2 0-15,-1-2 2 0,5 0-3 0,-2 1 1 16,-1 0-1-16,2 1 1 0,-1 0-1 0,-1 0 0 0,-5 1 0 16,3 1 0-16,0-1 0 0,0 2 0 0,-3 0 0 15,2 0 0-15,-2 2-1 0,3-1 1 0,0 1-1 16,-3 0 1-16,3-2-2 0,-3 1 1 0,3 1 0 15,0-1 1-15,1 1-2 0,-1-1 1 0,0 1 0 16,0 0 0-16,0-1-2 0,-2 1 2 0,6-1 0 16,-4 1 0-16,0 1 0 0,1 0 0 0,4 2 0 15,0 0 1-15,3-2-2 0,-4 0 2 0,-2-1 0 0,1 1 0 16,-3-2 0-16,0 3 0 0,-3-3 0 0,3 1 0 16,-3-1 0-16,2 3 0 0,1-1 0 0,-1 0 2 15,1 0-1-15,0 2 0 0,3-2 0 0,-5 2 0 16,5-2-1-16,-3 2 1 0,0-2 0 0,2 0 0 0,-2 0 1 15,0 0-1-15,1 2 0 0,3 1 1 16,-3 1-1-16,2-1 0 0,-1-1 0 0,1 0 1 16,-1-1-2-16,-2 1 1 0,-4-2-1 0,4 0 1 0,-3 1-1 15,3-1 0-15,0 0 0 0,0 0 1 0,0 0-1 16,2 0 0-16,-2 1 0 0,1-1 1 0,2 0-1 16,-3 0 0-16,-1 0 0 0,1 0 1 0,0 1-1 0,0-1 0 15,1 0 0-15,-1 0 0 0,3-1 0 0,-3-1 0 16,2 1 0-16,1 1 0 0,-5 0-1 0,5 0 1 15,-1 0 0-15,3 1 0 0,-1-1-1 0,3 0 1 16,-2-1-1-16,-1 1 1 0,1-2-2 0,-3 1 0 16,6 1 1-16,0 0 0 0,-2-1 0 0,2-1 0 15,0-1 0-15,-3 0 0 0,1 0 0 0,2 0-1 0,0 0 1 16,0 0 1-16,-4 0-1 0,6 0 1 0,-10 0-1 16,1 0 1-16,3 0-1 0,-4 0 1 0,4 0 0 15,-2 0 0-15,1 0 0 0,2 0 0 0,-4 0 0 16,3 0 0-16,0 0 0 0,-2 0 0 0,6 0 0 15,1 0 0-15,-4 0 0 0,3 2 0 0,-8-2 0 16,0 2 1-16,2-1-1 0,1 1 1 0,1-1 0 16,3 2 0-16,-2-1 2 0,-1 0-1 0,-1-1 0 15,2 1 0-15,0-1-2 0,0 1 2 0,-2 0-1 16,2-1 0-16,-1 1-1 0,1-1 0 0,0-1 0 0,0 0 1 16,-1-1-1-16,1-1 0 0,3 1 0 0,-3-1 0 15,3 0 0-15,-4 1 0 0,-2-1 0 0,1 1 0 16,-1-1-1-16,-2 0 1 0,0 1 0 0,1-1 0 0,2 1-1 15,-3-1 1-15,2 1-1 0,-2-1 1 16,1 2-2-16,3 0 1 0,-4 0 0 0,1-2 1 0,2 1-1 16,-1-1 0-16,-2 1 0 0,1-1 0 0,3 0-2 15,-4 1 2-15,6-1 0 0,-1 1 0 0,-1-1-1 16,3 1 1-16,-9 1-2 0,2 0 2 0,0 0-1 16,0 0 0-16,8 0 0 0,-3 1 1 0,1 1-2 0,2-1 1 15,-5-1 0-15,2 0 1 0,0 0 0 0,-1 0-1 16,3 0 1-16,-1 0 0 0,4-1 0 0,-2-1 1 15,-4 1-1-15,3-1 1 0,1 0 0 0,-4 1 0 16,1-1 0-16,0 1 0 0,0-1 0 0,-1 0 0 16,4 1 0-16,-3-1 0 0,3 2 0 0,0 0 0 15,1 0 0-15,-1 2 0 0,2-1-1 0,-1 1 1 16,-1 0 0-16,0 1 0 0,2 0-1 0,-2 0 1 16,1 0-1-16,-4-1 1 0,3-1-2 0,-3 1 2 0,4 0 0 15,-4-1 0-15,3 1-1 0,0-1 1 0,-6-1-1 16,-3 0 1-16,3 0-1 0,1 2 1 0,4 0 0 15,1-1 0-15,-1 1 0 0,-2-2 0 0,3 0 0 16,2 0 0-16,-2-2 0 0,-2 1 0 0,-6 1 0 16,3 0 0-16,-1 0 0 0,-2 0 0 0,8-2 0 15,-4 2 0-15,3-2 0 0,-3 2 0 0,3 0 0 16,-3 0 1-16,3 0 0 0,1 2 0 0,0 0 1 16,1-1 0-16,1 2-2 0,1 0 1 0,-2 2 0 15,-1 0 0-15,2 1-1 0,-1 1 1 0,-1-3-1 0,0 1 1 16,2 0-1-16,-2-2 0 0,-3 0 0 0,4 0 2 15,-1-1-2-15,-2 0 0 0,2-1 0 0,0 1 1 16,2-2-1-16,-2 0 0 0,-4 0 0 0,4 0 1 16,-3 0-1-16,0-2 0 0,-5 2 0 0,-2 0 1 0,2-1-1 15,0-1 0-15,8-1 0 0,-3 0 1 0,3 1-1 16,-3 0 0-16,1 1 0 0,-1-1 0 0,1 1 0 16,-1-1 0-16,1 2 0 0,2 0 0 0,2 0 0 15,1 0 0-15,1 0 0 0,-2 2 0 0,3-2-1 0,-1 0 1 16,1 0 0-16,-3 0 0 15,2 0-1-15,-2 0 0 0,3 0 0 0,-1 0-1 0,4-2 0 0,-1-1 1 16,0-2-1-16,0 0 1 0,1 1-3 0,1-1 2 16,-4 0 0-16,0 0 0 0,-1 1-2 0,-2-1 2 15,-2 2-1-15,1 0 0 0,-4 1 0 0,3 0 1 16,-8 2 0-16,-2 0-1 0,2 0 1 0,0 0 0 16,8 0 0-16,-3 0-1 0,0 0 1 0,0 2 0 0,-1 0 0 15,-1-1 0-15,4 1 1 0,1 1 0 0,0 0 0 16,-2 0 0-16,2-1 0 0,1 1 0 0,-1-1 0 15,0-1 1-15,2 1-2 0,-2-1 1 0,-3 1 0 16,1 0 0-16,0-1 1 0,1 1 0 0,1-2 0 16,-4 0 0-16,4 0 0 0,-3 0 1 0,3 0 0 15,-2 0 0-15,2-2 4 0,0 1-1 0,-3-1 1 16,1 2-1-16,2 0 2 0,-3 0 1 0,3 0-2 16,-3 0 2-16,-1 2 1 0,1-1 1 0,3 1 0 15,-2-1 0-15,6 1-6 0,-3-1 2 0,-1 1-1 0,2 0 1 16,-3-1-3-16,0 2 0 0,4 1 0 0,-2-1 2 15,-1 1-3-15,5 1 0 0,0-2 0 0,-4 1 0 16,4-1-1-16,0 0 1 0,-4-2-1 0,1 1 2 0,1 0-2 16,-1-2 0-16,-1 0 0 0,2 0 1 0,-1 0-1 15,-1 0 0-15,2 0 0 0,1 0 1 0,-1-2-1 16,1 0 0-16,-2 1 0 0,-2-1 1 0,1 1-1 16,-1-1 0-16,-1 2 0 0,-1 0 1 0,0 0-1 15,2 2 0-15,0-1 0 0,-3 1 1 16,5-2 0-16,-3 0 0 0,3 1 1 0,-2 1-1 0,5 0 1 15,-4 1 0-15,9 0 0 0,-2 0 2 0,1 0 0 0,1-1 1 16,-1-1-1-16,-1 1 1 0,2-2 1 0,-4 0 1 16,3 0 0-16,-1-2 1 0,2-1-3 0,-1-1 1 15,-1 0 0-15,-3 1 0 0,0 0-1 0,-1 0-1 16,1 0 1-16,-3 1 0 0,-3-1-1 0,3 1 0 0,-2-1 0 16,1 0 0-16,-1-2-1 0,-1 1 1 0,-2 0-1 15,-1 1 2-15,1 2-2 0,1-1 0 0,-7 0 1 16,1 1 0-16,0 1 0 0,3 0 0 0,6-2 0 15,1 2 0-15,-1 0-1 0,3 0 2 0,-8 0-2 16,4 2 2-16,-3-2 0 0,1 0 1 0,2 0 0 16,0 0 0-16,-1 0 1 0,-1 0 1 0,3-2 0 15,-2 1 0-15,1-1 3 0,0 1 1 0,6-3 0 16,-1 3 1-16,3-1 1 0,-2 1 1 0,2-3 0 16,-3 1-1-16,-1 0-5 0,1 0 1 0,0 0-1 0,-1 0 1 15,0-1-5-15,0 1 0 0,1 0 1 0,0 0 0 16,-1 0-4-16,1 0 0 0,-2 1 0 0,0 0 2 15,1 1-3-15,0-1 0 0,-2 1 0 0,-2-1 0 16,1-1-1-16,-1 0 0 0,-8 1 0 0,2 1 1 0,-1-1-1 16,2 2 0-16,5-2 0 0,-1 1 0 15,1-1 0-15,-4 1 0 0,-4-1 0 0,2 2 0 0,1-1 0 16,-3 1 0-16,2-2 0 0,1 0 0 0,-2 1 0 16,-1-1 1-16,0 1-1 0,-3 1 2 0,3 0-1 15,-3 0 0-15,-5 0 0 0,8 0 0 0,-8 0 1 16,9 0 1-16,-9 0-1 0,7 0 0 0,-7 0 0 15,6 0 2-15,-6 0-1 0,11 0 0 0,-11 0 3 0,8 0 0 16,-8 0-1-16,10 0 1 0,-10 0 2 0,11 0 0 16,-6 0-1-16,3 0 2 0,-3 0-1 0,2 0 1 15,-2 1 0-15,0 1 0 0,-5-2-2 0,11 1 0 16,-6 1-1-16,3 0 2 0,-3-1-2 0,0 1-1 16,1-1 1-16,0 1 0 0,1-2-4 0,-1 1 1 15,0 1 0-15,1 0 0 0,-1-1-2 0,2 1 1 0,-8-2 1 16,10 0-1-16,-10 0 0 0,8 0 1 0,-8 0 0 15,4 1 0-15,-4-1-1 0,8 0 2 0,-8 0-2 16,5 0 1-16,-5 0 1 0,8 0-1 0,-8 0 0 16,3 0 1-16,-3 0-1 0,2 0 0 0,-2 0 1 15,5 4 0-15,-5-4 0 0,6 0-1 0,-6 0 0 16,2 0 2-16,-2 0-2 0,3 0 2 0,-3 0-2 16,3 0 2-16,-3 0-3 0,5 0 0 0,-5 0 0 15,1 0 1-15,-1 0-2 0,4 0 1 0,-4 0-1 16,3 0 1-16,-3 0-1 0,5 0 1 0,-5 0-1 0,1 0 1 15,-1 0-1-15,3 0 0 0,-3 0 0 0,4 0 2 16,-4 0-2-16,0 0 1 0,0 0 0 0,0 0 0 16,0 0 1-16,0 0-1 0,0 0 0 0,0 0 0 0,0 0 1 15,0 0-1-15,0 0 0 0</inkml:trace>
  <inkml:trace contextRef="#ctx0" brushRef="#br0" timeOffset="130015.19">11044 15337 12 0,'-3'0'0'0,"3"0"0"0,0-6 0 0,0 6 0 16,0-8 0-16,0 8 0 0,-2-5 0 0,2 5 0 0,0-1 0 15,0 1 0-15,0 0 0 0,0 0 38 0,0 0 0 16,0 0 0-16,0 0 0 0,0 0 39 0,0 0 0 15,0 0 0-15,0 0 0 0,0 0-41 0,0 0 1 16,0 0-1-16,0 0 1 0,0 0-8 0,2 1 0 16,-2-1 0-16,13 3 2 0,-13-3-7 0,25 5 1 15,-6-2 0-15,-1 0 1 0,2 2-11 0,-2 0 1 0,6 0 0 16,-2-1 0-16,4 1-1 0,1 0 0 0,-2-2-1 16,6-1 2-16,0-1 2 0,4 4 1 0,2-2-1 15,1-3 1-15,4 0 0 0,-4 2 1 0,4-1 1 16,-4-1-1-16,3 0 2 0,-4 2 2 0,1 0-2 15,0-1 2-15,1 1-5 0,0-1 1 0,-3 1-1 16,0-1 1-16,-2 1 6 0,-1 0 0 0,1-1 0 16,1-1 1-16,1-1-2 0,3-1 2 0,0 0 0 15,0 1 0-15,-1-1-5 0,0-1-1 0,0 0 0 16,2 0 1-16,7 1-6 0,-1 1 1 0,-3-1 0 0,1 0 1 16,3-1-9-16,-6 0 0 0,2 2 0 0,2-3 0 15,-2 1-5-15,3 0 2 0,0 0 0 0,0 0-1 16,-1 0-3-16,1-1 2 0,-3 3-1 0,2-1 1 15,-2 2-3-15,2 0 1 0,-2 0-1 0,1 2 1 0,-4-1-1 16,0 1 1-16,3 1-1 0,2 0 0 0,-6 0-1 16,5 2 1-16,-1-2-1 0,-2-1 1 0,2 0-1 15,2 1 0-15,-5-2 0 0,4-1 1 0,-2 0-1 16,1 0 0-16,-2 0 0 0,1 0 1 0,-1 0-1 16,-4 0 0-16,1 0 0 0,0 0 0 15,4 0 0-15,-1 0 0 0,-3 0 0 0,0 2 0 0,1-1 0 16,-1 1 0-16,2 0 0 0,1-1 0 0,-2 1 0 15,-1 1 0-15,0-1 0 0,0-1 0 0,2 2 0 0,-5 0 0 16,2-1 0-16,0 0 1 0,1 1 5 0,-5 0 0 16,4-1-1-16,1-2 1 0,-4-2 10 0,1-1-1 15,1 0 1-15,1 1 1 0,-2-1-7 0,2 0 1 16,-2 0 0-16,1-2 1 0,1-2 3 0,1 0 1 0,4 0 0 16,-1 2 1-16,-1 1-8 0,2 1 0 0,-1-1-1 15,0 3 1-15,1-1-4 0,-4 2-1 0,2 0 1 16,0 0-1-16,1 2 0 15,1-1-1-15,-4 1 1 0,2 0-1 16,-2-1-1-16,0 1 0 0,-3-1 1 0,2 1 0 0,0-2-1 0,1-2 0 16,-3 1 1-16,2 1 0 0,-1 0-3 0,-1 0 1 0,2 0-1 15,0-2 1-15,1-1-1 0,3 0 0 0,-6 1 0 16,1-3 0-16,-3 2-1 0,-1 0 0 0,0 0 0 16,-5 0 1-16,2 0-6 0,-1 1 1 0,1 0-1 15,-5 1 2-15,1-1-4 0,1 2 0 0,-1 0 0 0,-1 2 1 16,0-1-5-16,0 1 0 0,-2 0-1 0,-1-1 1 15,0 2-4-15,0 1 2 0,-1-1-1 0,1 0 0 16,0-2-6-16,-1-1 0 0,1 0 0 0,0 0 0 16,1-1-6-16,5-2 2 0,-1-2-1 0,-2-1 0 0,6-4-10 15,-1 1 1-15,3-1-1 0,-1-1 2 0,0 0-2 16,1 0 0-16,1-2 0 0,1-1 0 0,-1 1-33 16,-3 1 1-16,7 1 0 0,1-1 0 0,0 3 1 15,5-1 1-15,2 3-2 0</inkml:trace>
  <inkml:trace contextRef="#ctx0" brushRef="#br0" timeOffset="131018.78">20011 15309 363 0,'10'1'0'0,"-10"-1"0"0,16-3 0 15,-16 3-1-15,12-6 1 0,-12 6-1 0,18-3 1 16,-18 3 2-16,27 1 1 0,-9-1 1 0,-1-1-1 16,2-1 14-16,3 0 0 0,2 1 0 0,-1-1 1 15,-1 1 19-15,2 1 1 0,1 0 0 0,-2 0 0 16,1-2 5-16,0-1-1 0,-1 1 1 0,1 1 0 0,2 1 2 16,1 1-1-16,0 1 1 0,-1 0 0 0,-3-1-2 15,1 2 0-15,0-1-1 0,3-1 2 0,-1 3 0 16,-2-1-1-16,3-2 1 0,2 1 0 0,1 1-2 15,2-1-1-15,-4-1 1 0,3 2 0 0,-1 1-13 0,0 0 2 16,1 1-1-16,-1-2 0 0,-3-1 3 16,0 1-1-16,-1 0 1 0,-1 0 1 0,-1 1-9 0,1 0 1 15,-2-1 0-15,1-1 0 0,0-2-9 16,1 0 1-16,1 2-2 0,-4-1 2 0,2 1-4 0,-3-2 0 16,-2-2 0-16,0 1 1 0,-2-1-5 0,-2-1 1 0,-1 0-1 15,-1 1 1-15,0-1-2 0,-2 0 1 0,-2 1 0 16,-1-1 0-16,0 1-2 0,-5 1 0 15,-3 1 0-15,12-5 1 0,-6 2-2 0,0 0 1 0,1 0-2 16,-1 1 2-16,0-1-2 0,2 0 1 0,-3 1-2 16,0 1 2-16,-5 1 0 0,6-2-1 0,-6 2 1 15,4 0 0-15,-4 0 0 0,3 0 0 0,-3 0 0 16,3 0 1-16,-3 0-1 0,3 0-1 0,-3 0 1 16,0 0 0-16,0 0 0 0,0 0 0 0,0 0 0 15,0 0 1-15,0 0-3 0,0 0-1 0,0 0 1 16</inkml:trace>
  <inkml:trace contextRef="#ctx0" brushRef="#br0" timeOffset="132222.54">23041 15377 778 0,'-2'0'0'0,"2"0"0"0,-6-5 0 0,6 5 68 0,-9-9-1 16,9 9 0-16,-12-5 1 0,12 5-47 0,-12-3 1 15,12 3 1-15,-12-4-1 0,12 4-21 0,-6 0 1 16,6 0-1-16,-5 0 0 0,5 0-9 0,-6 0 0 15,6 0 0-15,-6 0 1 0,6 0-23 0,-4 0 1 0,4 0 0 16,-3 0 0-16,3 0 7 0,-3 0 1 0,3 0 0 16,0 0 0-16,0 0 11 0,0 0 1 0,0 0 0 15,0 0 0-15,0 0 7 0,0 2 0 0,0-2 0 16,6 3-1-16,-6-3 3 0,18 3 0 0,-18-3 0 16,27 5 0-16,-8-3 5 0,3-1-1 0,1 1 1 15,-1-2 1-15,0-2 28 0,2-1 2 0,3 0 0 16,4 1 0-16,-1 1 20 0,3-1 1 15,4 1 0-15,-2-1 0 0,5 0-3 0,1 2 1 0,2 0 0 16,1 0 0-16,-3 0-6 0,4 0 1 0,-2 0 0 0,3-1 0 16,2-2-6-16,1 1 1 0,0 1-1 0,1-1 1 15,1 0-8-15,1 1 0 0,3-1 0 0,0 2 1 0,3-3-2 16,-1 1 1-16,-1 2-1 0,0 0 1 16,0 0-4-16,-1 0 1 0,0 2 0 0,-4 1 1 0,1-3-5 15,1 2 0-15,-4 1 0 0,-1 2 1 0,0 3-1 16,-7 0 1-16,2-1 0 0,-1 0 0 15,-1-2-1-15,-4-1 2 0,1 1-2 0,-1 0 2 0,1-2-4 16,0-1 1-16,-1-1 0 0,0 1 0 0,1-1-1 16,0-1 0-16,0-1 0 0,1-1 2 0,-1 1-6 0,0-1 2 15,2-1 0-15,-2 0 0 0,-1 1-4 0,-2-1 1 16,-2 0-1-16,1 1 0 0,-2-1-4 0,-2 0 1 16,0 1 1-16,-1 1-1 0,0-1-4 0,-1 0 2 15,-1-1 0-15,1 0 0 0,-1 0-4 0,0 0 1 16,-2-2-1-16,1-3 2 0,-1 0-5 0,-1 0 1 0,0 0 0 15,0 0 1-15,0-1-6 0,-2-1 2 16,-1 3 0-16,0-1 0 0,-1 0-2 0,1 1-1 0,0 3 1 16,0-4-1-16,-1 1-1 0,1-1 0 0,1-1 1 15,2-2-1-15,2 0-2 0,-1 0 2 0,-1 0-2 16,0 0 1-16,0-1-1 0,0 3 0 0,-5-1 0 16,0 3 0-16,-1 0-1 0,-4 2 0 0,-3 1 1 15,-3 2-1-15,-8 2-1 0,3-3 0 0,-3 3 0 16,0-2 1-16,0 2-1 0,0 0 0 0,0 0 0 15,0 0 0-15,0 0 0 0,0 0 0 0,0 0 0 16,0 0 0-16,0 0-1 0,-1-4 1 0,1 4-1 0,-4-11 1 16,1 4-3-16,-2 2 2 0,-1-1 0 0,0-2 0 15,-5 0-5-15,1 2 1 0,-3 0-1 0</inkml:trace>
  <inkml:trace contextRef="#ctx0" brushRef="#br0" timeOffset="132915.78">1935 16218 12 0,'-10'-2'0'0,"10"2"0"16,-24-5 0-16,24 5-10 0</inkml:trace>
  <inkml:trace contextRef="#ctx0" brushRef="#br0" timeOffset="133665.12">1737 16202 12 0,'0'0'0'0,"0"0"0"0,0 0 0 0,0 0 0 16,-3-5 0-16,3 5 0 0,0-3 0 0,0 3 0 0,0-3 0 16,0 3 0-16,0 1 0 0,0-1 0 0,0 0 0 15,0 0 0-15,0 2 0 0,0-2 0 0,0 1 0 16,0-1 0-16,0 4 0 0,0-4 0 0,3 3 0 15,-3-3 0-15,10 6 0 0,-10-6 0 0,21 13 0 16,-21-13 0-16,28 14 0 0,-28-14 0 0,29 9 0 16,-29-9 0-16,29 10 0 0,-29-10 0 0,27 8 0 0,-27-8 0 15,32 3 0-15,-12 0 0 0,1 0 0 0,0 1 0 16,0-1 0-16,1 1 4 0,3 3 2 0,4-1 0 16,0 2-1-16,-1 2 15 0,-2-3 1 0,4 0-1 15,4-1 0-15,2 2 6 0,-1 0 1 0,5-2 0 16,0-1 0-16,5 0-6 0,-2 0 0 0,3-2 1 15,-1-3 0-15,1-2-1 0,-5-1 2 0,2 0-1 16,2 1 1-16,-2 1-4 0,2-1 1 0,1-1 0 16,-5-2 0-16,2-3-3 0,2 0 0 0,-2 2 0 0,3 0 1 15,4-1 13-15,-4 1 2 0,3 0-2 0,-3-1 2 16,5 1 0-16,-1 1 2 0,1 0 0 0,-2 1 0 16,5 1-2-16,1-1 1 0,-4 3 0 0,3-1-1 15,-3 2 0-15,-2 2 1 0,-1 1-1 0,1 0 1 0,2 0-6 16,2 0 0-16,-5-1 0 0,1-4 0 15,-4-2-7-15,1-3 1 0,-3 1-1 0,3 0 2 0,4-2-2 16,-4-2 0-16,0-1 1 0,-1 2 0 0,1-1-7 16,-3 1 0-16,2 1 1 0,1 1 0 0,-3 1 4 15,2 1 0-15,-2 1 0 0,1-1 2 0,-1 2-1 16,-1 1 0-16,-4 1 1 0,0 1-1 0,-1 1-1 0,0 1 0 16,-4-1 0-16,1 1 1 0,-1-1 0 0,2 1 0 15,-1 0 1-15,-1-1-1 0,-1 1 0 0,1-1 1 16,-2 1-1-16,-3 0 1 0,-2-1-5 0,-1 1 0 15,-1-1 0-15,-1 1 1 0,-3-2-9 0,-2 0 0 16,1 0 0-16,-5 0 1 0,2 0-5 0,-3 0 2 0,-5 0 0 16,0 0 0-16,-8 0-4 0,5 0 0 0,-5 0 1 15,3 0 0-15,-3 0-4 0,2 0 1 0,-2 0 1 16,3 0-1-16,-3 0-1 0,0 0 1 0,0 0-1 16,0 0 1-16,0 0-1 0,5 3 0 0,-5-3 0 15,11 3 0-15,-7 0 0 0,4 2 0 0,2 0 0 16,1 1 0-16,2-1-1 0,4 0 1 0,-4-1-1 15</inkml:trace>
  <inkml:trace contextRef="#ctx0" brushRef="#br0" timeOffset="134666.75">7042 16542 452 0,'3'0'0'0,"-3"0"0"16,-3-5 0-16,3 5 54 0,-5-11-1 0,5 11 1 15,-3-11 0-15,3 11-44 0,5-9 0 0,-5 9 1 0,6-10 0 16,-6 10-11-16,2-8 0 0,-2 8 0 0,6-4 1 16,-6 4-6-16,5-4 2 0,-5 4-1 0,1-3 0 15,-1 3-8-15,3-3-1 0,-3 3 1 0,4-3 0 16,-4 3 10-16,6-3 0 0,-6 3 1 0,14 0 0 15,-14 0 6-15,31 0-1 0,-11 0 1 0,1 0-1 16,8 0 16-16,-2 0 2 0,5 0-1 0,-4 0 0 0,3 0 17 16,-3 0 1-16,6 0-1 0,-4 0 0 0,4-2 6 15,-4-1-1-15,2-2 1 0,1 0 1 0,1 1 10 16,1-1 0-16,1 2 0 0,1 0 1 0,1 1-10 16,4 0 0-16,-1-1 0 0,-1 0 1 0,2 2-1 0,-1-3 0 15,4 3 0-15,-2 1 0 0,3 3-5 0,3 2-1 16,1 1 1-16,1 2 0 15,3 1-12-15,0 1 0 0,2 1 1 0,3 3 0 0,1 2-10 16,4 0 1-16,-2 0 0 0,0 0 0 0,5-2-1 0,-3 0 1 16,-2 0 0-16,-3-1 0 0,0-2-6 0,0-1-1 15,0-2 1-15,-1-2-1 0,1-1-2 0,-5-2-1 16,2-3 0-16,-2-2 0 0,0-3-2 0,-1 1 0 0,1-3 0 16,2-2 0-16,1-1-3 0,-3 1-1 15,2-1 1-15,1 1 0 0,2 1-3 0,0 2 1 0,-1 1 1 16,-3 2-1-16,0 1 1 0,-1 1 1 0,0 1-1 15,-5 3 1-15,2 1-2 0,-1 1 2 0,-2 0-1 16,-2 1 1-16,-2-1-4 0,-1 0 1 0,2 1-1 16,-3-1 1-16,-1 0 2 0,2-1-1 0,-2-1 1 15,3-3-1-15,-3-1 2 0,4-1 0 0,-7 1 0 0,0-1 1 16,-1-1-2-16,-2 0 2 0,-3 0-1 0,-4 0 0 16,-2-1 0-16,-4 3 1 0,2-1-2 0,-3 1 2 15,-4-1-1-15,4 0-1 0,-7 1 1 0,1-1 0 16,-9 1-1-16,1-1 2 0,-7 2 0 0,4-3-1 15,-4 3 0-15,3 0 0 0,-3 0-1 0,5 0 2 0,-5 0 0 16,0 0 1-16,0 0-1 0,0 0 1 0,0 0-1 16,0 0 1-16,0 0-1 0,0 0 0 0,0 0 0 15,0 0 1-15,0 0 0 0,0 0 0 0,0 0 0 16,0 0-1-16,0 0 1 0,0 0 0 0,0 0-1 16,0 0 1-16,0 0-1 0,5 0 0 0,-5 0-1 15,5 0 1-15,-5 0-1 0,3 0 1 0,-3 0-1 0,3 0-1 16,-3 0 1-16,5-3 1 0,-5 3-3 15,2-3 1-15,-2 3-1 0</inkml:trace>
  <inkml:trace contextRef="#ctx0" brushRef="#br0" timeOffset="149772.67">29023 10152 803 0,'0'0'0'0,"0"0"0"16,0-2 0-16,0 2 0 0,0-8 0 0,0 8 0 15,0-4 1-15,0 4 5 0,0 0 0 0,0 0 0 16,0 0 1-16,0 0 24 0,0 0 1 0,0 0-1 15,1 3 2-15,-1-3-13 0,5 9 0 0,-5-9 0 16,-1 26 0-16,-1-3-6 0,0 1 0 0,1 2 1 16,-1-1 0-16,-1 2 3 0,0 1 0 0,0 1 0 15,0-1 1-15,-2 1 1 0,0 1 1 0,0-2-1 16,2-1 2-16,1-1-1 0,-1-3 0 0,0 0 1 0,0-3 0 16,1-1-2-16,2 0 2 0,-1-1-2 0,-1-4 1 15,0-2-3-15,-1 0 0 0,2-3 0 0,1-1 1 0,0-2-6 16,0-1 1-16,0-5-1 0,0 5 1 0,0-5-3 15,0 3 1-15,0-3 0 0,0 2 0 0,0-2-3 16,0 3 0-16,0-3 0 0,0-2 1 0,0 2-3 16,0-6 0-16,0 6-1 0,0-10 1 0,0-4-4 15,1-5 1-15,2-3-1 0,1-2 2 0,-3-3-4 0,-1-1 1 16,0-4 0-16,0 7 0 0,0-4 0 0,0-2-1 16,2 0 0-16,1 1 0 0,-1-1 0 0,-1-4 0 15,1 3 0-15,-1 2 0 0,3 3 1 0,-1 2-1 16,0 1 0-16,-1 2 0 0,1-2 1 0,-2 4 1 15,3 2 0-15,-1-1 0 0,0 5 4 0,0 1 0 0,0 2-1 16,0 3 2-16,1 0 0 0,-1 4 1 0,-3 4-1 16,8-8 1-16,-2 1-1 0,1 6 0 0,-1-4-1 15,2 2 2-15,3 1 4 0,3 1 0 0,2 1 1 16,0 1-1-16,2 4 3 0,1-3 1 0,-2 4-1 16,-2 7 1-16,-2-1-2 0,-4 4 0 0,-2 2-1 15,-3 1 1-15,-1 3-5 0,-3 3 1 0,-1-1-1 16,-4 0 1-16,-3 1-5 0,-3 2 0 0,0 0-1 15,-2 0 1-15,0-5-3 0,1 2 2 0,-1-2-2 16,0-5 1-16,0-3-2 0,1 1-1 0,0-6 0 16,3 2 1-16,1-1-2 0,2-4 1 0,-1-1 0 0,1 0 0 15,-1-1 2-15,3-1 0 0,4-3 0 0,-12 4 1 16,12-4-3-16,-8 3 1 0,8-3-1 0,-7 3 2 16,7-3-2-16,-8 3 0 0,8-3 0 0,-4 3 0 0,4-3 1 15,-3 0 1-15,3 0-1 0,-3 0 1 0,3 0 0 16,-2 0 2-16,2 0-1 0,4 0 1 0,-4 0-4 15,3-3 1-15,-3 3 1 0,5-13-1 0,-1 2-2 16,4-1 0-16,3-6 0 0,2 1 1 0,2-2-2 16,-1-5 1-16,0 2 0 0,1 3 0 0,1 3-4 0,1 2 2 15,1 1-1-15,-1 1 1 0,1 0-4 16,1 1 0-16,0 2 1 0,-2 3-1 0,-1 4-3 0,-1 2 1 16,-3 0-1-16,0 0 1 0,-4 2 0 0,-2-1-1 15,-6-1 0-15,10 8 0 0,-7 2 1 0,0-3 1 16,0 6-1-16,-1 3 1 0,1 5 1 0,0-1-1 15,-1 1 0-15,-2-4 2 0,-2-3-1 0,-1 1 0 16,1-1 1-16,1-1-1 0,-1-6 2 0,0 0-1 0,2-7 1 16,-1 11-1-16,-1-3 2 0,-1-3-1 0,2 1 1 15,-1-1 1-15,2-5 0 0,-3 4 0 0,3-4 0 16,-3 5 1-16,3-5-1 0,-4 3 1 0,4-3 0 16,0 0-1-16,0 0 1 0,0 0 0 0,0 0 0 15</inkml:trace>
  <inkml:trace contextRef="#ctx0" brushRef="#br0" timeOffset="149967.29">29421 9978 1332 0,'2'0'0'0,"-2"0"0"0,2 0 0 0,-2 0 15 15,0 0 1-15,0 0 0 0,0 0 1 0,0 0 25 16,0 0 2-16,0 0-1 0,0 0 0 0,0 0-10 15,0 0 1-15,0 0-2 0,0 0 2 0,0 0-26 16,0 0-1-16,0 0 1 0,0 1 0 0,0-1-6 0,0 4 1 16,0-4-1-16</inkml:trace>
  <inkml:trace contextRef="#ctx0" brushRef="#br0" timeOffset="150800.62">29535 10242 1180 0,'0'0'0'0,"0"0"10"0,0 0 0 0,0 0 0 16,-5-14 0-16,5 14 11 0,1-5 0 0,-1 5 0 16,2 0 1-16,-2 0-4 0,0 0 0 0,0 0-1 15,0-1 1-15,0 1-4 0,0-10 0 0,0 10 1 16,5-9 0-16,-5 9-2 0,4-10 2 0,-4 10-1 15,10-14 1-15,-10 14 2 0,19-16 0 0,-19 16-1 16,26-11 2-16,-26 11-1 0,25-10 1 0,-25 10 0 16,30-9 0-16,-12 6 4 0,0-4 2 0,-3 3-2 15,1-1 2-15,2 2 6 0,-1 1 2 0,-1-3-1 0,0 2 1 16,0 0-3-16,0 2 0 0,-1-1 0 0,-1 0 1 16,-3 2-5-16,-1 2 1 0,-2-2-1 0,-2-2 0 15,-6 2 1-15,8 0 0 0,-8 0 0 0,6 0 0 0,-6 0-4 16,4 0 1-16,-4 0-1 0,3 0 0 0,-3 0-4 15,3 0 2-15,-3 0-1 0,1 4 0 0,-1-4-6 16,0 4 1-16,0-4-1 0,-4 3 2 0,4-3-4 16,-8 13 1-16,-2 0-1 0,-3-2 2 0,-1 2-4 15,-2-1 1-15,2 1-1 0,3-5 1 0,4-5-1 16,4-1 0-16,3-2 0 0,-5 4 0 0,5-4-2 0,-6 7 0 16,6-7 1-16,-8 8 0 0,2 1-1 0,-1-1 0 15,2 1-1-15,1 3 2 0,-1-5-2 0,2 3 1 16,1 1-2-16,0-3 2 0,1 0-2 0,-1-2 1 15,1 2 0-15,1 2-1 0,1-1 0 0,2 2 0 16,1 0 1-16,-3 0 0 0,2-1-3 0,2-2 0 16,2 0 1-16,1 0 0 0,1 0-2 0,1-1 2 0,-1 0-2 15,1-2 1-15,1-1-1 0,2 1 0 0,-1 1-1 16,0 1 1-16,-1-1-1 0,-2 0 0 0,1 1 1 16,-2 1 0-16,0-4-1 0,-2 4 0 0,-1 0 0 15,0 0 0-15,0 2 0 0,-1 1 1 0,0-2-1 16,-4 5 0-16,-2 4 0 0,0-2 0 0,-1 0 0 15,0 1 0-15,-3 0 0 0,-2 2 2 0,-4-1-2 16,1-2 1-16,0-1-1 0,-2-2 1 0,2 3 1 16,0-3-1-16,-2-4-1 0,1 1 1 0,-1-4 0 15,0-1 1-15,-1-2-2 0,-2-3 0 0,1-2 0 16,3 1 0-16,-1-1 0 0,0-1 0 0,0-3 1 0,1-2-1 16,-1-2-1-16,2 1 1 0,1-1-1 0,2 2 1 15,2 2-1-15,1 1 1 0,2 0-1 0,0-2 1 16,3 7-1-16,-5-10 1 0,5 4-1 0,0 1 1 0,0 5 1 15,0-11 0-15,0 5-1 0,2-1 1 0,-2 7 0 16,11-9 2-16,-5 4-1 0,0 2 1 0,2-5 0 16,4 2 0-16,0 1 1 0,1 2-1 0,0 1 1 15,0 0-1-15,1 2 1 0,0 2 1 0,1 1-3 16,-1 2 1-16,0-3 1 0,-1 4-1 0,0-3 0 0,0 3 0 16,-1 1 1-16,1-1-1 0,1 0 0 0,2 1-1 15,-1-1 0-15,-4 2 1 0,-3-5-3 0,0 2 0 16,-2 0 0-16,1-2 0 0,-7-3-1 0,9 5 0 15,-3-5 0-15</inkml:trace>
  <inkml:trace contextRef="#ctx0" brushRef="#br0" timeOffset="151433.65">30148 10217 1168 0,'2'-2'0'0,"-2"2"0"16,6-4 0-16,-6 4 14 0,3-4 1 0,-3 4-1 15,3-3 2-15,-3 3-5 0,4-3 2 0,-4 3-1 16,3-2 0-16,-3 2-14 0,3 0 1 0,-3 0 0 15,3 0 0-15,-3 0-43 0,3 0 1 0,-3 0 1 16,4-4-1-16,-4 4-30 0,4-5 1 0,-4 5 1 16,12-6-1-16,-12 6 13 0,8-5 1 0,-8 5 0 15,6-3 0-15,-6 3 10 0,5-3 0 0,-5 3 0 0,3 0-1 16,-3 0 25-16,3 0-1 0,-3 0 0 16,3 0 2-16,-3 0 7 0,3 0 1 0,-3 0 1 0,0 0-1 15,0 0 6-15,0 0 1 0,0 0-1 16,0 0 2-16,0 0 3 0,0 0 1 0,0 0 0 0,0 0-1 15,0 0 2-15,0 0 1 0,0 0-1 0</inkml:trace>
  <inkml:trace contextRef="#ctx0" brushRef="#br0" timeOffset="152585.6">30029 10209 12 0,'0'0'0'0,"0"0"0"0,0 0 0 15,0 0 0-15,-20 2 0 0,20-2 0 0,-11 1 0 16,11-1 0-16,-9 0 0 0,9 0 0 0,-10 0 0 16,10 0 0-16,-3 0 1 0,3 0 5 0,-2 0 0 15,2 0 1-15,-3 0 0 0,3 0 11 0,0 0 1 16,0 0-1-16,2-1 1 0,-2 1 9 0,11-7 1 16,-11 7 0-16,30-11 0 0,-6 5 3 0,3-5 0 15,2 1 1-15,-2 4-1 0,-1 1 30 0,-1 0 1 0,1 1 0 16,-1-1 0-16,-1 2-11 0,1-4 1 0,1 3 0 15,-2 0 1-15,0 3-10 0,-2 1 0 0,-1 0 1 16,-2 0 0-16,-2 1-11 0,-2 3 0 0,-4-1-1 16,-3 0 2-16,-8-3-9 0,8 2 1 0,-8-2-1 15,2 3 1-15,-2-3-11 0,0 3 2 0,0-3-1 16,-4 5 1-16,4-5-7 0,-8 12 1 0,0-5-1 16,-4 4 0-16,-6 3-4 0,-3 3-1 0,1-4 1 0,1 0 0 15,3-2-3-15,0 1 1 0,-2 1-1 0,-1 0 2 16,-2-2-3-16,1-2 1 0,0 2-1 0,-2 2 0 15,0-2 0-15,-1 2-1 0,1 0 0 0,0-6 0 16,0 1 0-16,-1 0-1 0,1 0 0 0,0 2 0 0,1-2 0 16,2-4 0-16,3 1 0 0,1 0 2 15,4 1-2-15,2-3 1 0,2 2 0 0,3 0 0 0,4-5 3 16,0 8-1-16,0-8 1 0,6 9 0 0,-3-2 6 16,2-1-1-16,6 2 0 0,5 1 1 15,3 1 0-15,5 1 0 0,2-2 1 0,-1-1-1 0,1 0 0 16,1-5 0-16,3 2 1 0,0 0-1 0,2-2-3 15,0 2 1-15,0-2-2 0,-2 3 2 0,-1 1 0 0,-2 1 0 16,-3 1 0-16,-3 2 1 0,-5 2-4 0,-5 1 0 16,-5 2-1-16,-4 3 2 0,-6-2-2 0,-2 2 0 15,-7-1 1-15,-6-2-1 0,-6-1 0 0,-7 1 0 16,-5-3 0-16,-3 0 1 0,-1-5-3 0,-5-5 0 16,-2-2 1-16,0-1-1 0,0-3-2 0,0-2 1 0,4-3 0 15,2-1 0-15,2-4 0 0,4-1 0 0,2-2 0 16,4-1 2-16,5-1-1 0,2-2 1 15,4 4-1-15,3-1 1 0,3-1 0 0,2 1 0 0,5 1 0 16,1 2 0-16,2 1 1 0,3 2 0 0,3-2 0 16,3-1 0-16,7 0 1 0,3-2 1 0,6-2-2 15,4-1 2-15,6 0 0 0,3-1 0 0,6-2-1 16,6-4 1-16,5-1 9 0,6 2 1 0,4-2-2 16,3 2 2-16,5 0 10 0,2-4 0 0,3 5 0 15,-3 2 0-15,-4 3 1 0,-1 2 1 0,-3 1-1 0,-5 3 1 16,-7 1-4-16,-7 2 0 0,-4 1-1 15,-4 1 2-15,-7 1-5 0,-4 4 2 0,-4-3-1 0,-3 4 1 16,-4 2-6-16,-4 0-1 0,-3-3 1 0,-3 3 0 16,-5 0-3-16,1 0-1 0,-1 0 1 0,-1 0 0 15,1 0-4-15,0 0 1 0,0 0 0 0,-8 5 0 0,0 1-5 16,-4 0 2-16,-7 9 0 0,-6-1 0 0,-10 8-2 16,-8 5 0-16,-3 0 1 0,-2-5 0 0,-2 2-2 15,1 1 1-15,-1-3 0 0,3-1 0 0,2-5-2 16,2 0 0-16,3-2 0 15,5-1 0-15,3-2-2 0,4 0 2 0,4-2-1 0,1-1 0 0,6-6 0 16,4-1 0-16,3-1 0 0,3 0 1 0,7 0-2 0,-8-6 1 16,8 6 1-16,1-10-1 0,-1 10-2 0,8-11 0 15,3 2 1-15,4-2-1 0,5-2-1 0,6 0 0 16,1-1 0-16,3 3 1 0,2 0-1 0,2 0 0 16,-1 1 0-16,0 3 0 0,1 0-1 0,1 2 1 15,0-1-1-15,-1-2 1 0,-1 0-3 0,1 2 2 0,-1 0 0 16,-1-1 0-16,-2 3-4 0,0-1 1 0,-1 0-1 15,-3 2 2-15,-6 0-4 0,-1 3 2 0,-3 3-2 16,-4-3 1-16,-4 1 2 0,-4 1 1 0,-4-2-1 16,5 0 1-16,-5 0 1 0,3 5-1 0,-3-5 1 15,2 12 1-15,-2-2 0 0,0 4 1 0,0 5 0 16,-2 3 0-16,1 7 0 0,-1 4 0 0,-1-3 0 16,0 0 0-16,0-1 0 0,-2-2 0 0,2-4 0 0,1 1 1 15,2-6 0-15,0 1 1 0,-2-5-1 0,2-3 2 16,0-3-1-16,0-8 0 0,0 0 0 0,0 1 1 15,0-1-1-15,0 0 1 0,0 0 1 0,7-7-1 16,1-3-2-16,1-1 0 0,2-6 0 0,2-1 0 16,2-6-1-16,0-3 0 0,3 1 0 0</inkml:trace>
  <inkml:trace contextRef="#ctx0" brushRef="#br0" timeOffset="152736.94">31232 10165 1532 0,'0'0'0'0,"0"0"33"0,0 0 1 15,0 0-1-15,0-10 1 0,0 10 7 16,2-5 2-16,-2 5-1 0,8 0 0 0,-8 0-15 0,12 0 0 16,-12 0 0-16,23-6 1 0,-4 3-13 0,3 0-1 15,-1 3 1-15,-5-3 1 0,-5 6-4 0,-2-2 0 16,-2 2 1-16</inkml:trace>
  <inkml:trace contextRef="#ctx0" brushRef="#br0" timeOffset="153272.99">28186 10918 1206 0,'-2'-3'0'0,"2"3"0"0,-3-5 0 0,3 5 38 16,-3 0 1-16,3 0-1 0,3-1 2 0,-3 1 3 16,15-10 1-16,-15 10 0 0,28-9 0 0,-9 4-22 15,4 0 2-15,1 2-1 0,0-2 1 0,0 4-15 16,-1-1 0-16,5 2 0 0,2-3 1 0,2 1-6 15,1 2 1-15,4 0-1 0,1 0 1 0,3-1 4 0,3-2 0 16,5 0 0 0,5-1 0-16,5 0 4 0,5-1 2 0,3-1-1 0,3-2 1 0,3 0 3 15,4 0 0-15,1 0 0 0,5 2 1 0,1-2 1 16,5-3 2-16,1 1-1 0,-1-3 0 0,3 2 3 16,2 0-1-16,1 0 1 0,-3 2 1 0,2 1-4 0,-2 1 0 15,1-1 1-15,1 4 0 0,0 1-1 0,0 3 2 16,-5 0-2-16,-1 0 1 0,-4 0-1 0,-2 0-1 15,-9 0 0-15,-4-4 1 0,-6 4-4 0,-2 0 1 16,-5-1 0-16,-5-2 0 0,-8-1-2 0,-5 3 0 16,-6-2-1-16,-3-2 2 0,-7 0-3 0,-3 0-1 15,-3 2 0-15,-2 0 1 0,-3 0-5 0,-1 1 1 0,-4 2-1 16,-1-3 1-16,-5 3-2 0,5-3 0 0,-5 3 0 16,3 0 0-16,-3 0-5 0,3 0 1 0,-3 0 1 15,0 0-1-15,0 0-3 0,-3 0 2 0,-3 2-1 16</inkml:trace>
  <inkml:trace contextRef="#ctx0" brushRef="#br0" timeOffset="157217.71">29498 11352 992 0,'0'3'0'0,"0"-3"0"0,0-3 0 0,0 3 21 0,0-8 0 15,0 8 0-15,-2-1 1 0,2 1 15 0,-3 4 1 16,3-4-1-16,-8 24 1 0,-1-2-24 0,-3 5 0 16,1 2 1-16,2 1-1 0,1 1-6 0,0 3 1 15,-2-1 0-15,2 0 0 0,2-3-4 0,-1-1 0 16,1-2 1-16,0-4 0 0,1 1-1 0,0-3 2 0,2-4-2 16,1 2 2-16,1-8 1 0,-2 0 0 0,1-1 0 15,2-4 0-15,0-6-2 0,-2 3 2 0,2-3-1 16,-1 2 1-16,1-2-1 0,0 0-1 0,0 0 1 15,-2-2 1-15,2 2-1 0,0-9 0 0,0 9 0 16,-3-11 1-16,1-2-2 0,1-1 0 0,-1-2 1 16,1 2 0-16,1-4-2 0,0 3 2 0,0-1-1 15,0-3 1-15,0 0-3 0,1-3 1 0,2-4-1 16,2 1 2-16,2-4-4 0,-1 1 1 0,0-5 1 16,1 1-1-16,1 0-1 0,1 1 2 0,4 1-1 0,1 1 0 15,2 4-2-15,2-4 2 0,3 5-1 0,2 2 0 16,5 3-1-16,0 2 0 0,1 3 1 0,-2 4-1 15,-2 1-1-15,-1 2 1 0,0 4 0 0,-1 3 0 16,-1 3 0-16,-1 2 0 0,-4 3 0 0,-2 3 1 16,-4 0-1-16,-2 3 0 0,-4 2 0 0,-5 0 1 0,-3 0-1 15,-4 3 0-15,0 0 0 0</inkml:trace>
  <inkml:trace contextRef="#ctx0" brushRef="#br0" timeOffset="157450.79">29193 11737 1180 0,'2'-2'0'16,"-2"2"0"-16,3-6 0 0,-3 6 14 0,5-6 0 0,-5 6 0 15,14-19 0-15,-14 19 11 0,24-24 1 0,-24 24-2 16,29-19 2-16,-29 19-9 0,30-11 0 0,-30 11 0 15,26-10 1-15,-26 10-13 0,14-9 1 0,-14 9-1 16,10-7 2-16,-10 7-5 0,14-6 1 0,-14 6-1 16</inkml:trace>
  <inkml:trace contextRef="#ctx0" brushRef="#br0" timeOffset="159008.97">29485 11637 766 0,'0'0'0'0,"0"0"0"0,0 0 0 15,0 0 4-15,0-8 2 0,0 8-1 0,0-5 0 0,0 5 4 16,0 0 1-16,0 0 0 0,0 0 0 16,0 0-1-16,0 0 2 0,0 0-3 0,0 0 3 0,0 0-5 15,0 0 1-15,0 0 0 0,0 2 0 0,0-2-2 16,3 0 1-16,-3 0-1 0,8-2 1 0,-8 2 1 16,18-11-1-16,-18 11 1 0,27-28 1 0,-10 7 2 15,4-2 1-15,-2 0 1 0,-1 1-1 0,-2 5 1 16,0 1 0-16,-2 0 1 0,0 2-1 0,1-4 7 0,-1 3 0 15,-1 0 0-15,0 3 0 0,-2-1 4 0,0 0-1 16,-2 1 1-16,-1 1 0 0,-1 3-1 0,-1 1-1 16,-6 7 0-16,7-6 2 0,-7 6-5 0,6-5 1 15,-6 5 0-15,3-3 0 0,-3 3-4 0,3-3 0 16,-3 3 0-16,0 0 1 0,0 0-3 0,0 0 2 0,0 0-1 16,-4 8 1-16,-3 3 1 0,-1 5 0 0,-3 3 1 15,-3 1 0-15,-1 3 3 0,-1 0 0 0,0-1 1 16,2 1 0-16,5-4 0 0,2 1 1 15,1-1-1-15,-2-1 1 0,0-3 1 0,0 1-1 0,1-3 1 16,4-2-1-16,3-6-2 0,2 0 2 0,-2-5-2 16,5 4 1-16,-5-4-2 0,3 3 1 0,-3-3 0 15,8 4 0-15,0-3-9 0,3 1 0 0,5-2 0 16,1-3 2-16,6-5-8 0,2-2 2 0,-1-1-1 16,0-2 0-16,-2 1-2 0,-1-1 0 0,0 0 1 15,-2 2-1-15,0 0 0 0,0 0-1 0,-1-1 0 0,-2-1 2 16,0 3-3-16,-2-4 0 0,-1 3 1 0,-2 2 0 15,-3 4-2-15,-3 2 1 0,-5 3 1 0,4-4-1 16,-4 4-1-16,4-3 1 0,-4 3-1 0,3 0 2 0,-3 0-2 16,0 0 0-16,0 0 0 0,0 0 1 15,0 0-1-15,-2 0 1 0,2 0 0 0,-5 3 0 0,-1 2-1 16,-4 3 0-16,-1 2 0 0,-1 1 1 0,-1 1 1 16,-2 1-1-16,3 0 0 0,1-1 0 0,3-1 2 15,1-1-1-15,2-2 1 0,1 0-1 0,0 0 4 16,4 0 0-16,0 0 0 0,0-5 1 0,0-3 1 0,0 11 1 15,0-11-1-15,0 8 1 0,0-8 0 0,5 6 0 16,-5-6 1-16,7 3-1 0,-7-3-1 0,8 0 0 16,0 0 0-16,1 0 0 0,2-1-2 15,2-4 1-15,0-1 0 0,-4-2 0 0,1-2-1 0,-1 1-1 16,-1 1 1-16,0 0 0 0,-1 0-1 0,-2 0 0 16,-1 2 0-16,1 2 1 0,-5 4-4 0,8-11 1 15,-8 11 0-15,3-8 0 0,-3 8 1 0,3-6-1 0,-3 6 1 16,4-6-1-16,-4 6 1 0,3-7 0 0,-3 7 1 15,3-3 0-15,-3 3-2 0,3-3 2 0,-3 3-1 16,0-3 1-16,0 3-2 0,0-2 2 0,0 2 0 16,0-4-1-16,0 4-3 0,0-4 2 0,0 4-2 15,0 0 1-15,0 0-1 0,0 0-1 0,0 0 0 16,0 0 0-16,0 0-1 0,0 0 1 0,0 0-1 16,0 0 1-16,0 0-1 0,0 0 0 0,0 0 0 0,0 0 1 15,0 0-1-15,0 0 0 0,0 0 0 16,0 0 0-16,0 0 0 0,0 0 0 0,0 0 0 0,0 0 0 15,0 0 0-15,2 0 0 0,-2 0 0 0,13-1 0 16,-4-2-1-16,1 0 1 0,-1-1 0 0,-1 3 0 16,2-4-1-16,-1 2 0 0,-1 0 0 0,-1 1 1 15,-7 2-2-15,9-3 0 0,-9 3 0 0,8-3 1 0,-8 3-1 16,7-2 0-16,-7 2-1 0,3 0 1 0,-3 0-1 16,3 0-1-16,-3 0 1 0,3 0 0 0,-3 0-3 15,3 0 2-15,-3 0-1 0,2 0 1 0,-2 0-2 16,0 0 1-16,0 0 1 0,0 0-1 0,0 0 2 15,0 0 0-15,0 0-1 0,0 0 1 0,0 0 0 0,0 0 0 16,0 0 0-16,0 0 1 0,0 0 1 0,0 0 1 16,0 0-1-16,0 0 1 0,0 0 0 0,0 2 0 15,0-2 0-15,0 3 0 0,0-3 0 0,5 3 0 16,-5-3 0-16,3 2 0 0,-3-2 1 0,3 0 0 16,-3 0 0-16,3 3 0 0,-3-3 0 0,3 0 1 15,-3 0 1-15,4 1-1 0,-4-1 0 0,3 4 2 16,-3-4-2-16,0 0 1 0,0 0-1 0,0 0 2 0,0 0-1 15,3 3 0-15,-3-3-1 0,3 0-1 0,-3 0 0 16,2 1 0-16,-2-1-1 0,3 4 0 0,-3-4 0 16,5 1 0-16,-5-1-3 0,5 0-1 0,-5 0 1 15,3 0-1-15,-3 0-8 0,3 0 0 0,-3 0-1 16,3 0 1-16,-3 0-8 0,3 0 0 0,-3 0 0 16,4 0-1-16,-4 0 1 0,3 0 1 0,-3 0 0 15,3 0 0-15,-3 0 5 0,3 0 1 0,-3 0-1 16,2 0 2-16,-2 0 4 0,1 0 2 0,-1 0-1 15,0 0 0-15,0 0 3 0,0 0 0 0,0 0 0 0,2 0 0 16,-2 0 2-16,1 0 1 0,-1 0-1 0,0 0 1 16,0 0 0-16,0 0-1 0,0 0 1 0,0 0 1 15,0 0 0-15,0 0 0 0,0 0 0 0,0 0 0 0,0 0 0 16,0 0 0-16,0 0 0 0,4 0 1 0,-4 0-1 16,3 0 2-16,-3 0-2 0,3 0 1 0,-3 0 0 15,6 0 0-15,-6 0 0 0,7 0 1 0,-7 0 0 16,6 0 1-16,-6 0-1 15,7 0 1-15,-7 0 0 0,6 0 0 0,-6 0 0 0,6 0 1 0,-6 0-1 0,3 0 0 16,-3 0 1-16,4 0 0 0,-4 0 1 0,3 0-1 16,-3 0 1-16,3 3-1 0,-3-3 2 0,3 5 1 15,-3-5-1-15,3 6 1 0,-3-6 1 0,4 8 1 16,-4-8-1-16,0 2 1 0,0-2 0 0,0 3 0 16,0-3 0-16,0 3 0 0,0-3 1 0,0 5 0 15,0-5 0-15,0 0 1 0,0 0-1 0,0 0 0 16,0 0 0-16,8-6 2 0,-4-1 0 0,1-1 0 0,1-3 1 15,1 2-1-15,-1-2 0 0,2 1 2 0,-3 2-2 16,1 2 2-16,1 0-3 0,-1-1 1 0,-6 7 1 16,10-9-1-16,-10 9-1 0,9-10 0 0,-9 10 1 15,10-6-1-15,-4 3-2 0,-1 1 0 0,1-3 0 16,1 2 1-16,-7 3-2 0,9-4 0 0,-9 4-1 16,11-4 1-16,-4 3-6 0,-1-1 1 0,2 1-1 15</inkml:trace>
  <inkml:trace contextRef="#ctx0" brushRef="#br0" timeOffset="159192.89">30696 11311 1632 0,'0'0'0'15,"0"0"25"-15,0 0 0 0,0 0-1 0,4-8 1 0,-4 8 2 16,0-3 1-16,0 3-1 0,0-2 1 0,0 2-15 15,0 0 1-15,0 0-1 0,4 0 1 0,-4 0-14 16,12 0 1-16,-12 0 0 0</inkml:trace>
  <inkml:trace contextRef="#ctx0" brushRef="#br0" timeOffset="160919.84">29409 12193 12 0,'0'0'0'0,"0"0"0"16,0 0 0-16,0 0 41 0,0 0 2 0,0 0 0 16,0 0-1-16,0 0-28 0,0 0 0 0,0 0 1 15,0 0 0-15,0 0-18 0,0 0 2 0,0 0-1 16,0 0 1-16,0 0-4 0,0 0 2 0,0 0-2 15,0 0 2-15,0 0-160 0</inkml:trace>
  <inkml:trace contextRef="#ctx0" brushRef="#br0" timeOffset="162117.69">29396 12188 12 0,'1'0'0'0,"-1"0"0"16,2 0 0-16,-2 0 0 0,0 0 0 0,0 0 0 15,0 0 0-15,0 0 0 0,0 0 0 0,0 0 0 0,0 0 0 16,0 0 0-16,0 0 0 0,0 0 0 0,0 0 0 16,0 0 0-16,0 0 0 0,0 0 0 0,0 0 0 15,0 0 0-15,0 0 0 0,0 0 0 0,0 0 0 0,0 0 0 16,0 0 0-16,0 0 0 0,0 0 0 0,0 0 0 15,0 0 0-15,0 0 0 0,0 0 0 0,0 0 0 16,0 0 0-16,0 0 0 0,0 0 0 0,0 0 10 16,0 0 0-16,0 0 0 0,0 0 1 0,0 0 20 15,0 0-1-15,0 0 0 0,0 0 1 0,0 0 8 16,0 0 1-16,0 0 0 0,0 0 0 0,0 0-2 0,0 0 0 16,0 0 0-16,0 0 1 0,0 0-11 0,0 0 0 15,0 0 0-15,0 0 1 0,0 0-12 0,0 0 0 16,0 0-1-16,0 0 1 0,0 0-7 0,0 0 2 15,0 0-1-15,0 0 0 0,0 0-4 0,0 0 1 16,0 0-1-16,0 0 1 0,0 0 3 0,0 0 1 16,0 0-1-16,0 0 1 0,0 0 2 0,0 0-1 15,0 0 1-15,0 0 0 0,0 0 0 0,0 0 0 0,0 0 1 16,0 0-1-16,0 0-2 0,0 0-1 0,0 0 0 16,0 0 2-16,0 0-5 0,0 0 3 0,0 0-2 15,0 0 1-15,0 0-6 0,0 0 2 0,0 0-2 16,0 2 2-16,0-2-5 0,0 0 0 15,0 0 0-15,0 0 1 0,0 0-2 0,0 0 0 0,0 0 0 16,0 0 0-16,0 0-3 0,0 0 0 0,0 0-1 16,0 0 1-16,0 0-10 0,0 0-1 0,0 0 1 0,0 0 0 15,0 0-11-15,-2 0-1 0,2 0 0 0,-3 0 2 16,3 0-5-16,-3 0 1 0,3 0 0 0,-3-5 0 16,3 5 4-16,-3-5 1 0,3 5-1 0,0-8 1 15,0 8 19-15,0-5 0 0,0 5 1 0,0-3 0 16,0 3 2-16,0-3 0 0,0 3 0 0,0-1 1 15,0 1 7-15,0 0 0 0,0 0 0 0,-5 15 1 0,2 6 16 16,-2 6 2-16,-3 0 0 0,-2 1 0 0,1 1 11 16,-2 1 2-16,0-3-2 0,-1-2 1 0,1-1-5 15,2-4 0-15,1-4 1 0,0 0 0 0,-2-2-6 16,2-1 0-16,2-2 1 0,1-1-1 0,5-10-6 0,-5 6 2 16,5-6-1-16,-3 3 0 0,3-3-6 0,-3 2 0 15,3-2 0-15,-3-5 0 0,3 5-1 0,-4-6 1 16,1-1-1-16,0-4 1 0,0-8-1 0,0-5-1 15,1 2 1-15,2 2 1 0,2 2 5 0,-1-1-1 16,3 2 0-16,0-2 1 0,4-2 2 0,2 1-1 16,1-1 1-16,2 1 0 0,3-1 2 0,3-1 1 15,2 1 0-15,-2 4 0 0,0 3-8 0,0 1 0 16,2 2 0-16,-2 1 2 0,-2 4-7 0,-1 1 2 0,-1 4-1 16,-3 1 1-16,-1 3-6 0,-1 0 1 0,-2 2 1 15,-2 1-1-15,-1 0-3 0,-2 2 1 0,1 3-1 16,0 2 1-16,3 1 0 0,-3 4 0 0,0-2 0 15,-3-1 1-15,1 3-6 0,-1-1 2 0,-1-3 0 16,-1-2-1-16,-1-5-1 0,1 0 0 0,1-7 0 16,-4 8 1-16,4-8-4 0,0 9 0 0,0-9 0 15,-3 5 2-15,3-5-3 0,-6 6 1 0,6-6-1 16,-3 5 1-16,3-5 0 0,-5 0 0 0,5 0 0 0,-3 3 0 16,3-3-1-16,-3 0 1 0,3 0-1 0,-4-1 0 15,4 1-1-15,-3-11 1 0,3 3-1 0,0-3 1 16,0-5 0-16,2-2 0 0,4-1 0 15,2 5 0-15,2 1 1 0,-1 2 0 0,1 2-1 0,-2 2 1 16,1 3-1-16,1 1 0 0,-2-1 1 0,0 1 0 16,0 0 1-16,0 0 1 0,0 1-1 0,0 1 1 0,0 1 3 15,-2 1 0-15,0 4 0 0,1 1 0 0,-1 2 0 16,1 2 1-16,-1 1-1 0,-1 3 1 0,0 2-5 16,-2 1 0-16,0-1 1 0,-2-3 0 0,1-2-2 15,-2-2 1-15,0-1-1 0,0 2 0 0,-2-1-2 0,1 1 1 16,-1-2-1-16,1-2 1 0,1-6-1 0,-2 5 0 15,2-5 0-15,0 3 0 0,0-3 0 0,0 3 0 16,0-3 0-16,0 0 0 0,0 0 0 0,0 0 0 16,0 0 0-16,0 0 0 0,0 0 0 0,0 0 0 15,6-12 0-15,1-1 0 0,2-8 0 0,1-2 2 16,0 4-2-16,-1 4 1 0,1-2 0 0,-1 3 0 0,-9 14 0 16,10-10 0-16,-10 10 3 0,9-8-1 0,-9 8 0 15,7-3 2-15,-7 3 0 0,6-3 2 0,-6 3-1 16,7-3 0-16,-7 3-1 0,4-2-1 0,-4 2 1 15,7 0 1-15,-7 0-2 0,6 3 1 0,-6-3-1 16,10 11 2-16,-7-4-4 0,0 1 0 0,0 3 0 16,-1 0 2-16,-1 0-3 0,1 0 0 0,-2-5 0 15,0 1 0-15,0-7-1 0,-2 11 0 0,2-11 0 0,-3 8 1 16,3-8-1-16,-3 8 0 0,3-8 0 0</inkml:trace>
  <inkml:trace contextRef="#ctx0" brushRef="#br0" timeOffset="162335.88">29864 12027 1457 0,'4'-10'0'15,"-1"-1"26"-15,0 1 1 0,13-26 0 0,1 0 0 0,3 2 13 16,-1 4 2-16,0 5-2 0,-2 4 2 0,-1 7-27 0,0 2 2 16,-3 4-1-16,-3 4 1 0,-10 4-15 15,6 7 1-15,-4 2 0 0,-1-1 0 0,-1 5-3 0,0 3 0 16,0 4 0-16,-1 4 0 0,-1 4-6 0,0 6 1 15,1-3-1-15,-1-1 2 0,4-6-13 0,1-2 1 16,2-3-1-16</inkml:trace>
  <inkml:trace contextRef="#ctx0" brushRef="#br0" timeOffset="163316.85">30072 12160 878 0,'0'0'0'16,"0"0"0"-16,0 0 0 0,0 0 4 0,-4 0 0 0,4 0 1 15,0 0-1-15,0 0 4 0,0 0 1 0,0 0 0 16,0 0 0-16,0 0 15 0,0 0 1 0,0 0 0 15,0 0 0-15,0 0 0 0,0 0 1 0,0 0 0 16,0 1 0-16,0-1 4 0,0 3 0 0,0-3 1 16,2 5 0-16,-2-5-2 0,6 3 2 0,-6-3-1 15,7 8 0-15,-7-8-2 0,6 5 1 0,-6-5 1 16,11 1-1-16,-3-2-3 0,2-2-1 0,1-2 1 16,2-1 0-16,0-1-4 0,-1 3 1 0,1-4-1 0,0-5 1 15,1 0-6-15,2 1 1 0,-3 1-2 0,0-2 2 16,-2-1-5-16,0-1 0 0,-2 1 0 0,1 0 0 15,0-2-3-15,-2 0 0 0,0-3 0 0,-1-1 0 0,1-4-3 16,0-1 0-16,2 2 0 0,0 3 0 0,-1 2-1 16,1 3 1-16,-1 0-2 0,-2 3 2 0,-3 2-2 15,-2 4 0-15,-2 6 1 0,3-10-1 0,-3 10 0 16,0-6 1-16,0 6-2 0,0-3 2 0,0 3-2 16,0-3 2-16,0 3-2 0,-1 1 2 0,1-1-2 15,-4 3 1-15,-4 7-1 0,-4 9 2 0,-6 9-2 16,-3 9 1-16,1-1-1 0,-1-1 2 0,3 0-2 15,3-7 1-15,0 1-1 0,2-2 2 0,2-3 1 16,0-2 1-16,3-2-2 0,2-1 2 0,3-1 1 16,1-1 0-16,0-4 0 0,-1-1 1 0,2-2 0 0,1-2 2 15,0 0-1-15,0-2 0 0,0-6-1 0,1 8 1 16,-1-8-1-16,7 6 2 0,-7-6-1 0,6 4 0 0,-6-4 0 16,13 3 2-16,-4-3-3 0,1 0 1 0,-1 0 0 15,7 0 0-15,2-8 0 0,1 0-1 0,-1 0 0 16,-4 0 1-16,0-1-5 15,1-3-1-15,-1 0 1 0,2-1-1 0,1 0-1 0,1 1-1 16,-1 1 1-16,-1 0 0 0,0 1-4 0,0 2 1 0,0 0-1 16,0 0 1-16,0 0-3 0,-2 1 0 0,1-1 0 15,-3 0-1-15,0 0-11 0,-1 1 0 0,0-4 1 16,0 2-1-16,0-2-13 0,0-2 2 0,1 0-2 16,-3-4 1-16,-1 0-6 0,0-1 1 0,0 2 0 15,-2 2 0-15,-1 0 4 0,-2 3 2 0,-1 0-1 16,0 0 0-16,-2 1 9 0,0 2 1 0,0 0 1 0,0-1-1 15,0 1 7-15,0 0 1 0,0 2-1 0,0 3 1 16,0 3 6-16,0-5 1 0,0 5-1 0,0-2 1 16,0 2 1-16,0-3 1 0,0 3-1 0,-4 3 1 0,4-3 6 15,-3 2 0-15,-2 6 1 0,-3 11 0 0,-4 6 11 16,-6 10 1-16,2 3-1 0,4-2 2 0,2-1 8 16,2 0 0-16,0-7 0 0,0 1 0 0,2-5-2 15,1-2 1-15,2-5-1 0,1-1 1 0,0-3-7 0,1-2-1 16,1-2 0-16,0-2 1 0,0-7-6 0,0 1-1 15,0-1 1-15,0 0 0 0,0 0-6 0,0 0 1 16,0 0-1-16,6-8 1 0,2-1-4 0,2-4 1 16,1-4 0-16,2-2 0 0,-1-2-3 15,1-4 2-15,0 3-2 0,0 3 2 0,-1 1-3 0,0 4 1 16,0-3-1-16,3-1 1 0,-1 1-1 0,-1-1-1 16,1 2 0-16,1 4 0 0,-1 4 0 0,0-2-1 15,-1 4 0-15,-3 3 0 0,-10 3-1 0,7 1 0 0,-7-1 0 16,4 0 0-16,-4 0 0 0,3 0 0 0,-3 0 0 15,0 0 0-15,0 0 0 0,0 2 0 0,0-2 0 16,-2 3 0-16,2-3 0 0,-3 8 0 0,-2 2 0 16,-4 2 0-16,-4 7 0 0,-3 2 0 0,0-4 0 15,2-1 0-15,4-5 1 0,2-3 0 0,2-3 0 16,1 0 0-16,5-5 2 0,-2 4 0 0,2-4 0 16,-1 5 1-16,1-5 0 0,0 11 2 0,0-3-2 0,1 3 2 15,6 5 0-15,1 1 0 0,1 1 1 16,3 1 0-16,2 1 2 0,2 1 1 15,0 0-1-15,0-6 1 0,1 3-1 0,2 1 1 0,4-2 0 16,-1-1 0-16,2-2-2 0,3 1 1 0,0-3 0 0</inkml:trace>
  <inkml:trace contextRef="#ctx0" brushRef="#br0" timeOffset="165151.34">29343 12682 213 0,'0'0'0'0,"0"0"0"0,3 3 0 0,-3-3 201 16,2 5-1-16,-2-5 1 0,0 5 1 0,0-5-168 15,0 0 1-15,0 0 0 0,0 1-1 0,0-1-4 16,0 3 0-16,0-3 0 0,8 7 0 0,-8-7-18 15,19 19 0-15,-19-19 0 0,22 27 1 0,-22-27-10 16,24 23 0-16,-24-23 1 0,23 21 0 0,-23-21-3 0,19 8 1 16,-19-8-1-16,19 2 0 0,-19-2-1 0,24 1 1 15,-24-1-1-15,30-3 1 0,-12-3 0 16,1-2 1-16,0-2-1 0,-2-1 2 0,-1-5 1 0,0 0 2 16,0 2-2-16,-1-2 2 0,-1 4 2 0,-1-3 0 15,-1 1 0-15,1 2-1 0,-2 0 7 0,-1 1 0 0,-4 2 1 16,-1 1 0-16,-2 2 3 0,-1 2 0 0,-2 4-1 15,-2-6 1-15,2 6-1 0,-3-6 0 0,3 6 0 16,-13-7 1-16,2 4 1 0,-2 0 0 0,-4 2 0 16,-4 1 0-16,-4 3-2 0,-2 1 1 0,-2 3-1 15,2 1 1-15,1 1-5 0,1 2 2 0,-2 0-1 16,1 4 1-16,1-4-5 0,-2 1 0 0,1 3 0 16,4-1 0-16,-1 3 2 0,1-1 0 0,3 2-1 15,3 1 2-15,2 0-2 0,1 1 1 0,3 1 0 0,4-2 1 16,3-3-2-16,3-1 0 0,1-4 0 0,4 1 1 15,3-3-2-15,2-1 1 0,1 1-1 0,3-1 1 16,5 0-1-16,5-1 1 0,0-6-1 0,0 1 0 16,0-2 1-16,2-2 1 0,-1-1 1 0,1 0-1 15,-1 0 1-15,1-2 2 0,-1-3-2 0,1-1 2 0,-1-3 2 16,1 3 0-16,-3-4 0 0,1 2 1 16,-1-1-7-16,-3-1 1 0,1-5 0 0,0 3 1 15,0-1-1-15,-1-2 0 0,1 1 1 0,-2 1-1 0,-1 0-1 16,-1 0 1-16,-1 2-1 0,-2 2 0 0,-2-1-1 15,-1 2 0-15,-3 3 0 0,-3 3 2 0,-5 5-7 0,3-1 1 16,-3 1-1-16,0 1 2 0,0-1-4 0,-2 0 1 16,2 0-1-16,-13 11 2 0,1-1-4 0,-6 6 0 15,-1 1 0-15,-2 2 1 0,1 2-1 0,-1 2 1 16,2-2-1-16,1-5 1 0,5-2-1 0,2-1 1 16,3-4-1-16,3-1 2 0,5-8-2 0,-1 6 0 15,1-6 0-15,3 4 1 0,-3-4-1 0,3 3 1 16,-3-3-1-16,8-2 0 0,-1-1-1 15,1 0 1-15,4-2-1 0,4-3 1 0,3-1-1 0,4-2 0 16,-3-2 0-16,-2 2 1 0,-4-3-1 0,-1 1 0 0,0 0 0 16,1 1 0-16,2-1 0 0,0 0 0 0,0 2 0 15,-2 0 0-15,1 2 0 0,-1 1 1 0,0 0-1 16,-1 1 1-16,-2 1 0 0,-1 1 2 0,-4 2-1 16,1 2 0-16,-7 1 0 0,9-4 2 0,-9 4-1 15,10-1 1-15,-10 1-1 0,4 0 0 0,-4 0 1 16,4 0 0-16,-4 0 0 0,3 0 0 0,-3 0-1 15,3 0 2-15,-3 0-1 0,2 0 1 0,-2 0-1 16,0 1 2-16,0-1-2 0,-2 4 1 0,2-4-1 0,-3 7 2 16,1 0-3-16,1 2 2 0,-1 1-1 0,0-1 1 15,2 1-3-15,0-1 1 0,0-1 0 0,0-6 0 0,0-2-3 16,2 3 0-16,-2-3 0 0,6 3 0 0,-6-3-1 16,4 3 0-16,-4-3 0 0,6 0 0 0,-6 0-6 15,8 0 1-15,-2-1 0 0,2-4 0 0,2 0-5 16,-1-3-1-16,1 2 1 0,0 0 0 0,-1-2-2 15,1-2-1-15,-2 2 1 0,-2 2 0 0,-6 6 1 0,8-10 0 16,-8 10-1-16,10-9 1 0,-10 9 2 16,6-6 0-16,-6 6 0 0,6-5 0 0,-6 5 1 0,7-6 1 15,-7 6-1-15,4-4 1 0,-4 4 1 0,4-3 1 16,-4 3 0-16,3-1 0 0,-3 1 2 0,3 0 0 16,-3 0 0-16,2 0 0 0,-2 0 0 0,0 0 1 15,0 0-1-15,0 0 1 0,0 0-1 0,0 0 1 16,0 0 0-16,0 0 1 0,0 0-2 0,0 0 2 15,0 0 0-15,8-2-1 0,0-3 2 0,3-1 1 0,0-2-1 16,0 0 1-16,2 0 0 0,1-1 0 0,-1-1 0 16,-4 2 0-16,-1 2 0 0,0 0 1 0,-1-1-1 15,-2 3 1-15,-1-3 1 0,1 1-1 0,-5 6 0 16,3-3 0-16,-3 3-1 0,3-5 1 0,-3 5 0 16,4-8 0-16,-4 8-1 0,3-5 1 0,-3 5 1 15,3-3-1-15,-3 3-1 0,0-3 1 0,0 3-1 16,0 0 1-16,0 0-1 0,0 0 1 0,0 0-1 0,0 0 1 15,0 0-1-15,0 0 1 0,0 0-1 0,0 0 1 16,0 0-1-16,0 0 0 0,0 0 0 0,3 2 0 16,-3-2 0-16,3 3 0 0,-3-3 0 0,4 6 0 15,-4-6 0-15,4 8 0 0,-4-8 0 0,4 5 0 16,-4-5-1-16,3 6 1 0,-3-6-1 0,3 10 1 0,-3-10-1 16,3 9 1-16,-3-9 0 0,3 8 0 15,-3-8-1-15,4 6 1 0,-4-6 0 0,0 7 0 0,0-7 0 16,0 6 0-16,0-6 0 0,0 3 0 0,0-3 0 15,0 3 0-15,0-3 0 0,3 3 0 0,-3-3 0 16,3 4 0-16,-3-4 0 0,6 0 0 0,-6 0 0 0,10-5 0 16,9-5 0-16,-2-1 0 0,3-1-1 0,-1-3 1 15,-5 3 0-15,0-1 0 0,1 0-1 0,-2 1 0 16,-5 4-1-16,1 0 1 0,1 0-1 0,-2 2 1 16,-8 6-1-16,9-7 1 0,-9 7-4 0,8-6 1 15,-8 6-1-15,5-2 1 0,-5 2-7 0,3-4 1 0,-3 4 0 16,3-4 0-16,-3 4-3 0,3-3-1 15,-3 3 1-15,4 0-1 0,-4 0 3 0,1 0 1 0,-1 0 0 16,0 0 0-16,0 0 3 0,0 0 1 0,0 0 1 16,5 7-1-16,-5 1 3 0,-2 4 1 0,-2 21-2 15,-3-2 2-15,1-1 1 0,0-2 1 16,2-9-1-16,0 0 1 0,-1-1 0 0,0-1 0 0,3-8 0 16,1 1 1-16,-1-1 1 0,2-1 0 0,0-8 1 15,0 10 0-15,0-10-1 0,0 9 2 0,0-9-1 16</inkml:trace>
  <inkml:trace contextRef="#ctx0" brushRef="#br0" timeOffset="165305.14">30900 12451 1721 0,'2'-2'0'0,"-2"2"17"0,5-4 0 0,20-19-1 0</inkml:trace>
  <inkml:trace contextRef="#ctx0" brushRef="#br0" timeOffset="166151.1">29439 13201 12 0,'-2'-1'0'0,"2"1"0"15,2-2 0-15,-2 2 145 0,1 0 0 0,-1 0 1 16,0 0 0-16,0 0-83 0,-1 0 0 0,1 0 0 16,0 0 1-16,0 0-63 0,0 0 1 0,0 0 0 0,0 0 1 15,0 0-8-15,0 0 1 0,0 0-1 0,0 0 2 16,0 0-32-16,0 0 0 0,0 0 0 0,0 0 2 16,0 0 0-16,0 0 2 0,0 0-1 0,0 0 1 15,0 0 16-15,0 0 2 0,0 0-2 0,0 0 2 16,0 0 8-16,1 0 1 0,-1 0-1 0,16-1 2 0,-16 1 3 15,34-7 0-15,-12 4 0 16,2 0 0-16,5-3 3 0,3-2 1 0,3-2-1 0,3 2 2 0,5-3 13 0,3 2 1 16,4-1 0-16,1 1 0 0,3-1 19 15,3 2 0-15,-1 0 0 0,0 0 2 0,0 1 1 16,-1-1 2-16,-2 0-2 0,-2 0 2 0,-2 0-13 0,-2 2 2 16,-3-1-2-16,-2 2 1 0,-4 4-14 0,-3 1 0 15,-2 0 0-15,-2 1 0 0,-3-1-14 0,0 0 1 16,-5 4 0-16</inkml:trace>
  <inkml:trace contextRef="#ctx0" brushRef="#br0" timeOffset="166557.49">29069 13436 941 0,'2'0'0'0,"-2"0"0"0,11 0 0 15,-11 0 1-15,21 0 0 0,-4 0 0 0,5 0 1 16,10 0 1-16,5 0 0 0,0 0 1 0,-2 0 0 0,-2 0-1 15,-1-2 2-15,0-1-1 0,0 1 1 0,1 1 1 16,2 1 0-16,2 0 0 0,0 0 1 16,1-2 7-16,3-1 2 0,2 0-1 0,0 1 0 0,4-1 5 15,2 2 2-15,4-4-1 0,1 0 0 0,2-1 1 16,3-2-1-16,-2 3 0 0,-1-1 2 0,-2 3 3 0,-3-1-1 16,0 1 1-16,-3 0 0 0,-2 1 16 0,-3-2-1 15,-3 1 1-15,-2 3-1 0,-6 1 0 0,-2 2 0 16,-4 0 1-16,-4 1-1 0,-3-1-22 0,-3 0 0 15,-5 0 0-15,-3 0 2 0,-8-3-14 0,3 5 1 16,-3-5 0-16</inkml:trace>
  <inkml:trace contextRef="#ctx0" brushRef="#br0" timeOffset="166796.72">29436 13675 1281 0,'0'0'0'0,"0"0"14"0,0 0-1 0,0 0 0 16,-2-7 1-16,2 7 12 0,5-1 1 0,-5 1-2 15,6 1 2-15,-6-1-5 0,18 8-1 0,4 0 0 0,7 3 1 16,9-4-13-16,7 1 0 0,1-2 0 0,3-1 1 16,2-2 4-16,0-2 2 0,2-1-1 0,3-1 0 15,3-2 6-15,3 0 0 0,-2-2-1 0,-1-2 1 0,-1-2 2 16,-4-1-1-16,0 1 1 0,0-1-1 15,-1 1-10-15,0-1 1 0,-2-2-1 0</inkml:trace>
  <inkml:trace contextRef="#ctx0" brushRef="#br0" timeOffset="171092.86">32053 11404 12 0,'0'0'0'16,"0"0"0"-16,0 0 0 0,0 0 145 0,0 0 0 15,0 0 1-15,0 0 0 0,0 0-100 0,0 0 1 16,0 0-1-16,6 0 2 0,-6 0-43 0,18 0 2 15,-18 0-1-15,16 0 0 0,-16 0-8 0,16 0 1 16,-16 0 0-16,14 0 0 0,-14 0-32 0,8 0 2 0,-8 0-2 16,5 0 2-16,-5 0-29 0,6 0 2 0,-6 0 0 15,3 0-1-15,-3 0 29 0,7 0 1 0,-7 0 0 16,6-4-1-16,-6 4 15 0,6-7-1 0,-6 7 0 16,12-4 2-16,-12 4 8 0,11-5 0 0,-11 5 1 15,9-5-1-15,-9 5 6 0,10-3 0 0,-10 3 0 16,6-3 0-16,-6 3 2 0,7-3 2 0,-7 3-2 15,6-4 1-15,-6 4 10 0,6 0-1 0,-6 0 0 16,7 0 1-16,-7 0 20 0,5 0 1 0,-5 0 0 0,3 0 1 16,-3 0 2-16,3 0 0 0,-3 0 0 0,3 2 1 15,-3-2 7-15,3 3 0 0,-3-3-1 0,-1 8 2 16,1-8-10-16,-4 14 0 0,4-14 0 0,-4 26 0 16,1-9 0-16,-2 2 0 0,0 0 0 0,-1 0 0 0,1 2-7 15,0 1 0-15,-1 2 0 0,-1 1 2 0,1 2-9 16,0 3 0-16,-1 2 1 0,1-6-1 0,1 1-1 15,0-1-1-15,0-4 0 0,2 0 1 0,2-3-5 16,-1-2 0-16,0-1-1 0,1-6 2 0,1-2-6 16,0-4 2-16,0-4-1 0,0 7 0 0,0-7-7 0,0 1-1 15,0-1 1-15</inkml:trace>
  <inkml:trace contextRef="#ctx0" brushRef="#br0" timeOffset="171903.94">32244 11322 1218 0,'0'-5'0'0,"0"5"0"16,5-11 0-16,-5 11 6 0,9-9 1 0,-9 9-1 16,5-7 1-16,-5 7 9 0,3-4 1 0,-3 4-1 15,2-4 1-15,-2 4 15 0,0-3-1 0,0 3 0 16,0 0 2-16,0 0-9 0,5 0-1 0,-5 0 1 15,11 3-1-15,-11-3 5 0,17 5 0 0,-17-5 0 16,24 11 2-16,-24-11-5 0,31 19 2 0,-31-19-1 0,27 26 1 16,-27-26-1-16,17 20 1 0,-17-20 0 0,15 26 0 15,-15-26-12-15,12 25 2 16,-12-25 0-16,10 24 0 0,-10-24-8 0,2 23 1 0,-2-23 0 0,-4 15 0 16,4-15-5-16,-6 9 0 0,6-9 0 0,-11 10 0 15,11-10-3-15,-16 9-1 0,16-9 0 0,-18 6 0 0,18-6-1 16,-19 8 0-16,19-8 0 0,-20 5 0 0,20-5-1 15,-24 6 0-15,24-6 0 0,-21 7 1 0,21-7-4 16,-16 5 1-16,16-5-1 0,-14 6 1 16,14-6-3-16,-7 1 2 0,7-1-2 0,-6 5 2 0,6-5-3 15,-2 2 0-15,2-2 1 0,-1 5 0 0,1-5-1 0,0 1 2 16,0-1-2-16,1 0 1 0,-1 0-3 0,11 3 0 16,-11-3 0-16,21-3 0 0,-3-2-1 0,4-3 1 15,-1 1 0-15,-2 0 0 0,0 2-2 0,0 1 1 16,-1-1-1-16,-2 0 1 0,-1 0-5 0,1 1 1 15,0-1-1-15,-1 0 2 0,-1-1-2 0,-1 0 0 16,-2 1 1-16,-1 2-1 0,-4-1-2 0,-1 3 2 0,-5 1-1 16,9-2 0-16,-9 2 7 0,8-4 0 0,-8 4 0 15,7-4 0-15,-7 4 5 0,3 0-1 0,-3 0 1 16,3 0-1-16,-3 0 3 0,0 0 0 0,0 0 0 16,-3 2 1-16,3-2-1 0,-7 11 1 0,1 0 0 15,-4 5 1-15,-1 3-1 0,-3 3 1 0,1-3 0 16,5-3 0-16,3-5 0 0,4-6 0 0,1-5 0 15,-2 6 0-15,2-6 1 0,-3 3 0 0,3-3 0 16,-3 3 2-16,3-3 0 0,0 4 0 0,0-4 1 0,0 0 0 16,0 0 1-16,0 0-1 0,0 0 1 0,6 0 0 15,2 0 1-15,3-7 0 0,4-2-1 0,2-1 2 16,4-2 2-16,1-3 0 0,-1 1 0 0,-2 3 0 16,-3 2 0-16,0 1 0 0,0 0 0 0,0 1 1 0,0 3-2 15,0-1 1-15,0 2-2 0,0 1 2 0,-2 1 2 16,0-1 0-16,-1 2-1 0,-3 2 1 0,-4-1-5 15,-1 1 0-15,-5-2 0 0,6 4 1 0,-6-4-3 16,5 8 1-16,-3-1-1 0,-1 2 2 0,1 4-4 16,-2 3 1-16,0 0 0 0,0-5 0 0,0-2-2 15,-2 1 0-15,2-2 0 0,0-1 1 16,0 0-1-16,0-2 1 0,0-5-1 0,-3 4 1 0,3-4-1 0,-3 3 2 16,3-3-1-16,-3 4 0 0,3-4 0 0,-2 3 2 15,2-3-1-15,-2 3 1 0,2-3-1 16,0 3 0-16,0-3 1 0</inkml:trace>
  <inkml:trace contextRef="#ctx0" brushRef="#br0" timeOffset="172059.62">32957 11404 1729 0</inkml:trace>
  <inkml:trace contextRef="#ctx0" brushRef="#br0" timeOffset="173201.75">32034 11927 892 0,'1'0'0'0,"-1"0"0"0,2-3 0 0,-2 3 23 15,0-5 1-15,0 5-1 0,0-5 1 16,0 5-14-16,0-3 0 0,0 3 0 0,0 2 0 0,0-2-10 16,0 3 0-16,0-3 0 0,1 3 0 0,-1-3-13 15,12 3 0-15,-12-3 0 0,17 5 1 0,-17-5-35 16,29 1 1-16,-12-1-2 0,3 0 2 0,-1 0 30 0,0 0 0 16,-2 2 0-16,1-2 0 0,-1-2 12 0,1 1-1 15,-1 1 1-15,3 1 1 0,0-1 1 0,1 0 2 16,0 0-1-16,-1 0 1 0,3-1 4 0,2-2 0 15,1-1 1-15,-1 3-1 0,1 1 19 0,1-3-1 16,2 1 1-16,-1 1-1 0,-1-1 11 0,0 0 0 16,-1-1 1-16,-4 0 0 0,1 0-2 0,-3 1 1 15,-1-2-1-15,-3 2 2 0,-4 2-8 0,-3 3 1 0,-3 0-2 16,-2-3 2-16,-4 0-7 0,3 0 2 0,-3 0-1 16,1 0 0-16,-1 0-5 0,0 0 0 0,0 0 0 15,0 2 0-15,0-2-2 0,0 3-1 0,0-3 1 16,-3 3-1-16,3-3-4 0,-5 5 0 0,5-5 0 15,-11 8 1-15,3-3-4 0,-1 1 0 0,-1-3-1 16,1-1 1-16,-1-2-5 0,1-2 0 0,1-1 0 16</inkml:trace>
  <inkml:trace contextRef="#ctx0" brushRef="#br0" timeOffset="174680.46">30182 11001 237 0,'-8'-5'0'0,"8"5"0"0,-16-11 0 0,16 11 27 0,-10 1 0 15,10-1 0-15,-9-6 1 0,9 6-3 0,-18-13 1 16,18 13 0-16,-19-15-1 0,19 15-2 0,-21-8 0 16,21 8 0-16,-30-8 0 0,11 1-11 0,-2 4 0 15,0-2 0-15,2 4 1 0,0 1-2 0,0 1 1 16,0 1 1-16,0 1-1 0,0-1 5 0,-1 1 1 16,0 0 0-16,-1 2 0 0,-1 3 4 0,-2 0 2 0,0 0-2 15,0 1 2-15,-2 2-1 0,1-3 1 0,-1 5-1 16,-1-4 2-16,0 2 6 0,-1 0 1 0,-1 2-1 15,-1 3 2-15,-1 1-4 0,1 4 1 0,0 3-1 16,0 1 2-16,-1 4-7 0,1 1 1 0,1 3 0 16,1 3 1-16,-1 4-10 0,-3 4 1 0,5 2 0 15,3 3 1-15,5 5-4 0,1 1-1 0,2 2 0 16,0-4 2-16,1-1-4 0,-1-1 2 0,1 1-2 16,2 5 1-16,2 1-4 0,0 3 1 0,-2-1-1 0,2 0 1 15,2 0-2-15,-1 0-1 0,1 0 1 0,1 2 1 16,1-2-2-16,1 0 0 0,1 2 0 0,2 3 1 15,0-3-2-15,-1 3 1 0,3-2-1 0,1 0 1 16,1-4-4-16,3 0 2 0,0-2-1 0,3-2 0 0,2-1-1 16,3-2-1-16,0-3 0 0,1-3 1 0,1-3-2 15,4-2 1-15,-1-8-1 0,-1 1 1 0,-1-4-1 16,-1-3 0-16,2-1 0 0,0 1 1 16,-2 0-2-16,1 2 1 0,1-4 0 0,1-1 0 0,1-4-1 15,-1-1 1-15,4-1 0 0,1-2 0 0,2-2-1 16,2 0 1-16,1-1-1 0,0-4 1 0,0-2 0 15,2-3 0-15,1 1 0 0,2 0 0 0,0 0 0 0,0 1 0 16,1-6 0-16,2 0 0 0,2 0 0 0,-1-5 1 16,1 2 0-16,0 0 0 0,-1-2 0 0,3-1 2 15,0-2-1-15,3 0 0 0,1 0 0 0,2-1 1 16,-1-4-1-16,-1 0 1 0,0-1 2 0,2-2 0 16,-2 0 1-16,-3 1 0 0,-2-1 1 0,-1 0 2 0,-1-2 0 15,-1-2 0-15,-1-1 1 0,-1-4 2 0,-1 3-2 16,0 1 1-16,-2 1-1 0,1-1 1 15,-1-1-1-15,0 0 2 0,1 1-3 0,-1 1 0 16,0-3 0-16,0 0 1 0,1-3-7 0,-3 1 2 0,1-2-1 16,-2-5 0-16,-1-2-1 0,-2-3-1 0,-2 1 0 15,-1-4 2-15,-4 2-3 0,-3-3 1 0,-1-2-1 16,-3 0 1-16,-2-6 1 0,-2 2-1 0,1-2 0 16,-3-2 0-16,1 0 2 0,-2 1-1 0,2-4 0 15,0-1 1-15,1-4 0 0,2-3 2 0,0 4-1 0,0-1 1 16,0 2 2-16,0 0 1 0,-2 0 0 0,-1 2 0 15,-2 2 2-15,-1-2 1 0,-4 4 0 0,-2-1 0 16,-3 3 1-16,-2 3 2 0,-1-1 0 0,1 1-1 16,-1 0-1-16,-1 1 0 0,0 3 1 0,-2 1-1 15,-1 3 0-15,-2 1 1 0,-2 2-1 0,-1 4 1 16,0-3-4-16,0 3 1 0,-2-1-1 0,-1 2 1 16,-2 1-3-16,0-2 0 0,-2 2 0 0,-2 4 0 15,-4-2-5-15,-2 5 2 0,1 1-2 0,-2 4 2 0,-2 1-3 16,0 3 0-16,2 2 0 0,0 3 1 0,0-1-2 0,0 6 0 15,2-4 0-15,1 3 0 0,2 0-1 16,-1 3 0-16,1-1 0 0,0 1 1 0,1-1-1 16,0 2 0-16,1 2 0 0,-1-1 0 0,2 1 0 15,1-1 0-15,1 1 0 0,-2 0 0 0,1 1 0 16,2-3 0-16,2 1 0 0,0 1 1 0,1 3 0 16,0-4 1-16,1 2-1 0,0 2 0 0,3 0 1 0,1 1 1 15,2-1 1-15,-1 1-1 0,1 4 2 0,0-2-1 0,1 3 1 16,0 3 0-16,0 2 2 0,2 1 0 0,3 2-1 15,0 4 2-15,2 3-7 0,1 0 2 0,3 2-2 16</inkml:trace>
  <inkml:trace contextRef="#ctx0" brushRef="#br0" timeOffset="177204.57">32657 11195 1007 0,'3'-15'10'0,"-3"15"34"0,3-21 0 0,2-20 0 16,-3 11 1-16,-4 11-7 0,-1 8 1 0,0 3 0 0,-2 3 0 15,5 5-23-15,-8-8 1 0,0 5-1 0,-5 1 1 16,-3-2-8-16,-3 0 0 0,-2-2 0 0,-1 4 1 16,-3 2-10-16,-1 4 0 0,-1 0 0 0,0 0 1 15,-2 3-4-15,1 3 2 0,2-1 0 0,2 1 0 16,2-1-6-16,0-1 1 0,-1 2-1 15,1 1 1-15,1 2-7 0,0 2 1 0,1-2-2 0,-1 3 2 16,2 5-5-16,1-4 1 0,2 4 0 0,0 2 1 0,-1 4-1 16,-2 2 0-16,1 2 1 0,-1 1-1 0,-2 3 0 15,-1 3 2-15,0 0-2 0,1 1 1 0,4 1 7 16,1 1 2-16,3-3-2 0,3-1 1 0,4-6 3 16,3 1 0-16,3-2 1 0,1 0 0 0,3 2 1 0,0-4 1 15,4 1 0-15,0-1 0 0,0 1 1 0,0 1 0 16,3-3 0-16,2-2 0 0,1-3 0 0,2-1 0 15,2-4 0-15,-1-1 0 0,3-3 0 0,0-2 1 16,1-2-1-16,0-1 1 0,1-1 0 0,2-1 1 0,0-1-1 16,0-2 0-16,0-2 0 0,0 3 1 0,1-4-1 15,2 1 2-15,2-1-2 0,0-1 1 0,-1-4-1 16,1 2 1-16,1-2 0 0,4-1 2 0,1-2-1 16,0 0 1-16,0-2 1 0,0-2 2 0,0-4-1 15,-2 0 0-15,3-2 7 0,-1-1 0 0,-4-3 1 16,0-1-1-16,-3-3 6 0,0-1 0 0,-3-1 0 15,-3-2 1-15,-3-3-2 0,-1-1 0 0,0 1 0 16,-1 0 1-16,-1-2-3 0,-2-1 0 0,-1-4 0 0,-3 2-1 16,-2-2-4-16,-4-1 2 0,0 2-2 0,-3 4 1 15,-1-2-4-15,-3 4 0 0,-2 1 0 0,-3 2 1 16,-1 2-2-16,-4-1-1 0,-1 6 1 0,-1-3 1 16,-1 4-4-16,-1 2 2 0,-2 2 0 0,-2 5-1 15,-3 1 1-15,-3 4 0 0,0 2-1 0,0 1 1 16,-2 2 2-16,-1 3-1 0,0 3 1 0,-2 2 1 0,0 2 2 15,-5 5 1-15,2-1-1 0,0 3 0 0,-2 3 0 16,1 2 1-16,1 2-1 0</inkml:trace>
  <inkml:trace contextRef="#ctx0" brushRef="#br0" timeOffset="179921.66">32145 11913 12 0,'2'0'0'0,"-2"0"0"0,11 0 0 16,-11 0 128-16,13-5 0 0,-13 5 0 0,17-5 1 0,-17 5-55 15,24 0 0-15,-24 0 0 0,23 0 1 0,-23 0-64 16,22 0 2-16,-22 0-2 0,24 0 1 0,-8 0-11 16,0 3 2-16,1-3-1 0,1 0 0 0,-1 0-3 15,2 0 1-15,2 0-1 0,-2 0 1 0,-1 0-1 0,-1 0 0 16,2 0-1-16,2 0 1 0,0-3 1 0,0 0 0 15,-1 1 0-15,-1 2 1 16,1-3 14-16,-3 2 1 0,-1-1-1 0,0 2 1 16,-3 0 25-16,-1 0-1 0,-2-2 0 0,-5 1 1 15,-5 1-5-15,5-2 0 0,-5 2-1 0,0 0 1 0,0 0-9 0,0 0 0 16,0 0 0-16,0 0 1 0,0 0-11 0,-2 0 1 16,2 0 0-16,-6 3 0 0,-2-1-6 0,-4 1 1 0,0 2-1 15,-6 1 1-15,-1 2-4 0,-3 0 2 0,-1 0-2 16,0 0 1-16,-1-2-4 0,0-1 1 0,0 1 0 15,-2 2 0-15,-1 2-4 0,-1 1 1 16,2-2 1-16,4-1-1 0,1-1-4 0,2-3 1 16,1 1 1-16,1-2-1 0,-1-3-1 0,2 0 0 0,4 2 0 15,2 1 0-15,4-3 0 0,1 2 0 0,5-2 0 16,-8 1 0-16,8-1 0 0,-2 0 0 0,2 0 0 16,0 0 0-16,0 0 0 0,0 0 0 0,0 0 0 15,0 0 0-15,0 0 0 0,0 0 1 0,0 0 0 0,11 0 0 16,2-1 0-16,3-1 1 15,3-3 1-15,2 2-1 0,3 0 7 16,0 1 1-16,0 1-1 0,0-1 1 0,0 1 5 0,-1-1 0 16,1 0 0-16,0 2 1 0,0-3-7 0,0 2 1 0,0-1-1 15,0 0 1-15,0-1-5 0,0 0 2 0,-2 0-1 0,-1 0 1 16,-5 0-5-16,1-1 1 0,-2 3 1 0,-3-4-1 16,-4 4-2-16,-3-1 0 0,-5 2 0 0,5-3 0 0,-5 3-1 15,1-2 2-15,-1 2-1 0,-1 0 0 0,1 0-1 16,-3 3 1-16,-5-1-1 0,-7 0 1 0,-5-1-1 15,-6 4 0-15,2-5 0 0</inkml:trace>
  <inkml:trace contextRef="#ctx0" brushRef="#br0" timeOffset="181607.62">29300 11803 438 0,'0'0'0'15,"0"0"0"-15,0 0 0 0,0 0 38 0,0 0 2 16,0 0-2-16,0 0 1 0,0 0-24 0,0 0-1 0,0 0 1 15,0 0 1-15,0 0-16 0,0 0 1 16,0 0 0-16,0 0 0 0,0 0-3 0,0 0-1 0,0 0 1 16,0 0 0-16,0 0-10 0,-3 0-1 0,3 0 1 15,-3 0 1-15,3 0 2 0,-3 0 1 0,3 0 0 16,-4 0 0-16,4 0 5 0,-3 0-1 0,3 0 1 16,-3 0 0-16,3 0 2 0,0 0-1 0,0 0 1 15,-2 0 1-15,2 0 0 0,0 0 0 0,0 0 0 16,0 0 0-16,0 0 5 0,0 0-1 15,0 0 1-15,0 0-1 0,0 0 10 0,0 0-1 0,0 0 1 16,0 2-1-16,0-2 7 0,7 0 1 0,-7 0-1 0,19 0 1 16,-19 0 4-16,27 0-1 0,-9-2 1 0,1-1 0 15,0 0 3-15,0 1 0 0,2 1 0 0,1-1 0 16,2-4 1-16,1 0 0 0,3-2 1 0,2 0 0 16,3 0-2-16,2 0 1 0,0 3-1 0,0-3 1 15,1 2-5-15,0 0 1 0,-1-1-1 0,0 1 1 16,-1 0-4-16,-1-1 1 0,-1 4-1 0,-2-3 1 0,1 4 0 15,-1-1-1-15,-1 0 0 0,-4 0 2 0,-2 1-1 16,-3 1 2-16,-2 1-1 0,-2-4 1 0,-2 3-5 0,-1-1 1 16,-2 1-1-16,-1 1 2 0,-4-4-2 0,-1 4 0 15,-5 0 0-15,8 0 0 0,-8 0-5 0,6 0 2 16,-6 0 0-16,3 0 0 0,-3 0-4 0,2 0 1 16,-2 0 1-16,3 0-1 0,-3 0 0 0,3 0 0 15,-3 0-1-15,3 0 2 0,-3 0-1 0,4 0 2 16,-4 0-2-16,0 0 2 0,0 0 2 0,0 0 0 0,0 0 0 15,0 0-1-15,0 0 0 0,0 0 1 0,0 0-1 16,0 0 0-16,0 0 1 0,0 0 0 0,0 0 0 16,-4 0 0-16,4 0-2 0,0-3 1 15,0 3 0-15,0-3 1 0,0 3-7 0,-1-3 1 0,1 3 0 16</inkml:trace>
  <inkml:trace contextRef="#ctx0" brushRef="#br0" timeOffset="182455.54">29711 11746 1168 0,'0'0'0'0,"0"0"0"0,0 0 0 0,0 0 15 16,-1 0 2-16,1 0 0 0,1 0 0 0,-1 0 3 16,7 0 0-16,-7 0 1 0,5-3 0 0,-5 3-9 0,12-5 2 15,-12 5-1-15,21 0 1 0,-21 0-11 0,27 0 1 16,-11 0 0-16,2-1 0 0,-1-2-4 0,2 0 1 16,2 1-1-16,0 0 2 0,-1 1-2 0,1-1 0 15,1 1 0-15,2-4 0 0,2 2 0 0,-1 0 0 16,1-1 0-1,1 1 1-15,2 0-1 0,-1 0 1 0,-1-2 0 0,-1-1 0 0,-1-1 1 0,-1 3 2 16,2 1-1-16,-1-2 0 0,2 3 4 0,2 1 0 16,-2 1 0-16,-3 0-1 0,-2 0 10 0,-1 0 0 0,0 0-1 15,-2 0 2-15,-3 0 2 0,-3 0 2 0,-2-4-2 16,-2 3 1-16,-2 1 0 0,-2 0 0 0,-5 0 0 16,6 0 1-16,-6 0-3 0,3 0 0 0,-3 0-1 15,3 0 1-15,-3 0-2 0,2 0 1 0,-2 0-1 16,0 0 1-16,0 0-5 0,0 0 0 0,0 0 1 15,0 0-1-15,0 0-5 0,0-3-1 0,0 3 1 16,0-3 0-16,0 3-3 0,-3-4 1 0,3 4-1 0</inkml:trace>
  <inkml:trace contextRef="#ctx0" brushRef="#br0" timeOffset="184503.14">29292 13067 12 0,'-1'0'0'0,"1"0"0"15,-2 1 0-15,2-1 140 0,-2 2 2 0,2-2-1 16,-3 0 0-16,3 0-119 0,-3 0-1 0,3 0 0 0,0 0 2 16,0 0-8-16,0 0 2 0,0 0-1 0,0 0 1 15,0 0-7-15,0 0 0 0,0 0 0 0,0 0 0 16,0 0 7-16,0 0 0 0,0 0 0 0,0 0 1 15,0 0 3-15,0 2 1 0,0-2 1 0,0 0-1 0,0 0 2 16,0 0-1-16,0 0 1 0,0 0 0 0,0 0-1 16,5 0 2-16,-5 0-2 0,13-7 2 0,-13 7-6 15,25-11 1-15,-7 5 1 0,-1-1-1 16,-1 0-5-16,0-1 1 0,0 1 0 0,0 4 1 0,0 0 2 16,0 1 0-16,0-1 0 0,1 0 0 0,2 3-1 15,4-3 1-15,1 0-1 0,1-2 1 0,2-1-5 0,4 1 0 16,0 0 0-16,1 4 0 0,2-4 0 0,1 2-1 15,0-2 1-15,0-1 0 0,0-1-3 0,2 4 2 16,1-3-1-16,0 1 0 0,0 0 4 0,2 2 1 16,0 1-1-16,-2-4 1 0,-1 0-1 0,-2 1 1 15,-1 2 0-15,1 0 1 0,0 0-3 0,0 1-1 0,-2 2 1 16,1-3 0-16,-4 1 1 0,-1 1 0 0,-2-1 0 16,-2 0 0-16,1 1 2 0,-2-1 0 0,-2-1 0 15,-1 2 0-15,-4-1-3 0,-1 2 1 0,-1-2-2 16,-3 2 2-16,-1 0 0 0,-1 0-1 0,0 0 1 15,-2-3 1-15,1 2 2 0,2-1 1 0,0 0-1 16,-1 2 1-16,0-3 1 0,-1 2 0 0,-1-1 0 16,-2 1 1-16,-6 1-5 0,5-4 3 0,-5 4-2 15,3-1 1-15,-3 1-3 0,2 0 1 0,-2 0 0 16,0 0 0-16,0 0-2 0,0 0 0 0,0 0 1 16,0 0 0-16,0 0-4 0,0 0 1 0,0 0 1 0,0 0-1 15,0 0-3-15,0 0 1 0,0 0-1 0,0 0 1 16,0 0-2-16,0 0 1 0,0 0 0 0,0 0 0 15,0 0-2-15,0 0 0 0,0 0 0 0,0 0 1 16,0 0-4-16,0 0 2 0,0 0-1 0,0 0 0 0,0 0 0 16,0 0 0-16,0 0-1 0,0 0 1 0,0 0-4 15,0 0 1-15,0 0 1 0,0 0-1 0,0 0-2 16,0 0 2-16,0 0-2 0,0 0 1 0,0 0-2 16,0 0 1-16,0 0 0 0</inkml:trace>
  <inkml:trace contextRef="#ctx0" brushRef="#br0" timeOffset="187304.27">31551 10801 225 0,'0'0'0'0,"0"0"0"15,0-5 0-15,0 5 2 0,5-12 1 0,-5 12-1 16,4-10 0-16,-4 10-1 0,2-3 0 0,-2 3 0 15,0 0 1-15,0 0-2 0,0 0 1 0,0 0-1 16,0 0 1-16,0 0 11 0,0 0 0 0,0 0 1 0,-2 3-1 16,2-3-3-16,-3 8 1 0,3-8-1 0,-13 22 1 15,4-6 7-15,-2 5 1 0,-2-5 0 0,0-1 0 16,2-2 2-16,1 0 2 0,2-1-2 0,1-1 1 16,-1 1-2-16,0-1 1 0,0 0-1 15,0-2 2-15,0-1-5 0,-2 0 2 0,1 2 0 0,-3-1 0 0,0 2-3 16,-3 3-1-16,3-3 1 0,-1 2 0 0,-2 1-1 15,1 2 2-15,0 2 0 0,1-3-1 0,0 1 1 16,0 0 0-16,1 0 0 0,1 0 0 0,1-2 5 16,0-1-1-16,1-1 0 0,-1 3 0 0,2-4 5 0,2 1 0 15,1 1-1-15,0 0 1 0,2-5 1 0,2 0 1 16,-1-2-2-16,0 0 2 0,2-6-4 0,-3 5 0 16,3-5 0-16,-3 6 0 0,3-6-4 0,-3 2 2 15,3-2-2-15,0 3 1 0,0-3-7 0,-3 5 2 16,3-5-2-16,0 1 2 0,0-1-5 0,-3 4 1 15,3-4 1-15,-4 3-1 0,4-3-6 0,-3 3 1 0,3-3 0 16</inkml:trace>
  <inkml:trace contextRef="#ctx0" brushRef="#br0" timeOffset="187936.55">31130 11053 1093 0,'0'0'0'0,"0"0"0"0,0-5 0 0,0 5 3 16,0-13 1-16,0 13 0 0,0-9 0 0,0 9 2 15,5 2-1-15,-5-2 1 0,3 4 1 0,-3-4-3 16,0 0 1-16,0 0-1 0,0 0 2 0,0 0-4 15,-2 3 0-15,2-3 1 0,-3 4-1 0,3-4 0 16,-8 6 0-16,8-6 1 0,-13 11 0 0,13-11 0 0,-14 14 1 16,14-14-1-16,-16 21 0 0,16-21 2 15,-13 25 1-15,13-25-1 0,-12 26 1 0,12-26 0 16,-10 30 2-16,10-30 0 0,-9 23 0 0,9-23 2 0,-10 15 1 16,10-15-1-16,-10 14 2 0,10-14-1 0,-4 17 1 15,4-17 1-15,-5 16-1 0,5-16-1 0,-7 16 0 16,7-16 1-16,-3 9 0 0,3-9-2 0,0 4 1 15,0-4 0-15,0 3 1 0,0-3-1 0,-1 3 0 16,1-3 0-16,0 0 2 0,0 0-2 0,0 2 1 0,0-2 1 16,0 1-1-16,0-1 1 0,4 3 1 0,-4-3-1 15,12 5 2-15,-12-5 0 0,17 6 0 0,-17-6 1 16,22 5 0-16,-22-5 5 0,23 3 0 0,-23-3 1 16,21 3-1-16,-21-3 10 0,20 0 1 0,-20 0-1 15,26-1 2-15,-26 1 4 0,25-8 0 0,-25 8 0 16,31-10 0-16,-14 6-2 0,2-1-1 0,2-1 1 15,-2-1 0-15,0 1-4 0,0 0 1 0,-1-2-1 16,-1 0 2-16,1 0-4 0,-2 2 0 0,-2-2 0 0,-1 3 1 16,-4 2-7-16,-1 1 2 0,-1 1-2 0,-4-1 2 15,-3 2-6-15,6-3 1 0,-6 3-1 0,4 0 2 16,-4 0-9-16,3 0 1 0,-3 0 0 0,3 0 0 16,-3 0-5-16,3 0 1 0,-3 0 0 0,2 0 0 15,-2 0-3-15,0 0 0 0,0 0 0 0,0 0 1 0,0 0-3 16,-2 0 1-16,2 0-1 0,-3 0 1 0,3 0-3 15,-3 0 1-15,3 0 0 0,-7 0 0 0,7 0-2 16,-6 0 0-16,6 0 0 0</inkml:trace>
  <inkml:trace contextRef="#ctx0" brushRef="#br0" timeOffset="188738.14">31460 10879 1332 0,'2'-2'0'0,"-2"2"0"0,4-3 0 0,-4 3 28 15,7-8 0-15,-7 8 0 0,3-8 0 16,-3 8-10-16,3-3 1 0,-3 3-1 0,3-2 1 0,-3 2-12 16,3 0-1-16,-3 0 1 0,4 0 0 0,-4 0-7 15,1 0 0-15,-1 0 0 0,0 0 0 0,0 0-2 0,0-4 0 16,0 4 0-16,0-4 1 0,0 4-2 0,0-3-1 16,0 3 1-16,0-1 1 0,0 1-1 0,0 0 2 15,0 0 0-15,-5 4 0 0,5-4 0 0,-12 12 1 16,12-12 0-16,-24 20 0 0,24-20 0 0,-26 24 0 15,26-24 0-15,-22 25 0 0,22-25 0 0,-18 18 0 16,18-18 0-16,-17 19 1 0,17-19 0 0,-16 15 0 0,16-15 0 16,-19 19 1-16,19-19-1 0,-19 21 1 0,19-21 0 15,-19 22 0-15,19-22 1 0,-20 18-1 0,20-18 0 16,-17 17 2-16,17-17-2 0,-16 14 0 0,16-14 0 16,-18 10 0-16,18-10 1 0,-20 11-1 0,20-11 0 15,-23 8 0-15,23-8 1 0,-20 12-1 0,20-12 0 16,-15 12 0-16,15-12 4 0,-9 9 0 0,9-9-1 15,-15 10 1-15,15-10-2 0,-16 11 2 0,16-11-2 16,-15 8 2-16,15-8-3 0,-20 9 2 0,20-9-1 16,-16 13 1-16,16-13-2 0,-14 12 1 0,14-12-1 15,-9 15 2-15,9-15-2 0,-13 9 0 0,13-9 1 16,-8 11 0-16,8-11-2 0,-7 8 2 0,7-8-2 0,-6 10 1 16,6-10 0-16,-3 4 0 0,3-4 0 0,-5 2 1 15,5-2-2-15,-3 5 0 0,3-5 0 0,-5 1 2 0,5-1-2 16,-3 3 0-16,3-3 0 0,-3 4 1 15,3-4-2-15,-3 1 1 0,3-1 0 0,-4 2 1 0,4-2 2 16,-3 0 1-16,3 0-1 0,0 0 1 0,0 0 3 16,0 0 0-16,0 0 0 0,-1 1 1 0,1-1 1 15,-2 0 1-15,2 0-1 0,-2 0 0 0,2 0 0 0,0 0 0 16,0 0 1-16</inkml:trace>
  <inkml:trace contextRef="#ctx0" brushRef="#br0" timeOffset="189289.03">31154 11004 1117 0,'1'0'0'0,"-1"0"0"16,2 0 0-16,-2 0 25 0,0 0 0 0,0 0-1 15,0 0 2-15,0 0-6 0,0 0 2 0,0 0-2 16,0 0 1-16,0 0-16 0,0 0 0 0,0 0 1 0,0 0-1 16,0 0-5-16,-2 0 0 0,2 0 0 0,-3 0 0 15,3 0-5-15,-3 0-1 0,3 0 1 0,-8 3 0 16,8-3-8-16,-14 8 0 0,14-8 1 0,-26 17 0 0,26-17-6 15,-30 29 0-15,16-15 0 0,1 2 0 0,2 0-1 16,-2 0 0-16,0-1 0 0,1 1 1 0,-1 2 5 16,2-3 2-16,1-2-1 0,2 0 0 0,0-4 4 15,0 1 0-15,2-2 0 0,3-2 0 0,3-6 7 16,-4 6 0-16,4-6 0 0,-3 5 1 0,3-5 0 16,-1 3 0-16,1-3 0 0,0 5 1 0,0-5 2 0,0 0 0 15,0 0 1-15,0 0 0 0,0 0 9 0,0 0 0 16,0 0 1-16,4 3-1 0,-4-3 16 0,12 3 0 15,-5-1 1-15,3 0 0 0,1 1 11 0,2-3 1 16,0 1-1-16,-2 1 2 0,2-2 6 0,-1 0 2 0,1 0-2 16,1 1 2-16,4 3-6 0,0-3 0 0,-1 1-1 15,1-1 1-15,-1 1-4 0,2 0-1 0,0-1 1 16,-1 1-1-16,-1-1-13 0,1 1 1 0,-4-1-1 16,-1 1 1-16,-5 1-7 0,-3-3 1 0,-5 0-1 15,6-5 0-15,-6 5-5 0,5 0 1 0,-5 0-2 16,3 0 2-16,-3 0-5 0,3 0 0 0,-3 0 0 15</inkml:trace>
  <inkml:trace contextRef="#ctx0" brushRef="#br0" timeOffset="191019.94">29817 11726 1117 0,'0'0'0'0,"0"0"0"0,0-2 0 16,0 2 23-16,0-6 0 0,0 6 1 0,3-3-1 16,-3 3 14-16,3-3 0 0,-3 3 0 0,3 0 0 15,-3 0-26-15,3 0-1 0,-3 0 0 0,4 0 1 0,-4 0-11 16,8 0 0-16,-8 0 0 0,14 0 0 0,-14 0-6 16,21 0 1-16,-21 0-1 0,22 0 1 0,-22 0-11 15,19 3 0-15,-19-3 0 0,26 0 1 0,-11 0 2 16,1 0 1-16,0 0 0 0,0 0-1 15,2 0 4-15,-1 1 0 0,2-1 0 0,4-1 0 0,2-2 4 16,1-2 0-16,1-2 1 0,2 3-1 0,1-1 4 0,-1 0 1 16,1-3-1-16,2 4 1 0,4-4 1 0,3 1 1 15,-4 3 0-15,-3-1 0 0,-2 0 6 0,-1 0 0 16,-2 2-1-16,-3-3 2 0,-2 1 5 0,-3 3-1 0,0-2 1 16,-1 2-1-16,-2 1 3 0,0 1 1 15,-4-4 0-15,-1 4-1 0,-1 4 1 0,-4-4 1 0,-6 0-1 16,10 0 1-16,-10 0-5 15,6 0 1-15,-6 0-1 0,4 0 1 0,-4 0-3 0,3 0 1 0,-3 0 0 16,3 0 0-16,-3 0-1 0,3 0 2 0,-3 0-2 16,2 0 1-16,-2 0-2 0,0 0 1 0,0 0 1 15,0 0-1-15,0 0 1 0,0 0 2 0,0 0-2 16,0 0 2-16,0 0 2 0,0 0 2 0,0 0-1 16,-2 0 1-16,2 0 5 0,-3-8 0 0,3 8 1 15,-3-4-1-15,3 4 6 0,-3-3 1 0,3 3-1 0,-4-3 1 16,4 3-3-16,-3-1 0 0,3 1 0 0,-3 0 1 15,3 0-4-15,0 0-1 0,0 0 1 0,0 0-1 16,0 0-4-16,0 0 0 0,0 0 0 0,0 0 2 0,0 0-7 16,0 0 2-16,0 0 0 0,0 0-1 0,0 0-2 15,0 0 0-15,0 0 0 0,0 0 0 0,0 0-3 16,0 0 0-16,0 0 0 0,0 0 0 0,0 0-4 16,0 0 0-16,0 0-1 0,0 0 1 0,0 0-5 15,0 0 1-15,0 0 0 0</inkml:trace>
  <inkml:trace contextRef="#ctx0" brushRef="#br0" timeOffset="192340.51">29193 13095 225 0,'-1'-1'0'0,"1"1"0"15,-7-2 0-15,7 2 202 0,-6-5 1 0,6 5-1 16,-3-3 1-16,3 3-186 0,-2-1 1 0,2 1-1 16,-1-4 1-16,1 4-9 0,-3 0 0 0,3 0 0 15,-4 0 0-15,4 0-8 0,-8-1 0 0,8 1 0 16,-12-6 0-16,12 6-2 0,-10 0 1 0,10 0-1 16,-5 0 1-16,5 0-3 0,-5 0 0 0,5 0 1 15,-3 0 0-15,3 0 0 0,-3 0-1 0,3 0 1 16,2 0 1-16,-2 0 0 0,6 0 0 0,-6 0 0 15,8 0 1-15,-8 0 1 0,29 0 1 0,-10-2-1 16,2-1 1-16,-2 0 11 0,0 1-1 0,0 0 0 0,0 1 1 16,0-2 13-16,0 1 1 0,0-1-1 0,1 1 1 15,0 1 12-15,3-1 0 0,1-1-1 0,-1 0 1 16,3 0-3-16,1 0 0 0,5-2 0 0,1-2 1 16,2 1-13-16,2 1 0 0,1 1 0 0,4-1 1 0,-1 0-3 15,1-3 2-15,1 3-2 0,3 1 2 0,2-3-12 16,0 1 1-16,-1 0 1 0,3 1-1 0,1 0-4 15,0 2 1-15,0-3 0 0,-2 1 1 0,2 2 2 16,0 0 2-16,-1-1-2 0,-3 1 2 0,-2 0 2 0,-3 2-1 16,-4-1 1-16,-3 2 0 0,-5 2 0 0,-3-1 1 15,-3 1 0-15,0-1 0 0,-3 2-1 0,-2 1-1 16,-3-3 1-16,-3 1 0 0,-5-1-5 0,-2 1 2 16,-6-2-2-16,5 2 2 0,-5-2-1 0,3 0 2 15,-3 0-2-15,3 0 2 0,-3 0-1 0,0 0 2 0,0 0-1 16,0 0 0-16,0 0-2 0,0 0 0 15,0 0 1-15,0 0-1 0,0 0-2 0,0 0 2 16,0 0-1-16,0 0 0 0,0 0-3 0,0 0 1 0,0 0 1 16,0 0-1-16,0 0-6 0,0 0 1 0,0 0-1 15</inkml:trace>
  <inkml:trace contextRef="#ctx0" brushRef="#br0" timeOffset="194336.66">28889 13437 866 0,'-2'0'0'0,"2"0"0"16,0 0 0-16,0 0 46 0,-1 0 0 0,1 0 0 0,0 0 1 16,0 0 1-16,0 0 1 0,0 0-1 15,0 0 1-15,0 0-49 0,0 0 1 0,0 0-1 0,0 0 1 16,0 0-10-16,1 0 2 0,-1 0-1 0,7 0 0 16,-7 0-26-16,5 0 2 0,-5 0-1 0,11 2 1 0,-11-2-7 15,19 3 2-15,-19-3 0 0,25 3 0 16,-25-3 18-16,32 3 1 0,-13 1-1 15,-1-1 1-15,-1 0 7 0,1 2 1 0,3-5 0 0,3 1 0 0,3 1 10 16,1-1 0-16,1-1 0 0,0 0 0 0,3 2 13 16,1 0 1-16,2-2-1 0,2-2 2 0,3-1 30 15,3 0 1-15,1-1-2 0,1 0 2 0,0-3 11 16,2 1 0-16,3 1-1 0,-1 2 1 0,1-5-6 0,1 2 0 16,0 0 0-16,0-1 0 0,0 1-1 0,-2 0 0 15,0-1 0-15,1-1 0 0,-1-1-22 0,-1-1 1 16,0 1-1-16,3-1 2 0,2-1 6 0,-1-1 1 15,-1 0-2-15,0-2 3 0,-1 2-21 0,-1-1 3 16,-3 3-3-16,-3-2 3 0,-1 2-6 0,-4 4 1 0,-3-2-1 16,-3 3 1-16,-3 4-3 0,-4 1 1 0,-4 1-1 15,-4 1 0-15,-2 1-2 0,-4 0 2 0,-2 2-2 16,-2-5 1-16,-7 0-5 0,5 0-1 0,-5 0 1 16,3 1 1-16,-3-1-4 0,1 0 0 0,-1 0 1 15,0 0 0-15,0 0-1 0,0 0 2 0,0 0-2 16,0 0 2-16,0 0-4 0,0 0 0 0,0 0 0 15,-1 0 0-15,1 0 0 0,-3 0 2 0,3 0-1 16,-7 0 0-16,7 0 0 0,-11 0 1 0,5-1-1 16,-2-2 0-16,0 0-2 0,-2 1 1 0,1 0 0 15</inkml:trace>
  <inkml:trace contextRef="#ctx0" brushRef="#br0" timeOffset="195521.6">28669 13912 1344 0,'2'2'0'0,"-2"-2"0"16,1 0 0-16,-1 0 16 0,-3 3 0 0,3-3 0 15,2 5 1-15,-2-5 16 0,8 6-1 0,-8-6 1 16,17 22-1-16,-6-3-15 0,4 3 1 0,-3 1 0 16,0-1 0-16,-3 0-10 0,-1 2 1 0,0-1 0 0,-2 1 0 15,-1 0-6-15,-2 0 1 0,1-2 1 0,-1-2-1 16,2-1-1-16,1 2 0 0,0-5 0 0,-1-2 1 15,0-3-1-15,-2-1 1 0,0-4-1 0,0-1 1 0,-3-5 2 16,12 4 1-16,-3-5-2 0,2-2 2 0,4-2 1 16,1-3 1-16,0-1-1 15,-2-3 1-15,0-3 3 0,1-3 0 0,-1 1 1 0,-1 1 0 0,-2-1 5 16,0-1 0-16,-1 2 0 0,-2 1 1 0,-1-1-1 0,1 0 1 16,-1 2 0-16,-2-1 0 0,1 3-5 0,0 1 0 15,1-2 1-15,-1 0 0 0,0 2-4 0,1 3 0 16,-1 0 0-16,1 4 1 0,-1-1-6 15,0 2 1-15,2 3 0 0,0-3 1 0,0 1-6 0,0 0 1 16,-1 2-1-16,-3 2 2 0,3 3-4 0,-1-2 0 16,-1 3 0-16,-2 2 1 0,0 3-2 0,-1 2 1 15,-1 1 0-15,1 2 0 0,-2 1-2 0,0 1 0 16,-2-2 1-16,1-4 0 0,1-4-2 0,1-3-1 0,-1-5 1 16,5 6 1-16,-5-6-4 0,3 7 2 0,-3-7-1 15,4 3 1-15,-4-3-1 0,3 6 1 0,-3-6-1 16,1 2 2-16,-1-2 1 0,0 1-1 0,0-1 1 15,0 3 0-15,0-3-1 0,0 4-1 0,0-4 1 16,0 4 1-16,0-4-2 0,5 7 1 0,-5-7-1 16,2 9 2-16,-2-2-1 0,0-3 0 0,0-4-1 15,0 10 1-15,0-10-2 0,0 5 2 0,0-5 0 16,0 4-1-16,0-4 0 0,1 2 0 0,-1-2 1 16,7 1 0-16,-7-1-3 0,3 2 2 0,-3-2-1 15,8-8 1-15,0-1-3 0,1-4 0 0,1-1 0 0</inkml:trace>
  <inkml:trace contextRef="#ctx0" brushRef="#br0" timeOffset="195703.73">29359 13863 1318 0,'0'0'0'0,"0"0"0"0,0 0 0 0,0 0 10 0,0 0 0 16,0 0 0-16,0 0 2 0,0 0 12 0,5 2 2 15,-5-2-1-15,10 3 1 0,-10-3-4 0,11 5 0 16,-11-5 1-16,20 8 0 0,-20-8-14 0,31 12 2 16,-31-12-1-16</inkml:trace>
  <inkml:trace contextRef="#ctx0" brushRef="#br0" timeOffset="196241.22">29672 14014 1117 0,'0'0'0'0,"0"0"16"0,0 0 1 16,0 0 0-16,-4 1-1 0,4-1 15 0,0 0 0 0,0 0 1 16,0-1-1-16,0 1-12 0,0-7 1 0,0 7 0 15,0-8 1-15,0 8-17 0,-4-19 1 0,4 19-1 16,-8-15 1-16,8 15-5 0,-15-5 1 0,15 5-1 16,-19-2 1-16,19 2-1 0,-19 3 0 0,19-3 0 15,-16 8 0-15,16-8-2 0,-19 15 0 0,19-15 0 0,-14 15 1 16,14-15-3-16,-7 18 0 0,7-18 0 0,-6 20 0 15,6-20-1-15,-3 26-1 0,3-26 1 0,-2 22-1 16,2-22-10-16,0 22 1 0,0-22-1 0,0 16 1 16,0-16-9-16,5 9-1 0,-5-9 0 0,6 10 2 0,-6-10-11 15,7 5 1-15,-7-5 0 0,6 3 0 0,-6-3-5 16,11 1 0-16,-11-1 0 0,18-3 1 0,-18 3 3 16,19-3 1-16,-19 3 1 0,19-6-1 0,-19 6 30 0,24-3 0 15,-24 3-1-15,17-2 1 0,-17 2 2 0,12 5 1 16,-12-5 0-16,6 12 0 0,-6-12 2 0,5 24 0 15,-4-6 1-15,-1 2 0 16,-1 4 5-16,-2 4 0 0,-1 2-1 0,0 2 1 0,-1 0 5 16,0-1-1-16,-1-1 0 0,-1-3 1 0,1-3 0 0,-1-3 1 15,3-4-1-15,-1-3 2 0,0-1-2 0,2-2 2 16,1-1-2-16,1-4 2 0,1-6-1 0,0 3 2 16,0-3 0-16,0 0 0 0,0 0 4 0,0 0 1 0,0 0 0 15,0 0 1-15,0 0 1 0,0 0 1 0,0 0-1 16,0-5 2-16,0 5-4 0,0-11 2 0,0 3-2 15,0-1 2-15,0-1-3 0,1 1 1 0,3-2-1 16,-1-3 2-16,-2-1-7 0,3 4 2 0,-1-3-1 16,0 0 1-16,2-5-4 0,1-2 1 0,2 1-1 15,0 1 1-15,2 0-9 0,-1-5 2 0,2 0-1 16,4 0 0-16,2-1-5 0,2 0 2 0,0 1-1 16</inkml:trace>
  <inkml:trace contextRef="#ctx0" brushRef="#br0" timeOffset="196576.75">29984 14029 1192 0,'0'0'0'0,"0"0"8"0,0 0 0 16,0 0 0-16,5-3 1 0,-5 3 7 0,5-3-1 15,-5 3 1-15,6 0 0 0,-6 0 3 0,6-5 0 16,-6 5 0-16,8-4 0 0,-8 4-9 0,16-4 1 16,-16 4 1-16,11-3-1 0,-11 3-1 0,10-1 1 0,-10 1-1 15,8-5 1-15,-8 5-2 0,6-3 0 0,-6 3 0 16,7-8 0-16,-7 8-4 0,12-13 1 0,-12 13-2 15,24-17 2-15,-8 6-4 0,2-5 0 0,-1 2 0 16,-1 1 2-16,0-1-4 0,0-2 1 0,-2 0 0 16</inkml:trace>
  <inkml:trace contextRef="#ctx0" brushRef="#br0" timeOffset="198447.88">29120 14151 752 0,'-1'0'0'0,"1"0"0"0,1 0 0 16,-1 0 15-16,5 0 0 0,-5 0-1 0,1 0 2 0,-1 0-8 16,0 0 0-16,0 0 0 0,0 0 1 0,0 0-8 15,0 0 1-15,0 0-1 0,0 2 1 0,0-2-3 16,0 3 0-16,0-3 0 0,2 5 1 0,-2-5-6 15,6 6 2-15,-6-6-2 0,4 7 2 0,-4-7-2 16,6 7 2-16,-6-7-2 0,8 5 1 0,-8-5 2 0,18 3 1 16,-18-3 0-16,23-1-1 0,-23 1 3 0,26-11 0 15,-10 3 0-15,1-3 0 0,3-4 0 0,0 1 0 16,-1 0 0-16,-1 0 0 0,-1-1 0 0,-1 1 0 16,0 2 0-16,-1-1 0 0,-4 2 0 0,0 1 2 15,-1-2-1-15,-4 4 0 0,-1 0 1 0,-2 5 1 16,-3 3 0-16,3-7 0 0,-3 7 4 0,2-6 1 15,-2 6-1-15,-2-5 1 0,2 5 2 0,-3-3 0 0,3 3 1 16,-5 0 0-16,5 0-2 0,-8 3 1 0,-1-1-1 16,-3 1 1-16,0 2 0 0,-3 1 1 0,3 0-1 15,0 1 2-15,3-1 0 0,-1 0 0 0,1 2 1 16,-1-3 0-16,1 0-1 0,1 0 2 0,1 1-1 16,2 2 1-16,1-2-3 0,-1 2 1 0,2 0 1 15,1 0-1-15,2 0-4 0,0 0 0 0,0 0 0 16,2 0 0-16,2-1-3 0,3 1 1 0,1 0-1 15,1 0 1-15,1 0-3 0,1 0 1 0,2-2-1 16,-2-1 2-16,-1 1-2 0,-1-1 0 0,1 0 1 0,-1-2-1 16,-1-1 0-16,0-1 1 0,0 1-1 0,0-1 0 15,-1-1 0-15,-1 0 0 0,0 0-1 0,2 0 2 0,2-1-2 16,-1-2 0-16,3-2 0 0,2-3 1 0,2-3-2 16,1-2 0-16,-1 1 0 0,-1-1 0 0,-1 0-1 15,-1-1 1-15,-1 0 0 0,1 1 1 0,0 0-2 16,-2 2 0-16,0 0 0 15,0 0 1-15,-1 0-1 0,-2 0 0 0,2 2 0 0,-1-1 1 0,-1 1-1 16,0-1 0-16,-2 4 0 0,-1 1 0 0,-5 5 0 16,8-5 0-16,-8 5 0 0,7-3 0 0,-7 3 2 0,3 0 0 15,-3 0 0-15,3 3 1 0,-3-3 2 0,3 8 1 16,-1 0 0-16,-1 2-1 0,-1 2 0 0,0 2 0 16,0 2 0-16,0-3 0 0,0 0-3 0,0-4 0 15,0-1-1-15,0-2 1 0,0-6-2 0,0 10 0 16,0-10 0-16,0 8 1 0,0-8-2 0,0 0 1 15,0 0 0-15,7 0 0 0,-1-2-1 0,2-3 0 16,6-7 0-16,6-7 0 0,7-8-4 0,6-8 2 16,1 2-2-16</inkml:trace>
  <inkml:trace contextRef="#ctx0" brushRef="#br0" timeOffset="198636.67">30268 13931 941 0,'0'0'0'16,"0"0"11"-16,0 0 0 0,0 0 1 0,0 21-1 16,0-21 0-16,-2 3 1 0,2-3 1 0</inkml:trace>
  <inkml:trace contextRef="#ctx0" brushRef="#br0" timeOffset="198732.49">30261 13958 627 0,'0'0'0'0,"0"0"0"0,0 0 0 0,0 0 3 16,0 0 1-16,0 0-1 0,2-5 0 0,-2 5 1 0,11-11 0 15,-11 11-1-15,22-19 2 0,-4 4-4 0,1-1 1 16,0 0 1-16</inkml:trace>
  <inkml:trace contextRef="#ctx0" brushRef="#br0" timeOffset="199222.92">30480 13718 175 0,'0'0'0'0,"0"0"-2"0,0 0 2 16,-5-10 0-16,2 4 0 0,3 6-1 0,-2-5 1 16,2 5 0-16,0-2 0 0,0 2 0 0,-1-3 0 0,1 3 0 15,0 0 0-15,0 0 0 0,0 0 0 0,0 0 0 16,0 0 0-16,0 0 3 0,-2 0-1 0,2 0 0 16,-3 3 1-16,3-3 4 0,-7 2 1 0,7-2-1 15,-9 6 1-15,2-3 17 0,1 1 1 0,0 2 0 16,-1 3 0-16,1 6 19 0,0 1 0 0,-1 1-1 15,1-3 1-15,-1 2 9 0,-1 3 1 0,2-6-1 16,3-2 1-16,4-5-8 0,1-3 0 0,-2-3 0 16,3 7 1-16,-3-7-2 0,3 3 0 0,-3-3 0 0,4 3 1 15,-4-3-7-15,3 3 1 0,-3-3-1 0,8 0 1 16,-2-5-14-16,2 1 1 0,3-6-1 0,4-3 1 16,1-4-8-16,1-7 0 0,1 2-1 0,-2 2 1 15,0 2-12-15,-2 1 0 0,-1-1 0 0,-1 2-1 16,0 1-4-16,-1-1 0 0,0-2 0 0,0 1 1 15,2 0-3-15,1-2 0 0,-1 0 0 0,-4 3 1 0,-1 3-2 16,-1 2 0-16,-2 1 0 0,-2 3 2 0,-3 7-1 16,3-8 1-16,-3 8-1 0,3-4 1 0,-3 4 4 15,3-3-1-15,-3 3 1 0,2-3 1 0,-2 3 7 0,0-3 2 16,0 3 0-16,0 8 0 0,0 8 8 0,0 3 2 16,-3 8 0-16,-2 6 0 0,-5 6-1 0,-2 6 1 15,-3-1 0-15,1-3 0 0,0-3 0 0,-2-1 1 16,1-1 0-16,3-4 0 0,0-1-8 0,4 0 1 15,0-6-1-15,-1-3 1 0,1-5-6 0,2-2 0 16,1-4 1-16,0-2-1 0,5-9-5 0,-3 3 1 0,3-3-1 16,-2-4 1-16,2 4-6 0,0-8-1 0,-1-5 1 15</inkml:trace>
  <inkml:trace contextRef="#ctx0" brushRef="#br0" timeOffset="201537.41">30413 13760 1105 0,'0'0'0'0,"0"0"20"0,-3 0 1 0,-15-1 1 15,4-1-1-15,4 2-9 0,4 2 1 0,6-2-1 16,-10 4 0-16,4 0-8 0,1 2-1 0,0-1 0 16,-1 3 2-16,-1 3-5 0,1 1 0 0,1 1 0 15,2-2 0-15,2 0-2 0,1 0-1 0,0 0 1 16,0-1 1-16,0-4-3 0,0-1-1 0,0-5 1 0,6 13 0 16,0-10 1-16,1 2 0 0,-1-1-1 0,2 1 2 15,2-2 2-15,1-1 0 0,1-2 0 0,1 0 0 16,2 0 1-16,2-2 0 0,2-4 0 0,2-2 2 0,1-2 4 15,1 1 1-15,0-2 0 0,5-2 0 0,0 1 14 16,3-4 1-16,-1 3-1 0,-1-4 1 0,-1-1 3 16,1 1 1-16,0 1-1 0,-2 0 1 0,-2 2-1 15,-1 1 0-15,-2 1 0 0,-2 0 1 0,-5 5-6 0,-3 0 0 16,-3 2 1-16,-2 4-1 0,-7 1-5 0,4 0 1 16,-4 0-1-16,4 0 1 0,-4 0 1 0,0 0 0 15,0 0 0-15,0 0 0 0,0 0-1 0,0 0 1 16,0 0 0-16,0 0 0 0,0 0-3 0,0 0 2 15,0 0-1-15,-2 1 1 0,2-1 0 0,-5 8 0 16,-1 5-1-16,-5 6 1 0,-5 6 4 16,-3 5 2-16,-1 1-1 0,3-3 1 0,1-3-3 0,2 1 1 15,1 1 0-15,2-5 0 0,3-3-4 0,0 0 0 16,1-5-1-16,6-3 1 0,2-5-1 0,3-2 0 0,-4-4-1 16,6 0 1-16,-6 0-5 0,13-2 2 0,-2-6-2 15,3-3 1-15,5-6-3 0,4-2 1 0,-4 0-1 16,-3 1 1-16,-2 2-4 0,-3 2 0 0,0-3-1 15,-1 2 2-15,-2 3-7 0,0 1 0 0,-2 0 0 16,-1 1 0-16,-2 4-5 0,-1 1 1 0,-2-1-1 0,0 1 1 16,0 5-10-16,0-13 2 0,0 7-1 15,-2 0 0-15,1-1-5 0,-3 1 2 0,1-2-2 0,-2-1 1 16,-1-3-1-16,0 1 1 0,-1 2 0 0,3 3 0 16,4 6 3-16,-5-8-1 0,5 8 1 0,-5-4 0 0,5 4 1 15,-3-1 0-15,3 1 1 0,-7 0 0 0,7 0 0 16,-8 6 1-16,4 1 0 15,-3 2 0-15,1 4 1 0,0 3 1 0,2-2 0 16,3 0 0-16,1-1 4 0,0 1 1 0,0-5-1 0,1 1 2 0,3-4 1 16,-1 1-1-16,2-1 1 0,3 0 1 0,1-1 0 15,1-2 0-15,2-1 0 0,4-1 1 0,3 1-4 16,2 0 1-16,0-2-1 0,-2-2 1 0,0-3-4 16,0-3 1-16,0-1-1 0,1-1 0 15,-1-1-2-15,0-1 1 0,0-3 0 0,0 1 1 0,2 0-5 0,-1 0 1 16,0-2 0-16,-3 0 0 0,-1 0-3 0,0 2 2 15,-2 0 0-15,-1 1-1 0,-2 2 3 0,0 1 1 16,-3 4 0-16,-3 3 0 0,-5 3-1 0,5-2 0 16,-5 2 0-16,3 3 0 0,-3-3-1 0,3 7-1 0,-1 4 1 15,0 3 1-15,-2 11 2 0,0 7 1 0,-2 0 0 16,-1-2 0-16,-2-3 2 0,-3 0 1 16,-2 1-1-16,1 1 1 0,-1-2-1 0,1-1 1 0,-1 3-1 15,1 1 2-15,-1 2 0 0,-1-1-1 0,0-1 1 16,0-4 1-16,-2-4 0 0,0-3 0 0,2-2 1 15,1-2 0-15,2-4 1 0,0 0 0 0,2-2 0 16,1-2 0-16,5-7 1 0,-3 6 0 0,3-6 1 16,-2 2-1-16,2-2 4 0,0 0 1 0,0 0-1 15,0 0 2-15,0 0 4 0,0-5 2 0,0-3-2 16,0-6 1-16,4-9 1 0,0-3-1 0,4-3 0 0,2-3 1 16,1-4-2-16,2-2 1 0,1 0 1 0,1 3-1 15,-1-4-5-15,2 1 1 0,0-2-1 0,-2 5 1 16,0 0-7-16,1 2 0 0,-2 1 1 0,-1 4 0 0,-1 3-3 15,-3 2 1-15,0 4-1 0,-1 4 1 16,-1 3-9-16,1 3 1 0,-3 4-1 0,1-1 1 0,-5 6-11 16,5-3 0-16,-5 3 0 0,3 0 0 0,-3 0 3 15,3 0 1-15,-3 0 0 0,3 0 0 0,-3 0 3 16,4 0-1-16,-4 0 1 0,-4 6 1 0,1 2 3 0,-1 3 0 16,-4 5 0-16,0 3 1 0,-2 1 3 15,-1 1 0-15,-2 0-1 0,0-2 2 0,2-5 0 0,-2 0 1 16,5-4 0-16,-1-1 1 15,-2-1 0-15,0 0 1 0,11-8 0 0,-10 6 0 0,10-6-1 16,-10 7 1-16,10-7 0 0,-3 3 0 0,3-3 0 0,-3 3 1 16,3-3-1-16,0 0 1 0,0 0 4 0,0 0 2 15,0 0 0-15,0-2 0 0,0 2 6 0,5-4 2 16,9-7-2-16,1 3 2 0,0 0 8 0,3 0 2 0,-5 1 0 16,1 1-1-16,-1 1-12 0,0-3-1 0,1 2 0 15,0 0 0-15,1-1-7 0,-1 3 0 0,7-6 1 16,-1 2-1-16,0-4-3 0,0 1 0 0,3-4 0 15,-3 3 1-15,3-3-2 0,-3 3 0 0,-1 1 0 16,2 0 0-16,-2 1-2 0,2 1 2 0,-11 4 0 16,1 0 0-16,-2 0-2 0,1 4 1 0,-10 1-1 15,6-5 1-15,-6 5-5 0,7-2 2 0,-7 2-2 16,3 0 2-16,-3 0-2 0,3 0 1 0,2 13 0 0,-5 3 0 16,-5 8 0-16,-3 4 0 0,-3 4 0 0,-2-7 0 15,0-1 1-15,-1-2-1 0,1-5 1 0,-1 1 0 16,0-2 1-16,-1 0 1 0,3-4-2 0,-1 1 2 15,0 0 2-15,0-1 0 0,13-12 0 0,-9 10 1 16,9-10 4-16,-8 6 0 0,8-6 0 0,-5 3 0 16,5-3 9-16,-3 3-1 0,3-3 1 0,-3 4-1 0,3-4 2 15,-4 0-1-15,4 0 1 0,0 0 0 0,0 0-9 16,0 0 2-16,0 0 0 0,0-4 0 0,0 4-7 16,2-6 1-16,0 0 1 0,-1-1-1 0,2 1-3 15,1-2 1-15,-1-1 0 0,2-1 0 0,-1 2-7 0,1 0 1 16,3-4 1-16,2 1-1 0,-1-1-10 0,1 1 1 15,-2 3-1-15,0 1 0 0,0-3-5 0,0 1 1 16,-2 2-2-16,-1 1 2 0,0 0-15 0,-1 1 2 16,-4 5-1-16,7-7 0 0,-7 7-10 0,4-6-1 15,-4 6 0-15,4-3 0 0,-4 3 3 0,3-3 2 16,-3 3 0-16,3-3-1 0,-3 3 6 0,0-4 1 0,0 4-1 16,0 0 1-16,0 0 8 0,0 0 2 0,0 0-1 15,0 0 0-15,0 0 8 0,0 0 1 0,0 0-1 16,0 0 0-16,0 0 5 0,0 0-1 15,0 0 1-15,0 0 0 0,0 0 10 0,0 0 1 0,0 0 0 16,0 0 1-16,0 0 1 0,0 0 2 0,0 0-2 16,0 0 1-16,0 0 6 0,0 0 1 0,0 0-1 15,0 0 1-15,0 0 6 0,0 2 1 0,0-2 0 16,0 3-1-16,0-3 3 0,0 3 0 0,0-3 0 16,0 4 0-16,0-4-1 0,0 4 0 0,0-4 0 15,-2 3 0-15,2-3 0 0,-1 4 3 0,1-4-1 0,0 3 0 16,0-3-1-16,0 3 1 0,0-3-1 0,-2 3 1 15,2-3-5-15,-1 5 2 0,1-5 0 0,0 1 0 0,0-1-5 16,0 4 1-16,0-4 0 0,0 3 1 0,0-3-7 16,0 3 2-16,0-3-1 0,0 0 1 0,0 0-8 15,0 0 1-15,0 0-1 0,0 0 1 0,0 0-2 16,0 0 1-16,0 0-1 0,-4 2 1 0,4-2-6 16,-1 1 2-16,1-1-1 0,-2 2 1 0,2-2-4 15,-3 1 0-15,3-1 0 0,0 0 0 0,0 0 2 0,-1 0 0 16,1 0-1-16,0 0 2 0,0 0 1 0,0 0 2 15,0 0-1-15,0 0 1 0,0 0-1 0,0 0 2 16,0 0 0-16,-2 2 0 0,2-2 0 0,-2 1 0 16,2-1 0-16,-3 4 1 0,3-4 0 0,-1 4 0 15,1-4 0-15,-2 2 0 0,2-2 2 0,-3 3 0 16,3-3 0-16,-3 3 2 0,3-3 2 0,-2 3 1 16,2-3 0-16,0 4 0 0,0-4 2 0,-2 3 0 0,2-3 0 15,-1 3-1-15,1-3 0 0,-2 3 1 0,2-3-1 16,-1 5 1-16,1-5-3 0,0 1 1 0,0-1-1 15,-4 4 1-15,4-4-4 0,-3 3 1 0,3-3-1 16,0 0 0-16,0 0-3 0,0 0 0 0,0 0 0 16,0 0 0-16,0 0-6 0,0 0-1 0,0 0 0 15,0 0 2-15,0 0-17 0,0 0 2 0,0 0 0 16,-1-5 0-16,1 5-7 0,0-11 0 0,1-8 0 16,2 2 0-16,1-1 12 0,-3 2 1 0,2-3-1 0,1 2 1 15,-1-1 6-15,0 1 1 0,-1 11 0 0,-1-5 1 16,1 3 4-16,1 0 1 0,2-5 0 0,-1 0 0 15,1 1 1-15,0 1 0 0,3-4 0 0,0 1 1 16,2-2 12-16,-1 2-1 0,1 0 0 0,1 1 1 0,0 2 22 16,2 2 1-16,-7 4 0 0,1 0 0 0,-1 2 6 15,0 0 0-15,2 0 1 0,0-1 0 16,0 4-12-16,0-3 1 0,-1 3-1 0,-1 3 1 0,0-1-10 16,1 1 0-16,5 13 1 0,-2 0-1 0,-4 4-6 15,-2 3 1-15,-4 4 0 0,-2-1-1 0,-1 0-7 0,0-1 1 16,-2-4-1-16,0-1 1 0,-1-1-5 0,-2-1-1 15,3-6 1-15,-2 1 1 0,1-2-4 0,0-1 0 16,6-10 0-16,-7 6 1 0,7-6-2 0,-6 6 0 16,6-6 0-16,-6 7 0 0,6-7-1 0,-7 4 0 15,7-4 0-15,-3 4 1 0,3-4-1 0,-5 1 0 16,5-1 0-16,-5 0 1 0,5 0-1 0,-3-3 0 0,3 3 0 16,-3-10 0-16,2 4 0 0,1 0 0 15,1-8 0-15,1-1 0 0,-1 3-2 0,2-1 1 0,-1 7-1 16,0-1 1-16,1 1-14 0,0 0 1 0,5-7 0 15</inkml:trace>
  <inkml:trace contextRef="#ctx0" brushRef="#br0" timeOffset="201721.5">32188 13360 1218 0,'-1'1'0'0,"1"-1"0"15,-2 3 0-15,2-3 2 0,-1 0 1 0,1 0-1 0,-8 10 1 16,8-10 2-16,-13 27 0 0,8-11 0 0,0-2 0 16,0-3 0-16,2-1 1 0,2-3-1 0</inkml:trace>
  <inkml:trace contextRef="#ctx0" brushRef="#br0" timeOffset="202403.83">32188 13252 590 0,'8'-19'0'0,"0"-2"0"0,-1 6 0 0,-3 2 12 16,-2 3 0-16,1 1 1 0,2-1-1 0,0 1 14 16,0-1 1-16,-2 6-1 0,-2-1 1 0,-1 5-24 0,2-2 1 15,-2 2 0-15,0 7 0 0,0-7-5 0,-2 9 1 0,1 2 0 16,-1 4 0-16,-1 5-9 0,0 4 0 0,0-4 0 15,1-2 0-15,2-5-4 0,2-4-1 0,-1-3 1 16,1 1-1-16,1-1 11 0,0 0 1 0,0 1-2 16,1-1 2-16,-4-6 2 0,9 10 1 0,-9-10-1 15,8 9 1-15,-8-9 8 0,6 10 0 0,-6-10 0 16,7 7 0-16,-7-7 17 0,3 2 0 0,-3-2 0 16,3 3 0-16,-3-3 7 0,3 3 1 0,-3-3 0 15,2 0 0-15,-2 0-2 0,0 2-1 0,0-2 1 0,2 2 0 16,-2-2-4-16,6 3 0 0,-6-3 0 0,6 4 0 15,-6-4-5-15,8 2 0 0,-1-2 1 0,-1 0 0 16,-6 0-5-16,6 0 0 0,-6 0 0 0,7 2 0 16,-7-2-6-16,6 0 2 0,-6 0-2 0,8 0 2 15,-2-2-5-15,2 0 1 0,2-4-1 0,1 1 2 16,2 1-7-16,0-3 2 0,-2 1 0 0,0 1-1 0,0 2-2 16,-1 0 0-16,-1 0 0 0,-1 0 0 0,0-2-3 15,-1 0 2-15,1 0-2 0,3 1 1 0,5-3-1 16,0 1 0-16,1 0 0 0,1-2 0 0,1-2 2 15,3 1-1-15,-1-1 0 0,-4 1 1 0,-1-2 1 0,0-2 0 16,0 0 1-16,-1 2-1 0,-3 2 2 0,-2 1 1 16,-4 1-1-16,-1 4 1 0,-5 3 0 0,5-3 1 15,-5 3 0-15,0 0-1 0,0 0 0 0,0 0 1 16,0 0-1-16,-5 5 1 0,5-5-2 0,-13 12 1 16,0 0 0-16,-1 2 0 0,-3 2 2 0,-3-1-1 15,3 1 1-15,-2 0 2 0,3-2 1 0,2-1 1 16,1 0 1-16,2-1-1 0,1 1 2 15,4-2 1-15,-1 0-2 0,-1 0 2 0,-1 0 1 0,1 2 0 0,1-5-1 16,3 1 1-16,-1 3-3 0,2-5 0 0,1 3 1 16,2 1-1-16,0 2 1 0,0-1 1 0,0 3-1 15,2 0 1-15,2 3-6 0,3 1 2 0,1 0-1 16,0 0 0-16,0 0-3 0,1 0 1 0,-1 0 0 16,0 0 0-16,-1 0-9 0,-3 0 1 0,1-2 0 15,0 1 0-15,0-1-8 0,-2 1 2 0,-1-1-2 16</inkml:trace>
  <inkml:trace contextRef="#ctx0" brushRef="#br0" timeOffset="202641.57">32965 13287 1187 0,'17'-27'2'0,"-17"27"-1"0,24-29 1 16,8-5 1-16,-8 8-1 0,-11 15-2 0,-7 5 0 16,-6 6 0-16,6-2 0 0,-6 2-7 0,0 0 2 15,0 0-1-15</inkml:trace>
  <inkml:trace contextRef="#ctx0" brushRef="#br0" timeOffset="203765.23">30306 14552 904 0,'0'0'0'0,"0"0"0"0,0 0 0 0,0 0-5 0,0 0 2 15,0 0-1-15,0 0 0 0,0 0-2 0,0 0 0 16,0 0-1-16,0 0 2 0,0 0 2 0,0 0 1 16,0 0 0-16,0 0 0 0,0 0-1 0,0 0 2 15,0 0 0-15,-5 8 0 0,5-8 2 0,-17 28 1 0,2-7 1 16,-1 3-1-16,-1 6 16 0,-4 3 0 15,0 2 0-15,1 0 1 0,1 1 11 0,-1 2 2 16,0-2-1-16,1-2 0 0,3-4 0 0,0-2-1 0,3-1 0 16,3-3 2-16,4-3 5 0,3-2 1 0,3-4 0 15,1 0 0-15,6-3-2 0,1-1 1 0,3-1-1 16,2-4 1-16,1-1-6 0,0 0 1 0,2-2-1 16,0-3 2-16,2-2-4 0,1-1 1 0,2-3 1 15,-1-2-1-15,1-3-10 0,-2-3 1 0,3-2 1 16,2-2-1-16,0-2-6 0,0-2-1 0,0-2 1 15,0-2-1-15,2-2-6 0,1-1 1 0,-2 1 0 0,-1-1 0 16,-2 1-4-16,-1-1-1 0,0 3 1 0,-2 5-1 16,-5 5-3-16,-1 5 2 0,-2 3-1 0,-3 2 0 15,-8 6-2-15,3-2 0 0,-3 2 0 0,0 0 1 0,0 0-1 16,0 0 0-16,0 0 0 0,-1 2 0 0,1-2 0 16,-5 5 0-16,0 2 0 0,-4 8 0 0,-3 5 0 15,-2 4 0-15,1 1 0 0,4-1 0 0,1-2 0 16,1-1 1-16,1-1 0 15,0 1 1-15,1 0 2 0,0-1 2 0,2 1-1 0,1-5 1 16,2-2 5-16,0-1 0 0,0-4 1 0,0-1-1 0,0-8 6 16,0 6 1-16,0-6 0 0,0 3-1 0,0-3-4 0,0 4 0 15,0-4 1-15,7 4-1 0,-1-4-4 0,0 2 1 16,4-2-1-16,4-2 1 0,7-1-3 0,1-2 0 16,2-2 0-16,-1-3-1 0,-1-1 1 0,0-2 0 15,-1-1-1-15,1 0 1 0,1-5-3 0,-3 1-1 16,1 1 0-16,0-2 2 0,-1-2-3 0,0 1 1 15,-1 1 0-15,0 1 0 0,0 3-1 0,0-1 2 16,0 3-2-16,-3 5 1 0,-3 7 2 0,-2 1 0 0,-1 3 0 16,-2 5 0-16,-2 4 0 0,-1 4 1 0,0 3-1 15,-2 5 1-15,-2 3-2 0,1 3 2 0,-2-2-1 16,0-2 1-16,0-4-5 0,2 0 0 0,2-1 0 16,0-4 2-16,-1-3-3 0,0-1 0 0,0-4 0 15,0-2 0-15,-3-7-1 0,11 1 1 0,-4-2-2 16,-1-2 2-16,2-2-2 0,2-3 1 0,1-3-1 15,2-3 1-15,-1-5 0 0,1-4-1 0,-2 1 1 16,0 2 0-16,1 2 0 0,-1 1 0 0,-2-1 0 16,-1 4 0-16,0-3 0 0,0 1 0 0,0-1-1 0,2-2 2 15,1-5-1-15,0 0 1 0,0-1 0 0,0-1 0 16,2-1-1-16,3-1 1 0,2-4 0 0,-1 1 0 16,2-1 0-16,2-1 0 0,0-2 0 0,-2 2 0 0,0 1 0 15,0 0 1-15,-3 5-1 0,-2 7 1 0,-2 7-1 16,-6 5 2-16,-6 8-1 0,6-5 0 0,-6 5 0 15,2 2 0-15,-2-2 0 0,-3 5 0 0,3-5 0 16,-5 11 0-16,2 2 1 0,-2 4 0 0,-3 7-2 16,-2 6 1-16,1 0 0 0,-1-2 0 0,2-2-1 0,0-1 1 15,-1 2 0-15,1 0 1 0,1 1-2 16,1 2 0-16,-2 1 0 0,0-3 0 0,-1-1-3 16,-1-2 1-16,4-4 0 0,1-2 1 0,2-5-9 15,3-4 0-15,0-4-1 0</inkml:trace>
  <inkml:trace contextRef="#ctx0" brushRef="#br0" timeOffset="204007.31">31286 14709 1407 0,'-1'1'0'0,"1"-1"0"15,-5 2 0-15,5-2 6 0,-5 3 2 0,5-3 0 16,-5 3 0-16,5-3 8 0,0 0-1 0,0 0 1 0,0 0 1 16,0 0 0-16,0 0 0 0,0 0-1 0,11-8 1 15,2-1-8-15,1-2 0 0,6-4 0 0,2 3 1 16,3-3-3-16,1 0 0 0,1-3 0 0</inkml:trace>
  <inkml:trace contextRef="#ctx0" brushRef="#br0" timeOffset="204157.69">31909 14618 1520 0,'10'-4'0'0,"-10"4"0"0</inkml:trace>
  <inkml:trace contextRef="#ctx0" brushRef="#br0" timeOffset="204793.37">30040 15317 1269 0,'-8'-2'0'0,"8"2"0"0,-15-8 0 0,15 8 17 16,-4-13 0-16,4 13 0 0,-5-7 1 0,5 7 16 16,-11-4 1-16,11 4 0 0,-13 0-1 0,13 0-27 0,-11 4 0 15,11-4 0-15,-16 7-1 0,16-7-6 16,-24 15 0-16,24-15 0 0,-21 16 0 0,21-16-10 0,-12 15 1 16,12-15 0-16,-8 10 0 0,8-10-4 0,-4 3 0 15,4-3 1-15,2 5 0 0,-2-5 0 0,11 3 2 16,-11-3 0-16,32 3 0 0,-3-3 9 0,6-1 1 15,1-4-1-15,1-2 1 0,1 1 4 0,2 0 2 16,0-1 0-16,0 1-1 0,0-2 19 0,4 0-1 16,3 2 1-16,-1 0 0 0,2-1 15 0,1 3 0 0,2-3 0 15,2-1 2-15,2 0-4 0,3 4 0 0,1-9 0 16,1-1 1-16,2-4-8 0,2-2 1 0,2-1-1 16,-1 2 1-16,2 0-6 0,1 0 0 0,-2 0-1 15,-4 2 2-15,-5-1-4 0,-3 1-1 0,-3 1 0 16,-4 3 2-16,-7 5 1 0,-7 4 1 0,-4 1 0 15,-5 1 0-15,-5 2-1 0,-3 3 0 0,-4 0-1 16,0-1 2-16,-3-1-6 0,-2 1 1 0,-7-2 0 16,8 3 1-16,-8-3-6 0,4 5 1 0,-4-5 0 15,3 3 1-15,-3-3-4 0,4 3 0 0,-4-3 1 0,1 3-1 16,-1-3-3-16,-1 0 1 0,1 0-1 0,-4 4 1 16,4-4-4-16,-3 3 0 0,3-3 1 0,-11 0 0 0,2 1-2 15,-3 1-1-15,0-2 1 0,-3-2 0 0,1-1-4 16,1-2 1-16,2-2-1 15</inkml:trace>
  <inkml:trace contextRef="#ctx0" brushRef="#br0" timeOffset="205988.08">31195 12619 12 0,'-8'22'0'0,"0"0"0"0</inkml:trace>
  <inkml:trace contextRef="#ctx0" brushRef="#br0" timeOffset="206753.6">30494 14454 49 0,'0'0'0'0,"0"0"0"0,0 0 0 0,0 0 176 16,-2 0 1-16,2 0 1 0,0 0-1 0,0 0-130 16,0 0 1-16,0 0-1 0,0 0 2 0,0 0-44 15,0-5 2-15,0 5 0 0,8-6 0 0,-8 6-9 16,23-8 2-16,-4-7-1 0</inkml:trace>
  <inkml:trace contextRef="#ctx0" brushRef="#br0" timeOffset="209454.6">31358 11028 414 0,'0'0'0'0,"0"0"0"0,0-2 0 0,0 2 15 0,0-11 2 0,0 11 0 16,0-5 0-16,0 5 14 0,0-3 2 0,0 3-1 16,0-3 1-16,0 3 9 0,0-3 1 0,0 3 0 15,1-4-1-15,-1 4 1 0,7-1 1 0,-7 1-2 16,6-5 2-16,-6 5-27 0,13-6 1 0,-13 6 0 16,14-7 0-16,-14 7-2 0,15-6-1 0,-15 6 1 15,22-5 0-15,-22 5-1 0,22-6 1 0,-22 6 0 16,23-3 0-16,-23 3-3 0,22-3 2 0,-22 3-1 15,25 0 1-15,-25 0-11 0,26 1 1 0,-26-1-1 16,30 19 1-16,-12-4-1 0,-1 5 2 0,-4 4 0 0,-3 4-1 16,-4 6 0-16,-3 2-1 0,-1 4 1 0,-1-4-1 15,1 5-2-15,-4-1 2 0,-1 1-1 0,-2 0 0 0,-1 0 1 16,-2-4 0-16,-2-1 0 0,-1 2 0 0,-1 0-2 16,-3-1 2-16,-1-6-1 0,2-1 0 0,0-3 0 15,-1-3-1-15,1-3 0 0,0-1 0 16,1 1 1-16,0-1-1 0,0-1 0 0,1 0 0 15,-1 0 0-15,2-1-1 0,1 1 0 0,2 4 0 0,0 4-1 16,0 3 0-16,-1 0 0 0,-1 1 0 0,-1-1-1 16,0 1 0-16,0 1 0 0,1 0 1 0,2-7-6 15,0 0 1-15,-1 2 1 0,1 2-1 0,1-1-2 16,2 1-1-16,2-2 0 0,2-2 0 0,1 0 2 0,1 2 1 16,2-1-1-16,2-4 2 0,5-3 0 0,-1-2 1 15,2-1 0-15,2-5 0 0,2 0 2 0,-1-1 1 16,-1-4 0-16,-1-1 0 0,1 1 0 0,0-4 0 15,0-1 0-15,-2 2 0 0,-2 1 0 0,-1-3 1 0,-1 1-1 16,-2-1 2-16,-5-1 0 0,9 3 0 0,-9-3 0 16,8 4 0-16,-8-4 3 0,3 3-1 0,-3-3 1 15,3 5-1-15,-3-5 0 0,0 1 0 0,0-1 1 16,-4 13-1-16,-1-1 0 0,-2 4-1 0,-2 2 0 16,-2 1 2-16,-4 1-1 0,1 1 2 0,0-1 0 15,-1 1-1-15,3 0 5 0,0 1 0 0,3-2 0 16,1-1 2-16,2 0 1 0,1 0 1 15,0-1-1-15,2-4 1 0,3 0-2 0,0 2 1 0,0-3 0 16,1-4 0-16,1-2 1 0,0-4-1 0,-2-3 1 16,3 6-1-16,-3-6 2 0,3 6-1 0,-3-6 1 0,6 7-1 15,-6-7 0-15,5 3 0 0,-5-3 1 0,6 11 0 16,-1-3-2-16,2 5 2 0,1 1-1 0,0 3 1 16,0 4-3-16,1 4 1 0,-1-1-1 0,0 1 1 15,-2 1-6-15,-1 1 0 0,0-1 0 0,-2 1 0 16,-1-6-7-16,-1 1 2 0,-1 0-2 0,-1-1 1 0,-1-1-5 15,-1-4 1-15,0-1 0 0,-2-3-1 0,-1-2-23 16,-1-4 1-16,1 0 0 0,1-1 0 0,5-5-26 16,-3 8 0-16,3-8 1 0</inkml:trace>
  <inkml:trace contextRef="#ctx0" brushRef="#br0" timeOffset="210489.47">31066 11412 941 0,'2'0'0'0,"-2"0"0"0,5 0 0 0,-5 0-1 15,0 0 0-15,0 0 0 0,0 2 1 0,0-2-6 16,4 3 0-16,-4-3 1 0,4 0 0 0,-4 0 5 0,3 0 0 16,-3 0 0-16,3 3 0 0,-3-3 1 0,3 3 2 15,-3-3-1-15,2 18 0 0,-2-1 7 0,0 9 0 16,-2 2 0-16,-1 2 0 0,-2 3 7 15,-1 4 1-15,-1-2-1 0,1-4 1 0,0-4 2 0,-1-3 0 16,4-2 1-16,2-1-1 16,1-5 1-16,0-2 1 0,0-5-1 0,1-2 2 0,-1-7-1 0,3 3 0 0,-3-3 1 15,7-5-1-15,-7 5-3 0,11-5 1 0,2-4-1 16,3-5 1-16,7-7-4 0,8-6 0 0,-1-1 0 16,-3-1 1-16,0 1 4 0,-1 1 0 0,-2-2 0 15,-2 1 2-15,0-1 2 0,1 1 1 0,-1 1 0 16,0 1-1-16,2 3-1 0,2 2-1 0,-1 0 1 15,1 2 0-15,-1 5-3 0,1-2 2 0,-1 4-1 16,2-1 0-16,2 2-3 0,0 0 0 0,-2 3 0 16,0 2 1-16,-2-1 1 0,1 6 2 0,-2-2-1 0,-2 1 0 15,-1 2-6-15,-2 2 1 0,-3 1-2 0,-5 0 2 16,-3 2-6-16,-2-4 0 0,-6-1 0 0</inkml:trace>
  <inkml:trace contextRef="#ctx0" brushRef="#br0" timeOffset="211003.76">31155 11674 1431 0,'0'-4'0'0,"0"4"0"0,4-3 0 0,-4 3 24 0,0-1 0 0,0 1-1 16,0-5 2-16,0 5 13 0,0-3 1 0,0 3-1 16,0-3 2-16,0 3-20 0,4-4 0 0,-4 4 0 0,4-3 0 15,-4 3-15-15,3-1 1 0,-3 1-1 0,3 3 1 16,-3-3-5-16,5 6 1 0,-5-6-1 16,13 21 2-16,-4-4-2 0,2 4 0 0,0-4 0 0,-1-1 0 15,0 0 0-15,-2-5 0 0,-1 0 0 0,1-2 2 16,-1-2-1-16,-4-4 0 0,-3-3 0 0,11 8 1 15,-4-3 2-15,-3-1 1 0,-4-4-1 0,10 7 2 0,-4-7 4 16,1 1 2-16,-1 1-1 0,2-2 0 0,3-2 7 16,2 1 2-16,1-6-1 0,2 1 0 0,2-3 4 15,1-3 0-15,2 0 0 0,1 1 1 0,0-4-3 16,1 3 0-16,-1-4 1 0,2-1-1 0,3-1-3 0,0-2 1 16,-2-6-1-16</inkml:trace>
  <inkml:trace contextRef="#ctx0" brushRef="#br0" timeOffset="-213358.49">31822 12255 250 0,'-2'3'0'0,"2"-3"0"0,-1 0 0 16,1 0 0-16,-2 0 0 0,2 0 0 0,-2 0 1 15,2 0 0-15,0 1 1 0,0-1 0 0,0 2 1 16,0-2 16-16,0 0 0 0,0 0 0 0,0 0 1 0,0 0 30 15,0 0 0-15,0 0-1 0,0 1 2 0,0-1-22 16,5 0 0-16,-5 0 0 0,5 4 2 0,-5-4 2 16,6 3 2-16,-6-3-1 0,8 3 1 0,-8-3 6 15,18 3 1-15,-18-3-1 0,24 3 1 0,-8-1-5 0,1-1 1 16,4 1-1-16,1 1 1 0,7-3 1 0,3 2 1 16,3-1-1-16,1 1 1 0,4-2-6 0,2 0 0 15,-1 2-1-15,1-2 1 0,1 0-4 0,1 0 1 16,1 1-1-16,-2 1 0 0,0-1-2 0,0 1 1 15,0-1-1-15,-1 1 2 0,-1 0-9 0,-3-2 1 16,0 0 1-16,-2 3-1 0,-3-3 3 0,-3 0 1 0,-3 0 0 16,-4 1-1-16,-6 1 2 0,-2 0 1 0,-4 1 0 15,-3-3 1-15,-8 0-5 0,3 1 2 0,-3-1 0 16,0 0 0-16,0 0-7 0,0 0 0 0,0 0 0 16,-2-4 1-16,2 4-8 0,-6-5 1 0,-4 0-1 15</inkml:trace>
  <inkml:trace contextRef="#ctx0" brushRef="#br0" timeOffset="-212987.08">31866 12418 1192 0,'-16'0'0'0,"0"1"0"0,4 1 0 16,2 1 14-16,4 0 0 0,-2-1 1 0,-5-2 0 16,-1 0 14-16,-2-2 0 0,1 1 0 0,4 1 1 0,3 1-9 15,4-1 0-15,4 0 0 0,-5 0 1 0,5 0-12 16,-3 0 1-16,3 0-1 0,0 0 1 0,0 0-4 15,0 0 0-15,0 0-1 0,0 3 1 0,0-3-1 16,4 3-1-16,3 1 1 0,2 2 0 16,7 3 0-16,3 1 1 0,4-2 0 0,1-2 1 15,1-3-2-15,1 1 2 0,1-4 0 0,3 0 0 0,2 0 3 16,3-4 0-16,0 1 1 0,0 0-1 0,0 0 3 0,2 0 2 16,-1-2 0-16,1-1 0 0,0-1-4 0,-2 3 0 15,0 0 1-15,0-2 0 0,0 1-2 0,0 1 2 16,-1-1-2-16,-1 0 1 0,-1 2-2 0,-2 3 2 15,-1-3-2-15,-2 1 1 0,-2-1-4 0,1 0-1 16,-4 0 1-16,-1 1 0 0,-2 2-3 0,-1 2 2 16,-4-4-2-16,-1 0 2 0,-4 1-4 0,-2-1 2 0,-7 2-1 15,4-6 0-15,-4 6-2 0,4 0 1 0,-4 0-1 16,1 0 1-16,-1 0-2 0,-1 0 0 0,1 0 0 16,-15 2 1-16,-2-1-1 0,-7 2 0 0,-3 0 0 15</inkml:trace>
  <inkml:trace contextRef="#ctx0" brushRef="#br0" timeOffset="-212808.56">32184 12490 665 0,'-20'7'0'0,"0"-1"0"16,1 2 0-16,6-5 8 0,2 2 0 0,-4-5 0 16,-2 3 1-16,-6 2-3 0,-2 1 1 0,3 1 0 15,3-6 1-15,4 1-5 0,6-2 1 0,1 1 0 0,1 1 0 16,7-2-1-16,-1 0-1 0,9-2 0 0,4-2 0 16,9-3 2-16,3 1 0 0,8-2 1 0,6-3-1 15,10-2 20-15,8 1 0 0,1-6 1 0,4 4 0 16,2 1 14-16,3 1 0 0,1 0 1 0,0 1 0 0,1 0 36 15,1 3 2-15,-2-3-1 0,-4 3 1 0,0 2-9 16,-3 3 1-16,1-5-1 0</inkml:trace>
</inkml:ink>
</file>

<file path=ppt/ink/ink20.xml><?xml version="1.0" encoding="utf-8"?>
<inkml:ink xmlns:inkml="http://www.w3.org/2003/InkML">
  <inkml:definitions>
    <inkml:context xml:id="ctx0">
      <inkml:inkSource xml:id="inkSrc0">
        <inkml:traceFormat>
          <inkml:channel name="X" type="integer" max="21248" units="cm"/>
          <inkml:channel name="Y" type="integer" max="12032" units="cm"/>
          <inkml:channel name="F" type="integer" max="4096" units="dev"/>
          <inkml:channel name="T" type="integer" max="2.14748E9" units="dev"/>
        </inkml:traceFormat>
        <inkml:channelProperties>
          <inkml:channelProperty channel="X" name="resolution" value="617.67444" units="1/cm"/>
          <inkml:channelProperty channel="Y" name="resolution" value="620.20618" units="1/cm"/>
          <inkml:channelProperty channel="F" name="resolution" value="0" units="1/dev"/>
          <inkml:channelProperty channel="T" name="resolution" value="1" units="1/dev"/>
        </inkml:channelProperties>
      </inkml:inkSource>
      <inkml:timestamp xml:id="ts0" timeString="2023-07-27T05:46:36.753"/>
    </inkml:context>
    <inkml:brush xml:id="br0">
      <inkml:brushProperty name="width" value="0.05292" units="cm"/>
      <inkml:brushProperty name="height" value="0.05292" units="cm"/>
      <inkml:brushProperty name="color" value="#FF0000"/>
    </inkml:brush>
  </inkml:definitions>
  <inkml:trace contextRef="#ctx0" brushRef="#br0">5190 15041 99 0,'3'0'0'16,"-3"0"0"-16,-3-5 0 0,3 5 99 0,-5-4 0 15,5 4 0-15,0-4 1 0,0 4-26 0,8-1 0 0,-8 1 0 16,21-2 0-16,-21 2-53 0,30-11 2 16,-11 5-1-16,-1 0 0 0,-3-2-13 0,3-2 0 0,3-1 0 15,-1-2 0-15,1 1-8 0,5 1 2 0,2-4-1 16,3 0 0-16,5-4-2 0,6-2 1 0,4-3-1 16,2-3 1-16,9-1-1 0,2-4 0 0,3-1 0 15,5 0 2-15,2-1 2 0,4 0 2 0,4-6-2 16,5-1 2-16,1-2 6 0,2-1 2 0,2-1-2 15,-2 4 1-15,3 0 9 0,-1 1 0 0,1-1-1 16,-5 5 2-16,-2-2-2 0,-3 3 2 0,-1 2-1 16,-2 0 1-16,-5 1-4 0,-2 2 0 0,-6 3 0 15,-4 2 1-15,-7 2 0 0,-2 4 0 0,-6 0 1 0,-1 4-1 16,-9 0 2-16,-3 3 1 0,-2 2-1 0,-6 2 1 16,-6 0-3-16,-2 2 1 0,-3 1 0 0,-3 1 1 15,-8 4-1-15,5-2 0 0,-5 2 1 0,0 0 0 16,0 0-4-16,0 0 1 0,0 0-1 0,0 2 1 0,0-2-9 15,-5 4 0-15,-3 4 0 0</inkml:trace>
  <inkml:trace contextRef="#ctx0" brushRef="#br0" timeOffset="502.04">5669 15364 1143 0,'0'-1'0'0,"0"1"0"15,0-4 0-15,0 4 17 0,-3-3 1 0,3 3-1 16,0-3 1-16,0 3 13 0,0-2 2 0,0 2-2 16,0 0 2-16,0 0-9 0,0 0 2 0,0 0 0 15,8 0 0-15,-8 0-19 0,24-4 1 0,-6-4 0 16,6-3 1-16,6-4-5 0,6 0-1 0,3-6 0 0,2-3 1 16,5-7-3-16,9-3 1 0,0-2-1 0,8-2 1 15,7-3 0-15,6-2-1 16,7-4 0-16,5-6 0 0,9-5 6 0,3-2 0 0,-1 1 1 0,-2 4 0 15,4 1 12-15,-6 1 2 0,-2 3-2 0,-5-2 1 0,-4 4 8 16,-1 1 2-16,-7 2-1 0,-2 6 0 16,-7 4 5-16,-7 5 0 0,-6 4 0 0,-1 1-1 15,-7 3-2-15,-6 1-1 0,-3 4 1 0,-7 3 0 16,-6 3-7-16,-3 3 1 0,-9 1 0 0,1 4-1 0,-2 2-4 16,-6 1-1-16,-5 0 0 0,5 0 1 0,-5 0-7 0,3 0 0 15,-3 0 1-15,0 0 0 0,0 0-5 0,0 0 1 16,0 0 0-16,-3 3 0 0,3-3-7 0,-5 11 0 15,-3-3 1-15</inkml:trace>
</inkml:ink>
</file>

<file path=ppt/ink/ink3.xml><?xml version="1.0" encoding="utf-8"?>
<inkml:ink xmlns:inkml="http://www.w3.org/2003/InkML">
  <inkml:definitions>
    <inkml:context xml:id="ctx0">
      <inkml:inkSource xml:id="inkSrc0">
        <inkml:traceFormat>
          <inkml:channel name="X" type="integer" max="21248" units="cm"/>
          <inkml:channel name="Y" type="integer" max="12032" units="cm"/>
          <inkml:channel name="F" type="integer" max="4096" units="dev"/>
          <inkml:channel name="T" type="integer" max="2.14748E9" units="dev"/>
        </inkml:traceFormat>
        <inkml:channelProperties>
          <inkml:channelProperty channel="X" name="resolution" value="617.67444" units="1/cm"/>
          <inkml:channelProperty channel="Y" name="resolution" value="620.20618" units="1/cm"/>
          <inkml:channelProperty channel="F" name="resolution" value="0" units="1/dev"/>
          <inkml:channelProperty channel="T" name="resolution" value="1" units="1/dev"/>
        </inkml:channelProperties>
      </inkml:inkSource>
      <inkml:timestamp xml:id="ts0" timeString="2023-07-27T05:27:19.853"/>
    </inkml:context>
    <inkml:brush xml:id="br0">
      <inkml:brushProperty name="width" value="0.05292" units="cm"/>
      <inkml:brushProperty name="height" value="0.05292" units="cm"/>
      <inkml:brushProperty name="color" value="#FF0000"/>
    </inkml:brush>
  </inkml:definitions>
  <inkml:trace contextRef="#ctx0" brushRef="#br0">13124 1579 12 0,'3'3'0'16,"-3"-3"0"-16,0-13 0 0,0 13 0 0,0-27 0 15,0 27 0-15,2-14 0 0,-2 14 0 0,14 5 0 16,-14-5 0-16,18 12 0 0,-18-12 0 0,16 8 0 15,-16-8 0-15,19 10 0 0,-19-10 0 0,24 11 0 0,-24-11 0 16,28 11 0-16,-12-6 0 0,2-1 0 0,-4 0 0 16,-1-3 0-16,1 2 0 0,1 2 0 0,0-2 0 15,1-1 0-15,-1 1 0 0,1-3 0 0,0 3 0 16,0-3 0-16,1 2 0 0,4 1 0 0,-4 0 0 16,1 2 0-16,-1-2 0 0,3-1 0 0,-4 1 0 15,1 1 0-15,1 0 0 0,-1 0 0 0,2 4 0 16,-3-3 0-16,2 3 0 0,-1 0 0 0,2 0 0 15,4 1 0-15,-3-1 0 0,1 0 0 0,0 0 0 16,0 0 0-16,-1 0 0 0,1-3 0 0,1-2 0 16,2 2 0-16,-3-1 0 0,1-1 0 0,2 1 0 0,-3-3 0 15,1 2 0-15,-1 2 0 0,0-2 0 0,-1-3 0 0,1 2 0 16,0 1 0-16,0-3 0 0,-1 3 0 0,6-3 0 16,-4 2 0-16,2 1 0 0,1-3 0 15,4 3 0-15,-2-1 0 0,2-2 0 0,0 0 0 16,-1 0 0-16,1-2 0 0,-2-1 0 0,0 3 0 0,-1-3 0 15,-1 1 0-15,-4 2 0 0,0-3 0 0,-1 0 0 16,-1 1 0-16,1-1 0 0,0 0 0 0,-2 1 0 16,1 2 0-16,0-3 0 0,0-2 0 0,0 5 0 0,1-4 0 15,-5 1 0-15,3 3 0 0,-4-4 0 0,1 4 0 16,-1 0 0-16,-1 4 0 0,-2-4 0 0,-2 0 0 16,3 0 0-16,-4 0 0 0,1 0 0 0,1 0 0 15,-1 0 0-15,1 0 0 0,-2-4 0 0,-2 3 0 16,4-2 0-16,-1 1 0 0,4-1 0 0,0 3 0 15,3-3 0-15,0 1 0 0,1-1 0 0,4-2 0 0,0 2 0 16,-4 0 0-16,1 1 0 0,-2-1 0 0,0 3 0 16,-2-1 0-16,2-3 0 0,-5 4 0 0,2-3 0 15,-2 2 0-15,-1 1 0 0,-1-4 0 0,4 1 0 16,-2 2 0-16,2-2 0 0,-2-2 0 0,3 5 0 16,4-3 0-16,-1 3 0 0,4-2 0 0,0-1 0 15,-2 3 0-15,3 0 0 0,-1 0 0 0,1 0 0 16,-1 0 0-16,-2 0 0 0,-1 0 0 15,-1 0 0-15,-1 0 0 0,0 3 0 0,-2-1 0 0,1-2 0 16,-3 0 0-16,0-2 0 0,-4-1 0 0,0-2 0 0,3 5 0 16,-2 0 0-16,2 0 0 0,2 0 0 0,3 0 0 15,3 0 0-15,2 0 0 0,0 0 0 0,3 0 0 16,-4 0 0-16,3 0 0 0,-3 2 0 0,1 1 0 16,0-3 0-16,0 0 0 0,-1 0 0 0,-2 3 0 0,1-3 0 15,0 0 0-15,0-3 0 0,-1 3 0 0,-2-3 0 16,-2 1 0-16,-1 2 0 0,-1-3 1 0,0 0 0 15,-1-2 0-15,2 3 0 0,1-1 2 0,2 3 3 16,1-3 2-16,-1 2-1 0,0 1 1 0,-1 0 4 0,-1 0 0 16,0 1 1-16,2 2 0 0,-3-3 2 0,0 5-1 15,-1-2 1-15,4-3 0 0,-1 0-4 0,1 0 1 16,0 2 1-16,0 1-1 0,1-3-2 0,-1 3 0 16,2-3 0-16,-6 0 0 0,3 0-2 0,-1-3 0 15,-1 3 0-15,0-3 1 0,-1 1-4 16,1-1 1-16,5-2 0 0,-1 2 0 0,2 2 6 0,4-3 0 15,-1 0-1-15,0 0 2 0,-6 1 0 0,2 2 2 16,-1-2-1-16,2-2 1 0,2 2 7 0,0 1 1 0,1 2-1 16,-1-3 2-16,-1 3 0 0,6 3 2 0,-2-3 0 15,1 0 0-15,2 0-4 0,2 2 1 0,-2 1-1 16,-1 0 2-16,-1-1-10 0,1-2 1 0,-2 3-1 16,1-3 2-16,1 0-5 0,-1 0 1 0,-1 0-1 15,0 0 0-15,0-3 2 0,-2-2 1 0,1 2-1 16,2 1 2-16,1-4-2 0,-3 1 1 0,3-3-1 15,-1 3 1-15,1 1-5 0,-2 0 0 0,1 0 0 0,1-1 0 16,-1-1 1-16,-2 1 1 0,1 0 0 0,1 2 1 16,1 3-6-16,-1-3 1 0,-1 1 0 0,0 2 1 15,-2-3-3-15,-1 3 2 0,0-2-1 0,1-1 0 16,2 3-3-16,0-3-1 0,3 1 0 0,0-1 1 16,-3 0-1-16,0 3-1 0,-3-1 0 0,-1 1 0 15,1-5-1-15,0-2 0 0,-1 6 0 0,-2-2 1 0,1-2-1 16,-1-1 1-16,-6 4-1 0,3-1 1 15,-3 3 0-15,1-2 0 0,6-1 1 0,-3 3-1 16,3-3 1-16,1 1 1 0,-3 2 1 0,-1 0-1 0,2 2 2 16,-3 1-1-16,3-3 1 0,0 0-1 0,1-3 2 15,-2 1-1-15,-1 2 1 0,-3 0 1 0,1 0-2 0,1 0 2 16,-3 0-1-16,1 0 0 0,0 0 0 0,0 0 0 16,3 0-1-16,-1 0 2 0,3 0-5 0,-2 0 1 15,3-3 1-15,0 3-1 0,0-3-1 0,0 3 1 16,-4 0-1-16,1 0 1 0,0 0 1 0,0 0-1 15,1 0 0-15,-3 0 2 0,2 0-2 0,0 0 1 16,-3 0-1-16,0 0 0 0,0 0-3 0,-1 0 1 16,7 3-1-16,-1-3 2 0,0 0-2 0,1 3 0 15,0-3 0-15,0 0 0 0,-2 0-2 0,1 0 1 16,1 0 0-16,0 0 1 0,0 2-2 0,2 1 1 0,0-3 0 16,-2 3 0-16,2-3-1 0,-2 0 1 0,2-3 0 15,-1 3 1-15,3-5-1 0,-3 2 1 0,4-2 0 16,-3 2 0-16,-2 0 1 0,2 2 0 0,-2 1 0 15,2-4 2-15,-1 4 1 0,-2-1 1 0,6-2-1 16,-2 3 2-16,0 0 3 0,1 3 0 0,-1-3 0 16,0 0 1-16,1 0 2 0,-3 1 2 0,3-1-1 0,-1 4 1 15,2-4-1-15,0 1 1 0,1 2-1 0,-1-3 2 16,0 3-3-16,0-3 0 0,0 2 1 0,1 1 0 16,1-3-2-16,-1 0 1 0,-2 0-1 0,-1 0 1 15,0 0-3-15,1 0 1 0,1 0-1 0,0 0 1 16,1 0-2-16,-3 0 0 0,5-3 0 0,-1 3 0 0,1 0-3 15,0 0 1-15,-1 0-1 0,-2-2 2 0,-1 2-2 16,1-3 0-16,-3 3 1 0,0 0 0 0,-1 0-3 0,1 0 1 16,-3 0 1-16,1 0-1 0,0 0 0 0,0 0 0 15,2 0 1-15,0 0-1 0,-1 0 0 0,3 0 0 16,-3 0-1-16,3 0 2 0,1-3-2 0,-4 2 2 16,1 1-1-16,-3 0 1 0,1-4-2 0,-2 4 0 15,2 0 1-15,0-1-1 0,-3-2-1 16,2 3 2-16,-2-4-1 15,1 3 1-15,-2 1-2 0,-1 0 0 0,2 0 0 0,-2 0 2 16,2 0-3-16,0 0 1 0,5 0 0 0,-2 0 1 0,2-3-1 16,0 3 0-16,-2 0 0 0,-2 0 0 0,1 0 0 0,-1 0 0 15,1-3 0-15,-1 1 0 0,1 2-1 0,-1-3 1 0,-9 3-1 16,0-2 0-16,0-1 0 0,0 3 0 0,2 0 0 16,-4 0 0-16,1-3-1 0,1 1 1 0,-2 2 1 15,2-3-1-15,0 3 1 0,0-3 1 0,0 1 1 16,0 2-1-16,0-3 5 0,0 3 1 0,-2 0-1 15,0 0 1-15,1 0 9 0,-1 0 0 0,-6 0 0 16,10 0 1-16,-10 0 4 0,9 0 1 0,-9 0-1 16,7 0 1-16,-7 0 2 0,8 0 0 0,-8 0-1 0,1 0 1 15,-1 0-3-15,3 0 0 0,-3 0 0 0,4 0 0 16,-4 0-7-16,4 0 1 0,-4 0-2 0,2 0 2 16,-2 0-9-16,3 0 1 0,-3 0 0 0,3 0 0 15,-3 0-8-15,5 0 1 0,-5 0 0 0</inkml:trace>
  <inkml:trace contextRef="#ctx0" brushRef="#br0" timeOffset="1268.01">23263 1517 150 0,'0'0'0'0,"0"0"0"0,-7-8 0 16,7 8 113-16,-8-5 1 0,8 5-1 0,-14-5 1 0,14 5-62 15,-21-3 0-15,21 3-1 0,-25-3 2 0,25 3-50 16,-23-2 2-16,23 2-1 0,-22-7 1 0,22 7-7 16,-17-5 0-16,17 5 1 0,-16-3 0 0,16 3-28 15,-15-5 0-15,15 5 0 0,-9 0 1 0,9 0-37 16,-13 0 1-16,13 0 0 0,-10 0 0 0,10 0 32 0,-9 0 2 16,9 0 0-16,-10 0-1 0,10 0 12 0,-5-3 0 15,5 3 0-15,-4-5 0 0,4 5 7 0,-7-3-1 16,7 3 1-16,0 0 1 0,0 0 3 0,-3 0 0 15,3 0 0-15,-3 0 1 0,3 0 2 0,-3 0-1 16,3 0 1-16,0 0 0 0,0 0 1 0,0 0 0 16,0 0 0-16,0 0 0 0,0 0 1 0,0 0 0 15,0 0-1-15,1 0 2 0,-1 0 2 0,10 0 0 0,-10 0 0 16,16 3 0-16,-16-3 2 0,29 2 2 0,-12 1-1 16,2-3 0-16,0 3 11 0,-1-2 0 15,-1 3 0-15,3-4 1 0,0 4 0 0,1 1 1 16,-2-2 0-16,2 0-1 0,1-3 17 0,0 0 0 0,1 0 0 15,-1 2 0-15,2-2 1 0,0 0-1 0,3 0 1 16,-3 0-1-16,3 0 1 0,3 0 0 0,1 0-1 16,-3-2 1-16,3-1-5 0,0 0 1 0,3 2-1 15,-1 1 1-15,1 0-8 0,-1 0 2 0,-1 0-2 0,0 0 2 16,0-4-9-16,0 3 2 0,0-2 0 16,0-1-1-16,-1 3-5 0,3 1 1 0,3-3-1 0,-1 3 1 15,2-3-6-15,4 1 2 0,-1-1-1 0,1 1 1 16,1-1-4-16,1 3 0 0,1 0 1 15,0 0 0-15,1 0-3 0,0-5 2 0,-1 5-1 0,-2-3 0 16,0 3-1-16,0-3 0 0,0 1 0 0,0 2 2 16,0-3 2-16,-2 3 1 0,1-3-1 0,-1 3 2 0,1 0 0 15,-1 0 1-15,1 0-1 0,-3 0 0 0,1 0 1 16,-1 3 1-16,-1-3-1 0,2-3 1 0,1 1-1 16,2 2 0-16,-3-3 0 0,1 3-1 0,1-1 0 0,-1-2 0 15,-1 3 0-15,0 0 1 0,-2 0-6 0,-1 0 1 16,0 0 0-16,-1 0 1 0,1 0-2 0,-2-5 0 15,0 5 1-15,0 0-1 0,0 0-1 0,0 0 1 16,0 0-1-16,0 0 2 0,0 0 2 0,0 0 2 16,1 0-1-16,-3 0 0 0,0-3 2 0,-1-2 1 15,-1 5 0-15,1-3 0 0,-1 3 7 0,1-3 1 0,-1 1-2 16,-1 2 2-16,0-3 2 0,0 3 1 16,2 3-1-16,2-3 2 0,-1-3-2 0,1 3 1 0,-2 0 0 15,-2 0 0-15,0 3 3 0,0 2-1 0,-1-5 1 16,-2 3 0-16,0-3 0 0,-1 1-1 0,-1 3 1 15,-1-4 0-15,-1-4-4 0,-3 3 0 0,1 1 0 16,-2 1 2-16,-1-1-3 0,-2 0 1 0,-2-1 0 16,0 1 0-16,-1-3-4 0,-2 0 2 0,0 1 0 15,1 2 0-15,-1 0-8 0,0 0 0 0,0 0 0 0,-1 0 0 16,-1 0 2-16,-1 0 1 0,0 0 1 16,0 0-1-16,0 0-1 0,-2 0 2 0,-6 0-1 0,10 0 0 15,-10 0-3-15,6 0 0 0,-6 0 0 0,5 0 0 16,-5 0-3-16,6 0 0 0,-6 0-1 0,4 0 2 0,-4 0-5 15,3 0 1-15,-3 0 1 0,3 0-1 16,-3 0-2-16,3 0 0 0,-3 0 1 0,2 0-1 0,-2 0-1 16,0 0 1-16,0 0-1 0,0 0 1 0,0 0-1 15,0 0 1-15,0 0-1 0,0 0 1 0,0 0 1 16,0 0 1-16,0 0-1 0,0 0 1 0,0 0 2 16,0 0-1-16,0 0 1 0,0 0 0 0,0 0 1 0,0 0 1 15,0 0-1-15,0 0 1 0,0 0-7 0,0 0 1 16,0 0 0-16</inkml:trace>
  <inkml:trace contextRef="#ctx0" brushRef="#br0" timeOffset="3264.45">4629 2585 12 0,'39'2'0'0,"4"-2"0"0,-6 3 0 16,-11-6 0-16,-6-2 0 0,6 5 0 0,7 3 0 0,14 2 0 15,7 3 0-15,0 2 0 0,-3 1 0 0,3-2 0 16,-3 4 0-16,2 1 0 0,-5-1 0 16,-2 3 0-16,-2-4 0 0,-5 1 0 0,-1 0 0 0,-1-2 0 15,-1-2 0-15,-2 2 0 0,-4-3 0 0,-1-3 0 16,-4 3 0-16,-2-3 0 0,-4-5 0 0,-2 0 0 0,-1 0 0 15,-6-4 0-15,1 3 0 0,-6 1 0 0,-2-3 0 16,-3 3 0-16,6-3 0 0,-6 3 0 0,11-7 0 16,-11 7 0-16,8-6 0 0,-8 6 1 0,8-10 1 15,-3 2 0-15,0 4 1 0,-5 4 7 0,9-11 0 16,-2 6 0-16,-6 0 0 0,-1 5 18 0,7-8 1 16,-7 8 1-16,6-3-1 0,-6 3 8 0,6-3 1 15,-6 3-1-15,7-2 1 0,-1 2-4 0,2 0-1 0,2 0 1 16</inkml:trace>
  <inkml:trace contextRef="#ctx0" brushRef="#br0" timeOffset="5367.35">9007 2590 12 0,'5'0'0'16,"-5"0"0"-16,20-3 0 0,-20 3 39 0,23 3 2 0,-7-3-1 16,3 0 0-16,6 2-19 0,1 1 0 0,3-3 0 15,1 0 0-15,0 0-15 0,4 0 0 0,-3 0-1 16,3 0 2-16,-4 3-7 0,2-3 1 0,0 2-1 16,0 1 1-16,-3 0-6 0,1-1-1 15,2 2 0-15,1 3 1 0,2 1-4 0,2 1 0 0,-2 2 0 16,5 2 1-16,0 0-1 0,4-1 1 0,-1 1 0 15,2-2 1-15,1 2 0 0,-3-2 0 0,2-2 0 0,1 2 1 16,3-3 0-16,-2-1 1 0,-1-1 1 16,-3-1 0-16,2-2-1 0,-4-3 2 0,5 0-1 0,0-3 1 15,1-1 0-15,1 0 0 0,1-1 0 0,0 0 1 16,1 2-1-16,1 0 1 0,3 3 0 0,0 3 0 16,0-3-1-16,7 3 1 0,-1 2 0 0,-1-3 1 15,0 1-1-15,-3 0 0 0,2-2 0 0,-1 3 1 16,2-4-1-16,-5 3 1 0,2-3 0 0,-2 1 0 0,0 3-1 15,0-4 1-15,2-5 0 0,0 2 0 0,0-2 0 16,0-3 0-16,1 0 0 0,2 3 0 16,3 2-1-16,-4-2 1 0,0-3 0 0,1 1 1 0,-3-1-1 15,2-5 0-15,-1 2 0 0,-1 1 1 0,0 2-1 16,-2 1 0-16,-2-1-1 0,3 3 2 0,-6-3-1 0,2 3 1 16,-5 2-1-16,0 0 1 0,1 6-1 0,-3 0 1 15,2 2-1-15,1 3 1 0,-1-3-1 0,0-2 1 16,0 5-1-16,1-4 1 0,-1 0 0 0,0 0 0 15,3 1 0-15,-2-2 0 0,-1-3 3 0,-3 0 2 16,-2 0-2-16,-1 0 1 0,-2-3 9 0,-2-2-1 0,-3-3 0 16,-1 4 2-16,-2-4 5 0,-1 1 0 15,0 1 0-15,-4 0 0 0,1-2-2 0,-3-2 0 0,3 2 0 16,1 1 1-16,0-3-6 0,0 2 1 0,-1 2 1 16,1 1-1-16,-2 3 4 0,-2 2 0 0,1 2 0 15,-4-2 0-15,-2 3 0 0,1-3-1 0,0 5 1 16,0-2 1-16,-4-1 10 15,0 1 0-15,-2 0 0 0,-2 2 2 0,-1-4-2 0,-2 3 1 0,0-1-1 16,-5-3 1-16,-3 0 1 0,10 1 1 0,-10-1-1 16,4 0 0-16,-4 0-1 0,4 0 1 0,-4 0-1 0,4 0 0 15,-4 0-1-15,2 0 0 0,-2 0 0 0,3 0 0 16,-3 0-3-16,3 0 1 0,-3 0-1 0,4 0 1 16,-4 0-6-16,4 0 2 0,-4 0-2 0</inkml:trace>
  <inkml:trace contextRef="#ctx0" brushRef="#br0" timeOffset="6802.25">15893 2595 941 0,'0'0'0'0,"0"0"0"0,0-5 0 0,0 5 15 0,0-3 0 15,0 3 0-15,4 0 1 0,-4 0 11 0,7 0-1 16,-7 0 1-16,14 0 0 0,-14 0-12 0,30 0 0 15,-11 0-1-15,-1 0 1 0,1-2-13 0,0-1 0 16,0-1 0-16,2 4 1 0,1-4-4 0,2 4-1 16,-1 4 1-16,1-4 1 0,1 0-4 0,-1 0 0 15,6 0 0-15,-1 0 1 0,3 0-3 0,1-4 2 0,1 0-2 47,-1 4 1-47,1-4-2 0,-1 0-1 0,2 1 0 0,0 1 1 0,2-4-1 0,-2 1 0 0,2 0 1 0,-1 2-1 0,3 0 0 0,-4 1 1 16,4 2-1-16,5-3 2 0,0 1-1 0,2 2 0 0,2-3 0 15,2 3 1-15,1-3-1 0,1 3 1 0,2 3-1 16,1-3 2-16,-4 3-2 0,3-1 0 0,-3 1 1 16,0 2 0-16,-2-2 3 0,1-1 0 0,-3 1 1 0,1 0 0 15,0-1 1-15,0 1 0 0,0-3 0 0,1 3 1 16,-1-1 0-16,1-2 0 0,2-5 0 16,2 2 0-16,1 1-2 0,3-4 1 0,-1 1 0 0,-2-3 1 15,-3 3-1-15,2 1 1 0,0-3-1 0,-1 1 1 16,-2-2-2-16,1 0 1 0,0 2-2 0,0-1 2 0,0 1-1 15,-2 1 1-15,2-3 0 0,0 4 0 16,2-4 0-16,-1 3 1 0,1-3 0 0,0 5 0 0,-4-2 1 16,2 0 1-16,-3 2-1 0,1 0 1 0,-1 1 2 15,0 2 0-15,1-3-1 0,-3-1 2 0,-3 4-1 16,2-5 2-16,-2 2-1 0,-1 3 0 0,-1-4 0 0,0 3-1 16,-4 1 1-16,1-3-1 0,1 3-1 0,-1-3 2 15,0 1-2-15,-1 2 2 0,-1 2-3 16,-1 1 1-16,2-3 1 15,-3 0-1-15,-1 0-1 0,1 0 1 0,-1 0-1 0,0-3 1 0,1 1-2 16,-1 2 2-16,-4 0-1 0,3 0 0 0,0 0 2 16,0 2 0-16,0-2-1 0,0-2 2 0,-2-1 4 0,2 1 0 15,-2-1 0-15,-3 3 1 0,0 3 6 0,0-1-1 16,0-2 1-16,-4 3 0 0,1-3 3 0,-2-3 0 0,-1 3 0 16,-1 0 1-16,1 0-2 0,0 0 0 0,1 0 0 15,2 0 1-15,0 0-1 0,1 0 0 0,-1 0 0 16,2 0 1-16,-1 0-4 0,1 0-1 0,-1 3 1 15,1-3 1-15,-1 2-5 0,-1 1 0 16,0-3 0-16,0 0 2 0,0 0-6 0,0-3 1 0,-2 3 0 16,2 0 1-16,-5 0-2 0,2 0 0 0,3 0-1 15,1 0 2-15,2 0-2 0,4 0-1 0,-4 0 1 16,0 0 1-16,2 0-4 0,1 0 2 0,0 0-2 0,-1-2 1 16,0-1 0-16,-1 1-1 0,1-1 1 0,-2 0 0 15,0 1 0-15,0 2 1 0,2 0-1 0,1 0 1 16,0 0-2-16,1 0 2 0,1 2-2 0,3 1 2 15,1 0-1-15,1-1 1 0,0 1-1 0,-2-3 1 16,0 2-2-16,0-2 1 0,0-2 0 0,0 2 0 0,2-3 0 16,-1 3-1-16,-1 0 0 0,-1 0 1 0,-1-5 1 15,-1 0 1-15,-2 2 0 0,1 0-1 0,-3 1 1 16,1 2-1-16,0-3 1 0,-2 3 0 0,-2-3 0 16,1 3 2-16,-1 0 0 0,1 0 0 0,-1 0 1 15,3 0 1-15,-5 0-1 0,3 0 1 0,1 0-3 0,2 3 1 16,-1-3 0-16,0 0-1 0,-1 0 0 0,1 0 0 15,1 0 0-15,0 0-1 0,-2 0 1 0,0 0 0 16,0 0 0-16,-2 0 0 0,-1-4 4 0,-1 0 0 16,-3 4-1-16,3-1 1 0,-1-2-1 0,-1 3 1 0,1-4-1 15,0 3 2-15,1 1-2 16,-1-3 0-16,2 3 0 0,1-3 1 0,3 3-2 0,0 3 0 16,-2-3 0-16,-2 0 0 0,-2 0-5 0,-1 3 0 15,-2-3 0-15,0 0 1 0,0 0-4 0,-1 1 0 16,-1 3 0-16,1-4 2 15,1 3-3-15,0-2 0 0,-2 3 0 0,1 0 0 0,-1-4-3 16,1 3 1-16,0-3 0 0</inkml:trace>
  <inkml:trace contextRef="#ctx0" brushRef="#br0" timeOffset="7491.75">24576 2451 1054 0,'0'0'0'16,"0"0"0"-16,3 0 0 0,-3 0 14 0,8 0-1 0,-8 0 1 15,16 0 0-15,-16 0 8 0,22 0-1 0,-4 1 0 16,-4 3 2-16,2-4-17 0,2 0 2 0,1 0 0 15,-3 0 0-15,1 1-8 0,-2 2 0 0,4-3 0 16,-3 0 1-16,3 0-2 0,2 0 0 0,1 0 0 16,0 0 1-16,-1 0-7 0,0 0 1 0,1-3 0 15,2 2 0-15,3-4-2 0,2 5 0 0,1-3 1 16,0 3 0-16,2 0 0 0,3 3 0 0,2-3 1 0,1 1 0 16,4 3 2-16,-1-4-1 0,-1 1 1 15,1 2-1-15,2-3 3 0,2 4 1 0,0-4-2 0,-1 1 2 16,4 2 1-16,1-3 0 15,1 3 0-15,-1-3 0 0,1 0 4 0,-1 0 0 0,0 0 0 16,1 0 0-16,-1 0 5 0,-1 0 1 0,1 0 0 0,2 0 0 16,2-3 3-16,0 0 0 0,-1 2-1 0,1 1 2 15,-1-4 6-15,1 4 0 0,-2-3 1 0,-2 2-1 0,1-3 8 16,-2 3 1-16,-4-2 0 0,-1-2 0 0,-3 5 11 16,-2-3-1-16,-1 0 0 0,-2 1 2 0,-1 2-6 15,-2 0 1-15,-4 0 0 0,1 2 1 0,-2-2-11 16,-1 0 1-16,-3 3-1 0,0-3 1 0,-3 3-5 0,1-3 1 15,-3 2-1-15,-2 1 2 0,-2-3-6 16,-1 0 1-16,-2 0-1 0,-2 3 1 0,-9-3-6 0,8-3 1 16,-8 3-1-16,4 0 1 0,-4 0-8 0,6 0 2 15,-6 0-1-15,3 0 1 0,-3 0-5 0,3 0 1 16,-3 0-1-16,4 0 0 0,-4 0-2 0,3 0 2 16,-3 0-1-16,3 0 0 0,-3 0-2 0,3 0 1 0,-3 0 0 15</inkml:trace>
  <inkml:trace contextRef="#ctx0" brushRef="#br0" timeOffset="26100.77">14520 4050 12 0,'21'3'0'0,"-5"-8"0"16,-5-2 0-16,-3-6 0 0,-2-6 0 0,7 5 0 16,5 6 0-16,2 0 0 0,9 5 0 0,0-1 0 15,-2 3 0-15,0-4 0 0,0 2 0 0,2 0 0 16,-5-2 0-16,1 0 0 0,1-3 0 0,-6 4 0 16,1 0 0-16,-2 4 0 0,0-3 0 0,2 2 0 15,-5-6 0-15,-2 3 0 0,-1-1 0 0,-2 2 0 0,-1 1 0 16,-4 2 0-16,-1-3 0 0,-5 3 0 15,10-3 0-15,-10 3 0 0,7 0 0 0,-7 0 0 16,2 0 0-16,-2 0 0 0,3 0 0 0,-3 0 0 0,3 0 0 16,-3 0 0-16,4 0 0 0,-4 0 0 0,-2 0 0 15,2 0 0-15,-2 0 0 0,2 0 0 0,-8 6 0 16,-1-4 0-16,-2 4 0 0,0-1 0 0</inkml:trace>
  <inkml:trace contextRef="#ctx0" brushRef="#br0" timeOffset="26552.67">14817 3873 12 0,'0'0'0'0,"0"0"0"0,0-3 0 0,0 3 0 16,4-26 0-16,-4 26 0 0,2-8 0 15,-2 8 0-15,3 0 0 0,-3 0 0 0,3 0 0 16,-3 0 0-16,5 0 0 0,-5 0 0 0,11-4 0 0,-11 4 0 16,13-7 0-16,-13 7 0 0,14-1 0 0,-14 1 0 15,20-4 0-15,-20 4 0 0,19-3 0 0,-19 3 0 16,27 3 0-16,-27-3 0 0,30 8 0 0,-14-4 0 16,2-3 0-16,-1 5 0 0,7-1 0 0,-3 0 0 15,-1 0 0-15,0 1 0 0,-1-1 0 0,1 0 0 16,-2 2 0-16,-1 5 0 0,-1-3 0 0,0-1 0 15,-1 3 0-15,-3 2 0 0,0-1 0 0,-1 1 0 0,0 3 1 16,0-3-1-16,0 2 0 0,-1-2 0 0,-2-3 1 16,-7 1 0-16,-1-3 1 0,0-4 0 0,0 1 0 15,0-5 1-15,-1 11 1 0,1-11-1 0,-8 10 1 16,-2-4 1-16,2 2 1 0,-4-3-1 0,-3 3 1 0,1-4-2 16,-7-1 1-16,2 5-1 0,0-3 2 0,0 3 3 15,0-3 1-15,-1-2 0 0,3 5 0 0,-4-2-3 16,2 5 0-16,2-3-1 0,-1 2 2 15,0 1-3-15,3-3 0 0,-6 1 1 0,3-1-1 0,-2-2-3 16,0 1 0-16,1 1-1 0</inkml:trace>
  <inkml:trace contextRef="#ctx0" brushRef="#br0" timeOffset="27100.6">14630 3966 12 0,'0'0'0'15,"0"0"0"-15,0 0 0 0,0 0 0 0,7-27 0 0,-7 27 0 16,-2-5 0-16,2 5 0 0,-2 4 0 0,2-4 0 15,-4 4 0-15,4-4 0 0,-8 8 0 0,8-8 0 16,-18 13 0-16,18-13 0 0,-21 16 0 0,21-16 0 16,-20 12 0-16,20-12 0 0,-24 10 0 0,24-10 0 0,-21 6 0 15,21-6 0-15,-21 5 0 0,21-5 0 0,-25 10 0 16,25-10 0-16,-26 11 0 0,26-11 0 0,-25 11 0 16,25-11 0-16,-24 4 0 0,24-4 0 0,-10 2 0 15,10-2 0-15,-12 3 0 0,12-3 0 0,-8 3 0 16,8-3 0-16,-5 5 0 0,5-5 0 0,-5 0 0 15,5 0 0-15,-3 0 0 0,3 0 0 0,-3 0 0 0,3 0 0 16,-2 0 0-16,2 0 1 0,0 0 0 16,0 0 0-16,0 0 0 0,0 0 7 0,0 0 0 0,0 0 0 15,-2 3 0-15,2-3 0 0,-1 2-1 0,1-2 1 16,-5 5 0-16,5-5-1 0,-6 8 0 0,6-8-1 16</inkml:trace>
  <inkml:trace contextRef="#ctx0" brushRef="#br0" timeOffset="27533.69">14370 3917 426 0,'0'0'0'0,"0"0"0"0,0-3 0 0,0 3 0 16,0-11 0-16,0 11 0 0,0-5 0 0,0 5-1 15,0 0 1-15,0 0 0 0,-8 11 0 0,8-11-2 0,-17 25 0 16,17-25 1-16,-30 29 0 0,30-29 0 0,-29 24 0 16,29-24 0-16,-26 20 0 0,26-20 0 0,-19 13 1 15,19-13 0-15,-17 8 0 0,17-8 0 0,-13 5 0 16,13-5 0-16,-13 3 0 0,13-3 1 0,-16 5 0 15,16-5 0-15,-9 3 0 0,9-3 4 0,-3 0-1 0,3 0 1 16,-4 0 0-16,4 0 4 0,-1 0 0 0,1 0 0 16,0 0 1-16,0 0 3 0,0 0-1 0,0 0 0 15,8 4 2-15,-8-4 4 0,27 8 0 0,-8 0 0 16,2 0 1-16,-1 2-1 0,1 1 1 0,-2 1 0 16,0 1 0-16,-4-3-1 0,1 4 1 0,0-1 0 15,0-1 0-15,-2 1-4 0,2 0 0 0,-3 2 1 16,3-2 0-16,1 0-1 0,1 1 1 0,1-5 0 15,1 3 1-15,1-6-11 0,0 2 2 0,3-2 0 16</inkml:trace>
  <inkml:trace contextRef="#ctx0" brushRef="#br0" timeOffset="28568.78">16060 4302 452 0,'1'0'0'0,"-1"0"0"0,4 0 0 0,-4 0 5 16,3 0 1-16,-3 0 0 0,5 0-1 0,-5 0 3 16,11-5 0-16,-11 5 0 0,14-3 0 0,-14 3-7 15,21 0 0-15,-21 0 0 0,16 0 1 0,-16 0-2 16,5-5 0-16,-5 5 0 0,3-6 0 0,-3 6-3 16,5-2 1-16,-5 2-1 0,1 0 1 0,-1 0-5 0,3 0 2 15,-3 0-1-15,4-6 1 0,-4 6 0 0,7-13 2 16,-7 13-2-16,15-17 2 0,-15 17-2 0,21-29 2 15,-21 29-2-15,20-28 2 0,-20 28 1 0,16-29 1 16,-8 12-1-16,0 1 0 0,-1-3 1 0,-1 2 1 0,0-2-1 16,1-2 1-16,-3 0 0 0,0 4 0 0,0-4 0 15,-2 6 1-15,0-3 0 0,-1 2 2 0,-1 1-2 16,-1-1 1-16,1 3 1 0,0 4 1 0,-2 1-1 16,2 1 0-16,0 7 2 0,0-9-1 0,0 9 1 15,0-8 1-15,0 8-1 0,0-3 2 0,0 3-1 16,0-2 0-16,0 2 1 0,0 0 0 0,0 0-1 15,-2 5 2-15,2-5-1 0,-4 8 1 0,0 4 0 16,0 4 0-16,-4 8 3 0,-2 6 0 0,4-1 0 16,1-4 2-16,2-1 0 0,1-4 2 0,2 4-2 15,-3-3 2-15,1-4 0 0,2 2 1 0,2-3 0 16,1-2 0-16,-1 0-2 0,1-1 2 0,-1-3 0 0,1-3-1 16,0 1 0-16,0-4-1 0,-3-4 1 0,6 9 1 15,-6-9-12-15,7 8 1 0,-7-8-1 0,11 5 1 16,-3 1-5-16,0-1 0 0,3-2 0 0,-3 2 1 0,3-4-2 15,4-1 1-15,1-1 0 0,1-2 0 0,1-2-4 16,2-3 2-16,1-3 0 0,-3-2 0 0,-1-1-5 16,2 0 0-16,-3-1 0 0,2 1 2 0,-1 0-2 15,1 0 1-15,-2-1 0 0,0 4 0 0,-4-1 2 16,-2 1-1-16,-2 3 1 0,-3 3-1 0,-5 5 2 0,3-2-1 16,-3 2 1-16,0 0 0 0,0 0-1 0,0 0 2 15,0 0 0-15,0 7 0 0,0-1 0 0,0 2 1 16,-2 6 0-16,1 5 1 0,-4 5 0 0,0 1 0 15,-3-1 0-15,3-3 0 0,-3-1 0 0,4-4 1 16,-3-2-1-16,2 0 1 0,4-1 2 0,1 0 0 16,0-5 0-16,-3 0 1 0,3-8-2 0,0 8 1 0,0-8 0 15</inkml:trace>
  <inkml:trace contextRef="#ctx0" brushRef="#br0" timeOffset="28803.06">16662 3862 892 0,'0'3'0'0,"0"-3"0"16,0-5 0-16,0 5 2 0,0-8 0 0,0 8 0 15,0-6 1-15,0 6 8 0,0-2 0 0,0 2 0 0,0 2 1 16,0-2 0-16,0 3 0 0,0-3 1 0</inkml:trace>
  <inkml:trace contextRef="#ctx0" brushRef="#br0" timeOffset="31302.45">16830 4102 12 0,'1'0'0'0,"-1"0"0"0,2-9 0 16,-2 9 0-16,-3-22 0 0,3 22 0 0,0-15 0 0,0 15 0 15,0 0 0-15,0 0 0 0,0 5 0 0,0-5 0 16,0 3 0-16,0-3 0 0,0 8 0 0,0-8 0 16,5 13 0-16,-5-13 0 0,3 25 0 0,-6-7 0 15,1 4 0-15,0 0 0 0,1-1 0 0,-1-2 0 16,-1 1 0-16,-2 1 0 0,4-5 0 0,-1-2 0 0,2 0 0 15,-3-6 0-15,1-2 0 0,2-6 0 16,0 7 0-16,0-7 0 0,0 1 0 0,0-1 0 16,0 0 0-16,0 0 0 0,0 0 0 0,0 0 1 0,0 0 0 15,0 0 0-15,0 0 0 0,0 0 8 0,0 0 0 16,0 0 0-16,0 0 0 0,0 0 9 0,0 0 0 16,0 0 0-16,0 0 1 0,0 0 5 0,0 0 0 15,0 0 1-15,7-5 0 0,2-4-3 0,2-2 1 0,2-2-1 16,0-3 2-16,1 1-9 0,2-1 2 0,2 1-1 15,-4 4 1-15,2-1-3 0,0 4 1 0,0 0 0 16,-2 0 0-16,2 6 7 0,-3-1-1 0,0 0 0 16,-5 1 2-16,-1-1 0 0,-3 3 2 0,-4 0-1 15,9-3 0-15,-9 3-4 0,5 3 1 0,-5-3-1 16,8 8 1-16,-8-8 2 0,3 10 0 0,-1-4 1 16,1 2-1-16,-3 0-4 0,-5 1 0 0,2-1 0 15,0 0 2-15,1 0-11 0,-4 0 0 0,1 0 0 0,2-2 1 16,3-6-6-16,-3 7 0 0,3-7 1 15,-4 8 0-15,4-8-5 0,0 0 0 0,0 0 0 0,-3 4 1 16,3-4-2-16,0 0 0 0,0 0 0 0,0 0 0 16,0 0 0-16,0 0 0 0,0 0 0 0,0 0 0 15,0 0-1-15,0 0 1 0,0 0 0 0,3 0 0 16,-3 0 0-16,10-8 1 0,1 0-1 0,2-4 1 0,8-4 3 16,-1 0-1-16,1 2 0 0,-2 3 1 0,0 3 2 15,-1-2 2-15,-1 2 0 0,3 1 0 0,-4 0 2 16,1 1 0-16,1 0 0 0,-1 1 2 0,2 0-8 15,2 0 1-15,-2 2-1 0,-3 3 2 0,0-3-4 0,-2 3 0 16,-1 3 0-16,-2-3 1 0,-3 0-3 0,-5 3 1 16,-3-3 0-16,8 5 0 0,-8-5-1 0,7 8 0 15,-4-3 0-15,-2 3 1 0,1 0-1 0,0-1 0 16,1 3 0-16,-3 1 0 0,1 2 1 0,-1-4 0 16,-1 2 0-16,1-1 2 0,-3-2-3 0,1 0 0 15,0 0 0-15,1-1 1 0,1 1-1 0,-3-4 0 0,3-4 0 16,-3 4 0-16,3-4 0 0,-4 5 0 15,4-5 0-15,-3 8 0 0,3-8-1 0,-3 11 1 0,0-5-1 16,1 5 1-16,-3 1-2 0,2 5 1 0,2-1 0 16</inkml:trace>
  <inkml:trace contextRef="#ctx0" brushRef="#br0" timeOffset="31601.81">17674 3999 690 0,'0'0'0'0,"0"0"0"0,0 0 0 0,0 0 4 15,0 2 1-15,0-2-1 0,0 3 2 0,0-3 2 16,-4 3-1-16,4-3 1 0,-3 5 0 0,3-5-1 15,-4 8 0-15,4-8-1 0,-1 9 1 0,1-9-6 16,-5 12 0-16,5-12 0 0,-2 3 1 0,2-3-4 0,0 4 1 16,0-4 0-16,0 0 0 0,0 0-12 0,0 0-1 15,0 0 1-15,0 2 0 0,0-2-15 0,0 3 0 16,0-3 0-16</inkml:trace>
  <inkml:trace contextRef="#ctx0" brushRef="#br0" timeOffset="32035.8">17674 4134 162 0,'2'2'0'0,"-2"-2"0"0,2-2 0 0,-2 2-3 15,0-6 1-15,0 6-2 0,0-2 2 0,0 2-1 16,4 5 0-16,-4-5 0 0,5 16 1 0,-5-16 1 0,3 23 0 16,-1-5-1-16,-2-2 2 0,-2-1 5 0,-1 6 1 15,0-4-1-15,1-4 1 0,-1-2 13 0,2-6 0 16,1-5 0-16,-4 11 1 0,4-6 9 0,-4 0 1 16,4-5-1-16,-7 11 1 0,6-3-5 0,-6-4-1 15,1 4 1-15,1-3 1 0,5-5-5 0,-8 8 2 16,8-8-2-16,-11 3 1 0,11-3-5 0,-5 5 0 15,5-5 0-15,-4 1 0 0,4-1-7 0,0 4 1 16,0-4 0-16</inkml:trace>
  <inkml:trace contextRef="#ctx0" brushRef="#br0" timeOffset="32260.23">17818 3893 690 0,'0'-4'0'0,"0"4"0"0,0-12 0 16,0 12 2-16,0-3 0 0,0 3 0 0,-2 3 1 15,2-3-3-15,0 5 0 0,0-5 0 0</inkml:trace>
  <inkml:trace contextRef="#ctx0" brushRef="#br0" timeOffset="32537.6">18073 3839 213 0,'0'0'0'0,"0"0"-1"0,0-3 1 15,0 3 0-15,19-25 0 0,-19 25-5 0,6 5 1 0,-6-5-1 16,7 25 2-16,-4-4-2 0,-1 2 1 0,-2 3-1 16,-4 1 1-16,0 6-2 0,-6-3 2 0,2 2-1 15,-3-1 1-15,1 3-1 0,-2-4 1 0,-1 1-1 16,0-2 2-16,-1-1 1 0,1 1 1 0,2-1-2 16,3-4 2-16,0-3 1 15,0-1 0-15,-2 1 0 0,4-5 0 0,1-4 1 0,0 1 0 0,2-5 1 16,2 0-1-16,1-8 0 0,-3 0 0 0,3 0 0 15,0 0 1-15,0 0-2 0,0 0 1 0,0 0 1 16</inkml:trace>
  <inkml:trace contextRef="#ctx0" brushRef="#br0" timeOffset="33084.68">17934 4164 87 0,'0'0'0'0,"0"0"0"0,0-2 0 0,0 2 0 16,0-6 0-16,0 6 0 0,0-1 0 0,0 1 0 0,5 0 0 16,-5 0 0-16,6 4 0 0,-6-4 1 0,8 5 0 15,-8-5 0-15,28 6 1 0,-8-1 1 0,4-5 0 16,2 0 1-16,-6 0-1 0,3 0 1 0,-3 0 2 16,4-8 0-16,-3 0-1 0,6-1-1 0,2 1 0 15,-2-3 1-15,-2-2-1 0,1 2 0 0,-1-2-1 16,-1 1 0 15,0-4 1-31,-1 3 2 0,-4 1 2 0,0-4 0 0,-5-2 0 16,-1 4 5-16,-2 0 1 0,-1 3-1 0,-4 1 1 0,-1 4 12 0,-2 1-1 0,-3 5 1 0,5-5 1 0,-5 5 17 0,-3-3 0 0,3 3-1 15,-4-1 1-15,4 1 1 0,-1 0 1 0,-7 1-1 16,-5 4 1-16,-6 6-2 0,-5 0 0 0,2 2-1 16,3-1 1-16,3 1-7 0,3 3 0 0,2-3 0 15,1 2 1-15,5-5-6 0,2 1 0 0,3-3 1 16,0 0-1-16,0 5-8 0,3-6-1 0,2 3 1 15,0 1 1-15,1 5-6 0,1-2 0 0,4 0 0 16,-2-1 1-16,7 0-6 0,-1-1-1 0,1-1 1 16,0-1 0-16,1-2-5 0,1 0 1 0,1-3-1 0,-3 2 1 15,1-2-2-15,1 2 1 0,-2-1 0 0,0 0 0 16,-2 2-2-16,0-3 1 0,-3 0-2 0,-3-1 2 16,-8-4-2-16,8 4 0 0,-8-4-1 0,4 3 1 15,-4-3-2-15,0 4 2 0,0-4-1 0,-8 4 1 16,-2 0-3-16,-1 4 2 0,-7-3-2 0,-1 3 2 15,-3-3-2-15,-8 1 2 0,3-1-2 0,1 0 1 16,4-5 0-16,1 0-1 0,2 3 1 0,0-2-1 0,0 2-1 16,1 1 2-16,-1 0-2 0,5-2 1 0,1 1-1 15,-3 0 1-15,3 2-1 0,4-2 0 0,2-3-1 0,2 0 0 16,5 0 1-16</inkml:trace>
  <inkml:trace contextRef="#ctx0" brushRef="#br0" timeOffset="33301.5">18521 4072 967 0,'-2'2'0'0,"2"-2"0"16,0 0 0-16,0 0 11 0,0 3 1 0,0-3 0 16,-16 22 0-16,4 5 5 0,-6 9 0 0,-1-2-1 15,0 2 1-15,-2-3-7 0,0 1 2 0,-3-3-1 16,2 3 0-16,-2-3-9 0,-1 2 2 0,-1 1-2 15,-6-6 1-15,2-4-2 0,-2 1 1 16,-1-4-1-16,1 3 1 0,-2-4-2 0,1-2 0 0,-1 1 0 16</inkml:trace>
  <inkml:trace contextRef="#ctx0" brushRef="#br0" timeOffset="33889.31">16069 4495 614 0,'-17'-2'0'15,"-1"-1"0"-15,6-2 0 0,4 2 2 0,0 2 0 16,0 1 0-16,-5 0 0 0,-5 0-1 0,-2 1 2 16,1 2-2-16,4-3 1 0,3 2-2 0,-1 1 1 15,5-6 0-15,0 1 0 0,8 2-1 0,-5-3 0 16,5 3 0-16,-8-1 0 0,8 1-2 0,0-3 1 0,0 3 0 16,-3-5 0-16,3 5-3 0,-2-3 2 0,2 3 0 15,-3-4 0-15,3 4-2 0,0-4 1 0,0 4 0 16,8-8-1-16,2 3-1 0,2-3 0 0,8 0 0 15,0 3 0-15,6 1 1 0,-1-3 0 0,6 6 1 16,0-2-1-16,0-1 1 0,5 3 0 0,6 2-1 16,-2 3 2-16,3 0 1 0,3 4 1 0,5 0-1 15,3 0 1-15,0 0 0 0,5 2 1 0,2-3-1 0,4 1 1 16,-1 0 4-16,6 0 0 0,0 0 1 0,3-5-1 16,2-1 7-16,3 1 0 0,-1-3-1 0,1 0 2 15,2 0 7-15,-1-5 0 0,1 2 0 0,5 0 0 16,-1 1 3-16,2-4-1 0,-5 1 1 15,1 4-1-15,-1-2 1 0,-1-2-1 0,-1 2 0 0,-2 3 2 16,-1 0-5-16,-4 0 0 0,-5 0 0 0,-2 0 1 16,-4-5 4-16,-4 2 0 0,-2 0-1 0,-6 1 2 0,-6-3-3 15,-6 2 2-15,-5 0-1 0,-5 1 1 16,-8-1 13-16,-5-2 0 0,-1 2 0 0,-7 2 1 0,-6 1-1 16,3-2 0-16,-3 2 0 0,-1 0 0 0,1 0-6 0,-3 0-1 15,-5 0 0-15,-8 0 2 0,-10 0-11 0,-9 2 0 16,0 2 1-16</inkml:trace>
  <inkml:trace contextRef="#ctx0" brushRef="#br0" timeOffset="34368.58">16718 4679 992 0,'-1'-2'0'0,"1"2"0"15,-8-8 0-15,8 8 13 0,-5-5 0 0,5 5 1 16,-5-1-1-16,5 1-5 0,-3 3 1 0,3-3-1 16,-3 3 1-16,3-3-9 0,0 0 0 0,0 0 0 0,0 0 0 15,0 0-12-15,0 0-1 0,0 0 1 0,-2 0 1 16,2 0-21-16,-3 0 2 0,3 0 0 0,-2-3-1 15,2 3-4-15,-1-3-1 0,1 3 0 0,1-2 1 0,-1 2 5 16,7-5-1-16,-7 5 1 0,19-15 1 0,0 7 8 16,5-3-1-16,1 3 1 15,1 1 1 1,1 4 2-16,3-2 0 0,2 5 0 0,3-3 1 0,3-1 8 0,4 0 1 0,1 1 0 0,5 2 0 0,3-3 3 16,4 3 0-16,6-2 1 0,-2 3-1 0,5 3 3 15,3 2 0-15,3-4 0 0,2 1 1 0,2-2-1 16,5 1 2-16,-3 3-1 0,1-3 1 15,-2 2 1-15,-1 0 1 0,1 2-1 0,-5 0 1 0,2 0 4 16,-2 1-1-16,-1-1 1 0,-4-2-1 0,-1-3 3 0,-3 0 0 16,-4 0 0-16,-4-3 1 0,-6-2 8 0,-5-1 1 15,-7-1-1-15,-3 1 0 0,-7 1 8 0,-4-4 1 16,-4 1 0-16,-2-3 0 0,-4 3 4 0,0 0 1 0,-3 0 1 16,-8 0-1-16,0 2-7 0,-6-2 0 0,-5 2 1 15</inkml:trace>
  <inkml:trace contextRef="#ctx0" brushRef="#br0" timeOffset="36651.64">19598 5269 12 0,'0'-3'0'0,"0"3"0"0,-4-17 0 15,4 17 0-15,-7-32 0 0,7 32 0 0,-5-24 0 16,5 24 0-16,-3-1 0 0,3 1 0 0,-1 4 0 16,1-4 0-16,-5 2 0 0,5-2 0 0,-5 3 0 15,5-3 0-15,-8-2 0 0,8 2 0 0,-14-6 0 0,14 6 0 16,-19-1 0-16,19 1 0 0,-21-4 0 0,21 4 0 16,-26-4 0-16,26 4 0 0,-25-4 0 0,25 4 5 15,-24-4 2-15,24 4-1 0,-27-8 1 0,27 8 16 16,-27-5 1-16,27 5-1 0,-31-3 1 15,16 0 11-15,-5 1 0 0,3 2 0 16,3 0 1-16,-1 0-9 0,1 0 1 0,-1 2 0 0,3 1 0 0,1 0-8 0,-1 2 1 16,0 0-1-16,-1 1 1 0,0 0-5 0,0 1 0 15,1-3-1-15,-3 1 1 0,1 3 0 0,-5 0-1 16,5 0 1-16,-4 0 0 0,2 0-4 0,0 0 2 16,0 1-1-16,2 2 1 0,-5 2 6 0,1-1 1 15,1 4-1-15,-1-3 2 0,2 3 1 0,-3-4 1 0,5 4-1 16,-2-1 1-16,3 4 1 0,0 1 0 0,0 1 1 15,1 2 0-15,-1 0-3 0,0 4 0 0,2-5 0 16,2 1 0-16,1 1-7 0,1 0 0 0,1 1-1 16,-1 1 2-16,3 1-7 0,2 1 1 0,-3 1 1 15,2 1-1-15,0-2 3 0,0 1 1 0,1-1 0 16,2 1 0-16,2-1 1 0,1 1 0 0,2-4-1 16,1 0 1-16,0-1-1 0,1 0 0 0,-2 1 1 15,3 0 0-15,1 2-3 0,2-3 1 0,-3 1-1 16,2-1 1-16,1-2-4 0,2-1 1 0,1 0-1 15,-1 1 1-15,0 0-2 0,1-2 0 0,3 1 0 0,-2 0 0 16,1-1-4-16,0 1-1 0,1-2 1 0,2-3 0 16,4-4 0-16,1-2-1 0,1-2 1 0,1-2 0 15,2-1-2-15,-1 0 0 0,2-2 0 0,-2-2 1 16,3-1-2-16,-1 0 0 0,3 2 1 0,0-2 0 0,-2-2-1 16,2 1 1-16,-3 1 0 0,1-5 0 0,2 2-1 15,1-5 1-15,1 3-1 0,-2-1 0 0,0 1 0 16,-2 0 1-16,3 1-1 0,1-3 1 0,2-1 1 15,-2 2 0-15,-1-2 1 0,-4 2-1 0,1-2 2 0,-4 1 0 16,-1-4 0-16,-1 2 1 0,0-2 2 0,-2 0 1 16,-1 1-1-16,0-2 1 0,-2-1 2 0,0 0 1 15,-1 2-1-15,-2-5 0 0,-2-1 3 16,0 1-1-16,-4-5 1 0,-1 1 0 0,-1-1-1 16,0-2 1-16,-1 2-1 0,-2 0 2 0,-1-4-1 0,1 1-1 15,0 4 1-15,-2-4-1 0,0 0-5 0,0-1 0 16,1 0 0-16,-3 1 1 0,1 0-4 15,1 2 1-15,-3-2 0 0,-3 0-1 0,0 2-1 16,-2 2-1-16,0-3 1 0,0 1 0 0,-3 2-2 0,0-1 0 0,-1 1-1 16,1 1 2-16,-3 1-3 0,1 4 1 0,1 0-1 15,-1-2 1-15,0-3 1 0,1 1 0 0,-2 1-1 16,1 1 2-16,-3-3 2 0,2 2 2 0,-2-1 0 16,1 2 0-16,-1-4 1 0,0-1 1 0,0-1 0 15,-2 5 0-15,0 1 2 0,1 0 2 0,0 2-1 16,-2 3 1-16,-2 1 0 0,0-1 2 0,1 2-1 0,-1-2 0 15,1-2-1-15,-1 0-1 0,1 5 1 0,1-3-1 16,-2 3 0-16,2 2-1 0,0 0 0 0,-1 1 1 16,1-3-3-16,0 3 1 0,0-3 0 0,0 4 0 15,2-4-8-15,1 1 0 0,4 1 0 0,-4 0 1 16,2 1-4-16,1 0 1 0,-3 2 0 0,5 0 0 0,-1 1-1 16,1-3 0-16,0 2 0 0,0 0 0 0,0 2 0 15,0-3 0-15,-2 0 0 0,2 4 0 0,-3-4 0 16,2 3 0-16,-4 1 0 0,-3 1 0 0,0 3-1 15,-1-4 1-15,-1 4-1 0,2 0 1 0,3-3 0 16,2 2 0-16,2 0 0 0,-1 2 0 0,2 0 0 16,0 0 0-16,8-5 0 0,-9 6 0 0,2-6 0 0,1 5 0 15,6-5 0-15,-10 3 0 0,10-3-1 0,-9 2 1 16,9-2-1-16,-12 3 1 0,6-2-1 0,0 1 1 16,-1-1-2-16,1 3 2 0,0-4-2 0,-1 1 0 15,-1 2 0-15,-1 1 1 0,-2-3-2 0,-2 4 2 0,3 1-1 16,1 2 1-16,1 0-1 0,-3 0 0 0,3 1 1 15</inkml:trace>
  <inkml:trace contextRef="#ctx0" brushRef="#br0" timeOffset="39902.72">19294 5283 12 0,'0'0'0'0,"0"0"0"0,0-1 0 15,0 1 55-15,-3-7 0 0,3 7 0 0,-2-1 1 16,2 1 2-16,3-3 1 0,-3 3-1 0,2 3 1 15,-2-3-27-15,0 1 0 0,0-1 0 0,0 4 0 16,0-4-16-16,-2 3 0 0,2-3 0 0,-3 5 0 16,3-5-10-16,-3 15 1 0,3-15-1 0,-6 34 1 0,2-14-3 15,-4 7 0-15,4 0-1 0,0 2 2 0,3-1-3 16,-1 1 0-16,-1 2 1 0,0-1 0 0,0 5 5 16,-1 2 1-16,3-1-1 0,-2-1 1 0,3-4 11 0,0 1 1 15,3-2-1-15,-3-4 2 0,1-4 5 0,1-2 1 16,0-2-1-16,1-6 1 0,-2-1-1 0,4-3 0 15,-2-3-1-15,1-2 3 0,-4-3-6 0,1 5 1 16,-1-5-1-16,3 2 1 0,-3-2-9 0,4 0 2 16,-4 0-1-16,6 0 1 0,-6 0-8 0,8 0 1 15,0-2-1-15,1-6 1 0,3 0-6 0,-1-1 1 16,-2-1-1-16,-1 1 2 0,0-2-4 0,-5-2 2 0,1 0-2 16,-3 4 1-16,1-4 0 0,-2 2 0 0,-2 0 0 15,-1 1 1-15,0-2-2 0,-2-4 1 0,0 3 1 16,-3 1-1-16,4 4 0 0,-1 0 1 0,-2 0-1 15,1 3 0-15,0 2 2 0,-1 3 1 0,1-3-1 16,-1 1 1-16,7 2 2 0,-9 0 1 0,9 0-2 16,-10 0 2-16,10 0 0 0,-11 5 0 0,11-5 0 15,-9 3 1-15,4 2-2 0,-3-4 1 0,8-1-1 16,-10 7 1-16,10-7-1 0,-8 8 1 0,8-8-1 0,-6 8 1 16,6-8-4-16,-2 8 2 0,2-8 0 0,0 9 0 15,0-9-2-15,0 10 1 0,0-10-1 0,5 11 2 16,-5-11-2-16,10 8 0 0,-4-1 1 0,-3-2 0 15,2 3-3-15,1-3 1 0,1 1 1 0</inkml:trace>
  <inkml:trace contextRef="#ctx0" brushRef="#br0" timeOffset="40265.97">19527 5581 916 0,'0'-2'0'15,"0"2"0"-15,0-3 0 0,0 3 19 0,0-3 0 16,0 3 1-16,-2-1-1 0,2 1 3 0,0-4 1 0,0 4-1 16,-2 0 2-16,2 0-17 0,0 0 2 0,0 0 0 15,-3 0 0-15,3 0-9 0,-1 0 0 0,1 0 0 16,-5 4 1-16,5-4-2 0,-3 4 0 0,3-4 0 15,-8 21 0-15,4-4-5 0,3 5 1 0,-2-1-1 16,3 0 2-16,0-4-2 0,0-1 0 0,3 1 1 16,-2-1-1-16,4-5 2 15,2 2-1-15,-7-5 1 0,1 0 0 0,-1-8 1 0,2 8 1 0,-2-8-2 16,0 9 2-16,0-9-2 0,0 3 0 0,0-3 0 16,0 0 0-16,0 0-1 0,0 0 0 0,0 0 1 0,0 0-1 15,0 0-4-15,0-12 0 0,0 4 0 16,0-3 0-16,0-5-9 0,-2-2 1 0,2-2-1 0</inkml:trace>
  <inkml:trace contextRef="#ctx0" brushRef="#br0" timeOffset="40384.68">19445 5481 288 0,'0'-3'0'0,"0"3"0"16,-1-3 0-16,-6-19 0 0,4 3 0 0,3 3-1 16,2 3 1-16,1 4 0 0,2 2 0 0,-5 7 0 0,3-7 1 15,-3 7-1-15,9-2 1 0,-9 2 1 0,12-5 2 16,-3 5-1-16</inkml:trace>
  <inkml:trace contextRef="#ctx0" brushRef="#br0" timeOffset="40902.01">19683 5581 99 0,'3'3'0'0,"-3"-3"0"16,2 0 0-16,-2 0 5 0,3-3-1 0,-3 3 1 15,3 5 0-15,-3-5-2 0,5 11-1 0,-5-11 0 16,0 9 2-16,0-9-4 0,0 10 0 0,0-10 0 16,0 5 0-16,0-5-2 0,0 4 1 0,0-4 0 15,0 4 1-15,0-4-2 0,0 4 1 0,0-4-1 16,0 2 0-16,0-2 0 0,0 3 0 0,0-3 0 16,-3 3 1-16,3-3-2 0,0 5 1 0,0-5 0 0,-2 3 1 15,2-3-2-15,0 2 2 0,0-2-1 0,0 3 1 16,0-3-1-16,0 0 1 0,0 0 0 0,0 0-1 15,0 0 1-15,0 0 0 0,0 0 0 0,0 0 0 16,0 0 0-16,0 0 0 0,0 0 0 0,0 0-1 0,0 0 1 16,2-5 0-16,-2 5 0 0,9-24 1 0,-3 5 0 15,-2-3 1-15,0 3-1 0,1 5 1 0,-2 6 6 16,-1 2 1-16,-2 6 0 0,3-5 0 0,-3 5 17 16,3-2 2-16,-3 2-1 0,4 0 1 0,-4 0 15 15,3 5-1-15,-3-5 1 0,5 8-1 0,1 0-3 16,-1 5 0-16,3 2 1 0,-5 3-1 0,3-2-1 15,1 1 0-15,-1-1 0 0,-1 0 1 0,1-7-12 0,-3-1 1 16,-3-8-1-16,7 8 1 0,-7-8-7 0,3 3 1 16,-3-3-1-16,3 5 2 0,-3-5-6 0,2 0 2 15,-2 0-1-15,0 0 1 0,0 0 2 0,6 0 1 16,0-3-1-16,1-2 1 0,2-3 2 0,1-1-1 16,3 1 0-16,1 0 2 0,0-3-3 0,2 1 1 0,-5 6-1 15,1-3 0-15,-4 6-4 0,-2-3 0 0,-6 4 0 16,8-3 0-16,-8 3-4 0,3-1 2 0,-3 1-1 15</inkml:trace>
  <inkml:trace contextRef="#ctx0" brushRef="#br0" timeOffset="42169.27">20724 5496 778 0,'-4'-2'0'0,"4"2"0"0,0-8 0 16,0 8 15-16,0-5 1 0,0 5-1 0,-3-6 1 15,3 6-4-15,-3-5 1 0,3 5-1 0,-3-8 0 16,3 8-8-16,-7-4 0 0,7 4 0 0,-6-4 0 0,6 4-4 16,-6-1 0-16,6 1 0 0,-13 5 0 0,13-5-4 15,-19 12-1-15,19-12 1 0,-24 29 0 0,6-9-4 16,-1 4 1-16,2 1-1 0,4-1 1 0,2-2-1 15,1 5 1-15,2-6 0 16,0-1 0-16,-1-2 5 0,1-2-1 0,3-1 1 0,2-3 0 0,3-3 1 16,0-1 1-16,-2 0 0 0,2-7 0 0,0-1 0 0,5 4 1 15,-5-4-1-15,0 3 1 0,0-3 2 0,0 0 2 16,0 0-1-16,10-3 1 0,-1-2 2 0,5-3 0 16,-1 0 1-16,2-5 0 0,4-2 4 0,-3-3 1 15,-2 2-1-15,2 4 2 0,-5-3 7 0,0 6 0 0,0 1 1 16,-1-2-1-16,-2 3 1 0,-2 3 1 0,-6 4-1 15,10-8 2-15,-10 8-3 0,8-4 0 0,-8 4 1 16,5 0 0-16,-5 0-5 0,8 0 0 0,-8 0 0 16,4 4 1-16,-4-4-6 0,7 8 1 0,-6 0 0 15,1 10 0-15,0 5-3 0,-1 3 0 0,2 2 1 16,-3-1-1-16,0-1-4 0,0-3 1 0,-4 3 0 16,0-3 1-16,0 3-3 0,-1-6 2 0,2-1-1 15,-4-1 0-15,4-9-1 0,0 2-1 0,0-6 1 16,1 0-1-16,2-5 0 0,0 1-1 0,0-1 0 0,0 0 2 15,0 0-2-15,0 0 2 0,0 0-1 0,0 0 1 16,0 0-3-16,0 0 1 0,0 0 1 0</inkml:trace>
  <inkml:trace contextRef="#ctx0" brushRef="#br0" timeOffset="43959.85">19367 5980 778 0,'0'0'0'0,"0"0"0"0,0 0 0 16,0 0 3-16,0-11 0 0,0 11 0 0,0-5 1 16,0 5 1-16,7-3 2 0,-7 3-1 0,11-2 0 0,-11 2-6 15,4-3 1-15,-4 3 1 0,8 0-1 0,-8 0-4 16,13 0 1-16,-13 0 0 0,21 0 1 15,-21 0-10-15,30-8 1 0,-12 7-1 0,1-1 1 0,-3 1-8 16,1-3 0-16,4 3 0 0,-2-2 2 0,4-2 2 16,-1 2 1-16,3 0-1 0,2 1 1 15,4-3 7-15,-1 2 2 0,2 0-1 0,3 1 1 0,3 2 3 0,4 0-1 16,-1 0 1-16,-3 0 1 0,2 0 0 0,2 0 0 16,-3-3 0-16,-2-2 0 0,0 2 3 0,-2 0 0 15,-2 2 0-15,-1-6 1 0,-5 1 9 0,-1 0 2 16,-2-1-1-16,-2 1 1 0,-3 1 6 0,-1 0 2 15,-6 2-1-15,0-2 1 0,-4 2 2 0,-4 2 1 16,-4 1 0-16,5-3 0 0,-5 3 3 0,8-5 0 0,-8 5 0 16,2-3 0-16,-2 3-3 0,3-5 1 0,-3 5-1 15,3 0 1-15,-3 0-10 0,2 0 1 0,-2 0 0 16</inkml:trace>
  <inkml:trace contextRef="#ctx0" brushRef="#br0" timeOffset="46019.54">19425 6021 12 0,'1'0'0'0,"-1"0"0"0,5 0 0 15,-5 0 100-15,0 0 1 0,0 0 0 0,6-5 0 16,-6 5-50-16,21 5 1 0,-21-5 0 0</inkml:trace>
  <inkml:trace contextRef="#ctx0" brushRef="#br0" timeOffset="46935.65">20185 5801 12 0,'0'0'0'0,"0"0"0"0,0 0 0 0,0 0 0 0,0 0 0 15,0 0 0-15,0 0 1 0,0 0-1 0,0 0 0 16,0 0 0-16,0 0 0 0,0 0 0 0,0 0 0 16,0 0 0-16,0 0 0 0,0 0 0 0,0 0 0 15,0 0 0-15,0 0 0 0,0 0 0 0,0 0 0 16,0 0 0-16,-3 0 0 0,3 0 0 0,-5 0 0 16,5 0 0-16,-7 0 0 0,7 0 0 0,-9 0 0 15,9 0 0-15,-10 0 0 0,10 0 0 0,-9 0 0 0,9 0 0 16,-8 3 0-16,8-3 0 0,-7 0 0 0,7 0 0 15,-4 5 0-15,4-5 0 0,-2 0 0 0,2 0 0 16,-6 3 0-16,6-3 0 0,-3 0 0 0,3 0 0 16,-4 2 0-16,4-2 0 0,-4 3 0 0,4-3 0 15,-4 2 0-15,4-2 0 0,-3 0 0 0,3 0 0 16,-3 1 0-16,3-1 0 0,0 2 0 0,0-2 0 16,0 3 0-16,0-3 0 0,0 5 0 0,0-5 0 15,0 3 0-15,0-3 0 0,6 6 0 0,-6-6 0 16,8 19 0-16,-8-19 0 0,13 21 0 0,-13-21 0 0,10 19 0 15,-10-19 0-15,8 12 0 0,-8-12 0 0,6 8 0 16,-6-8 0-16,6 10 0 0,-6-10 0 0,5 5 0 16,-5-5 2-16,3 3 2 0,-3-3-1 0,8 8 0 15,-8-8 12-15,8 12 1 0,-8-12-1 0,13 13 1 0,-13-13 10 16,8 19 1-16,-8-19 0 0,8 17 0 0,-8-17-9 16,5 16 1-16,-5-16 0 0,-3 10 0 0,3-10-7 15,-5 11 2-15,5-11-2 0,-11 16 1 0,11-16-5 0,-13 17 1 16,13-17 0-16,-18 16 0 0,18-16-5 0,-24 17 0 15,24-17 1-15,-27 15-1 0,27-15 6 0,-28 9 0 16,28-9 0-16,-23 8 2 0,23-8-7 0,-12 0 2 16,12 0-1-16</inkml:trace>
  <inkml:trace contextRef="#ctx0" brushRef="#br0" timeOffset="47542.86">19578 5871 61 0,'0'-2'0'0,"0"2"0"0,0-3 0 0,0 3 0 15,0 2 0-15,0-2 0 0,8 0 1 0,-8 0-2 16,0 0 1-16,0 0 0 0,0-2 0 15,0 2-1-15,0-5 1 0,0 5 0 0,0-8 0 0,0 8-1 0,4-3 1 16,-4 3 0-16,5-5 0 0,-5 5-1 0,0-3 1 16,0 3 0-16,0-3 0 0,0 3-1 0,0-1 1 15,0 1 0-15,-1 0 0 0,1 0-1 0,-4 3 1 16,4-3 0-16,-4 9 0 0,4-9-2 0,-12 16 2 16,12-16 0-16,-14 21 0 0,14-21-1 0,-19 12 1 15,19-12 0-15,-18 11 0 0,18-11 0 0,-16 8 0 0,16-8 0 16,-9 5 0-16,9-5 1 0,-8 5 2 0,8-5-1 15,-5 3 0-15,5-3 5 0,-8 5 1 0,8-5 0 16,-6 3 0-16,6-3 16 0,-2 1 1 0,2-1 0 16,-1 4 0-16,1-4 8 0,-4 3 1 0,4-3-2 15,0 5 2-15,0-5-1 0,0 1 1 0,0-1 0 16,5 3 1-16,-5-3-1 0,8 8 2 0,-8-8-1 16,5 5 1-16,-5-5-1 0,11 6 1 0,-11-6-2 15,22 13 2-15,-6-4-6 0,0 3-1 0,2 0 0 16,-4-2 1-16,2 1-6 0,0 0 0 0,0 2 1 0,-2-4 0 15,1 2-7-15,-1 2 0 0,2-5 0 0,-3 0 1 16,1 0-9-16,0 1 1 0,1-1-1 0</inkml:trace>
  <inkml:trace contextRef="#ctx0" brushRef="#br0" timeOffset="48702.26">22190 5119 452 0,'-2'0'0'0,"2"0"0"16,2-5 0-16,-2 5 8 0,6 0 1 0,-6 0-2 0,2 0 2 16,-2 0 7-16,-3 0 1 0,3 0-1 0,-3 0 0 15,3 0 2-15,-4 0 0 0,4 0 0 0,-3 0 0 16,3 0-5-16,-8 5 0 0,8-5-1 0,-22 8 2 16,6 4-7-16,-2 1 1 0,2 6-1 0,2-2 1 15,3 1-4-15,1 2 0 0,1 3-1 0,-2-1 2 0,0-2-3 16,-1-1 2-16,3 2-2 0,1 1 1 15,1 2 3-15,-2 1 1 0,3-1-2 0,1 0 2 0,0-4 2 16,0 4 1-16,2-3-1 0,3-1 1 0,0 1 0 16,0-4 0-16,2 2 0 0,2-5 2 0,3 2-1 0,-1 0 1 15,0 0-1-15,2-5 2 0,-3 2-3 0,3-4 0 16,-1 2 0-16,2-3 0 0,2-3-3 16,2 3 1-16,1-3-2 0,-1-2 2 0,1 1-1 0,6 1 1 15,-4-2-1-15,1-3 0 0,4-3-3 0,-2 2-1 16,2-3 1-16,-1 1-1 0,3-1-2 0,1-1 0 15,-4-3 0-15,-2 3 1 0,-2-1-2 0,-2-2 2 16,-1-2-1-16,-5 2 0 0,-2 1-1 0,-3 2 0 0,-1-3 0 16,0 3 0-16,-2-3 0 0,0 2 0 0,-2 0 0 15,-1-6 0-15,0 1 1 0,-2-1 0 0,-2-1 0 16,0 4 0-16,-5-4 3 0,1 2-1 0,-2 1 0 16,1 2 1-16,-1 0 3 0,0 2-1 0,0 5 1 15,-1-3 1-15,0 4 5 0,-4 4 1 0,2-3-1 16,0 2 1-16,0 2 6 0,0 1 1 0,1 1-1 15,0 1 2-15,2 0-2 0,4-1 1 0,-5 5 1 16,1-3-1-16,-2 2-1 0,3 2 0 0,-4-1 1 16,3 1-1-16,3-2-9 0,2 2 1 0,2-4 1 0,1 2-1 15,2-1-8-15,3-2 2 0,2 0 0 0</inkml:trace>
  <inkml:trace contextRef="#ctx0" brushRef="#br0" timeOffset="49554.56">22770 5106 803 0,'3'-3'0'0,"-3"3"0"16,0-2 0-16,0 2 9 0,0 0 1 0,0 0-1 15,0 0 1-15,0 0 4 0,0 0 0 0,0 0 1 16,0 0-1-16,0 0-5 0,0 0 0 0,0 0 0 16,0 5 1-16,0-5-7 0,-4 13 0 0,-1 3 0 0,-3 6 1 15,-5 13-4-15,-3 6 1 0,0 0 0 0,-1 3 0 16,-1 2 1-16,2 3 1 0,-3-4-1 0,1 4 1 16,1-3 1-16,-1 1-1 0,2-4 0 0,4 1 2 15,-3 0-3-15,4 1 1 0,0-2 0 0,0-1 0 16,0-4-2-16,0 2 0 0,1-7 0 0,2-4 1 15,3-1-2-15,0-7 0 0,2-1 0 0,3-4 1 0,0-3-2 16,0-4 1-16,0-2-2 0</inkml:trace>
  <inkml:trace contextRef="#ctx0" brushRef="#br0" timeOffset="50102.03">23079 5230 590 0,'2'3'0'0,"-2"-3"0"16,2-5 0-16,-2 5 0 0,0-3 1 0,0 3 0 16,0 1 0-16,0-1 0 0,0 4 0 0,0-4 1 0,-5 23-1 15,0-2-1-15,-1 7 1 0,-2-4 0 0,0 1 0 16,-2 1-1-16,1-1 0 0,1 2 0 0,0-2 0 16,1 4 0-16,6-1 0 0,-1-1 0 0,0 0 0 15,1 0-1-15,-1-5 1 0,1 2-1 0,-1 0 1 16,0-4-1-16,2-2 1 0,2-2-1 0,0-1 1 0,-1 1-2 15,2-1 1 1,1-1 0-16,-3-2 1 0,2 1-1 0,-1-2 0 0,3-3 0 0,1 2 0 0,2-6 0 16,2 1 1-16,-2-2-2 0,-2 0 2 0,-6-3-1 15,10 0 1-15,-10 0-1 0,11-3 1 0,-2-1-1 16,1-1 1-16,1-6 0 0,2-2 0 16,3-4 0-16,0-2 0 0,-2-5 0 0,-1 2 0 0,-1 1 7 0,1-3 1 15,-2 4-2-15,2-1 2 0,-5 1 8 0,2-1 0 16,-2 0-1-16,0 6 2 0,-7 4 6 0,-1 3-1 15,0 8 1-15,-1-8 0 0,1 8 1 0,-7 1-1 16,-1 4 1-16,-8 0 0 0,-6 3-3 0,-7 0-1 16,1 4 0-16,-1-1 0 0,0 7-6 0,1-2 0 15,-3 4 1-15,1-2-1 0,1 1 2 0,-1 1 1 16,0 1 0-16,-1-5 0 0,1 1-5 0,1-1 0 0,2-3 1 16</inkml:trace>
  <inkml:trace contextRef="#ctx0" brushRef="#br0" timeOffset="51476.9">24900 5344 728 0,'-2'0'0'15,"2"0"0"-15,0-12 0 0,0 12 7 0,3-9 0 16,-3 9 0-16,-5-11 1 0,5 11 2 0,-11-14 1 0,11 14 1 16,-17-21-1-16,17 21-1 0,-27-19 0 0,27 19 0 15,-28-17 0-15,28 17-5 0,-22-19-1 0,22 19 1 16,-22-10-1-16,22 10-1 0,-26-6 2 0,26 6-1 15,-30-2 1-15,13-1 3 0,-3 3 1 0,-2 3 0 16,1-1 0-16,2 1 2 0,0 2 1 0,0 1 0 16,-3-1 0-16,1 3 1 0,-1 0 1 15,-1 0-1-15,1 1 1 0,1 2-4 0,1 2 0 0,-3-1 0 16,3 1 0-16,-1 3-3 0,2 5 1 0,-2-4-2 0,-1 2 2 16,1 2-3-16,0-1 0 0,2 4 1 0,3 4 0 15,2 1 0-15,-1-1 2 0,1 2 0 0,1 2 0 16,2 1 0-16,2-1 0 0,1 1-1 0,1 4 1 15,1-2 0-15,1 4 1 0,-1-2-1 0,4-1 1 16,4 0-1-16,-1-2 1 0,4-1 0 16,-3-1 0-16,1-2 2 0,2-2 0 0,3-1 0 0,0-2 1 0,0-4-4 15,-4 0 1-15,3 2-1 0,-1-1 1 0,4 5-3 16,1-3 1-16,2-2 0 0,3-3-1 0,-4-1-2 16,1-6 0-16,3 1 1 0,2 0-1 0,2-2-2 0,3-2 2 15,-1-1-1-15,-1-1 0 0,-2-3 0 0,0 1-1 16,2-2 0-16,1-1 0 0,3-2 1 0,1-2-1 15,-1 2 0-15,1-3 2 0,1 1-2 0,-3-1 0 16,1-1 0-16,2-3 1 0,2 1-1 0,0 0 0 16,-2-2 0-16,-2-2 2 0,-1 2-2 0,0-3 1 15,-5 2-1-15,1-4 2 0,-3-3-2 16,-1 3 0-16,-2-2 1 0,1 2-1 0,-6-3 0 0,1 3 0 16,-2-6 1-16,1-1-1 0,1-2-1 0,-1-2 1 0,-1-1-1 15,0 1 2-15,0-5-2 0,-1 1 0 0,-1-1 0 16,2 4 1-16,-2-3 0 0,4 1 1 0,-2 0-1 15,-2 3 0-15,-1-3-1 0,0 2 1 0,-2-1 0 16,0 3 0-16,-1-1 0 0,0 2 0 0,-2 1 1 16,-4-3 0-16,1 4 0 0,-2-1 1 0,1-4-1 15,-3 1 0-15,1-4 2 0,-1-4-1 0,1 3 1 16,0 4-1-16,-1 0 11 0,1-2 1 0,-2 2-2 0,0-1 2 16,2-1 17-16,-6 2-1 0,4 0 1 0,2 1-1 15,0 3 6-15,-2 2 2 0,-2 2-2 0,-1-1 1 16,-2 7-3-16,-1-1 1 0,-2 4-1 0,-2 3 1 15,1-1-17-15,-2 1 1 0,0 2 0 0,-2 1 0 16,0 2-8-16,1 2 1 0,-1 1-1 0,-1 0 1 0,-2 2-7 16,0-2-1-16,0 5 1 0,1-3 0 0,3 3-3 15,1 1 1-15,-1-1-1 0,0 0 1 0,-1 3-3 16,0-3 0-16,2 1 0 0,2 3 2 0,2 0-3 16,1 1 1-16,0 0 0 0</inkml:trace>
  <inkml:trace contextRef="#ctx0" brushRef="#br0" timeOffset="53339.88">24530 5592 24 0,'1'0'0'0,"-1"0"0"0,7-8 0 16,-7 8 170-16,6-5 0 0,-6 5 0 0,13-11 0 16,-13 11-117-16,16-17 1 0,-16 17 0 0,16-16 0 15,-16 16-51-15,11-16 0 0,-11 16 1 0,9-25 0 16,-2 9-7-16,1-4-1 0,0 4 1 0,-2 0 0 0,1 3-37 16,-3 1 1-16,4-1 0 0,0 5 0 0,-1 0-9 15,-1 0 2-15,-6 8 0 0,10-9 0 0,-10 9 21 16,4-8-1-16,-4 8 0 0,4-7 0 0,-4 7 15 0,3-1 1 15,-3 1-1-15,3-8 1 0,-3 8 8 0,3-3 1 16,-3 3 0-16,5-5 1 0,-5 5 10 0,0-5 1 16,0 5 1-16,0-6-1 0,0 6 32 0,0-2-1 15,0 2 1-15,0-4 0 0,0 4 7 0,0-4 1 16,0 4-1-16,0-3 1 0,0 3-8 0,0-1 2 16,0 1 0-16,0 0 0 0,0 0-13 0,0 1 2 15,0-1-1-15,0 8 0 0,0 0-7 0,0 3 0 16,-5 7 0-16,0 2 0 0,-1 4-5 0,-2 6 1 15,-2-2 1-15,2-1-1 32,0-4 2-32,0 0-1 0,1-4 1 0,-1 0 0 0,0 0-4 0,0-3 1 0,0-2 0 0,0 5 1 0,0-3-8 0,0 2 2 0,0 1-1 15,0-2 0-15,0-1-5 0,0 4 0 0,1-2 1 16,3 1 0-16,0 1-6 0,-3-2 2 0,2 1 0 16,0 1 0-16,-1 1-4 0,-1 0 0 0,4-4 1 15,-2-3 0-15,4-1-2 0,-1 0 1 0,0-5-1 16,2-4 0-16,0-4-1 0,0 3 0 0,0-3 1 15,0 5-1-15,0-5-1 0,0 0 1 0,0 0 0 0,0 0 0 16,0 0-1-16,0 0 1 0,0 0-1 0,0 0 1 16,0 0-1-16,0 0 1 0,0 0-1 0,0 0 2 15,0 0-2-15,0 0 1 0,0 0-1 0,2 0 1 0,-2 0-1 16,8 0 1-16,-8 0-1 0,10 0 1 0,-10 0-1 16,9-5 1-16,-9 5 0 0,10-3 0 0,-10 3-1 15,6-4 1-15,-6 4 1 0,6-4-1 0,-6 4-1 16,12-4 1-16,-4-1 0 0,1 2 0 0,1 0-1 15,-2 1 1-15,0-1-1 0,0-2 1 0,0 2-1 16,0 1 1-16,0 1-1 0,-2-1 2 0,0 2-2 0,1-3 1 16,-1 1-1-16,0 2 1 0,2-3-1 0,-3 3 0 15,2 0 0-15,-1 0 1 0,-6 0-1 0,9 0 0 16,-9 0 0-16,12-5 1 0,-4 2-1 0,1 2 0 16,2-1 0-16,4 1 1 0,1 1-1 0,1 0 0 15,2 0 0-15,-1 1 0 0,-2-1 0 0,-5-1 0 0,2 1 0 16,-2-4 0-16,-2 1 0 0,-1 2 0 0,0-3 0 15,-1 3 0-15,-7 1 0 0,9-3 0 0,-9 3 0 16,8-3 0-16,-8 3 0 0,5-2 0 0,-5 2 0 16,3-3 0-16,-3 3 0 0,3 0 0 0,-3 0 0 15,5 0 0-15,-5 0 0 0,2 0 0 0,-2 0 0 16,3 0 0-16,-3 0 0 0,3-5 0 0,-3 5 0 16,2-3 0-16,-2 3 0 0,0-2 0 0,0 2 0 15,0-3 0-15,0 3 0 0,0-3 0 0,0 3 0 16,1 0 0-16,-1 0 0 0,7 0 0 0,-7 0 0 15,3 0 1-15,-3 0-1 0,3 0 0 0,-3 0 0 0,3 0 1 16,-3 0-1-16,3 0 0 0,-3 0 0 0,4 0 0 16,-4 0 0-16,0 0 0 0,0 0 0 0,-4 0 0 15,4 0 0-15,-4 0 0 0,4 0 0 0</inkml:trace>
  <inkml:trace contextRef="#ctx0" brushRef="#br0" timeOffset="53785.81">24448 6002 740 0,'0'0'0'15,"0"0"0"-15,0-5 0 0,0 5 20 0,0-4 2 16,0 4-2-16,0 0 1 0,0 0 23 0,0 0 1 15,0 0 0-15,0 0 0 0,0 0-36 0,0 0 0 0,0 0 0 16,0-5 0-16,0 5-9 0,7-6 0 16,-7 6 0-16,3-2 0 0,-3 2-5 0,3-5 2 0,-3 5-1 15,3-3 1-15,-3 3-8 0,4 0-1 0,-4 0 1 16,1 0 0-16,-1 0-1 0,0 0-1 0,0 0 1 16,0 2 1-16,0-2 9 0,-1 3-1 0,1-3 1 15,-7 13 0-15,7-13 2 0,-19 33 0 0,5-14 0 16,-1 1 0-1,1 1 1-15,0 0 0 0,-1-1 0 0,1 1 1 0,0-2 2 0,-1 1-1 0,1-2 1 16,0 1-1-16,-1-7 0 0,1 3 2 0,1-1-1 0,2-1 1 16,0-1-1-16,1-1 1 0,6-3-1 0,-4-1 1 15,8-7-2-15,-8 7 2 0,8-7-2 0,-5 5 1 16,5-5-2-16,-3 3 0 0,3-3 0 0,-4 4 0 0,4-4 5 16,-1 0 1-16,1 0-1 0,-2 0 0 0,2 0 4 15,0 0 0-15,0 0 0 0,0 0 0 16,0 0-7-16,0 0-1 0,0 0 0 0,0 1 1 15,0-1-4-15,0 0 0 0,0 0 0 0</inkml:trace>
  <inkml:trace contextRef="#ctx0" brushRef="#br0" timeOffset="54735.55">24490 5964 12 0,'0'0'0'0,"0"0"0"15,0 0 0-15,0 0 7 0,0-5-1 0,0 5 1 16,0-3 1-16,0 3 11 0,0-4 1 0,0 4 0 15,0 0 1-15,0 0-20 0,0 0 0 0,0 0 0 16,0 0 0-16,0 0-2 0,0 0 1 0,0 0 0 16,0 0 0-16,0 0-1 0,0 0 0 0,0 0 0 0,0 0-1 15,0 0 0-15,0 0 0 0,0 0 0 0,0 0 1 16,0 0-2-16,0 0 1 0,0 0 0 0,0 0 1 16,0 0 2-16,0 0 0 0,0 0 0 0,0 0 1 15,0 0 16-15,0 0 1 0,0 0 0 0,0 0 1 0,0 0 32 16,0-8 2-16,0 8 0 0,-3-8 0 0,3 8 4 15,-3-5 1-15,3 5-1 0,-7-8 0 16,7 8-9-16,-11-6 0 0,11 6-1 0,-11-7 2 0,11 7-9 16,-16-6 2-16,16 6-2 0,-18-9 2 0,18 9-12 15,-20-16 2-15,20 16-2 0,-24-21 2 0,24 21-10 16,-26-25 1-16,13 9 0 0,1 0-1 0,-1 3-3 0,0-2 2 16,0-1-2-16,-4-2 1 0,1-1 5 0,-5-1 1 15,2-1-1-15,2 4 1 0,2 1-2 0,1-1 2 16,0-2-1-16,1 3 1 0,0 1 0 0,0 4 0 15,2-1 0-15,0 1 1 0,1 1 1 0,2 5 0 16,1-1 0-16,-1 4 1 0,1-1-8 0,1 3 1 0,-1-3-1 16,1 2 0-16,0 1-5 0,-1-4 1 0,7 4-1 15,-8-1 1-15,8 1-5 0,-4 5 2 0,4-5 0 16,-7 1-1-16,7-1-6 0,-1 6 1 0,1-6 0 16,-2 8 0-16,2-8-6 0,2 5 1 0,-2-5-1 15</inkml:trace>
  <inkml:trace contextRef="#ctx0" brushRef="#br0" timeOffset="56416.26">19426 5165 12 0,'-5'-2'0'15,"5"2"0"-15,-11-11 0 0,11 11 154 0,-11-5 0 0,11 5 1 16,-14-8 0-16,14 8-123 0,-21-12-1 0,21 12 0 16,-21-11 2-16,21 11-27 0,-16-10 0 0,16 10 0 15,-20-6 1-15,20 6-7 0,-26-7 0 0,26 7 0 16,-30-3 1-16,14 3-9 0,-2 3 0 0,2-3 0 15,-1 2 1-15,-2 1-19 0,-2 2-1 0,0 0 0 16,1 1 1-16,0-1-10 0,0-2 1 0,-1 3-1 16,-3 1 1-16,2 0 19 15,1 3-1-15,0 1 0 0,2 2 1 0,0 3 4 0,0 4 0 0,3 1-1 0,3 4 2 16,2 4 1-16,3-1 1 0,3 8 0 0,-1 1 0 16,1 6 6-16,2 4 0 0,1 2 1 15,-2 3 0-15,0-1 1 0,0 3 0 0,1-3 0 0,3-2 1 16,1-3-2-16,2-7 2 0,2 2 0 0,1-6 0 15,-4-3 0-15,1-4 0 0,0-2 0 0,2 1 0 0,-3-5 2 16,1 0 0-16,0-1-1 0,2-1 1 0,3-2 3 16,-3 1 0-16,3 0 1 0,-2 0-1 0,8-2 3 15,-1-1 0-15,5 0 0 0,1-4 1 0,3 7 3 16,2-1 2-16,2-1-2 0,1-3 2 0,0-1 4 16,0 0 0-16,2-1-1 0,2-1 3 0,3-3 1 0,1-1 1 15,2-4 1-15,-4-3-1 0,1-2-4 0,1-1 0 16,-2-2 0-16,2-1 0 0,0-2-3 0,0-1-1 15,0 1 1-15,0-3 1 0,-1 1-8 0,-1-1 1 16,1 2 0-16,-1-3 2 0,4 3-5 16,-4-4 2-16,1 2-1 0,-1-1 1 0,1-4-3 15,-5 0 2-15,1 0-1 0,0-1 0 0,2-4-2 0,-3 0-1 16,-2 1 1-16,-2-5-1 0,-1 1-2 0,-3-5 0 16,-2 1 0-16,-1-1 0 0,-1-4-1 0,-1-2 0 0,-3 2 0 15,-4 0 0-15,-2-1-1 0,-4 1 1 0,-2 2 0 16,-1-3 0-16,-1 3-1 15,-2-1 1-15,-4 2-1 0,-1 1 1 0,-1 4-1 16,-4 1 0-16,-5-1 0 0,3 4 1 0,-6 1-1 16,2 4 1-16,-2 0-2 0,-1 0 2 0,-2 7-1 0,-3-2 1 0,-2 0 0 15,-1 1 0-15,1-3 0 0,-4 2 0 0,-1 2 0 16,1 1 1-16,-4 3 2 0,2-1-1 0,0 1 0 0,-2 0 0 16,0 1 15-16,-1 0 0 0,2 0 0 0,-4 1 1 15,1-1 10-15,1 3 0 0,2 1 0 0,-1 5 0 16,0-2 1-16,-3-2 2 0,5 4-1 0,2 1 0 15,1-1-4-15,5 3 0 0,-2 0 0 0,-1 0-1 16,1 5-4-16,2-1 0 0,2 4-1 0</inkml:trace>
  <inkml:trace contextRef="#ctx0" brushRef="#br0" timeOffset="57739.42">19947 5372 12 0,'0'0'0'0,"0"0"0"16,0-3 0-16,0 3 104 0,-3-5 1 0,3 5-1 15,-1-5 0-15,1 5-46 0,0-3-1 0,0 3 0 16,0 3 0-16,0-3-48 0,0 2 0 0,0-2 0 16,1 3 0-16,-1-3-9 0,10 8 1 0,-10-8 0 15,14 10 1-15,-14-10-4 0,27 14 2 0,-11-9 0 16,0-1 0-16,0-1-2 0,0-1 1 0,-2 1 0 0,1-3 0 15,-3 0-1-15,0-5-1 0,0 2 1 0,3 0 1 16,1 2-1-16,-4-4 1 0,4 5-1 0,2-3 1 16,-2 3 0-16,3 3 1 0,0-2 0 0,-1 3 0 0,-3-1 0 15,-2 1 0-15,2 1 0 0,-3-5 0 0,-1 0 1 16,-3 0 0-16,0-3 1 0,0 1-1 0,0-2 1 16,0 2 0-16,2 1 0 0,-1-4 1 0,3-3 0 15,0 0 2-15,1 0-2 0,-2-3 1 0,0 1 6 0,1-5 1 16,0 2-1-16,1 0 1 0,0 1 2 0,0 1 1 15,2-2-1-15,-2 0 2 0,0-3-1 0,-2 4 1 16,2-1 0-16,1 2-1 0,2-2 6 0,0 2 2 16,-2 2-2-16,-1 1 1 0,-2 3-1 0,-3 2 1 15,-3 0-1-15,0 1 0 0,-5 2-2 0,5 0 0 16,-5 0 0-16,3 0 0 0,-3 0-2 0,3 2 0 16,-3-2 1-16,3 6 0 0,-3-6-3 0,3 8-1 15,-1 0 0-15</inkml:trace>
  <inkml:trace contextRef="#ctx0" brushRef="#br0" timeOffset="58069.36">20615 5347 740 0,'0'0'0'0,"0"0"17"0,0 0 1 0,0 0 0 0,-1-16 0 16,1 16 18-16,6-8 1 0,-6 8-1 0,6-5 1 15,-6 5-26-15,7-8 1 0,-7 8 1 0,11-12-1 16,-11 12-11-16,13-4 1 0,-13 4 1 0,8 0-1 16,-8 0-2-16,12 8 0 0,-12-8 0 0,13 16 0 0,-8 2-2 15,1 1 0-15,-1 1 1 0,0-2 0 16,1-3-1-16,1 1 0 0,-1-3-1 0,-1 0 1 0,0-9 1 16,-1 0 0-16,-4-4 0 0,5 0 0 0,-5 0 1 15,8 3 0-15,-8-3 0 0,6-3 0 0,4-2 0 16,1-3 0-16,3-3 0 15,1-2 1-15,1-6 1 0,1 0 0 0,-1 0 1 0,0-1-1 0,0 2 3 16,2 2 1-16,-2 4 0 0,1-3-1 0,2 6 2 0,4-2 1 16,-1 1 0-16,-1 2 0 0,-1 0-2 0,3-1 2 15,-1 1 0-15</inkml:trace>
  <inkml:trace contextRef="#ctx0" brushRef="#br0" timeOffset="61778.65">24778 5290 12 0,'0'-3'0'0,"0"3"0"0,-1-18 0 0,-4 2 0 0,2-4 0 16,-2 4 0-16,-1 5 0 0,-2 6 0 0,-2 5 0 15,1 3 0-15,-1-3 0 0,2 2 4 0,0 1 1 16,-3-3-1-16,-3 3 1 0,-4 2 22 15,-1 3 1-15,1-5-1 0,4 2 1 0,1-1-2 0,2-4-1 16,2 4 1-16,2-4 1 0,7 0-9 0,-9 4 0 16,2 0 0-16,1-4 0 0,-1 1-9 0,-2 2 1 15,-1-3 0-15,1 0 0 0,-2 0-1 0,-2 2 0 0,0-2 0 16,0 0 1-16,1 0-2 0,2 0 1 16,-3 0 0-16,1 0 0 0,0 0 0 0,1 0 1 0,-1 3 0 15,-1 0 0-15,-2 5 0 0,-1 0 2 0,1 2-1 16,-3 1 0-16,0-2 5 0,-1 4 0 0,2 3-1 15,2-5 2-15,4 1 1 0,2 4 1 0,1-3 0 16,-2 1 0-16,1 0 0 0,-3 1 0 0,1-1 0 16,0 0 1-16,2 0 2 0,-1-1 0 0,0 0 1 15,1-2-1-15,1 1-5 0,2-2 1 0,-1 3-1 0,-1-1 1 16,0 3-4-16,0-1 1 0,0 0 0 0,2-4-1 16,1 1 1-16,0-3 1 0,2 4-1 0,2 1 1 15,-1 4-9-15,-1 2 1 0,3 2-2 0,1-1 2 16,4 1-6-16,3 0 2 0,-3 2-1 0,0 1 1 15,0 1 2-15,-1-2 2 0,4 0-1 0,2 1 1 16,1 0 3-16,0-4 0 0,0-2 0 0,0 1 1 0,1-2 1 16,-3-1 2-16,2-3-1 0,0-2 1 0,1 2-1 15,-1-1 1-15,0-4 0 0,-1 0 0 0,-1 0-5 16,-1 1 2-16,2-1-2 0,-1 0 1 0,2-3-2 0,2 0 1 16,1 1 0-16,2-1 0 0,0 3-2 0,0 0 0 15,0-2 0-15,0 2 1 0,-3 0 0 0,-4 0 0 16,4 0 0-16,-2 0 1 0,-1 0 0 0,-4-5 0 15,1 1 0-15,-1 4 1 0,2-3-1 0,0-2 0 16,2 4 1-16,-4-1-1 0,2-4 0 0,0 1 0 16,0 1 0-16,1 3 0 0,3-2-2 0,0-1 1 0,1 1 0 15,-2 1 0-15,2-1 0 0,-3-2 1 16,1-3-1-16,1 2 1 0,-4-2-2 0,2 0 1 0,1 0-1 16,2 0 1-16,0-2-5 0,-1-1 2 0,1-2-1 15,-2 2 1-15,0 0-3 0,1 1 1 0,-1-1-1 16,0 0 0-16,0-2 1 0,0 1-1 15,2-6 1-15,0 1-1 0,-1-1 3 0,3-6 0 0,1 0 1 16,-2 2 0-16,-1 0-1 0,1 0 2 0,-3-2 0 16,2 0 0-16,1-5-2 0,1 1 0 0,-1-1 0 15,-3 2 1-15,2 2-1 0,0-1 1 0,-2-2 0 0,-1-1 1 16,-1 2-3-16,-3-1 2 0,1-1-1 0,-4 1 0 16,-1-1-2-16,-2-3 0 0,-2 4 1 0,0-1-1 15,1 2 2-15,-1 5 0 0,-1-2-1 0,0-3 1 16,-2 2 1-16,0-1 0 0,1 2 0 0,-1 4 1 15,2-3 1-15,1 6 0 0,-1 1 0 0,-2-2 0 16,0 3 0-16,0-5 1 0,-1 3-1 0,-2-2 1 16,-1-2 0-16,-3-3 1 0,1 1 1 0,0 2-1 0,0 3-1 15,1-1 0-15,2 2 0 0,0 1 1 16,-1 0 1-16,-1 0-1 0,1 0 0 0,1 0 0 0,-5 0-1 16,2 0 2-16,-2-1-2 0,0 1 1 0,1 0 0 15,-1 0 0-15,2 0 0 0,0-1 2 0,1 1-3 0,4 1 1 16,-2 1 0-16,-2 0 1 0,2 1-7 0,0-3 2 15,-1 3-1-15,-1-3 0 0,2-3-3 0,0 2 0 16,0 1 0-16,0 3 1 0,2 2-3 0,1-2 0 16,5 5 0-16,-11-3 0 0,4 2-1 0,1-1 1 15,-2 0-1-15,-3 2 1 0,-3-3-1 0,-1 3 1 0,1 3-1 16,-2-1 2-16,0 1-2 0,2 0 1 0,-1 2-1 16,-1-2 1-16,0 2 0 0,2-2 0 0,-2 2 0 15,3 0 1-15,4-5 2 0,1 3-1 0,1-2 1 16,1 3-1-16,6-4-3 0,-8 3 1 0,8-3 0 15,-3 4 0-15,3-4-1 0,-3 2 0 0,3-2 0 16,-3 3 0-16,3-3-2 0,-4 0 0 0,4 0 0 16,0 3 0-16,0-3-3 0,-1 2 0 0,1-2 0 15,-2 6 0-15,2-6-3 0,-5 10 1 0,-3 2-1 16,4 3 0-16,-3 2 0 0,3 4 0 0,-1-9 0 0,0 4 0 16,0-3 4-16,-1 0-1 0,3-6 1 0,-1 5-1 15,1-5 2-15,0 1 1 0,0-3-2 0,-2 3 2 16,0-3-1-16,1 0 1 0,4-5-1 15,-7 6 1-15,7-6-1 0,-6 6-1 0,6-6 1 0</inkml:trace>
  <inkml:trace contextRef="#ctx0" brushRef="#br0" timeOffset="63089.56">24762 5328 916 0,'0'0'0'0,"0"0"0"16,0-5 0-16,0 5 13 0,0-5 0 0,0 5 1 0,0 0-1 15,0 0-7-15,-1 0-1 0,1 0 1 0,-3 0 0 16,3 0-6-16,-4 0 0 0,4 0 0 0,-6-3 0 15,6 3-7-15,-11-5 1 0,11 5-1 0,-14-4 2 0,14 4-22 16,-24-4 1-16,24 4-1 0,-27-3 1 0,27 3-10 16,-29-1 2-16,13-3-2 0,2 4 1 0,-1 0-2 15,-1 0 0-15,2 0 0 0,0 0 0 0,-1 0 8 16,1 0 1-16,0 0 0 16,1 4-1-16,2-3 15 0,0 2 0 0,-2 1 0 0,0 0 0 15,2 4 8-15,0-3 0 0,0 3-1 0,-2-3 2 16,0 3 2-16,0-1 1 0,1 1 0 15,0 0 0-15,-4 5 2 0,1 0 0 0,-3-1 0 16,0-1 0-16,3 2 0 0,0-3 0 0,2 4 0 0,1-2 0 0,1 1 0 16,-4 3 0-16,4-2 0 0,0 5 0 0,0-1 0 15,0 1 0-15,-1 1 0 0,1 1 0 0,0-1 10 16,3 1 1-16,-1-2-1 0,1 2 1 0,0-1 17 0,0-2 2 16,0 2-2-16,0 1 1 0,0-1 7 0,0 1 0 15,1-2 0-15,3 1 1 0,0-2-6 0,3 1 0 16,-1-2 1-16,-1-1 0 0,0-3-8 0,0-2 0 0,-1 2-1 15,3-1 2-15,1-1-10 0,0-1 1 16,0-2 0-16,-2 0 1 0,1 0-7 0,1-4 1 0,0 1-1 16,0 3 1-16,0 0-4 0,0 0 1 0,0 0-1 15,4 1 1-15,3 2-3 0,-1 2 2 0,-1 0-1 16,0-1 0-16,1 3-1 0,2 2 0 0,0-4 1 0,-2-1 0 16,1-1-2-16,-1 2 2 0,2-5-2 15,0 0 2-15,-1 0-3 0,-3-3 2 0,-4-5-1 0,10 9 1 16,-5-3 2-16,-1 2 2 0,1-3 0 0,2 3 0 15,2-3-4-15,1 3 0 0,1-4 1 0,2 1 0 16,1-2-5-16,4 2 1 0,-4 1 0 0,2-4 1 16,1 1-3-16,2-3 1 0,-4 3 0 0,1-3 0 0,-2 0 0 15,0 0 1-15,1-3-1 0,-1 3 2 0,-6 0-2 16,0 0 1-16,2 0 0 0,-1 0 1 0,2 0-1 16,2-5 0-16,0 2 0 0,-2 3 2 0,2-3-2 15,1 1 1-15,2-1-1 0,0 0 2 0,0 2 1 0,1-4 1 16,1 5 0-16,-2-3-1 0,-2 3 0 15,-1-4-1-15,0 3 1 0,1-5 0 0,2-2 0 16,0 1 0-16,-2-1 0 0,1-3 1 0,-1 2 0 16,0-5 2-16,-1 1 0 0,-2 3 0 0,0-2 1 15,1 1 1-15,-1 1-1 0,-2-1 1 0,-1 3-1 16,0 3 1-16,-8 5-1 0,8-12 1 0,-3 4 0 0,0 0 1 16,0 0 1-16,-1-2-1 0,3-1-1 0,-4-1 1 0,2-1-1 15,-1 2 2-15,1-2-2 0,-2 1 0 0,1-4 0 16,-1-2 0-16,0 3-2 15,0-1 1-15,0 0 0 0,-1 0 0 0,1 0-3 0,0 2 2 16,-1-5 0-16,0 2 0 0,-1 1-3 0,-1 0-1 16,0-2 1-16,0-1 0 0,0-3-3 0,0 2 2 0,-1-1-1 15,-1 1 0-15,0 4 0 0,-1-3 0 0,-2 1-1 16,-1 1 2-16,0-2-2 0,-2-2 1 0,-2 2 0 0,1 5 0 16,-1-2-1-16,2 4 0 0,0-1 1 15,0-3 0-15,0 0 0 0,0 0 1 0,0 4-1 0,2-4 0 16,-4 3 1-16,2 2-1 0,0 2 1 0,0-1 0 15,2 2-1-15,0-3 1 0,-2 2-1 0,-2-2 1 16,-1-2 0-16,0-3 1 0,0 3-1 0,-2 2 2 16,2 2 0-16,0-2 1 0,-1 1 0 0,1 2 1 15,0 0-2-15,0 0 2 0,-2 1 0 0,2-1 0 0,-5 3 0 16,-2 0 1-16,3-1-1 0,2 1 1 0,2 2 0 16,-1 1 1-16,0 2 0 0,-1 2 0 0,2-1-6 15,-2 4 1-15,-1-3-1 0,-1 1 2 0,-1 5-4 16,-1 0 0-16,1 0 1 0,2-4-1 0,1 1 0 15,0 2 0-15,0-3 1 0,1 4-1 0,0-3-1 0,-2 3 1 16,1 0-1-16,1 0 2 0,-1 4-3 0,0 1 0 16,2 0 0-16,1 3 1 0,1 1-1 0,-2 4 0 15,1 2 0-15,2 3 0 0,0 2 0 16,0 4 0-16,-5 17 0 0</inkml:trace>
  <inkml:trace contextRef="#ctx0" brushRef="#br0" timeOffset="64019.54">22032 6100 150 0,'0'0'0'0,"0"0"0"0,0 0 0 0,0 0 105 0,0-1 1 16,0 1-1-16,0-5 2 0,0 5-35 0,5 2 1 15,-5-2-1-15,13 3 0 0,-13-3-65 0,11 0 1 16,-11 0 0-16,29 0 0 0,-7-7-8 0,7 1 0 16,1 3 0-16,-3-2 0 0,3-1-7 0,0 1 1 15,4 0 1-15,-1 1-1 0,6-1-7 0,2-1 0 16,1-2 0-16,-3 0 1 0,3 1 10 0,2-1 2 15,3 1-1-15,1 0 1 0,-1 2 1 0,3 1 2 16,-1-1-2-16,-1-3 1 0,0 2 7 0,0-1 0 0,-4-1 0 16,1 1 0-16,-4 0 7 0,1 1 1 0,-6 0-2 15,-2 1 2-15,-4 0-2 0,-3-1 0 0,-3 4 1 16,-3-1 0-16,-4 1 2 0,-4 2 0 0,-3 0 0 16,-4 0 0-16,-6 0-3 0,3 0 2 0,-3 0-1 15,0 0 1-15,0 0-4 0,0 0 2 0,0 0-2 16,0 0 2-16,0 0-5 0,-6 0 1 0,-4 2 0 0</inkml:trace>
  <inkml:trace contextRef="#ctx0" brushRef="#br0" timeOffset="64375.87">21909 6164 766 0,'-6'0'0'0,"6"0"0"0,-16 1 0 0,16-1 15 0,-5 3 0 16,5-3 0-16,-3 0 1 0,3 0 15 0,0 0 2 16,0 0-1-16,0 2 1 0,0-2-24 0,0 0 1 15,0 0-1-15,0 2 1 0,0-2-9 0,3 0 0 16,-3 0 0-16,10 4 0 0,-10-4-2 0,19 2 1 16,-19-2 0-16,32 6 0 0,-11-1-8 0,-1-2 2 15,1-3-1-15,0 2 0 0,-1-2-10 0,4-2 0 16,0-1 1-16,2 0 0 15,-1 1 6-15,2-2 0 0,5 0 0 0,3-4 1 0,2 1 5 0,3-1 1 16,3 3-1-16,-2-3 2 0,4-3 1 0,3 1 0 16,1 2 0-16,2-3 0 0,2 2 1 0,1-4 0 15,0 1 0-15,-1-3 0 0,1 6 4 0,-5-4 1 0,2 2-1 16,-3 2 1-16,0-3 3 0,-3 5 1 0,-2-1 0 16,-3 0-1-16,-4 1 3 0,-4 1-1 0,-2 1 0 15,-6 2 1-15,-1 2-2 0,-6 1 1 0,-1 0-1 16</inkml:trace>
  <inkml:trace contextRef="#ctx0" brushRef="#br0" timeOffset="70553.3">7552 6092 12 0,'3'0'0'15,"-3"0"0"-15,10-9 0 0,-10 9 0 0,3-29 0 16,-3 29 0-16,12-20 0 0,-12 20 0 0,23-16 0 0,-23 16 0 15,32-17 0-15,-15 1 0 0,7-5 0 0,-2 1 0 16,2-4 0-16,3-1 0 0,5-4 0 0,-3 1 0 16,1-6 0-16,4 3 0 0,-4-6 0 0,3 4 0 15,4-3 0-15,-3-1 1 0,2 1 0 0,-1 1 0 16,2 3 0-16,-2-1 4 0,2 4 0 0,-4 1 0 16,-4 4 1-16,-4 0 0 0,-1 7 2 0,-1 1-1 15,-6 7 1-15,-1 1 7 0,0 5 2 0,-6 3-1 16,1 3 1-16,-6-3-5 0,-2 5 0 0,-3-5 1 15,5 4 0-15,-5-4-7 0,1 11 1 0,-1-1-2 16,-1 4 2-16,-6 4-6 0,1 2 1 0,-2 1 1 0</inkml:trace>
  <inkml:trace contextRef="#ctx0" brushRef="#br0" timeOffset="70886.89">7920 5755 12 0,'0'0'0'0,"0"0"0"16,0 0 0-16,5-19 0 0,3 7 0 0,0 0 0 0,0 6 0 15,1 3 0-15,2-2 0 0,-3 5 0 0,-1-3 0 16,1 3 0-16,3 3 0 0,-3-3 0 0,1 2 0 16,1 1 0-16,1 2 0 0,-3 1 0 0,2 4 0 15,1-3 0-15,-3 3 0 0,1 1 0 0,1-1 0 16,1 1 0-16,2 1 0 0,0 1 0 0,-2 1 0 15,1 4 0-15,-4-6 0 0,2 4 0 0,0-3 0 0,1-1 0 16,-3 0 0-16,0-3 0 0,-2-1 0 16,0-2 0-16,1-1 0 0,-1-3 0 0,-1 1 0 0,3 0 0 15,0-3 0-15,-2 0 0 0,2 0 0 0,0 0 0 16,3-6 1-16,-1-2 2 0,3-2 1 0,3-2-1 16,0-4 0-16,1-2 10 0,4-4 0 0,1 0 0 15,2-2 0-15,5-1 7 0,-4-4 0 0,5 1 1 16,4-1 0-16,3 1 1 0,-2-5 2 0,5-2-2 15</inkml:trace>
  <inkml:trace contextRef="#ctx0" brushRef="#br0" timeOffset="71720.02">7367 5757 12 0,'-3'0'0'0,"3"0"0"0,-10-5 0 0,10 5 0 0,-13-11 0 15,13 11 0-15,-14-2 1 0,14 2 3 0,-14 10 1 16,14-10-1-16,-8 8 2 0,8-8-6 0,-3 3 0 0,3-3 0 16,-2 3 0-16,2-3 0 0,-3 5 0 0,3-5 0 15,0 5 0-15,0-5 0 0,0 4 0 0,0-4 0 16,8 15 0-16,-8-15 0 0,20 30 0 0,-7-13 0 16,0 2 0-16,-3-3 0 0,2-2 0 0,3 5 0 15,-3-3 0-15,1-3 0 0,0-1 0 0,0 1 0 16,-1 0 0-16,1 1 0 0,-2-1 0 0,2-1 0 15,0-2 0-15,0 1 0 0,-1-3 0 0,4-3 0 16,2-1 0-16,-1-1 2 0,4 1 1 0,3-9-1 0,1-1 1 16,4-7 3-16,1-3 0 0,1-5 0 15,5-2 1-15,1-7 0 0,3-4-1 0,1-2 1 0,4-4 1 16,3 2-3-16,4-3 2 0,-4-2-1 0</inkml:trace>
  <inkml:trace contextRef="#ctx0" brushRef="#br0" timeOffset="79004.41">14278 7524 12 0,'0'0'0'0,"0"0"0"0,-3-7 0 0,3 7 0 0,-2-9 0 16,2 9 0-16,-5-8 0 0,5 8 0 0,2 0 0 15,-2 0 0-15,5 3 0 0,-5-3 0 0,3 5 0 16,-3-5 0-16,5 1 0 0,-5-1 0 0,11 4 0 15,-11-4 0-15,27 4 0 0,-6 0 0 0,3-4 0 16,1 0 0-16,1 0 0 0,-2 0 0 0,1 0 0 16,-1-5 0-16,3 2 0 0,3 3 0 0,2 3 1 15,-2-3-1-15,7 0 1 0,-2 0 10 0,5 0 1 0,1 0-1 16,1 0 0-16,-1 0 11 0,2 0 2 0,4 0-2 16,-3 0 2-16,4 0 16 0,1 1 1 0,-2 3-1 15,1-4 1-15,-1-4-7 0,1 3 2 0,-2 1-1 16,1 0 1-16,-3 0-14 0,-1 0 1 0,2 1-1 15,-4 3 1-15,-1-4-9 0,0 3 2 0,1-3 0 16,2 4-1-16,-1-2-4 0,1 1-1 0,2 0 0 16,-4 1 0-16,5 0-5 0,0 1 1 0,1 0 0 15,2 0 0-15,1-2-2 0,1 0 0 0,0-3 1 0,0 3-1 16,1-1 4-16,-2 1 1 0,1-3-1 0,-2 5 1 16,2-5-8-16,-3 1 1 0,1 1-1 0,1-1 2 15,-4-1 0-15,0 0 2 0,-1 0-1 0,-1 0 1 0,1 0-5 16,0 0 0-16,-1 0 0 0,1 0 1 0,-1 0-1 15,-1 0 0-15,1 0 0 0,-3 0 0 16,0-1 0-16,1-2 0 0,-4 3 0 0,2 0 0 0,-2 3 0 16,0 1 0-16,-1-2 0 0,1 4 0 0,-4-1 1 15,1 3 0-15,-2-5 0 0,-1 2 0 16,-1 3 4-16,-1-3-1 0,2-1 1 0,1 0-1 16,4-4 1-16,1 0-1 0,-3 0 1 0,2 0 0 0,-1 0-1 0,3 0 0 15,-4-5 1-15,5 5-1 0,-2 0 0 0,3 0 1 16,-7 0-1-16,2 0 1 0,1-3-4 0,-2-1 0 15,3 3 0-15,-1 1 0 0,3-3-1 0,-2 1 0 16,-1-1 0-16,-1 0 2 0,1 0-2 0,0 1 0 16,-2-3 0-16,0 2 0 0,2 0 0 0,-4 1 0 15,1 2 0-15,-1-3 0 0,-6 0 0 0,0 1 0 0,0-1 0 16,0 0 0-16,0 2 1 0,1-4 1 0,0 5-1 16,3-3 1-16,-1 1 4 0,-1 2 1 0,1 0-1 15,2 2 1-15,-4 1 11 0,3-3 0 0,-1 1 0 16,-1 3 1-16,1-4 5 0,2 0 0 0,-5 0 0 15,2 0 1-15,2 0-1 0,-2-4 1 0,0 3 0 16,1 1-1-16,-3 0-7 0,2 0 1 0,0 0-1 16,-1 0 1-16,1 0-5 0,-2-5 2 0,2 3 0 15,1 4-1-15,2 3-8 0,1-4-1 0,-2 3 1 0,-1 0 0 16,2 1-4-16,1 1 0 0,1-1 0 0,-1-2 2 16,2 2-4-16,2-5 0 0,0 2 0 0,-2-1 0 15,1-1-1-15,1-1-1 0,0-1 1 16,-1 2 0-16,4-3-1 0,-2 1 0 0,2 2-1 0,0-3 2 15,2 0 0-15,1 1 0 0,0-1 0 0,0 2 1 0,-2-1-1 16,2 2 1-16,0 0-1 0,0 0 1 0,0 0 0 16,-1-2 0-16,-2 2 0 0,-1-3 0 0,-5 3 0 15,-1 3 0-15,-2-3 0 0,-3 2 1 0,1 0 0 16,-7-1 0-16,2 2 0 0,-3-3 0 0,-4 0 0 0,1 0 1 16,1 2-1-16,-3 1 0 0,2-3 0 0,-1 3 0 15,1-3 0-15,-1 0 1 0,1 0 0 0,-1 0-1 16,1 0 0-16,3-3 1 0,-1 3-1 0,1 0 1 15,-4 0 0-15,4 0 0 0,2-5-1 0,-1 2 0 16,-1 0 0-16,-1 1 0 0,3-1-1 0,-3 0 1 16,-1 2 0-16,2 1 1 0,1-5-2 0,1 2 0 15,-1-1 0-15,0 3 1 0,1-2-1 0,1 0 0 16,3 1 0-16,0 2 1 0,0-3-2 0,2 1 1 0,1 2 0 16,-1-3 0-16,-1 3 0 0,1-5 0 0,0 2 0 15,-2 0 1-15,0 1-1 0,-2-2 0 0,1 0 0 16,-1 1 1-16,1 2-1 0,-1-2 1 0,1-2-1 15,-1 5 1-15,2-3-1 0,-1 1 0 16,3 0 0-16,-1 1 1 0,-1 1-1 0,1 1 0 0,2-1 0 16,-1-1 0-16,1 1 0 0,-2-3 0 0,3 1 0 15,1 2 0-15,0 0 0 0,-1 0 0 0,3 0 0 16,-4-1 0-16,2-1 0 0,-2-1 0 0,-1 1 0 0,0-1 1 16,-1 0 1-16,1 1-1 0,-2-2 0 0,0 0 0 15,0 4-1-15,-6-3 0 0,3 2 0 0,0 1 0 16,1-4 0-16,1 0 1 0,-4 4 0 0,-1 0 0 15,0 0 2-15,-2 1 0 0,0 2 0 0,0-3 1 16,-1 0-1-16,-2 0 2 0,-1-3-2 0,0 3 1 0,-1-1 1 16,-1 1-1-16,-4-3 1 0,-1 1-1 0,0 0 1 15,-1 1-1-15,-1 1 1 0,2-3 0 0,5 1 0 16,1 0-1-16,4 1 1 0,-4 1 0 16,5-3-3-16,-1 3-1 0,1 3 0 0,-2-3 0 0,1 1-1 15,-2 3 0-15,1-1 0 0,1-3 0 0,-1-3-2 16,1 1 1-16,0 0-1 0,-1 1 1 15,4 1-2-15,0-3 1 0,-4 1 0 0,1 2-1 0,-2-3 2 0,-1 1 0 16,0 1 0-16,-1 1 1 0,-1 1-1 0,-2 1 1 16,3-2 0-16,1-2 0 0,1-1 0 0,0 0 0 15,0 1 0-15,-2 1 1 0,-1-1-1 0,-2 2 0 16,-11 0 0-16,11 0 1 0,-5 0-1 0,1 0 0 0,-1 2 0 16,-1-2 1-16,-5 0-1 0,9 0 0 0,-9 0 0 15,10 0 0-15,-10 0 0 0,10-2 0 0,-10 2 0 16,9 0 0-16,-9 0 0 0,8 0 0 0,-8 0 0 15,6 0 0-15,-6 0 0 0,7 0 0 0,-7 0 0 16,9 0 0-16,-9 0 0 0,10 0 0 0,-10 0 0 16,8 0 1-16,-8 0-1 0,8 0 1 0,-8 0 1 15,6 0-1-15,-6 0 0 0,7 0 1 0,-7 0 0 16,3 0 0-16,-3 0 1 0,3 0-1 0,-3 0 0 16,3 0 2-16,-3 0-1 0,3 0 0 0,-3 0 1 15,0 0 0-15,0 0 0 0,0 0 0 0,0 0 1 0</inkml:trace>
  <inkml:trace contextRef="#ctx0" brushRef="#br0" timeOffset="85670.53">18730 7769 12 0,'0'0'0'0,"0"0"0"0,0 0 0 0,0 0 0 0,-2-13 0 15,2 13 0-15,-5-3 0 0,5 3 0 0,-3 8 0 16,3-8 0-16,-8 22 0 0,0 1 0 0,-1 5 0 16,1-3 0-16,0-1 0 0,0-2 0 0,1 2 0 0,1 0 0 15,1-7 0-15,-3-1 0 0,3 0 0 0,1-7 0 16,-1 2 0-16,2-6 0 0,3-2 0 0,0-3 0 15,-7 5 0-15,7-5 0 0,-1 3 0 0,1-3 0 16,-5 2 0-16,5-2 0 0,-3 3 0 0,3-3 0 16,-2 0 0-16,2 0 0 0,0 0 0 0,0 0 0 15,0 0 0-15,0 0 0 0,0 0 0 0,0 0 0 16,-2 0 0-16,2 0 2 0,0 0 1 0,0 0 1 16,-1-5-1-16,1-3 7 0,0-3 0 0,0-3 0 15,0-5 2-15,0-2 3 0,0-4 2 0,5 1-1 16,-1 4 1-16,1-6 1 0,2 3 1 0,1-1 0 0,0 2 0 15,-2 0 5-15,-1-1-1 0,1 3 1 0,2-1 0 16,2 2 1-16,1 2 1 0,0-4 0 0,0 5-1 16,0 1-2-16,0-3-1 0,2 2 1 0,-2 4 0 0,-1 1-8 15,-2 3 0-15,0 3-1 0,-2 0 1 0,1 5-5 16,-3-3 0-16,-4 3 0 0,10 0 0 0,-10 0-2 16,5 3 0-16,-5-3 0 0,4 7 0 0,-4 0-3 15,2 5 1-15,-2 0-1 0,-2 7 1 0,-2 3-3 16,-4 5 2-16,-2 0-1 0,1 0 1 0,-1-6-3 15,0-1 0-15,-1 1 1 0,0-1-1 0,2 1-2 0,-1-2 1 16,-1-2 0-16</inkml:trace>
  <inkml:trace contextRef="#ctx0" brushRef="#br0" timeOffset="85954.58">18565 8043 640 0,'4'0'0'0,"-4"0"0"0,4-3 1 0,22-7 1 0,-1-2-1 15,-4 5 0-15,-3 6 1 0,-4-4 0 0,-3 3 0 16,-3 1-2-16,-5-2 0 0,-3 3 0 0,4-3 0 16,-4 3-7-16,4-2 0 0,-4 2 0 0,2-5 0 15,-2 5-39-15,3-3 2 0,-3 3-1 0</inkml:trace>
  <inkml:trace contextRef="#ctx0" brushRef="#br0" timeOffset="86156.57">18867 7842 614 0,'1'2'0'0,"-1"-2"0"0,7 0 0 0,-7 0-7 0,4 3 0 0,-4-3-1 15,10 4 1-15,-10-4-32 0,10 8 1 0,-10-8 0 16</inkml:trace>
  <inkml:trace contextRef="#ctx0" brushRef="#br0" timeOffset="86453.19">18899 7885 12 0,'0'0'0'0,"0"0"0"16,0-2 0-16,0 2 0 0,0-6 0 0,0 6 0 16,0-7 0-16,0 7 0 0,4-6 0 0,-4 6 0 15,18-14 0-15,-18 14 0 0,33-27 0 0,-15 14 0 16,-2 1 0-16,-2 4 0 0,-1 0 0 0,-2 3 0 0,-1-1 0 15,-4 4 0-15,-1-1 0 0,-5 3 0 16,9 0 0-16,-9 0 0 0,7 3 0 0,-7-3 0 0,5 2 0 16,-5-2 0-16,8 6 0 0,-8-6 0 0,3 6 0 15,1 1 0-15,-2 1 0 0,1 1 0 0,-3-1 0 0,2-2 0 16,-2 1 0-16,0-1 0 0,0 0 0 0,0-6 0 16,0 8 0-16,0-8 0 0,0 3 0 15,0-3 0-15,0 8 0 0,0-8 0 0,0 0 0 0,0 0 0 16,0 2 0-16,0-2 0 0,0 3 0 0,0-3 0 15,0 3 0-15,0-3 0 0,0 3 0 0,0-3 0 16,0 0 0-16,0 0 0 0,0 0 0 0,0 0 5 0,0 0 2 16,0 0-1-16,0 2 1 0,0-2 10 0,6 3 3 15,-6-3-2-15</inkml:trace>
  <inkml:trace contextRef="#ctx0" brushRef="#br0" timeOffset="86705.06">19592 7712 564 0,'0'0'0'0,"0"0"0"15,0-5 0-15,0 5 2 0,0-1 2 0,0 1-1 16,0 0 0-16,0 0 7 0,0 0 1 0,0 0-1 0,0 0 0 15,0 0 2-15,0 0 2 0,0 0-1 16,0 0 0-16,0 0 1 0,0 0-1 0,0 0 1 0,0 0 0 16,0 0-1-16,0 0-1 0,0 0 0 0,6 0 1 15,-6 0-3-15,13-2 0 0,-13 2 0 0</inkml:trace>
  <inkml:trace contextRef="#ctx0" brushRef="#br0" timeOffset="87195.45">18798 8186 539 0,'0'0'0'0,"0"0"4"0,0 0-1 0,0 0 0 15,0 0 2-15,0 0 4 0,0 0 0 0,0 0 0 16,0 0 1-16,0 0 0 0,0 0 1 0,0 0 0 15,0 0 1-15,0 0 7 0,0 0 0 0,0 0 0 0,10-4 1 16,-10 4 5-16,27-12-1 0,-8 1 1 16,3 1 0-16,2 2 1 0,2-4 1 0,-1-1 0 0,1 2-1 15,1 1-2-15,3 2 0 0,0-3-1 0,-1 2 1 0,0-2-5 16,-1 0 1-16,1 1-1 0,1 1 1 16,-3-1-3-16,2 1 0 0,0-1 0 0,0 1 1 0,-1 2-5 15,-2-1 2-15,-1 0-2 0,-1 4 2 0,-3 1 1 16,-4-2 0-16,-2 5 0 0,-2-3 1 0,-6 1-2 15,0 2 0-15,-7 0 1 0,5 0 0 0,-5 0-2 16,3 0 1-16,-3 0-1 0,0 0 2 0,0 0-5 0,0 0 2 16,0 0-2-16,-2 0 1 0,2 0-3 0,-1 0 1 15,-7 5-1-15</inkml:trace>
  <inkml:trace contextRef="#ctx0" brushRef="#br0" timeOffset="87454.36">18910 8330 1017 0,'0'0'0'0,"0"0"10"0,0 0 1 0,0 0-1 16,0-15 1-16,0 15 18 0,0-3 1 0,0 3 1 16,5 0-1-16,-5 0-7 0,11-5 2 0,-11 5 0 15,24-11 0-15,-2 7-13 0,7-3 1 0,-1 1 0 16,-2-2 0-16,-2 0 0 0,0 0 0 0,3 0 0 15,-2-1 1-15,4-2-1 0,1 0 2 0,0 1 0 16,2-3-1-16,2 1-2 0,-1-2 1 0,2-1-1 0,-1 4 2 16,-1-1-2-16,1-1 1 0,-2-3 0 0,-7 3 0 15,1-2-2-15,-2 2 2 0,-4-3-2 0</inkml:trace>
  <inkml:trace contextRef="#ctx0" brushRef="#br0" timeOffset="92604.61">17917 8616 12 0,'0'0'0'0,"0"0"0"0,-3-5 0 15,3 5 0-15,-5-9 0 0,5 9 0 0,-2-8 0 16,2 8 0-16,0 0 0 0,0 0 0 0,0 3 0 0,0-3 0 16,0 5 0-16,0-5 0 0,0 2 0 0,0-2 10 15,0 3 0-15,0-3 0 0,0 3 1 0,0-3 3 16,5 0-1-16,-5 0 1 0,5 1-1 0,-5-1 4 15,1 0 0-15,-1 0 0 0,2 4 1 0,-2-4 0 0,0 0 1 16,0 0-1-16,0 0 1 0,0 0 0 0,0 0 1 16,0 0-1-16,0 0 1 0,0 0-3 0,0 0 1 15,0 0-1-15,0 0 1 0,0 0 18 0,0 0 1 16,0 0-1-16,0 0 1 0,0 0 4 0,0 0 1 16,0 0-1-16,0 0 1 0,0 0-7 0,0 0-1 15,0 0 1-15,0 0 1 0,0 0-4 0,0 0 0 16,0 0 0-16,0 0 0 0,0 0-5 0,0 0 0 15,0 0 0-15,0 0 1 0,0 0-9 0,0 0 1 16,0 0-1-16,0 0 1 0,0 0-2 0,0 0 1 0,0 0-1 16,0 0 2-16,0 0-3 0,0 0 1 0,0 0 0 15,0 0 0-15,0 0-3 0,0 0 0 0,0 0-1 16,0 0 1-16,0 0-3 0,0 0 2 0,0 0-2 16,0 0 1-16,0 0-3 0,-2 1 1 0,2-1-1 15,-1 3 0-15,1-3-2 0,-5 8 1 0,5-8-2 16,-5 29 2-16,2-10-2 0,0 6 1 15,0 0-1-15,1-1 1 0,-3-3-4 0,0-4 2 0,2 2-1 16,3 2 1-16,-3-4-3 0,0 2 2 0,1 2-1 0,1-5 1 16,-2-2-2-16,-1 0 2 0,3-1-2 0,-1-1 1 15,1-4 0-15,1-3 0 0,0-5 0 0,0 10 0 16,0-10 0-16,0 11-1 0,0-11 0 0,-4 3 1 0,4-3-1 16,0 1 0-16,0-1 1 0,0 4-1 15,0-4-1-15,0 0 1 0,0 0-1 0,0 0 0 0,0 0-1 16,0 0 1-16,0 0 1 0,0 1-1 0,0-1-1 15,0 0 1-15,0 0-1 0,0 0 2 0,0 0-2 16,0 0 0-16,0 0 0 0,0 0 1 0,0 0-1 16,0 0 0-16,0 0 1 0,0 0-1 0,0 0-1 0,0 2 1 15,0-2-1-15,0 0 1 0,0 0-1 0,0 0 1 16,0 0-1-16,4 0 1 0,-4 0-1 0,8-3 0 16,-8 3 0-16</inkml:trace>
  <inkml:trace contextRef="#ctx0" brushRef="#br0" timeOffset="93864.66">17896 8651 803 0,'0'0'0'0,"0"0"0"0,0-5 0 16,0 5 7-16,0-3 1 0,0 3-1 0,0-3 1 15,0 3 5-15,0 0 0 0,0 0 1 0,0 0-1 16,0 0-10-16,0-5 1 0,0 5-1 0,3-5 0 0,-3 5-4 15,5-3 1-15,-5 3 0 0,2-3 0 0,-2 3-6 16,0-1-1-16,0 1 0 0,0-5 0 0,0 5-7 16,0-3-1-16,0 3 1 0,0-4-1 0,0 4-1 15,0-3 2-15,0 3-1 0,0 0 1 0,0 0 1 16,0 0 1-16,0 0 0 0,0 0 0 0,0 0 9 0,-2 0 1 16,2 0-2-16,0 0 2 0,0 0 2 0,0 0 0 15,0 0 0-15,0 0 0 0,0 0 0 0,0 0 1 16,0 0 0-16,-3 0 1 0,3 0 1 0,-3 0 0 15,3 0 1-15,-8 8 0 0,8-8 2 0,-24 29 0 16,9-10 1-16,3 1 0 0,2-4-4 16,1 0 1-16,-3-2-1 0,1 0 1 0,2-1 0 0,1-5-1 15,0-2 1-15,0 1-1 0,0-1 0 0,1 0 1 0,7-6-1 16,-6 5 0-16,6-5 1 0,-6 6-1 0,6-6 1 16,0 2-1-16,0-2-1 0,-4 3 0 0,4-3 1 15</inkml:trace>
  <inkml:trace contextRef="#ctx0" brushRef="#br0" timeOffset="94504.91">17644 9048 237 0,'0'0'0'0,"0"0"6"0,0 0 0 16,0 0-1-16,0-3 2 0,0 3 2 0,0 0 1 0,0 0 0 15,0 0 0-15,0 0-10 0,0 0 1 0,0 0-1 16,0 0 1-16,0 0-4 0,0 0 1 0,0 0 0 16,0 0-1-16,0 0-3 0,0 0-1 0,0 0 0 15,0 0 2-15,0 0 1 0,0 0 1 0,0 0-1 16,5 2 2-16,-5-2 1 0,2 1 0 0,-2-1 0 15,3 4 0-15,-3-4 1 0,3 3 0 0,-3-3 0 16,13 5 1-16,-13-5 0 0,25 1 1 0,-25-1-1 16,24 3 2-16,-24-3 4 0,32 0 1 0,-16 0 0 15,0 0 1-15,-3 0 5 0,-4-4-1 0,2 0 1 0,-3 1 0 16,2 2 11-16,-2-4 0 0,1 2-1 0,3-5 2 16,-3 3 9-16,4-1 1 0,-2-1 0 0,-1 1 0 15,1 1 6-15,-3 1 2 0,0-1 0 0,0 2-1 0,-2-2 2 16,-1 2 0-16,-5 3 0 0,11-5 0 0,-11 5-5 15,8-6 1-15,-8 6-1 0,5-2 1 16,-5 2-10-16,3-5 0 0,-3 5 1 0,5-3 0 0,-5 3-8 16,1 0 0-16,-1 0-1 0,3 0 2 0,-3 0-3 15,4 0 1-15,-4 0-1 0,0 0 1 0,0 0-7 16,0 0 1-16,0 0 0 0,0 0 1 0,0 0-4 0,0 0 0 16,0 0 0-16,0 0 0 0,0 0-3 0,0 0 2 15,0 0-1-15,0 0 0 0,0 0-3 0,0 0 1 16,0 0 1-16</inkml:trace>
  <inkml:trace contextRef="#ctx0" brushRef="#br0" timeOffset="95091.15">17880 8754 740 0,'0'-2'0'0,"0"2"0"15,0-6 0-15,0 6 24 0,-2-3 0 0,2 3 1 16</inkml:trace>
  <inkml:trace contextRef="#ctx0" brushRef="#br0" timeOffset="98988.95">17107 9892 200 0,'0'0'0'0,"0"0"0"0,0 0 0 16,0 0 62-16,0-3 0 0,0 3 0 0,0-5-1 15,0 5-48-15,0 0 0 0,0 0-1 0,0 0 2 16,0 0-11-16,6 0 2 0,-6 0-1 0,4 0 1 0,-4 0-5 16,9-1 0-16,-9 1 0 0,13-7 1 0,-13 7 0 15,22-3 0-15,-22 3 0 0,29 3 1 0,-10-3 4 16,2 2 0-16,1 0-1 0,0-1 1 0,6 1 12 0,-3-1 0 15,5 4 0-15,2-3 1 16,3 4 16-16,2-1-1 0,-2 1 1 0,5-1 1 0,0-4 3 0,1 3 2 16,-1-1-2-16,0 3 1 0,1 0-6 15,1 2 1-15,-2-1-1 0,-1-1 0 0,3 0-3 0,-1 1 0 16,1 1 1-16,-1-4-1 0,2 1-5 0,3 0 1 16,-1 1 0-16,-4-3 0 0,1 2-2 0,-2 0 2 15,0 0 0-15,-1-1 0 0,1 0-4 0,0-1-1 16,2-2 0-16,2 6 2 0,-1 1-4 0,2 1 2 15,1 2-2-15,-3-1 1 0,3 1 2 0,2-3 0 0,0 4 0 16,-2-2 0-16,0 2 0 0,-1 3-1 0,1-6 0 16,-3 2 2-16,2-4-13 0,-4 1 2 0,2-1-1 15,0 0 0-15,0-2-1 0,1-2 2 0,-1-2-2 16,1 2 1-16,-4 1 0 0,1 0 0 0,1-4-1 16,-1 0 2-16,1 0-3 0,-1-3 1 0,2 3-1 15,2 3 1-15,1-3-1 0,2 2 0 0,-2 0 0 16,0-1 2-16,2 2-1 0,-5 2 0 0,2-3 0 0,1 1 1 15,-3 0-1-15,2-3 1 0,-2 3-1 0,1 2 2 16,-1-4-9-16,0 3 1 0,1-1-1 0,0 2 2 16,2-5-3-16,-1 0 2 0,0 0-1 0,-2 1 1 15,0-1-2-15,0-1 1 0,0 1 0 0,-2-4 0 16,1 4-1-16,-3 0 0 0,1 0 0 0,0-1 1 16,0-2-2-16,0-1 0 0,0 3 0 0,-2-4 1 15,-3 2-3-15,0-2 1 0,-1-1 0 0,-1 1 0 0,-1 0-1 16,-3 1 0-16,-1 0 0 0,3 0 0 0,0 1-1 15,0 1 1-15,-3-1 0 0,1 0 0 0,-2 1-1 16,0 0 1-16,-1 1-1 0,-1-4 1 0,1 2-1 0,-1-2 1 16,-1 0 0-16,0 2 0 0,-2 3-2 0,-2-3 2 15,-1 2 0-15,0-1 0 0,0 0 0 0,0-2 0 16,0 0 0-16,0 1 0 0,0 2-1 0,-1-4 1 16,0 2-1-16,-1 0 1 0,-1-1-3 0,0 3 1 15,0-4-1-15,0 2 1 0,-2 0-4 0,1 1 1 16,0-3-1-16,1 2 2 0,0 0-5 0,2 2 1 0,-1-3 0 15,-1 1 0-15,-1 2-1 0,-1-1 0 16,0 0 0-16,1 1 0 0,-1 1 1 0,2 1 2 0,-3-1-1 16,3 0 0-16,1 0 2 0,1 0-1 0,-1 0 0 15,-1 0 2-15,2-1-3 0,1-1 2 0,-5 1-1 16,5 1 0-16,-3-5 2 0,2 2-1 0,-1 0 1 16,2 1-1-16,2-1 1 0,2 0 1 0,-6 1-1 15,2-3 1-15,0 2-1 0,0 0 1 0,1 1 0 16,-1 1 0-16,1-1 0 0,-2 2 0 0,-1-3-1 15,3 3 2-15,-4 0-1 0,1 0 0 0,-1 0 1 16,3-1 0-16,2-3 1 0,3 0 1 0,-4-1-1 0,1 2 1 16,0 0-1-16,0-1 1 0,-1 3 0 0,3-4 0 15,1 0 0-15,-2-1 0 0,0 1 0 0,-1 2 0 16,-2 1 0-16,2 2 0 0,-4-1 0 0,1-1 0 16,-4-1 0-16,-1 2 0 0,-2-3 0 0,0 3 1 15,0-2-1-15,1 3 0 0,-3-4 0 0,1 3 1 0,-1-1 0 16,1 2 1-16,-1 0-1 0,1 0 2 0,0 0-1 15,-1 0 0-15,1 0 0 0,1 0 2 0,3 0-3 16,2-1 1-16,0-2 0 0,-2 1 1 0,1 0-1 0,1 2 0 16,0 0 0-16,0 0 1 0,-1-1 0 15,1-2 1-15,0 1 0 0,-1-1 0 0,-1 1 1 16,0 1 0-16,4 1 0 0,-2 1 0 0,3 1 1 0,2 1 1 16,-1 0-2-16,0 0 2 0,0 1 0 0,1-1 1 15,0-2-2-15,-1-1 2 0,3 0-1 0,2 2 1 16,4-2 0-16,-4-2 0 0,3 1 1 0,0 1 0 15,1 0 0-15,-2 0 1 0,3 0 2 0,-3-5 1 0,16 2 1 16,-8 0-1-16,-1 1 1 0,-2 2-1 0,-10-3 1 16,0-2 0-16,2-1 1 0,0-1 1 0,0 3-1 15,0 2 1-15,0 1-4 0,0 1 1 0,-5 0-1 16,2 0 0-16,-1 0 0 0,0 1-1 0,4-1 0 16,-4 0 0-16,3 0 1 0,-1 0-1 0,0 0 0 15,0 0 1-15,1-1-4 0,-1 1 1 0,-4 0-1 16,-1 0 1-16,1 1-3 0,-2 1 0 0,1-2 0 15,1 0 1-15,-1 0-2 0,-1 0 1 0,-5 0 0 16,1 0-1-16,-3 0-1 0,1 0 0 0,4 0 1 0,0 0-1 16,-1 0-1-16,3 0 2 0,6 1-1 0,-1-1 1 15,1 0-1-15,-1 0 1 0,-2 0-1 0,-1 0 2 16,-1-1-2-16,1-1 2 0,1 1-1 0,0 1 0 0,-1 0 0 16,1 0 0-16,0 0 0 0,-2 0 0 15,3 0-1-15,-1 0 0 0,-5 0 0 0,4 0 0 0,-6 0-2 16,3 0 2-16,-3 0-2 15,1 1 1-15,1-1-1 0,-4 0 1 0,3 0-1 0,-2 2 0 0,0-2 0 16,0 0 1-16,4 0-1 0,-1 0 0 0,0-2-1 16,1 1 0-16,-1 1 1 0,0-4-1 0,1 3-1 0,-1-1 1 15,0 1-1-15,1 1 1 0,-1-5-1 16,-1 3 0-16,9-1 0 0,-1 0 1 0,0 0-1 0,1 1 0 16,-3 1 0-16,0-1 0 0,2 2-2 0,-2-3 1 15,0 1 0-15,0 1-1 0,2-1-2 0,-2 2-1 16,3-3 1-16,-1 1 1 0,0 1-5 15,0-1 1-15,1 1-1 0,-1-1 1 0,1 0-3 0,-1 2 1 16,1-3-1-16,0 3 1 0,1 0 4 0,-1 0-1 0,-1 3 0 16,-2-3 1-16,1 0 1 0,0 2 1 0,2 0 0 15,-1-1 0-15,1-1 2 0,0 2 0 0,4-1 0 16,-1 1 1-16,-1-2 0 0,2 3 0 0,-1-3 0 16,1 0 0-16,1 0 0 0,-2 0 0 0,-1 0 0 15,0 0 0-15,0 0 1 0,-2 0 0 0,9-3 0 16,-3 1 1-16,3 1 0 0,0 1 0 0,4-2 0 15,-1 1 1-15,1-3-1 0,0 1 1 0,18 0 1 16,-9 2-1-16,-1-3-1 0,-3 3 0 0,-14 1 1 0,4 0-1 16,3 0 0-16,4 1 2 0,17 3-1 0,-9-3 0 15,-4 2 1-15,-4 0-1 0,-15-1 0 0,4 0 1 16,3 1 0-16,1 0 2 0,8 2-2 0,-1 1 2 16,-2-3 0-16,-2 2 0 0,2 1 0 0,-1 1 1 15,1 1 3-15,-2 4 0 0,1-4 0 0,-1-3 1 16,1 1 0-16,-1-1 2 0,1 0-1 0,-1-4 0 15,1 1 1-15,1-1 0 0,-3 3 0 0,-2-4 0 0,2 0-1 16,0 0 2-16,1 1-1 0,1 1 1 0,-1-1-4 16,0 3 1-16,3-4 0 0,-1 0 1 0,0-4-2 15,0 1 0-15,17-2 0 0,-5 1 0 0,-6 1-1 16,-1-1 1-16,-21 3-1 0,3-2 1 0,2 1-3 16,2-3 1-16,1 2-2 0,0 0 2 0,0 0-3 0,0 1 0 15,-6 2 1-15,0 0 0 0,-1 0-1 0,-1 0 1 16,-4 0-1-16,-3 2 2 15,1-1-1-15,0 1 0 0,-7 1 0 0,1-3 1 0,-1 2 0 0,0-1-1 16,-6-1 1-16,10 5 1 0,-10-5-1 0,10 2-1 0,-10-2 1 16,6 0 0-16,-6 0 0 0,6 0 0 0,-6 0 0 15,7 0 1-15,-7 0-2 0,6 0-1 0,-6 0 1 16,3 0-1-16,-3 0-1 0,3 0-1 0,-3 0 1 16,4 0 0-16,-4 0-2 0,3 0 2 15,-3 0-2-15,3 0 1 0,-3 0-1 0,3 0 1 0,-3 0-1 16,0 0 0-16,0 0-1 0,0 0 2 0,0 0-1 15,3 0 0-15,-3 0-1 0,4 0 1 0,-4 0 0 16,3 0 0-16,-3 0-1 0,3 0 0 0,-3 0 0 0,3 0 1 16,-3 0 0-16,3 0-1 0,-3 0 0 15,4 0 0-15,-4 0-1 0,3-2 1 0,-3 2-1 0,3-5 1 16,-3 5-1-16,3-3 0 0,-3 3 0 0,6-3 1 16,-6 3-2-16,7-3 1 0,-7 3 0 0</inkml:trace>
  <inkml:trace contextRef="#ctx0" brushRef="#br0" timeOffset="103821.72">7451 11110 12 0,'-3'1'0'0,"3"-1"0"0,-6-1 0 16,6 1 0-16,-11-6 0 0,11 6 0 0,-5-2 0 16,5 2 0-16,-5 3 0 0,5-3 0 0,-8 5 0 0,8-5 0 15,0 1 0-15,0-1 0 0,-3 0 0 0,3 0 0 16,-2 2 0-16,2-2 0 0,-3 2 0 0,3-2 0 15,-5 0 0-15,5 0 0 0,-3 3 0 0,3-3 0 16,-3 5 0-16,3-5 0 0,-2 0 0 0,2 0 0 0,-3 1 0 16,3-1 0-16,-1 0 0 0,1 0 0 0,0 3 0 15,0-3 0-15,0 3 0 0,0-3 0 0,0 0 0 16,0 0 0-16,0 0 0 0,0 0 8 0,0 0 0 16,0 0-1-16,0 0 2 0,0 0 19 0,0 0 2 15,0 0-1-15,0 0 0 0,0 0 2 0,4 0 2 16,-4 0-1-16,13 4 1 0,-13-4-2 0,16 3 2 0,-16-3 0 15,18 3-1-15,-18-3-1 0,17 3 2 0,-17-3-2 16,19 0 2-16,-19 0-18 0,26 0 0 16,-26 0 0-16,30-5 1 0,-14 2 0 0,-2 0 1 0,5 1 0 15,-1-1 1-15,-2 2 0 0,1-1 0 0,4 1 0 16,0 1 1-16,4 0 3 0,-1 0 2 0,-1 1-2 16,1 2 2-16,1 0-11 0,1 1 2 0,-1-1-1 15,1 2 0-15,-1-1-4 0,2 1 1 0,-1 0 1 16,2 0-1-16,-1-2-5 0,1 0-1 0,-1 2 1 15,1-4 0-15,1 2 0 0,1 1 1 0,2-4 0 16,-2 1-1-16,1 1 0 0,1-1-1 0,-4-1 1 0,3 0 1 16,-1 0 4-16,2 0 1 0,-2-1 1 0,7-2-1 15,-4-1 4-15,5 3 1 0,-1-1-2 0,1 2 2 0,1 2-1 16,2-1 0-16,0 3-1 0,1-1 2 0,1 1-5 16,2-2 2-16,1 1-2 0,0 0 2 0,2-1-4 15,1-2 0-15,-3 0 0 0,4 3 1 0,-1-3-3 16,2-3 1-16,-3-2-1 0,2 0 1 0,-1 1-5 15,2-3 2-15,-2-2 0 0,1 1-1 0,-4-3-1 16,-5 0 0-16,2 0-1 0,-1 0 2 0,-1 0-2 0,1-1 1 16,-4 1-1-16,-5 0 2 0,1 2-2 15,-1-4 0-15,-4 2 1 0,1 0 0 0,-1 0 0 0,0 0 0 16,-2 3-1-16,-2-3 2 0,2 3-2 0,-4 0 2 16,1 0-2-16,-2 2 2 0,-1-1 1 0,-1 3 2 15,1 2 0-15,-3 0 0 0,1 2 8 0,0 4 0 16,0-1 0-16,-5-3 1 0,2 3 4 0,0 2 1 0,0-5-1 15,-1 1 1-15,1 1-4 0,1-1 0 0,2-1 0 16,-1 0 1-16,-2 0-5 0,3 0-1 0,2-1 1 16,2-2 0-16,1 0-6 0,-1-1 1 0,1 3-1 15</inkml:trace>
  <inkml:trace contextRef="#ctx0" brushRef="#br0" timeOffset="104789.57">12969 10937 363 0,'-4'-1'0'0,"4"1"0"0,-10-3 0 16,10 3 15-16,-8-7 0 0,8 7 1 0,-11-6 0 16,11 6 12-16,-10 0 0 0,10 0 0 0,-8 0 0 0,8 0-15 15,0 1 1-15,0-1-1 0,-3 0 2 0,3 0-8 16,-1 0-1-16,1 0 1 0,-5 0 1 15,5 0-2-15,-3 2 0 0,3-2 0 0,0 3 1 0,0-3-4 16,0 3 0-16,0-3 1 0,0 4 0 0,0-4-1 0,4 3 0 16,-4-3-1-16,18 8 2 0,1 0-4 0,7 1 0 15,-1 1 0 1,-1-1 1-16,1-1 0 0,3 0 0 0,3-3 0 0,0 4 0 0,5 2 4 0,-1 0-1 16,5 2 1-16,-1-4-1 0,2 1 19 0,0-1-1 15,-2-1 0-15,2-1 1 0,2 1 3 0,2-2 1 16,1 2-2-16,-5-3 2 0,1-1 22 0,1 0 0 15,-2-1-1-15,1 3 2 0,4 0-3 0,-3 2 0 16,2-1 0-16,-2-1 0 0,6-4-8 0,-3-1 1 0,1-1-1 16,-1 0 0-16,0 0-5 0,0-1 0 0,0-6-1 15,1-1 1-15,-1-3-3 0,-1 0 2 0,1 0-1 16,-5 0 1-16,1 0-6 0,-3 1 0 0,1-2 0 16,-6 4 1-16,1-5-6 0,-2 2 2 0,-1 2-1 15,2-1 1-15,-4 1-4 0,0-1 2 0,2 1-1 16,-3-1 0-16,-2-1-2 0,0 0 0 0,-1 1 0 15,-1 1 2-15,1 1-3 0,-3 3 1 0,3-1-1 16,-5 4 1-16,-1-2-8 0,1 0 0 0,0 3 0 16,-2-1 1-16,0 2 0 0,-6 2 0 0,1-1 1 15,1 1 0-15,2 0-4 0,-3-1 0 0,1 2 0 16,-1-1 0-16,-1-1-3 0,-2 1 0 0,-1 1 1 0,1-3 0 16,-3 0-3-16,1 0 2 0,1 0-2 0,-2 0 2 15,3 0 1-15,-3 0 1 0,0 0-2 0,-2 0 2 16,-6 0-4-16,11 0-1 0,-11 0 0 0</inkml:trace>
  <inkml:trace contextRef="#ctx0" brushRef="#br0" timeOffset="106389.47">16980 10940 1218 0,'1'-1'0'0,"-1"1"0"16,2-2 0-16,-2 2 14 0,0 0-1 0,0 0 1 15,6 0-1-15,-6 0 12 0,18 2 1 0,-18-2-2 0,24 8 2 16,-9 0-9-16,3 1 1 0,0-1-1 16,-4-2 1-16,-3-1-9 0,-1-5 1 0,-1 3 0 0,1 1 0 15,1-1-4-15,-3 1 0 0,6 3 0 0,5-1 1 16,7 2-3-16,-1 2 1 0,4-3-1 0,5 0 1 15,5-2-2-15,4-2 0 16,5 1 1-16,5 3-1 0,3-1 0 0,3 2 1 0,3-2-1 0,5-6 0 0,0 0 0 16,3 0-1-16,-2-3 0 0,-1 3 0 0,-1 3-2 15,-3-3 0-15,-4 0 0 0,0 0 2 0,-1-4-2 16,-4 0 0-16,-5 1 0 0,2 2 0 0,-5-2-2 16,1-1 1-16,-6 3 0 0,2-4 1 0,-1 2-9 15,-1-5 0-15,2 2 0 0,3-1 1 0,2 1-17 0,3-2 0 16,0-1 0-16</inkml:trace>
  <inkml:trace contextRef="#ctx0" brushRef="#br0" timeOffset="106989.06">21082 10929 954 0,'30'-1'0'0,"4"-4"0"16,-7 0 0-16,-6 1 2 0,-2 0-1 0,3 1 0 15,10 2 1-15,8-4 3 0,9 2 0 0,1-5 1 16,-4 1-1-16,-3 3 8 0,-2-1 0 0,-1 0 0 16,-1 2 0-16,-4 0-1 0,0 1 2 0,-2 1-2 0,-1-1 2 15,0 2 5-15,-3 2 0 0,1-1 0 0,-1 1 0 16,-1 1 3-16,-1 0 2 0,0-1 0 0,1-1-1 15,-1 1 1-15,3 1-1 0,-3-3 1 0,0 0-1 16,0 0 1-16,0 0 0 0,0 0-1 0,0 0 1 0,2 0-4 16,1 0 1-16,-1 0 0 0,-3-5 1 0,-1 2 6 15,-3 3 1-15,1-3 0 0,-1 1 0 16,-1 1 2-16,-2-1-1 0,2-1 0 0,1 0 1 16,2 0-4-16,3 0-1 0,-5-4 1 0,1 6 1 0,-1-4-4 15,-1 2 0-15,1 1-1 0,2 2 1 0,-3 2-13 16,-1-1 1-16,1 1 1 0,1 0-1 0,2 1-6 15,2-3 0-15,-6 1 0 0,3 1 1 0,-2-1-4 0,-2 3 2 16,0-3-1-16,0 1 0 0,2-1-1 0,-1 1 0 16,-1-2 0-16,2 0 1 0,0 0-3 0,0-2 1 15,1-1-1-15,2 2 2 0,-2 1-2 0,0 0 0 16,1-4 0-16,-1 1 1 0,0-3-2 0,1-2 1 0,-3 0 0 16,3 2 1-16,1 1-2 0,0 2 0 0,-2 0 0 15,-1 0 1-15,-2-5-1 0,-2 3 0 16,1 2 0-16,-2 1 1 0,0 2-1 0,-4 2 0 0,1-1 0 15,-2 1 1-15,1-1 0 0,-3 3 0 0,1-4 0 16,-6 0 0-16,-4 0 1 0,10 1-1 0,-10-1 0 16,6 3 1-16,-6-3 1 0,7 0 2 0,-7 0-2 15,6 0 2-15,-6 0 0 0,2 0 2 0,-2 0 0 16,3 0 0-16,-3 0-1 0,3 0 2 0,-3 0 0 16,5 0 0-16,-5 0-5 0,1 0 2 0,-1 0-2 0</inkml:trace>
  <inkml:trace contextRef="#ctx0" brushRef="#br0" timeOffset="111307.14">12321 10967 12 0,'0'0'0'0,"0"0"0"0,-4-4 0 16,4 4 0-16,-9-7 0 0,9 7 0 0,-10-4 0 16,10 4 12-16,0-4 1 0,0 4-1 0,0-1 1 15,0 1-1-15,0-5 0 0,0 5-1 0,0-3 1 0,0 3 5 16,0-3 0-16,0 3 0 0,0-2 0 0,0 2-5 15,0 0 0-15,0 0 1 0,-1 0 0 0,1 0 10 16,0 0-1-16,0 0 1 0,-2 0 0 0,2 0 12 16,0 0 1-16,0 0-1 0,0 0 1 0,0 0 4 15,0 0 2-15,0 0-2 0,0 0 1 0,0 0-1 16,2 2-1-16,-2-2 0 0,11 3 2 0,-11-3-10 16,13 5 1-16,-13-5-1 0,17 6 0 0,-17-6-6 0,24 6 1 15,-24-6 0-15,21 7-1 0,-21-7-4 0,17 6-1 16,-17-6 0-16,29 6 0 0,-8-3-3 0,-1 2 0 15,6-3 0-15,-2 1 1 0,3-1-4 0,2-2 2 16,1-2 0-16,2-1-1 0,1-2 0 0,2-3 0 16,-1 0-1-16,-1 2 1 0,1 0-2 0,-2 1 2 0,-2-3-2 15,2 3 2-15,-5 0-3 0,2 2 1 0,-1 0-1 16,-5 1 1-16,-3 2-4 0,-1 2 0 0,-6 1 0 16,0-3 0-16,-3 0-3 0,-4 0 1 0,-6 0-1 15,6 2 1-15,-6-2-2 0,3 0-1 0,-3 0 1 16,4 0 0-16,-4 0 0 0,1 0 0 0,-1 0 1 15,0 0 0-15,0 0-1 0,0 0 1 0,0 0-1 16,0 0 2-16,0 0-1 0,0 0-1 0,0 0 1 16,0 0 0-16,0 0-1 0,0 0 2 0,0 0 0 15,0 1-1-15,0-1 0 0,0 0 1 0,0 0-2 0,0 0 2 16,0 0 1-16,0 0 0 0,0 0 0 0,0 0-1 16,0 0 1-16,0 2 0 0,0-2 0 15,0 0 1-15,0 0-1 0,3 0 1 0,-3 0 0 0,4 0 0 16,-4 0-1-16,4 0 1 0,-4 0 0 0,2 0 0 15,-2 0-2-15,3 2 1 0,-3-2 0 0,3 0 0 0,-3 0-1 16,10 0-1-16,-2 0 1 0,0 0 1 16,5 0-3-16,-1 0 0 0,1-2 1 0</inkml:trace>
  <inkml:trace contextRef="#ctx0" brushRef="#br0" timeOffset="117791.61">1310 12530 12 0,'0'2'0'0,"0"-2"0"0,2-7 0 0,-2 7 0 0,-5-17 0 15,5 17 0-15,3-10 0 0,-3 10 0 0,10 4 0 16,-10-4 0-16,20 3 0 0,-20-3 0 0,32 6 0 16,-14-4 0-16,3-2 0 0,-4 0 0 0,-1 0 0 0,2 0 0 15,-1 0 0-15,4 0 0 0,0 0 0 0,-1 0 0 16,1 0 0-16,0-2 0 0,4-1 0 0,-1 0 0 16,-2 1 0-16,4 2 0 0,1 0 0 0,-1 0 0 31,4-1 0-31,3-4 0 0,4 0 0 0,1 0 0 0,4 1 0 0,-1-1 0 0,2 0 0 0,2 0 0 15,-2 1 0-15,-2-1 0 0,-3 2 1 0,4-1-1 16,3 1 1-16,-2 0 2 0,-2 0 1 0,0 1-1 16,1-2 1-16,-2 0 1 0,1 1 1 0,1 0-1 15,2 0 1-15,-1 0 5 0,4-2 0 0,-6-1 1 16,5-1 0-16,-3 3 7 0,2-1 0 0,1-1 0 0,-3-4 0 16,2-1 0-16,-2 0 2 0,1 1-2 0,3 1 1 15,-6-1-1-15,5 2 1 0,-3 1-1 0,2-1 1 16,-4 0-3-16,1 0 1 0,-4 1 0 0,4 1 0 15,-4 0-2-15,0 1 0 0,-1 0-1 0,1 4 2 0,0-2-3 16,-1 1-1-16,1 2 0 0,0 2 1 0,1 1 3 16,0-3 1-16,4 1-1 0,-1 2 1 0,-1 1 1 15,1-1 0-15,-4-2 0 0,4-1 1 0,-4-1-1 16,-2-1 0-16,3 1 0 0,-1-1 1 0,3-1-4 16,1 0 0-16,-1 0 0 0,1-2 0 0,-2-3-1 0,1 0 0 15,0 0-1-15,4 0 2 0,-2 0 1 0,3-1-1 16,-4-1 1-16,1 2 1 0,1 2 2 0,-2 0 2 15,1-1-2-15,2 3 1 0,2-4 0 0,3 1-1 16,-4 1 0-16,3 0 0 0,2 1-1 0,0 0 0 16,-1 0 0-16,1 1 2 0,1 0-5 0,-1 1 2 15,0 0-1-15,2 2 1 0,1-4-2 0,0 3 0 16,-1 1-1-16,0-1 2 0,-2 0-3 0,-2 1-1 16,2-2 0-16,-2-2 1 0,2-1-4 0,-1-4 0 0,1 1 0 15,-2 1 1-15,5 0-4 0,-3 0 1 0,4 0 0 16,-6-3 0-16,5 3-3 0,-3-2 1 0,0 1 0 15,-1 3-1-15,-1 1-1 0,-1-3-1 0,1 3 0 16,1 2 1-16,1 1-3 0,-2 1 0 0,2-1 0 16,3 2 0-16,0-3-1 0,1 2 0 0,4-3 0 15,-2 1 0-15,7 0-1 0,-2-2 1 0,5 1-1 16,0 0 1-16,0 3-2 0,0-4-1 0,0 2 1 16,-4-2 0-16,1-1-1 0,2-4-1 0,-8 2 1 0,5 4 1 15,-4 0-4-15,-5 1 0 0,0 2 1 0,0-4 0 16,-3 2 0-16,-1-2-1 0,1 2 0 0,-5 0 1 0,0 1 1 15,-1 2 2-15,-4 2 0 0,-1-1 0 16,0 3-2-16,-5-1 1 0,2 1 0 0,-4 3 0 0,2-1-2 16,-1 0-1-16,-1 2 1 0,-1 0-1 0,-2-3 0 15,2 3 2-15,-2 0-1 0,4-2 1 16,-1 2-3-16,1 0 0 0,-1-2 1 0,1-1-1 16,-4-2-1-16,2-3 0 0,1 2 0 0,-4-1 2 0,1 1 3 15,-4 0 1-15,-2-1 0 0,-2 1 0 0,-1 1 1 0,-1-3 1 16,-4 1-2-16,-1 1 2 0,-2 0 0 0,1-1 0 15,-1 1 0-15,-4-1 0 0,2 3 0 0,2-1 0 16,-3 1 0-16,2 0 2 0,4 0-1 0,0 1 0 16,-1 0 0-16,1 0 0 0,0 1-1 0,-2 2 1 15,2-5 0-15,0 2 0 0,0 0-1 0,1-2 2 0,1-2-2 16,-1 2 1-16,2-3-1 0,4 2 1 0,1 0-1 16,-4-1 1-16,1-1-1 0,0-1 0 0,-2-3 0 15,2 1 0-15,-1 0 0 0,1 2 0 0,-2-4 0 16,-1 2 0-16,-2-1-1 0,-2 3 0 0,-1-2 0 15,-2 1-1-15,2 1 1 0,-5-1 0 0,0 2 0 16,4-3 0-16,1 1-1 0,0 1 1 0,0-1-1 16,-4 0 1-16,4 1 0 0,0 1 1 0,-2 1-1 15,2 1 1-15,-2 0-1 0,1 1 0 0,1 0 0 16,0-1 1-16,0-1-1 0,1 4 1 0,0-5-2 16,-1 0 2-16,-6 0-1 0,-1 0 1 0,-6 0 0 0,9 0 0 15,-9 0 0-15,5 0 0 0,-5 0 0 0,3 0 0 16,-3 0-1-16,4 0 0 0,-4 0 0 0</inkml:trace>
  <inkml:trace contextRef="#ctx0" brushRef="#br0" timeOffset="118594.77">4606 12497 12 0,'-3'0'0'0,"3"0"0"16,-1 0 0-16,1 0 0 0,0 0 1 0,0 0 0 0,-4 0 0 15,4 0 8-15,-8 0 0 0,8 0 0 0,-4 0 0 16,4 0-9-16,-5 0 0 0,5 0 0 0,-3 1 0 16,3-1 0-16,-4 0 0 0,4 0 0 0,-1 0 0 15,1 0 0-15,-3 0 0 0,3 0 0 0,-2 0 0 16,2 0-39-16</inkml:trace>
  <inkml:trace contextRef="#ctx0" brushRef="#br0" timeOffset="118642.32">4590 12506 12 0,'0'0'0'0,"0"0"0"0,13 0 0 0,-13 0-10 15</inkml:trace>
  <inkml:trace contextRef="#ctx0" brushRef="#br0" timeOffset="119340.01">4740 12500 12 0,'2'-2'0'0,"-2"2"0"0,16-1 0 0,-16 1 0 0,33 0 0 15,-9 0 0-15,-2-2 0 0,7-3 0 0,0 1 0 16,1 1 0-16,-1-1 0 0,1 1 0 0,2 0 0 16,1 0 0-16,2 1 0 0,4 1 0 0,1-1 0 15,1 1 0-15,2-1 0 0,-2 2 0 0,6 2 0 16,2-2 0-16,2 0 0 0,-1 0 0 0,4 0 0 16,-3 0 0-16,0-2 0 0,1-1 8 0,-1 0 1 15,-1 1-1-15,1 0 1 0,0 1 2 0,-2-1 0 16,1 2 0-16,1 2 0 0,-5-1 17 15,0 3 2-15,0-3-1 0,-1 1 0 0,-2 1-9 0,3-3 2 16,-1 2-2-16,-2-1 1 0,1 2-3 0,3 0 0 0,-4 2 0 16,1 2 1-16,3-4-4 0,0 1 0 0,3 1 0 15,-4 0 1-15,3-2-6 0,-1-1 0 0,5-1 0 16,-2 4 0-16,6-5-4 0,-1 2 0 0,1-2 0 16,2-2 1-16,-3-6-3 0,1-1 1 0,1-1-1 15,1 2 1-15,-3-1-3 0,1-2 0 0,-1 0 0 16,-2-1 2-16,-1 1-2 0,-2 2 0 0,0-4 0 15,0 5 2-15,1 0-3 0,-2-1 1 0,1 3-1 16,0 1 2-16,-2 2-1 0,0-1 0 0,2 3 0 0,4 1 1 16,-1 3-3-16,0 2 0 0,2-4 0 0,-2 3 1 15,0-1 0-15,-3-2 0 0,2 1 0 0,-5 1 0 16,-2-1-1-16,-2-1 0 0,-2 2 0 0,1 1 0 16,2 0 0-16,1-2 0 0,-5-1 0 0,2-1 0 15,0-1-1-15,2-1 1 0,-4-1 0 0,-2 3 0 0,-6 3-1 16,1-1 1-16,-1-1-1 0,-4-1 1 0,1 0-1 15,2 2 1-15,-2-2-1 0,-1-2 1 0,1 1-2 16,2-1 2-16,-2 2 0 0,-1 0 0 0,1 0 0 0,1 2 0 16,0-1 0-16,-2 1 0 0,5 1 0 0,-4 0 0 15,0 1 0-15,-3-1 0 0,-1 1-1 0,-6 1 1 16,1 2-1-16,-2 0 1 0,0-2-1 0,-6 2 0 16,3-3 0-16,-3-1 0 0,1-1-3 0,2-2 2 15,0 0 0-15,-3 2 0 0,0-1-2 0,-1 1 1 16,-4-2-1-16,0-2 2 0,-1-1-1 0,-1 1 1 0,-1 1-2 15,4-1 2-15,3 1 3 0,-4-1 0 0,1 1 0 16,2-1 2-16,-3 0 6 0,2 2 0 16,-1-3 0-16,2 2 1 0,-3-1 3 0,5 0 1 0,0 2-1 15,3-3 2-15,1 2-8 0,4-1 1 0,0 1 0 16,-4-3 1-16,1 1-5 0,-2 0-1 0,0 1 0 16,-2 1 1-16,-1 1-2 0,-2-3 0 0,0 1 0 15,-1 1 1-15,-2-1-2 0,-3 0 1 0,-1 1 0 16,3-1 0-16,-1 1 1 0,0-1 0 0,1 0-1 15,-1-1 2-15,2 0-1 0,2 0 0 0,-1 1 1 0,-2-1-1 16,-7 3-2-16,9-6 0 0,-9 6 1 0,5-3 0 16,-5 3-2-16,3-3 1 0,-3 3-1 0,3-4 1 15,-3 4-1-15,5 0 1 0,-5 0 0 0,2 0 0 0,-2 0-1 16,3 0 2-16,-3 0-1 0</inkml:trace>
  <inkml:trace contextRef="#ctx0" brushRef="#br0" timeOffset="123825.16">26087 12297 288 0,'0'0'0'0,"0"0"0"16,0 0 0-16,0 0 0 0,0 2 1 0,0-2-1 16,0 1 1-16,0-1 17 0,0 0 0 0,0 0 0 15,0 0 0-15,0 0 48 0,0 0 0 0,0 0 1 0,5 0 0 16,-5 0 14-16,5 0 1 0,-5 0 0 0,12-1-1 15,-12 1-48-15,21-6 1 0,-21 6-1 0,30-4 1 16,-12 3-4-16,1-1 1 0,0-1-1 0,-1 0 1 16,-1 1-3-16,2 2 0 0,4-3 1 0,-1 2-1 15,2-1 0-15,1 0 0 0,2 1 0 0,0-1 0 0,1 1 8 16,0-3 0-16,3 1 0 0,0 2-1 0,3 1-9 16,1 1 0-16,0-1 0 0,2-1 0 0,1 1 4 15,2-3 0-15,0 1 1 0,-1 2 0 0,3 0-6 0,1 0-1 16,2 0 1-16,1-2 1 0,2-1-6 15,1 0 0-15,0 1 0 0,-1 1 1 0,0-1-11 16,1 2 1-16,1 2-1 0,-2-2 1 0,1 0-1 0,1 0 2 16,-4 1-2-16,-3 1 1 0,-3 1-2 0,-2 0 1 15,-1 1-1-15,-2 0 1 0,-4 1 1 0,0 0 1 16,-4 0-1-16,0-1 1 0,-3 1-4 0,-2 0 0 16,-1 0 0-16,0 1 0 0,-2 2-1 0,0-3 1 15,-3-1 0-15,-3 1 0 0,-4-2 0 0,-1-3 0 0,-8 0 0 16,8 3-1-16,-8-3-2 0,5 4-1 0,-5-4 1 15,3 0-1-15,-3 0-1 0,3 4-1 0,-3-4 0 16,3 0 0-16,-3 0-1 0,4 0 1 0,-4 0-1 16,3 0 1-16,-3 0-2 0,3 0 1 0,-3 0 0 15</inkml:trace>
  <inkml:trace contextRef="#ctx0" brushRef="#br0" timeOffset="124324.56">30236 12590 1431 0,'9'2'0'15,"-9"-2"0"-15,24 6 0 0,-24-6 27 0,23 8 1 0,-23-8 0 16,20 5 1-16,-20-5 17 0,19 0 0 0,-19 0 0 15,12 0 1-15,-12 0-14 0,4 0 2 0,-4 0 0 16,4 0 0-16,-4 0-25 0,4-2 0 0,-4 2 0 16,12-6 0-16,-12 6-8 0,20-6 2 0,-20 6-1 15,21-4 0-15,-21 4-3 0,14-3 2 0,-14 3-2 16,11-1 1-16,-11 1-1 0,13-4 0 0,-13 4 0 16,15 0 0-16,-15 0-1 0,23 4 1 0,-7-4 0 15,2-4 0-15,3 1-2 0,3 2 1 0,-1-1 0 16,1 1 0-16,0-1-1 15,2 0 0-15,1 1-1 0,3-1 1 16,4 1 0-16,1 1 0 0,0 1-1 0,0 1 1 0,1-1-1 0,1 1 1 16,0 0-2-16,-2-1 2 0,0 1 0 0,0-1 1 0,-2 1-1 0,-1 3 1 0,-5-2-2 15,-1 3 1-15,-5-3-1 0</inkml:trace>
  <inkml:trace contextRef="#ctx0" brushRef="#br0" timeOffset="127376.6">1741 13442 12 0,'0'0'0'0,"0"0"0"16,-4-8 0-16,4 8 0 0,-4-19 0 0,4 19 0 15,-4-14 0-15,4 14 0 0,8 3 0 0,-8-3 0 16,13 10 0-16,-13-10 0 0,26 9 0 0,-26-9 0 0,28 11 0 16,-7-8 0-16,0 2 0 0,-4-3 0 0,4 2 0 15,-4 0 0-15,3-3 0 0,-3-1 0 0,7-1 0 16,-2-1 0-16,2 0 0 0,2 1 0 0,-5 1 0 0,4 1 0 16,-3 1 0-16,2 0 0 15,-3 1 0-15,0 0 0 0,-1 2 0 0,1-5 0 0,1 1 0 0,-1 2 0 16,3-1 0-16,-3-2 0 0,-1 2 0 0,0-1 0 15,0 1 0-15,1-1 0 0,0-1 0 0,3 0 0 0,-2 0 0 16,2 0 0-16,-2 2 0 0,2-1 1 16,-3 1 0-16,4-2 0 0,4 0 1 0,1 2 2 15,-1 1-1-15,0-2 1 0,1-1 0 0,-1 0-1 0,1 2 2 16,2-2-2-16,-2-2 2 0,0-1 3 0,4 0-1 16,-2-2 1-16,-2-1 0 0,-1 0-1 0,-4 1 1 15,4 0 0-15,-4 0-1 0,4 1 5 0,-3 2 0 16,-1-3-1-16,4 2 2 0,-4 0-1 0,4 0 0 15,-3 0 1-15,-1-1 0 0,-1 1 2 0,-3 2-1 0,-1-1 1 16,-1 1-1-16,2 1 1 0,0-4 0 0,-2 4-1 16,2 4 1-16,-4-4-2 0,1 1 2 0,-1 2-1 15,2 0 1-15,-1 2-3 0,-2 3 1 0,5-3-1 16,-1 1 2-16,3 1-3 0,-3-1 0 0,1 0 0 16,0 1 2-16,0-1-3 0,-1 0 1 0,6-1-1 15,-4 0 1-15,2-2-2 0,2-2 0 0,-3-1 0 16,3 0 0-16,-1 2-2 0,1-2 1 0,-2-2 0 15,1 1-1-15,1-2 6 0,-1 1-1 0,1-1 0 16,-1 1 1-16,2 1-1 0,-4-1 2 0,1 1-1 16,1-1 1-16,-2 0 0 0,0 1 1 0,3-1-1 15,-2 1 2-15,1-1-3 0,1 1 1 0,3-1-1 0,-1 2 1 16,-1 2 6-16,2 1 1 0,-3-2 1 0,2-1-1 16,-2 0-11-16,2 0 0 0,-2 0 0 0,3 0 2 15,-4 0-7-15,4 0 2 0,-4 0 0 0,4 0-1 0,-4-1-2 16,4-2 0-16,1-1 0 0,-4 3 0 15,3-1 3-15,-4 1 1 0,-1 1 0 0,2 0-1 0,-1 0-2 16,1 0-1-16,-3 0 1 0,3 0-1 0,-1-4 2 16,1 1 1-16,3 0-2 0,-1 0 2 0,6 0 2 15,-4 0 0-15,4 1 0 0,-4-1 0 0,2 0 1 0,1 1 0 16,-3-1 0-16,2 0 1 0,-1 0-4 0,-3-1 1 16,3 1-1-16,0 0 1 0,0 2-2 0,-3-3 2 15,3 3 0-15,-6-1 0 16,1 1 0-16,1-1 1 0,-2-1 0 0,1 0 0 0,-1 0-1 0,4-2 1 15,-3 0 0-15,-4 2-1 0,2 1 1 0,0 2 0 16,-2 0 0-16,-1 0 0 0,-1 0 3 0,-4 0-1 0,2 0 0 16,-1 0 1-16,-1 2 1 0,0 1-1 15,2 0 0-15,-2 0 1 0,-3 1 3 0,1-1-1 0,2 1 1 16,1 1 0-16,2 2 3 0,2 0 1 0,2 1 0 16,0 0 0-16,-2 0 2 0,5 0-1 0,-1-3 0 15,1 0 1-15,4-4-2 0,2 4 0 0,-3-2 0 16,-2-3 2-16,1 0-5 0,1 0 1 0,0-1 0 15,-1-3 0-15,3 1-3 0,-3 2 0 0,-1-3-1 16,1 1 2-16,-3 2-4 0,1-2 1 0,-4-1-1 16,2 3 1-16,-4-1-6 0,3 1 0 0,-2 1 0 0,-1 1 0 15,1 1-3-15,-2-1-1 0,0 1 0 0,0 1 1 16,2 2-3-16,-3 0 1 0,-2 1 0 0,1 0 1 16,1 1-3-16,-2-1 0 0,-1-1 0 0,3-1 1 15,-5 1-1-15,-1-2 0 0,1-1 0 0,0 3 0 0,0-4-1 16,-1 2 1-16,3 1 0 0,-2-3 0 0,4-1-1 15,4-1 1-15,-4-1-2 0,1 0 2 0,-2-1-1 16,0 2 1-16,-3-4 0 0,-1 2 0 0,-1 1-1 16,-1 1 1-16,-2-1 0 0,2 0 0 0,1 1-1 15,-2-1 1-15,4 1-1 0,0-1 1 0,-2 2-1 16,2-5 0-16,-1 2 0 0,1 2 1 0,-2 1-2 0,2 0 1 16,0 0 0-16,-5 1 0 0,1-1 0 0,-1 0 0 15,-8 0 0-15,8 0 0 0,-8 0-1 0,8 0 1 16,5-1 0-16,0-3 0 0,1 1 0 0,2 0 0 15,-8 0 0-15,5 0 1 0,-5 0 0 0,1-1 0 16,2 1 0-16,-3 0 0 0,2 0 0 0,-2 1 1 0,2-1-1 16,1 0 1-16,-2 0 1 0,2 0 0 0,10-4 1 15,0 3-1-15,0-1-1 0,1 0 1 0,2 0-1 16,-3 2 2-16,1-2-2 0,-1 1 0 16,2 2 0-16,0 2 0 0,-3 2-1 0,1-1 1 15,0 1-1-15,-4-1 1 0,1-1-1 0,1 0 0 0,-9 0 0 16,1 2 2-16,2 0-2 0,-5-1 0 0,-8-1 0 15,9 0 0-15,-9 0 0 0,8 0 0 0,-8 0 0 16,3 0 0-16,-3 0 0 0,5 0 0 0,-5 0 0 16,2 0 1-16,-2 0 0 0,3 0 0 0,-3 0 0 15,0 0 0-15,0 0 0 0,0 0 2 0,0 0-2 0,0 0 1 16,0 0 0-16,0 0 0 0,0 0 1 0,0 0-1 16,0 0 0-16,0 0 2 0,0 0-2 0,0 0 1 15,0 0-1-15,0 0 2 0,0 0-1 0,0 0 0 16,0 0 0-16,0 0-1 0,0 0 0 0,0 0 0 0,0 0 2 15,0 0-1-15,0 0 1 0,0 0 0 0,0 0-2 16,0 0 1-16,0 0-1 0,0 0 1 0,0 0-2 16,0 0 1-16,0 0 0 0,0 0 0 0,0 0-1 15,0 0 0-15,0 0 0 0,0 0 0 0,0 0-1 16,0 0 1-16,0 0-1 0,0 0 2 0,0 0-2 16,0 0 0-16,0 0 0 0,0 0 1 0,0 0-1 0,0 0 0 15,0 0 0-15,0 0 1 0,0 0 0 0,0 0 0 16,0 0 0-16,0 0 0 0,0 0 4 0,0 0-1 15,0 0 1-15,0 0 0 0,0 0 6 0,0 0-1 16,0 0 0-16,0 0 0 0,0 0-2 0,0 0 1 16,0 0 0-16,0 0 0 0,0 0-2 0,0 0 1 0,0 0 0 15,0 0 1-15,0 0-1 0,0 0 0 0,0 0 0 16,0 0 0-16,0 0-1 0,3-1 1 0,-3 1 0 16,5-4 1-16,-5 4-1 0,1-3 0 0,-1 3 0 15,4-3 1-15,-4 3-3 0,3-3 2 0,-3 3 0 16,0-3 0-16,0 3-7 0,0-3 1 15,0 3-1-15,0-2 2 0,0 2-3 0,0-3 0 0,0 3 0 16,0 0 1-16,0 0-2 0,0-2 1 0,0 2-1 16,0 0 1-16,0 0-3 0,0 0 2 0,0 0 0 0,5 0 0 15,-5 0-1-15,3 0-1 0,-3 0 1 16,1 0 1-16,-1 0-1 0,4 0 0 0,-4 0-1 0,8 5 2 16,-8-5-4-16,4 10 0 0,4 2 1 0,-3 1-1 15,-2 1-2-15,2-4 2 0,-3-4-2 0</inkml:trace>
  <inkml:trace contextRef="#ctx0" brushRef="#br0" timeOffset="128623.12">8795 13439 515 0,'0'-2'0'0,"0"2"0"16,0-3 0-16,0 3 95 0,0-3 0 0,0 3 1 0,0-2-1 15,0 2-30-15,0 0 0 0,0 0 0 0,0 0 2 16,0 0-44-16,0 0 1 0,0 0-1 0,0 0 2 15,0 0-19-15,0 0 0 0,0 0 0 0,0 0 1 16,0 0-6-16,0 0 0 0,0 0 0 0,0 0 0 16,0 0-1-16,0 0 0 0,0 0 0 0,3 0 0 0,-3 0 0 15,8 5 0-15,-8-5 0 0,13 3 0 0,-13-3-1 16,21 8 1-16,-21-8 0 0,25 13 0 0,-7-8-1 16,1-2 0-16,0 0 0 0,0 0 0 0,-1-1 1 15,5-1 0-15,-2 1 0 0,2-1 0 0,0-1 0 0,-2-1 1 16,5-1-1-1,-4 2 1-15,2 3 0 0,1 1 1 0,-1-1 0 0,2 3 1 16,-1-3 0-16,1 4 0 0,-1-3 1 0,1 3 0 0,2-4 0 0,1 2 0 16,0-1 1-16,-4 1-1 0,2 0 2 0,2 1 0 15,3-4 0-15,-5-2 1 0,2-2 1 0,0-1-1 16,-1 1 1-16,2 1 1 0,2-1-1 0,2 1 1 16,-4-1 0-16,0 1 0 0,2-3-1 0,2 0 0 15,-1-3 0-15,-4 3 0 0,1-1-3 0,-1 0 2 0,-2 0-2 16,-3 2 2-16,-7 3-1 0,-1 0 1 15,-3-3-1-15,-3 1 1 0,1 2-2 0,-2 2 0 0,-1 1 0 16,0-3 0-16,0 0-3 0,0 0 2 0,-3 2-2 16,3 1 1-16,-3-2 0 0,3 1-1 0,-8-2 0 15,8 3 2-15,-8-3-3 0,9 3 1 0,-9-3-1 16,8 2 1-16,-8-2-1 0,8 0 1 0,-8 0-1 16,5 0 0-16,-5 0-1 0,6 2 1 0,-6-2 0 0,7 0 0 15,-7 0 0-15,6 0 0 0,-6 0 0 0,10 0 1 16,-6 0-1-16,3 0 1 0,-7 0-1 0,9 0 1 15,-1 0 1-15,-3-2-1 0,-5 2 0 0,10-6 0 16,-10 6 1-16,11-2-1 0,-11 2 0 0,5 0 1 0,-5 0 0 16,3 0-1-16,-3 0 0 0,5 0 0 0,-5 0 1 15,3 0-1-15,-3 0 0 0,1 0 0 0,-1 0 0 16,4 0 0-16,-4 0-1 0,0 0 1 0,0 0-1 16,0 0 0-16,0 0 0 0,0 0 2 0,0 0-3 15,0 0 1-15,0 0-1 0</inkml:trace>
  <inkml:trace contextRef="#ctx0" brushRef="#br0" timeOffset="130456.86">10368 13512 12 0,'0'0'0'0,"0"0"0"0,0 0 0 16,0 0 29-16,0 0 0 0,0 0 0 0,0 0 1 0,0 0 10 15,0 0 0-15,0 0 1 0,0 0-1 0,0 0-22 16,0 0 1-16,0 0-1 0,0 0 1 15,0 0-11-15,0 0 1 0,0 0 0 0,7 0 0 0,-7 0-5 0,9 0 2 16,-9 0-1-16,11 0 0 0,-11 0-1 0,23 0 0 16,-23 0-1-16,25 0 2 0,-25 0-1 0,32 0 2 15,-18 0 0-15,5-3-1 0,-1-1 21 0,3 1 0 16,3 3 0-16,1 0-1 0,2 2 13 0,5-1 0 16,-2 1 0-16,4-2 0 0,2-2-8 15,3 1 1-15,-1-1-1 0,0-1 0 0,-1-2-2 0,1-1 0 16,2 0 0-16,-2 1 0 0,-1-1-6 0,1-1-1 15,0 1 0-15,-1 0 1 0,-2-1-4 0,-1 1 0 16,-3 1 0-16,0-3-1 0,-3 3 0 0,-5 1 1 0,1 1-1 16,-2 3 1-16,-1-4-1 0,-1 4 1 0,1-1-1 15,0-1 1-15,-4 2 11 0,3-1 1 0,-1-1 0 16,1 2 1-16,4 2 5 0,-3-1 0 0,1 1-1 16,2-1 1-16,-3 3-2 0,1-4 1 0,1 1-2 15,-1 1 2-15,0-1-6 0,1 1 1 0,2-1-1 16,1 1 1-16,-1-2-18 0,4 0 2 0,-2 0-1 0,0 2 1 15,-5-2-7-15,2 0-1 0,2 1 1 0,-4-1 0 16,3-1-2-16,3-1 2 0,-6 2-1 0,2 0 0 16,-2-2 3-16,-1-1 0 0,3 0 0 0,-2 2 1 15,2 1 2-15,-2 0 0 0,2 0 0 0,-3 0 1 0,4 0 2 16,-1 0 1-16,2 0 0 0,-1 0 1 0,-2 0 3 16,1-5 0-16,-1 2 0 0,3 1 2 0,-4 0-4 15,2-1 1-15,2 0-1 0,-6 0 1 0,3 0-7 16,1 0 0-16,-4-2 1 0,3-1 0 0,1 1 0 15,-4 0-1-15,3 3 0 0,-3-2 1 0,1 1 1 16,0-1 1-16,-1 3-1 0,1-1 2 0,1 2-6 16,2 2 1-16,2-1-1 0,-1 1 2 0,1 0-4 15,1-1-1-15,-2 1 1 0,1-1 0 0,3-1-1 0,-2 0 0 16,0 0-1-16,0 0 1 0,2-3 1 0,3-2 0 16,-4-1 0-16,-1 1-1 0,-1 1 1 0,-1-1 0 15,2 0 0-15,-4 0 1 0,1 1-2 0,-2-1 1 16,-3 0-1-16,-1 0 1 0,-4 2 0 0,-3 0 0 15,-1 1 0-15,-2 1 0 0,-8 1-2 0,8-2 1 0,-8 2 0 16,3 0 1-16,-3 0-3 0,3 0 2 0,-3 0 0 16,2 0 0-16,-2 0-3 0,0 0 2 0,0 0-2 15,0 0 2-15,0 0-5 0,0 0 0 0,0 0 0 16,0 0 1-16,0 0 0 0,0 0-1 0,0 0 0 16,0 0 1-16,0 0-2 0,0 0 0 0,0 0 0 15,0 0 1-15,0 0-1 0,0 0 0 0,0 0 0 16,0 0 0-16,0 0-1 0,0 0 1 0,0 0 0 0,0 0 0 15,0 0-1-15,0 0 0 0,0 0 0 0,0 0 1 16,0 0-3-16,3 2 2 0,-3-2 0 0,5 3 0 16,-5-3-1-16,3 6 1 0,-3-6-2 0,5 7 2 15,-5-7-4-15,0 3 0 0,0-3 0 0</inkml:trace>
  <inkml:trace contextRef="#ctx0" brushRef="#br0" timeOffset="131872.81">10304 13426 12 0,'0'0'0'0,"0"0"0"0,0-1 0 0,0 1 64 0,0-10 0 16,0 10 0-16,0-5 0 0,0 5 19 0,0-3 0 0,0 3 0 16,0-3 0-16,0 3-37 0,0-2 0 0,0 2 0 15,0 0 0-15,0 0-15 0,0 0 1 0,0 0-1 16,0 0 2-16,0 0-15 0,0 0 1 0,0 0 0 16,0 2 0-16,0-2 4 0,5 0 1 0,-5 0 0 15,7 5-1-15,-7-5-3 0,12 12 2 0,-12-12-1 16,18 24 0-16,-18-24-3 0,21 26 0 0,-21-26 0 15,17 23 1-15,-17-23-2 0,19 22 0 0,-19-22 0 16,19 16 0-16,-19-16-4 0,16 8 1 0,-16-8-1 0,13 13 2 16,-13-13-5-16,11 20 1 0,-11-20 0 0,15 23 0 15,-15-23-4-15,15 25 1 0,-15-25 0 0,12 21 0 16,-12-21-4-16,9 15 1 0,-9-15-1 0,8 11 2 0,-8-11-6 16,2 5 1-16,-2-5-1 0,3 3 1 0,-3-3-3 15,3 2-1-15,-3-2 1 0,0 0 1 0,0 0-12 16,0 0-1-16,0 0 1 0,0 0-1 0,0 0-12 15,0 0 1-15,0 0-1 0,-3-6 0 0,3 6-5 16,-8-15-1-16,8 15 1 0,-13-23 0 0,8 7 3 0,-3 0 0 16,4 3 0-16,1-1 0 0,1 3 2 15,0 1 1-15,1 3-1 0,1 0 1 0,0-1 4 0,0 4 1 16,-3-3-1-16,1 1 1 0,2 0 3 0,-3-1 2 16,1 1-1-16,1 1 0 0,1-4 5 0,0-1 0 15,0 1 0-15,0 1 0 0,0 0 6 0,0 0-1 16,0 0 1-16,0 2-1 15,0 6 4-15,6-8 1 0,-6 8-2 0,5-3 2 0,-5 3 1 0,0-5 0 16,0 5 0-16,0-3 0 0,0 3 3 0,0-4-1 0,0 4 0 16,0-3 1-16,0 3 7 0,0-1 1 0,0 1-1 15,-5 4 1-15,-3 3 7 0,0 2 0 0,-5 4 0 16,1 3 0-16,-6 3 3 0,2 1 0 0,0-1 1 16,3-3-1-16,4-3-1 0,2 0 2 0,3-2-2 15,-1 0 1-15,0-7-2 0,0 3 1 0,5-7 1 16</inkml:trace>
  <inkml:trace contextRef="#ctx0" brushRef="#br0" timeOffset="137692.06">15620 13326 12 0,'0'0'0'0,"0"0"0"0,0-6 0 16,0 6 0-16,0-13 0 0,0 13 0 0,5-9 0 15,-5 9-10-15</inkml:trace>
  <inkml:trace contextRef="#ctx0" brushRef="#br0" timeOffset="138657.13">15620 13317 12 0,'2'0'0'0,"-2"0"0"0,4 0 0 0,-4 0 0 16,0 0 0-16,0 0 0 0,0 0 0 0,0 0 0 15,2 0 0-15,-2 0 0 0,17-5 0 0,-17 5 0 16,29-1 0-16,-8 1 0 0,1 1 0 0,1-1 0 16,0 0 0-16,3 2 0 0,1-1 0 0,3 3 0 15,-1-1 0-15,-2 0 0 0,5 0 0 0,-2 0 0 0,4 2 0 16,2 0 0-16,-2-2 0 0,3-2 16 0,1 3-1 16,0-1 1-16,0 0 0 0,1 0 21 0,-3 0 0 15,2 0 0-15,2-3 0 0,3 2 13 0,0-2 2 16,2 0 0-16,-2 0-1 0,5 0-9 0,0 0 0 15,1 0 0-15,-3 0 1 0,2 0-2 0,0 0 1 16,0 2-1-16,0-1 1 0,-1 1-9 0,3 1 1 0,-4-1 0 16,2-4-1-16,0-1-7 0,-1 0 1 0,3 1-1 15,-1 2 1-15,-1 2 1 0,0-1 0 0,0 1 0 16,1-2 0-16,1-2-4 0,1-1-1 0,-4 1 1 16,1 2-1-16,0 2-1 0,-2 1-1 0,0 0 0 15,-1 1 1-15,-2 0 0 0,-1 3 2 0,2-1-1 16,-1 0 1-16,2 1 4 0,-4 1 0 0,2-5 0 15,0 1 1-15,0 1-1 0,0 0 0 0,-1 0 0 16,-1 1 0-16,4-3-8 0,0 2 2 0,-1-2-2 16,1-1 1-16,3-2-1 0,1 0 2 0,2 1-1 0,0-1 0 15,0-1-7-15,2-1-1 0,1 2 1 0,-2 2-1 16,-2-1-3-16,-1 1 0 0,-1-1 1 0,0-1 0 16,-5-1 2-16,0-1 1 0,2 1-1 0,-1 1 1 15,1 0 0-15,-1 0 1 0,1 0-1 0,-2 0 1 16,0 0 0-16,-1 0-1 0,-1 1 1 0,0 1-1 0,1 3 7 15,-1-4 0-15,-1 4-1 0,0 0 1 0,-5 1 3 16,2 0 0-16,-1-1-1 0,0 0 1 16,-1-2-3-16,0-1 0 0,0-2 1 0,0 0 0 15,0 0-2-15,-2-2 2 0,1-1-2 0,-1 1 1 0,1 1-5 16,-1 1 1-16,-1 0-2 0,-2 0 2 0,1 0-3 16,-3 0-1-16,1 0 1 0,0 0-1 0,-2 1-4 0,-3 1 1 15,1-1-1-15,-1 1 1 0,2-2-3 0,-6 0 1 16,1 2 0-16,0 1 0 0,0 0-2 0,-1 2 1 15,-1-4 0-15,0 1-1 0,1-2 0 0,-1 0 0 16,1 1-1-16,-4-1 2 0,2-1-1 0,-4-1-1 16,2 1 1-16,0 1-1 0,0-5 0 0,0 2 1 0,2 0-1 15,-1-1 1-15,1 1-3 0,-1 2 2 0,2-1-1 16,2 2 1-16,-5-3-2 0,1 1 0 16,3 1 1-16,0-1-1 0,3-1-1 0,-1-2 1 0,0 1-1 15,2 0 0-15,0 1-1 0,2 2 1 0,-3 1 0 16,3-4 0-16,-1 3-1 0,1 1 0 0,1 0 0 15,2 0 0-15,-1-2 0 0,0-1 1 0,-1 0-1 16,0 1 1-16,0 2-1 0,-2 0 1 0,1 0 1 16,-1-1-1-16,1-4-1 0,1 0 1 0,-3 2 0 15,0-2 1-15,1 2-2 0,2 0 1 0,-4 0-1 0,1 0 1 16,0 0 1-16,-1-1-1 0,5 1 0 16,-5 0 1-16,5-2 0 0,2-1-1 0,2 0 0 0,-5 4 0 15,1-3 1-15,4 2-1 0,-3 2 0 0,0-1 2 16,1 0-3-16,-5 2 1 0,1 0 0 0,-4 2 0 15,-3-2 0-15,-1 0-1 0,-5 2 0 0,-2-2 0 16,-2-2-1-16,-2 0 1 0,-7 2 0 0,6 0 0 0,-6 0-1 16,5 2 1-16,-5-2-1 0,6 0 1 0,-6 0-1 15,5 2 2-15,-5-2-1 0,8 1 0 0,-8-1 0 16,5 3 0-16,-5-3 0 0,6 5 1 0,-6-5 0 0,10 2 0 16,-5-1-1-16,-1 1 1 0,-4-2-1 0,7 0 2 15,-7 0-2-15,6 1 1 0,-6-1-1 0,7 4 0 16,-7-4 0-16,6 3 2 0,-6-3-3 0,8 0 1 15,-2 1-1-15</inkml:trace>
  <inkml:trace contextRef="#ctx0" brushRef="#br0" timeOffset="138840.73">23674 13610 1218 0,'11'5'0'0,"-11"-5"0"16</inkml:trace>
  <inkml:trace contextRef="#ctx0" brushRef="#br0" timeOffset="139567.5">23581 13562 752 0,'0'0'0'0,"0"0"0"0,0 0 0 0,0 0 52 0,0 0 0 0,0 0-1 15,0 0 2-15,0 0-33 0,0 0 2 0,0 0-2 16,0 0 1-16,0 0-17 0,0 0-1 0,0 0 0 15,0 0 2-15,0 0-6 0,0 0 1 0,0 0 0 16,0 0 0-16,0 0-7 0,0 0 1 0,0 0 1 16,8-1-1-16,-8 1 2 0,23-7-1 0,-4 4 1 15,2 0-1-15,-1 0 4 0,6 0 0 0,-1 1 0 16,-2-1 1-16,-3 1 0 0,-1 2 0 0,1 0 0 0,0 0 0 16,1 0 4-16,0 0 1 0,-1 0-1 15,1 0 1-15,1 0 7 0,2 0 0 0,3-1 1 0,2-2-1 16,3 0 13-16,1-1-1 0,4 1 1 15,5 0 0-15,-1-2 4 0,5-1 0 0,2 0 0 0,0-1 2 16,0 1-4-16,3 0-1 0,1-1 1 0,2 1 1 0,4 0 2 16,1-1-1-16,0 1 0 0,0 0 1 0,-2 1-6 15,2 2 1-15,3-2-1 0,2 0 1 0,5 2-3 16,1-2 2-16,1 2 0 0,1 2-1 0,0 1 0 16,-2 1-1-16,3 2 0 0,1 0 2 0,-1 2 5 0,0 0 1 15,-1 1 1-15,-2 2-1 0,-1 0-7 0,-2 2 0 16,0-4 1-16,0 2-1 0,-1-2 2 15,0 2 0-15,-2-3-1 0,-2 1 2 0,-3-1-2 0,-4 0-1 16,1-5 1-16,-2 1 0 0,1 1-2 0,-3-2-1 16,1-2 0-16,-2 1 1 0,-2 1-9 0,1 0 2 15,-3 0-2-15,0 0 2 0,-6-7-1 0,1 3 1 16,-4-1 0-16,-3 0-1 0,-3 0-1 0,-2 2-1 16,-3 0 0-16,-1 1 2 0,-2 1-3 0,-2-1 0 0,-3-1 0 15,-1 0 1-15,-4 0-3 0,-3 0 0 0,-1-1 0 16,-2 3 1-16,-8 1-3 0,8 0 1 0,-8 0 0 15,6 0 0-15,-6 0-3 0,11 0 0 0,-11 0 0 16,10 0 0-16,-10 0-4 0,9 0 2 0,-9 0-1 16,10 0 0-16,-10 0-2 0,8 0 0 0,-8 0 0 15</inkml:trace>
  <inkml:trace contextRef="#ctx0" brushRef="#br0" timeOffset="140700.68">2474 14500 12 0,'0'0'0'0,"0"0"0"0,0-5 0 0,0 5 0 16,-3-11 0-16,3 11 0 0,-2-8 0 0,2 8 0 15,0-2 0-15,0 2 0 0,0 0 0 0,0 0 0 16,0 0 0-16,0 0 0 0,2 0 0 0,-2 0 0 0,11 3 0 15,-11-3 0-15,28 7 0 0,-5-4 0 0,2 2 0 16,4-5 0-16,3-3 0 0,-2-1 0 0,3 0 0 16,1-4 0-16,4-2 0 0,4-1 0 15,1-2 0-15,1-1 0 0,3-2 0 0,2-1 0 0,2 0 0 16,-2-1 0-16,2 1 0 0,4-1 0 0,-4-1 0 16,3 0 0-16,-5 2 0 0,5 0 0 0,-3 1 0 15,0 0 0-15,2 0 0 0,-5 0 0 0,1 0 0 16,-3 1 0-16,-1 0 0 0,-2 1 0 0,2 0 0 0,-5 1 0 15,-1 2 0-15,-5 2 0 0,-1-1 0 0,-2 2 0 16,-6 3 0-16,-1 4 0 0,-3 1 0 0,-4-3 0 16,-4 1 0-16,0 2 0 0,-5 0 0 0,-3 2 0 15,-1 1 1-15,-4-3 2 0,7 0 2 0,-7 0-1 16</inkml:trace>
  <inkml:trace contextRef="#ctx0" brushRef="#br0" timeOffset="142107.81">4850 15812 12 0,'0'0'0'15,"0"0"0"-15,-1-1 0 0,1 1 0 0,-4-7 0 16,4 7 0-16,-3-3 0 0,3 3 4 0,0-1 2 0,0 1 0 15,0 0-1-15,0 0-5 0,0 0 0 16,0 0 0-16,0 0 0 0,0 0 0 0,0 0 0 0,0 0 0 16,0 0 0-16,0 0 0 0,0 0 0 0,0 0 0 15,3 0 0-15,-3 0 0 0,4 0 0 0,-4 0 0 16,4 0 0-16,-4 0 0 0,2 0 0 0,-2 0 0 16,3 0 0-16,-3 0 1 0,3 3 0 0,-3-3 1 15,10 4 0-15,-10-4 8 0,11 12 1 0,-11-12 0 16,13 14 1-16,-13-14 10 0,8 16 0 0,-8-16 1 15,9 14 0-15,-9-14 9 0,8 6-1 0,-8-6 1 16,5 10-1-16,-5-10-1 0,8 11 1 0,-8-11-1 0,10 8 1 16,-10-8-8-16,11 3 0 0,-11-3 1 0,13 6 0 15,-13-6-8-15,15 2 2 0,-15-2 0 0,15 0 0 16,-15 0-2-16,21-5 0 0,-21 5-1 0,20-11 1 16,-20 11-5-16,21-17 2 0,-21 17-2 0,17-18 1 0,-17 18 4 15,20-17 0-15,-20 17-1 0,17-18 2 0,-17 18 8 16,24-16 1-16,-24 16-2 0,19-15 2 0,-19 15 0 15,11-13 1-15,-11 13 0 0,10-10 0 0,-10 10 0 16,11-9 1-16,-11 9 0 0,5-6 0 0,-5 6-7 0,3-4 2 16,-3 4-1-16,5-3 1 0,-5 3-8 0,0 0 1 15,0 0 0-15,0 0-1 0,0 0-4 0,0 0-1 16,0 0 0-16,0 2 1 0,0-2-8 0,-3 3 1 16,3-3-1-16</inkml:trace>
  <inkml:trace contextRef="#ctx0" brushRef="#br0" timeOffset="142481.01">5092 15844 614 0,'-3'0'0'0,"3"0"0"15,3 0 0-15,-3 0 2 0,4 0-1 0,-4 0 0 16,0 0 1-16,0 0-2 0,0 0 1 0,0 0-1 16,0 0 1-16,0 0-1 0,0 0 0 0,0 0 0 15,0 0 0-15,0 0-2 0,0 0 1 0,0 0 0 16,0 0 0-16,0 0 0 0,0 0-1 0,0 0 1 15,0 0 1-15,0 0 1 0,-4 0 2 0,4 0-2 16,0 0 1-16,0 0 10 0,0 1 1 0,0-1-1 0,0 4 2 16,0-4 13-16,0 3 1 0,0-3-2 0,5 6 3 15,-5-6 4-15,7 11 2 0,-7-11 0 0,4 11 0 16,-4-11-2-16,5 5 1 0,-5-5 0 0,8 6 0 16,-8-6-6-16,5 7 2 0,-5-7-2 0,8 6 1 0,-8-6-6 15,13 6 2-15,-13-6-1 0,16 7 0 0,-16-7-5 16,14 6 0-16,-14-6 1 0,16 5 0 0,-16-5-6 15,16 3 2-15,-16-3 0 0,13 0-1 0,-13 0-3 16,12-2 0-16,-12 2-1 0,16-11 2 0,-16 11-6 16,21-12 1-16,-21 12 0 0,17-13 1 0,-17 13-2 15,21-17 0-15,-21 17-1 0,18-16 2 0,-18 16-2 0,17-11-1 16,-17 11 1-16,21-18 1 0,-21 18-4 0,27-25 2 16,-14 9-2-16</inkml:trace>
  <inkml:trace contextRef="#ctx0" brushRef="#br0" timeOffset="147858.35">11106 16707 1218 0,'0'0'0'16,"0"0"0"-16,0 0 0 0,0 0 14 0,-1-5-1 15,1 5 1-15,-2-3-1 0,2 3 17 0,0 0 2 0,0 0-1 16,0 0 1-16,0 0 2 0,0 0 2 0,0 0 0 16,0 0 0-16,0 0-9 0,0 0 0 0,0 0 0 15,0 0 0-15,0 0-16 0,0 1 1 0,0-1 0 16,0 0 0-16,0 0-2 0,0 0 0 0,0 0 0 16,2 2 2-16,-2-2-3 0,11 3-1 0,-11-3 1 15,28 3 2-15,-2-3-1 0,-1 0 0 0,4 0 0 16,1 0 0-16,2 0 0 0,-6 0 1 0,4 0 1 15,2 0-1-15,3 0-1 0,2 2 1 0,1-2-1 16,3-3 1-16,1-2-2 0,-1-1 0 0,2-1 0 0,2 1 0 16,6-2-1-16,-2-1 0 0,4-3 0 0,-1 3 0 15,3 0 6-15,4-1 2 0,-5 0 0 0,0 1-1 16,0 1-2-16,-3 0-1 0,-1 2 0 0,-4 1 2 16,0 2 3-16,-3 3 1 0,-3 2-1 15,-5-1 0-15,-5 1 3 0,-3-1 0 0,-6 1-1 0,-3 1 1 0,-6 0-1 16,0 0 0-16,-3-1 0 0,-6 0 1 0,-3-2 0 15,2 0-1-15,-2 0 0 0,0 0 0 0,0 0-3 16,0 0-1-16,0 0 1 0,0 0 0 0,0 0-6 16,0 0 1-16,0 0-1 0,-2 0 1 0,2 0-4 0,-3 0 1 15,3 0 0-15,-3 0 0 0,3 0-4 0,-6 0 2 16,6 0-1-16,-8-2 1 0,1-1-3 0,2 0 1 16,5 3-1-16</inkml:trace>
  <inkml:trace contextRef="#ctx0" brushRef="#br0" timeOffset="156225.23">10714 14213 326 0,'0'0'0'15,"0"0"0"-15,0 0 0 0,0 0 48 0,8-3 1 16,-8 3-1-16,5-5 0 0,-5 5 23 0,0-1 1 0,0 1-1 16,0 0 1-16,0 0-41 0,0 0 0 0,0 0 0 15,0 6 1-15,0-6-25 0,-5 19-1 0,5-2 1 16,-5 5 0-16,2 5-2 0,-7 5 2 0,2 0-1 15,2-1 0-15,5 1-1 0,-4 0-1 0,2-2 1 16,-2-3-1-16,0-4 0 0,3 0-1 0,1-4 0 16,-2 0 1-16,1-2-1 0,2-3 1 0,0-3-1 15,0-3 1-15,0-8 1 0,0 5-1 0,0-5 1 0,5 2-1 16,-5-2 3-16,0 0 1 0,0 0-1 0,0 3 1 16,0-3 3-16,0 0 0 0,0 0 0 0,5 1 2 15,-5-1-2-15,8 0 1 0,-8 0-1 0,8-6 2 16,-1-2-3-16,6-1 0 0,2-6 0 0,-1-4 0 15,0-4-1-15,2-4 1 0,-3-2 0 0,0 2 0 0,-1 4-1 16,1 0 0-16,0 3 0 0,-2-1 1 0,2 2-1 16,0 2 0-16,-1 3 0 0,-4 2 0 0,2 8 0 15,-2 2 0-15,0 2 0 0,-5 2 0 0,-3-2 5 16,8 8 0-16,-3 6 0 0,-4 5 0 0,3 9-2 16,-1 9 0-16,-2 1-1 0,3 1 1 0,-4 1-3 0,-4 0 2 15,3-1-1-15,-2 2 0 0,3 0 1 16,-4-1 1-16,3-7 1 0,1-4-1 0,1-9-2 15,3-4 1-15,-3-5 1 0,1-3-1 0,-2-8-3 0,0 3-1 16,0-3 1-16,0 2 1 0,0-2-2 0,0 0 1 16,0 0-1-16,0 0 0 0,0 0 4 0,0-2-1 15,0 2 0-15,0-11 1 0,0 2 2 0,0-4 2 16,0 0 0-16,0-1-1 0,0-2 9 0,0 1-1 16,1 0 1-16,3 3 0 0,0 1 9 0,-4 1-1 0,4-3 0 15,0-2 1-15,4-4 1 0,2-4 2 0,1 1 0 16,2 0 0-16,-1 0-6 0,1-2 0 0,2-4 0 15,1-2 2-15,-1-2-7 0,1 0 1 0,-3-3 0 16,1 4-1-16,1 2-6 0,-1 2 0 0,2 5 0 16,-6 3 1-16,-4 6-9 0,-1 6 2 0,0 0-2 15,-5 4 1-15,0 3-6 0,0-2-1 0,0 2 0 0,0 0 1 16,0 0-3-16,0 0 0 0,0 0 1 16,-5 5 0-16,5-5-2 0,-8 8 0 0,-2 3 0 0,-1 5 1 15,-6 3-2-15,-4 2 1 0,5-2-1 0,3-4 1 16,5-2-1-16,3-3 1 0,5-4-1 0,-3-1 1 15,3-5-1-15,3 3 1 0,-3-3-1 0,0 3 1 16,0-3-1-16,0 3 0 0,0-3 0 0,5 3 0 16,-5-3-3-16,11 5 1 0,-4-2-2 0,-1 2 2 0,4 1-6 15,1-1 0-15,2-2 1 0,-1 0-1 0,-2-1-7 16,1 1 2-16,-1-6-2 0,6-2 2 0,0-6-11 16,3-3 2-16,0-2-2 0</inkml:trace>
  <inkml:trace contextRef="#ctx0" brushRef="#br0" timeOffset="157129.2">11409 14096 967 0,'5'-21'0'0,"1"1"0"0,0 4 0 0,1 5 3 0,-2 1 1 16,-2-1-1-16,2-3 1 0,-4-2 0 0,2-1-1 16,1 1 1-16,0 3-1 0,-2 4-2 0,0 4 0 15,-2 5 0-15,4-6 1 0,-4 6-2 0,0-3 2 0,0 3-2 16,0 0 1-16,0 0 3 0,0 0 2 16,0 0-2-16,0 0 2 0,0 0 9 0,-3 3 0 0,2 5 1 15,-3 11 0-15,-4 9 6 0,0 9 1 0,0 2-1 31,2 2 0-31,3 4 4 0,-2-1 1 0,-1 0-1 0,1 1 1 0,0 2-5 0,0-4 2 0,2-4-1 16,3-2 1-16,0-6 4 0,-1 0 1 0,1-6-1 16,0-3 2-16,1-5-5 0,2-1 1 0,-3-3 0 15,-3-2 0-15,2-3-3 0,-1-3 2 0,2-5 0 16,0 9-1-16,0-9-3 0,-2 11-1 0,2-11 0 16,0 8 0-16,0-8-9 0,0 3 2 0,0-3-2 15,-3 5 1-15,3-5-7 0,0 2 0 0,0-2 1 16,-1 3 0-16,1-3-4 0,0 1 0 0,0-1 0 0,0-4 1 15,0 4-3-15,0-13 0 0,4 0 0 0,1-9 1 0,6-6-1 16,2-6 0-16,0 1 0 0,-4 3 0 0,3 2-1 16,-4-1 1-16,1 5 0 0,1 5 0 0,1 7-1 15,-3 5 1-15,-3 4-2 0,-1 2 2 0,-4 1-1 16,8-2 1-16,-8 2-1 0,8 3 1 0,0 0-1 16,-1 2 1-16,1 8 0 0,0 6 0 0,3 9 0 15,-3 9 0-15,1 1 0 0,-6 0 0 0,2-2 0 16,-5 1 0-16,-3-1 0 0,1-1 0 0,2-5 0 15,-3-2 0-15,3-2 0 0,-3-4 0 0,3-3 0 0,0-2 0 16,-1-4 0-16,1-4 1 0,0-9 1 0,4 4 1 16,-4-4-1-16,0 0 0 0,0 0-1 0,0 0 1 15,0 0 1-15,0-2-1 0,0 2-1 0,5-6 0 16,3 3 0-16,2-4 2 0,4-4-2 0,-1-3 0 16,1-2 0-16,0 2 1 0,-1 0-2 0,0-1 0 0,0 1 0 15,-4 0 0-15,2 0-1 0,2 1 1 0,0-3-1 16,0-1 1-16,-1-2-6 15,0-4 1-15,-1-2-1 0,0-3 1 0,0-7-17 0,0-3 2 16,0-2-1-16,0 1 0 0,2-1-18 0,0 0 1 0,0 7-1 16,-7 6 1-16,0 10 4 0,-1 4 1 0,-2 5 0 15,-1 4 0-15,-2 4 5 0,-2-2 1 0,2 2 0 16,-3 14 0-16,3 1 21 0,-5 2-1 0,1 7 0 16,-4 7 2-16,-3 10 3 0,-2 10 1 0,0-5 0 0,3 0 1 15,3-3 1-15,-1-2 0 0,0 0 1 16,0-3 0-16,3-5 8 0,0-3 0 0,0-1 0 15,4-2 1-15,1-3 7 0,0-1 1 0,1-2 0 0,4-4 0 16,0-4 4-16,-2-4-1 0,-3-2 1 0,2-2-1 16,-2-5-2-16,3 3 2 0,-3-3-1 0,3 3 0 15,-3-3-3-15,5 3 0 0,-5-3 0 0,6 0 1 0,1 0-5 16,0 0-1-16,0-2 1 0,4-2-1 16,5-3-4-16,-2 1 1 0,2-2-1 0,-5-1 1 0,-1-4-3 15,0-1 0-15,1-1 0 0,-3 1-1 0,1-2 0 16,2 1 0-16,-3-1-1 0,2 1 1 0,-1 1 2 0,3 0-1 15,-4 0 1-15,1-1 0 0,2 1-3 0,2 0-1 16,-5 0 1-16,-2 3 0 0,-2 4-3 0,-1 4 2 16,-3 3-1-16,1-1 1 0,-1 1-1 0,4 3 1 15,-9 14 1-15,2 13-1 0,-9 19 3 0,0 16 0 16,-3 6 0-16,-2 9 0 0,-4 7-1 0,-3 5 0 16,0 6-1-16,-1 3 2 0,2 0 0 0,3 2 0 15,-1-9-1-15,3-9 2 0,-2-4-6 0,4-5 1 0,3-11-1 16</inkml:trace>
  <inkml:trace contextRef="#ctx0" brushRef="#br0" timeOffset="158641.89">8669 14525 1444 0,'-2'0'0'0,"2"0"0"15,-6-5 0-15,6 5 10 0,-1-11 1 0,1 11-1 16,-7-6 1-16,7 6 11 0,-9 0-1 0,9 0 0 0,-13 1 2 16,13-1-9-16,-16 4 1 0,16-4 0 0,-18 0-1 15,18 0-10-15,-24 1-1 0,24-1 0 0,-17 0 2 16,17 0-5-16,-10 0 1 0,10 0-1 0,-11 0 1 16,11 0-1-16,-1 0 0 0,1 0 0 0,-4 0 0 15,4 0-2-15,0 0 1 0,0 0-2 0,0 0 2 0,0 0-7 16,0 0 1-16,0 0-1 0,0 0 0 0,0 0-10 15,0 0 0-15,0 0 0 0,0 0 0 0,0 0-6 16,0-5 1-16,0 5-1 0,0-3 1 0,0 3-4 0,0-3 1 16,0 3-1-16,0-2 1 0,0 2-1 0,0 0 0 15,0 0 0-15,0 0 2 0,0 0 2 0,4 0 2 16,-4 0 0-16,1 0-1 0,-1 0 3 0,3 0 1 16,-3 0 0-16,5 0 0 0,-5 0 1 0,0 0 2 15,0 0-2-15,0 0 1 0,0 0 4 0,3 0 0 16,-3 0-1-16</inkml:trace>
</inkml:ink>
</file>

<file path=ppt/ink/ink4.xml><?xml version="1.0" encoding="utf-8"?>
<inkml:ink xmlns:inkml="http://www.w3.org/2003/InkML">
  <inkml:definitions>
    <inkml:context xml:id="ctx0">
      <inkml:inkSource xml:id="inkSrc0">
        <inkml:traceFormat>
          <inkml:channel name="X" type="integer" max="21248" units="cm"/>
          <inkml:channel name="Y" type="integer" max="12032" units="cm"/>
          <inkml:channel name="F" type="integer" max="4096" units="dev"/>
          <inkml:channel name="T" type="integer" max="2.14748E9" units="dev"/>
        </inkml:traceFormat>
        <inkml:channelProperties>
          <inkml:channelProperty channel="X" name="resolution" value="617.67444" units="1/cm"/>
          <inkml:channelProperty channel="Y" name="resolution" value="620.20618" units="1/cm"/>
          <inkml:channelProperty channel="F" name="resolution" value="0" units="1/dev"/>
          <inkml:channelProperty channel="T" name="resolution" value="1" units="1/dev"/>
        </inkml:channelProperties>
      </inkml:inkSource>
      <inkml:timestamp xml:id="ts0" timeString="2023-07-27T05:30:05.379"/>
    </inkml:context>
    <inkml:brush xml:id="br0">
      <inkml:brushProperty name="width" value="0.05292" units="cm"/>
      <inkml:brushProperty name="height" value="0.05292" units="cm"/>
      <inkml:brushProperty name="color" value="#FF0000"/>
    </inkml:brush>
  </inkml:definitions>
  <inkml:trace contextRef="#ctx0" brushRef="#br0">18962 1528 12 0,'0'0'0'0,"0"0"0"16,0-8 0-16,0 8 0 0,0-6 0 0,0 6 0 15,0-5 0-15,0 5 2 0,5-5 1 0,-5 5 1 16,8-5-1-16,-8 5 6 0,6-6 0 0,-6 6 0 15,15-5 1-15,-15 5 4 0,22-8-1 0,-22 8 1 16,29-9 0-16,-29 9-1 0,30 0-1 0,-30 0 0 0,27 0 1 16,-27 0-3-16,21 0 0 0,-21 0 0 0,19 0 0 15,-19 0-3-15,19 0 1 0,-19 0-2 0,27 5 2 16,-11-5-2-16,2 3 1 0,1-2-2 0,2-1 2 16,-4 0-4-16,4 0 2 0,3 0-2 0,1 0 2 0,1 0-3 15,-1 0 1-15,4 0 1 0,-5 4-1 0,1-4-1 16,2 1 0-16,2 2 1 0,1 0 0 15,2-1-3-15,-3 1 1 0,4 0 0 0,6-3 0 0,-3 2-1 16,4 1 1-16,2 0 1 0,-1-1-1 0,2 1-1 16,3 2 1-16,4-2-1 0,-1-3 1 0,2 2 0 15,3 1 0-15,1-3 0 0,-3 3 0 0,-1-3 3 0,0-3-1 16,2 3 1-16,-1 0-1 0,1 0 1 0,-2 0 2 16,3 0-1-16,-3 0 0 0,3-3 1 0,1 1 0 15,0-1 1-15,4 3 0 0,2 0 8 0,-4 0-1 16,7 0 1-16,-2 0-1 0,4 3 17 0,-1-3 0 15,-1 2 0-15,1 1 1 0,-1-3 3 0,1 3 1 0,-1-2-2 16,0-1 2-16,-2 0-10 0,0 4 1 0,-2-4 0 16,1-4 0-16,-2 3-6 0,-2-2 1 0,1 3-1 15,-2-3 0-15,-1 1-7 0,1-1-1 0,0-2 1 16,0 2-1-16,-1 1-2 0,0-1 0 0,-1 0 1 16,0 1-1-16,2 2-9 0,0 2 0 0,-1 1 1 15,0-3-1-15,0 5-1 0,1-2 0 0,0 2 0 16,-2-2 1-16,0-1-2 0,-1 1 0 0,1 0 0 15,0-2 0-15,-1 3 0 0,0-4 0 0,-1 3 0 16,-1-2 0-16,0-1-1 0,-1-1 1 0,-3-2 0 16,0 3 0-16,-4 3 0 0,0-2 0 0,0-1 0 0,0 4 0 15,1-4 0-15,-2-4 1 0,1 4 1 0,0 0-1 16,0 0 4-16,0 4 1 0,0-4 0 0,2 1-1 16,-2-1 3-16,3 0 0 0,0 0 0 0,-3 0 1 15,0 0 4-15,-5 0 1 0,4 0-1 0,-4 0 1 0,2 0 1 16,0 0 1-16,-2 0 0 0,0 0-1 0,-1 0-1 15,0 0-1-15,-1 0 1 0,1 3 0 0,0-3-1 16,-1 3-1-16,1-1 0 0,1 1 2 0,2 0-7 16,1-1-1-16,-1-2 1 0,-3 3 0 0,-2-3-5 0,-2 2 1 15,1 1 0-15,-1-3 0 0,-1 3-3 0,-1-3 1 16,0 2-1-16,1-2 1 0,-1 0-1 0,-3 0 0 16,4 0 0-16,2 3 0 0,1-3-1 0,0 3 1 15,0-3 0-15,0 2 0 0,2 1-1 0,-1-3 1 16,-1 3 0-16,0-2 0 0,2-1 0 0,0 4 0 15,-4-4 0-15,-1 0 0 0,-2 0 0 0,-1 0 0 16,0 0 0-16,-1 0 1 0,1 0-1 0,1 0 0 16,1-4 0-16,-1 4 1 0,0-1 0 0,0-2 1 0,1 3-1 15,1-3 0-15,1 1 0 0,1 2 0 0,-1 0 0 16,-1 2 0-16,-2 1-1 0,1-3 0 0,-1 3 0 16,0-2 1-16,0-1-1 0,-1 0 0 0,0 0 0 15,-1 0 0-15,0 0-1 0,-1 0 1 0,-2 0-1 16,2 0 1-16,0 0-1 0,0 0 0 0,2-1 0 15,1-2 0-15,1-2 0 0,-3 5-1 0,3-3 1 16,-1 3 0-16,-1 0 0 0,-1 0 1 0,3 0 0 16,-1 0 0-16,-1-5 0 0,-1 2 0 0,3 3 0 0,0-3 0 15,3 3 1-15,-1 3 0 0,1 0 0 0,-1-3 1 16,2 0 1-16,2 0 1 0,0 2 0 0,-1 1 0 16,1-3 3-16,0 3 0 0,-1-1-1 0,1 1 1 15,0 0 1-15,-1-2 0 0,1-1 0 0,0 0 0 16,-1 0-2-16,4 0 2 0,0-1 0 0,-2-2 0 0,0 3 0 15,1-3 0-15,1 1-1 0,1 2 1 16,0-3-1-16,-1 3 0 0,0-3 0 0,0 1 0 0,0 2-1 16,0-3 1-16,0 3-1 0,-2-3 1 0,-2 1-2 15,1 2 0-15,-2 0 0 0,0 0 0 0,-1 0-1 16,-1-3 0-16,-1-2 0 0,-2 5 0 0,-1-3-1 0,-2 1 2 16,-3-1-2-16,-2 3 2 0,-3-3-3 0,-1 2 1 15,-4 1 1-15,-1 0-1 0,-2 0 1 0,-1 0 0 16,-10 0-1-16,8 0 2 0,-8 0-2 0,3 0 1 15,-3 0-1-15</inkml:trace>
  <inkml:trace contextRef="#ctx0" brushRef="#br0" timeOffset="1341.29">1101 2631 12 0,'-3'-3'0'0,"3"3"0"0,0-1 0 0,7-20 0 0,-3 5 0 15,4 8 0-15,-3 4 0 0,0 0 0 0,3 4 0 16,5-4 0-16,-1 0 0 0,1 1 0 0,3 2 0 15,-3-2 0-15,0 1 0 0,2-1 0 0,-2 3 0 0,0 3 0 16,0-1 0-16,-4-2 0 0,2 0 0 0,2 0 0 16,-5 0 0-16,2 0 0 0,1 0 0 0,-2 0 0 15,3 0 0-15,2 0 0 0,5 0 0 0,2 0 0 16,1 0 0-16,7 0 0 0,-1 0 0 0,3 0 0 16,2 0 0-16,4 0 0 0,1 3 0 0,4 1 0 0,-1 0 0 15,2 0 0-15,6 1 0 0,2 1 0 0,7-1 0 16,1-3 0-16,0 1 0 0,8-3 0 0,0 3 0 15,3-1 0-15,-2-2 0 0,2 0 1 0,2 0 0 16,-2-2 0-16,-3-1 1 0,2-5 2 0,1 0 0 16,-3 0 1-16,-5 3-1 0,2-2 6 0,-7 2 2 15,-1 0-2-15,1-3 1 0,-6-3 7 0,4 2 1 16,-6 1 0-16,-3 3 0 0,0-3 1 0,1 5 1 16,-4-2-1-16,1-1 0 0,3 1 5 0,-4 0-1 0,1 0 1 15,-2 2 1-15,-1 3-9 0,-1-3 1 0,0 2 0 16,0-3-1-16,-1 1 13 15,0 2 0-15,-1-4 0 0,-5 2 1 0,1 3-1 0,-1-3 1 0,-4 1 0 16,-3 2 0-16,-3 0-2 0,-5 0 0 0,-2 0 1 16,-3 0 0-16,-4 0-9 0,-1 0 0 0,-3 0 1 15,-2 0-1-15,-3 0-3 0,5 0 0 0,-5 0 0 16,8 2 0-16,0 1-7 0,-3-3 2 0,3 3-1 0,0 2 0 16,6-1-3-16,2 1 0 0,1 3 0 0</inkml:trace>
  <inkml:trace contextRef="#ctx0" brushRef="#br0" timeOffset="10634.03">8285 4462 401 0,'0'0'0'0,"0"0"0"0,0-10 0 0,0 10 8 15,0-8 1-15,0 8 0 0,0-11 0 16,0 11 0-16,6-9 1 0,-6 9-1 0,5-8 1 0,-5 8-6 15,2-3-1-15,-2 3 0 0,3-4 2 0,-3 4 4 16,3 0 0-16,-3 0 0 0,5 4 0 0,-5-4-5 16,8 3 2-16,-8-3-2 0,21 14 2 0,-7 0 2 0,2 7 1 15,0-4-1-15,-3 2 1 0,-4-4 1 0,2 0 0 16,2 1 0-16,-3 0 1 0,1-8 0 0,1 1 1 16,-4 3-1-16,5-5 1 0,-5-2-4 0,0-2 0 15,-8-3 0-15,10 7 0 0,-10-7 7 0,8 6 2 16,-8-6 0-16,9 8 0 0,-9-8 3 0,11 2 1 0,-11-2 1 15,8 0-1-15,-8 0 2 0,10 0 2 0,-2-2-1 16,0-6 0-16,5 0-1 0,-1-5-1 0,1-1 1 16,0 0-1-16,0-2-3 0,3-4 0 0,-4-1 0 15,4 0 0-15,2-2-2 0,-1-3 0 0,2-1 0 16,-1 5 0-16,-2-2 0 0,-2-1-1 0,2 5 1 16,0-1 0-16,-3 2-3 0,0 2 0 0,-1 2 1 15,-2 6-1-15,1-2-2 0,-6 6-1 0,3 2 0 16,-5 1 0-16,-3 2-5 0,6-3-1 0,-6 3 1 15,7 0 1-15,-7 0-4 0,5 0 2 0,-5 0-1 16,1 3 1-16,-1-3-4 0,0 5 0 0,0-5 0 0,-1 13 0 16,-4-2-1-16,2 5 0 0,-2-2 0 0,-2 0 0 15,1 0-5-15,-2 1-1 0,0-3 0 0,0-2 2 16,3-4-13-16,1-1 0 0,4-5 0 0,-13 8 2 16,6-4-17-16,1 0 1 0,-2 0-1 0,0 1 2 15,0 0-8-15,-5 1 1 0,2-1-1 0,2-2 1 0,-4 2-1 16,2-4 0-16,1 3 1 0,2-1 0 0,3-3-10 15,1 0 1-15,4 0-1 0,-7 0 1 0,7 0 14 16,-1 0 0-16,1 0 1 0,-5 0-1 0,5 0 15 0,0 0 2 16,0 0-1-16,5-8 0 0,0 3 7 0,-1-3 2 15,4 0-1-15,3 0 0 0,7 0 7 0,-2 4 0 16,3 1-1-16,0 3 1 0,-4-4 1 0,0 8 0 16,1-1 0-16,-3 1 1 0,0 1 2 0,-4 3 0 15,3 0-1-15,0 0 2 0,1 1 5 0,-2 3 0 16,-1-5 0-16,-2 3 1 0,0 1 9 0,0-3 0 15,-3 0 0-15,-1-3 1 0,4-2 8 0,-5 2 0 16,-3-5 0-16,10 9 0 0,-10-9 7 0,10 6 0 16,-10-6 0-16,8 5 1 0,-8-5-3 0,6 5 1 0,-6-5 0 15,6 3 0-15,-6-3-6 0,7 0 2 0,-7 0-2 16,12 2 1-16,-7-2-6 0,0 0 2 0,-5 0 0 16,11-5 0-16,-6 0-4 0,3 0 0 0,5-6 0 15,-1 2 1-15,1-7-4 0,-3 0 0 0,1 0 0 16,2 4 0-16,-5-4 1 0,1 0 0 0,2 2 0 15,4-2 0-15,1 3 1 0,1-3 0 0,2 1 1 16,-4-3 0-16,4 2-3 0,-2 0 0 0,-1 1 0 16,-1 5 0-16,0-1 6 0,1 3 1 0,2 0 0 0,-5 2-1 15,-1 0-7-15,0 1 1 0,-3 0-1 0,-1 2 1 16,0 0-6-16,-5 1 2 0,-3 2-1 0,10-3 1 16,-10 3-3-16,5-2 0 0,-5 2 0 0,3-3 2 0,-3 3-3 15,5 0 0-15,-5 0 0 0,3 0 0 0,-3 0-6 16,1 0 0-16,-1 0-1 0,4 0 2 0,-4 0-4 15,0 0 1-15,0 0-1 0</inkml:trace>
  <inkml:trace contextRef="#ctx0" brushRef="#br0" timeOffset="11534.06">8497 4348 878 0,'-3'-2'0'0,"3"2"0"0,-2-8 0 0,2 8 21 0,-6-6 1 16,6 6-1-16,-2-5 0 0,2 5-10 0,-5-1-1 15,5 1 0-15,0-4 1 0,0 4-10 0,0-3 0 16,0 3 0-16,0 0 0 0,0 0-3 0,0 0 0 16,0 0 0-16,0 3 1 0,0-3-13 0,5 13 2 0,-5-13-1 15,13 24 1-15,-5-4-4 0,-3 1 2 0,3 0-2 16,-4-6 2-16,0-7 0 0,0 0 2 0,-4-8-2 16,4 10 2-16,-4-10 2 0,1 8 1 0,2 0 0 15,2-4 0-15,-2 4 3 0,-1-3 1 0,1 1-1 16,2 2 0-16,-2 2 3 0,2 1 0 0,0-5-1 15,3 2 1-15,-5-2 1 0,2-1-1 0,-5-5 1 16,9 2 1-16,-9-2-1 0,11 6 1 0,-11-6 0 0,8 2-1 16,-1-4 2-16,1-1 0 0,3-2 0 0,2-3 0 15,-1-4 0-15,1-4 0 0,3-2 0 0,-3 2 0 16,-1 1 0-16,4-3 2 0,-3 2-2 0,2-4 1 16,0-1 0-16,-2 1 0 0,3 1 0 0,-3-2 0 15,3 0 0-15,1 1 0 0,4-1 1 0,-3 1 0 0,2-1-1 16,-2 1 0-16,3 1 0 0,-1 1 1 0,-1 2 7 15,1 0 2-15,-1 1-2 0,-2 0 1 0,-1 1 9 16,2 0 1-16,-2 1 0 0,-2 2 0 0,2-2 3 16,0 2 0-16,-2 2 0 0,1-4 0 0,-6-3 5 15,1 4 0-15,1-3 0 0,-3 6 1 0,0-4-1 0,-3 5 0 16,-1 0 0-16,0 1 0 0,-4 7-5 16,4-10 1-16,-4 10-1 0,4-8 1 0,-4 8 1 0,1-3-1 15,-1 3 1-15,0 0 1 0,0 0-3 0,0 0 1 16,0 0 0-16,0 0 0 0,0 0-2 0,0 0-1 15,0 0 0-15,0 0 1 0,0 0-6 0,0 0 1 16,0 0 0-16,-1 0 0 0,1 0-9 0,-4 8 0 16,-4 5-1-16</inkml:trace>
  <inkml:trace contextRef="#ctx0" brushRef="#br0" timeOffset="12033.66">8862 4335 766 0,'3'0'0'0,"-3"0"0"0,0-9 0 0,0 9 16 16,0-15 1-16,0 15-1 0,0-14 1 0,0 14 9 16,3-16 0-16,-3 16 0 0,5-12-1 0,-5 12-21 15,5-12 0-15,-5 12 0 0,8-12 0 0,-8 12-5 16,5-8 1-16,-5 8-1 0,3-8 1 0,-3 8-9 0,5-5 0 16,-5 5 0-16,3-3 1 0,-3 3-10 0,1-2 1 15,-1 2 0-15,4-3 1 0,-4 3-1 0,4 0 0 16,-4 0 0-16,4 3 1 0,-4-3 1 0,12 13-1 15,-12-13 0-15,18 21 1 0,-18-21 2 0,24 28 1 16,-24-28 0-16,22 26 0 0,-22-26 7 0,21 23 0 16,-21-23 1-16,17 16-1 0,-17-16 5 0,19 8 0 0,-19-8 0 15,18 6 0-15,-18-6 0 0,21 7 1 0,-21-7-1 16,22 8 1-16,-22-8 3 0,29 4 0 0,-29-4 0 16,32 5 0-16,-15-5 7 0,1-3 1 0,1 1-1 15,-2 2 1-15,-4-3 4 0,0 3 1 0,0-1 0 16,-5-3-1-16,1 1 1 0,-1 2 0 0,3-6 0 15,-1-1 0-15,6-1-6 0,-2 1 1 0,5-5 1 16,-3-6-1-16,2-3 8 0,-1-5 2 0,2-1-2 16,4-2 1-16,1-7 3 0,1 1-1 0,-3-2 1 15</inkml:trace>
  <inkml:trace contextRef="#ctx0" brushRef="#br0" timeOffset="14851.28">11098 3231 12 0,'0'0'0'0,"0"0"0"0,0 0 0 0,0 0 9 16,0 0 0-16,0 0 0 0,0 0 0 0,0 0-4 0,0 0 1 16,0 0 0-16,0 0-1 0,0 0-5 0,0 0 0 15,0 0 0-15,0 0 0 0,0 0 0 0,0 0 0 16,0 0 0-16,0 0 0 0,0 0-1 0,0 0 1 16,0 0 0-16,0 0 0 0,0 0-1 0,0 0 1 15,0 0-1-15,0 0 1 0,0 0-1 0,0 8 1 16,0-8-1-16,0 15 1 0,0-15-2 0,-5 27 2 15,5-27-1-15,0 25 1 0,0-25-1 0,-1 19 1 16,1-19-1-16,0 9 1 0,0-9-1 0,0 11 1 0,0-11 0 16,0 8 0-16,0-8-1 0,0 5 1 0,0-5 0 15,0 8 0-15,0-8-1 0,0 13 1 0,0-13 0 16,0 12 0-16,0-12-1 0,0 13 1 0,0-13 0 16,6 11 0-16,-6-11 0 0,0 8 0 0,0-8 0 15,0 5 1-15,0-5 1 0,0 5 0 0,0-5 0 16,0 3 1-16,0-3 1 0,0 4 2 15,0-4-2-15,0 0 2 0,0 0 3 0,0 0 0 0,0 0 0 16,0 4 0-16,0-4 0 0,0 0 1 0,0 0 0 0,0 0 0 16,0 0 0-16,0 0 1 0,0 0 1 0,0 1-1 15,0-1 5-15,0 3-1 0,0-3 1 0,0 0 1 0,0 0-4 16,0 0 2-16,0 0-1 0,0 0 1 0,0 0-4 16,0 0 1-16,0 0-1 0,0 0 1 0,0 0-3 15,0 0 1-15,0 0-1 0</inkml:trace>
  <inkml:trace contextRef="#ctx0" brushRef="#br0" timeOffset="15297.42">10864 3567 37 0,'0'-3'0'15,"0"3"0"-15,-3-2 0 0,3 2 7 0,0-4 2 0,0 4-1 16,-4-4 1-16,4 4 6 0,0 0-1 0,0 0 1 16,0 0 0-16,0 0-14 0,0 0 1 0,0 0-1 15,0 0 1-15,0 0-3 0,0 0 1 0,0 0 0 16,4 0 0-16,-4 0-2 0,8-4 1 0,-8 4 0 16,12-8 0-16,-12 8-2 0,21-8 1 0,-21 8 0 15,29-16 0-15,-15 5-1 0,2 1 1 0,0-1 0 16,0-1 0-16,1-1-1 0,1 0 1 0,3 1 0 15,-1-1 1-15,1-1-2 0,1 0 2 0,2-1-1 16,-3 3 1-16,5-3-1 0,-2 1 1 16,1 0 0-16,-3 0-1 0,2-1 1 0,2 1 0 15,-4 1 0-15,2 1 0 0,0-1 0 0,1 0 0 0,-2 1 0 16,1 1-1-16,-4 1 2 0,-2 2 0 0,3-3 0 16,-5 2 0-16,-2 1 0 0,-3 0 0 0,-1 3 0 15,-2-1 2-15,-8 6-1 0,8-5 1 0,-8 5-1 0,3-3 1 0,-3 3 2 16,5-2 0-16,-5 2-1 15,0 0 2-15,0 0 4 0,0 0 1 0,0 0-1 0,0 0 1 16,0 0 5-16,0 0-1 0,0 0 1 0,-8 2-1 0,0 1 2 16,-2 0 1-16,-6 2 0 0,-1 3 0 0,-3 0-3 15,0 4 1-15,1-2-1 0</inkml:trace>
  <inkml:trace contextRef="#ctx0" brushRef="#br0" timeOffset="15539.19">10856 3596 12 0,'0'0'0'0,"0"0"0"15,0-4 0-15,0 4 2 0,-3-1 0 0,3 1 1 16,0 0-1-16,0 0-1 0,0 0 1 0,0 0 0 15,0 0 1-15,0 0-3 0,0 0 0 0,0 0 0 16,4 0 0-16,-4 0 0 0,7 0 0 0,-7 0 0 0,5 0 0 16,-5 0-23-16</inkml:trace>
  <inkml:trace contextRef="#ctx0" brushRef="#br0" timeOffset="15620">10915 3607 12 0,'0'0'0'0,"0"0"0"0,0 0 0 15,0 0-10-15</inkml:trace>
  <inkml:trace contextRef="#ctx0" brushRef="#br0" timeOffset="15675.75">10969 3596 12 0,'2'-4'0'0,"-2"4"0"0,6-4 0 0,-6 4-10 0</inkml:trace>
  <inkml:trace contextRef="#ctx0" brushRef="#br0" timeOffset="15859.09">11090 3529 12 0,'10'-8'0'0,"-10"8"0"0,25-16 0 0,-25 16 0 0,32-15 0 0,-11 5 0 0,1-4 0 0,7 0 0 0,3-5 0 0,1 1 0 0,-1-1 0 15,0 2 0-15,-2 1 0 0,2-2 0 0,-2-1 0 0,-1 2 0 16,-2 1 0-16,0-1 0 15,0 1 0-15,0 0 1 0,1 3 0 16,-1 1 0-16,-2-2 1 0,-4 1 10 0,0 3-1 16,-2-2 0-16,-3 4 0 0,-4-3 5 0,0 3 1 0,-4 3-1 15,-4 0 0-15,-4 5 4 0,8-3-1 0,-8 3 0 0,2 0 0 0,-2 0-4 0,3 0 1 16,-3 0 0-16,3 0 1 0,-3 0-5 0,2 0 0 0,-2 0 1 16,0 0-1-16,0 0-4 0,0 0 1 0,0 0-1 15,0 0 1-15,0 0-4 0,0 0 2 0,0 0-1 16</inkml:trace>
  <inkml:trace contextRef="#ctx0" brushRef="#br0" timeOffset="16754.88">11073 3710 12 0,'12'-8'0'0,"-12"8"0"15,26-16 0-15,-26 16 0 0,21-10 0 0,-21 10 0 16,33-20 0-16,-7 9 0 0,2-7 0 0,3 2 0 16,2 1 0-16,1-3 0 0,-1 2 0 0,4 1 0 15,-4-6 0-15,2 2 0 0,2 2 0 0,-4-1 0 0,2-2 0 16,0 1 0-16,-1 1 0 0,-2-2 0 0,0 4 0 16,1-3 0-16,-4 4 0 0,1 0 0 0,0-1 0 15,2-2 0-15,-3-2 0 0,1 4 0 0,-1 0 0 16,0 0 0-16,-2 4 0 15,-2-6 0-15</inkml:trace>
  <inkml:trace contextRef="#ctx0" brushRef="#br0" timeOffset="21972.93">5327 8868 12 0,'0'0'0'0,"0"0"0"16,-2-6 0-16,2 6 0 0,-3-5 0 0,3 5 0 15,-3-2 0-15,3 2 0 0,0-3 0 0,0 3 0 0,0 0 0 16,0 0 0-16,0 0 0 0,0 0 0 0,0 0 0 16,0 0 0-16,0 0 0 0,0 0 0 0,0 0 0 15,0 0 0-15,0 0 0 0,0 0 0 0,0 0 0 16,0 0 0-16,8 0 0 0,-8 0 0 0,12 0 0 16,-12 0 0-16,24 0 0 0,-6 0 0 0,-2 0 0 0,5 0 0 15,4 0 0-15,-3 0 0 0,2 0 0 0,-3 0 0 16,0 3 0-16,-1-3 0 0,1 2 0 15,2 1 0-15,0-1 0 0,3 1 0 0,-4 2 0 0,2 1 0 16,2-1 0-16,-1-1 0 0,1 1 0 0,1 1 0 16,-2-1 0-16,6 0 0 0,-3 1 0 0,1-1 0 15,-2 0 0-15,5 0 0 0,-3 1 0 0,1-1 0 0,-5-4 0 16,4 2 0-16,0 2 0 0,1 1 0 0,-4-2 0 16,2 0 0-16,2 1 1 0,2 3-1 0,-5-3 0 15,5 3 0-15,-1-4 1 0,2 3 1 0,4 1 2 16,-1-2-2-16,-1 0 1 0,2-1 3 0,1-2 1 15,4-1-2-15,-4 1 2 0,4 0 2 0,-4 0 0 0,3-1 0 16,-3-2 0-16,4 0-2 0,-4 2 0 16,2-2 1-16,-2-2 0 0,1-1-2 0,-3 0 1 0,2 1-2 15,-3-3 2-15,2 2 0 0,0-3 0 0,1 1 0 16,-4 3 1-16,2-2 0 0,-2 1 1 0,-1-4 0 16,1 6 0-16,-1-3 0 0,1 3 0 0,-1-1 0 15,0 2 0-15,1 2-1 0,-1 3-1 0,-2-4 1 16,-1 2 1-16,-1 1 1 0,-1-1 1 0,1 1-1 15,-3 1 1-15,2-2 0 0,-2 2 0 0,-1-5 1 16,1 2 0-16,-2-1 9 0,1 1 0 0,-3-2 1 0,2-2-1 16,2 1-3-16,-2 1 0 0,-2 0 0 0,2 1 0 15,-3-1-2-15,-4 0 0 0,4 2 1 0,0-2 0 16,-1-2-1-16,1 1 0 0,0-1-1 0,4-1 1 16,-2-2-5-16,1 0 2 0,1-2-2 0,4 2 1 0,1 2-1 15,0-2 2-15,4 2-1 0,-1-5 0 0,-1 3-3 16,2-3 1-1,-1 3 1-15,1-1-1 0,-4 1-4 0,2 1 2 0,-2-1-1 0,4 2 1 16,-1-2-7-16,0-1 0 0,1 4 0 0,-1-3 0 0,1 4-1 16,-1-1 1-16,4-1 1 0,-4 0-1 0,1 1-2 0,-1-3 1 15,1 1 0-15,-1-4 0 0,-2 0-4 16,-3 0 1-16,-2 0-1 0,-1 0 1 0,-1 0-5 16,-1 0 0-16,0 3 1 0,-2-1 0 0,2 0-1 15,0-1 1-15,3 3-1 0,-1-1 2 0,1 0 0 0,-1 0 0 16,1 2 1-16,1-3 0 0,2 1 2 0,1 2 0 15,-4 1-1-15,-3 2 1 0,-2-3 1 0,1 3-1 16,-1 3 1-16,0-3 0 0,0 4 1 0,-1 0 0 16,1-2 0-16,1 1-1 0,2 0 1 0,-3-3 1 15,0 2 0-15,-4-1 0 0,4 1 0 0,0 1 0 16,-1-3 0-16,1 0 0 0,0-3 0 0,1 0 1 0,2 1-1 16,-5-2 2-16,0 0-2 0,-4 1 1 0,1 0 0 15</inkml:trace>
  <inkml:trace contextRef="#ctx0" brushRef="#br0" timeOffset="23285.9">10488 8909 426 0,'1'0'0'0,"-1"0"0"0,7-13 0 0,-7 13 0 15,0-20 1-15,0 20-1 0,0-14 1 0,0 14-1 16,9 0 0-16,-9 0 0 0,10 0 0 0,-10 0-2 0,11 0 0 16,-11 0-1-16,11-5 2 0,-11 5-12 0,10-2-1 15,-10 2 1-15,3 0-1 0,-3 0-5 0,5 0 0 16,-5 0 0-16,1 0 1 0,-1 0 7 0,3 0 0 15,-3 0 0-15,0 0-1 0,0 0 17 0,0 0 0 16,0 0 1-16,0 0 0 0,0 0 30 0,0 0 1 16,0 0 0-16,0 0 0 0,0 0 11 0,0 0 0 0,0 0 0 15,0 0 2-15,0 0-10 0,0 0 1 0,0 0-1 16,0 0 0-16,0 0-18 0,0 0 0 0,0 0 0 16,0 0 0-16,0 0-9 0,5 0 1 0,-5 0-1 15,19 0 1-15,-19 0-4 0,34 0 1 0,-17 0 0 16,4 0 1-16,-5-3-6 0,2 0 2 0,-1 1 0 15,1 2 0-15,1 0-2 0,-2 0-1 0,1 0 1 16,6 0-1-16,-2-4 1 0,2 2 0 0,1 0-1 16,1 2 2-16,3-3 5 0,-1 2 2 0,1-1-1 15,1 1 1-15,4-1-2 0,-1 0 1 0,1 1 0 16,2 1 0-16,-1-3 5 0,4 1 0 0,2-1 0 16,1 0 1-16,2 1-1 0,2-1 1 0,1 0 0 0,-1 1 0 15,0 2-2-15,0-3 0 0,-3 1 0 16,2 1 1-16,-7-1-5 0,0-2 2 0,-1 0 0 0,0 1-1 15,-4 0-2-15,-2 1 1 0,-1-1-1 16,-1 2 2-16,-1 1-5 0,1 1 1 0,-4 2 0 0,4-1 0 16,-2 1-3-16,5 2 0 0,-3 1 0 0,1 2 1 15,3-1-2-15,1 0 0 0,-1 1 0 0,-2 0 1 0,1-1-2 16,-4-1 1-16,3 0 0 0,-1 1-1 0,-1-1 0 16,-1-3-1-16,1 2 1 0,-4 0-1 0,1-1 0 15,-1 0 0-15,1-3 0 0,1 1 1 0,3-1 1 0,-1 2-1 16,1-3 1-16,1 2 1 0,2 0-1 0,1-1 1 15,-1-1 0-15,-1-1-1 0,-2-1 0 0,0 0 0 16,2 2-1-16,-3-3 1 0,0 2-2 0,1-2 2 16,-1-1 0-16,4 3-1 0,1-4-3 15,-1 2 2-15,2 0-2 0,-1 0 1 0,-1 1-1 0,4 2 0 16,-2-3-1-16,0 3 1 0,0 3-2 16,2-3 1-16,-4 2 0 0,1-1 1 0,-4-1-2 0,0 0 0 15,2 2 0-15,-3-2 1 0,1-2-1 0,0 1 0 16,-1-1 0-16,0 2 1 15,-5-3-1-15,1 1 0 0,1-1 0 0,-6 0 0 16,1 1 0-16,0-1 0 0,-1 0 0 0,1 1 0 16,0 2 0-16,1 2 0 0,-1 0 0 0,0-1 0 0,-4 2 0 0,2-3 0 15,0 2 0-15,1 1 0 16,-6-3 0-16,2 0 0 0,1 0 0 0,2 2 0 16,-1-2 0-16,3 0 0 0,-1 1 0 0,1 1 0 0,0-2 0 15,-2 0 0-15,2 0 0 0,-1 3 0 0,1-3 0 0,3 0 0 16,-2 0 0-16,2 2 0 0,0-1-1 0,2 1 1 0,-6 1-1 15,3 0 1-15,-3 2-2 0,-2-4 2 0,1 3-1 0,-5-4 1 16,6-4-1-16,-3 3 1 0,-1 1-1 0,0-3 1 16,2 1-1-16,-1 0 0 0,4 1 0 0,0 1 1 15,4 0-1-15,1 0-1 0,-1 1 1 0,2 1 1 0,3 0-1 16,-1 2 1-16,-7 0-1 0,2-3 1 0,-3 1-1 16,-3 2 1-16,-6-2 0 0,4 0 0 15,-6-2-1-15,1 0 1 0,-1 0 0 0,5 0 0 0,0-2 0 16,4 0 0-16,2-2 0 0,1 1 0 0,5-1 0 15,3 0 0-15,1-1 0 0,-3-1 0 0,3 4 0 16,0-1 0-16,-3 1 0 0,-1 1 0 0,-2-1 0 16,-4 2 0-16,0-3 0 0,-5 1 0 15,-2 2 0-15,-1 2 0 0,-2 1 0 0,-2-3 0 0,-1 0 0 16,0 0 0-16,-1 0 0 0,2 0 0 0,2 0 0 0,2 0 0 16,2 0 0-16,-1 0 0 0,0 0 0 0,1 0 0 15,0 0 0-15,1 2 0 0,-1-1 0 0,1 1 0 16,1-2 0-16,-1-2 0 0,5-1 0 0,0 3 0 15,4-3 0-15,4 1 0 0,-1 2 0 0,4-3 0 16,3 2 0-16,1-3 1 0,0 1 1 0,4 0 0 0,21-2 1 16,-20 2-1-16,-3 2 4 15,-4-1 0-15,-4 2 1 0,3 0 0 0,4 2 6 0,-3-1 1 0,-1 1-1 16,1-1 1-16,-1 2 1 0,-3-1 2 0,-3 1-1 16,1 0 1-16,0 1 0 0,-2 0 0 0,-10 1 1 15,0-3 0-15,1-1 7 0,-3 1 0 0,-2 1-1 16,0-3 2-16,0 3-2 15,-3 2 1-15,-1-5-1 0,0 1 1 0,0 1-7 0,2 0 1 0,1 1-1 16,0 2 1-16,2-5-4 0,-1 1 0 0,8 1 1 0,0-1 0 16,-2 2-5-16,1-3 0 0,2 0 0 0</inkml:trace>
  <inkml:trace contextRef="#ctx0" brushRef="#br0" timeOffset="64517.56">19232 14178 61 0,'0'0'0'16,"0"0"0"-16,0 0 0 0,0 0 7 0,0-1 0 0,0 1-1 15,-2-3 1-15,2 3 22 0,0-4 2 0,0 4-2 16,0-3 1-16,0 3-12 0,0-1 1 0,0 1-1 16,0 0 1-16,0 0 18 0,0 0 0 0,0 0 0 15,0 0 0-15,0 0-20 0,2-2 1 0,-2 2-1 16,11-6 1-16,-11 6-5 0,21-7 2 0,-21 7-2 16,33-11 2-16,-11 7-5 0,5 0 1 0,4 1 1 15,-4 0-1-15,0 0-1 0,0 1 1 0,3 1 0 16,4-1 1-16,2 2 2 0,4 0 2 0,0 0 0 15,0 0-1-15,1 0 3 0,6 2 0 0,-1-2 0 16,-2-2 1-16,6 1 1 0,1 1 1 0,3 0-1 16,3 0 1-16,4-2-6 0,3-1 0 0,1 0 1 0,2-1 0 15,3 3-4-15,4-4 2 0,-3 4-2 0,1-1 1 16,1 0-1-16,1 2-1 0,-1 2 0 0,0 0 1 16,1-1-7-16,-4 1 1 0,6-2-1 0,-1 0 1 15,5 0-4-15,0-2 0 0,-1-1 1 0,6 1 0 16,-1 1-3-16,1 1 1 0,-1-2 0 0,1 1 0 15,-3 1-1-15,0 1 1 0,-1-1 0 0,0 0 1 16,2 2-1-16,-3-1 0 0,3 3 0 0,1-1 0 16,4 0 0-16,0 0 1 0,1-1 0 0,3-1 0 15,2 2-2-15,-1 1 1 0,1-3-1 0,-3 1 1 0,0-1-1 16,1 1 0-16,-4 1 0 0,-2 0 1 0,-2 0-1 16,1 1 0-16,-6-1 0 0,-1 0 0 0,1 0-2 0,-1 2 0 15,-5-2-1-15,2 0 2 0,-3 2-3 0,-1 0-1 16,1-2 1-16,-2-2-1 0,0 1 2 0,-1 1 1 15,-2 0-2-15,-3 0 2 0,-2 1 1 0,-3 0 1 0,0 1 0 16,-2 0 0-16,-1 0 0 0,-2 1 1 0,0-1 0 16,-1-2 0-16,-1 0 6 0,1 0 0 15,-2 2 0-15,2 0-1 0,-1-1 10 0,1 3 0 0,-2-1-1 16,0-1 2-16,-2-2 2 0,-1 0 0 0,-3 3 1 16,-2 1-1-16,-3 1 2 0,-2 0 0 0,-2-2 1 15,0 0-1-15,-3-1-1 0,-1-2 0 16,1 0 0-16,2 2 1 0,0 0-1 0,1-2 1 0,0-1 1 15,1-2-1-15,0 0-2 0,-1 0 1 0,1 0-1 16,-2 0 1-16,0 0-1 0,0 0 1 0,-2 0-1 0,1-2 0 16,-2-1-2-1,-2 1-1-15,-1 1 1 0,-2-1 1 16,-2 1-5-16,1-1 0 0,-1 0-1 0,-1 1 2 16,0-1-4-16,0 1 0 0,-2-1 0 0,-1 2 0 0,0 0-1 15,0 0 1-15,-1 0-1 0,-1 0 1 0,1 0-3 16,-1 0 0-16,0 0 0 0,0 0 0 0,2 0-2 15,1 0 1-15,2 0-1 0,1 0 1 16,1 0-3-16,-1-5 0 0,1 2 1 0,1 2-1 0,2-1 1 0,-2 2-1 16,-2 0 0-16,1 0 2 0,-1 0-3 0,1-2 0 15,-1-1 1-15,-1 0 0 0,-1 1-2 0,-3 2 1 16,1-4-1-16,0 1 2 0,-2 1-2 0,0 0 0 16,-2-1 0-16,-2 2 0 0,-2-1 0 15,-2 2 0-15,-2-2 0 0,-1 1 1 0,0-1-2 0,-1 1 1 0,-1-1 0 16,2 1 0-16,3-1-1 0,2 2 0 0,1-3 0 0,1 1 1 15,0 2-1-15,5 0 0 0,-1 2 0 0,0 1 0 0,0-3-3 16,0 3 0-16,-1-1 0 0</inkml:trace>
  <inkml:trace contextRef="#ctx0" brushRef="#br0" timeOffset="64856.02">28277 14250 766 0,'5'0'0'0,"-5"0"0"15,16 3 0-15,-16-3 4 0,4 3 2 0,-4-3-1 16,7 0 0-16,-7 0-4 0,6 0 0 0,-6 0 1 15,7 0-1-15,-7 0-1 0,4 0 0 0,-4 0 0 16,4 0 0-16,-4 0-1 0,6 0-1 0,-6 0 1 16,3 0 0-16,-3 0-1 0,6-5 1 0,-6 5 0 0,7-5 0 15,-7 5 1-15,8-6 0 0,-8 6 0 0,22-8 1 16,-3 2 7-16,4-1-1 0,0 4 1 0,3 2 0 31,3-1 18-31,1 2 0 0,3 0 0 16,2 0-1-16,4 2 8 0,2-1-1 0,2 1 1 0,2-1 1 0,3 1-5 0,1 1 0 0,5 0 0 15,4 1 1-15,2-1-5 0,6 1 0 0,-1 0 0 0,0-3-1 16,4 1-6-16,1 1 0 0,-3-1 0 0,-2-2 0 16,-3 0-3-16,-1 0-1 15,-2 1 1-15,-2 2-1 0,-2 2-4 16,-1-2 2-16,-3 2-1 0,-5-2 0 0,-8-3-1 16,-3 0 0-16,-4 2 0 0,-6-1 1 0,-6 1-4 0,-5-1 2 0,-4 1-1 15,-4-2 1-15,-6 0-2 0,4-2 1 0,-4 2-1 0,0 0 0 0,0 0-1 0,0 0 1 16,-7-1-1-16</inkml:trace>
  <inkml:trace contextRef="#ctx0" brushRef="#br0" timeOffset="65894.73">2332 14978 75 0,'0'0'0'16,"0"0"0"-16,0-7 0 0,0 7 0 0,0-11 1 0,0 11 0 15,0-11 0-15,0 11 0 0,3-4 0 0,-3 4 0 16,5-4 2-16,-5 4-3 0,3 0 0 0,-3 0 0 16,10 0 1-16,-10 0 0 0,12 2 1 0,-12-2 0 15,24 3 1-15,-6 0-2 0,6 0 0 0,-2 1 0 16,-1 0 1-16,-4 1-1 0,2 0 2 0,4 0-2 15,-3-1 1-15,4 1-1 0,2 0 1 0,-1-2-1 16,1-1 2-16,6-1-2 16,-2 2 0-16,3-3 0 0,1 0 0 0,3 2 1 0,1 0 2 15,0-2-2-15,4 0 1 0,1 0 1 0,1 1-1 16,2-1 1-16,1 0-1 0,-1 0-2 0,-2 2 0 0,0-2 0 16,2-3 2-16,-5-1-3 0,1 1 0 0,1-2 0 15,1-1 1-15,2 0-1 0,-2-2 0 0,0 0 0 0,-1-3 0 16,2-2-1-16,-5-1 1 0,0 0-2 0,-2 1 2 0,0 4-2 15,-5-1 0-15,1 1 0 0,-2 1-1 0,-5 1 1 16,-2 3 1-16,-1 2 0 0</inkml:trace>
  <inkml:trace contextRef="#ctx0" brushRef="#br0" timeOffset="66931.92">5311 15302 12 0,'3'2'0'0,"-3"-2"0"0,0-5 0 0,0 5 0 0,0-5 0 15,0 5 0-15,3-3 0 0,-3 3 0 0,10 2 0 16,-10-2 0-16,24 0 0 0,-10 0 0 0,5 0 0 16,2 0 0-16,-4 0 0 0,-1 0 0 0,5 0 0 15,1 0 0-15,-1 0 0 0,5 0 0 0,-3 0 0 0,3-2 0 16,4-1 0-16,4 0 0 0,2 3 0 0,-1 0 0 16,5 0 0-16,2 0 0 0,-4 0 0 0,5 0 0 46,3 2 0-46,7-1 0 0,1 2 0 0,2 0 0 0,-2 1 0 0,3-1 0 0,-1 0 0 0,6 2 0 0,-3-1 0 0,3 1 0 0,5 2 0 16,0-1 0-16,2 2 0 0,1 0 0 16,2 0 0-16,1 0 0 0,0-1 0 0,1 1 0 15,-1 0 0-15,2-1 0 0,3-3 0 16,2-2 0-16,-1 0 0 0,1-1 0 0,-2 1 0 16,2-2 0-16,1-3 0 0,2-2 0 0,-6 0 0 15,1 2 0-15,1-2 0 0,-4 0 0 0,2 2 0 0,-4 0 0 16,-1 0 0-16,0 0 0 0,2 0 0 0,1-1 0 15,-3 3 0-15,0 1 0 0,0 1 0 0,-2 3 0 16,0 0 0-16,-3 3 0 0,0 1 0 0,-5-1 0 0,2 3 0 16,-2-1 0-16,-2 1 0 0,1-1 0 0,-1 1 0 0,1-2 0 15,0-2 0-15,1-1 0 0,0-3 0 0,0-1 0 16,-3 2 0-16,3 0 0 0,2-1 0 0,-5-2 0 16,3 0 0-16,0 0 0 0,-1 0 0 0,-1-2 0 15,1-1 0-15,-2 2 0 0,2-1 0 0,-6 1 0 16,3 1 0-16,-3 0 0 0,-2 1 0 0,1-1 0 15,-3 0 0-15,-1 2 0 0,-2-2 0 0,1 0 0 16,-6 1 0-16,2 1 0 0,-2-1 0 0,1 1 0 16,-2 0 0-16,-2-1 0 0,-1 2 0 15,3-1 0-15,-2-2 1 0,4-2 0 16,-2 1 0-16,-1-2 0 0,-3-2 0 0,1-1 2 16,-3-2 0-16,3 1 0 0,-6 3 1 0,2-3-1 15,-1 1 2-15,-3 0-2 0,0-1 2 0,-4 2-1 16,-2 1 2-16,-4-1-2 0,-2 0 2 0,0 4-4 0,-6-1 1 15,0 0 1-15,-5 2-1 0,-8 0 0 0,8 2 2 16,-8-2-1-16,5 0 1 0,-5 0-1 0,0 2 1 0,0-2-1 0,0 0 1 16,0 0 3-16,0 1 0 0,0-1-1 0,0 0 2 0,0 0 1 0,0 0 1 0,0 0-1 15,4 2 1-15,-4-2-3 0,5 0 0 0,-5 0-1 16</inkml:trace>
  <inkml:trace contextRef="#ctx0" brushRef="#br0" timeOffset="68603.67">14369 15285 12 0,'0'0'0'0,"0"0"0"15,1 0 0-15,-1 0 0 0,8-5 0 0,-8 5 0 16,5-5 0-16,-5 5 0 0,16 0 0 0,-16 0 0 15,18 0 0-15,-18 0 0 0,16 4 0 0,-16-4 0 16,15 0 0-16,-15 0 0 0,13 1 0 0,-13-1 0 16,13 2 0-16,-13-2 0 0,13 0 0 0,-13 0 0 15,8 1 0-15,-8-1 0 0,6 0 0 0,-6 0 0 16,6 2 0-16,-6-2 0 0,7 0 0 0,-7 0 0 16,6 2 0-16,-6-2 0 0,8 0 0 0,-8 0 0 15,5 1 0-15,-5-1 0 0,8 0 0 0,-8 0 0 0,9 0 0 16,-9 0 0-16,12 0 0 0,-12 0 0 0,12 0 0 15,-12 0 0-15,15 0 0 0,-15 0 0 0,19 0 0 16,-19 0 0-16,21 0 0 0,-21 0 0 0,25 2 0 16,-9-2 0-16,3 0 0 0,0 0 0 0,2 0 0 0,-3 0 0 15,2-2 0-15,3-1 0 0,-1 1 0 0,0 4 0 16,1 1 0-16,0-1 0 0,3-1 0 0,-1 1 0 16,3 1 0-16,2 0 0 0,-2 0 0 0,-2-1 0 15,1 0 0-15,2-1 0 0,3 1 0 16,1-1 0-16,-3-1 1 0,4-1 0 0,3-1 0 15,1 1-1-15,3 1 1 0,1 0 0 0,1 0 1 0,6 0-1 16,1-2 0-16,2-1 0 0,1 1 0 0,1 1-1 16,-3-1 1-16,5 0 0 0,-1 1 0 15,1-1-1-15,2 1 2 0,1 1-1 0,-5 0 0 0,2 0 1 16,1 1 1-16,-3-1 1 0,2 0-1 0,1 2 2 16,-2-1-1-16,0 1 1 0,3 0 0 0,-3-2 2 0,4 0 0 15,2 0-1-15,1 1 2 0,2-1 6 0,-3 0 0 0,4 0 1 16,2 2 0-16,1-2 0 0,2 0 2 15,1 1 0-15,-3 1 0 0,2 0-3 0,5-1 1 0,-3-1-1 16,1 0 2-16,4 0 16 0,1-1 0 0,0-3 0 16,0 1 0-16,-3 2 16 0,-3-1 1 0,-1 0-1 15,0-1 1-15,-5-1-16 0,-3-1 0 16,-3 0 1-16,-2 0 0 0,-11 1 19 0,-2-1 0 16,-4 2 0-16,-2-4 1 0,-3 3-14 0,-5 0 1 0,-1 1-1 15,-1 2 1-15,-4-1-3 0,-3 0 0 0,-2 1 0 16,-1-1 0-16,-3 1 4 0,-4-1 0 0,0 1 0 0,-3 1 1 15,-3 0-8-15,-2 0 1 0,-4 0 0 0,6 0 0 16,-6 0-2-16,3 0 0 0,-3 0-1 0,3 0 2 16,-3 0-5-16,4 0 1 0,-4 0-1 0,4 0 1 15,-4 0-6-15,2 0 0 0,-2 0-1 0,3 0 1 16,-3 0-7-16,3 0 1 0,-3 0-1 0,0 0 1 0,0 0-5 16,0 0-1-16,0 0 1 0,0 0-1 0,0 0-6 15,0 0-1-15,0 0 1 0</inkml:trace>
  <inkml:trace contextRef="#ctx0" brushRef="#br0" timeOffset="69649.16">22349 15171 527 0,'2'0'0'0,"-2"0"0"16,13 0 0-16,-13 0 41 0,14 0 2 0,-14 0-1 0,29-2 0 16,-10-1-2-16,-2 0 0 0,1 1 0 15,-2 2 1-15,0 2-35 0,-3 1 1 0,-2 0 0 0,1 1 1 16,-2-1-8-16,0 0 0 0,2-2 0 0,4 1 0 16,5 0-5-16,1 1 2 0,1 0 0 0,-1 2-1 0,0 3-6 15,1 1 0-15,0-3 0 0,6-2 1 0,5-4-1 16,1 0 0-16,1 1 0 15,1 1 0-15,0-1-1 0,1 3 1 0,2-3 0 0,3 1 0 16,-2 1 2-16,5 2 0 0,2-2 1 0,0-2 0 0,3-1 5 16,-2-1 0-16,6-2 0 0,0-1 1 0,8 0 0 15,-1-1 0-15,5-1 0 0,4-2 1 16,4-2-1-16,7 1 1 0,4 1 0 0,3-2 0 0,2 2-2 16,1 2 2-16,-1 1 0 0,0 1 0 0,0-1-1 0,0 0 1 15,-4 2 0-15,-1 1 0 0,-1 2-1 0,-1 3 1 16,-6 1 0-16,-1-3 0 0,-4-1 0 0,-3 2 0 15,-3-1 0-15,-1 3 0 0,-3-3 0 16,1 1 0-16,0-1 0 0,-2 1 1 0,-1-2 3 16,-2-2 0-16,-4-1 0 0,0 0 0 0,-4-2 19 0,-4 0 0 15,-2-1 0-15,-3-2 0 0,-4 0 14 0,-3 0 0 16,-3 2 0-16,-5 0 1 16,-5-1-1-16,-4 3 0 0,-6 0 0 0,0 3 2 0,-12 1-5 0,6-2 1 0,-6 2 0 15,3 0 1-15,-3 0-6 0,3 0 2 0,-3 0-2 16,0 0 1-16,0 0-6 0,0 0 0 0,0 0-1 15,0 0 2-15,0 0-11 0,0 0 0 0,0 0 1 16,-3 0 0-16,3 0-7 0,-3 0 0 0,3 0 0 16</inkml:trace>
  <inkml:trace contextRef="#ctx0" brushRef="#br0" timeOffset="70833.83">4774 15926 12 0,'0'0'0'0,"0"0"0"0,-4-5 0 16,4 5-10-16</inkml:trace>
  <inkml:trace contextRef="#ctx0" brushRef="#br0" timeOffset="71010.42">4788 15902 12 0,'0'0'0'0,"0"0"0"0,-2 0 0 16,2 0 0-16,-4 0 0 0,4 0 0 0,-4 0 0 0,4 0 0 15,-3 0 0-15,3 0 0 0,3 0 0 0,-3 0 0 16,4 4 0-16,-4-4 0 0,1 3 0 0,-1-3 0 16,5 3 0-16,-5-3 0 0,11 6 0 0,-11-6 0 15,16 11 0-15,-16-11 0 0,22 13 0 0,-22-13 0 0,21 8 0 16,-21-8 0-16,26 2 0 0,-26-2 0 0,28-5 0 16,-12 2 0-16,2-2 0 0,3-6 0 0,-1-2 0 15,1-1 0-15,4 0 0 0,1-2 0 0,4-2 1 16,2-1-1-16,2 0 1 0,4 0 6 0,-1 0 0 15,1 0-1-15,0 0 1 0,3 0 14 0,1 0 2 16,-1 2-1-16</inkml:trace>
  <inkml:trace contextRef="#ctx0" brushRef="#br0" timeOffset="71836.81">5561 17017 61 0,'0'0'0'0,"0"0"0"0,-2 0 0 0,2 0 10 16,-3 0 0-16,3 0 1 0,-5 0-1 0,5 0 27 16,0 0 0-16,0 0 0 0,0 0 1 0,0 0 3 15,0 0 2-15,0 0-1 0,0 0 0 0,0 0-8 0,0 0 1 16,0 0-2-16,0 0 2 0,0 0-19 0,0 0 1 16,0 0-1-16,0 0 1 0,0 0 0 0,2 2 1 15,-2-2-1-15,11 9 1 0,-11-9 2 0,23 30 0 16,-11-11 0-16,-1-1 1 0,-3-3-1 0,2 1 1 15,1 0-1-15,-1 0 2 0,1-3-7 0,2-4 1 16,-1-3 0-16,3-1 0 0,1-3-6 0,0-2 1 0,4-5-1 16,1-4 1-16,6-7-3 0,5-3 1 15,1-7 0-15,9-5 0 0,4-9-5 0,5-6 2 16,-1-3 0-16,9-3-1 0,3-5-2 0,1-3 0 0,4 0 0 16,0 1 1-16,0 4-2 0,0 2 0 0,-5 4 0 15</inkml:trace>
</inkml:ink>
</file>

<file path=ppt/ink/ink5.xml><?xml version="1.0" encoding="utf-8"?>
<inkml:ink xmlns:inkml="http://www.w3.org/2003/InkML">
  <inkml:definitions>
    <inkml:context xml:id="ctx0">
      <inkml:inkSource xml:id="inkSrc0">
        <inkml:traceFormat>
          <inkml:channel name="X" type="integer" max="21248" units="cm"/>
          <inkml:channel name="Y" type="integer" max="12032" units="cm"/>
          <inkml:channel name="F" type="integer" max="4096" units="dev"/>
          <inkml:channel name="T" type="integer" max="2.14748E9" units="dev"/>
        </inkml:traceFormat>
        <inkml:channelProperties>
          <inkml:channelProperty channel="X" name="resolution" value="617.67444" units="1/cm"/>
          <inkml:channelProperty channel="Y" name="resolution" value="620.20618" units="1/cm"/>
          <inkml:channelProperty channel="F" name="resolution" value="0" units="1/dev"/>
          <inkml:channelProperty channel="T" name="resolution" value="1" units="1/dev"/>
        </inkml:channelProperties>
      </inkml:inkSource>
      <inkml:timestamp xml:id="ts0" timeString="2023-07-27T05:31:25.883"/>
    </inkml:context>
    <inkml:brush xml:id="br0">
      <inkml:brushProperty name="width" value="0.05292" units="cm"/>
      <inkml:brushProperty name="height" value="0.05292" units="cm"/>
      <inkml:brushProperty name="color" value="#FF0000"/>
    </inkml:brush>
  </inkml:definitions>
  <inkml:trace contextRef="#ctx0" brushRef="#br0">5477 2158 338 0,'0'-3'0'15,"0"3"0"-15,-5-10 0 0,5 10 9 0,0-12 1 16,0 12-1-16,0-11 2 0,0 11-8 0,0 3 0 16,0-3 1-16,0 1-1 0,0-1 0 0,0 4 2 0,0-4-1 15,0 3 1-15,0-3 24 0,0 4 1 0,0-4 0 16,0 4 0-16,0-4-19 0,0 1 1 0,0-1 1 15,0 3-1-15,0-3-7 0,0 5-1 0,0-5 1 16,5 3 0-16,-5-3-1 0,8 2 0 0,-8-2-1 16,7 8 2-16,-7-8-2 0,20 19 1 0,-20-19-1 15,31 22 0-15,-13-8 0 16,0 4-1-16,5-3 0 0,6 1 1 0,1-1 0 0,7 0 0 0,1 1-1 16,5-5 2-16,7 2 1 0,4-4 2 0,5 3-1 15,3-3 0-15,0-3 13 0,5 2 0 0,0-3 1 16,2-3 0-16,1 1 0 0,2-3 1 0,-2 0 1 0,0 0-1 15,-6-3-2-15,-1 1 0 0,-1-3 0 0,1-1 1 16,-8 1-4-16,0 0 0 0,-3-2-1 0,-4-1 2 16,-2 0-5-16,-1 0 0 0,1-2 0 0,-4 2 1 0,-4 0-1 15,-5 4 1-15,1-4 1 0,-4 5-1 0,-1-2-1 16,-1-1 0-16,-4 1-1 0,-1 5 1 0,-6-2-3 16,2-1 2-16,-1 3-1 0,-2-3 0 0,1 1-2 15,1 2-1-15,-2-3 1 0,-3 3 1 0,-1-3-6 16,-1 1-1-16,2 2 0 0,-5 2 1 0,2-2-3 15,2 0 0-15,0 3 0 0</inkml:trace>
  <inkml:trace contextRef="#ctx0" brushRef="#br0" timeOffset="1843.53">9246 2239 12 0,'0'0'0'0,"0"0"0"0,-3 0 0 16,3 0 0-16,-2-7 0 0,2 7 0 0,-4-1 0 16,4 1 2-16,0-3 0 0,0 3 1 0,0 0-1 15,0 0 8-15,0 0 0 0,0 0 0 0,0 0 1 0,0 0 7 16,0 0 0-16,0 0 0 0,0 0 0 0,0 0 6 15,0 0-1-15,0 0 1 0,0 0-1 0,0 0 1 16,9 3 0-16,-9-3-1 0,24 5 2 0,-3 3-5 16,4-1 0-16,1-2 0 0,-4 0 1 15,-1-2-11-15,-2 0 1 0,-2 2-1 0,6 0 1 0,1-2-5 16,1-1 1-16,4 1-2 0,4 1 2 0,1 4-5 16,4 0 2-16,3 3-1 0,2-1 0 0,5 1-2 0,3 2 1 15,3-4-1-15,1 2 1 0,-1 2-2 0,5-2 1 16,-3 2-1-16,1-6 1 0,-3 3 0 0,2 1 0 15,1 2 1-15,-1-5 0 0,5 0-1 0,-2-1 0 16,-4 1 0-16,3-3 1 0,-4 0-1 0,2-2 1 16,1-1-1-16,-3 1 1 0,2-3 5 0,-2-3 1 0,4 1-2 15,-4-1 2-15,-3-2 0 0,3 2 1 0,-4 1 0 16,1-1 0-16,-2 3-3 0,-3-3-1 0,0 1 1 16,-4 2-1-16,-4-3 0 0,-1-1 0 0,1-4 1 15,-4 3 0-15,-4 2-2 0,2-2 1 0,-7-3-1 16,1 3 2-16,-6-1-4 0,1 1 1 0,-5-3 1 15,-2 4-1-15,-2-1-1 0,-3 2 1 0,-1-2-1 16,-5 5 1-16,-3 0-1 0,5-3 1 0,-5 3-1 16,5-5 1-16,-5 5 5 0,3 0 1 0,-3 0 0 15,2 0 0-15,-2 0 7 0,3 0 1 0,-3 0-1 0,3 0 1 16,-3 0 5-16,5 0 0 0,-5 0 1 0,1 0-1 16,-1 0-1-16,4 0 2 0,-4 0-2 0,3 0 2 15,-3 0-12-15,5 0 1 0,-5 0-1 0</inkml:trace>
  <inkml:trace contextRef="#ctx0" brushRef="#br0" timeOffset="6540.54">9058 4425 12 0,'16'3'0'0,"-16"-3"0"0,25-11 0 0,-25 11 0 16,24-20 0-16,-6 10 0 0,7 7 0 0,9 0 0 15,4 6 0-15,4 0 0 0,1-1 0 0,1 4 0 16,2-1 0-16,4 3 0 0,4-3 0 0,0 3 0 15,5-1 0-15,3 3 0 0,5 1 0 0,0-1 0 16,7 4 0-16,0-2 0 0,1 4 0 0,0-1 1 0,2 0 0 16,1 1 0-16,2 0 0 0,-4-3 12 0,5-2-1 15,1 1 0-15,-4 1 2 0,1 0 3 0,-2-1 1 16,-2 0-2-16,3-5 2 0,-5-2-5 0,2-3-1 16,3 1 0-16,2 0 2 0,1-1-4 0,1-2 0 15,2 0 0-15,4-2 1 0,1-3-3 0,2 2 0 16,4-2 0-16,-2-2 1 0,-2-1-2 0,1 0-1 15,-4-3 1-15,0 1 0 0,-2 2 3 0,0-3 0 0,-7 2 0 16,-2-2 1-16,-4-2 16 0,1 0 1 0,-8 5-1 16,0-1 1-16,-2-2-3 0,-2 3 1 15,0 0 0-15,-3 0 0 0,-3 0-5 0,-2 2 0 0,3-1 0 16,-3 3 2-16,1-1-5 0,-4 2 1 0,3 0 0 16,-5 1 0-16,2-3-5 0,-1-1-1 0,1 1 1 15,-2 0-1-15,-3 1-1 0,2 0 2 0,-2 0-2 16,-1 1 2-16,-2-2-8 0,-2 2 1 0,-1-1 0 15,-2 3 1-15,-2-4-5 0,-3-1 2 0,-1 1-1 16,-3 0 0-16,-4-1 0 0,-3 0 0 0,-2 2 0 0,-3 0 0 16,-1-4 3-16,-2 1 0 0,-1 3-1 0,-2-1 2 15,-1 0 2-15,-4 5 0 0,1-3 1 0,-1 0-1 16,2 1 10-16,1-2 1 0,1 0-1 0,-2 4 2 16,3-4 0-16,-3 0 1 0,2 4-1 0,-2-3 2 0,0 2-3 15,-4 1 0-15,-4 0 1 0,8 0 0 0,-8 0-5 16,5 0 1-16,-5 0-1 0,3 0 1 0,-3 0-3 15,5 0 1-15,-5 0 0 0,2 0-1 0,-2 0-3 16,6 0 0-16,-6 0-1 0,5 0 2 0,-5 0-4 0,1 1 1 16,-1-1-1-16,8 3 1 0,-1 1-6 15,-1 0 2-15,-6-4-2 0</inkml:trace>
  <inkml:trace contextRef="#ctx0" brushRef="#br0" timeOffset="14893.07">24160 5478 12 0,'24'-5'0'0,"1"-3"0"0,-4 4 0 0,-5 1 0 16,-5-2 0-16,7 2 0 0,7-1 0 0,12 3 0 0,6 1 0 15,3-3 0-15,4 3 0 0,-3-3 0 0,6 1 0 16,-2 2 0 0,5-3 0-16,1 0 0 0,4 1 0 0,1-1 0 0,0 1 0 0,2 2 0 15,1 0 0-15,2 0 0 0,2-3 0 0,1-2 0 0,1 2 0 16,0-2 0-16,-1 2 0 0,0 2 0 16,0-1 0-16,2 1 0 0,1 1 0 0,0 0 0 0,-1 0 0 15,0 1 0-15,0 1 0 0,-1-1 0 16,1 2 0-16,-2-1 0 0,0-2 0 0,0 0 0 15,-1 0 0-15,-1 0 0 0,-1 0 0 0,-1 0 0 0,-1 3 0 16,-3-3 0-16,-1 0 0 0,-4 0 0 0,-3 0 0 16,-1 0 0-16,-2 3 0 15,-3-1 0-15,-2 1 0 0,-1 0 0 16,-4-3 0-16,-4-3 0 0,-4-5 0 0,-1 3 0 0,-2 5 0 16,-1 0 0-16,-2 0 0 0,-3 0 0 0,0 0 0 15,-3 0 4-15,-2-3 1 0,-2 2-1 0,-2 1 1 16,-4-2 12-16,-2 1-1 0,-1 1 1 0,-1 0 1 0,-7 0 6 0,6 0 1 0,-6 0-1 15,5 0 1-15,-5 0-2 0,3 0 1 0,-3 0 0 0,3 0 0 16,-3 0-4-16,3 0 1 0,-3 0-1 16</inkml:trace>
  <inkml:trace contextRef="#ctx0" brushRef="#br0" timeOffset="18193.27">4523 7495 12 0,'0'-3'0'0,"0"3"0"15,8-8 0-15,-8 8 0 0,5-17 0 0,-5 17 0 16,16-13 0-16,-16 13 0 0,29 2 0 0,-12 1 0 16,4-3 0-16,0 1 0 0,4 1 0 0,1 0 0 15,4 1 0-15,4-2 0 0,2 6 0 0,6-3 0 16,-4 0 0-16,3 0 0 0,1-2 0 0,-1 4 0 15,1-1 0-15,-3 3 0 0,3-3 0 0,-1 3 0 16,1 1 0-16,-1 2 0 0,1 0 0 0,-1 2 0 16,-3-5 0-16,1-2 0 0,-3 0 0 0,3 2 0 0,-1-3 0 15,0 0 0-15,2 0 0 0,-2 1 0 0,0-3 0 16,5 2 0-16,2 0 0 0,-2-2 0 0,7-2 0 16,-1-1 0-16,2 0 0 0,0 4 0 0,2-3 0 15,2 1 0-15,3-1 0 0,-4 2 0 0,2-1 0 16,1-2 0-16,-3 0 0 0,0 2 0 0,1-1 0 0,-8 2 0 15,3-1 0-15,-1 1 0 0,-1-3 0 0,1-3 0 16,1 1 0-16,-2 2 0 0,0-3 0 0,3 2 0 16,-2 1 0-16,-1 0 0 0,1 0 0 0,2-2 0 15,2 0 0-15,-1-2 0 0,1 1 0 0,-4-1 0 0,2 0 0 16,-1-1 0-16,-2 0 0 0,1 2 0 0,-3-3 0 16,4 4 0-16,-4-1 0 0,5 1 3 0,-2 2 1 15,-1 5-1-15,5-3 1 0,-2 1 0 0,3 0-1 16,3 0 1-16,2 2 0 0,3 0 4 0,2-1 0 15,-2 1 0-15,2 1 1 0,0 2 1 0,1 0 0 16,-3-3 0-16,2-2 1 0,-2-3-3 0,0-1 0 0,-1-1 0 16,-2-4 1-16,-2-1-4 15,-2-1 2-15,-1-4 0 0,-3-1-1 0,1-1-2 16,-1-2 0-16,0-1 0 0,0-1 0 0,2 2 2 0,1-3 0 16,2 2 0-16,1 0 1 0,-2 1-4 0,0 0 1 0,3 3-1 15,-4-1 0-15,2 3 14 0,1 1 0 0,-1 4 0 16,1 3 0-16,2-2 3 0,-1 2 1 0,-6 1-1 15,1 2 2-15,-2 2 3 0,0 1 2 0,-2-3-1 16,1 0 1-16,-3 0-13 0,1-3 0 0,-2 1 1 16,1 1-1-16,-9 1 5 0,0 1 1 0,2-1-1 0,0-1 1 15,0-1-8-15,-2 2 2 0,0-3-2 16,-1 1 1-16,1 1-2 0,4-1-1 0,-4 2 0 16,-2-3 0-16,0 2-3 0,0 1 0 0,-1-4 0 15,2 4 1-15,0 4 2 0,-4-4 0 0,5 1 0 0,-1 2 2 16,3-3 0-16,0 2 0 0,-5-1 1 0,1-1 0 15,1-1-5-15,1-1 1 0,-3 2 0 0,2 0 0 16,1 0-4-16,2-4 2 0,-2 4 0 0,-3-4 0 16,-3 3 3-16,-1-1 1 0,-3 1 0 0,1 1 0 15,1-4-4-15,-4 1 1 0,2 2-1 0,-2-2 1 0,3 3-5 16,-4 0 0-16,-1 0 1 0,2 0-1 16,-1 0 4-16,1 0 1 0,-1-2-2 0,1-1 2 0,-1 0 1 15,2 1 1-15,-5-3 0 0,2 2 1 0,-6-5 0 0,3 3 0 16,-4-2 0-16,1 0 2 0,-4 1-2 0,-1 3 0 15,0-2 0-15,-1-1 2 0,1-1 1 0,-3 1 1 16,1 4-1-16,-3-1 2 0,-3-2 1 0,-1 2 1 0,3 0 0 16,-1 2 0-16,-6 1-3 0,11-4 2 0,-11 4 0 15,8-4 0-15,-1 0-4 0,-1 3 2 0,0-2 0 16,2 0-1-16,3 1-5 0,2-1 0 0,-5 0 0 16</inkml:trace>
  <inkml:trace contextRef="#ctx0" brushRef="#br0" timeOffset="19907.68">17588 7454 12 0,'32'0'0'0,"7"-2"0"0,-6-2 0 0,-7-3 0 0,-6 1 0 15,7 3 0-15,8 1 0 0,12 2 9 16,10-3 0-16,-3 2 0 0,0-1 1 0,1 0 11 15,-1 2 1-15,-2 0-1 0,1 0 0 0,0-4-5 0,-1 0 1 16,2 1 0-16,-4 2-1 0,1-4-7 0,-2 2 0 16,2 3 0-16,-3-3 0 0,1 3-2 0,1 3 0 15,-1-3-1-15,1 0 2 0,-1 0 2 0,0-3 2 0,1 3-1 16,-1 0 0-16,-2 0-4 0,0 3 1 0,0-3-2 16,0 0 2-16,-4 0-4 0,-1 0-1 0,-1 0 0 15,1 0 1-15,-4 0-3 0,3 0 0 0,-2 0 0 16,-1-3 1-16,-1 1 2 0,-1-1 0 0,2 0 1 15,1 1-1-15,-1 2 6 0,0-3 0 0,0 1 0 16,2 2 2-16,-3 0 6 0,1 0 1 0,-3 0 0 16,2 0 0-16,0-1 2 0,1-1 2 15,-3-1-1-15,0 1 1 0,0 1 5 0,2-1 1 16,-4 2-1-16,1 0 1 0,-1 0-1 0,-3 0 0 0,1-3 0 16,1 2 0-16,-5 1-8 0,1 0 2 0,1 0-2 0,1 0 1 15,2-4-10-15,-1 1 2 0,-3 2-1 0,1 1 1 16,-4-4-3-16,1 3 0 0,1-1 0 0,0 1 1 15,0 1-5-15,0-3 0 0,-1 1 0 0,-1 2 1 16,-1-3-4-16,0 3 2 0,0-3-2 0,0 3 1 16,0 0-1-16,-2 0-1 0,-1-2 0 0</inkml:trace>
  <inkml:trace contextRef="#ctx0" brushRef="#br0" timeOffset="20800">21573 7340 213 0,'3'0'0'0,"-3"0"9"0,5 0 1 16,17-3-1-16,1 1 1 0,-1 1 1 0,-4 1 1 15,1 1 1-15,-2 1-1 0,-2-2-9 0,-1 0 1 16,0 3-1-16,2-3 1 0,0 5-4 0,0-2 0 16,0-3 0-16,-2 0 1 0,1 0-6 0,-3 2 1 0,1 1-1 15,0-3 1-15,-3 0-7 0,-1 0 0 0,1 0 0 16,1 0 1-16,2 0 10 0,-2 0 0 0,-2 0 0 15,1 0 0-15,1 0 10 0,-3 0 0 0,2 0 0 16,-3 0 1-16,3 0 13 0,1 0 2 0,-3 1 0 16,2 1 0-16,1-1 1 0,2 3-1 0,1-3 1 15,2 1 1-15,1-1-12 0,3-1 0 0,-1 0 0 16,-2 4 0-16,1-4-8 0,-1 1 0 0,2-1 0 16,4 0 1-16,1 3-6 0,0-3 2 0,-2 2-2 15,0-1 2-15,2-1-4 0,0 0 0 0,0 2 0 16,0 1 1-16,1-3 2 0,2 2 0 0,2-2 1 15,3-2-1-15,-2 2 0 0,4 0 0 0,-1 0-1 0,4 0 2 16,-2 2-3-16,3-1 0 0,0 1 1 0,-1 1-1 16,0-3-1-16,-1 5 1 0,3-5 0 15,1 0 1-15,-2 0 2 0,0 3 2 0,0-3-1 0,1 2 0 16,-3-2 0-16,1 0 0 0,0 3-1 0,-2-3 2 16,0 1-3-16,0 3 2 0,1-1-1 0,1-2 0 0,1-1-1 15,2 2-1-15,0-1 0 0,0 3 1 0,0-3-2 16,0 2 0-16,-2-3 0 0,0 2 2 0,0 0 1 0,-1-2 1 15,0 0 0-15,-2 4-1 0,-2-2 11 0,1 1 1 16,-3 0 0-16,0 0-1 0,-1-1 5 0,-1 1 0 16,-1-3-1-16,1 5 1 0,-5-5 2 0,2 1-1 15,-1 3 1-15,1-1 0 0,-4-3 0 0,2 0 0 16,0 0 1-16,0 1-1 0,-1 1-5 0,1 0 0 16,-1-2 0-16,1 0 0 0,-4 0-3 0,3 0-1 15,1 0 1-15,-4 0 0 0,4 0-2 0,2 0 1 16,-2 0-1-16,-2 0 2 0,-1-2-4 0,-2-1 1 15,1 0 1-15,1 1-1 0,0 2-2 16,1 0 1-16,2 0 0 0,0 2 1 0,0 1-8 0,0-3 2 16,0 0-1-16,0 0 1 0,0 0-3 0,3 0 1 0,-3 0-1 15,-1 0 2-15,1 0-5 0,0 0 0 0,2 0 0 16,-1 0 1-16,2 0-1 0,2 0 0 0,0 0 0 16,-1-3 1-16,3 1-1 0,1 0 1 0,1 1 0 15,1 1 0-15,-1 0 0 0,1 1 2 0,-1-1-2 0,2-1 1 16,-1 1-1-16,-1 0 1 0,0 0-1 15,-1 1 2-15,2 1-2 0,-5 0 1 0,1 1-1 0,0-3 1 16,-1 0-1-16,-2 0 1 0,0 1-1 0,-2 1 0 16,1 0 0-16,-1 1 1 0,-1-3-1 0,0 1 2 15,-1 2-2-15,-4-3 0 0,0 4 0 0,0-3 0 16,0 2 0-16,-1-3 1 0,-1 2 1 0,1 0-1 16,-1-1 2-16,1-1 1 0,-2-1-1 0,-2-1 1 15,0 2 0-15,-1-2 1 0,-3 2 0 0,-2 0 0 0,0 0 2 16,-2 0 0-16,0 0 0 0,-1 0 0 0,-5 0-1 0,10 2-1 15,-4-2 1-15,2 2 0 0,0-2-3 0,0 0 2 16,2 0 0-16,1 0-1 0,2 0-2 0,-1 0 2 16,1 0-1-16,1 0 1 0,4 0-5 15,1 0 0-15,-1 0 0 0</inkml:trace>
  <inkml:trace contextRef="#ctx0" brushRef="#br0" timeOffset="21363.16">26852 7509 602 0,'3'0'0'15,"-3"0"3"-15,3 0 1 0,17-1-1 0,-3-5 2 0,1 1-5 0,-1 3 0 0,1 2 0 16,-1-3 0-16,2 1-5 0,2 2 2 0,1 0-2 16,2 0 2-16,0-1-19 0,0-1 0 0,0-2 0 0,0 2 0 15,-2 0-10-15,1 2 0 0,-1-3 1 16,2 2 0-16,1 1 14 0,2-4 0 0,0 4 0 0,-1 4 0 15,-1-4 13-15,-1 4-1 0,2-4 1 0,1 2 0 16,2 0 3-16,1-1 1 0,-1 2-1 16,-1 0 1-16,1 2 0 0,-2 0 0 0,2-2 0 15,3 2 1-15,1 0 6 0,2-2 1 0,2-2 0 16,-2 3 0-16,3-1 4 0,4-2 1 0,-1 2 0 16,-1 1 0-16,0 0 12 0,0-2 0 0,1 0-1 15,0-2 1-15,1 0 4 0,1 1 0 0,2 2 1 16,-1-3-1-16,1-3-3 0,-1 2 0 0,3 1 1 0,0 1 0 15,3-1-5-15,-1 0-1 0,1 0 0 16,-1 0 2-16,2 0 7 0,0 3 1 0,0-3 1 16,0 0-1-16,3 0 0 0,2 0 0 0,-2 0 0 15,-1 2 1-15,0 1 2 0,-2 0-1 0,0-1 1 16,0 1 1-16,1-3-8 0,1 2 0 0,-2-1-1 16,0 1 1-16,0 1 0 0,0-3 0 0,-2-3 0 0,1 1 0 15,-1 2-11-15,-1 0 1 0,0 0-2 0,-1-1 2 0,1-1 2 16,0-3 0-16,-2 5 0 0,-1-3 2 15,-2 3-6-15,0 0 1 0,-3 0 0 0,0 0 0 16,-2 0 0-16,-3 3 2 0,0-3 0 0,-3 2 0 0,-2 1 0 16,-1 0 0-16,-4 2 0 15,-1-4 0-15,-3 3 2 0,-2-1 2 16,0-2-1-16,-1 3 0 0,-2-4-7 0,0 1 0 16,-2 1 1-16,-1-1-1 0,-4 2-3 0,-1-3 0 0,-1 0 0 15,-3 0 0-15,-4 0-2 0,7 0 0 0,-7 0 0 0,6 0 0 0,-6 0-3 16,3 0 0-16,-3 0 0 0,4 2 1 0,-4-2-5 0,3 0 0 0,-3 0 1 15</inkml:trace>
  <inkml:trace contextRef="#ctx0" brushRef="#br0" timeOffset="30952.96">6929 8467 12 0,'0'0'0'16,"0"0"0"-16,-4-6 0 0,4 6 0 0,-1-9 0 0,1 9 0 16,1-13 0-16,-1 13 0 0,13-8 0 0,-13 8 0 15,19-6 0-15,-19 6 0 0,21-7 0 0,-21 7 0 16,25-4 0-16,-25 4 0 0,26-7 0 0,-26 7 0 15,25-3 0-15,-25 3 0 0,32-6 0 0,-13 6 0 16,2 0 0-16,3 0 0 0,-3 4 0 0,4-2 0 16,-1 1 0-16,2 0 0 0,-1-1 0 0,4 1 0 15,1 0 0-15,-1 2 0 0,4-3 0 0,1 1 0 16,4 2 0-16,7 1 0 0,1 2 0 0,5 1 0 16,3 4 0-16,5 3 0 0,8 4 0 0,0 4 0 0</inkml:trace>
  <inkml:trace contextRef="#ctx0" brushRef="#br0" timeOffset="31157.07">10367 8472 12 0,'25'-5'0'0,"4"-6"0"0,-7 3 0 0,-6 2 0 16,-8 0 0-16,2 1 0 0,5-3 0 0,11 3 0 0,4-3 0 15,-1 4 0-15,-2 0 0 0,0 1 0 0,-1 2 0 16,-2 1 0-16,-2-3 0 0,-1 3 0 0,-2 0 0 16,1 0 0-16</inkml:trace>
  <inkml:trace contextRef="#ctx0" brushRef="#br0" timeOffset="32285.74">12584 8433 12 0,'0'0'0'0,"0"0"0"15,-4-5 0-15,4 5 0 0,-1-5 0 0,1 5 0 16,-3-3 0-16,3 3 0 0,-2-2 0 0,2 2 0 16,0 0 0-16,0 0 0 0,0 0 0 0,0 0 0 15,0 0 0-15,0 0 0 0,0 0 0 0,0 0 0 16,0 0 0-16,0 0 0 0,0 0 0 0,0 0 0 16,2 0 0-16,-2 0 0 0,9 0 0 0,-9 0 0 15,15-6 0-15,-15 6 0 0,27-5 0 0,-11 4 0 0,0-1 0 16,1 0 0-16,1 2 0 0,1 0 0 0,-2 0 0 15,1 0 1-15,3 0 0 0,2 0 0 0,0 0 0 16,2 0 3-16,2 0 0 0,7 0 1 0,-1 0-1 16,1 0 4-16,4-4 0 0,-1 1 0 0,1-1 1 0,0 3 0 15,-3-6 1-15,0 0 0 0,0 0 0 0,-1 1-1 16,-1-2 0-16,-4 0 0 0,0 2 0 0,-2-2-1 16,0 0 0-16,-5-3-1 0,2 1 1 0,-3 2 1 15,-4 0 0-15,1 4 0 0,-2-4 0 0,-5 3 24 0,0 2 0 16,0-2 0-16,-3-1 1 0,-3 4 8 0,-2-1 2 15,-3 3 0-15,13-3 0 0,-8 1 4 16,0 2 1-16,-5 0 1 0,6-4-1 0,-6 4-6 0,6 0-1 16,-6 0 1-16,7 0 1 15,-7 0-8-15,6 0 1 0,-6 0 0 0</inkml:trace>
  <inkml:trace contextRef="#ctx0" brushRef="#br0" timeOffset="32688.08">13932 8414 690 0,'2'1'0'0,"-2"-1"0"16,6-3 0-16,-6 3 18 0,11-2 0 0,-11 2 0 15,13 0-1-15,-13 0 22 0,5 0-1 0,-5 0 0 16,8 0 0-16,-8 0-19 0,4 0 1 0,-4 0-1 0,7 0 2 15,-7 0-16-15,13 0 2 0,-13 0-1 0,25-4 0 16,-7 0-3-16,-1 4 0 0,2 0 0 0,-1 0 1 16,-1-4-3-16,2 1 0 0,2-1 0 0,2 3 1 15,-3-4-2-15,1 2 1 0,0-2-1 16,4-1 2-16,1 1-1 0,-1 0 0 0,1 1 0 0,-1 0 0 16,-1 1 0-16,0 0 0 0,2 1 0 0,-4-2 2 0,2 1-1 15,1-1 1-15,-2 3-1 0,-1-2 2 0,0 1 5 16,-1 0 0-16,-4 1 0 0,3 1 0 0,-3-5 4 15,-1 2 2-15,-2 1-1 0,-1 1 1 0,-2-1 7 0,-1 2 2 16,-4 0 0-16,-1 0-1 0,-5 0 0 0,6 0-1 16,-6 0 0-16,7-6 1 0,-7 6-4 0,5 0 0 15,-5 0 0-15,3 0 1 0,-3 0-6 0,5 0 0 16,-5 0 1-16</inkml:trace>
  <inkml:trace contextRef="#ctx0" brushRef="#br0" timeOffset="33883.01">17082 8516 276 0,'1'0'0'0,"-1"0"0"16,-1-3 0-16,1 3 90 0,-2 0 2 0,2 0 0 16,-5 0 1-16,5 0-65 0,0 0 0 0,0 0 0 15,-1 0 1-15,1 0-20 0,0 0 0 0,0 0 0 16,0 0 1-16,0 0-9 0,0 0 1 0,0 0 1 16,0 0-1-16,0 0-2 0,0 0 0 0,0 0 0 15,6 0 0-15,-6 0-1 0,21 0 0 0,-7 0-1 16,5-1 1-16,3-2 0 0,4-1 0 0,-1 1 0 15,-2 2 0-15,-1 1 0 0,-1-4 1 0,1 3 0 0,2-4 0 16,5 2 1-16,-2 0 1 0,5 0 0 0,-4-2 1 16,6 0 10-16,1-3 0 0,3 3 1 0,2-2-1 15,-5-1 8-15,2-3-1 0,1 1 0 0,2 2 0 16,1 3 7-16,2-1 0 0,-6 0 0 0,1-1 0 16,1 1 2-16,-6 0 0 0,0 1 0 0,1 0 2 0,-1 0 1 15,-4 2 1-15,-2-3-1 0,-1 1 2 16,1 0-6-16,-2 2 0 0,-4 2 0 0,0-2 0 15,-4 1-2-15,-1 2 0 0,-3 0 0 0,-3 0-1 16,-3 0 7-16,-2 0 0 0,-5 0 0 0,7 0 0 0,-7 0 2 16,4 0 0-16,-4 0-1 0,4 0 1 0,-4 0-1 15,4 0-1-15,-4 0 1 0,0 0 0 0,0 0-2 0,0 0-1 16,0 0 0-16,0 0 2 0,0 0-8 0,0 0 1 16,0 0 0-16,0 0 1 0,0 0-6 0,0 0 0 15,0 0 0-15,0 0 0 0,0 0-4 0,0 0 0 16,0 0-1-16,-6 0 1 0,6 0-6 0,-11 0 2 15,3 0-2-15,0 2 1 0,-5 1-6 0,0-3 2 16,2 1 0-16</inkml:trace>
  <inkml:trace contextRef="#ctx0" brushRef="#br0" timeOffset="40369.89">6514 9025 12 0,'0'1'0'0,"0"-1"0"16,-5-6 0-16,5 6 0 0,-12-17 0 0,12 17 0 15,-8-12 0-15,8 12 0 0,4 4 0 0,-4-4 0 16,4 8 0-16,-4-8 0 0,4 4 0 0,-4-4 0 16,5 3 0-16,-5-3 0 0,8 5 0 0,-8-5 0 15,13-3 0-15,-13 3 0 0,21-6 0 0,-5 3 0 16,1-5 0-16,1 0 0 0,6 0 0 0,-4 0 0 15,3 0 0-15,0 0 0 0,3 2 0 0,-4-1 0 16,2 3 0-16,2-4 0 0,-1 3 0 0,1-3 0 0,1-3 0 16,-2 1 0-16,4 3 0 0,1-1 0 0,-4 0 0 15,-2 0 0-15,1 0 0 0,1 0 0 0,-1 2 0 16,1-1 0-16,-1 1 0 0,-1 0 0 0,-3 1 0 16,0-1 0-16,-5 1 0 0,-2 0 0 0,-1 0 0 0,-2 1 2 15,-2 0 0-15,-1 4 1 0,-5-3 0 0,-3 3 4 16,8-1 1-16,-8 1-2 0,7 0 2 0,-7 0 4 15,6-2 1-15,-6 2-1 0,2-5 2 0,-2 5 8 16,3 0 1-16,-3 0-1 0,5 0 0 0,-5 0 5 16,3 0 0-16,-3 0 0 0,0 0 1 0,0 0-4 0,0 0 1 15,0 0-2-15,0 0 2 0,0 0-4 0,0 0 2 16,0 0-2-16,0 0 1 0,0 0-7 0,0 0 1 16,0 0-1-16,-3 0 1 0,3 0-9 0,-5 3-1 15,5-3 1-15,-8 4 1 0,3-3-6 0,-3 2 2 16,3 1-2-16,-2 0 1 0,7-4-3 0,-8 2 0 15,8-2 0-15</inkml:trace>
  <inkml:trace contextRef="#ctx0" brushRef="#br0" timeOffset="41119.83">6568 9351 12 0,'0'0'0'0,"0"0"0"16,-4 0 0-16,4 0 0 0,-8-2 0 0,8 2 0 16,-8-3 0-16,8 3 0 0,0-3 0 15,0 3 0-15,0 0 0 0,0 0 0 0,0 0 0 0,0 0 0 16,0 0 0-16,0 0 0 0,0 0 0 0,0 0 0 15,0 0 0-15,0 0 0 0,0 0 0 0,0 0 0 16,8-6 0-16,-8 6 0 0,28-16 0 0,-9 8 0 16,2 0 0-16,3 0 0 0,-2 3 0 0,2-3 0 15,-3 0 0 1,-3-3 0-16,1 2 0 0,0-2 0 0,0 3 0 0,2 0 0 0,1 0 0 0,2-1 0 0,-3-1 0 16,-4-1 0-16,4-2 0 0,-4 2 0 0,2 2 0 15,4 1 0-15,-2-3 0 0,-1 3 0 0,1 0 0 16,0 0 0-16,-1 2 0 0,3-2 0 0,1 0 0 15,-4 3 0-15,3-3 0 0,1 2 0 0,-4-1 0 0,1 1 0 16,0 1 0-16,-4 1 0 0,1-4 0 16,-2 3 0-16,-4 0 1 0,-2 2 0 0,1 0 0 0,-11 3 3 15,8-3-1-15,-8 3 0 0,2-2 1 0,-2 2 4 16,3 0 1-16,-3 0-2 0,3 2 2 0,-3-2 5 16,0 0-1-16,0 0 1 0,0 0-1 0,0 0 12 0,0 0 0 15,0 0-1-15,0 0 1 0,0 0-4 0,0 0 1 16,0 0-1-16,0 1 0 0,0-1-5 0,0 5 0 15,0-5-1-15</inkml:trace>
  <inkml:trace contextRef="#ctx0" brushRef="#br0" timeOffset="41719.8">6715 9569 288 0,'-3'-1'0'0,"3"1"0"0,-2-2 0 0,2 2 3 16,-8-8 2-16,8 8-2 0,-3-6 2 0,3 6-5 15,0 0 1-15,0 0-1 0,0 0 1 0,0 0-1 16,0 1 0-16,0-1 0 0,0-1 0 0,0 1-4 0,0-2 2 16,0 2-1-16,5 2 1 0,-5-2-10 0,6 0 2 15,-6 0-1-15,8 0 1 0,-8 0 0 0,13 0 0 16,-13 0 0-16,13-5 1 0,-13 5 1 0,20-9 0 15,-20 9 0-15,31-13 0 0,-31 13 2 0,28-16 0 16,-10 8 0-16,-5 3 1 0,3-1 0 0,0 1 1 16,1 1-1-16,-1-3 2 0,3-2 0 0,2-1-1 15,3-1 1-15,-4 0-1 0,3-1 2 0,1-4 1 16,4 1-1-16,-1 0 1 0,5 2 0 0,-3 0 1 16,1 1-2-16,-1 1 2 0,0-2 0 0,-4 2 0 0,1 1 0 15,-1 2 2-15,-4 0 0 0,0 1 0 0,-1 2 0 16,-4-3 2-16,-3 2 4 0,0-1 1 0,-5 2-2 15,-2 2 2-15,-6 3 4 0,11-4-1 0,-11 4 0 16,5 0 2-16,-5 0 2 0,3 0-1 0,-3 0 1 16,5 0 0-16,-5 0 7 0,3 0 1 0,-3 0-1 15,2 0 1-15,-2 0-3 0,3 0 2 0,-3 0-2 0,0 0 1 16,0 0 1-16,0 0-1 0,0 0 1 0,0 0-1 16,0 0 4-16,0 0 1 0,0 0-1 0,0 0 1 15,0 0-1-15,0-4 0 0,0 4 0 0</inkml:trace>
  <inkml:trace contextRef="#ctx0" brushRef="#br0" timeOffset="43470.88">7209 8778 250 0,'-1'0'0'0,"1"0"0"0,0 0 0 0,0 0 13 0,-4-7 2 15,4 7-1-15,-3-6 1 0,3 6 1 0,-5-3 1 16,5 3-1-16,-3-3 1 0,3 3-17 0,-6-3 0 16,6 3 0-16,-7-4 0 0,7 4-11 0,-9-3 1 15,9 3 0-15,-16-3 0 0,16 3-5 0,-18-5 2 0,18 5-2 16,-20-4 2-16,20 4-1 0,-18-2 2 0,18 2-2 16,-24 0 2-16,24 0 2 0,-30 2 1 0,14-2 0 15,-2 0 0-15,3 1 2 0,-6 2 2 16,3-1-2-16,-2-1 1 0,2 1 2 0,2 1-1 0,3-3 1 15,-3 2-1-15,-1 1 2 0,1 0 0 0,3 2-1 16,-3-2 1-16,2 3-1 0,1 1 2 0,-3-1-1 16,0 2 1-16,0 1-1 0,2 1 1 0,-2-1 0 15,3 1 0-15,-3-1-1 0,2 1 1 0,1 1 0 16,-1-3 1-16,4 1 0 0,-2 3-1 0,-1-5 1 16,2 1 0-16,1 0 0 0,-3 0 1 0,5 0-1 15,-1 2 1-15,1-2-1 0,0-1 1 0,0 3-1 16,3 1 1-16,0-1-1 0,-1 1 1 15,1 1 0-15,0 4 0 0,2-2-1 0,3 2 1 0,0 0 0 0,0 3 0 16,0 2-2-16,0-1 2 0,0 4 0 0,3 1 0 0,2-4 0 16,0 1 0-16,1 0 0 0,-4 0 0 0,1 1 0 15,2-1 2-15,3 1-2 0,-3-2 1 0,-2 1 1 16,-2 2 1-16,6 0 1 0,-2-5-1 0,-1 0 1 16,1 0 2-16,0-4 0 0,1 0-1 0,-1 1 1 15,-2-1 0-15,4 1-1 0,1-5 2 0,3 0-3 0,-2 0 1 16,4 2-1-16,0 0 2 0,0-1-5 15,-1 3 1-15,4-6 1 0,2 2-1 0,1-3 0 16,2-1 1-16,-1 2 1 0,-2-1-1 0,-2-2-1 0,-2 1 1 16,2-1-1-16,0 0 1 0,2-1-1 0,-2-2 1 15,-2-1-1-15,2 1 0 0,0-1-1 0,-2 1 0 16,2 0 1-16,0 0 0 0,2-1 2 0,-1 1 1 16,2-3-1-16,-1 1 2 0,-2 1 3 0,1-2 1 0,4-2-1 15,3 1 1-15,1-4 2 0,1 5 2 0,-1 0-2 16,-1-2 2-16,3 1-2 0,2-4 0 0,0 2 1 15,-7-5 0-15,2 3 0 0,-2-3 0 0,-1 0 0 16,-2-3 1-16,-1 2-10 0,-6-4 1 0,1 2-1 16,-2-2 2-16,-1 1-5 0,-2-4 0 0,0 3 0 15,0 1 2-15,0-7-3 0,-3 1 0 0,2-6 0 16,-2 1 1-16,3-3-1 0,-3 1 0 0,3-3 0 16,2 2 1-16,1 4 2 0,-3 2 2 0,1-3-1 15,-1 0 1-15,0-1 4 0,0 2 1 0,-3 0 0 0,0-1 0 16,-2 3 5-16,-1-1 0 0,1-3 1 0,-3 4 0 15,-3-4 6-15,1 4 1 0,-1-1-1 0,-2 0 2 16,-3 1-1-16,3-1 1 0,-3 1-1 0,0-1 1 16,-1 2-5-16,-6 2 1 0,6-1-1 15,-4 2 1-15,2 2 3 0,1 1-1 0,-2 1 1 0,-1-1-1 16,0 0 4-16,0 2 0 0,1 2 0 0,0-2 1 0,0 3 1 16,-1 0 1-16,3 0-1 0,-1 2 1 0,-2-1-1 15,1 1 0-15,-1-2 0 0,-3 0 0 0,-2-3-5 16,-1 3-1-16,0 0 1 0,0 0-1 0,2 0-4 15,-4 2 1-15,3 1 0 0,-2 2 0 0,0-3-5 0,1 4-1 16,-1-2 1-16,-1 0-1 0,0 3-3 0,0-1 0 16,1 2 0-16,-6 2 2 0,5 3-5 15,-2-4 2-15,0 4-1 0,-2 1 1 0,-2 2-3 0,1-2 1 16,4 4-2-16,-2-1 2 0,6 3-1 0,-2 0-1 0,2 2 1 16,2 1-1-16,3 1-1 0,1 1-1 15,-1 2 0-15,2 6 2 0,1 1-3 0,-3 5 2 16,2 3-2-16</inkml:trace>
  <inkml:trace contextRef="#ctx0" brushRef="#br0" timeOffset="46277.54">8028 9427 527 0,'0'0'0'0,"0"0"0"0,-3 0 0 0,3 0 18 15,-8-2 0-15,8 2 0 0,-6-1 0 0,6 1 0 16,-3-5 1-16,3 5-1 0,4-8 1 0,-4 8-10 15,5-13 1-15,-5 13-1 0,11-31 1 16,-3 5-8-16,2-5 2 0,-2-1-2 0,-3 2 1 0,-2-3-3 16,-2-4 1-16,1 2 0 0,0 1 1 0,1-1-4 0,-3-2 1 15,1 3 0-15,3 2 1 0,-4 3-5 0,0 4 0 16,0-2-1-16,0 5 2 16,-4-2-13-16,3 4 1 0,1 2 0 0,0-1 0 0,0 5-9 0,1 3 1 15,-1 0-1-15,-1 4 0 0,1 7-3 0,0-3 1 16,0 3 0-16,0 0 0 0,0 0 9 0,0 0 2 15,0 0-1-15,0 0 0 0,0 0 5 0,0 0 0 16,0 0 1-16,0 3 0 0,0-3 4 0,0 12 0 0,0 2 1 16,0 3-1-16,0 9 1 0,0 5 2 0,0 1-1 15,0-4 1-15,0-4 0 0,0 1 2 0,1-4-1 16,3 1 1-16,-1 0-1 0,2 1 2 0,-4-3-1 16,2 1 1-16,2-1 0 0,1 1 0 0,1-2 0 15,-1-2 1-15,-1-2-2 0,5-3 1 0,1 1 0 16,-6 0 0-16,2-4 0 0,-2-1 1 0,0-2 0 15,0-1 0-15,-5-5 0 0,11 10 0 0,-6-4 0 16,3-5 0-16,0 1 0 0,0 0 0 0,0-2 0 0,1 0 1 16,2 0 0-16,2-2 1 0,1-4 0 15,2-4 0-15,-3-1 1 0,3-2 0 0,-2 1 1 16,2-4-1-16,0 3 3 0,0 1-1 0,2-4 1 0,-5-3 0 16,-1-2-4-16,1-1 0 0,-3 3 0 0,1 3 1 15,-2 4-3-15,2 2 0 0,-6-3 0 0,3 5 1 0,-8 8-1 16,3-7 0-16,-3 7 0 0,0-4 0 0,0 4 0 15,0 0 1-15,0 0-1 0,0 0 1 0,0 0 0 16,0 0 1-16,0 0-1 0,0 0 2 0,0 0-1 16,0 4 1-16,0-4 1 0,0 9-1 0,0 2 0 0,5 5 2 15,-3 1-2-15,1 2 2 0,0 0-2 0,2 0 1 16,3-3-1-16,-3-6 1 0,-2-4 1 0,-3-4-1 16,0-2 1-16,5 4-1 0,-5-4 3 0,4 7 0 15,-4-7 0-15,8 3 0 0,-8-3 10 0,5 5 0 16,-5-5 0-16,13 1 1 0,-2-1 2 0,-3 0 1 15,2 0 0-15,-2-1 0 0,0-4-8 0,1-1 2 16,2-2 0-16,-1 0-1 0,1-2-6 0,2-1 0 0,-5-2 0 16,-2 2 1-16,0 0-4 0,-4 2 1 0,1-1-1 15,-3-1 1-15,0-1-3 0,0-1 2 0,-5 0-2 16,-1 1 2-16,1-7 2 0,1 1-1 0,-4 5 1 16,0-1 1-16,0 5 8 0,0 1 0 0,1 0 1 15,-1 3 0-15,8 5 7 0,-11-9-1 0,6 5 1 16,-3 4 0-16,4-3 3 0,-4 2 0 0,3 1 0 15,-3 1 0-15,3 2 0 0,-3 1 1 0,0 2-1 0,0 5 1 16,0 0-3-16,-1 7 1 0,4-3-1 0,0 0 1 16,2-1-6-16,3-1 1 0,0-4-1 0,0-3 1 15,0-6-6-15,0 5-1 0,0-5 1 0,8 3 0 16,-8-3-5-16,2 5 0 0,-2-5 0 0,7 0 0 16,1 0-2-16,4 0 0 0,0-5 0 0,6 2-1 15,3-5-2-15,-1 0 0 0,6-1 0 0,-4-1 1 16,2 1-3-16,0-1 0 0,1-1 1 0,-4 0 0 15,0 2-4-15,0-1 0 0,1 1 0 0,-1-1 1 16,-4-1-1-16,2 2 0 0,0-4 0 0,-3 5 1 16,-3 0-1-16,-2 3 0 0,-3 1 0 0,-3 0 2 0,-5 4-2 15,5-3 1-15,-5 3-1 0,0 0 1 0,0 0-1 16,0 0 1-16,0 0 0 0,0 0 0 0,0 0 0 0,0 0 2 16,0 0-2-16,0 0 1 0,0 0-1 0,0 3 1 15,0-3 0-15,0 8 1 0,0 0-1 0,3 5 0 16,2 4 0-16,-5 4 1 0,1 3-1 0,1-1 0 15,0-2 0-15,1-7 2 0,-2 0-2 0,3-6 0 16,-1 0 1-16,-2-1-1 0,-1-7 0 0,8 6 0 0,-8-6 1 16,3 6 0-16,-3-6-1 0,7 7 0 0,-7-7 1 15,6 0-1-15,-6 0-1 0,8 3 1 0,-3-2 0 16,5-1 1-16,1-1-2 0,1-2 1 0,1-1-1 16,0 0 1-16,0-3-2 0,-1 1 2 0,0-2-1 15,-3 0 0-15,1-1-1 0,-2 1 0 0,0 0 0 16,0 0 0-16,-4 0 0 0,3-3 0 0,-2-2 0 15,-1 1 0-15,0-1 0 0,-3-3 0 0,-1 3 0 16,0 1 0-16,-1-1 0 0,-3 2 0 0,0 2 0 0,-1-1 0 16,2 2 0-16,-5 2 0 0,3-2 0 0,0 2 0 15,-1-1 2-15,-1 2 0 0,7 5 1 0,-8-7-1 16,8 7 8-16,-11-7 0 0,11 7 0 0,-8-3 1 16,8 3 2-16,-9-2-1 0,1 2 0 0,0 2 1 15,0 0-1-15,0 2 2 0,-2 0-2 0,1 0 1 16,1 4-6-16,0-3 1 0,8-5-1 0,-8 9 0 0,8-9-3 15,-10 10-1-15,10-10 1 0,-3 9 0 0,3-9-4 16,0 10 1-16,8 1-1 0,5-3 1 0,7 0-1 0,6-7 0 16,28-2 0-16,-12-10 0 0,-1-7-2 15,-1-1 0-15,1-1 0 0,-1-1 0 0,3-1-4 0,-1 0-1 16,-9 3 0-16,1-3 2 0,1 0-12 0,0 1 1 16,-10 7-1-16,2 1 2 0,0 0-16 0,-1 4 2 15,-9 3-1-15,1-1 1 0,1 4 1 0,-1-2 0 16,-10 4-1-16,4-1 1 0,-4 2 4 0,2 0-1 15,-2 2 0-15,0-1 1 0,0 1 5 0,0 1 1 16,5-1-1-16,-6 4 1 0,6-1 4 0,-3-1 1 16,11 12-1-16,-6-3 1 15,0 6 3-15,1 2 0 0,0-1-1 0,-4 4 1 0,-2 1 1 16,1 1 1-16,-3 5 1 0,-1-2-1 0,-4 4 3 0,0-3 2 16,-2-3 0-16,3 1-1 0,-8 1 3 0,3-1 0 0,-2-2 0 15,0-1 0-15,-2-1 0 0,0 0 1 0,2-9 0 16,-2 3 0-16,0-5 0 0,0 2 0 0,2-7 0 15,0 2 0-15,1 1 0 0,-2-3 1 0,0 4 0 16,1 1 0-16,2 0 0 0,-3-1 0 0,4-4 0 16,0 0 2-16,0 0-1 0,0 0 0 0,0-8 0 15,0 10 1-15,0-10 1 0,0 9 1 0,0-9-1 0,0 6 2 16,0-6 1-16,0 4 1 0,0-4 0 0,0 3 0 16,0-3-1-16,0 5 0 0,0-5-1 0,0 0 2 15,0 0-2-15,0 0-1 0,0 0 1 0,-3 0 0 16,3 0 1-16,-1-10 1 0,-7-20 0 0,0 0 1 15,3 1-2-15,0-4 1 0,2-19-2 0,1 6 2 0,4 3-2 16,1 0-1-16,-1-6 1 0,4 5 1 16,-1-8-2-16,0 0 1 0,7-10 0 0,1 5-1 0,3-2 0 15,0-3 0-15,2 9 0 0,-2 2 0 0,-2 5 0 16,5 2-1-16,-6 6 1 0,0 1 1 0,-1 9-1 16,1-4 1-16,-10 23-1 0,4-2 1 0,-1 1 0 0,4 2 0 15,-2 0 1-15,0 0 0 0,-1-1 1 0,3 2 0 16,3 4-1-16,3 2 2 0,-2 2-2 0,2 2 1 15,16 16 0-15,-11 4 0 0,-1 5-2 16,-2 5 1-16,-2 7 0 0,-2-2 1 0,-3 2-4 16,-1 1 2-16,-2-13-1 0,-5 4 1 0,2-4-3 0,-4 2 2 15,-1-4-1-15,-1 1 1 0,-6-2-2 0,1 0 2 16,-7 5-2-16,-3-3 2 0,-1 0-3 0,-4-3 0 16,2-5 0-16,0 0 1 0,0-2-2 0,-4-1 0 15,11-5 0-15,-3-3 0 0,1 0 0 0,1-1 0 16,2-4 0-16,2 1 1 0,1 0-1 0,0-1 0 15,8-3 0-15,-10 5 0 0,10-5 0 0,-8 0 0 0,8 0 0 16,-8 0 0-16,8 0 1 0,-8-5-1 0,-1 0 0 16</inkml:trace>
  <inkml:trace contextRef="#ctx0" brushRef="#br0" timeOffset="46469.96">10335 8547 1054 0,'1'0'0'0,"-1"0"0"0,5 0 0 0,-5 0 8 15,6 3 1-15,-6-3 0 0,8 1 0 0,-8-1 9 16,7 0 0-16,-7 0 0 0,6 2 0 0,-6-2-2 0,7 0-1 16,-7 0 1-16,1 0 0 0,-1 0-11 0,3 0 2 15,-3 0 0-15</inkml:trace>
  <inkml:trace contextRef="#ctx0" brushRef="#br0" timeOffset="47021.68">8342 9525 640 0,'4'0'0'0,"-4"0"0"0,9-16 0 15,-9 16 9-15,8-31 1 0,2 15 0 0,6 1 1 16,1 3 12-16,7 1 1 0,2-5-1 0,-3 0 2 16,3-1-15-16,-1 1 0 0,4 0 0 15,-2 0 0-15,5 2-9 0,2 0 2 0,-1-1-1 0,0-4 0 0,6 2-2 16,2 1 0-16,1 3 0 16,-1-2 0-16,1 0-1 0,4 1 1 0,0 0 0 0,0 0 0 0,5-2-1 15,-1 0 1-15,1 2-1 0,0 1 1 0,1 0-1 16,2 2 0-16,1 0-1 0,-3 2 2 0,1 1 4 15,-2 0 0-15,0 3 1 0,-2-3-1 0,1 3 12 0,-4-1 1 16,-3 0 0-16,1-2-1 0,-2 0 13 0,-1 2 0 16,-2-1 0-16,-1 4 0 0,-5-2 4 15,1 2-1-15,-1 0 1 0,-4-2 0 0,-4 1 0 16,1-4-1-16,-2 3 1 0,-5 0 0 0,0 2-2 0,-1-3 0 16,-6 4 1-16,0-3 0 0,-4 2-5 0,-2 0 1 15,-6 3-1-15,6-2 1 0,-6 2 2 0,0-4-1 0,0 4 0 16,0 0 0-16,0 0-5 0,0 0 0 0,0 0 1 15,0 0 0-15,0 0-6 0,0 0 1 0,0 0 0 16,0 0 0-16,0 0-4 0,0 0 0 0,0 0-1 16</inkml:trace>
  <inkml:trace contextRef="#ctx0" brushRef="#br0" timeOffset="49060.85">10985 9052 12 0,'2'0'0'0,"-2"0"0"15,4 0 0-15,-4 0 0 0,4-5 0 0,-4 5 0 16,11-3 0-16,-11 3 0 0,35-8 0 0,-11 3 0 16,-4-1 0-16,0-1 0 0,0 1 0 0,1 0 0 15,3-1 0-15,0 3 0 0,1-4 0 0,1 3 0 0,-4-1 0 16,4-1 0-16,1 1 0 0,-2 0 0 15,-2-1 0-15,2-1 0 0,2-1 0 0,-5 1 0 16,2 0 0-16,-3 0 0 0,-3 0 0 0,2 3 0 0,-4-2 0 16,2 2 0-16,-2 0 0 0,1-1 0 0,-4 1 0 15,3-3 0-15,-3 3 0 0,-5-1 0 0,-2 4 0 16,-6 2 0-16,11-6 0 0,-11 6 0 0</inkml:trace>
  <inkml:trace contextRef="#ctx0" brushRef="#br0" timeOffset="49540.07">11165 8801 12 0,'-3'0'0'0,"3"0"0"15,0-3 0-15,0 3 0 0,-2-3 0 0,2 3 0 16,0-3 0-16,0 3 0 0,0-2 0 0,0 2 0 16,0 0 0-16,0 0 0 0,0 0 0 15,0 0 0-15,2 0 0 0,-2 0 0 0,11-8 0 0,-11 8 0 16,26-11 0-16,-6 7 0 0,3-1 0 0,1-3 0 16,-4 3 0-16,-2 2 0 0,-2 0 0 0,1 1 0 15,1-2 0-15,-1 0 0 0,2 1 0 0,-1 2 0 16,3-4 0-16,3 2 0 0,-4 3 0 0,3-3 0 15,1 3 0-15,-4 3 0 0,6-3 0 0,-4 3 0 0,2 2 0 16,-3-1 0-16,-1 0 0 0,3 2 0 0,-3 0 0 16,0 2 0-16,-1 2 0 0,0 1 0 0,-5-3 0 15,2 1 0-15,0 2 0 0,-3-4 0 0,-5-1 0 16,-2 2 0-16,1-3 0 0,-7-5 0 0,4 7 0 0,-4-7 0 16,3 4 0-16,-3-4 0 0,0 6 0 0,0-6 0 15,0 8 0-15,0-2 0 0,-3 2 0 0,-1 2 0 16,-4 1 0-16,-5 6 0 0,0-1 0 0,-3 0 2 15,-1 4 1-15,1-2 1 0,0 1-1 16,1 0 14-16,-1-2 0 0,4 1 0 0,1-4 1 0,1 2 15 16,-3 0 2-16,5-2 0 0,0-3 0 0,3-2-12 0,-2 1 2 15,2-5-2-15</inkml:trace>
  <inkml:trace contextRef="#ctx0" brushRef="#br0" timeOffset="51820.37">12563 8374 12 0,'0'0'0'15,"0"0"0"-15,-8-5 0 0,8 5 0 0,-13-3 0 16,13 3 0-16,-9-2 0 0,9 2 0 0,-4 0 1 0,4 0-1 16,-3 0 1-16,3 0-1 0,0 0 0 0,0 0 0 15,0 0 0-15,0 0 0 0,0 0 0 0,0 0 0 16,0 0 0-16,0 0 0 0,0 0 0 0,0 0 0 16,0 0 0-16,0 0 0 0,0 0 0 0,0 0 0 15,0 0 0-15,0 0 0 0,0 0 0 0,0 0 0 16,0 0 0-16,0 0 0 0,0 0 0 0,0 0 0 15,7 0 0-15,-7 0 0 0,17 0 0 0,-17 0 0 16,30-6 0-16,-6 1 0 0,-3-3 0 0,0 4 0 16,-2-1 0-16,0 2 0 0,-1 0 0 0,-2-1 0 0,-1 0 0 15,3-4 0-15,-5-2 0 0,3 2 0 0,1 4 1 16,-1-3-1-16,2 3 0 0,-2-1 0 0,1-3 1 16,-1 3 5-16,2 0 1 0,-2 2-1 0,1-3 1 15,-1 1 10-15,-3 0 0 0,1 1 0 0,-1-3-1 16,-2 6 17-16,-6 1 1 0,-5 0-1 0,11-5 1 0,-11 5 2 15,5-3 1-15,-5 3 0 0,1-3 0 0,-1 3 0 16,4 0 0-16,-4 0 0 0,3 0 1 0,-3 0-12 16,1 0 1-16,-1 0-1 0,-1 0 1 15,1 0-8-15,0 0 0 0,0 0 0 0,-8 3 0 0,-2-2-4 0,-4 3 0 16,-5 0 0-16,-2 3 1 0,0 1-8 0,1-1-1 16,-1 3 1-16</inkml:trace>
  <inkml:trace contextRef="#ctx0" brushRef="#br0" timeOffset="52136.23">12509 8464 338 0,'0'0'0'0,"0"0"-2"0,-3 0 1 0,3 0 0 16,-23-8 0-16,23 8-3 0,-5-3 1 0,5 3 0 16,0 0 0-16,0 0-3 0,0 0 0 0,0 0-1 15,0 0 2-15,0 0-1 0,0 0 1 0,0 0-1 16,7 0 0-16,-7 0 3 0,3 0 1 0,-3 0-1 15,10-1 1-15,-10 1 7 0,28-12-1 0,-7 6 1 16,3 0-1-16,1-2 12 0,1-2 0 0,3 2-1 16,-6-3 2-16,3 2 6 0,0 1 0 15,1-5 0-15,0 2 0 0,1 2 4 0,3-4 0 0,-3 2 0 0,-1-2 1 16,1 1 0-16,-3-3 1 0,1 6-1 0,-1-2 1 16,-4 1-9-16,-1 2-1 0,3 0 0 0,-2 4 0 15,-2-3-1-15,-2 6 0 0,-1-2 0 0,-3-2 1 16,-4 0-4-16,3 2 2 0,-8 1-1 0,1-1 1 0,3 0-9 15,-3 1 1-15,-5 2 0 0,11-3 0 0,-11 3-4 16,6-4 2-16,-6 4-1 0</inkml:trace>
  <inkml:trace contextRef="#ctx0" brushRef="#br0" timeOffset="52636.65">13395 8284 552 0,'3'0'0'0,"-3"0"0"16,5 3 0-16,-5-3 6 0,5 1 2 0,-5-1-1 15,1-3 1-15,-1 3 9 0,8 0 1 0,-1 0-2 16,-3 0 2-16,-4 0-12 0,8-4 1 0,-8 4-2 15,7-5 2-15,-7 5-4 0,6-3 2 0,-6 3-2 16,6-4 2-16,-6 4-4 0,7-1 1 0,-7 1 0 16,8-5 1-16,-8 5-2 0,5 0 1 0,-5 0-1 15,8 0 1-15,-8 0-1 0,12 0 1 0,-2 0-1 0,3 0 1 16,3 0-2-16,1 0 0 0,2 0 0 16,-6 0 1-16,0 0-2 0,0-5 1 0,-1 2 0 0,4 0 0 15,3-2-1-15,2 1 1 0,1-3 0 0,1 2 0 16,-1 1 0-16,0 1 0 0,1-2 0 0,-1 0 0 15,2-3 3-15,5 0 1 0,-4 0-1 0,1 0 0 16,-1 4 14-16,1-1 0 0,1-1 0 0,-2-1 1 16,1 1 10-16,-2 1 1 0,1-3 0 0,1 3 0 0,-6-2-3 15,1 0 1-15,0 1-1 0,-1 0 1 0,1-1-6 16,1 1 0-16,-4 1 1 0,1 0 0 0,-1-1-6 16,-6 4 1-16,1-1 0 0,-3 2-1 0,-4-1-2 0,-1 1-1 15,-5 1 1-15,5-4 0 0,-5 4-5 0,3-3 0 16,-3 3 0-16,3 0 1 0,-3 0-3 0,5 0 0 15,-5 0 0-15,0 0-1 0,0 0-2 0,0 0 0 16,0 0 1-16</inkml:trace>
  <inkml:trace contextRef="#ctx0" brushRef="#br0" timeOffset="55288.09">7635 10363 12 0,'0'0'0'0,"0"0"0"16,0-8 0-16,0 8 0 0,-7-19 0 0,7 19 0 0,-1-13 0 15,1 13 0-15,8 3 0 0,-8-3 0 0,12 13 0 16,-12-13 0-16,26 19 0 0,-26-19 0 0,25 25 0 16,-25-25 0-16,29 24 0 0,-29-24 0 0,29 25 0 15,-29-25 0-15,27 21 0 0,-27-21 0 0,24 17 0 16,-24-17 0-16,21 19 0 0,-21-19 0 0,12 8 0 0,-12-8 1 16,8 3 0-16,-8-3 0 0,10 3 0 0,-10-3 12 15,11 0-1-15,-11 0 0 0,17-6 2 0,-1-7 5 16,2-2 0-16,3-4 0 0,-1-4 0 0,9 0 9 15,-2-6 1-15,5 1-1 0,2-1 2 0,4-1 9 16,0-2 0-16,2 1 0 0,0 1 2 0,1 1-3 16,4 1 0-16,1 1 0 0,-5 3 0 0,3 2-20 15,-8 3 0-15,-1 1 0 0</inkml:trace>
</inkml:ink>
</file>

<file path=ppt/ink/ink6.xml><?xml version="1.0" encoding="utf-8"?>
<inkml:ink xmlns:inkml="http://www.w3.org/2003/InkML">
  <inkml:definitions>
    <inkml:context xml:id="ctx0">
      <inkml:inkSource xml:id="inkSrc0">
        <inkml:traceFormat>
          <inkml:channel name="X" type="integer" max="21248" units="cm"/>
          <inkml:channel name="Y" type="integer" max="12032" units="cm"/>
          <inkml:channel name="F" type="integer" max="4096" units="dev"/>
          <inkml:channel name="T" type="integer" max="2.14748E9" units="dev"/>
        </inkml:traceFormat>
        <inkml:channelProperties>
          <inkml:channelProperty channel="X" name="resolution" value="617.67444" units="1/cm"/>
          <inkml:channelProperty channel="Y" name="resolution" value="620.20618" units="1/cm"/>
          <inkml:channelProperty channel="F" name="resolution" value="0" units="1/dev"/>
          <inkml:channelProperty channel="T" name="resolution" value="1" units="1/dev"/>
        </inkml:channelProperties>
      </inkml:inkSource>
      <inkml:timestamp xml:id="ts0" timeString="2023-07-27T05:32:38.209"/>
    </inkml:context>
    <inkml:brush xml:id="br0">
      <inkml:brushProperty name="width" value="0.05292" units="cm"/>
      <inkml:brushProperty name="height" value="0.05292" units="cm"/>
      <inkml:brushProperty name="color" value="#FF0000"/>
    </inkml:brush>
  </inkml:definitions>
  <inkml:trace contextRef="#ctx0" brushRef="#br0">17067 3497 12 0,'0'0'0'15,"0"0"0"-15,0-4 0 0,0 4 0 0,0-3 0 16,0 3 0-16,-5 0 0 0,5 0 0 0,0 0 0 16,0 0 0-16,-3 0 0 0,3 0 0 0,0 0 0 15,0 0 0-15,0 0 0 0,0 0 0 0,0 0 0 16,0 0 0-16,-3 3 0 0,3-3 0 0,-13 17 0 15,4 4 0-15,-2 2 0 0,-2 11 0 0,-2 2 0 0,3 1 0 16,2-4 0-16,4-2 0 0,-1 0 0 16,3-3 0-16,-1-1 0 0,2-2 0 0,1-1 0 15,2-3 0-15,0-4 0 0,3-1 0 0,2-7 0 0,0 2 0 16,-2-6 0-16,-3-5 0 0,5 3 0 0,-5-3 0 16,1 0 0-16,-1 0 0 0,4 2 0 0,-4-2 0 15</inkml:trace>
  <inkml:trace contextRef="#ctx0" brushRef="#br0" timeOffset="312.82">16771 3436 12 0,'0'0'0'0,"0"0"0"0,0 0 0 0,0 0 0 16,-5 4 0-16,5-4 0 0,0 4 0 0,0-4 0 0,0 0 0 15,0 0 0-15,0 0 0 0,0 0 0 0,0 1 0 16,0-1 0-16,2 0 0 0,-2 0 0 0,8 3 0 16,-8-3 0-16,19 0 0 0,-2 4 0 0,1-4 0 15,2 0 0-15,1 0 0 0,0-4 0 0,0 0 0 16,-1 0 0-16,1 1 0 0,1 2 0 0,2-2 0 0,-3 1 0 15,1-1 0-15,-1 3 0 0,0 0 0 0,-1 0 0 16</inkml:trace>
  <inkml:trace contextRef="#ctx0" brushRef="#br0" timeOffset="1494.54">17302 3673 12 0,'0'0'0'0,"0"0"0"0,-7-5 0 15,7 5 0-15,-6-3 0 0,6 3 0 0,-5-3 0 16,5 3 0-16,-2 0 0 0,2 0 0 0,4 0 0 16,-4 0 0-16,0 0 0 0,0 0 0 0,1 0 0 0,-1 0 0 15,10 3 0-15,-10-3 0 0,17-3 0 0,-17 3 0 16,27-5 0-16,-8 4 0 0,-3-2 0 0,2-2 0 15,-5-1 0-15,-1-1 0 0,0 1 0 0,-1-2 0 16,-2-2 0-16,1 3 0 0,-2-5 0 0,1 3 0 0,1-7 0 16,-4 3 0-16,-1 1 0 0,0-1 0 0,-2-1 0 15,0 4 0-15,-1-1 0 0,1 3 0 0,-3 2 0 16,0 6 0-16,-5-8 0 0,5 8 0 0,-3-6 0 16,3 6 0-16,-5-2 0 0,5 2 0 0,-6-3 0 15,6 3 0-15,-11 3 0 0,3 2 0 0,-3 0 0 16,-4 6 0-16,1 5 0 0,1 1 0 0,0 4 0 15,4-2 0-15,-2 1 0 0,6-2 1 0,2-6 0 16,3 4 0-16,0 0 1 0,0-3 0 0,1-1-1 0,4 1 0 16,0 0 1-16,-3 1-1 0,4-5 0 0,-1 2 0 15,-1 2 2-15,1-5-2 0,0 0 0 0,1-3 0 16,-1 3 1-16,5 0 2 0,-1-4-1 0,1-1 0 16,3 2 1-16,-1-2-3 0,4-1 1 0,-1-2 0 15,1 0 1-15,0 0-2 0,1 0 0 0,1-3 0 16,-2-4 0-16,0 0-1 0,-2-6 0 0,0 2 0 15,4-5 1-15,-2 0-1 0,1-1 0 0,1-7 0 16,1 2 0-16,0-2 0 0,0-4 0 0,0-1 0 0,0 4 0 16,2-2 0-16,-5 1 1 0,2 1 0 0,-4 1 1 15,0 1-1-15,-1 0 1 0,-5 0-1 0,2 4 1 16,-2 1 1-16,-1 2-1 0,-2 4 0 0,-3 1 0 16,-2 4-1-16,-2-1 2 0,2 8-1 0,0-3 0 0,0 3 2 15,-1-4-1-15,1 4 0 0,-4-4 2 0,4 4 1 16,-3 0 2-16,3 0-1 0,-4 4 1 0,-6-4 11 15,-1 4 0-15,0-1 0 0,-2 5 1 0,2-1 8 16,1 4 0-16,4-3 1 0,1 0 0 0,3 0 0 16,2-1 0-16,2 1 0 0,1 5 0 0,0 0-4 15,2-1 0-15,5-1-1 0,1 2 2 0,3 0-2 16,4 3-1-16,-2-4 1 0,1-4 1 0,1 0-13 0,-1 0 0 16,4-2 1-16,3 1-1 0,-2-3-5 0,4 4 1 15,1 0-2-15,0 0 2 0,0 0-2 0,-1 2-1 16,-1-2 1-16,-3-1 1 0,-1 1-5 0,-2 0 0 15,-1 0 1-15,-2 2-1 0,-8-2-2 0,-2-4 1 0,-6-4 0 16,8 8 0-16,-8-8-1 0,3 3 0 0,-3-3 0 16,0 2 0-16,0-2 0 0,0 0 0 0,0 0 0 15,-5 3 0-15,5-3 0 0,-8 0 0 0,-3 0 0 16,-3 3 0-16,-7-3 0 0,-3 2 0 0,4 1 0 16,2 0 0-16,5 2 0 0,2-2 0 0,2-1 0 15,-1 1 0-15,2-3 1 0,0 0 0 0,0 0 0 16,3 0 1-16,5 0 0 0,-8 0 0 0,8 0 0 15,-9 0 1-15,9 0-1 0,0 0 1 0,0 0 1 16,-3 0-1-16,3 0-1 0,-4 0 0 0,4 0 1 16,4 0-1-16,-4 0-1 0,4 0 1 0,-4 0 1 15,10-13-1-15,1-1-2 0,10-3 1 0,-4-4-1 0,1 4 1 16,1 1-1-16,-3 0 0 0,1-3 0 0,1 2 1 16,0-1-1-16,1-2 1 0,-3 1-1 0,1-2 1 0,1 4-1 15,-1-4 0-15,2 2 0 0,-4-2 0 0,1-2 0 16,0 0 0-16,-1 0 0 0,3-3 0 0,-4 3 0 15,2-1 0-15,0 2 0 0,0-2 0 0,2 3 0 16,-4 1 0-16,0-1 0 0,-1 5 0 0,-8 4 2 16,-3 1-1-16,-1 6 0 0,1 0 0 0,-2 5 0 0,3-3 0 15,-3 3 0-15,0 0 0 0,0 0 0 0,0 0 1 16,0 0-1-16,-5 3 1 0,5-3-1 0,-6 13 0 16,-1 3 0-16,-2 6 2 15,-4 9-3-15,-1 6 1 0,1 1 0 0,2 1 0 0,4 3 0 0,4-6 1 16,0 2-1-16,0 2 2 0,3-4-2 0,1 2 1 15,1-2 0-15,-2 1 1 0,0-4-2 0,0-1 1 16,3 1 0-16,-1-4 0 0,1-6 0 0,0 3 0 16,-3-14-1-16,2 4 1 0,-2-3-2 0,0-2 1 0,0-11 0 15,0 5 0-15,0-5-1 0,0 4 0 0,0-4 0 16,0 4 2-16,0-4-2 0,0 1 0 0,0-1 0 16</inkml:trace>
  <inkml:trace contextRef="#ctx0" brushRef="#br0" timeOffset="1749.54">18620 3345 677 0,'1'-3'0'0,"-1"3"0"0,3 0 0 0,-3 0 0 16,4 0 1-16,-4 0 1 0,14 0-1 0,5 0 3 15,2 0 2-15,1-3-1 0,-1-2 1 0,-4-3 4 16,3 1 0-16,-5-1 0 0,3 3 0 0,1-3-5 0,0 3 0 16,2-3 1-16</inkml:trace>
  <inkml:trace contextRef="#ctx0" brushRef="#br0" timeOffset="2395.85">16801 4020 124 0,'3'-3'0'16,"-3"3"0"-16,5-5 0 0,-5 5 9 0,11-13 0 15,-11 13 0-15,21-15 0 0,-21 15-8 0,30-8 1 16,-12 4 1-16,1 3-1 0,2-4-2 0,-1 2 0 15,3 0 0-15,-3 1 0 0,1-1-2 0,0 3-1 16,-1-3 1-16,6 1 1 0,-1-1-2 0,4-2-1 16,-2 1 1-16,5-3 0 0,2 3-1 0,1-1 1 15,5-3-1-15,1 0 1 0,5 0 0 0,5-1 0 16,-1-3 0-16,2 5 1 0,2-3 0 0,2 2-1 0,2-3 1 16,-1 2 0-16,2-3 0 0,1 0-1 0,1 1 1 15,0 1 1-15,2 2 1 0,0-3 0 0,0 2 0 16,-4-4 0-16,3 0 2 0,-4 2 2 0,-1 0-1 15,1 2 0-15,-3-4 5 0,1 2 0 0,-3 1 0 16,-4-2 0-16,-3 4 6 0,-1 0 2 0,-5-3 0 16,0 1-1-16,-4 4 6 0,-2 1 0 0,-4 1 0 15,-3-1 1-15,-3 2-1 0,-3-2 1 0,-4-1 1 16,-2 4-1-16,-4 2-7 0,-2-3-1 0,-2 3 1 0,-4 0 1 16,-3 0-7-16,2 0 0 0,-2 0 0 0,-2 0 0 15,2 0-4-15,-3 0 2 0,-4 0-1 0</inkml:trace>
  <inkml:trace contextRef="#ctx0" brushRef="#br0" timeOffset="2950.52">16717 4102 213 0,'0'0'0'0,"0"0"0"16,-4 0 0-16,4 0 0 0,-1-4 1 0,1 4-1 16,5-5 1-16,-5 5-1 0,12-8 0 0,-12 8 0 15,31-8 0-15,-11 2 0 0,4-1 0 0,2 4 0 16,-1-2 0-16,1-1-5 0,1 1 1 0,3 1-1 0,-4-1 1 16,-1-2-2-16,1 0 1 0,1 0-1 0,0-1 2 15,2 2-2-15,2 0 2 0,3-2-2 0,-1 0 1 16,1 0 1-16,1 0 0 0,3 0-1 0,2-5 2 15,1 2-1-15,4 2 1 0,1 1 0 0,2-3 0 0,3 1 0 16,-2 2 1-16,4 0-1 0,1 1 1 0,4-1 0 16,1-2 0-16,0 2-1 0,-2 0 1 0,0 0 0 15,-1 0 1-15,0-1-1 0,-2 1 0 0,0 0 0 16,1 2 1-16,-1-1 0 0,-2 0 0 0,1-1-1 16,-1 0 1-16,-2 0-1 0,1 0 1 0,-5-2 0 0,-3 2 0 15,2 1 0-15,-5-1 0 0,-1 0 0 16,-3-5 1-16,-3 5-1 0,-1 0 1 0,-7 3 0 15,-1-1 0-15,-3 5 0 0,-2-3 0 0,-3 3 0 0,-3-2 0 16,-2 3 0-16,-6 0 1 0,-5 0-1 0,3 0 0 16,-3 0 0-16</inkml:trace>
  <inkml:trace contextRef="#ctx0" brushRef="#br0" timeOffset="3563.2">16766 4086 12 0,'2'0'0'0,"-2"0"0"0,-2-4 0 0,2 4 0 16,-5-5 0-16,5 5 0 0,-1 0 0 0,1 0 0 15,4 0 0-15,-4 0 0 0,7 0 0 0,-7 0 0 0,8-6 0 16,-8 6 0-16,22-10 0 0,-6 5 0 0,2 2 0 15,-1-2 0-15,-3 2 0 0,-1 2 0 0,0-2 0 16,0-1 0-16,1 3 0 0,5-2 0 0,-1 3 0 16,6-5 0-16,-4 2 0 0,3 0 0 0,0 1 0 15,0-3 0-15,2-3 0 16,4 2 0-16,1 1 0 0,2 0 0 0,0-2 0 0,0-1 0 0,0 0 0 16,3 0 0-16,3 0 0 0,4 0 0 0,-1 2 0 0,0-1 0 15,2 3 0-15,2-1 0 0,1 2 0 0,1 1 0 16,-1-1 0-16,2 0 2 0,3 1 0 0,-2-1 1 15,2 0 0-15,2-2 5 0,1 0 0 0,0 1 0 16,0-4 0-16,-1 0 1 0,-2 0 0 0,3-3 0 16,0 1 0-16,0-2 13 0,1-3-1 0,-1 3 0 15,-5 2 1-15,2-3-9 0,-5 6 1 0,1-5-1 16,-6 3 1-16,-4 1 4 0,-1-3-1 0,-2 1 1 16,-4 3 0-16,-3 0 0 0,-3 1 0 0,-2 3 0 0,-1-2 1 15,-2 2-3-15,-1 0 1 0,-4 1-1 0,-1 2 0 16,-2-3 0-16,-1 1 0 0,-4 2 0 0,-1-3-1 15,-5 3 1-15,8 0 0 0,-8 0-1 0,3 0 2 16,-3 0-7-16,3 0 0 0,-3 0 1 0</inkml:trace>
  <inkml:trace contextRef="#ctx0" brushRef="#br0" timeOffset="4582.39">16866 4009 124 0,'0'0'0'0,"0"0"0"15,0 0 0-15,0 0 7 0,0-5 0 0,0 5-1 16,0-3 2-16,0 3-8 0,0-2 1 0,0 2 0 0,0-4 0 15,0 4-2-15,0-4 0 0,0 4 0 0,0 0 1 16,0 0-2-16,5 0 0 0,-5 0-1 0,13 0 1 0,-13 0-1 16,30-3-1-16,-9 2 1 0,0-2 1 15,-2 6-2-15,0-2 2 0,0 2-1 0,2-3 1 0,-1-3-1 16,1 2 1-16,0-2 0 0,1-2 0 16,2 2-1-16,2 3 1 0,-1-5 0 0,1 0 1 0,2-3-2 15,3 0 2-15,0 0-1 0,3 4 1 0,4-4-1 16,-1 0 1-16,6 0 0 0,-2 3-1 0,1-3 1 15,4 2 0-15,5 0 0 0,-2-2 0 0,6 0 0 0,4 1 0 16,-5 1 0-16,0-2-1 0,0 0 1 0,0 0 0 16,2 0 0-16,0 0 1 0,-2-1-1 15,0 1 0-15,1-5 0 0,-1 2 1 0,0 3-1 0,0-1-1 16,0-2 1-16,-1 0 1 0,-1-2 0 0,-1 4 1 16,2-4-1-16,-5 5 2 0,0-3 2 0,-2 3 2 15,-5 0-2-15,1 0 2 0,-4 2 0 0,-3-2 1 16,-1 0 0-16,-3 0 1 0,-3 3 2 0,-3-1 1 0,-3 1 0 15,-1 0 1-15,-2 1-7 0,-3 1 1 0,-3-2-1 16,-2 2 1-16,-1-2-5 0,-2 2 1 0,0 3 0 16,-7-3 0-16,-1 3-2 0,5-2 0 0,-5 2 0 15</inkml:trace>
  <inkml:trace contextRef="#ctx0" brushRef="#br0" timeOffset="5744.76">8070 4865 12 0,'0'0'0'0,"0"0"0"0,1-3 0 0,-1 3 0 0,-1-5 0 16,1 5 0-16,0-3 0 0,0 3 0 0,14 7 0 15,-14-7 0-15,19 17 0 0,-19-17 0 0,21 24 0 16,-21-24 0-16,30 28 0 0,-14-12 0 0,2 2 0 16,-1-1 0-16,2-3 0 0,-1-1 0 0,-1-5 0 15,3-2 0-15,-3 0 0 0,1-1 0 0,-2-2 0 16,1-3 0-16,2 0 0 0,4 0 0 0,0-6 0 15,-2-2 0-15,2-1 0 0,0-2 0 0,3-2 0 16,-1-3 0-16,-2 2 0 0,1-5 0 0,0 1 0 16,1-2 0-16,1 4 0 0,-1-3 4 0,4 5 1 0,-4-2-1 15,4 0 1-15,-4 0 6 0,4 4 0 0,1 2 0 16,-6-1 2-16,2 1 5 0,-4 3 1 0,2-1 0 16</inkml:trace>
  <inkml:trace contextRef="#ctx0" brushRef="#br0" timeOffset="6112.36">8714 4995 12 0,'0'0'0'15,"0"0"0"-15,0 0 0 0,0 0 0 0,-3 5 1 16,3-5-1-16,0 2 0 0,0-2 0 0,0-2 0 0,0 2 0 15,4-3 0-15,-4 3 0 0,7 0 0 0,-7 0 0 16,9-5 0-16,-9 5 0 0,16-8 0 0,-16 8 0 16,15-8 0-16,-15 8 0 0,15-3 0 0,-15 3 0 15,8-2 0-15,-8 2 0 0,10 5 0 0,-10-5 0 0,16 8 0 16,-16-8 0-16,21 18 0 0,-21-18 0 0,28 23 0 16,-10-12 0-16,-2-1 0 0,1-2 0 0,-1 0 0 15,2 0 0-15,-2 0 0 0,1-7 0 0,-1 2 0 16,2-3 0-16,-1 0 0 0,2 0 0 0,-1-3 0 15,3-2 0-15,1 1 0 0,2-7 0 0,-3 1 0 16,4-1 0-16,4-2 0 0,1-3 0 0,2-1 0 0,1-2 0 16,6 2 0-16,-1-4 0 0,0-3 0 0,4 2 0 15,-1-2 1-15,-4-1 4 0,3 1-1 0,-1 1 1 16,3-1-1-16,-4 2 23 0,0-2 1 0,1 3-1 16</inkml:trace>
  <inkml:trace contextRef="#ctx0" brushRef="#br0" timeOffset="8802.86">8036 6973 12 0,'2'0'0'15,"-2"0"0"-15,6 0 0 0,-6 0 0 0,5-8 0 16,-5 8 0-16,21 0 0 0,0 9 0 0,1 6 0 0,3 0 0 15,1 3 0-15,1-5 0 0,3-1 0 0,-1 4 0 16,0 0 0-16,1-2 0 0,0 5 0 0,2-3 0 16,2 0 0-16,-4-2 0 0,2-1 0 0,-2-2 0 15,0 0 0-15,2-5 0 0,2 0 0 0,-1 2 0 16,2-3 0-16,5 0 0 0,-2-2 0 0,4-1 0 16,1-1 0-16,1 4 0 0,4-5 0 0,2 0 0 15,-4 2 0-15,3 1 0 0,2-3 0 0,3 3 0 0,-3-3 0 16,4 1 0-16,2 3 0 0,2-3 0 0,0 1 0 15,0-1 0-15,0-1 0 0,1-1 0 0,-4-2 0 0,2-2 0 16,1-3 0-16,-5 0 0 0,0 0 0 0,0 3 0 16,-3-3 0-16,-1 1 0 0,-4-1 0 0,0 3 0 15,-3-3 0-15,2 0 0 0,-6 0 0 0,3 0 0 16,-1 0 0-16,-1 0 0 0,-2 1 0 0,1-1 0 16,-6 1 0-16,2 1 0 0,0 1 0 0,-1 2 0 0,-1 1 0 15,-2 2 0-15,-1 0 0 16,2 0 0-16,-5 2 0 0,2-2 0 0,-1 0 0 0,-2 0 0 15,-1 0 0-15,-1 0 0 0,0 0 0 0,-2 0 0 0,-1 0 0 16,0-2 0-16,-5-4 0 0,-2 1 0 0,-1 1 0 16,-2 4 0-16,-6-4 0 0,-5 4 0 0,5-1 0 15,-5 1 0-15,3-3 0 0,-3 3 1 0,3 0 0 16,-3 0 0-16,5 0 1 0,-5 0 6 0,1-5 0 16,-1 5 0-16,3-5 0 0,-3 5 3 0,4-3 0 0,-4 3 1 15,4-3 0-15,-4 3 2 0,0 0 1 0,0 0 0 16,0 0 0-16,0 0-5 0,-4 0 2 0,4 0-1 15,-4 0 0-15,4 0-4 0,-8 3 0 0,4-3-1 16</inkml:trace>
  <inkml:trace contextRef="#ctx0" brushRef="#br0" timeOffset="9853.14">10845 6944 12 0,'-2'0'0'0,"2"0"0"16,0-4 0-16,0 4 0 0,-3-2 0 0,3 2 0 15,-3 0 0-15,3 0 0 0,0 0 0 0,0 0 0 16,-2 0 0-16,2 0 0 0,0 0 0 0,0 0 0 16,0 0 0-16,0 0 0 0,0 0 0 0,0 0 0 0,2 0 0 15,-2 0 0-15,11 0 0 0,-11 0 0 16,16-6 0-16,1 1 0 0,4 2 0 0,0-2 0 0,-5 3 0 15,-2 2 0-15,-1 2 0 0,-2-2 0 16,-3-2 0-16,0 1 0 0,-2-2 0 0,2 3 0 0,3 3 0 16,2-3 0-16,2 0 0 0,-1 0 0 0,0 3 0 15,2 2 0-15,2-4 0 0,-2 6 0 0,-4-3 0 0,-2 1 0 16,-2 0 0-16,-2 1 0 0,-1-1 0 0,-5-5 0 16,6 8 0-16,-2 0 0 0,-1-3 0 0,-3 2 0 15,1 1 0-15,3 2 0 0,-4 1 0 0,-4-3 0 16,3 5 0-16,-2-4 0 0,-1 5 0 0,0-1 0 0,-3 0 0 15,-1-2 0-15,0 1 0 0,0-2 4 16,-3 1 1-16,2 2-1 0,-4-4 1 0,-3 5 6 0,-2-1 0 16,1 0 0-16,-2-2 2 0,-2 1 7 15,0 1 1-15,1 0 0 0,-3-2 0 0,1 1 1 0,0 1 2 16,3 0-1-16</inkml:trace>
  <inkml:trace contextRef="#ctx0" brushRef="#br0" timeOffset="10788.97">8070 6868 87 0,'0'-1'0'0,"0"1"0"16,0-5 0-16,0 5 5 0,0-3-1 0,0 3 0 15,0-5 1-15,0 5-4 0,0-3 1 0,0 3-1 16,0-3 2-16,0 3-3 0,0 0 0 0,0 0 0 0,0 0 1 16,0 0-1-16,0 0 0 15,0 0 0-15,0 0 0 0,0 0-1 0,0 0 0 0,0 0-1 0,0 0 1 16,0 0-1-16,0 0 1 0,0 0 0 0,0 0 0 0,0 0-2 16,0 0 2-16,0 0 0 0,0 0 0 0,0 0 0 15,0 0 1-15,0 0 0 0,0 0 0 0,0 0 0 16,0 0 0-16,0 0 0 0,0 0 0 0,0 0 0 15,0 0 0-15,0 0 0 0,0 0 1 0,0 0 1 16,0 0 2-16,0 0-1 0,0 0 0 0,0 0 3 0,0 3 0 16,0-3-1-16,-3 8 1 0,3-8 5 0,-5 20 1 15,5-20 1-15,-11 26-1 0,11-26 4 0,-10 31 1 16,5-15 0-16,-1-2-1 0,1 5 0 16,0-1 1-16,1 1-1 0,-1 1 0 0,2-2-2 0,-1 1 1 15,3-2-1-15,-2-1 1 0,1 0-4 0,2-3 0 16,0-1 0-16,-2-1 1 0,1-3-5 0,1-3 1 15,0-5 0-15,0 13 0 0,0-13-2 0,0 8-1 0,0-8 1 16,0 7 1-16,0-7-4 0,0 8 1 0,0-8 1 16,0 10-1-16,0-10 0 0,0 11 0 0,0-11 0 15,0 8 0-15,0-8-1 0,0 1 1 0,0-1-1 16,0 4 1-16,0-4-2 0,0 3 1 0,0-3-1 16,0 5 2-16,0-5-4 0,0 0 0 0,0 0 0 15,0-4 1-15,0 4-2 0,0-3 1 0,0 3 0 16,0-1 0-16,0 1-4 0,8-5 1 0,-3-3 0 15</inkml:trace>
  <inkml:trace contextRef="#ctx0" brushRef="#br0" timeOffset="11055.21">8103 6921 12 0,'-3'-2'0'0,"3"2"0"0,-3-2 0 0,3 2 0 15,0 0 0-15,0 0 0 0,-2 0 0 0,2 0 0 16,-4-4 0-16,4 4 0 0,0-2 0 0,0 2 0 16,0 0 0-16,0 0 0 0,0 0 0 0,0 0 0 0,0 0 0 15,0 0 0-15,0 0 0 0,0 0 0 0,4 0 0 16,-4 0 0-16,26 0 0 0,-1 0 2 0,7 0 0 16,3-3 1-16,2 0 0 0,-2 1 13 0,5-3-1 15,0 4 1 1,0-1 0-16,-2 2 11 0,-2-3 0 0,-1 3 0 0,2 3 0 15,-3 2-1-15,-1 3 3 0,-3-3-1 0,-1 3 0 0,-3 3-8 0,-3 1 1 0,0 1-1 16</inkml:trace>
</inkml:ink>
</file>

<file path=ppt/ink/ink7.xml><?xml version="1.0" encoding="utf-8"?>
<inkml:ink xmlns:inkml="http://www.w3.org/2003/InkML">
  <inkml:definitions>
    <inkml:context xml:id="ctx0">
      <inkml:inkSource xml:id="inkSrc0">
        <inkml:traceFormat>
          <inkml:channel name="X" type="integer" max="21248" units="cm"/>
          <inkml:channel name="Y" type="integer" max="12032" units="cm"/>
          <inkml:channel name="F" type="integer" max="4096" units="dev"/>
          <inkml:channel name="T" type="integer" max="2.14748E9" units="dev"/>
        </inkml:traceFormat>
        <inkml:channelProperties>
          <inkml:channelProperty channel="X" name="resolution" value="617.67444" units="1/cm"/>
          <inkml:channelProperty channel="Y" name="resolution" value="620.20618" units="1/cm"/>
          <inkml:channelProperty channel="F" name="resolution" value="0" units="1/dev"/>
          <inkml:channelProperty channel="T" name="resolution" value="1" units="1/dev"/>
        </inkml:channelProperties>
      </inkml:inkSource>
      <inkml:timestamp xml:id="ts0" timeString="2023-07-27T05:33:03.948"/>
    </inkml:context>
    <inkml:brush xml:id="br0">
      <inkml:brushProperty name="width" value="0.05292" units="cm"/>
      <inkml:brushProperty name="height" value="0.05292" units="cm"/>
      <inkml:brushProperty name="color" value="#FF0000"/>
    </inkml:brush>
  </inkml:definitions>
  <inkml:trace contextRef="#ctx0" brushRef="#br0">4520 1750 12 0,'32'3'0'16,"3"-3"0"-16,-3 0 0 0,-11-8 0 0,-4 0 0 15,9 8 0-15,10 8 0 0,15 8 0 0,15 6 0 16,1 2 0-16,0 1 0 0,4 2 0 16,4-2 0-16,-3-1 0 0,3 1 0 0,0 4 0 0,1-4 0 15,-1 2 0-15,0-6 0 0,-3-1 0 0,0 1 0 16,-2-5 0-16,-3-2 0 0,-5-3 0 0,2-2 0 0,-7-1 0 16,-4 0 0-16,-1 0 0 0,-1 0 0 0,-1-3 0 15,-3-2 0-15,3 0 0 0,2-3 0 0,-1 0 0 16,-1 0 0-16,2 0 0 0,3-3 0 0,-1 0 0 15,0 1 0-15,0-4 0 0,0 1 0 0,1 0 0 16,-1 1 0-16,-3 0 0 0,1 0 0 0,-1-3 0 16,0 3 0-16,-1-1 0 0,-1 0 0 0,-1 2 0 15,-2-2 0-15,-1 0 0 0,-4-1 0 0,1 1 0 16,-2 1 0-16,-1 0 0 0,0 0 0 0,-4-4 0 16,1 3 0-16,-5-3 0 0,1 2 0 0,-4 1 0 0,3 0 0 15,2 1 0-15,-3 0 0 0,2 0 0 0,2 0 0 16,-1 3 0-16,1-2 0 0,1-2 0 0,1 2 0 15,-2 3 0-15,3-3 0 0,-4 1 0 0,0-1 0 0,1-2 0 16,-1 2 0-16,1 1 0 0,-1-1 0 0,1-2 0 16,-4 2 0-16,-1-1 0 0,1-3 0 0,2 2 0 15,-5 1 0-15,5-1 0 0,-3 2 0 0,-4 0 0 16,1 1 0-16,2-1 0 0,-2-2 0 0,2 2 0 16,6 1 0-16,-4-1 0 0,1 3 0 0,0-3 0 15,-2 1 0-15,1 2 0 0,1-3 0 0,-3 3 0 0,1-3 0 16,0 3 0-16,1 0 0 0,-1 3 0 0,-4-3 0 15,4 0 0-15,-4 0 0 0,4-3 0 0,-3 2 0 16,-1 1 0-16,1 0 1 0,-2 1-1 0,-2 2 0 16,2-3 0-16,1 0 1 0,1 0 0 0,-1 0 0 15,4 0 0-15,-4 3 1 0,1-3 2 0,-1 2 2 16,3 1-1-16,2-3 1 0,-1 3 2 0,-4-3 0 0,4 2-1 16,1 1 2-16,3-3-2 0,-2-3 1 0,2 1-1 15,1 2 1-15,2-3-4 0,1 3 2 0,-4-3-2 16,3 1 2-16,0 2-4 0,-2-3 0 0,-1 3 1 15,1-3 0-15,-1 2-2 0,1 1 1 0,-4-4-1 16,3 4 2-16,4-1-3 0,0-2 1 0,-2 3 0 16,1 0 0-16,-1 0 0 0,2 3 1 0,0-2 1 15,1 3-1-15,-1-3-1 0,2 2 1 0,1 0 0 16,-1 2 1-16,-1 0 0 0,0 1 0 0,0-4 1 16,2 1 0-16,-5-3 1 0,2 5-1 0,-4-5 1 0,1 0 0 15,-1 0 2-15,-2-5 0 0,0 2 0 0,-2-2 0 16,1 0 2-16,1-1 0 0,1 4 0 0,-4-1 0 15,4 0 1-15,0 3 1 0,2 3-1 0,-4 0 1 16,3-1 5-16,4 4-1 0,-4-1 1 0,1 0 0 16,-1 3 4-16,1-3 0 0,-1 1 0 0,1-1 2 15,-6-1 1-15,3 0 1 0,-1 0-1 0,2-4 1 0,-3 0 7 16,1-3 1-16,0 2-1 0,2-6 1 0,-3 1 4 16,1-2-1-16,3 2 1 0,1 1 1 0,-1 0-11 15,3 2 0-15,-1 1 0 0,3 2 1 0,-3-3-3 0,2 3 1 16,-1-3 0-16,2 1-1 0,-4-1-3 0,1 0-1 15,0 2 0-15,-1 1 0 0,-1-4-4 0,-1 4 0 16,0-1-1-16,-4-2 1 0,1-2-2 0,1-1 0 16,-2 1 1-16,0 2-1 0,4 1 1 0,-2-3 1 15,2-1-2-15,-1 4 2 0,-3-1-1 0,-1 0-1 16,0 1 1-16,-1 2-1 0,-1 0-1 0,-2 0 0 16,1 0-1-16,-4 0 2 0,1 2-3 0,-3 1 1 0,-2-3 0 15,-4 0 0-15,-2 0-2 0,-2 3 1 0,-2-3-1 16,-1 0 2-16,-5 0-3 0,5-3 0 0,-5 3 0 15,3 0 0-15,-3 0-3 0,5 0 2 0,-5 0 0 16,1 0 0-16,-1 0 8 0,4 0 0 0,-4 0 1 16,3 0 0-16,-3 0 6 0,0 0 0 0,0 0 0 15,0 0 0-15,0 0 3 0,0 0 0 0,0 0 0 16,0 0-1-16,0 0-3 0,0 3-1 0,0-3 0 16</inkml:trace>
  <inkml:trace contextRef="#ctx0" brushRef="#br0" timeOffset="4158.25">20414 3208 37 0,'-1'0'0'0,"1"0"0"0,0 0 0 16,0 0 16-16,-7-5 2 0,7 5 0 0,-3-5 0 15,3 5-7-15,-1 0 1 0,1 0-1 0,-4 0 0 16,4 0 3-16,0 0-1 0,0 0 1 0,-3 2 0 15,3-2-3-15,-5 8 1 0,5-8-1 0,-14 25 1 0,-3-1-6 16,-3 7-1-16,5-2 1 0,2-1 1 0,3 1-3 16,2-4 2-16,3-1-2 0,-1 1 2 0,3-1-2 15,1-3 1-15,1-1-1 0,1 1 1 0,0-4 3 16,1 2 0-16,1-6-1 0,1 0 1 0,3-5 2 0,-2-1 0 16,-4-7 1-16,9 8-1 0,-4-8-2 0,3 0-1 15,5-3 1-15,3-2 0 0,4-7-3 0,6-4-1 16,-2 0 1-16,1-4-1 0,1-1-1 0,-1-4 2 15,-1-4-1-15,-2 5 1 0,-7-4-4 0,-4 3 1 16,2-2 0-16,-2 4 1 0,-2 0-2 0,1-1 0 0,-4 3 0 16,-4 4 1-16,-4-2 2 0,-1 6 0 0,-2 1 0 15,1 4 0-15,4 8 3 0,-8-10 1 0,0 10-2 16,3-3 2-16,-3 3 1 0,2-3 1 0,-1 1-1 16,-2 2 1-16,-3 0 11 0,0 0-1 0,-1 0 0 15,0 5 0-15,0-2 18 0,1 2 0 0,1 0 1 16,-1 3 0-16,1-4-1 0,0 4 1 0,2 0-1 15,1 3 2-15,0-1-7 0,-2-2 1 0,4 0 0 16,2 0 1-16,3 1-10 0,1 2 2 0,1-3 0 16,3 2 0-16,0 1-7 0,4 1 2 0,4 1-1 15,4 0 0-15,3-2-6 0,5 1 0 0,-1-4-1 0,0-3 1 16,1-2-3-16,-2-3 0 0,0 0 1 0,-1-3-1 16,-2 1-9-16,-1-1 2 0,-2-1-2 0,-2 0 2 15,-3 0-5-15,-3 0 0 0,-2 0 0 0,-1-1 1 0,2-3-2 16,1 0 1-16,1 0-1 0,1-4 1 0,1-1-3 15,2-3 1-15,-2 0 0 0,-2 4 0 0,-2 4-1 16,-2 0 2-16,-1 0-1 0,1-2 1 0,0 2 1 16,-2 2 0-16,-3 6 0 0,3-9 0 0,-3 9 0 15,3-5 1-15,-3 5 0 0,4-3 0 0,-4 3 4 0,0-4-1 16,0 4 1-16,0 4-1 0,0-4 6 16,0 3 2-16,0 6-1 0,0 10 0 0,0 10 8 15,0 4 0-15,0 0 0 0,0 1 1 0,1-3 4 0,4-5 0 16,-5-3-1-16,2-2 2 0,1-5-2 0,0-4 1 15,-1-4 0-15,-2 0 0 0,0-8-2 0,0 5 0 16,0-5-1-16,0 3 2 0,0-3-5 0,0 0 1 16,0 0-1-16,0 2 1 0,0-2-5 15,0 0 2-15,0 0-1 0,0 0 0 0,0 0-3 0,0 0-1 0,0 0 0 16,6-5 1-16,0-6-4 0,2 1 0 0,3-5 0 16,2-3 1-16,0-1-3 0,0-1-1 0,-2 2 1 15,0 5 1-15,0 2 0 0,0 7 1 0,2-4 0 16,-2 3 0-16,0 2-2 0,-1-2 0 0,1 5 1 15,3-3 0-15,4-2-3 0,1 5 2 0,0-3-2 16,-1 3 2-16,-9 3-5 0,2 2 0 0,-6-5 0 16,0 3 0-16,-5-3-1 0,5 2 0 0,-5-2 0 15,3 3 2-15,-3-3-2 0,2 5 0 0,-2-5 0 16,-2 7 1-16,0 1-1 0,1-3 0 0,-4 6 0 0,-1-1 1 16,-2 6-1-16,-2-1 1 0,-1-2-1 0,0 0 1 15,0-2-1-15,1-6 1 0,4-1-1 0,3-1 1 16,3-3-1-16,-7 4 0 0,7-4 0 0,-3 4 1 15,3-4-1-15,-5 5 0 0,5-5 0 0,-5 3 0 16,5-3-2-16,-9 5 1 0,9-5 0 0,-8 3 0 16,8-3-4-16,-2 2 1 0,2-2-1 0,-3 3 2 0,3-3-6 15,-3 3 1-15,3-3 0 0,-2 0 0 0,2 0-2 16,0 0 1-16,0 0-1 0,0 0 1 0,0 0-1 0,0 0 0 16,0 0 0-16,0 0 1 0,0 0-1 0,0 0 1 15,0 0-1-15,0 0 1 0,0 0 0 0,0-6 1 16,0 6-1-16,0-5 1 0,0 5-1 0,0-5 1 15,0 5-1-15,0-3 2 0,0 3-1 0,0-5 1 16,0 5-1-16,0-3 1 0,0 3 2 0,0-1-1 16,0 1 1-16,0-4-1 0,0 4 0 0,0-4 1 0,0 4-1 15,0 0 2-15,0 0-1 0,0 0 1 0,0 0-1 16,0 0 2-16,0 0-1 0,0 0 1 0,0 0 0 16,0 0-1-16,0 0 0 0,0 0 0 0,0 0 0 15,2 0 1-15,-2 0-10 0,3 0 1 0,-3 0 0 16</inkml:trace>
  <inkml:trace contextRef="#ctx0" brushRef="#br0" timeOffset="4693.02">20912 3231 501 0,'0'0'0'15,"0"0"0"-15,1-6 0 0,-1 6 7 0,2-5 1 16,-2 5-2-16,0-1 2 0,0 1 5 0,0-3-1 0,0 3 0 16,0 0 2-16,0 0-14 0,0 0 0 0,0 0 0 15,0 0 1-15,0 0-4 0,0 0 0 0,0 0 0 16,0 4 1-16,0-4-11 0,6 16 2 0,-1 2 0 15,-2 9 0-15,-1 9-2 0,-1 7 2 0,1 4-1 16,-2-2 1-16,-2 5 2 0,1 2 0 0,-4 1 0 16,0-4 0-16,0-3 2 0,1-2 0 0,-4-3 0 15,1-3 2-15,1-1 0 0,-2-4 2 0,3-5-2 16,-3-1 2-16,2-6 2 0,1-4 0 0,3-4 0 16,-2-2 1-16,0-3 0 0,3-6 1 0,1-2-1 0,-2 6 1 15,2-6 7-15,0 0 0 0,0 0 0 0,0 0-1 16,0 0 5-16,0 0-1 0,0 0 0 0,0-3 0 15,0 3 1-15,5-10 0 0,1 2 0 0</inkml:trace>
  <inkml:trace contextRef="#ctx0" brushRef="#br0" timeOffset="5108.1">20885 3282 276 0,'0'-1'0'16,"0"1"0"-16,3-4 0 0,-3 4 4 0,3-1 1 16,-3 1-1-16,5-8 2 0,-5 8-3 0,11-11 0 15,-11 11 1-15,13-10-1 0,-13 10-3 0,12-11 1 0,-12 11 0 16,13-12 0-16,-13 12-1 0,13-12 0 16,-13 12 0-16,21-12 0 0,-21 12 0 0,25-13 2 0,-25 13-1 15,27-11 0-15,-27 11 0 0,27-6 1 0,-27 6 0 16,24-7 1-16,-24 7-1 0,27-1 0 0,-27 1 0 15,29 5 2-15,-29-5 1 0,25 4 1 0,-25-4 0 16,18 11-1-16,-18-11 9 0,11 18 0 0,-11-18 0 16,5 20 0-16,-5-20 4 0,3 27 0 0,-3-27 0 15,0 26 1-15,0-26 5 0,-5 28 1 0,5-28-1 16,-3 24 1-16,3-24-9 0,-6 9 0 0,6-9 0 16,-7 11 1-16,7-11-2 0,-9 8-1 0,9-8 1 15,-14 10 0-15,14-10-4 0,-20 11-1 0,20-11 0 16,-24 9 1-16,24-9-7 0,-30 12 2 0,30-12 0 0,-24 4-1 15,24-4-4-15,-12 0 2 0,12 0-1 0,-12 0 0 0,12 0-2 16,-9 0 1-16,9 0-1 0,-10 0 1 0,10 0-1 16,-3 0 0-16,3 0 0 0,-3 0 0 0,3 0-2 15,-3 3 0-15,3-3 0 0</inkml:trace>
  <inkml:trace contextRef="#ctx0" brushRef="#br0" timeOffset="5448.81">20979 2848 12 0,'0'-4'0'0,"0"4"0"15,-5-16 0-15,5 16 0 0,-5-13 0 0,5 13 0 0,-2-8 0 16,2 8 0-16,-3-13 0 0,3 13 0 0,-3-11 0 15,3 11 0-15,-3-8 0 0,3 8 0 0,-3-4 0 16,3 4-10-16</inkml:trace>
  <inkml:trace contextRef="#ctx0" brushRef="#br0" timeOffset="5995.05">20942 2747 12 0,'-2'3'0'0,"2"-3"0"0,5 0 0 0,-5 0 0 15,10 3 0-15,-10-3 0 0,8 2 0 0,-8-2 0 16,0 6 0-16,0-6 0 0,0 10 0 0,0-10 0 16,0 20 0-16,0-1 0 0,0 7 0 0,0 5 0 15,-2 7 0-15,0 0 0 0,1 5 0 0,1-2 1 16,-5 5 1-16,2 2 0 0,0-6 1 0,1 0 10 0,-3-3 2 15,2-1-2-15,2-1 2 0,2-6 14 0,1 2 0 16,-2-4 0-16,0-5 2 0,0-4 7 0,-2 1 0 16,1-5 0-16,-1-4 0 0,0-4-4 0,1 0 0 15,1-8-1-15,-2 8 2 0,2-8-9 0,0 2 1 16,0-2 0-16,0 3 0 0,0-3-7 0,0 5 1 16,0-5 0-16,0 0 1 0,0 0-5 0,0 0 1 15,0 0 0-15,0 0 0 0,0 0-2 0,0 0 2 16,0 0-1-16,0 0 1 0,0 0-1 0,-1-8 0 0,1-2 0 15,1-9 1-15,2-3-2 0,1-6 2 0,-1-1-1 16,3 2 1-16,2 5-3 0,2-2-1 0,-2 4 1 16,0 1 1-16,-2 1-1 0,0 1 1 15,-1 1 0-15,3 0-1 0,2 0-9 0,1-1 0 0,-2 1-1 16,4 0 1-16,0 4-5 0,0-4 0 0,-1 3 0 16,3 2 1-16,1 1-2 0,0 6 0 0,0-3 0 15,-2 3 0-15,0 0-3 0,2 3 0 0,-5 1-1 0,0 0 1 16,1 0-6-16,-4 1 1 0,0 3 0 0,0-1 0 15,1-2 1-15,-4 3 0 0,-5-4 0 0,9 11 0 16,-2-5 2-16,-6 2 0 0,3 3 0 0,-1 5 0 0,2-2 1 16,-4 5 0-16,1-2 0 0,-4 4 1 0,1 3 0 15,-7 0 2-15,0-4-1 0,-2 1 1 16,-1-1 0-16,-2 1 0 0,0-1-1 0,-1-1 1 0,1-1 0 16,2-5 0-16,-5-1 0 0,2 1 0 0,-2-2 0 15,0 0 0-15,0-1-1 0,0-3 2 0,2-3-2 16,1 0 1-16,2-4 0 0,0 2 0 0,0 1 0 15,-1-3 1-15,1-3-1 0,0 1 1 0,2-2 0 0,-1 4 0 16,4-4 0-16,-2 1 0 0,8 3 0 0,-10-9 1 16,7 1-1-16,3 3 1 0,0-3-1 0,0-3 0 15,0 2 0-15</inkml:trace>
  <inkml:trace contextRef="#ctx0" brushRef="#br0" timeOffset="7010.55">21458 3269 426 0,'0'0'0'0,"0"0"0"0,0 0 0 0,0 0 6 15,0 0 0-15,0 0 0 0,0 0 1 0,0 0-6 0,0 0 1 16,0 0 0-16,0 0 0 0,0 0-2 0,0 0 0 16,0 0 0-16,0 4 0 0,0-4-2 0,0 3 0 15,0-3 0-15,0 1 1 0,0-1-7 0,0 8 0 16,0-8 0-16,0 11 1 0,0-11-5 0,5 10 0 16,-5-10-1-16,5 8 1 0,-5-8 3 0,5 0 0 15,-5 0 0-15,8 0 1 0,-8 0 3 0,9-5-1 16,-9 5 0-16,21-13 1 0,-5-1-1 0,1 0 2 15,-1-2-2-15,-3 3 2 0,-2-1-3 0,0 5 1 0,-1-4-1 16,0 5 2-16,-6 0-1 0,1 0 2 0,0-1-2 16,-2 2 2-16,0 3 3 0,0-4-1 0,1 3 1 15,-3-3 0-15,1 3 1 0,1-1 0 0,-3 6 0 16,2-10 0-16,-2 10 0 0,1-7 0 0,-1 7 0 16,-1-5 1-16,1 5 3 0,0-3-1 0,0 3 0 15,-2 0 1-15,2 0 1 0,0 0 2 0,0 0 0 16,-3 0 0-16,3 0 10 0,-5 3 3 0,0 5-1 15,-9 6 0-15,-2 8 5 0,-2 0 2 0,3 5 0 16,2-5 0-16,3 2-8 0,1-3 1 0,-1-1 0 0,2 1 0 16,3-5-2-16,2 0 0 0,3-1 0 0,2-2 0 15,3 0 7-15,1-1 0 0,2-1-1 0,-3 2 1 0,3-3 8 16,3 1 1-16,0-2-1 0,0-2 2 16,-1-3-6-16,-2-4 1 0,1 0-1 0,2-4 2 0,5-8-6 15,-3 3 1-15,1-5 0 0,1 1-1 16,-1 0-10-16,0 1 0 0,-1-1 1 0,-2 0-1 15,0-2-7-15,-1-1 1 0,-2 3-1 0,0 0 1 16,0-1-4-16,0 5 1 0,-3-4-1 0,1 2 2 0,-1 3-3 16,0 3 2-16,-5 5-1 0,4-8 1 0,-4 8-2 15,8-3 0-15,-8 3 1 0,4-1-1 0,-4 1-1 0,6-5 2 16,-6 5-2-16,3 0 1 0,-3 0 1 0,3 0-1 16,-3 0 0-16,5 0 1 0,-5 0 0 0,2 1 2 15,-2-1-1-15,0 5 1 0,0-5 3 0,0 11 1 16,0-3-1-16,0 2 1 0,0 1 3 0,0-3-1 0,1 0 0 15,2-1 2-15,-3-7-1 0,7 8 1 16,-7-8-1-16,6 10 1 0,-6-10-2 0,7 3 0 0,-7-3 1 16,8 2 0-16,-8-2-3 0,9 0 0 0,-1 0 0 15,2 0 2-15,-1-2-7 0,1-4 2 0,-2-1 0 16,1 1-1-16,-1 1-3 0,0 1 0 0,0-4-1 16,-1 3 2-16,-1-3-4 0,-3 2 1 0,-3 6 0 15,10-10 0-15,-10 10-1 0,3-8 0 0,-3 8 0 16,3-3 1-16,-3 3-1 0,2-2 0 0,-2 2 0 15,0-3 1-15,0 3-1 0,0-4 0 0,0 4 0 16,0 0 0-16,0 0 0 0,0 0 0 0,0 0 0 0,0 0 0 16,0 0 0-16,0 0 0 0,0 0 0 0,0 0 0 15,0 0 0-15,0 0 0 0,0 0 0 0,0 0 0 16,0 0-1-16,0 0 1 0,0 0 0 0,0 0 0 16,0 0-5-16,0 0 0 0,0 0-1 0</inkml:trace>
  <inkml:trace contextRef="#ctx0" brushRef="#br0" timeOffset="9375.79">20891 2608 677 0,'-5'-2'0'0,"5"2"0"0,-6 0 0 0,6 0 1 0,-8 2 2 0,8-2-1 15,-5 3 0-15,5-3 2 0,0 0 0 0,0 0-1 16,0 0 2-16,0 0-1 0,0 0 2 0,0 0-2 15,0 0 2-15,0 0-3 0,0 0 2 0,0 0-2 16,5 5 2-16,-5-5-1 0,6 12 1 0,-1 7-1 16,3 10 1-16,-3 12 0 0,-1 8 1 0,1 2 0 0,2 4-1 15,-6-1 4-15,2 3 1 0,-1 3-1 16,0-6 1-16,-2-2 4 0,-2-6 0 0,0-2 0 16,-1-2 0-16,2-4 1 0,-4-4 0 0,0-4-1 0,-1-1 1 15,-2-4 1-15,0-1 0 0,-2-8 0 0,2 0 1 16,3-4-6-16,-1 1 0 0,3-5 1 0,0 0-1 15,3-8-2-15,-3 8 0 0,3-8 0 0,0 1 1 0,0-1-3 16,0 4-1-16,0-4 1 0,0 0 0 0,0 0-2 16,0 0 1-16,0 0 0 0,0 0 0 0,0 0-5 15,0 0 1-15,0 0-1 0,0-5 1 0,3-3-2 16,-2-5 0-16,4-6 0 0,1-3 0 16,-2-6-2-16,2-4 1 0,2 0-2 0,0 2 2 0,0-2-3 15,0 2-1-15,0 2 1 0,1-1-1 0,3 1 1 16,0-1-1-16,1 1 1 0,0 4-1 0,0 7 2 15,-5 1 1-15,1 5-2 0,1 1 2 0,1 2 2 0,2 4 0 16,-2 0 0-16,-2 4 0 0,-1 4 1 0,0-4 0 16,5 4 0-16,0 4 1 0,0 5-1 15,1 0 1-15,-1 2 0 0,1 3 0 0,-4 2-2 0,1 4 0 16,-2 0 0-16,1 1 2 0,-2-1-4 0,-2 1 1 16,-3-1 0-16,-1 0 1 0,-2 1-4 0,-2-1 0 0,-1 1 1 15,-5-1 0-15,-1 1-5 0,-4 1 1 0,-3-3-1 16,-3 1 1-16,-2-3 0 0,-1 1-1 0,-1-3 0 15,1-2 1-15,0-1 3 0,-1 0 0 0,3-3 1 16,-1-2-1-16,2-6 2 0,1-1 0 0,6-4 0 16,-4 0 0-16,3 0-1 0,0-4 2 0,2 0 0 0,1 3 0 15,6-2 0-15,-3-2 0 0,7 5 0 0,-6-11-1 16,3 3 2-16,0-2 0 0,3-2 0 0,1-4 0 16,4-5 0-16,3-2 0 0,3-1 0 0,2 2 0 15,3-2-1-15,1-1 1 0,2 1 0 0,2-2 0 16,5 3-3-16,2-3 1 0,-4 4-1 0,0 5 1 15,-2-1-6-15,-1 7 0 0,0-1 1 0,-2 4 0 16,0 5-5-16,-1 3-1 0,-2 3 1 0,1 5 1 0,-2 0-5 16,-1 7 1-16,-1 0 0 0,-1 4 0 0,-2-2-1 15,1 4 2-15,-3-2-1 0,0 1 1 0,2 1-1 16,-2-4 0-16,-2-1 1 0,0-3-1 0,-1-2 1 0,-2-6-1 16,-3-5 0-16,5 7 2 0,-5-7-2 0,2 4 2 15,-2-4-1-15,6 0 1 0,-6 0 2 0,13-11 0 16,0-2-1-16,-1-6 1 0,6-3 1 0,1-12 1 15,-2 6 0-15,-2-1 0 0,-6 6 6 0,-1-1-1 16,2 2 1-16,-4 0 0 0,2-1 1 0,0 3 1 16,0-1 0-16,0 1 1 0,0 1 0 0,0 3 0 15,0 2 0-15,-3 3 0 0,-4 6 4 0,1 2-1 0,-2 3 0 16,2-5 2-16,-2 5 13 0,0 0 0 0,0 0 0 16,0 0 1-16,0 0 12 0,0 0 1 0,0 0-1 15,0 0 0-15,0 0 10 0,0 0 0 0,0 0 0 16,0 0 0-16,0 0-3 0,0 0 2 0,0 0-1 15,-4 5 0-15,4-5-8 0,-4 3 0 0,-1 5 0 16,-1 6 1-16,-1 5-5 0,1 5 0 0,3-2 0 16,3 5 1-16,1-2-6 0,2 4 1 15,2-1-1-15,-2 2 2 0,5 5-6 16,2-2 1-16,-1 1 0 0,-1-1 0 0,0 2 0 0,2-1 1 0,1 1 0 16,-5-5 0-16,1 2-3 0,-2-3 1 0,-1-1-1 0,-2 1 1 15,-2-9-3-15,-2 1-1 0,1 2 1 0,-6 6-1 16,-1-1-5-16,-3 3 0 0,0-3 0 0,0-3 0 0,-2-1-3 15,0 0 1-15,1-4-2 0,-1 4 2 0,0 5-1 16,0-4-1-16,1 0 1 0,1-1-1 16,1-3 0-16,0-1-1 0,-1-4 1 0,5-6 1 0,3-4-4 15,3-4 0-15,0-2 0 0,-3 3 0 0,3-3-2 16,0 0 0-16,0 0 0 0</inkml:trace>
  <inkml:trace contextRef="#ctx0" brushRef="#br0" timeOffset="9575.93">21455 3252 916 0,'0'0'0'0,"0"0"3"0,0 0-1 16,-5-19 0-16,2 5 1 0,5 3 3 0,3 1 1 0,1-1 0 16,-1 3-1-16,0-4 0 0,1-1 1 0,2 0-2 15,1 2 2-15,4-2-5 0,2 1 0 0,-1-4 1 16,0 0-1-16,-1 3-2 0,0 1 0 0,3 1 0 15,1 1 0-15,4-1-5 0,1 2 2 0,-1 2-1 16</inkml:trace>
  <inkml:trace contextRef="#ctx0" brushRef="#br0" timeOffset="10585.82">21745 3314 313 0,'-1'0'0'0,"1"0"0"0,4 0 0 15,-4 0 2-15,0 3 1 0,0-3 1 0,0 0-1 16,0 0 5-16,0 0 1 0,0 0 0 0,0 0 0 0,0 0 0 16,0 0 0-16,0 0 0 0,0-3 0 0,0 3-2 15,7-13 2-15,-7 13 0 0,11-19 0 0,-11 19 0 16,11-17 1-16,-11 17-1 0,18-24 2 0,-18 24 3 16,24-17 1-16,-7 9-1 0,-3-3 1 0,6 1 1 0,-1-1 0 15,1-2 0-15,0 1 1 16,0 2 0-16,1-1 1 0,-3 3 0 0,-3-1 0 0,0-2 0 0,-4 3 0 15,-1-2 0-15,-4 2 0 0,-6 8 6 0,5-8 1 16,-5 8 0-16,1-3-1 0,-1 3 0 0,0 0 1 16,0 0-1-16,0 0 1 0,0 0 0 0,0 0 0 15,0 0 1-15,0 0 0 0,0 0-6 0,-1 0 2 16,1 0-1-16,-16 16 0 0,-2 1-2 0,-3 7 1 16,1 0 0-16,2 1 0 0,5-4-2 0,2-2 1 15,0-2 0-15,2-1 0 0,2 0-3 0,4-7 0 16,-2 2 1-16,4-3 0 0,1-8-5 0,1 7 1 0,-1-7-1 15,5 6 2-15,-5-6-3 0,2 5 0 0,-2-5 0 16,4 0 1-16,3 3-3 0,1-3-1 0,5 0 1 16,4-6 2-16,5-2-4 0,5-2 1 0,-3-1 0 15,-1 2 0-15,-1-4-2 0,-3 2-1 0,0-2 1 16,0 1 1-16,-1-4-3 0,-1 3 1 0,-1 0-1 16,0-2 1-16,0-3-2 0,0 2 0 0,-1 0 1 0,-3 1-1 15,-2 5 0-15,-2-1 1 0,-2 2-1 0,-1 1 0 16,-5 8 0-16,3-4 0 0,-3 4-1 0,0 0 2 15,0 0-1-15,0 0 0 0,0 0 1 0,0 0 0 16,0 0 1-16,0 4-1 0,-1 5 1 0,-4 10 0 0,-3 6 2 16,-2 9 0-16,2-1 0 0,0-5-1 0,0-4 1 15,-1 0 1-15,4-7 0 0,5 2 0 0,0-6 1 16,5-3 0-16,0 1-1 0,-1-2 3 0,3-3-4 16,-1 2 2-16,0-3-1 0,2 0 1 0,4 0-2 15,2 1 1-15,-1-4 0 0,3-2 0 0,1-2-3 16,1-1 1-16,-1-2-1 0,2-1 1 0,-1-1-5 15,3-4 1-15,-1 3 1 0,1-1-1 0,-3-2-2 0,1 3 0 16,1-5 0-16,3-3 1 0,-1 1-1 0,0-3 0 16,4-1 0-1,3 2 0-15,2-4 0 0,3-4 0 0,-2 1 0 0,-4-4 1 0,-2-1-1 16,-1-4 1-16,-2 0 0 0,1 1 0 0,-4-1-1 0,-4-4 2 16,2 4-2-16,-5 1 1 0,-2 4-1 0,-2 2 0 0,-4 6 0 15,0 4 1-15,-5 5-1 0,-2 9 0 0,2 2 0 16,-1-3 1-16,1 3-1 0,0 0 0 0,0 0 0 15,0 0 1-15,0 0-1 0,0 0 1 0,-5 5-1 16,-5 9 1-16,-2 7-1 0,-7 7 1 0,1 6 1 16,0 2-1-16,1 0 0 0,1 6 0 0,3-1 0 15,0-3 0-15,-1 3 0 0,1 2 0 0,4-9 1 16,1 1-1-16,3-6-1 0,0-1 1 0,1-7 0 16,-3-1 0-16,1-2-1 0,-1-5 0 0,3-2 0 15,-1-3 1-15,5-8-1 0,-10 7 0 0,10-7 0 0,-3 0 0 16,3 0-5-16,-6 0 0 0,6 0-1 0,-8-11 2 15,1-1-18-15,1-4-1 0,1-2 1 0,4-1 0 16,-3-3-29-16,4-1 0 0,0-1 0 0,0 3 0 16,-1-3-22-16,1 2 0 0,1 2 0 0,3-1 0 15,-4 2-12-15,0-1 0 0,0 4-1 0,-4 6 1 0,3 2-15 16,1 4 2-16,0 4-2 0,-2 0 1 0,2 0 65 16,0 0 1-16,0 0-1 0,-1 0 1 0,1 0 11 15,0 0-1-15,0 0 1 0,0 0 1 0,0 0 7 0,0 0 1 16,0 0-1-16,0 0 1 0,0 0 4 0,0 0 1 15,0 0-1-15,8 0 1 0,-2 0 8 0,5 1 0 16,8-1 0-16,4-1 1 0,5-6 12 0,4-1 0 16,2 2-1-16</inkml:trace>
  <inkml:trace contextRef="#ctx0" brushRef="#br0" timeOffset="10776.34">23287 2958 1143 0,'0'0'0'0,"0"0"0"16,0-4 0-16,0 4 3 0,-2-4 1 0,2 4-1 15,0-4 2-15,0 4 24 0,0 0 0 0,0 0 0 16,0 0 1-16,0 0 28 0,0 4 0 0,0-4 0 16,5-4 1-16,-5 4-19 0,6-3 1 0,-6 3-1 15</inkml:trace>
  <inkml:trace contextRef="#ctx0" brushRef="#br0" timeOffset="11635.97">24182 3399 1004 0,'-3'16'0'0,"0"5"0"0,0 4 0 0,-4 8 80 16,-2 7-1-16,-2 1 1 0,-2 3 0 0,-3 2-43 15,-5 3 0-15,0 0 0 0,2-1 0 0,3-5-15 16,2 1 1-16,-2-4-1 0,0-6 0 0,0 1-17 16,0-6-1-16,2-1 1 0,1-6-1 0,4-1-4 0,2-2 2 15,-1-6-1-15,4-5 0 0,4-8-1 0,-5 8 0 16,5-8 0-16,-2 0 0 0,2 0 0 0,0 0 0 16,0 0 0-16,-1 0 0 0,1 0 0 0,0-13 0 15,-2 2 0-15,2-5 0 0,0-5 0 0,0-2 0 16,0 0 0-16,0-3 0 0,0-1 0 0,0 0 0 0,2-3 0 15,2-2 0-15,3-8 0 0,-1-1 0 0,4-2 0 16,2-1 0-16,6-3-1 0,3-2 1 0,3-2 0 16,1-5 0-16,5 1-1 0,2-2-1 0,0 2 1 15,-2 4 0-15,-1 7-2 0,0-1 1 0,-4 9-2 16,-1 6 2-16,-5 9-3 0,-3 5 2 0,-3 5 0 16,0 7-1-16,-4 4-1 0,-1 4 0 0,0 3 0 15,0 2 0-15,2 2 0 0,-1 3-1 0,-1 2 0 0,2 3 2 16,-4 7 2-16,2-1 0 0,-1 3 0 0,-4 1 1 15,-2-1 0-15,-1 4 0 0,-3-3 0 0,-2-1 1 16,-3-3-1-16,-1 1 1 0,-7-2-1 0,-2-1 1 16,-2-2-2-16,-3-4 2 0,-1 2 0 0,-3-1 0 15,-1-2-2-15,-3 1 1 0,3-3 0 0,1-1 0 16,1-5-3-16,1-2 1 0,4 0 0 0,3-1 0 16,7-2-3-16,3-3-1 0,8 0 0 0</inkml:trace>
  <inkml:trace contextRef="#ctx0" brushRef="#br0" timeOffset="12145.59">24525 3121 1004 0,'2'0'0'0,"-2"0"0"16,1 0 0-16,-1 0 4 0,0 0 2 0,0 0-2 15,5 0 2-15,-5 0 15 0,2 4 1 0,-2-4-1 16,0 2 0-16,0-2 4 0,0 3 0 0,0-3-1 16,0 13 2-16,0-13-10 0,0 28 1 0,1-9-2 15,2 2 2-15,2 1-1 0,0 5 1 0,0-5-1 16,1 2 0-16,4 0-1 0,-1-1 1 0,-1 3-2 16,0-1 2-16,0 2-6 0,0-2 1 0,0-4-1 15,0-1 2-15,0-4-5 0,0 0 2 0,-5-6 0 16,2 1 0-16,-5-11-2 0,3 4 1 0,-3-4-1 0,3 0 1 15,-3 0-4-15,3 4 1 0,-3-4-1 0,8-7 1 16,0 6-2-16,-1-6 0 0,6-2 1 0,2-2 0 16,5-5 0-16,2-1-1 0,-3-1 0 0,-3 2 1 15,-3-3-1-15,-2 2 0 0,0 1 1 0,-1 0-1 0,-2 2-2 16,0 3 0-16,-1-2 0 0,0 2 2 0,-2 2-2 16,-1-2 0-16,1 1 0 0,-3 2 1 0,1-5-1 15,0 1 1-15,0 1-1 0,1 3 0 0,-4 8 0 16,4-10 0-16,-4 10 0 0,4 2 0 0,-4-2-1 15,0 5 1-15,-5 10 1 0,-5 14-1 0,-4 18 0 0,-5 10 0 16,-4 5 0-16,-1-3 0 0,-1 6 0 0,-2-4 0 16,-2 1 1-16,2-2 0 0,3-7 1 15,2 0 2-15,0-3-2 0,-1-1 1 0,3-3 2 16,0-2 1-16,3-3-2 0,-1-1 2 0,2-7 2 0,2-5 1 16,1 1-1-16,1-9 1 0,0-2-4 0,4-4 1 15,2-1-2-15</inkml:trace>
  <inkml:trace contextRef="#ctx0" brushRef="#br0" timeOffset="12414.69">25188 2950 1004 0,'2'0'0'0,"-2"0"0"16,3 0 0-16,-3 0 18 0,3 0 1 0,-3 0-1 0,3 0 1 16,-3 0 2-16,0 0 1 0,0 0-1 0,0 0 0 15,0 0-6-15,0 0-1 0,0 0 1 0,7 22 0 0,-1 5-10 16,0 6 1-16,-4 3-1 0,-4 9 2 0,-4 5-7 16,-8 7 1-16,-1 4 0 0,-1 3 0 0,0 3-1 15,-1 6 0-15,-2-4 0 0,1-7 2 16,4-5-2-16,1-5 0 0,0-2 0 0</inkml:trace>
  <inkml:trace contextRef="#ctx0" brushRef="#br0" timeOffset="14125.25">24914 3428 892 0,'0'0'0'15,"0"0"0"-15,3-5 0 0,-3 5 5 0,3-3 1 0,-3 3-1 16,5-3 2-16,-5 3 8 0,11-2 1 0,-11 2-2 16,24-8 2-16,-3-3-12 0,3 2 1 0,0-7-1 15,-2 3 2-15,2-3-6 0,1-4 0 0,1-1 0 16,-1-4 0-16,4-2-3 0,3-2 0 0,-3-1 0 16,1-1 1-16,0-6-5 0,2 1 0 0,2 3 0 15,-1-1 1-15,-6 6-7 0,2 2 1 0,-4 3 0 16,-2 7 0-16,-6 3-14 0,-4 8 0 0,-4-1-1 15,-2 5 1-15,-7 1-11 0,1 0 1 0,-1 0-1 16,0 1 1-16,0-1-4 0,0 3 0 0,0-3 0 0,0 3 1 16,0-3 6-16,0 5 1 0,0 3-1 0,0 5 2 15,-3 3 16-15,-2 6 1 0,1 2-1 0,-1-4 1 16,-3 4 9-16,2 1-1 0,-4 2 1 0,0 3 0 0,-6 7 4 16,-1-1 1-16,-4 5-1 0,-1 8 1 15,0 4 0-15,-1 4 0 0,-1-4 0 16,0 1 1-16,1-2 1 0,0-2 2 0,6-6-2 0,2-6 1 0,4-6 14 15,5-7 0-15,1-5 0 0,2-4 1 0,4-6 4 16,1-4 1-16,-2-6-1 0,2 5 0 0,-2-5 1 0,0 0-1 16,0 0 1-16,0-8-1 0,0 0 4 0,0-1 1 15,1-4-1-15,4-6 1 0,3-6 14 16,0-7 1-16,0 3-1 0,0 4 1 0,0 4-4 16,0 1 1-16,1-4-1 0,3 0 2 0,2-1 10 0,2 0 1 15,1 1-1-15,1-5 1 0,1 4 1 16,0-3 1-16,3 7 0 0,1 0 0 0,-2 7-8 0,-1 5 1 15,1 1-2-15,-2 0 2 0,-1 3-16 0,-4 5 0 16,-1 0 0-16,-2 0 1 0,-2 2-20 0,-1 1 1 0,-1-3 0 16,-2 3 1-16,-5-3-10 0,9 2 1 0,-9-2-1 15,8 6 1-15,-8-6-4 0,5 8 0 0,-5-8 0 16,6 1 1-16,-6-1-1 0,3 8 0 0,-3-8 0 16,4 4 0-16,-4-4-1 0,1 1 0 0,-1-1 0 15,0 3 1-15,0-3-2 0,5 8 1 0,-5-8-1 16,11 8 0-16,-4 0-1 0,-1 2 1 0,2 5-2 15,1 1 2-15,1 2-2 0,0 5 0 0,1-2 0 0,-5 0 0 16,0-1 0-16,-1 1-1 0,2-2 1 0,-1-7-1 16,-1 1 1-16,-2 0 0 0,0-5-1 0,-1-4 1 15,-2-4-1-15,3 7 2 0,-3-7-2 0,3 6 2 16,-3-6-1-16,6 6 2 0,-6-6 0 0,7 10 0 16,-2-4-1-16,-2 1 2 0,5-1 0 0,0 2 0 0,1 1-1 15,3-1 1-15,2-3-1 0,0-2 0 16,1 0 0-16,-1-3 1 0,0 2 0 0,-1-2 0 15,-2-2 0-15,-1-1 0 0,1-2-1 0,3 2 1 0,4-2 0 16,-1-2 0-16,-1-1 0 0,0 0 1 0,-2-5-2 16,1 0 1-16,-2-2-1 0,-4 2 1 15,-1-3 0-15,0-1 0 0,-2-2 0 0,-2-2 1 0,-1-7 0 16,-2-1 0-16,-1 1 0 0,-1 2 0 0,-6-2 0 0,-1 2 0 16,-1-1 0-16,-1 4 1 0,-1 2 1 0,0 4 1 15,0-1-1-15,-2 4 0 0,0 5 3 0,1 4 0 16,-1 5 0-16,-1-3 0 0,-2 3 9 0,0 3-1 0,-2 2 1 15,-1-4 0-15,-3 5 11 0,-2 2 0 16,0 0-1-16,2 2 2 0,2-5 3 0,4 1 0 16,2 2 1-16,1 1 0 0,2-1-3 0,2 0 1 0,1 5-1 15,0-2 1-15,-2 3-12 0,2 2-1 0,3 0 1 16,2 0 0-16,3-1-13 0,0 3 0 0,2-2 1 16,3-4 0-16,3 1-4 0,1 0 0 0,2-5 0 15,2-4 1-15,0 0-2 0,-2-8 1 0,5 0-1 16,3-4 1-16,3-2-3 0,4-2-1 0,-1-4 1 15,-1 3 1-15,0-3-15 0,0 4 0 0,-2-4 0 16,-1-3 1-16,-2 1-23 0,-1 1 1 0,-1 1 0 16,1-3 1-16,-1 2-29 0,1-4 0 0,-1 2-1 0,3 2 2 15,-1-1-3-15,0 2 1 0,0 1-2 0,0-1 2 16,-1 6 2-16,-4 2 0 0,-1 5 0 0,-2 0-1 16,-2 3 16-16,-1 3-1 0,-1 0 1 0,-2 2 1 0,1-2 25 15,0 2 0-15,-1 3 1 0,0 0-1 0,0 4 13 16,-1 1 0-16,0 0 0 0,-3 3 1 0,1 1 5 15,-2 2 2-15,-3-3-1 0,-1-3 1 0,1-1 3 16,0-2 0-16,-2 1 0 0,-1 0 0 0,0-2 2 16,-1 2 0-16,1-1 1 0,1-2 0 0,2 0 5 15,0 0 1-15,-2 1-1 0,-2 2 1 0,1-1 3 16,0 4 2-16,1 0-2 0,2 1 1 0,1 2-1 16,-1-1-1-16,0 0 0 0,0-4 1 0,1-4-6 0,2 0 1 15,0-8-1-15,0 10 1 0,0-10-1 0,0 8-1 16,0-8 1-16,5 11 0 0,-5-11-2 0,9 4 2 15,-9-4-2-15,11 5 2 0,-3-5-1 0,2 0 2 16,0 0 0-16,-1-5 0 0,1 1 0 0,2-3 1 0,1-1 0 16,-3 0 1-1,-4 2-1-15,-1-2 1 0,0 0 0 0,-2 2 0 0,0 0-1 0,0-1 0 0,2-1-1 16,0-1 1-16,0-2-5 0,-1-2-1 0,1 0 0 16,0 4 1-16,0-2-1 0,0-2 0 15,-1 1-1-15,1 0 1 0,0 3-1 0,0 1 2 0,-1 0-2 16,1 0 1-16,0 0 1 0,-2 4 2 0,-3 4-1 15,3-7 1-15,-3 7 3 0,8-6 1 0,2-2 0 16,1 2 0-16,3 1 4 0,2 0 0 0,5 5 1 0,0-3 1 16,-1 6-1-16,1 2 1 0,-5-2-1 0,2 5 2 15,-4 0-3-15,0 1 1 0,-1 7-1 0,-3 2 1 16,-2 2-4-16,-4 4 1 0,-4 8-1 0,-3-4 1 16,-2-3-2-16,-4 4 0 0,-2-8 0 0,-2-1 0 15,-5-4-3-15,-1 0 1 0,0-2-1 0,-2 0 1 16,1-6-1-16,-4 2-1 0,13-7 1 0,-2 2 0 15,2-1-3-15,0 0 0 0,11-4 1 0,-10 4 0 0,10-4-2 16,-6 0 2-16,6 0-2 0,-7-4 1 0,7 4-1 16,-3-13-1-16,6-16 0 0,2 6 1 0,6-6-2 15,0-3 1-15,1 7-1 0,0 1 1 0,1 2-1 16,0-2 0-16,3-1 0 0,0-2 1 0,3 2-1 16,2 0 0-16,-2-2 0 0,0 4 0 0,2 3 0 0,-1-4 0 15,-9 16 0-15,2-3 0 0,2 5 0 0,0 3 2 16,1-1-2-16,0 8 1 0,-1-1 1 0,-1 3 1 15,8 16 0-15,-6 4 0 0,-5 2 1 0,-3 5 1 16,-3 12-1-16,-2-1 1 0,-3-3 0 16,-3 2 2-16,0-3-1 0,0-4 1 0,0 2-1 0,-1 2 1 15,1-20 0-15,0 4 1 0,0-4-3 0,-2 1 1 16,3-11-1-16,-1 1 1 0,0 1-1 0,2-2-1 0,1-10 1 16</inkml:trace>
  <inkml:trace contextRef="#ctx0" brushRef="#br0" timeOffset="14559.22">27840 3236 1206 0,'11'0'0'0,"-11"0"0"0,26-8 0 0,-26 8 12 0,22-4 2 15,-22 4-1-15,24-13 1 0,-8 0 8 16,0 2 0-16,-3-6 1 0,-2 1 0 0,-3-3-2 0,-2-2 0 16,-3 1 0-16,-1 2 1 0,-2 2-11 15,-3-1 1-15,0 3-1 0,-1 4 2 0,4 10-2 16,-6-8 1-16,-3 12 1 0,-7 0-1 0,-8 4 3 0,-5 5-1 15,-1 3 1-15,-1 1 1 0,0 7-1 0,-5 4 2 16,3 1-1-16,1 4 1 0,2-1-2 0,0 1 1 16,2 0 0-16,5-1 1 0,3 1-6 0,4 0 0 15,4-1 0-15,1-2 0 0,6 2-2 0,2-4 0 0,4-2 0 16,2-3 0-16,4 1-3 0,1-3 1 0,3-1-1 16,0 1 1-16,2-4-2 0,1 2-1 15,5-1 1-15,4-7 0 0,2-2-1 0,2-1-1 0,3 0 0 16,2-5 2-16,3-3-3 0,0 2 1 0,4-2 1 15,-3-2-1-15,1-4-1 0,0 1 2 0,1-6-1 16</inkml:trace>
  <inkml:trace contextRef="#ctx0" brushRef="#br0" timeOffset="14879.18">28953 3130 1318 0,'1'3'0'0,"-1"-3"0"0,4-3 0 0,-4 3 17 16,3-5 1-16,-3 5-1 0,0 0 1 0,0 0 14 16,0 0 1-16,0 0-1 0,0 0 2 0,0 0-6 0,0 0 1 15,0 0-1-15,-16 16 1 0,-2 2-15 0,-4 7-1 16,-4 7 1-16,-2 4-1 0,-6 8-4 0,-2 5 1 15,-3 5-1-15,0 0 1 0,-1 6-6 0,-2-1 0 16,2 1 0 0,2 2 0-16,3-5 0 0,2-5 0 0,2-3 0 0,3-3 1 0,2-13-3 0,2-4 0 15,5-5 1-15,5-9-1 0,4-5-2 0,4-4 1 16,6-6-1-16,-8 5 1 0,8-5-2 0,-3-3 1 0,3 3 0 16</inkml:trace>
  <inkml:trace contextRef="#ctx0" brushRef="#br0" timeOffset="15178.03">28427 3182 1381 0,'1'-3'0'0,"-1"3"0"0,2 0 0 16,-2 0 8-16,0 0 1 0,0 0-1 0,0 0 1 15,0 0 10-15,2 3 1 0,-2-3-1 0,6 2 1 0,-6-2 16 16,3 3 1-16,-3-3 0 0,6 3 0 0,-6-3-2 16,4 5 0-16,-4-5 0 0,3 3 0 0,-3-3-4 15,3 2 0-15,-3-2-1 0,3 3 2 0,-3-3-6 16,3 5-1-16,-3-5 1 0,7 3 1 0,-7-3-19 16,6 5 1-16,-6-5-1 0,7 8 1 0,-7-8-9 0,8 1 1 15,-8-1 0-15</inkml:trace>
  <inkml:trace contextRef="#ctx0" brushRef="#br0" timeOffset="15527.54">29260 2965 1293 0,'7'0'0'0,"-7"0"0"0,14-3 0 15,-14 3 10-15,10 0 1 0,-10 0-1 0,6 0 0 16,-6 0 8-16,11 0 1 0,-11 0 0 0,8 0 0 0,-8 0-6 16,5 3 2-16,-5-3 0 0,3 26-1 0,-3-2-9 15,-1 4 0-15,-9 7 0 0,-6 8 0 0,-8 6-2 16,-6 5-1-16,-4 4 0 0,-2 5 2 0,-7 7-3 16,-4 5 1-16,0-1-1 0,-1 4 1 0,2-2-1 0,3-4 0 15,1-5 1-15</inkml:trace>
  <inkml:trace contextRef="#ctx0" brushRef="#br0" timeOffset="15578.36">28570 4188 476 0,'-1'0'0'16,"1"0"0"-16</inkml:trace>
  <inkml:trace contextRef="#ctx0" brushRef="#br0" timeOffset="15926.28">28548 3539 904 0,'0'0'0'0,"0"0"16"0,0 0-1 0,0 0 1 0,-2-26 0 16,2 26 30-16,5-11 1 0,-5 11 0 0,21-9 0 15,-2-2-5-15,5 1 0 0,5-4 0 0,2 1 1 16,8 1-17-16,2-1 3 0,4 0-3 0,4 1 3 16,5 0-9-16,4-3 1 0,1 0 0 15,1 0 1-15,4-1-12 0,1 0 1 0,-2-2 0 0,-5 3 0 0,0-1-5 16,-4 0 1-16,-3 0-2 0,-2 2 2 16,-2-2-7-16,-6 3 1 0,-6 2-1 0,-6 3 1 0,-10 4-2 15,-6 4 0-15,-5 3 0 0,-3-3 1 0,-5 0-8 16,-5 8 0-16,-8-2 0 0,-6 8 2 0,-11 7-14 0,-9 4 0 15,-4 1 1-15</inkml:trace>
  <inkml:trace contextRef="#ctx0" brushRef="#br0" timeOffset="16120.44">28293 3805 1017 0,'0'0'0'0,"0"0"0"16,0-2 0-16,0 2 1 0,3-8 1 0,-3 8-1 15,3-5 0-15,-3 5 4 0,7 5 1 0,-7-5 0 16,30 5-1-16,0-2 14 0,8 2 2 0,4-2-2 16,3-6 1-16,6-2 8 0,3-8 0 0,5 2 0 15,1-5 1-15,7 1 4 16,3-3 0-16,0-2 0 0,-1 1 1 0,-2 1-5 0,0-2 0 0,-5 2 0 16</inkml:trace>
  <inkml:trace contextRef="#ctx0" brushRef="#br0" timeOffset="16573.54">26841 3771 577 0,'11'-9'0'16,"-11"9"0"-16,26-19 0 0,-26 19 25 0,17-10 0 0,-17 10-1 15,27-15 1-15,-5 7-5 0,4-3 1 0,-2 1-1 16,-2 2 0-16,-1-3-20 0,-2 2 0 0,0 1 0 16,-1 0 0-16,-2-2-33 0,0 4 1 0,-4 1-1 15,-2 0 1-15,-10 5-18 0,8-3 2 0,-8 3-1 16,3-3 1-16,-3 3 17 0,0 0 2 0,0 0 0 16,0 0 0-16,0 0 10 0,0 0 1 0,0 0 0 15,0 0 0-15,0 0 7 0,0 0-1 0,0 0 1 0,-11 19 1 16,-3 2 2-16,-4 4 1 0,-3 7 1 31,-1 4-1-31,-4 5 1 0,-1 8 2 0,0-3-2 0,2 2 2 0,1-6-1 0,0 3 2 0,3-1 0 0</inkml:trace>
  <inkml:trace contextRef="#ctx0" brushRef="#br0" timeOffset="17030.81">29248 3782 276 0,'0'0'0'0,"0"0"0"0,3-3 0 16,-3 3 2-16,3-3 0 0,-3 3 0 0,3-1 2 16,-3 1 2-16,2 0 1 0,-2 0 0 0,0 1 0 15,0-1 14-15,0 0 1 0,0 0 1 0,0 0-1 0,0 0-2 16,0 0 1-16,0 0-1 0,-10 14 0 0,-3 4-9 16,-2 2 0-16,-5 6 1 0,-2 1-1 0,-3 1 5 15,-6 2-1-15,3 2 1 0</inkml:trace>
  <inkml:trace contextRef="#ctx0" brushRef="#br0" timeOffset="17745.04">29614 3632 992 0,'2'-3'0'0,"-2"3"0"0,3-2 0 0,-3 2 10 0,0-6 1 0,0 6 0 16,0-2 0-16,0 2 29 0,0-3-1 0,0 3 0 16,0 0 2-16,0 0 0 0,0 0 1 0,0 0-1 15,0 0 2-15,0 0-16 0,2 0 0 0,-2 0 0 16,14 0-1-16,-14 0-6 0,30-5-1 0,-7 1 0 15,0-4 1-15,5-3-15 0,2-2 1 0,0-4 0 0,-3 1 0 16,0-3-6-16,0 1 2 0,0-2-2 16,1-1 1-16,-1-3-2 0,0-1 1 0,0-2-2 0,-2 5 2 15,1 1-3-15,-2 1 0 0,-2-2-1 0,-3 4 1 16,-3 1-3-16,-2 1 2 0,-4 3-2 0,-4 2 2 0,-2 7-2 16,-4 0 2-16,0 4-1 0,0-1 1 15,0 1 0-15,0-3 2 0,0 3 0 0,-5-4 0 0,5 4 0 16,-8 0 1-16,-2 4 0 0,-4-1 1 0,-7 2 0 15,-3 2 0-15,2 3 0 0,0 3 0 0,-1 2 0 16,1 4 0-16,1 2 0 0,1 1 1 0,-3 7 0 0,3 2 1 16,0 1-1-16,1 1 0 0,-1 1 0 0,1-3 0 15,4 2 0-15,2-2 1 0,4-5 0 0,2-2-1 16,4-3 0-16,2-1 0 0,1-5-1 0,1-1 1 16,1-6-1-16,1-2 1 0,-3-6-1 0,10 8 1 15,-4-5-1-15,5-3 1 0,5 0-1 0,2 0 0 0,6-3 0 16,4-2 2-16,7-7-2 0,5-1 0 0,2-3 0 15,-1 0 0-15,0-1 0 0,1-4 0 16,1 1 0-16,0-4 1 0,5-5-2 0,0-2 1 0,-1-2 0 16,1-1 0-16,0-5-8 0,0 1 1 0,-4-2-1 15,-2 4 1-15,-4 1-18 0,-3-2 0 0,-4 4 0 16,-6 2 1-16,-6 5-7 0,-3 2 1 0,-5 4 0 16,-3-1 0-16,-1 9 21 0,-6-3 2 0,1 6-2 15,-2 4 1-15,0 5 6 0,-2-6-1 0,2 6 1 16,0 0 0-16,0 0 2 0,-1 0 0 0,-6 6 0 0,-6 7 1 15,-6 3 3-15,-8 9 1 0,0 0-1 16,0 4 1-16,-2 4 4 0,1 3 1 0,2 1-1 16,2-1 1-16,0 1 15 15,2-1-1-15,1 2 1 0,2 2 1 0,0-2 1 0,0 1 1 16,1-1-1-16</inkml:trace>
  <inkml:trace contextRef="#ctx0" brushRef="#br0" timeOffset="18186.52">30314 3562 1457 0,'2'2'0'15,"-2"-2"0"-15,3 3 0 0,-3-3 23 0,3 0-1 16,-3 0 1-16,13 8 0 0,-13-8 28 0,25 13-1 0,-9-5 1 15,2-4-1-15,1 0-12 0,1-4 0 0,3 0 1 16,1-5-1-16,0-3-28 0,-1-5 0 0,3-1 0 16,1 0 0-16,2-7-8 0,1 2 1 0,0-6-1 15,1 1 1-15,1 0-3 0,-1-1 0 0,0 0 0 16,-1-4 0-16,0 2-1 0,1 2 0 0,-1-4 0 16,0 4 1-16,2-3-5 0,1 2 2 0,-4 2-1 15,-3 4 0-15,-6 1-6 0,-1 5 1 0,-4-1 0 16,-6 7 0-16,-9 8 0 0,7-1 1 0,-7 1 0 15,0 1 1-15,0-1-7 0,0 0 1 0,0 0-1 0,-8 7 1 16,0 1-2-16,-3 0 2 0,-7 6-2 0,-4 5 2 16,-7 6 4-16,-8 4 0 0,2-1 0 15,0 4 0-15,0-4 3 0,2 1 0 0,3 1 1 0,1 2-1 16,3 1 3-16,4 3 0 0,3-6-1 0,1-3 1 0,6-1 1 16,0-7 0-16,6 1 1 0,1-2 0 0,4-3 0 15,1-2 1-15,3 0 0 0,2-2 0 0,1 2 0 16,0-6 0-16,2 3 0 0,7 1 0 0,4 2 0 15,5 3 0-15,3-4 0 0</inkml:trace>
  <inkml:trace contextRef="#ctx0" brushRef="#br0" timeOffset="18361.53">31398 3379 1269 0,'-2'0'0'0,"2"0"0"0,-3-5 0 0,3 5 14 0,-2-3 1 16,2 3-1-16,0 0 1 0,0 0 22 0,0 0 1 0,0 0 0 15,-1 0 1-15,1 0 7 0,-3 3 1 0,3-3-1 16,-4 5 1-16,4-5-8 0,-3 1 2 0,3-1-2 16,-3 3 1-16,3-3-5 0,0 4 0 0,0-4 0 15</inkml:trace>
  <inkml:trace contextRef="#ctx0" brushRef="#br0" timeOffset="18862.06">28954 4102 1093 0,'0'0'0'16,"0"0"0"-16,0-4 0 0,0 4 80 0,0-8 1 16,0 8 0-16,0-4 1 0,0 4-34 0,0-1 0 15,0 1 1-15,0 1 0 0,0-1-23 0,0 0 1 16,0 0 0-16,0 0 0 0,0 0-18 0,0 0 0 15,0 0 0-15,19 0-1 0,5 0-6 0,7-1-1 16,4-2 0-16,3-2 0 0,5-1-1 0,5-1 0 16,4-1 0-16,6-3 1 0,6 2-1 0,4-5 1 15,4-1 0-15,0 1 0 0,4 0 4 0,2-2-1 0,3 0 1 16,1-1-1-16,-1-4 4 0,0 1 0 0,-3-3 0 16,-1 6 0-16,-5-4 1 0,-2 4 1 0,-6-2-1 15,-6 3 1-15,-5 2-3 0,-7 3-1 0,-6 0 1 16,-6 1 0-16,-10 5-3 0,-7-1 2 0,-4 5-1 15,-4-3 0-15,-9 4-3 0,4-3 2 0,-4 3-1 16,-5-1 0-16,5 1-3 0,-8-5 2 0,-7 5-2 0,-7-3 1 16,-10-2-1-16,-9-1 0 0,-4 4 0 0,-1 2 0 15,-2 5-3-15,-1 3 2 0,-4 0 0 0</inkml:trace>
  <inkml:trace contextRef="#ctx0" brushRef="#br0" timeOffset="19050.16">29154 4175 979 0,'-7'2'0'0,"7"-2"0"0,-8 3 0 0,8-3 0 16,5 3 1-16,-5-3 0 0,3 0 1 0,-3 0-2 16,0 0 0-16,0 0 0 0,2 0 1 0,-2 0-1 15,13 0 1-15,4-3 0 0,12-2 0 0,14-6 0 0,11 2 0 16,5-4 0-16,5 2 1 0,7-2 19 0,3 0 0 16,2-2 0-16,4-4 1 15,4 1 43-15,4-2 1 0,5-1-1 0,4-3 1 0,2 2-5 0,-2-2 1 16,-3-1-1-16,-3 1 1 0,-4 1-11 0,-1 2 0 15,-7 0 1-15</inkml:trace>
  <inkml:trace contextRef="#ctx0" brushRef="#br0" timeOffset="23365.2">9684 4938 614 0,'0'0'0'0,"0"0"0"0,0 0 0 0,0 0-1 0,0-3 1 16,0 3 0-16,0-5 0 0,0 5 9 0,0-3 1 15,0 3-1-15,0 0 1 0,0 0-7 0,0 0 0 0,0 0 0 16,0 0 1-16,0 0 1 0,0 0 1 0,0 0 0 15,0 0-1-15,0 0 2 0,0 0 0 0,0 0-1 16,0-5 1-16,0 5 0 0,0-4 0 0,0 4-1 16,0-4 2-16,0 4-1 0,0-3 0 0,0 3-1 15,0-1 2-15,0 1-2 0,0-3 1 0,0 3-1 16</inkml:trace>
  <inkml:trace contextRef="#ctx0" brushRef="#br0" timeOffset="29279.16">6417 10874 12 0,'0'0'0'0,"0"0"0"0,-6-2 0 0,6 2 0 16,-8-6 0-16,8 6 0 0,-10-3 0 0,10 3 0 15,-5-2 0-15,5 2 0 0,0 2 0 0,0-2 1 16,0 1 0-16,0-1 0 0,0 0 0 0,0 0 9 15,0 0 1-15,0 0-1 0,0 5 0 0,0-5-1 16,5 3 1-16,-5-3 0 0,5 11 0 0,-5-11 1 16,3 18 2-16,-3-18-1 0,8 20 0 0,-8-20 2 0,5 26 0 15,-5-26 1-15,8 20-1 0,-8-20-1 0,12 18-1 16,-12-18 1-16,8 16 0 0,-8-16-1 0,8 14 1 16,-8-14-1-16,13 9 1 0,-13-9 5 0,10 10 2 15,-10-10-1-15,11 8 0 0,-11-8 1 0,9 3 1 0,-9-3-1 16,8 5 2-16,-8-5 5 0,13 3 0 0,-13-3 0 15,13 3 1-15,-13-3-12 0,21 0 2 0,-21 0-1 16,28 0 1-16,-13 0-1 0,1 0 1 0,1-2-1 16,2-2 1-16,-1-1-5 0,3-3 2 0,-1 3-1 15,1-3 1-15,0 0 5 0,-1-3 1 0,1 2 1 16,-3-4-1-16,2 2 3 0,-2 0-1 0,-2-2 1 16,-2 1 1-16,2-1-4 0,0-1 1 0,0 0 1 15,-6 1-1-15,-1 0-5 0,2 1 1 0,-3-1-1 16,0 2 1-16,-3 1-1 0,0 2 1 0,-2 2-2 15,-1 1 2-15,-2 5 0 0,3-8 1 0,-3 8 0 16,3-4 0-16,-3 4-2 0,5-4 0 0,-5 4 0 0,1-3 0 16,-1 3 1-16,0-3 1 0,0 3 0 15,0-3 0-15,0 3-1 0,0-3 1 0,0 3 0 0,0-3 0 0,0 3 1 16,0 0 1-16,0 0-1 0,0 0 0 0,0 0-5 16,0 0-1-16,0 0 1 0,7 1-1 0,-7-1-6 15,4 5 0-15,-4-5 0 0</inkml:trace>
  <inkml:trace contextRef="#ctx0" brushRef="#br0" timeOffset="29744.81">6831 11066 866 0,'0'-2'0'15,"0"2"0"-15,-3-2 0 0,3 2 3 0,-3 0 1 16,3 0-1-16,-2 0 0 0,2 0 2 0,0 0-1 15,0 0 1-15,0-4-1 0,0 4 0 0,0-5-1 16,0 5 0-16,0-14 1 0,0 14-4 0,13-24 1 0,-13 24 0 16,10-22 0-16,-10 22-1 0,12-15 0 0,-12 15 0 15,7-7 1-15,-7 7 3 0,5-4 0 0,-5 4-1 16,1-3 2-16,-1 3 8 0,0 0 1 0,0 0-1 16,0 0 2-16,0 0 6 0,0 0 1 0,0 0-1 15,0 0 0-15,0 0 3 0,0 0-1 0,0 0 1 16,7 3 1-16,-7-3-4 0,9 4 1 0,-9-4 0 15,16 12 0-15,-16-12-5 0,22 24 0 0,-22-24 0 16,24 21 1-16,-24-21-4 0,21 17 2 16,-21-17 0-16,21 17-1 0,-21-17-1 0,17 15 0 0,-17-15 1 0,21 11 0 15,-21-11-5-15,16 6 0 0,-16-6 0 0,14 8 0 0,-14-8-1 16,16 0 1-16,-16 0-1 0,18 0 1 0,-18 0 0 16,19 0 0-16,-19 0 0 0,27-6 0 0,-8-1 5 15,-1 1 1-15,2 0-2 0,-4-2 2 16,2-3 2-16,-2-2 0 0,-2 0 0 0,2 1 1 0,2-1-2 15,1-1 0-15,-2-2 0 0,-1 0 0 0,5-1-8 16,0-1 2-16,-4 1-2 0,4-1 1 0,-4 1-5 16,4 0 1-16,-5 1-1 0,2 3 2 15,-2 0-3-15,1 4-1 0,-1 3 0 0,2-2 1 0,-3 4-4 0,0 4 1 16,-1 4-1-16</inkml:trace>
  <inkml:trace contextRef="#ctx0" brushRef="#br0" timeOffset="31743.62">5870 12978 12 0,'0'-1'0'0,"0"1"0"16,-3-4 0-16,3 4 0 0,-10-1 0 0,10 1 0 16,-7 0 0-16,7 0 0 0,0 0 0 0,0 0 0 15,0 0 0-15,0 0 0 0,0 0 0 0,0 0 0 16,4 0 0-16,-4 0 0 0,7 0 0 0,-7 0 0 15,1-2 0-15,-1 2 0 0,5-6 0 0,-5 6 0 16,6-3 0-16,-6 3 0 0,2-3 0 0,-2 3 0 16,3-2 0-16,-3 2 0 0,5-5 0 0,-5 5 0 15,3 2 0-15,-3-2 0 0,8 5 0 0,-8-5 0 0,18 20 0 16,-6-1 2-16,6 0 1 0,-2 2 1 16,-3-2-1-16,-1 0 8 0,0-3 1 0,-3 1-1 15,-1-1 1-15,0-4 29 0,0 0 0 0,-2-3 1 0,1-1-1 16,-2-2 1-16,-4 1 0 0,-1-7 0 0,11 8 0 15,-3-5-1-15,-3 0-1 0,-5-3 1 0,8 6-1 0,0-3-8 16,0-1 0-16,-2-2-1 0,2 0 2 0,0 0-5 16,0-2 1-16,5-6 0 0,0-3 1 0,4-6-1 15,2-4 1-15,-1 1-1 0,-2 1 2 0,1-2-7 16,1 1 1-16,1-1 0 0,-1 0-1 16,2-1-6-16,3-1 1 0,-3 2-1 0,1-1 1 0,0 3 0 0,0 0 1 15,-1 1-1-15,-2 3 1 0,1 2-8 0,-2 0 0 16,-1 2 1-16,2 0 0 0,-2 2-4 0,-3 1 0 15,-1 3 0-15,-2-1 0 0,-4 4-3 0,-1 0 1 16,-5 2-1-16,5 0 1 0,-5 0 0 0,3 0 1 16,-3 0-2-16,2 2 2 0,-2-2-1 0,0 2 1 15,0-2 0-15,0 0-1 0,0 0 1 0,0 0 0 0,0 0 0 16</inkml:trace>
  <inkml:trace contextRef="#ctx0" brushRef="#br0" timeOffset="32342.95">6493 13005 1067 0,'0'0'0'0,"0"0"0"0,0 0 0 16,0 0 6-16,0 0 1 0,0 0 0 0,0 0 1 0,0 0 4 15,0 0 0-15,0 0 1 0,0 0 0 0,0 0-6 16,0 0 0-16,0 0-1 0,0 0 1 0,0 0-7 16,0 0 1-16,0 0-1 0,0 0 1 0,0 0-2 15,0 0 1-15,0 0 0 0,0 0 0 0,0 0-2 0,0 0 0 16,0 0 0-16,0 0-1 0,0 0 0 0,0 0 0 15,0 0-1-15,0 0 1 0,0 0 0 0,0 0 0 16,0 0 1-16,0 0 0 0,0 0 0 0,0 0 0 16,0 0 1-16,0 0 0 0,0 0 0 0,5 0 1 15,-5 0 0-15,16 10 0 0,-16-10 0 0,29 26 0 16,-16-8 0-16,-1-1 0 0,1 2 2 16,-3 2 1-16,1-2-1 0,2 0 0 0,-4-2 1 0,2-1 1 0,2-2-1 15,-3-1 0-15,1-2 0 0,-2-1 0 0,-2-4-1 16,-3-1 2-16,-4-5 0 0,8 4 1 0,-8-4-1 15,5 5 1-15,-5-5-2 0,5 3 2 0,-5-3-2 16,8 4 1-16,-8-4 2 0,5 3 0 0,-5-3-1 16,13 3 1-16,-2-3 2 0,-3 0 1 0,1 0 0 15,1 0 0-15,1-2 1 0,-3-2 0 0,5-3 0 16,-1 1 1-16,1-2 0 0,0-2 2 0,-2-2-2 16,3-2 1-16,2-4 3 0,0-1 1 0,2-3-1 0,-2 0 1 15,-2 1-1-15,2 1 0 0,0-6 0 0,2 1 1 16,-3 0-3-16,3-1 1 0,0 1-1 0,1 0 0 15,-2-1-1-15,4 3 0 0,0 0 0 0,-1 3 1 0,-2 2-5 16,-1-1 1-16,3 2-2 0,-3 1 2 16,-1 0-3-16,2 0 1 0,-1 2-2 0</inkml:trace>
</inkml:ink>
</file>

<file path=ppt/ink/ink8.xml><?xml version="1.0" encoding="utf-8"?>
<inkml:ink xmlns:inkml="http://www.w3.org/2003/InkML">
  <inkml:definitions>
    <inkml:context xml:id="ctx0">
      <inkml:inkSource xml:id="inkSrc0">
        <inkml:traceFormat>
          <inkml:channel name="X" type="integer" max="21248" units="cm"/>
          <inkml:channel name="Y" type="integer" max="12032" units="cm"/>
          <inkml:channel name="F" type="integer" max="4096" units="dev"/>
          <inkml:channel name="T" type="integer" max="2.14748E9" units="dev"/>
        </inkml:traceFormat>
        <inkml:channelProperties>
          <inkml:channelProperty channel="X" name="resolution" value="617.67444" units="1/cm"/>
          <inkml:channelProperty channel="Y" name="resolution" value="620.20618" units="1/cm"/>
          <inkml:channelProperty channel="F" name="resolution" value="0" units="1/dev"/>
          <inkml:channelProperty channel="T" name="resolution" value="1" units="1/dev"/>
        </inkml:channelProperties>
      </inkml:inkSource>
      <inkml:timestamp xml:id="ts0" timeString="2023-07-27T05:33:52.175"/>
    </inkml:context>
    <inkml:brush xml:id="br0">
      <inkml:brushProperty name="width" value="0.05292" units="cm"/>
      <inkml:brushProperty name="height" value="0.05292" units="cm"/>
      <inkml:brushProperty name="color" value="#FF0000"/>
    </inkml:brush>
  </inkml:definitions>
  <inkml:trace contextRef="#ctx0" brushRef="#br0">16750 1928 12 0,'16'0'0'0,"2"-3"0"0,-6 0 0 0,30-3 0 16,4-2 0-16,5 5 0 0,6 3 0 0,-3 0 0 15,-4 0 0-15,1 0 0 0,-5 0 0 0,0 0 0 16,-1 0 0-16,1 0 0 0,0 0 0 0,1 0 0 16,-1 0 0-16,0 0 0 0,0 0 0 0,-3 0 0 15,2-5 0-15,-4 5 0 0,2-3 0 0,0 3 0 0,-1 0 0 16,-2 0 0-16,0 0 0 0,-1 0 0 0,-2 0 0 16,0-3 0-16,-1 1 0 0,1-3 0 0,-3 5 0 15,-1-3 0-15,-3 3 0 0,1-3 0 0,-1 3 0 16,0 0 0-16,-1 0 0 0,1 0 0 0,-1 0 0 0,-2 0 0 15,0-2 0-15,-1-1 0 0,-1 3 0 0,-1-3 0 16,0 1 0-16,0 2 0 0,0-3 0 0,1 3 0 16,-3 0 0-16,2 0 0 0,0 0 0 0,-1 0 0 15,-1 0 0-15,0-1 0 0,1-2 0 0,-1-1 0 16,-1 3 0-16,-1 1 0 0,-1-3 0 0,-1 3 0 16,-2 0 0-16,0 0 0 0,1 0 0 0,-2 0 0 15,1 0 0-15,0 0 0 0,-4-4 0 0,-2 3 0 0,1 1 0 16,-1 0 0-16,-2 0 0 0,0 0 0 0,0 0 0 15,-8 0 0-15,8 0 0 0,-8 0 0 0,9 0 0 16,-9 0 0-16,10 0 0 0,-10 0 0 0,9 0 0 16,-9 0 0-16,10 1 0 0,-10-1 0 0,3 0 0 15,-3 0 0-15</inkml:trace>
  <inkml:trace contextRef="#ctx0" brushRef="#br0" timeOffset="1349.74">14817 2014 12 0,'19'0'0'0,"3"-3"0"0,-4-5 0 0,-6-5 0 16,-4-3 0-16,5 4 0 0,5 4 0 0,10 5 0 15,6 6 0-15,2-3 0 0,4 0 0 16,2 0 0-16,2-3 0 0,-1 1 0 0,2-1 0 0,1 1 0 16,0-1 0-16,1 3 0 0,-1-3 0 0,0 1 0 0,4 2 0 15,-3-3 0-15,1 3 0 0,-2-3 0 0,1 1 0 16,-1 2 0-16,0-3 0 0,0 3 0 0,1-3 0 15,2 2 0-15,-3-3 0 0,0 3 0 16,1-2 0-16,-1 3 0 0,-2-4 0 0,-1 3 2 0,-1 1 0 16,-1-3 1-16,1 3 0 0,1-5 4 0,-2 2-1 15,-2 3 1-15,2-3 1 0,-3 1 4 0,4 2 1 16,-6-3-1-16,3 1 1 0,-3 2 3 0,1-3 0 16,-2 3 0-16,-2 3 0 0,-1-3-5 0,-3 2-1 15,0 1 0-15,-1-3 1 0,-4 2-4 0,2 1 1 0,-1-3-1 16,-2 3 1-16,1-3-1 0,-2 2 1 0,-1-2-1 15,-1 0 0-15,1 0 0 0,0 0 1 0,-2 0-1 16,0 0 1-16,0-2 1 0,-1-1 0 0,-1 0 0 16,1 1 0-16,1 2 0 0,-3 2 0 0,1-2-1 15,4-2 1-15,0-1-1 0,-1 1 0 0,-2-1 0 16,0 3 1-16,-3-3 0 0,1 1 0 0,-1 2 0 16,-1 0 1-16,0 0-1 0,-1 2 0 0,-2-2 0 15,-1-2 1-15,-2 2-1 0,0 0 0 0,-3 0 0 0,3 0 1 16,-4 0-3-16,4 0 1 0,2 0-2 0,-2 0 2 15,0 0-3-15,0 0 0 0,1 0 1 0,3 0 0 16,-4 0-3-16,1 0 0 0,2 2 1 0</inkml:trace>
  <inkml:trace contextRef="#ctx0" brushRef="#br0" timeOffset="2549.17">19946 1908 12 0,'20'5'0'0,"4"-1"0"0,-3 0 0 0,-5-8 0 0,-3-4 0 15,4 4 0-15,7 1 0 0,8 3 0 0,6 3 0 16,1-3 0-16,-3 3 0 0,-1-3 0 0,-1 1 0 16,-1 3 0-16,1-4 0 0,-2 0 0 0,-2 0 0 15,2-4 0-15,-4 4 0 0,3 4 0 0,-1-4 0 16,-1 0 0-16,-1 0 0 0,3 3 0 0,-1-3 0 0,-1 0 0 15,-1 0 0-15,1 0 0 0,0 0 0 0,-2 0 0 16,-2 0 0-16,-1 0 0 0,0 0 0 0,-2-3 0 16,-1 3 0-16,-2-4 0 0,0 3 0 0,1 1 0 15,-3-3 0-15,1 3 0 0,-2-3 0 0,0 1 0 16,-2 2 0-16,-1 0 0 0,-2-3 0 0,0 3 0 16,-1 0 0-16,-1 0 0 0,2 0 0 0,-4 0 0 15,1 0 0-15,0 0 0 0,-2 0 0 0,0 0 0 16,1 0 0-16,-7 0 0 0,8 0 0 0,-8 0 0 0,8 0 0 15,-8 0 0-15,3 0 0 0,-3 0 0 0,3 0 0 16,-3 0 0-16,3 0 0 0,-3 0 0 0,3 0 0 16,-3 0 0-16,2 0 0 0,-2 0 0 0,0 0 0 15,0 0 0-15,0 0 0 0,0 0 0 0,0 0 0 16,0 0 0-16,0 0 0 0,0 0 0 0,0 0 0 0,0 0 0 16,0 0 0-16,0 0 0 0,0 0 0 0,0 0 0 15,0 0 0-15,0 0 0 0</inkml:trace>
  <inkml:trace contextRef="#ctx0" brushRef="#br0" timeOffset="3509.54">19876 1840 12 0,'-2'0'0'0,"2"0"0"0,-5-5 0 16,5 5 0-16,-9-16 0 0,9 16 0 0,-15-8 0 0,15 8 0 16,-19 7 0-16,19-7 0 0,-24 1 0 0,24-1 0 15,-22 5 0-15,22-5 0 0,-32 6 0 0,11-4 0 16,-3 4 0-16,-1-1 0 0,-1 0 0 0,-1-2 0 15,0 2 0-15,-3-1 0 0,1 3 0 0,1-3 0 16,-1 1 0-16,0-2 0 0,1-3 0 0,0 2 0 16,-3 1 0-16,0 0 0 15,1-1 0-15,1 1 0 0,-3 2 0 0,5-2 0 0,-1-1 0 0,-4 1 0 0,2-3 0 16,2 3 0-16,5-3 1 0,-3 1 12 0,2 3 1 16,0-4-1-16,0 0 1 0,2 0 8 0,1 0 1 15,2 0-1-15,2 3 1 0,1-3-2 0,1 0 0 16,4 1 1-16,2-1 0 0,2 0-3 0,4 0 1 15,3 0-1-15,-6-1 2 0,6 1-1 0,-7 0 0 16,7 0 0-16,-5 1 0 0,5-1 2 0,-7 4 0 0,7-4 1 16,-4 0-1-16,4 0-3 0,-4 1 0 0,4-1 0 15,-2 3 0-15,2-3-5 0,-3 3 0 0,3-3 1 16</inkml:trace>
  <inkml:trace contextRef="#ctx0" brushRef="#br0" timeOffset="8975.49">8103 3803 12 0,'0'0'0'0,"0"0"0"16,0-8 0-16,0 8 0 0,0-16 0 0,0 16 0 16,0-8 0-16,0 8 0 0,0-3 0 0,0 3 0 15,0 3 0-15,0-3 0 0,0 4 0 0,0-4 0 16,0 4 0-16,0-4 0 0,0 3 0 0,0-3 0 0,0 7 0 15,0-7 0-15,0 6 0 0,0-6 0 0,5 8 0 16,-5-8 0-16,3 10 0 0,-3-10 0 0,5 15 0 16,-5-15 0-16,2 16 0 0,-2-16 0 0,3 13 0 15,-3-13 0-15,3 8 0 0,-3-8 0 0,6 8 0 0,-6-8 1 16,7 8 0-16,-7-8 0 0,5 9 0 16,-5-9 3-16,7 11-1 0,-7-11 0 0,13 10 1 15,-13-10 0-15,8 11 1 0,-8-11-1 0,10 8 1 0,-10-8-1 16,13 9 2-16,-13-9-1 0,19 5 1 0,-19-5 0 15,22 6 0-15,-22-6 0 0,29 5 1 0,-29-5-1 16,30 3 1-16,-14-3 0 0,0-3 0 0,1 0 4 16,1 1 1-16,1 2-1 0,-1-3 2 0,2 3 7 0,1 0 1 15,0 0 0-15,-1 0 0 0,1 0-1 0,1-5 1 16,2 5 0-16,-3-3 0 0,1 2-4 0,2 1 1 16,-3-4-1-16,1 0 0 0,-1 4-4 0,0-3 0 15,-1-1 1-15,1 3-1 0,0-2-3 0,0 1 0 16,-1-1 1-16,1 0-1 0,1 1-7 0,2-1 0 15,2-2 1-15,-4 2 0 0,2 0-3 0,-2-2 0 0,-1 0 1 16,0 1-1-16,0 0-1 0,-1 0 0 16,1 1 0-16,0-5 1 0,-1 0-1 0,1 0 0 0,0 1 0 15,0 4 0-15,-1-1 0 0,3-3 0 0,-6 2 0 16,2 1 0-16,-1-1-1 0,-2-3 1 0,-2 5 0 16,-1-2 0-16,-2 2-1 0,-8 3-1 0,-3 0 1 15,5 0 0-15,-5 0-4 0,5 0-1 0,-5 0 0 16,0 0 1-16,0 0-6 0,-5 3-1 0,5-3 1 15,-8 8 1-15,-5 0-7 0,-6 1 1 0,2-1 0 16,1 0 0-16,3 0-5 0,0-3-1 0,0 0 1 0</inkml:trace>
  <inkml:trace contextRef="#ctx0" brushRef="#br0" timeOffset="9399.7">8937 3987 12 0,'0'0'0'0,"0"0"0"0,0-3 0 15,3-13 0-15,-3 6 0 0,0 2 0 0,0 8 0 16,0 0 0-16,0 0 0 0,0 0 0 0,0 0 0 16,0 0 0-16,8 0 0 0,-3 0 0 0,3 0 0 15,-3 0 0-15,3-3 0 0,4-2 0 0,4 5 0 16,-1-3 0-16,0 2 0 0,-2 1 0 0,-3 1 0 15,1 2 0-15,-3-3 0 0,0 2 0 0,-3 1 0 16,3 0 0-16,-4 2 0 0,4-2 0 0,-3-1 0 0,3 4 0 16,-3-1 0-16,3 3 0 0,-3-3 0 0,3-1 0 15,-5 1 0-15,-3-5 0 0,9 11 0 0,-9-11 0 16,12 3 0-16,-12-3 0 0,9 5 0 0,-9-5 0 16,10 3 0-16,-4-3 0 0,2 2 0 0,-2 1 0 15,6-3 0-15,-3 0 0 0,4 0 0 0,0 0 0 16,1 0 0-16,-1 0 12 0,4-5 2 0,1-3-2 15,1 0 1-15,-2 0 14 0,-1-3 1 0,2 3-1 0,-1 2 1 16,4-5 2-16,0 3-1 0,0-1 0 0,-1-2 1 16,3 1-6-16,1 2 1 0,-1-3-1 0,3-2 1 15,-1 2-6-15,4 2 0 0,1-2 0 0,-1 1 1 16,1 2-6-16,4-3-1 0,-1 2 1 0</inkml:trace>
  <inkml:trace contextRef="#ctx0" brushRef="#br0" timeOffset="10766.66">6737 6919 12 0,'0'2'0'0,"0"-2"0"16,-1-8 0-16,1 8 0 0,-5-21 0 0,5 21 0 15,-3-9 0-15,3 9 0 0,8 4 0 0,-8-4 0 0,16 10 0 16,-16-10 0-16,30 14 0 0,-9-9 0 0,-5 0 0 16,1-2 1-16,1-3 0 0,-1 3 0 0,2 2 1 15,-1-4 2-15,-2 2 0 0,1 1 1 0,-1 0-1 16,2-4 2-16,-2 2 1 0,-2-1-2 0,2 1 2 0,0 1 0 15,0-3-1-15,1 0 1 0,-4 0 0 0,3 0-1 16,-3 0-1-16,0 0 1 0,-1 0-1 0,1-6 4 16,0 1 0-16,3 0 0 0,-3 2 0 0,-1 2 2 15,1-6 2-15,-3 1-2 0,1 0 1 0,-2 1 2 16,-1 0 0-16,0 0 1 0,0 2 0 0,-8 3-6 16,8-11 0-16,-8 11 0 0,8-5 1 0,-8 5 0 0,5-3 0 15,-5 3 0-15,2-1 0 0,-2 1 1 0,3-4 2 16,-3 4-1-16,0 0 0 0,0 0 2 0,0 0 0 15,0 0 0-15,0 0 0 0,0 0 8 0,0 0 0 16,0 0 1-16,0 0-1 0,0 0 6 0,0 0 1 16,0 0-1-16,0 0 2 0,0 0-2 0,0 0 1 0,0 0-1 15,0 0 1-15,0 0-4 0,0 0-1 0,0 0 1 16</inkml:trace>
  <inkml:trace contextRef="#ctx0" brushRef="#br0" timeOffset="13100.85">13650 7319 263 0,'0'0'0'0,"0"0"0"0,0 0 0 0,0 0-1 15,-8 0 0-15,8 0 0 0,0 0 1 0,0 0-2 16,0 0 0-16,0 0 0 0,0 0 1 0,0 0-3 0,0 0-1 15,0 0 1-15,3 0 0 0,-3 0 4 0,5 0 1 16,-5 0-1-16,5 0 2 0,-5 0-2 0,1 0 1 16,-1 0-1-16,-1-11 1 0,1 11-1 0,0-9 1 15,0 9 0-15,-3-16 0 0,3 16 3 0,-2-24 0 16,2 24 0-16,-6-28 1 0,6 28 2 0,-7-26 1 16,7 26-1-16,-11-23 1 0,11 23-2 0,-10-21-1 15,10 21 1-15,-11-17 1 0,11 17 2 0,-14-16 1 0,14 16 0 16,-19-16 0-16,19 16 4 0,-18-13-1 0,18 13 1 15,-17-7 0-15,17 7 29 0,-19-4-1 0,19 4 1 16,-19 4 1-16,19-4 2 0,-24 7 0 0,24-7 0 16,-26 16 0-16,9-3-9 0,1 0 0 0,0-1 0 15,0 4 1-15,1-3-9 0,3 3 0 0,-1-4 1 16,0 4-1-16,2 1-9 0,0 2 0 0,4-4 0 16,0-1 1-16,2-1-5 0,2-1 1 0,3-1 0 15,0-1 1-15,0-2-7 0,0 0 0 0,0 0 1 16,4 0-1-16,3-2-3 0,-3 0 0 0,-4-6-1 15,13 10 1-15,-5-4-3 0,2-1-1 0,-1-2 1 0,2 2 0 16,-3-5 2-16,5 0 0 0,0 0 0 0,-2 0-1 16,2 0 0-16,0 0 0 0,-1-3-1 0,-2-1 1 15,-1 0-1-15,1-1 2 0,0 2-1 0,-2 1 0 0,-2 2 0 16,2 0 0-16,-2 0-1 0,-1 2 2 0,-5-2-1 16,8 3-1-16,-8-3 1 0,6 5 0 0,-6-5-2 15,8 8 2-15,0 3-1 0,-1 6 1 0,-2 7-2 16,-1 1 2-16,0 4-2 0,-3 2 2 0,2-2-5 15,-3 1 1-15,-4-2 0 0,0-1 0 0,1 0 0 16,2 0 0-16,-6-2 0 0,2-1 1 0,-1-3-1 0,0 3 1 16,1-4 0-16,0 4 0 0,0 1 0 15,2-3 2-15,0-1-2 0,-2-5 2 0,0-4-2 0,1 0 2 16,0-3-1-16,0 1 1 0,-1-1-1 0,3 1 0 16,1-3 1-16,-4 1-1 0,0 0 1 0,2 0 1 15,-4 0-1-15,3-5 1 0,4-3-1 0,-5 10 2 0,5-10-1 16,-5 8 0-16,5-8 1 0,-3 3 0 0,3-3 0 15,-2 5 1-15,2-5-1 0,-8 1 2 0,8-1 0 16,-6 2 0-16,6-2 1 0,-11 0 1 0,3-2-1 16,0 1 0-16,-5-4 1 0,0-3 0 0,5 2 0 15,0 1 1-15,1 0 1 0,2-3 1 0,0 3-1 16,-1-2 2-16,1 2-2 0,2-3 1 0,1 0-1 16,2-5 2-16,-3-1-2 0,1 0 2 0,2-2-2 15,-3 0 2-15,3 0 3 0,0-1 0 0,3-1 0 16,2 3 1-16,3-1-1 0,0-3 0 0,6 1-1 0,5-1 3 15,1-1-8-15,7 1 0 0,-2 0 1 0,4-2 0 16,4-4-4-16,1 1 0 0,-1-1 0 0,1 1 0 16,-1-1-8-16,5 1 0 0,-2-1 0 0,-1-2 0 0,-2-2-4 15,1 1 0-15,-1 2-1 0,-1 1 2 0,-3 1-23 16,-2 4 2-16,-2-1-1 0,-3 1 1 16,-4 1-22-16,-4 1 0 0,-1 5 0 0,-5 1 0 0,-2 4-1 15,-2 5 1-15,-4 3 0 0,1-5 1 0,-1 5 15 16,0-3 1-16,0 3 0 0,-1 0 0 0,1 0 9 15,0 0 1-15,0 0-1 0,-5 3 1 0,5-3 10 0,-7 8 2 16,3 0-2-16,-3 9 1 0,4 4 7 0,-3 7 0 16,4-2 0-16,4 1 0 15,4-7 6-15,4 1 0 0,1-1 0 0,2 2 1 0,-1 2 7 16,3 0 1-16,-1 0 0 0,-1-4-1 0,-4-2-2 0,3 1 1 16,-5-2-1-16,3-1 2 0,-2 0-7 0,0-4 2 0,-3-2-1 15,-2 1 1-15,-1-6-5 0,1-2 0 0,-3-3 1 16,0 8-1-16,0-8-3 0,0 5 0 0,0-5 0 15,-3 3 2-15,3-3-3 0,0 5 0 0,0-5 0 16,-2 1 0-16,2-1 0 0,-3 2 0 0,3-2 0 16</inkml:trace>
  <inkml:trace contextRef="#ctx0" brushRef="#br0" timeOffset="13305.69">14278 6875 1143 0,'-3'0'0'0,"3"0"0"0,3-4 0 15,-3 4 11-15,0 0 2 0,0 0-2 0,0 0 1 0,0 0 12 16,0 0 0-16,0 0 0 0,0 0 1 0,0 0-16 16,2 0 1-16,-2 0 0 0,11 4 0 0,-11-4-9 15,20 12 0-15,-20-12 0 0</inkml:trace>
  <inkml:trace contextRef="#ctx0" brushRef="#br0" timeOffset="13550.86">14691 6900 967 0,'0'0'0'0,"0"0"12"0,0 0 2 16,0 0-2-16,0-3 1 0,0 3 16 0,0 0 0 15,0 0 0-15,0 0 0 0,0 0 4 0,0 0 0 0,0 0 1 16,-2 16 0-16,1 7-2 0,-3 6 2 0,1 1-1 16,0 5 1-16,0 3-5 0,-5 6 0 0,3-3 1 15,0 4 0-15,2-4-5 0,-3-2-1 0,1 2 1 16,0-4 0-16,2 1-1 0,1-5 2 0,-1-1 0 16,-2-2 0-16,1-3-15 0,-1-5 1 0,2-3 0 15,3-6 0-15,-4-4-9 0,3-3 2 0,1-6-1 0</inkml:trace>
  <inkml:trace contextRef="#ctx0" brushRef="#br0" timeOffset="13784.56">14528 7345 1281 0,'2'0'0'0,"-2"0"0"0,3-3 0 0,-3 3 10 0,0 0 1 16,0 0 1-16,8-2-1 0,-8 2 11 0,21-8 2 15,-4 0-1-15,5 0 1 0,6-3-5 0,5-1 1 16,-4-1-1-16,-2 3 2 0,0 2-15 0,-2-3 1 16,1 2 0-16</inkml:trace>
  <inkml:trace contextRef="#ctx0" brushRef="#br0" timeOffset="14174.64">15502 7684 1130 0,'0'1'0'0,"0"-1"0"0,0-1 0 0,0 1 12 16,0-8 0-16,0 8 1 0,0-5 0 0,0 5 14 16,0 0 0-16,0 0 0 0,0 0 1 0,0 0-7 0,0 5 1 15,0-5-1-15,-3 20 0 0,-4 7-11 0,1 8 2 16,0 1-1-16,-1 1 0 0,1 1-2 0,0 1 0 16,-1-2 0-16,1-4 1 0,-1-1-3 0,1-4 1 15,0 1-1-15</inkml:trace>
  <inkml:trace contextRef="#ctx0" brushRef="#br0" timeOffset="16150.52">16406 7068 1017 0,'0'-2'0'0,"0"2"0"0,0 0 0 0,0 0 7 0,0 2 0 16,0-2 0-16,0 3 0 0,0-3 18 0,0 0 0 15,0 0-1-15,0 0 2 0,0 0-1 0,0 0 1 16,0 0 0-16,0 8-1 0,0-8-17 0,-3 20 1 15,-1 1 0-15,0 4 0 0,-4 10-1 0,-2 6 1 16,-1 0 0-16,1 1 0 0,-2 2 0 0,-1-1 0 16,0 1 0-16,2 0 1 0,1-7-1 15,2-1 0-15,-3-6 0 0,2 2 0 0,-1-7-2 0,1-1-1 0,2-7 1 16,-1-1 1-16,3-5-4 0,1-3 1 0,4-8-1 16</inkml:trace>
  <inkml:trace contextRef="#ctx0" brushRef="#br0" timeOffset="16437.75">15959 7145 992 0,'-3'-1'0'0,"3"1"0"0,3-3 0 16,-3 3 13-16,4-5 0 0,-4 5 1 0,0-5-1 15,0 5 15-15,0-1 0 0,0 1 1 0,0 0-1 0,0 0 0 16,0 0 1-16,0 0-1 0,8 3 1 0,-8-3-11 16,25 3 0-16,-7-3 0 0,-2 0 0 0,4-5-5 15,3 2 1-15,-1 3-1 0,-3-5 2 0,-1 2-5 16,-2 0 1-16,1 1-1 0,1-4 2 0,1-2-6 16,1 0 2-16,3-1 0 0,1-1 0 15,-2-1-3-15,5-2 1 0,3 1 0 0,-1-4-1 0,5 3-2 16,-4-3-1-16,2 4 0 0</inkml:trace>
  <inkml:trace contextRef="#ctx0" brushRef="#br0" timeOffset="16690">16833 6895 778 0,'0'0'0'0,"0"0"0"0,0 0 0 0,0 0 18 0,0 0 1 0,0 0-1 16,0 2 1-16,0-2 8 0,-3 6 1 0,3-6-1 15,-3 13 1-15,3-13-4 0,-7 22 1 0,4-3-2 16,-5 6 2-16,3 7-12 0,-3 4 1 0,3 2-1 15,-2 4 1-15,-3 0-8 0,2 4 2 0,0 3-1 16,0 3 1-16,0 2-4 16,0 0 2-16,0 2-2 0,2-3 2 0,-1-2-1 0,1-3-1 0,0-4 1 15,-2-6-1-15,0-5-1 0,-2-1 1 0,1-7-1 16,1 2 1-16,0-6-3 0,3-1 1 0,-2-4-1 0,3-2 1 16,-1-3 0-16,0-3 1 0,2-3-1 15,0 0 0-15,3-5-1 0,0 3 2 0,0-3-1 0,0-5 0 16,0 5-2-16,0-3 0 0,3-5 0 0</inkml:trace>
  <inkml:trace contextRef="#ctx0" brushRef="#br0" timeOffset="16927.25">16772 6919 766 0,'2'-2'0'15,"-2"2"0"-15,5-6 0 0,-5 6 3 0,1-3 1 16,-1 3-1-16,13-13 0 0,-13 13 1 0,26-20 0 16,-7 9 1-16,-3 1-1 0,3 2-3 0,1-3 2 15,1 2-1-15,-2 1 0 0,0 0-1 0,1 0 0 16,-4-2 0-16,1 4 1 0,-3 1-2 0,1 5 1 16,-3-3 0-16,-2 3 0 0,-2 3-1 0,0-3 1 0,-8 0 0 15</inkml:trace>
  <inkml:trace contextRef="#ctx0" brushRef="#br0" timeOffset="17535.11">16827 7378 791 0,'0'0'0'0,"0"0"0"0,0 3 0 16,0-3 1-16,0 0 0 0,0 0 0 0,0 2 0 15,0-2 0-15,1 0 0 0,-1 0 1 0,10 0 0 0,-10 0-2 16,12-5 0-16,-12 5 0 0,21-13 1 0,-3 4-2 16,2-2 1-16,0 0 0 0,-3 1 0 15,-1 2-2-15,2-1-1 0,-3-1 1 0,5 1 1 0,0 1-4 16,4 0 2-16,-1-2 0 0,0-1-1 0,1-1 2 16,2-4 0-16,1 0 0 15,0 2-1-15,-1 1 1 0,1-1 1 0,-2-2 0 0,-1 2 0 0,0-2-5 0,-5-1 0 16,0 1 1-16,-1 2 0 0,-2 1-7 0,0 0 0 15,-2 1-1-15,-1-1 1 0,-2-5-9 0,2 3 0 16,-5 0 1-16,-2 6 0 0,-4-2-3 0,-2 4 0 16,0 7 0-16,0-9 0 0,0 9 4 0,-2-6 1 15,2 6-1-15,-3-8 1 0,3 8 17 0,-3-7 0 0,3 7 0 16,-7-6 1-16,7 6 3 0,-6-6 1 0,6 6 0 16,-13-2 0-16,7 2 15 0,-1 0 2 15,1 0-2-15,0 5 1 0,-1-2 8 0,-1 5 0 0,-1 1 0 16,-4 4 1-16,-3 3-5 0,0 3-1 15,2 0 1-15,3 0 1 0,3 2-4 0,1-4 0 0,4 2 1 16,1 2-1-16,2-1-2 0,2-1 1 0,3 2-1 16,3-2 1-16,1 0 1 0,3-4-1 0,3 0 0 15,-2 4 1-15,2-3-7 0,-1-4-1 0,3 1 1 16,-1 0-1-16,2-1-4 0,-4 2 0 0,2-6 0 16,0 0 1-16,-3-1-7 0,3-1 0 0,-3-1-1 15,-4-1 2-15,-1 1-4 0,-3 2 1 0,-5-7-1 0,5 4 1 16,-5-4 0-16,3 8 0 0,-3-8 0 0,3 10 0 15,-3-2 0-15,0 3 0 0,-8 1 1 0,-1 1-1 16,-6 4 0-16,-4 2 1 0,-3 0-1 0,-1-1 1 0,-1-2 0 16,-1-4 0-1,-1 1-1-15,1-2 1 0,-1-1-1 0,1-2 2 0,1-1-1 16,2-2 0-16,1 3-2 0,2-3 0 0,0 0 0 16,0 1 1-16,1-3-2 0,2 2 1 0,0 0 0 0</inkml:trace>
  <inkml:trace contextRef="#ctx0" brushRef="#br0" timeOffset="18195.58">17360 6957 564 0,'0'0'0'15,"0"0"0"-15,0 0 0 0,0 0 6 0,0-3 0 0,0 3 1 16,0-2 0-16,0 2 7 0,0-5 1 0,0 5 0 15,0-1 0-15,0 1-9 0,0 0 1 0,0 0-2 16,8 0 2-16,-8 0-7 0,21-5 1 0,-3 0 0 16,-1 1 0-16,7-1-1 0,-2 2 0 0,2-4 0 15,-6 6 0-15,-1 1-1 0,-2 0 0 0,-1 3 0 16,2 2 0-16,-3-2 1 0,3 3 0 0,-3 2 0 16,-6 3 0-16,1 2 2 0,-1 3 0 0,-4-2 1 15,-1 5-1-15,-2-2 2 0,-2 4 1 0,2-2-1 0,-5 2 2 16,-1-1-1-16,-1 4 1 0,0-4 0 0</inkml:trace>
  <inkml:trace contextRef="#ctx0" brushRef="#br0" timeOffset="18988.4">16420 7798 414 0,'-1'0'0'0,"1"0"0"0,0 3 0 0,0-3 1 0,4 1 1 16,-4-1-1-16,2 0 1 0,-2 0-2 0,0 0 0 16,0 0 0-16,0 0 1 0,0 0-2 0,0 0 1 15,0 0 0-15,0 0 0 0,0 0-3 0,0 0 0 16,0 0-1-16,0 0 1 0,0 0 3 0,0 0 0 16,0 0 0-16,0 0 0 0,0 0 4 0,0 0 2 0,0 0 0 15,6 0-1-15,-6 0 12 0,19 0 0 0,1-3 0 16,0-2 0-16,9-4 8 15,4 1 2-15,-1 0 0 0,0 0 0 0,-3 0-11 0,-2 4 1 0,5-1-2 16,1-2 2-16,1 3-4 0,1-4-1 0,0 3 0 16,3-3 1-16,0 0-8 0,1-1 2 0,2 1 0 15,1 1-1-15,-4 3-3 0,3-1 0 0,1 0-1 16,-4 2 2-16,0-5-3 0,-1 0 0 0,-2 3 0 16,-2 1 0-16,-1 4-1 0,-3 1 0 0,-4 2 0 15,-2-3 1-15,1 2-1 0,-7 1 0 0,2 0 0 16,-1 2 0-16,-4-3 0 0,-1 1 0 0,-2 0 0 15,0 0 0-15,-1 2-1 0,-2-3 1 0,-8-2 0 0,5 3 0 16,-5-3-2-16,3 3 1 0,-3-3-2 0,-5 6 2 16,-1 1-3-16,-2 0 1 0,-7 1-2 15</inkml:trace>
  <inkml:trace contextRef="#ctx0" brushRef="#br0" timeOffset="19417.11">16328 7986 338 0,'0'0'0'0,"0"0"0"0,0 0 0 15,0 0 0-15,11-11 2 0,-11 11 2 0,19-6 1 0,-19 6-1 16,32-7 2-16,-11 3-4 0,1-1 1 0,2-3-1 16,1 3 2-16,-2-1 6 0,0-1 0 0,6 0 0 15,-2-5 0-15,7 0 5 0,1-1-1 0,5-3 1 16,1 4 0-16,5-3-2 0,4 1 1 16,1-2-1-16,1 0 2 0,-1 4-2 0,5-4 2 0,0 3-1 15,-2 1 1-15,-1 1-4 0,-1 1 0 0,-1 2 0 16,-4 0 1-16,-3-1-3 0,-1 1 0 0,-8 0 0 15,-3 2 1-15,-3 4 2 0,-8 2 0 0,-2 2 1 16,-3-2-1-16,-4-2 8 0,0 2 0 0,-8 0 1 0,-1 0 0 16,-3 0 5-16,2 0 0 0,-2 0-1 0,0 0 1 15,0 0 5-15,0 0 0 0,0 0 0 0,0 0 1 16,0 0-1-16,0 0 2 0,0 0-2 0,-2 0 2 16,2 0-7-16,-3 0-1 0,3 0 1 0</inkml:trace>
  <inkml:trace contextRef="#ctx0" brushRef="#br0" timeOffset="20452.93">16403 7777 162 0,'0'-3'0'0,"0"3"0"0,0-5 0 16,0 5 88-16,0-3 0 0,0 3 1 0,1-3 0 15,-1 3-48-15,7 0 1 0,-7 0-1 0,4 0 1 0,-4 0-40 16,2 0 1-16,-2 0 1 0,3 0-1 0,-3 0-8 15,3 0-1-15,-3 0 0 0,3 0 2 0,-3 0-41 16,4 0 1-16,-4 0 0 0,3 0 1 0,-3 0 7 16,3 0 1-16,-3 0-1 0,0 0 1 0,0 0 13 0,-3 1 0 15,3-1 1-15,-10 15 0 0,-1 4 7 0,-3 1 1 16,-1 2-1-16,3-1 1 16,2-5 4-16,1 0 1 0,-3-1-1 0,3-3 1 0,2-3 2 15,1-1 0-15,6-8 0 0,-8 8 1 0,8-8 0 0,0 1 1 16,0-1-1-16,-3 4 2 0,3-4 0 15,-3 0-1-15,3 0 1 0,0 3-1 0,0-3 1 0,0 0 1 16,0 0 0-16,0 0-1 0,0 0 3 0,0 0 0 0,0 0 0 16,8 0 0-16,3 0 6 0,5-7 0 15,5 0-1-15,1-3 1 0,-1-1 7 0,-1-2 2 0,1 1-1 16,1 2 1-16,2 2-5 0,-3 0 0 0,-4 0 0 16,1 0 2-16,-5 4-7 0,-2 4 1 0,-3-3-1 15,-2 1 2-15,-6 2-5 0,7-3 2 0,-7 3-2 16,1 0 1-16,-1 0-3 0,2 0 0 0,-2 0 0 15</inkml:trace>
  <inkml:trace contextRef="#ctx0" brushRef="#br0" timeOffset="21567.59">13476 8048 138 0,'0'0'0'0,"0"0"0"0,0-3 0 16,0 3 0-16,0-2 0 0,0 2 0 0,2 0 0 0,-2 0 0 15,6 0 0-15,-6 0 0 0,15 0 0 16,-15 0 0-16,31-11 0 0,-10 5 0 0,3-4 0 0,2-1 3 16,2-3 0-16,1 1 1 0,-2 2 0 0,2 2 8 15,-1-4 2-15,1 0-2 0,-2-1 2 0,0 0 7 0,4 1 2 16,-1 0-1-16,2 2 0 0,1 0 1 0,1 2-1 16,2-2 1-16,4-2 0 0,5 0-4 0,1-4 2 15,2 3-2-15,4 1 1 0,-1 0-4 0,4 1-1 16,2-1 1-16,-1 0 0 0,1 2 9 0,-3-1 1 15,2-4 0-15,-2 3 0 0,-3 0-1 0,-1-1-1 16,-4 1 1-16,-1 1 1 0,-7-1 0 0,-1 0 1 16,-6 2-2-16,-2 2 2 15,-5 1-4-15,-3 0 0 0,-5 0 0 0,-4 3 0 0,-2 5-6 0,-8 0 1 0,-2 0 0 16,3 0 0-16,-3 0-5 0,3 0 2 0,-3 0 0 16,-3 0-1-16,3 0 0 0,-3 0-1 0,3 0 1 15,-7-6 0-15,-1 4-4 0,-5-2 2 0,-4 4-2 16,-4 0 1-16,-4 1-1 0,-4 4 0 0,-3 5 0 15</inkml:trace>
  <inkml:trace contextRef="#ctx0" brushRef="#br0" timeOffset="21900.47">13377 8165 929 0,'5'2'0'0,"-5"-2"0"0,13 3 0 0,-13-3 13 16,8 3 1-16,-8-3-1 0,30-2 1 0,-1 1 12 0,4-4 1 15,2-3 0-15,2 3 0 0,1 2-11 0,1-5 0 16,0 0-1-16,3 4 2 0,4-4-12 0,0 3 0 15,1-3 0 1,2 2 0-16,2-1 0 0,0 4 1 0,0-8-2 0,2-2 2 0,-2-4-1 0,3-4 1 16,2-2-1-16,-1-3 2 0,4-2 0 0,0-4 0 15,0 0-1-15,-1 2 1 0,1 2 0 0,0-4 0 0,0 2-1 16,-2 2 1-16,2-6 0 0,-3 3 1 0,-2 1-2 16</inkml:trace>
  <inkml:trace contextRef="#ctx0" brushRef="#br0" timeOffset="26035.28">6422 9017 12 0,'-3'-2'0'0,"3"2"0"0,-8 0 0 0,8 0 0 16,-18 0 0-16,18 0 0 0,-10-5 0 0,10 5 0 0,-6-6 0 16,6 6 0-16,-1 0 0 0,1 0 1 0,0 0 0 15,0 0 0-15,0 2 1 0,0-2 31 0,0 0 1 16,0 0-1-16,0 1 1 0,0-1-12 0,0 0 1 16,0 0-1-16,1 0 1 0,-1 0-2 0,3 0 0 15,-3 0 1-15,5 0 0 0,-5 0-4 0,3 3 1 16,-3-3 0-16,2 0 0 0,-2 0 7 0,3 0 0 15,-3 0 0-15,10 2 0 0,-10-2 15 0,19 0 1 0,-19 0-1 16,25 3 1-16,-25-3-3 0,26 8 0 16,-26-8 1-16,25 2 0 0,-25-2 0 0,26 3 2 0,-26-3-2 15,27 5 2-15,-27-5-9 0,25 4 1 0,-7-4 0 16,-1 0 1-16,4 2-10 0,3-2 2 0,-2 0 0 16,2 2 0-16,2 1-7 0,-1-3 2 0,1 0-1 15,2 0 0-15,1 0 7 0,1 0 0 0,-1 0 0 16,1 0 1-16,2 0-5 0,2 0 2 0,-1 0 0 15,1-5 0-15,-1 2-2 0,1 1 1 0,-1 1 0 0,1-1-1 16,-1 2-2-16,1-3 0 0,1 0 1 0,1-4-1 16,-2-1-5-16,-1-3 0 0,4 2 0 15,-4 1-1-15,1-3-1 0,1 1 1 0,-2 2-1 0,-1-3 1 16,-2 2-2-16,1 1 0 0,1-3 1 0,-4 3-1 16,-2 2 1-16,3-1 1 0,-4 3-1 15,-3-1 1-15,2 0-5 0,-3 3 2 0,-4 1-1 0,-1 1 0 0,-3 0-4 16,0 0 1-16,0 0 0 0,-4 1 0 0,-1 1-3 15,0-2-1-15,0 0 1 0,-5 2 0 0,-3-2-5 16,10 3 1-16,-10-3 0 0,5 0 0 0,-5 0-2 16,3 0 2-16,-3 0-2 0,3 0 1 0,-3 0-1 0,6 1 0 15,-6-1 0-15,8 4 0 0,4-3-1 0,-3 2 1 16,7 0-2-16,0 2 2 0,6 3-3 0,-1-3 0 16,-3 1-1-16</inkml:trace>
  <inkml:trace contextRef="#ctx0" brushRef="#br0" timeOffset="38268.54">8569 10983 12 0,'0'0'0'0,"0"0"0"16,0 0 0-16,0 0 0 0,0-5 0 15,0 5 0-15,0-3 0 0,0 3 0 0,0 0 0 0,0 0 0 16,0 0 0-16,0 0 0 0,0 0 1 0,0 0-1 16,0 2 1-16,0-2 10 0,0 0 1 0,0 0-1 15,0 0 0-15,0 0 4 0,0 0-1 0,0 0 1 16,0 0 0-16,0 0 0 0,0 0 0 0,0 0-1 15,0 0 2-15,0 0-3 0,3 1 1 0,-3-1-1 16,5 5 2-16,-5-5-2 0,8 2 2 0,-8-2 0 16,16 3-1-16,-16-3-4 0,17 3 0 0,-17-3 0 15,26 5 1-15,-9-4-5 0,2 1 2 0,2 3 0 0,-7-4 0 16,2 3-6-16,0-1 0 0,2 0 1 0,-2 0 0 16,-4 0-1-16,3 0 0 0,-1 1 1 0,0 0-1 15,2-2 0-15,0 1 0 0,2 0 1 0,-2 2-1 16,1 0 1-16,-1-2 1 0,2-2-1 0,-2-1 1 0,1 0-1 15,1 0 0-15,1 0-1 0,3 0 2 0,-1 0-3 16,1 0 1-16,-1 0 0 0,-2 0 1 0,2-1-2 16,0 1 0-16,-2-3 0 0,0 1 0 15,-3 1 0-15,1 1 1 0,-2-2 0 0,-1 2 0 0,-1-3 2 16,-5 1 1-16,1 1-1 0,-4-1 1 0,3 0 6 16,-5 2 0-16,4 0 0 0,-1 0 2 0,-6 0 15 0,10 0 1 15,-10 0 0-15,11 0 0 0,-3 0 7 0,1 0 1 16,-1 0 0-16,0 0 0 0,0 2 0 0,5 0 2 15,0-1-1-15,-1 1 0 0,-4 1-6 0,2-3 1 16,-2 2-1-16,0-1 2 0,0-1-8 0,-3 0 0 16,-5 0 0-16,8 2 1 0,-8-2-4 0,4 0 2 0,-4 0-1 15,5 3 1-15,-5-3-6 0,8 0 1 0,-8 0-1 16,3 0 2-16,-3 0-8 0,2 0 2 0,-2 0-2 16,3 0 2-16,-3 0-1 0,3 0 1 0,-3 0 0 15,5 1 0-15,-5-1-2 0,2 0-1 0,-2 0 0 16,3 4 2-16,-3-4-4 0,3 0 0 0,-3 0 0 15,5 3 1-15,-5-3-2 0,1 0 1 0,-1 0 0 16,4 3 1-16,-4-3-5 0,3 0 2 0,-3 0-1 16,5 2 1-16,-5-2-2 0,1 0 2 0,-1 0-1 15,3 3 1-15,-3-3-1 0,4 0 1 0,-4 0-1 16,0 1 1-16,0-1-1 0,0 0 0 0,0 0-1 0,0 0 1 16,0 0 0-16,0 0 1 0,0 0-2 15,0 0 2-15,0 0-1 0,0 3 1 0,0-3 0 0,0 0 0 16,0 0-1-16,0 0 1 0,0 0 0 0,0 0 0 15,0 0 0-15,0 0 1 0,0 0-1 0,0 0 1 0,0 0-6 16,0 0 2-16,0 0-2 0,0 0 1 0,0 0-2 16,0 0-1-16,0 0 0 0,0 0 1 0,0 0-2 15,0 0 0-15,0 0 0 0,0 0 1 0,0 0-1 0,4 2 0 16,-4-2 0-16</inkml:trace>
  <inkml:trace contextRef="#ctx0" brushRef="#br0" timeOffset="42422.74">5485 14337 12 0,'0'0'0'0,"0"0"0"15,0 0 0-15,0 0 2 0,1 0 1 0,-1 0 0 16,0 0 0-16,0 0 4 0,0 0 0 0,0 0-1 15,0 0 2-15,0 0 0 0,0 0 0 0,0 0 0 0,0 0 1 16,0 0-6-16,8 0 2 0,-8 0-1 0,8 0 0 16,-8 0-4-16,13-4 0 0,-13 4 0 0,16-6 2 15,-16 6-2-15,17-3 0 0,-17 3 0 0,29-6 0 16,-8 4 0-16,-1 0 0 0,3 1 0 0,1-1 0 16,-4 1 0-16,3-1 0 0,1 2 0 0,1 2 0 0,4 1 0 15,-4 2 0-15,4-1 0 0,-4-1 0 0,4-1 0 16,-3 0 0-16,1 1 0 0,0 2 0 0,3-4 0 15,-1 2 0-15,0 0 0 0,-4 1 0 0,2-1 0 0,0 0 0 16,0 2 0-16,0-1 1 0,0 1-1 0,2 0 0 16,0 1 0-16,0 1 0 0,-2 1 0 0,1 3 1 15,4-2 0-15,-1-4 0 0,-3 0 0 16,6-1 1-16,-1 3 0 0,2-1 0 0,2 2 0 0,0 1 1 16,1 3 1-16,0-1-1 0,0 0 2 0,4 0-1 15,-1 1 1-15,1 1-1 0,-4 0 3 0,3 1 1 16,-2 0 0-16,-1 1-1 0,2-3 6 0,-2-1 0 15,0 0 1-15,-1 2-1 0,1 0 1 0,-1-2 0 0,-4-2 1 16,1 1-1-16,-1-1 2 0,-3 1 0 0,-1-2 0 16,0-4 0-16,-2 0 1 0,-3-3 0 0,1 1 0 15,1-1 1-15,-2-1-7 0,1 0 1 0,-2-1 0 16,0-2 0-16,-2-2-6 0,0-1-1 0,0-1 1 16,-1 2-1-16,6-1-1 0,-4-2 0 0,2 0 0 15,-3 0 0-15,1 0-2 0,2 1 1 0,1 0-1 16,1 2 0-16,-1 1-1 0,3-1 0 0,-1 0 0 15,-2 2 1-15,-1 0-1 0,0 1 0 0,2 1 0 16,-4-1 0-16,2 1 4 0,1-1-1 0,-2-1 1 0,0 0-1 16,1-1-2-16,2 1 1 0,-4-1-1 15,2-1 1-15,2 0 4 0,-6 0 1 0,1 1 0 0,0-1-1 16,-1 0 6-16,1 0-1 0,2 1 0 0,-6-1 2 0,4 0 1 16,-1 0 0-16,1 1 0 0,0-3 1 0,0-1 0 15,-1-1 1-15,1 1 0 0,0 0 0 16,-4 0-1-16,4 0-1 0,3 2 1 0,-3-1 1 0,1 3-10 15,2-1 0-15,1 0 1 0,1 0 0 0,-4 1 0 16,2 1 1-16,-3-1-1 0,1 3 1 0,2-1 2 16,5 1 1-16,-4-1 0 0,1 2 0 0,-2 0-9 15,1 0 1-15,1 0-1 0,-1 0 0 0,4 0 3 0,0 0 1 16,-2 0-2-16,-2 0 2 0,-1 0 0 16,0-2 0-16,-3-1-1 0,1 0 2 0,2 3 0 0,-3-5 1 15,1 2-1-15,2 0 1 0,-3 0 2 0,-1 0 0 16,-2 0 0-16,-1-2 1 0,1-2 0 0,1 1 0 15,-1 0 1-15,-2 1 0 0,1 0-4 0,1 1 0 16,1-3 0-16,-5 1 1 0,5 1-4 0,-1 0 1 0,-2 1-2 16,1-1 2-16,1 2-3 0,1 0 1 0,-2 1-1 15,4 0 1-15,0 1-4 0,-4 1 1 0,4 0 0 16,-3 1 1-16,2-1-3 0,4 0 1 0,-3 2 0 16,1 0 0-16,2-2-1 0,-3 0 0 0,0 0 0 15,-4 1 0-15,-1 1 0 0,-2-1 0 0,2-1 0 16,-3 0 0-16,-3-1 0 0,-2-1 0 0,3 1 0 15,-3-1 0-15,5 0 0 0,-1 1 0 0,3-1 0 16,-1 1 0-16,0-1 0 0,-1 2 1 0,-2-3 0 16,2 1 0-16,-3 2 3 0,1 0-1 0,1 0 1 0,-2 0-1 15,1 0 3-15,2 0 0 0,-4 0 0 0,3 0 1 16,-4 0-3-16,-2 0 2 0,0 0-2 0,2 0 2 16,-3 0-4-16,0 0 0 0,-5 0 1 0,9 0-1 15,-9 0-2-15,7 0 1 0,-7 0-1 0</inkml:trace>
</inkml:ink>
</file>

<file path=ppt/ink/ink9.xml><?xml version="1.0" encoding="utf-8"?>
<inkml:ink xmlns:inkml="http://www.w3.org/2003/InkML">
  <inkml:definitions>
    <inkml:context xml:id="ctx0">
      <inkml:inkSource xml:id="inkSrc0">
        <inkml:traceFormat>
          <inkml:channel name="X" type="integer" max="21248" units="cm"/>
          <inkml:channel name="Y" type="integer" max="12032" units="cm"/>
          <inkml:channel name="F" type="integer" max="4096" units="dev"/>
          <inkml:channel name="T" type="integer" max="2.14748E9" units="dev"/>
        </inkml:traceFormat>
        <inkml:channelProperties>
          <inkml:channelProperty channel="X" name="resolution" value="617.67444" units="1/cm"/>
          <inkml:channelProperty channel="Y" name="resolution" value="620.20618" units="1/cm"/>
          <inkml:channelProperty channel="F" name="resolution" value="0" units="1/dev"/>
          <inkml:channelProperty channel="T" name="resolution" value="1" units="1/dev"/>
        </inkml:channelProperties>
      </inkml:inkSource>
      <inkml:timestamp xml:id="ts0" timeString="2023-07-27T05:34:43.077"/>
    </inkml:context>
    <inkml:brush xml:id="br0">
      <inkml:brushProperty name="width" value="0.05292" units="cm"/>
      <inkml:brushProperty name="height" value="0.05292" units="cm"/>
      <inkml:brushProperty name="color" value="#FF0000"/>
    </inkml:brush>
  </inkml:definitions>
  <inkml:trace contextRef="#ctx0" brushRef="#br0">4268 13724 12 0,'0'0'0'0,"0"0"0"0,0-3 0 0,0 3 0 16,-4 0 0-16,4 0 0 0,0 0 0 0,0 0 0 15,0 0 0-15,0 0 0 0,0 0 0 0,0 0 0 0,0 0 0 16,0 0 0-16,0 0 0 0,0 0 0 0,0 0 0 15,0 0 0-15,0 0 0 0,0 0 0 0,0 0 0 16,0 0 0-16,4 0 0 0,-4 0 0 0,4 0 0 16,-4 0 0-16,4 6 0 0,-4-6 0 0,16 24 0 15,-8-7 0-15,-1 1 0 0,1-3 0 0,0 1 0 16,0 0 0-16,0-2 0 0,-4-4 0 0,-1-4 0 0,-3-6 0 16,5 10 0-16,-5-10 0 0,5 4 0 0,-5-4 0 15,3 4 0-15,-3-4 7 0,2 3-1 0,-2-3 1 16,8 1 1-16,-8-1 13 0,5 0 1 0,-5 0-1 15,16-1 1-15,-4-4 4 0,-1-1 0 0,4-1 0 16,1 3 0-16,1-3-1 0,2-1 2 0,-4-1-1 16,1 1 1-16,0 0 3 0,-4 0 1 0,1-1-1 15,0-1 1-15,0 2-3 0,3 0 2 0,-2-1-2 16,2-2 1-16,-3-2-6 0,-1 0 2 0,1-1-1 16,0-2 0-16,0-1 0 0,1-2-1 0,-1-2 1 0,1 1 0 15,-1-1-5-15,0-1 0 0,2 0 0 0,-2 1 1 16,0 1-8-16,3 1 1 0,-3 0-1 0,-1 1 2 15,0 4-8-15,-3 1 1 0,4 1 0 0,-5 1-1 16,0 3-1-16,0 1-1 0,0 4 1 0,-7 2-1 0,-1 1 3 16,4-4 1-16,-4 4 0 0,4-1 0 15,-4 1-2-15,4 0 2 0,-4 0-1 0,1 3 1 0,-1-3-3 16,3 6 1-16,-3 4 0 0,0 7 0 0,-3 7-1 16,2 6-1-16,-3 2 1 0</inkml:trace>
  <inkml:trace contextRef="#ctx0" brushRef="#br0" timeOffset="401.27">4753 13725 539 0,'0'0'0'0,"0"0"7"0,0 0 0 16,0 0-1-16,0-7 2 0,0 7-7 0,0-4 2 0,0 4-2 15,0-3 1-15,0 3-1 0,0-1 0 0,0 1 0 16,0 0 1-16,0 0-2 0,0 0 0 0,0 0 0 15,0 0 0-15,0 0-4 0,0 0 2 0,0 0 0 16,0 0-1-16,0 0 1 0,0 0 0 0,0 0 0 16,0 0 1-16,0 0-1 0,0 1 2 0,0-1 0 15,5 3 0-15,-5-3 0 0,11 5 0 0,-11-5 0 16,22 18 0-16,-6-3 3 0,2 3 0 0,-2-2-1 16,-4-2 2-16,1-3 10 0,-3 0 2 0,1-6 0 15,-3 1-1-15,-3 0 9 0,-1-1 1 0,-4-5-1 0,12 7 1 16,-12-7 6-16,9 6 1 0,-9-6-1 0,8 3 2 15,-8-3-5-15,8 3 1 0,-8-3-1 0,8 3 1 16,-8-3-5-16,5 0-1 0,-5 0 1 0,13 0 1 0,-6-1-7 16,1-4 0-16,5-4 0 0,0-7 0 0,0-3-3 15,3-5 1-15,-4-5 0 0,6-2 0 0,-1-6-7 16,3-5 2-16,-1-4-2 0,0-3 1 0,2-4-5 16,1-2 1-16,2 0-1 0,-3 1 2 0,4 1-3 15,1 1 0-15,-1 5 1 0</inkml:trace>
  <inkml:trace contextRef="#ctx0" brushRef="#br0" timeOffset="3350.71">6084 2476 552 0,'0'-3'0'0,"0"3"0"0,-5-2 0 0,5 2 4 15,-11-7 1-15,11 7-1 0,-6-4 1 0,6 4 4 16,0 4 1-16,0-4-1 0,1 0 1 0,-1 0 2 16,11 0 0-16,-11 0 1 0,18-7 0 0,-18 7-9 0,33-9 0 15,-17 1-1-15,-1 5 2 0,-4 1-4 0,-2-1 1 16,2 3 1-16,-3-2-1 0,-1-1-2 0,1 3 1 16,0-3-1-16,0 3 1 0,0 0-1 0,0 3 0 15,1-3 0-15,-1 3 0 0,0-1 0 0,0 1 0 16,-2-1 0-16,2 1 0 0,0 0 0 15,0 2 0-15,0 3 0 0,2-4 0 0,1 4 0 0,2-3 0 16,-4 1 0-16,4 4 1 0,3-2-1 0,0 0 1 0,-3 0 0 16,3 0 1-16,-4-1-1 0,1-2 0 0,0 3 0 15,0 0 0-15,-1 0-1 0,4-2 0 0,-1 1 0 16,1-3 1-16,-4 0-1 0,4-3 0 0,-3 2 0 16,0 0 0-16,0-1 0 0,-2-2 1 0,3-2-1 15,5-1 1-15,-1-1 1 0,2-4-1 0,3 0 0 16,1-5 0-16,4-1 10 0,6-4 0 0,-1-2 1 15,2-6 0-15,10-5 4 0,-2-2 0 0,6-4 0 16,2 1 1-16,4-2-6 0,2-2 0 0,2-1 1 16,-3 0 0-16,4 0-2 0,4 0 1 0,-5 4 1 0,-2 1-1 15,-2-1-5-15,-3 4 1 0,-2 5 0 0</inkml:trace>
  <inkml:trace contextRef="#ctx0" brushRef="#br0" timeOffset="4577.78">6607 4041 12 0,'0'0'0'0,"0"0"0"0,0 0 0 0,0 0 18 16,-8-5 1-16,8 5-1 0,-2-3 1 0,2 3 12 15,-3-5 1-15,3 5-1 0,0 0 2 0,0 0-9 0,0 0 2 16,0 0 0-16,0 0 0 0,0 0-3 0,0 0 1 15,0 0 0-15,0 0 0 0,0 0-10 0,0 0 0 16,0 0 1-16,0 0-1 0,0 0-6 0,0 0 1 16,0 0-1-16,0 1 1 0,0-1 0 0,0 4 0 15,0-4 0-15,0 8 0 0,0-8 0 0,0 12 1 0,0-12-1 16,0 24 1-16,0-8 4 0,0 1-1 0,0-1 1 16,0-3-1-16,0-5 2 0,0 1 0 0,0 2 1 15,0-3 0-15,0 0 6 0,0 0 2 0,3-3-2 16,-1-1 2-16,-2-4 0 0,3 12 2 0,-3-12 0 15,0 7 0-15,0-7-7 0,5 10 1 0,-5-10-1 16,4 11 1-16,-4-11-4 0,7 8 0 0,-7-8 0 16,13 9 0-16,-9-4-1 0,1 2 0 0,3-3-1 15,2-1 1-15,1-1-4 0,2-2 0 0,2-3 0 16,6-3 1-16,1-6 0 0,7-3 0 0,5-3 1 16,-1-2 0-16,9-4-11 0,-1-1 1 0,2-4-1 0,0 1 1 15,5-4-3-15,-2-1 0 0,5-1 0 0,-1 3 0 16,-3 1-1-16,3 1 1 0,-1 1 0 0,-3 1 0 15,-3 1-1-15,2 1 0 0,-4 1 0 0,3 1 1 0,-3 5-2 16,0-1 0-16,1 5 1 0</inkml:trace>
  <inkml:trace contextRef="#ctx0" brushRef="#br0" timeOffset="5651.13">6436 5388 12 0,'0'0'0'0,"0"0"0"0,-2 0 0 0,2 0 39 16,-4 0 2-16,4 0-1 0,-3 0 0 0,3 0-21 0,0 1 0 15,0-1 1-15,7 4 0 0,-7-4-18 0,16 8 0 16,-16-8 0-16,23 12 2 0,-23-12-5 0,24 16 1 16,-24-16-1-16,17 13 1 0,-17-13-7 0,16 11 0 15,-16-11 0-15,13 12 2 0,-13-12-3 0,9 8 0 16,-9-8 0-16,13 5 0 0,-13-5 1 0,13 8 0 16,-13-8 0-16,13 2 0 0,-13-2 2 0,12 3-1 15,-12-3 0-15,20 3 2 0,-20-3 1 0,17 0 0 16,-17 0 1-16,21 0 0 0,-21 0 2 0,24 0 1 0,-24 0-1 15,22 0 1-15,-22 0 7 0,24 0 1 0,-24 0 0 16,21 0 0-16,-21 0 16 0,17 0 0 0,-17 0 0 16,21-6 1-16,-21 6 0 15,22-5 0-15,-6 2-1 0,5-4 1 0,1-4-5 0,5-5 1 0,-1-1-1 16,2 1 2-16,3-4-7 0,2-1 1 0,1-3 0 16,-1-1 0-16,1 0-7 0,2-4 0 0,3 1 0 15,-1-1 0-15,0-3-4 0,0 1 0 0,2 1-1 0</inkml:trace>
  <inkml:trace contextRef="#ctx0" brushRef="#br0" timeOffset="6502.65">6485 6308 162 0,'0'0'0'16,"0"0"0"-16,0-5 0 0,0 5 2 0,4-11 1 0,-4 11-1 15,4-8 1-15,-4 8 1 0,4-6-1 0,-4 6 0 16,1-3 1-16,-1 3-4 0,0-4 0 0,0 4 0 16,0-1 0-16,0 1-2 0,0-3-1 0,0 3 1 15,8 3 0-15,-8-3-3 0,11 9 2 0,-11-9 0 16,15 32-1-16,-3-11 0 0,4 7-1 0,-3-4 1 16,0-2 0-16,3-3 0 0,-3 2 1 0,-1-4-1 15,1 2 1-15,-2-2-1 0,-1-6 2 0,-2-1-1 16,0-2 1-16,0-3-1 0,-4-2 1 0,-4-3 0 15,10 3 0-15,-10-3-1 0,11 5 1 0,-6-5 0 0,3-3 1 16,2-1 1-16,1 3 0 0,1-4 0 0,3-1 1 16,6-4 2-16,2-6 1 0,0-1-1 0,4-4 0 15,3-6 6-15,4-1 0 0,2-4 0 0,2-3 1 16,4-1 25-16,-1-5 1 0,6 0-1 0,-1-2 1 0,0 0 2 16,0-1 0-16,4 0 0 0</inkml:trace>
  <inkml:trace contextRef="#ctx0" brushRef="#br0" timeOffset="7718.43">6213 7834 263 0,'0'0'0'16,"0"0"0"-16,0 0 0 0,0 0 27 0,0-6 1 15,0 6 0-15,0-2 0 0,0 2-11 0,0 0 1 16,0 0 0-16,0 0 0 0,0 0-11 0,8-3-1 0,-8 3 1 15,5 3 0-15,-5-3-5 0,9-3 0 0,-9 3 1 16,11-2 0-16,-11 2-2 0,8 0 0 0,-8 0 0 16,5 0 2-16,-5 0-2 0,3 0 1 0,-3 0 0 15,2 0 1-15,-2 0 0 0,3 0 0 0,-3 0 1 16,5 0-1-16,-5 0 4 0,3 5-1 0,-3-5 1 16,2 2 0-16,-2-2 5 0,3 3 2 0,-3-3-2 15,5 5 2-15,-5-5 2 0,4 6 1 0,-4-6 0 16,7 13 1-16,-7-13 4 0,13 12 2 0,-13-12 0 15,20 18-1-15,-20-18-5 0,18 27 1 0,-18-27-1 0,16 15 1 16,-16-15-5-16,9 12 0 0,-9-12 0 0,11 6 0 16,-11-6-7-16,5 8 1 0,-5-8 0 0,8 5 0 15,-8-5 1-15,5 4 0 0,-5-4 0 0,13 3 0 0,-13-3 4 16,20 0 0-16,-20 0 1 0,26-3 0 16,-5-1 3-16,-1-8 0 0,1 3 0 0,-3-4 1 0,2-3 7 15,4 1-1-15,-1-3 1 0,-3 2 1 16,1-4 0-16,0-1 1 0,1 1-1 0,5-6 1 0,0 3-5 15,5-6 0-15,-2 1 0 0,-1-1 0 16,5 1-4-16,-1-6 1 0,-3 3 0 0,2 1 0 0,-5 1-3 16,2 1 1-16,0 4-2 0,-7-2 2 0,-1 7-7 15,-2 7 0-15,-6-1 1 0</inkml:trace>
  <inkml:trace contextRef="#ctx0" brushRef="#br0" timeOffset="9705.46">5873 9297 138 0,'0'0'0'0,"0"0"0"15,0 0 0-15,0 0 104 0,0 0 1 0,0 0 0 16,0-5 0-16,0 5-86 0,0-3 0 0,0 3 0 0,0-1 2 16,0 1-10-16,0 0 1 0,0 0 1 0,0 0-1 15,0 0-8-15,0 0 2 0,0 0-1 0,0 0 0 16,0 0-5-16,0 0 1 0,0 0-1 0,0 4 1 15,0-4-1-15,2 2 0 0,-2-2 0 0,16 19 0 0,-3-2-1 16,3 7 1-16,-2-3 0 16,-1 1 0-16,-2 0-1 15,2-5 0-15,-4 1 0 0,2-2 1 0,-1-4-2 0,1-2 1 0,-3-1-1 16,2-4 1-16,-2-2 0 0,0-1 1 0,0-2-1 0,0-2 1 0,4-1 0 16,1 0 0-16,5-4 0 0,-3 0 0 0,6-4 0 0,0-4 0 15,1 1 0-15,-1 0 1 0,0-2-1 16,-4-3 1-16,4-2 0 0,3 4 1 0,-2-2 2 15,2 2 0-15,2-1 1 0,-6 2-1 0,3-3 9 16,1 2 0-16,-4 1 1 0,6 0-1 0,-1 0 6 0,4 1 1 16,-4-3 1-16</inkml:trace>
  <inkml:trace contextRef="#ctx0" brushRef="#br0" timeOffset="10637.89">5628 10806 87 0,'-2'-2'0'0,"2"2"0"0,-3-3 0 0,3 3 34 0,-3-8-1 16,3 8 1-16,-2-6 1 0,2 6 9 0,0-3 0 15,0 3 1-15,0 0 0 0,0 0-31 0,0 0 0 16,0 0 1-16,0 0-1 0,0 0-11 0,0 0 0 16,0 0 0-16,0 0 1 0,0 0-4 0,0 0 0 15,0 0 0-15,5 3 0 0,-5-3-4 0,13 8 2 16,-13-8-1-16,21 17 1 0,-21-17-4 0,25 29 0 16,-25-29 1-16,18 25-1 0,-18-25 4 0,16 17 1 15,-16-17 0-15,8 12 0 0,-8-12 1 0,9 4 0 0,-9-4 0 16,11 3 0-16,-11-3 6 0,10 7 2 0,-10-7-1 15,19 3 1-15,-19-3 13 0,18 6 0 0,-18-6 1 16,25 3-1-16,-25-3 10 0,24 5 1 0,-24-5-1 16,30-3 1-16,-12 0 0 0,1 1 2 15,-2-6-2-15,6-3 2 0,1-5 1 0,1-4 0 0,7-9-1 16,-2-4 1-16,7-10 0 0,6-6 1 0,0-3-1 16,5-3 1-16,0-4-12 0,4-1 2 0,2 0-1 15</inkml:trace>
  <inkml:trace contextRef="#ctx0" brushRef="#br0" timeOffset="11606.49">5607 12167 12 0,'0'-1'0'0,"0"1"0"16,0-5 0-16,0 5 104 0,-1 0 1 0,1 0-1 15,0-1 0-15,0 1-78 0,0-8 1 0,0 8 0 0,4-8 0 16,-4 8-25-16,2-5 0 0,-2 5 1 15,0-3-1-15,0 3-4 0,0-3 1 0,0 3-1 0,0-2 1 16,0 2-14-16,0-5 0 0,0 5 0 0,6 2 1 16,-6-2-10-16,5 3 1 0,-5-3-1 0,8 8 2 15,-8-8 5-15,15 22 0 0,-4-6 0 0,-3 1 1 0,4 2 11 16,1 2 0-16,0-2 0 0,-5-2 0 0,1-1 4 16,-1-5 1-16,0 0-1 0,0 2 1 0,0 1 1 15,-3-3 0-15,3 0 0 0,0-1 0 0,-2-2 11 16,2 1-1-16,-1-1 0 0,-1-1 0 0,0-3 14 0,1 1 1 15,1 0 0-15,3 0-1 0,2-1 6 0,-1 1-1 16,4-3 0-16,5-2 2 0,5-2 12 0,4-3-1 16,0-7 1-16,7-6 0 0,0-10 2 15,6-5 1-15,6-10 0 0,0-6 0 0,7-10-4 16,2-9 1-16,5-10-1 0</inkml:trace>
  <inkml:trace contextRef="#ctx0" brushRef="#br0" timeOffset="15787.63">14127 6529 12 0,'0'0'0'0,"0"0"0"16,0 0 0-16,0 0 0 0,0-4 0 0,0 4 0 16,0-5 0-16,0 5 0 0,0-3 0 0,0 3 0 15,0-2 0-15,0 2 0 0,0 0 0 0,0 0 0 16,0 0 0-16,0 0 0 0,0 2 0 0,0-2 0 16,4 3 0-16,-4-3 2 0,5 5 1 0,-5-5 1 0,8 11-1 15,-8-11 3-15,8 16 1 0,-8-16-2 0,13 12 2 16,-13-12 1-16,5 8 0 0,-5-8-1 0,3 5 1 15,-3-5-2-15,5 3 1 0,-5-3-2 0,1 2 2 0,-1-2-3 16,0 3 1-16,0-3-1 0,0 0 1 0,0 0-2 16,0 0 2-16,0 0-1 0,0 1 1 0,0-1-2 15,0 0 1-15,0 0-1 0,0 0 0 0,0 0 8 16,0 0 1-16,0 0-1 0,0 0 0 0,0 0 5 16,0 0 0-16,0 0-1 0,0 0 2 0,0 0-1 0,0 0 1 15,0 0-2-15,2 0 2 0,-2 0-6 0,6 0 2 16,-6 0-2-16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7/27/2023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7/27/2023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7/27/2023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7/27/2023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7/27/2023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7/27/2023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7/27/2023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7/27/2023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7/27/2023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7/27/2023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7/27/2023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2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8016215" y="4732158"/>
            <a:ext cx="3362102" cy="1127953"/>
          </a:xfrm>
        </p:spPr>
        <p:txBody>
          <a:bodyPr/>
          <a:lstStyle/>
          <a:p>
            <a:r>
              <a:rPr lang="en-US" dirty="0"/>
              <a:t>Saroj Kumar Jha</a:t>
            </a:r>
          </a:p>
          <a:p>
            <a:pPr algn="ctr"/>
            <a:r>
              <a:rPr lang="en-IN" sz="2400" b="0" i="1" dirty="0">
                <a:solidFill>
                  <a:srgbClr val="0070C0"/>
                </a:solidFill>
                <a:effectLst/>
                <a:highlight>
                  <a:srgbClr val="FFFF00"/>
                </a:highlight>
                <a:latin typeface="Roboto" panose="02000000000000000000" pitchFamily="2" charset="0"/>
              </a:rPr>
              <a:t>Saroj Codes</a:t>
            </a:r>
            <a:endParaRPr lang="en-US" sz="2400" i="1" dirty="0">
              <a:solidFill>
                <a:srgbClr val="0070C0"/>
              </a:solidFill>
              <a:highlight>
                <a:srgbClr val="FFFF00"/>
              </a:highlight>
            </a:endParaRPr>
          </a:p>
        </p:txBody>
      </p:sp>
      <p:sp>
        <p:nvSpPr>
          <p:cNvPr id="7" name="Title 1">
            <a:extLst>
              <a:ext uri="{FF2B5EF4-FFF2-40B4-BE49-F238E27FC236}">
                <a16:creationId xmlns:a16="http://schemas.microsoft.com/office/drawing/2014/main" id="{6BEC874E-757D-1AB8-5707-D0481A4F62E2}"/>
              </a:ext>
            </a:extLst>
          </p:cNvPr>
          <p:cNvSpPr txBox="1">
            <a:spLocks/>
          </p:cNvSpPr>
          <p:nvPr/>
        </p:nvSpPr>
        <p:spPr>
          <a:xfrm>
            <a:off x="7018351" y="6197944"/>
            <a:ext cx="3901441" cy="52468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a:solidFill>
                  <a:schemeClr val="tx1"/>
                </a:solidFill>
                <a:latin typeface="+mj-lt"/>
                <a:ea typeface="+mj-ea"/>
                <a:cs typeface="+mj-cs"/>
              </a:defRPr>
            </a:lvl1pPr>
          </a:lstStyle>
          <a:p>
            <a:pPr>
              <a:lnSpc>
                <a:spcPct val="100000"/>
              </a:lnSpc>
              <a:spcBef>
                <a:spcPts val="0"/>
              </a:spcBef>
            </a:pPr>
            <a:r>
              <a:rPr lang="en-US" sz="4000" dirty="0">
                <a:solidFill>
                  <a:srgbClr val="FFC000"/>
                </a:solidFill>
              </a:rPr>
              <a:t>Please </a:t>
            </a:r>
            <a:r>
              <a:rPr lang="en-US" sz="4000" dirty="0">
                <a:solidFill>
                  <a:srgbClr val="00B050"/>
                </a:solidFill>
              </a:rPr>
              <a:t>subscribe</a:t>
            </a:r>
          </a:p>
        </p:txBody>
      </p:sp>
      <p:sp>
        <p:nvSpPr>
          <p:cNvPr id="19" name="Rectangle 18">
            <a:extLst>
              <a:ext uri="{FF2B5EF4-FFF2-40B4-BE49-F238E27FC236}">
                <a16:creationId xmlns:a16="http://schemas.microsoft.com/office/drawing/2014/main" id="{35CBED4F-317B-D550-A921-3230C5824C9F}"/>
              </a:ext>
            </a:extLst>
          </p:cNvPr>
          <p:cNvSpPr/>
          <p:nvPr/>
        </p:nvSpPr>
        <p:spPr>
          <a:xfrm>
            <a:off x="1123282" y="-17774"/>
            <a:ext cx="9796510" cy="1200329"/>
          </a:xfrm>
          <a:prstGeom prst="rect">
            <a:avLst/>
          </a:prstGeom>
          <a:noFill/>
        </p:spPr>
        <p:txBody>
          <a:bodyPr wrap="square" lIns="91440" tIns="45720" rIns="91440" bIns="45720">
            <a:spAutoFit/>
          </a:bodyPr>
          <a:lstStyle/>
          <a:p>
            <a:pPr algn="ctr"/>
            <a:r>
              <a:rPr lang="en-US" sz="7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Python Class 11 Series</a:t>
            </a:r>
          </a:p>
        </p:txBody>
      </p:sp>
      <p:sp>
        <p:nvSpPr>
          <p:cNvPr id="20" name="Rectangle 19">
            <a:extLst>
              <a:ext uri="{FF2B5EF4-FFF2-40B4-BE49-F238E27FC236}">
                <a16:creationId xmlns:a16="http://schemas.microsoft.com/office/drawing/2014/main" id="{E7762FA3-4061-0F15-0CBE-124B11DF3BCC}"/>
              </a:ext>
            </a:extLst>
          </p:cNvPr>
          <p:cNvSpPr/>
          <p:nvPr/>
        </p:nvSpPr>
        <p:spPr>
          <a:xfrm>
            <a:off x="2687115" y="1572361"/>
            <a:ext cx="4988994"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Problem Solving</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
        <p:nvSpPr>
          <p:cNvPr id="3" name="TextBox 2">
            <a:extLst>
              <a:ext uri="{FF2B5EF4-FFF2-40B4-BE49-F238E27FC236}">
                <a16:creationId xmlns:a16="http://schemas.microsoft.com/office/drawing/2014/main" id="{A4048936-849B-9207-4BC8-19E2236CBA75}"/>
              </a:ext>
            </a:extLst>
          </p:cNvPr>
          <p:cNvSpPr txBox="1"/>
          <p:nvPr/>
        </p:nvSpPr>
        <p:spPr>
          <a:xfrm>
            <a:off x="261258" y="267154"/>
            <a:ext cx="11047444" cy="8771632"/>
          </a:xfrm>
          <a:prstGeom prst="rect">
            <a:avLst/>
          </a:prstGeom>
          <a:noFill/>
        </p:spPr>
        <p:txBody>
          <a:bodyPr wrap="square">
            <a:spAutoFit/>
          </a:bodyPr>
          <a:lstStyle/>
          <a:p>
            <a:pPr algn="l">
              <a:buFont typeface="+mj-lt"/>
              <a:buAutoNum type="arabicPeriod"/>
            </a:pPr>
            <a:r>
              <a:rPr lang="en-US" b="1" i="0" dirty="0">
                <a:solidFill>
                  <a:schemeClr val="accent1"/>
                </a:solidFill>
                <a:effectLst/>
                <a:latin typeface="Söhne"/>
              </a:rPr>
              <a:t>Testing:</a:t>
            </a:r>
            <a:endParaRPr lang="en-US" b="0" i="0" dirty="0">
              <a:solidFill>
                <a:schemeClr val="accent1"/>
              </a:solidFill>
              <a:effectLst/>
              <a:latin typeface="Söhne"/>
            </a:endParaRPr>
          </a:p>
          <a:p>
            <a:pPr marL="742950" lvl="1" indent="-285750" algn="l">
              <a:buFont typeface="+mj-lt"/>
              <a:buAutoNum type="arabicPeriod"/>
            </a:pPr>
            <a:r>
              <a:rPr lang="en-US" b="1" i="0" dirty="0">
                <a:solidFill>
                  <a:srgbClr val="FF0000"/>
                </a:solidFill>
                <a:effectLst/>
                <a:latin typeface="Söhne"/>
              </a:rPr>
              <a:t>Unit Testing:</a:t>
            </a:r>
            <a:r>
              <a:rPr lang="en-US" b="0" i="0" dirty="0">
                <a:solidFill>
                  <a:srgbClr val="FF0000"/>
                </a:solidFill>
                <a:effectLst/>
                <a:latin typeface="Söhne"/>
              </a:rPr>
              <a:t> </a:t>
            </a:r>
            <a:r>
              <a:rPr lang="en-US" b="0" i="0" dirty="0">
                <a:solidFill>
                  <a:srgbClr val="374151"/>
                </a:solidFill>
                <a:effectLst/>
                <a:latin typeface="Söhne"/>
              </a:rPr>
              <a:t>Test individual units or components of the code in isolation. It helps identify issues in specific functions or modules.</a:t>
            </a:r>
          </a:p>
          <a:p>
            <a:pPr marL="742950" lvl="1" indent="-285750" algn="l">
              <a:buFont typeface="+mj-lt"/>
              <a:buAutoNum type="arabicPeriod"/>
            </a:pPr>
            <a:r>
              <a:rPr lang="en-US" b="1" i="0" dirty="0">
                <a:solidFill>
                  <a:srgbClr val="FF0000"/>
                </a:solidFill>
                <a:effectLst/>
                <a:latin typeface="Söhne"/>
              </a:rPr>
              <a:t>Integration Testing:</a:t>
            </a:r>
            <a:r>
              <a:rPr lang="en-US" b="0" i="0" dirty="0">
                <a:solidFill>
                  <a:srgbClr val="FF0000"/>
                </a:solidFill>
                <a:effectLst/>
                <a:latin typeface="Söhne"/>
              </a:rPr>
              <a:t> </a:t>
            </a:r>
            <a:r>
              <a:rPr lang="en-US" b="0" i="0" dirty="0">
                <a:solidFill>
                  <a:srgbClr val="374151"/>
                </a:solidFill>
                <a:effectLst/>
                <a:latin typeface="Söhne"/>
              </a:rPr>
              <a:t>Test how different units work together and interact. Ensure that the integration of components does not introduce unexpected errors.</a:t>
            </a:r>
          </a:p>
          <a:p>
            <a:pPr marL="742950" lvl="1" indent="-285750" algn="l">
              <a:buFont typeface="+mj-lt"/>
              <a:buAutoNum type="arabicPeriod"/>
            </a:pPr>
            <a:r>
              <a:rPr lang="en-US" b="1" i="0" dirty="0">
                <a:solidFill>
                  <a:srgbClr val="FF0000"/>
                </a:solidFill>
                <a:effectLst/>
                <a:latin typeface="Söhne"/>
              </a:rPr>
              <a:t>Functional Testing:</a:t>
            </a:r>
            <a:r>
              <a:rPr lang="en-US" b="0" i="0" dirty="0">
                <a:solidFill>
                  <a:srgbClr val="FF0000"/>
                </a:solidFill>
                <a:effectLst/>
                <a:latin typeface="Söhne"/>
              </a:rPr>
              <a:t> </a:t>
            </a:r>
            <a:r>
              <a:rPr lang="en-US" b="0" i="0" dirty="0">
                <a:solidFill>
                  <a:srgbClr val="374151"/>
                </a:solidFill>
                <a:effectLst/>
                <a:latin typeface="Söhne"/>
              </a:rPr>
              <a:t>Verify if the software performs as expected and meets the functional requirements.</a:t>
            </a:r>
          </a:p>
          <a:p>
            <a:pPr marL="742950" lvl="1" indent="-285750" algn="l">
              <a:buFont typeface="+mj-lt"/>
              <a:buAutoNum type="arabicPeriod"/>
            </a:pPr>
            <a:r>
              <a:rPr lang="en-US" b="1" i="0" dirty="0">
                <a:solidFill>
                  <a:srgbClr val="FF0000"/>
                </a:solidFill>
                <a:effectLst/>
                <a:latin typeface="Söhne"/>
              </a:rPr>
              <a:t>Regression Testing:</a:t>
            </a:r>
            <a:r>
              <a:rPr lang="en-US" b="0" i="0" dirty="0">
                <a:solidFill>
                  <a:srgbClr val="FF0000"/>
                </a:solidFill>
                <a:effectLst/>
                <a:latin typeface="Söhne"/>
              </a:rPr>
              <a:t> </a:t>
            </a:r>
            <a:r>
              <a:rPr lang="en-US" b="0" i="0" dirty="0">
                <a:solidFill>
                  <a:srgbClr val="374151"/>
                </a:solidFill>
                <a:effectLst/>
                <a:latin typeface="Söhne"/>
              </a:rPr>
              <a:t>Re-test the software after making changes or adding new features to ensure that the existing functionalities still work correctly.</a:t>
            </a:r>
          </a:p>
          <a:p>
            <a:pPr marL="742950" lvl="1" indent="-285750" algn="l">
              <a:buFont typeface="+mj-lt"/>
              <a:buAutoNum type="arabicPeriod"/>
            </a:pPr>
            <a:r>
              <a:rPr lang="en-US" b="1" i="0" dirty="0">
                <a:solidFill>
                  <a:srgbClr val="FF0000"/>
                </a:solidFill>
                <a:effectLst/>
                <a:latin typeface="Söhne"/>
              </a:rPr>
              <a:t>User Acceptance Testing (UAT):</a:t>
            </a:r>
            <a:r>
              <a:rPr lang="en-US" b="0" i="0" dirty="0">
                <a:solidFill>
                  <a:srgbClr val="FF0000"/>
                </a:solidFill>
                <a:effectLst/>
                <a:latin typeface="Söhne"/>
              </a:rPr>
              <a:t> </a:t>
            </a:r>
            <a:r>
              <a:rPr lang="en-US" b="0" i="0" dirty="0">
                <a:solidFill>
                  <a:srgbClr val="374151"/>
                </a:solidFill>
                <a:effectLst/>
                <a:latin typeface="Söhne"/>
              </a:rPr>
              <a:t>Have end-users or clients test the software to ensure it meets their needs and requirements.</a:t>
            </a:r>
          </a:p>
          <a:p>
            <a:pPr marL="742950" lvl="1" indent="-285750" algn="l">
              <a:buFont typeface="+mj-lt"/>
              <a:buAutoNum type="arabicPeriod"/>
            </a:pPr>
            <a:r>
              <a:rPr lang="en-US" b="1" i="0" dirty="0">
                <a:solidFill>
                  <a:srgbClr val="FF0000"/>
                </a:solidFill>
                <a:effectLst/>
                <a:latin typeface="Söhne"/>
              </a:rPr>
              <a:t>Performance Testing:</a:t>
            </a:r>
            <a:r>
              <a:rPr lang="en-US" b="0" i="0" dirty="0">
                <a:solidFill>
                  <a:srgbClr val="FF0000"/>
                </a:solidFill>
                <a:effectLst/>
                <a:latin typeface="Söhne"/>
              </a:rPr>
              <a:t> </a:t>
            </a:r>
            <a:r>
              <a:rPr lang="en-US" b="0" i="0" dirty="0">
                <a:solidFill>
                  <a:srgbClr val="374151"/>
                </a:solidFill>
                <a:effectLst/>
                <a:latin typeface="Söhne"/>
              </a:rPr>
              <a:t>Evaluate the software's responsiveness and stability under various loads and stress conditions.</a:t>
            </a:r>
          </a:p>
          <a:p>
            <a:pPr marL="742950" lvl="1" indent="-285750" algn="l">
              <a:buFont typeface="+mj-lt"/>
              <a:buAutoNum type="arabicPeriod"/>
            </a:pPr>
            <a:r>
              <a:rPr lang="en-US" b="1" i="0" dirty="0">
                <a:solidFill>
                  <a:srgbClr val="FF0000"/>
                </a:solidFill>
                <a:effectLst/>
                <a:latin typeface="Söhne"/>
              </a:rPr>
              <a:t>Security Testing:</a:t>
            </a:r>
            <a:r>
              <a:rPr lang="en-US" b="0" i="0" dirty="0">
                <a:solidFill>
                  <a:srgbClr val="FF0000"/>
                </a:solidFill>
                <a:effectLst/>
                <a:latin typeface="Söhne"/>
              </a:rPr>
              <a:t> </a:t>
            </a:r>
            <a:r>
              <a:rPr lang="en-US" b="0" i="0" dirty="0">
                <a:solidFill>
                  <a:srgbClr val="374151"/>
                </a:solidFill>
                <a:effectLst/>
                <a:latin typeface="Söhne"/>
              </a:rPr>
              <a:t>Check for vulnerabilities and potential security breaches to protect against potential threats.</a:t>
            </a:r>
          </a:p>
          <a:p>
            <a:pPr marL="742950" lvl="1" indent="-285750" algn="l">
              <a:buFont typeface="+mj-lt"/>
              <a:buAutoNum type="arabicPeriod"/>
            </a:pPr>
            <a:r>
              <a:rPr lang="en-US" b="1" i="0" dirty="0">
                <a:solidFill>
                  <a:srgbClr val="FF0000"/>
                </a:solidFill>
                <a:effectLst/>
                <a:latin typeface="Söhne"/>
              </a:rPr>
              <a:t>Automated Testing:</a:t>
            </a:r>
            <a:r>
              <a:rPr lang="en-US" b="0" i="0" dirty="0">
                <a:solidFill>
                  <a:srgbClr val="FF0000"/>
                </a:solidFill>
                <a:effectLst/>
                <a:latin typeface="Söhne"/>
              </a:rPr>
              <a:t> </a:t>
            </a:r>
            <a:r>
              <a:rPr lang="en-US" b="0" i="0" dirty="0">
                <a:solidFill>
                  <a:srgbClr val="374151"/>
                </a:solidFill>
                <a:effectLst/>
                <a:latin typeface="Söhne"/>
              </a:rPr>
              <a:t>Use testing tools and scripts to automate repetitive tests and streamline the testing process.</a:t>
            </a:r>
          </a:p>
          <a:p>
            <a:pPr algn="l">
              <a:buFont typeface="+mj-lt"/>
              <a:buAutoNum type="arabicPeriod"/>
            </a:pPr>
            <a:r>
              <a:rPr lang="en-US" b="1" i="0" dirty="0">
                <a:solidFill>
                  <a:schemeClr val="accent1"/>
                </a:solidFill>
                <a:effectLst/>
                <a:latin typeface="Söhne"/>
              </a:rPr>
              <a:t>Debugging:</a:t>
            </a:r>
            <a:endParaRPr lang="en-US" b="0" i="0" dirty="0">
              <a:solidFill>
                <a:schemeClr val="accent1"/>
              </a:solidFill>
              <a:effectLst/>
              <a:latin typeface="Söhne"/>
            </a:endParaRPr>
          </a:p>
          <a:p>
            <a:pPr marL="742950" lvl="1" indent="-285750" algn="l">
              <a:buFont typeface="+mj-lt"/>
              <a:buAutoNum type="arabicPeriod"/>
            </a:pPr>
            <a:r>
              <a:rPr lang="en-US" b="1" i="0" dirty="0">
                <a:solidFill>
                  <a:srgbClr val="374151"/>
                </a:solidFill>
                <a:effectLst/>
                <a:latin typeface="Söhne"/>
              </a:rPr>
              <a:t>Identify the Issue:</a:t>
            </a:r>
            <a:r>
              <a:rPr lang="en-US" b="0" i="0" dirty="0">
                <a:solidFill>
                  <a:srgbClr val="374151"/>
                </a:solidFill>
                <a:effectLst/>
                <a:latin typeface="Söhne"/>
              </a:rPr>
              <a:t> When a bug is encountered, try to reproduce it consistently and determine the exact conditions under which it occurs.</a:t>
            </a:r>
          </a:p>
          <a:p>
            <a:pPr marL="742950" lvl="1" indent="-285750" algn="l">
              <a:buFont typeface="+mj-lt"/>
              <a:buAutoNum type="arabicPeriod"/>
            </a:pPr>
            <a:r>
              <a:rPr lang="en-US" b="1" i="0" dirty="0">
                <a:solidFill>
                  <a:srgbClr val="374151"/>
                </a:solidFill>
                <a:effectLst/>
                <a:latin typeface="Söhne"/>
              </a:rPr>
              <a:t>Use Debugging Tools:</a:t>
            </a:r>
            <a:r>
              <a:rPr lang="en-US" b="0" i="0" dirty="0">
                <a:solidFill>
                  <a:srgbClr val="374151"/>
                </a:solidFill>
                <a:effectLst/>
                <a:latin typeface="Söhne"/>
              </a:rPr>
              <a:t> Utilize debugging tools provided by the programming environment to inspect the code's execution and variables at runtime.</a:t>
            </a:r>
          </a:p>
          <a:p>
            <a:pPr marL="742950" lvl="1" indent="-285750" algn="l">
              <a:buFont typeface="+mj-lt"/>
              <a:buAutoNum type="arabicPeriod"/>
            </a:pPr>
            <a:r>
              <a:rPr lang="en-US" b="1" i="0" dirty="0">
                <a:solidFill>
                  <a:srgbClr val="374151"/>
                </a:solidFill>
                <a:effectLst/>
                <a:latin typeface="Söhne"/>
              </a:rPr>
              <a:t>Print Statements:</a:t>
            </a:r>
            <a:r>
              <a:rPr lang="en-US" b="0" i="0" dirty="0">
                <a:solidFill>
                  <a:srgbClr val="374151"/>
                </a:solidFill>
                <a:effectLst/>
                <a:latin typeface="Söhne"/>
              </a:rPr>
              <a:t> Insert print statements strategically in the code to track the flow and values of variables during execution.</a:t>
            </a:r>
          </a:p>
          <a:p>
            <a:pPr marL="742950" lvl="1" indent="-285750" algn="l">
              <a:buFont typeface="+mj-lt"/>
              <a:buAutoNum type="arabicPeriod"/>
            </a:pPr>
            <a:r>
              <a:rPr lang="en-US" b="1" i="0" dirty="0">
                <a:solidFill>
                  <a:srgbClr val="374151"/>
                </a:solidFill>
                <a:effectLst/>
                <a:latin typeface="Söhne"/>
              </a:rPr>
              <a:t>Binary Search Method:</a:t>
            </a:r>
            <a:r>
              <a:rPr lang="en-US" b="0" i="0" dirty="0">
                <a:solidFill>
                  <a:srgbClr val="374151"/>
                </a:solidFill>
                <a:effectLst/>
                <a:latin typeface="Söhne"/>
              </a:rPr>
              <a:t> In large codebases, use a binary search approach to narrow down the location of the bug by selectively disabling code sections.</a:t>
            </a:r>
          </a:p>
          <a:p>
            <a:pPr marL="742950" lvl="1" indent="-285750" algn="l">
              <a:buFont typeface="+mj-lt"/>
              <a:buAutoNum type="arabicPeriod"/>
            </a:pPr>
            <a:r>
              <a:rPr lang="en-US" b="1" i="0" dirty="0">
                <a:solidFill>
                  <a:srgbClr val="374151"/>
                </a:solidFill>
                <a:effectLst/>
                <a:latin typeface="Söhne"/>
              </a:rPr>
              <a:t>Rubber Duck Debugging:</a:t>
            </a:r>
            <a:r>
              <a:rPr lang="en-US" b="0" i="0" dirty="0">
                <a:solidFill>
                  <a:srgbClr val="374151"/>
                </a:solidFill>
                <a:effectLst/>
                <a:latin typeface="Söhne"/>
              </a:rPr>
              <a:t> Explain the code and the problem to an inanimate object or a colleague. Often, the act of explaining can lead to identifying the issue.</a:t>
            </a:r>
          </a:p>
          <a:p>
            <a:pPr marL="742950" lvl="1" indent="-285750" algn="l">
              <a:buFont typeface="+mj-lt"/>
              <a:buAutoNum type="arabicPeriod"/>
            </a:pPr>
            <a:r>
              <a:rPr lang="en-US" b="1" i="0" dirty="0">
                <a:solidFill>
                  <a:srgbClr val="374151"/>
                </a:solidFill>
                <a:effectLst/>
                <a:latin typeface="Söhne"/>
              </a:rPr>
              <a:t>Fix the Bug:</a:t>
            </a:r>
            <a:r>
              <a:rPr lang="en-US" b="0" i="0" dirty="0">
                <a:solidFill>
                  <a:srgbClr val="374151"/>
                </a:solidFill>
                <a:effectLst/>
                <a:latin typeface="Söhne"/>
              </a:rPr>
              <a:t> Once the bug is identified, implement the necessary changes to fix the issue.</a:t>
            </a:r>
          </a:p>
          <a:p>
            <a:pPr marL="742950" lvl="1" indent="-285750" algn="l">
              <a:buFont typeface="+mj-lt"/>
              <a:buAutoNum type="arabicPeriod"/>
            </a:pPr>
            <a:r>
              <a:rPr lang="en-US" b="1" i="0" dirty="0">
                <a:solidFill>
                  <a:srgbClr val="374151"/>
                </a:solidFill>
                <a:effectLst/>
                <a:latin typeface="Söhne"/>
              </a:rPr>
              <a:t>Retest:</a:t>
            </a:r>
            <a:r>
              <a:rPr lang="en-US" b="0" i="0" dirty="0">
                <a:solidFill>
                  <a:srgbClr val="374151"/>
                </a:solidFill>
                <a:effectLst/>
                <a:latin typeface="Söhne"/>
              </a:rPr>
              <a:t> After fixing the bug, retest the software to ensure that the issue is resolved without introducing new problems.</a:t>
            </a:r>
          </a:p>
          <a:p>
            <a:endParaRPr lang="en-IN" sz="2400"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A49837A3-C9A9-1208-5C12-B08C824976F1}"/>
                  </a:ext>
                </a:extLst>
              </p14:cNvPr>
              <p14:cNvContentPartPr/>
              <p14:nvPr/>
            </p14:nvContentPartPr>
            <p14:xfrm>
              <a:off x="1535040" y="691560"/>
              <a:ext cx="3572640" cy="4307400"/>
            </p14:xfrm>
          </p:contentPart>
        </mc:Choice>
        <mc:Fallback>
          <p:pic>
            <p:nvPicPr>
              <p:cNvPr id="2" name="Ink 1">
                <a:extLst>
                  <a:ext uri="{FF2B5EF4-FFF2-40B4-BE49-F238E27FC236}">
                    <a16:creationId xmlns:a16="http://schemas.microsoft.com/office/drawing/2014/main" id="{A49837A3-C9A9-1208-5C12-B08C824976F1}"/>
                  </a:ext>
                </a:extLst>
              </p:cNvPr>
              <p:cNvPicPr/>
              <p:nvPr/>
            </p:nvPicPr>
            <p:blipFill>
              <a:blip r:embed="rId3"/>
              <a:stretch>
                <a:fillRect/>
              </a:stretch>
            </p:blipFill>
            <p:spPr>
              <a:xfrm>
                <a:off x="1525680" y="682200"/>
                <a:ext cx="3591360" cy="4326120"/>
              </a:xfrm>
              <a:prstGeom prst="rect">
                <a:avLst/>
              </a:prstGeom>
            </p:spPr>
          </p:pic>
        </mc:Fallback>
      </mc:AlternateContent>
    </p:spTree>
    <p:extLst>
      <p:ext uri="{BB962C8B-B14F-4D97-AF65-F5344CB8AC3E}">
        <p14:creationId xmlns:p14="http://schemas.microsoft.com/office/powerpoint/2010/main" val="724889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sp>
        <p:nvSpPr>
          <p:cNvPr id="3" name="TextBox 2">
            <a:extLst>
              <a:ext uri="{FF2B5EF4-FFF2-40B4-BE49-F238E27FC236}">
                <a16:creationId xmlns:a16="http://schemas.microsoft.com/office/drawing/2014/main" id="{A4048936-849B-9207-4BC8-19E2236CBA75}"/>
              </a:ext>
            </a:extLst>
          </p:cNvPr>
          <p:cNvSpPr txBox="1"/>
          <p:nvPr/>
        </p:nvSpPr>
        <p:spPr>
          <a:xfrm>
            <a:off x="261258" y="267154"/>
            <a:ext cx="11047444" cy="4339650"/>
          </a:xfrm>
          <a:prstGeom prst="rect">
            <a:avLst/>
          </a:prstGeom>
          <a:noFill/>
        </p:spPr>
        <p:txBody>
          <a:bodyPr wrap="square">
            <a:spAutoFit/>
          </a:bodyPr>
          <a:lstStyle/>
          <a:p>
            <a:pPr marL="342900" indent="-342900" algn="l">
              <a:buFont typeface="+mj-lt"/>
              <a:buAutoNum type="arabicPeriod" startAt="2"/>
            </a:pPr>
            <a:r>
              <a:rPr lang="en-US" b="1" i="0" dirty="0">
                <a:solidFill>
                  <a:schemeClr val="accent1"/>
                </a:solidFill>
                <a:effectLst/>
                <a:latin typeface="Söhne"/>
              </a:rPr>
              <a:t>Debugging:</a:t>
            </a:r>
            <a:endParaRPr lang="en-US" b="0" i="0" dirty="0">
              <a:solidFill>
                <a:schemeClr val="accent1"/>
              </a:solidFill>
              <a:effectLst/>
              <a:latin typeface="Söhne"/>
            </a:endParaRPr>
          </a:p>
          <a:p>
            <a:pPr marL="742950" lvl="1" indent="-285750" algn="l">
              <a:buFont typeface="+mj-lt"/>
              <a:buAutoNum type="arabicPeriod"/>
            </a:pPr>
            <a:r>
              <a:rPr lang="en-US" b="1" i="0" dirty="0">
                <a:solidFill>
                  <a:srgbClr val="FF0000"/>
                </a:solidFill>
                <a:effectLst/>
                <a:latin typeface="Söhne"/>
              </a:rPr>
              <a:t>Identify the Issue:</a:t>
            </a:r>
            <a:r>
              <a:rPr lang="en-US" b="0" i="0" dirty="0">
                <a:solidFill>
                  <a:srgbClr val="FF0000"/>
                </a:solidFill>
                <a:effectLst/>
                <a:latin typeface="Söhne"/>
              </a:rPr>
              <a:t> </a:t>
            </a:r>
            <a:r>
              <a:rPr lang="en-US" b="0" i="0" dirty="0">
                <a:solidFill>
                  <a:srgbClr val="374151"/>
                </a:solidFill>
                <a:effectLst/>
                <a:latin typeface="Söhne"/>
              </a:rPr>
              <a:t>When a bug is encountered, try to reproduce it consistently and determine the exact conditions under which it occurs.</a:t>
            </a:r>
          </a:p>
          <a:p>
            <a:pPr marL="742950" lvl="1" indent="-285750" algn="l">
              <a:buFont typeface="+mj-lt"/>
              <a:buAutoNum type="arabicPeriod"/>
            </a:pPr>
            <a:r>
              <a:rPr lang="en-US" b="1" i="0" dirty="0">
                <a:solidFill>
                  <a:srgbClr val="FF0000"/>
                </a:solidFill>
                <a:effectLst/>
                <a:latin typeface="Söhne"/>
              </a:rPr>
              <a:t>Use Debugging Tools:</a:t>
            </a:r>
            <a:r>
              <a:rPr lang="en-US" b="0" i="0" dirty="0">
                <a:solidFill>
                  <a:srgbClr val="FF0000"/>
                </a:solidFill>
                <a:effectLst/>
                <a:latin typeface="Söhne"/>
              </a:rPr>
              <a:t> </a:t>
            </a:r>
            <a:r>
              <a:rPr lang="en-US" b="0" i="0" dirty="0">
                <a:solidFill>
                  <a:srgbClr val="374151"/>
                </a:solidFill>
                <a:effectLst/>
                <a:latin typeface="Söhne"/>
              </a:rPr>
              <a:t>Utilize debugging tools provided by the programming environment to inspect the code's execution and variables at runtime.</a:t>
            </a:r>
          </a:p>
          <a:p>
            <a:pPr marL="742950" lvl="1" indent="-285750" algn="l">
              <a:buFont typeface="+mj-lt"/>
              <a:buAutoNum type="arabicPeriod"/>
            </a:pPr>
            <a:r>
              <a:rPr lang="en-US" b="1" i="0" dirty="0">
                <a:solidFill>
                  <a:srgbClr val="FF0000"/>
                </a:solidFill>
                <a:effectLst/>
                <a:latin typeface="Söhne"/>
              </a:rPr>
              <a:t>Print Statements:</a:t>
            </a:r>
            <a:r>
              <a:rPr lang="en-US" b="0" i="0" dirty="0">
                <a:solidFill>
                  <a:srgbClr val="FF0000"/>
                </a:solidFill>
                <a:effectLst/>
                <a:latin typeface="Söhne"/>
              </a:rPr>
              <a:t> </a:t>
            </a:r>
            <a:r>
              <a:rPr lang="en-US" b="0" i="0" dirty="0">
                <a:solidFill>
                  <a:srgbClr val="374151"/>
                </a:solidFill>
                <a:effectLst/>
                <a:latin typeface="Söhne"/>
              </a:rPr>
              <a:t>Insert print statements strategically in the code to track the flow and values of variables during execution.</a:t>
            </a:r>
          </a:p>
          <a:p>
            <a:pPr marL="742950" lvl="1" indent="-285750" algn="l">
              <a:buFont typeface="+mj-lt"/>
              <a:buAutoNum type="arabicPeriod"/>
            </a:pPr>
            <a:r>
              <a:rPr lang="en-US" b="1" i="0" dirty="0">
                <a:solidFill>
                  <a:srgbClr val="FF0000"/>
                </a:solidFill>
                <a:effectLst/>
                <a:latin typeface="Söhne"/>
              </a:rPr>
              <a:t>Binary Search Method:</a:t>
            </a:r>
            <a:r>
              <a:rPr lang="en-US" b="0" i="0" dirty="0">
                <a:solidFill>
                  <a:srgbClr val="FF0000"/>
                </a:solidFill>
                <a:effectLst/>
                <a:latin typeface="Söhne"/>
              </a:rPr>
              <a:t> </a:t>
            </a:r>
            <a:r>
              <a:rPr lang="en-US" b="0" i="0" dirty="0">
                <a:solidFill>
                  <a:srgbClr val="374151"/>
                </a:solidFill>
                <a:effectLst/>
                <a:latin typeface="Söhne"/>
              </a:rPr>
              <a:t>In large codebases, use a binary search approach to narrow down the location of the bug by selectively disabling code sections.</a:t>
            </a:r>
          </a:p>
          <a:p>
            <a:pPr marL="742950" lvl="1" indent="-285750" algn="l">
              <a:buFont typeface="+mj-lt"/>
              <a:buAutoNum type="arabicPeriod"/>
            </a:pPr>
            <a:r>
              <a:rPr lang="en-US" b="1" i="0" dirty="0">
                <a:solidFill>
                  <a:srgbClr val="FF0000"/>
                </a:solidFill>
                <a:effectLst/>
                <a:latin typeface="Söhne"/>
              </a:rPr>
              <a:t>Rubber Duck Debugging:</a:t>
            </a:r>
            <a:r>
              <a:rPr lang="en-US" b="0" i="0" dirty="0">
                <a:solidFill>
                  <a:srgbClr val="FF0000"/>
                </a:solidFill>
                <a:effectLst/>
                <a:latin typeface="Söhne"/>
              </a:rPr>
              <a:t> </a:t>
            </a:r>
            <a:r>
              <a:rPr lang="en-US" b="0" i="0" dirty="0">
                <a:solidFill>
                  <a:srgbClr val="374151"/>
                </a:solidFill>
                <a:effectLst/>
                <a:latin typeface="Söhne"/>
              </a:rPr>
              <a:t>Explain the code and the problem to an inanimate object or a colleague. Often, the act of explaining can lead to identifying the issue.</a:t>
            </a:r>
          </a:p>
          <a:p>
            <a:pPr marL="742950" lvl="1" indent="-285750" algn="l">
              <a:buFont typeface="+mj-lt"/>
              <a:buAutoNum type="arabicPeriod"/>
            </a:pPr>
            <a:r>
              <a:rPr lang="en-US" b="1" i="0" dirty="0">
                <a:solidFill>
                  <a:srgbClr val="FF0000"/>
                </a:solidFill>
                <a:effectLst/>
                <a:latin typeface="Söhne"/>
              </a:rPr>
              <a:t>Fix the Bug:</a:t>
            </a:r>
            <a:r>
              <a:rPr lang="en-US" b="0" i="0" dirty="0">
                <a:solidFill>
                  <a:srgbClr val="FF0000"/>
                </a:solidFill>
                <a:effectLst/>
                <a:latin typeface="Söhne"/>
              </a:rPr>
              <a:t> </a:t>
            </a:r>
            <a:r>
              <a:rPr lang="en-US" b="0" i="0" dirty="0">
                <a:solidFill>
                  <a:srgbClr val="374151"/>
                </a:solidFill>
                <a:effectLst/>
                <a:latin typeface="Söhne"/>
              </a:rPr>
              <a:t>Once the bug is identified, implement the necessary changes to fix the issue.</a:t>
            </a:r>
          </a:p>
          <a:p>
            <a:pPr marL="742950" lvl="1" indent="-285750" algn="l">
              <a:buFont typeface="+mj-lt"/>
              <a:buAutoNum type="arabicPeriod"/>
            </a:pPr>
            <a:r>
              <a:rPr lang="en-US" b="1" i="0" dirty="0">
                <a:solidFill>
                  <a:srgbClr val="FF0000"/>
                </a:solidFill>
                <a:effectLst/>
                <a:latin typeface="Söhne"/>
              </a:rPr>
              <a:t>Retest:</a:t>
            </a:r>
            <a:r>
              <a:rPr lang="en-US" b="0" i="0" dirty="0">
                <a:solidFill>
                  <a:srgbClr val="FF0000"/>
                </a:solidFill>
                <a:effectLst/>
                <a:latin typeface="Söhne"/>
              </a:rPr>
              <a:t> </a:t>
            </a:r>
            <a:r>
              <a:rPr lang="en-US" b="0" i="0" dirty="0">
                <a:solidFill>
                  <a:srgbClr val="374151"/>
                </a:solidFill>
                <a:effectLst/>
                <a:latin typeface="Söhne"/>
              </a:rPr>
              <a:t>After fixing the bug, retest the software to ensure that the issue is resolved without introducing new problems.</a:t>
            </a:r>
          </a:p>
          <a:p>
            <a:endParaRPr lang="en-IN" sz="2400" dirty="0"/>
          </a:p>
        </p:txBody>
      </p:sp>
    </p:spTree>
    <p:extLst>
      <p:ext uri="{BB962C8B-B14F-4D97-AF65-F5344CB8AC3E}">
        <p14:creationId xmlns:p14="http://schemas.microsoft.com/office/powerpoint/2010/main" val="1249429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sp>
        <p:nvSpPr>
          <p:cNvPr id="4" name="TextBox 3">
            <a:extLst>
              <a:ext uri="{FF2B5EF4-FFF2-40B4-BE49-F238E27FC236}">
                <a16:creationId xmlns:a16="http://schemas.microsoft.com/office/drawing/2014/main" id="{24D9D5A7-5A99-6D5E-01AD-9A9A665ED21C}"/>
              </a:ext>
            </a:extLst>
          </p:cNvPr>
          <p:cNvSpPr txBox="1"/>
          <p:nvPr/>
        </p:nvSpPr>
        <p:spPr>
          <a:xfrm>
            <a:off x="1341276" y="258538"/>
            <a:ext cx="3072104" cy="646331"/>
          </a:xfrm>
          <a:prstGeom prst="rect">
            <a:avLst/>
          </a:prstGeom>
          <a:noFill/>
        </p:spPr>
        <p:txBody>
          <a:bodyPr wrap="square">
            <a:spAutoFit/>
          </a:bodyPr>
          <a:lstStyle/>
          <a:p>
            <a:r>
              <a:rPr lang="en-IN" sz="3600" b="0" i="0" dirty="0">
                <a:solidFill>
                  <a:srgbClr val="FF0000"/>
                </a:solidFill>
                <a:effectLst/>
                <a:latin typeface="Söhne"/>
              </a:rPr>
              <a:t>ALGORITHM</a:t>
            </a:r>
            <a:endParaRPr lang="en-IN" sz="3600" dirty="0">
              <a:solidFill>
                <a:srgbClr val="FF0000"/>
              </a:solidFill>
            </a:endParaRPr>
          </a:p>
        </p:txBody>
      </p:sp>
      <p:sp>
        <p:nvSpPr>
          <p:cNvPr id="8" name="TextBox 7">
            <a:extLst>
              <a:ext uri="{FF2B5EF4-FFF2-40B4-BE49-F238E27FC236}">
                <a16:creationId xmlns:a16="http://schemas.microsoft.com/office/drawing/2014/main" id="{12BB4C4C-19FD-CBB5-E387-4382E8B2D55C}"/>
              </a:ext>
            </a:extLst>
          </p:cNvPr>
          <p:cNvSpPr txBox="1"/>
          <p:nvPr/>
        </p:nvSpPr>
        <p:spPr>
          <a:xfrm>
            <a:off x="429985" y="904869"/>
            <a:ext cx="10776079" cy="1200329"/>
          </a:xfrm>
          <a:prstGeom prst="rect">
            <a:avLst/>
          </a:prstGeom>
          <a:noFill/>
        </p:spPr>
        <p:txBody>
          <a:bodyPr wrap="square">
            <a:spAutoFit/>
          </a:bodyPr>
          <a:lstStyle/>
          <a:p>
            <a:r>
              <a:rPr lang="en-US" sz="2400" b="0" i="0" dirty="0">
                <a:solidFill>
                  <a:srgbClr val="374151"/>
                </a:solidFill>
                <a:effectLst/>
                <a:latin typeface="Söhne"/>
              </a:rPr>
              <a:t>An algorithm is a step-by-step procedure or a well-defined set of instructions used to solve a specific problem or perform a particular task. Algorithms can be implemented using various programming languages to achieve the desired outcome. </a:t>
            </a:r>
            <a:endParaRPr lang="en-IN" sz="2400" dirty="0"/>
          </a:p>
        </p:txBody>
      </p:sp>
      <p:sp>
        <p:nvSpPr>
          <p:cNvPr id="10" name="TextBox 9">
            <a:extLst>
              <a:ext uri="{FF2B5EF4-FFF2-40B4-BE49-F238E27FC236}">
                <a16:creationId xmlns:a16="http://schemas.microsoft.com/office/drawing/2014/main" id="{DD4B954A-4ED1-45EE-1406-12DF23458D2F}"/>
              </a:ext>
            </a:extLst>
          </p:cNvPr>
          <p:cNvSpPr txBox="1"/>
          <p:nvPr/>
        </p:nvSpPr>
        <p:spPr>
          <a:xfrm>
            <a:off x="429985" y="2106686"/>
            <a:ext cx="5980146" cy="584775"/>
          </a:xfrm>
          <a:prstGeom prst="rect">
            <a:avLst/>
          </a:prstGeom>
          <a:noFill/>
        </p:spPr>
        <p:txBody>
          <a:bodyPr wrap="square">
            <a:spAutoFit/>
          </a:bodyPr>
          <a:lstStyle/>
          <a:p>
            <a:r>
              <a:rPr lang="en-US" sz="3200" b="0" i="0" dirty="0">
                <a:solidFill>
                  <a:srgbClr val="FF0000"/>
                </a:solidFill>
                <a:effectLst/>
                <a:latin typeface="Söhne"/>
              </a:rPr>
              <a:t>Characteristics of a good algorithm</a:t>
            </a:r>
            <a:endParaRPr lang="en-IN" sz="3200" dirty="0">
              <a:solidFill>
                <a:srgbClr val="FF0000"/>
              </a:solidFill>
            </a:endParaRPr>
          </a:p>
        </p:txBody>
      </p:sp>
      <p:sp>
        <p:nvSpPr>
          <p:cNvPr id="12" name="TextBox 11">
            <a:extLst>
              <a:ext uri="{FF2B5EF4-FFF2-40B4-BE49-F238E27FC236}">
                <a16:creationId xmlns:a16="http://schemas.microsoft.com/office/drawing/2014/main" id="{28F07729-9AC7-8F6D-EB92-B463DB0DD110}"/>
              </a:ext>
            </a:extLst>
          </p:cNvPr>
          <p:cNvSpPr txBox="1"/>
          <p:nvPr/>
        </p:nvSpPr>
        <p:spPr>
          <a:xfrm>
            <a:off x="429985" y="2691461"/>
            <a:ext cx="11381014" cy="3785652"/>
          </a:xfrm>
          <a:prstGeom prst="rect">
            <a:avLst/>
          </a:prstGeom>
          <a:noFill/>
        </p:spPr>
        <p:txBody>
          <a:bodyPr wrap="square">
            <a:spAutoFit/>
          </a:bodyPr>
          <a:lstStyle/>
          <a:p>
            <a:pPr algn="l"/>
            <a:r>
              <a:rPr lang="en-US" sz="2400" b="0" i="0" dirty="0">
                <a:solidFill>
                  <a:srgbClr val="374151"/>
                </a:solidFill>
                <a:effectLst/>
                <a:latin typeface="Söhne"/>
              </a:rPr>
              <a:t>A good algorithm exhibits several important characteristics that make it efficient, reliable, and practical for solving a specific problem. Here are the key characteristics of a good algorithm:</a:t>
            </a:r>
          </a:p>
          <a:p>
            <a:pPr algn="l">
              <a:buFont typeface="+mj-lt"/>
              <a:buAutoNum type="arabicPeriod"/>
            </a:pPr>
            <a:r>
              <a:rPr lang="en-US" sz="2400" b="1" i="0" dirty="0">
                <a:solidFill>
                  <a:schemeClr val="accent1"/>
                </a:solidFill>
                <a:effectLst/>
                <a:latin typeface="Söhne"/>
              </a:rPr>
              <a:t>Correctness</a:t>
            </a:r>
            <a:r>
              <a:rPr lang="en-US" sz="2400" b="1" i="0" dirty="0">
                <a:solidFill>
                  <a:srgbClr val="374151"/>
                </a:solidFill>
                <a:effectLst/>
                <a:latin typeface="Söhne"/>
              </a:rPr>
              <a:t>:</a:t>
            </a:r>
            <a:r>
              <a:rPr lang="en-US" sz="2400" b="0" i="0" dirty="0">
                <a:solidFill>
                  <a:srgbClr val="374151"/>
                </a:solidFill>
                <a:effectLst/>
                <a:latin typeface="Söhne"/>
              </a:rPr>
              <a:t> A good algorithm should produce the correct output for all possible valid inputs. It should accurately solve the problem it was designed for without errors.</a:t>
            </a:r>
          </a:p>
          <a:p>
            <a:pPr algn="l">
              <a:buFont typeface="+mj-lt"/>
              <a:buAutoNum type="arabicPeriod"/>
            </a:pPr>
            <a:r>
              <a:rPr lang="en-US" sz="2400" b="1" i="0" dirty="0">
                <a:solidFill>
                  <a:schemeClr val="accent1"/>
                </a:solidFill>
                <a:effectLst/>
                <a:latin typeface="Söhne"/>
              </a:rPr>
              <a:t>Efficiency</a:t>
            </a:r>
            <a:r>
              <a:rPr lang="en-US" sz="2400" b="1" i="0" dirty="0">
                <a:solidFill>
                  <a:srgbClr val="374151"/>
                </a:solidFill>
                <a:effectLst/>
                <a:latin typeface="Söhne"/>
              </a:rPr>
              <a:t>:</a:t>
            </a:r>
            <a:r>
              <a:rPr lang="en-US" sz="2400" b="0" i="0" dirty="0">
                <a:solidFill>
                  <a:srgbClr val="374151"/>
                </a:solidFill>
                <a:effectLst/>
                <a:latin typeface="Söhne"/>
              </a:rPr>
              <a:t> An efficient algorithm executes with the optimal use of resources (time and memory). It should complete the task within a reasonable time and not waste unnecessary computational resources.</a:t>
            </a:r>
          </a:p>
          <a:p>
            <a:pPr algn="l">
              <a:buFont typeface="+mj-lt"/>
              <a:buAutoNum type="arabicPeriod"/>
            </a:pPr>
            <a:r>
              <a:rPr lang="en-US" sz="2400" b="1" i="0" dirty="0">
                <a:solidFill>
                  <a:schemeClr val="accent1"/>
                </a:solidFill>
                <a:effectLst/>
                <a:latin typeface="Söhne"/>
              </a:rPr>
              <a:t>Clarity</a:t>
            </a:r>
            <a:r>
              <a:rPr lang="en-US" sz="2400" b="1" i="0" dirty="0">
                <a:solidFill>
                  <a:srgbClr val="374151"/>
                </a:solidFill>
                <a:effectLst/>
                <a:latin typeface="Söhne"/>
              </a:rPr>
              <a:t>:</a:t>
            </a:r>
            <a:r>
              <a:rPr lang="en-US" sz="2400" b="0" i="0" dirty="0">
                <a:solidFill>
                  <a:srgbClr val="374151"/>
                </a:solidFill>
                <a:effectLst/>
                <a:latin typeface="Söhne"/>
              </a:rPr>
              <a:t> A good algorithm should be clear and easy to understand. It should have a well-defined structure, use meaningful variable names, and be organized in a logical manner.</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80C7005D-5FC2-9DFD-445F-ECD882D8E2FD}"/>
                  </a:ext>
                </a:extLst>
              </p14:cNvPr>
              <p14:cNvContentPartPr/>
              <p14:nvPr/>
            </p14:nvContentPartPr>
            <p14:xfrm>
              <a:off x="1491120" y="1282320"/>
              <a:ext cx="8517240" cy="4453920"/>
            </p14:xfrm>
          </p:contentPart>
        </mc:Choice>
        <mc:Fallback>
          <p:pic>
            <p:nvPicPr>
              <p:cNvPr id="2" name="Ink 1">
                <a:extLst>
                  <a:ext uri="{FF2B5EF4-FFF2-40B4-BE49-F238E27FC236}">
                    <a16:creationId xmlns:a16="http://schemas.microsoft.com/office/drawing/2014/main" id="{80C7005D-5FC2-9DFD-445F-ECD882D8E2FD}"/>
                  </a:ext>
                </a:extLst>
              </p:cNvPr>
              <p:cNvPicPr/>
              <p:nvPr/>
            </p:nvPicPr>
            <p:blipFill>
              <a:blip r:embed="rId3"/>
              <a:stretch>
                <a:fillRect/>
              </a:stretch>
            </p:blipFill>
            <p:spPr>
              <a:xfrm>
                <a:off x="1481760" y="1272960"/>
                <a:ext cx="8535960" cy="4472640"/>
              </a:xfrm>
              <a:prstGeom prst="rect">
                <a:avLst/>
              </a:prstGeom>
            </p:spPr>
          </p:pic>
        </mc:Fallback>
      </mc:AlternateContent>
    </p:spTree>
    <p:extLst>
      <p:ext uri="{BB962C8B-B14F-4D97-AF65-F5344CB8AC3E}">
        <p14:creationId xmlns:p14="http://schemas.microsoft.com/office/powerpoint/2010/main" val="3913877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sp>
        <p:nvSpPr>
          <p:cNvPr id="4" name="TextBox 3">
            <a:extLst>
              <a:ext uri="{FF2B5EF4-FFF2-40B4-BE49-F238E27FC236}">
                <a16:creationId xmlns:a16="http://schemas.microsoft.com/office/drawing/2014/main" id="{DD616FEE-6444-C5C7-466A-02D544E7D8AF}"/>
              </a:ext>
            </a:extLst>
          </p:cNvPr>
          <p:cNvSpPr txBox="1"/>
          <p:nvPr/>
        </p:nvSpPr>
        <p:spPr>
          <a:xfrm>
            <a:off x="381000" y="136525"/>
            <a:ext cx="11552853" cy="5940088"/>
          </a:xfrm>
          <a:prstGeom prst="rect">
            <a:avLst/>
          </a:prstGeom>
          <a:noFill/>
        </p:spPr>
        <p:txBody>
          <a:bodyPr wrap="square">
            <a:spAutoFit/>
          </a:bodyPr>
          <a:lstStyle/>
          <a:p>
            <a:pPr marL="342900" indent="-342900" algn="l">
              <a:buFont typeface="+mj-lt"/>
              <a:buAutoNum type="arabicPeriod" startAt="4"/>
            </a:pPr>
            <a:r>
              <a:rPr lang="en-US" sz="2000" b="1" i="0" dirty="0">
                <a:solidFill>
                  <a:schemeClr val="accent1"/>
                </a:solidFill>
                <a:effectLst/>
                <a:latin typeface="Söhne"/>
              </a:rPr>
              <a:t>Modularity</a:t>
            </a:r>
            <a:r>
              <a:rPr lang="en-US" sz="2000" b="1" i="0" dirty="0">
                <a:solidFill>
                  <a:srgbClr val="374151"/>
                </a:solidFill>
                <a:effectLst/>
                <a:latin typeface="Söhne"/>
              </a:rPr>
              <a:t>:</a:t>
            </a:r>
            <a:r>
              <a:rPr lang="en-US" sz="2000" b="0" i="0" dirty="0">
                <a:solidFill>
                  <a:srgbClr val="374151"/>
                </a:solidFill>
                <a:effectLst/>
                <a:latin typeface="Söhne"/>
              </a:rPr>
              <a:t> An algorithm should be modular, meaning it can be divided into smaller, manageable components. Each component should perform a specific sub-task, making the algorithm easier to comprehend, maintain, and reuse.</a:t>
            </a:r>
          </a:p>
          <a:p>
            <a:pPr marL="342900" indent="-342900" algn="l">
              <a:buFont typeface="+mj-lt"/>
              <a:buAutoNum type="arabicPeriod" startAt="4"/>
            </a:pPr>
            <a:r>
              <a:rPr lang="en-US" sz="2000" b="1" i="0" dirty="0">
                <a:solidFill>
                  <a:schemeClr val="accent1"/>
                </a:solidFill>
                <a:effectLst/>
                <a:latin typeface="Söhne"/>
              </a:rPr>
              <a:t>Finiteness</a:t>
            </a:r>
            <a:r>
              <a:rPr lang="en-US" sz="2000" b="1" i="0" dirty="0">
                <a:solidFill>
                  <a:srgbClr val="374151"/>
                </a:solidFill>
                <a:effectLst/>
                <a:latin typeface="Söhne"/>
              </a:rPr>
              <a:t>:</a:t>
            </a:r>
            <a:r>
              <a:rPr lang="en-US" sz="2000" b="0" i="0" dirty="0">
                <a:solidFill>
                  <a:srgbClr val="374151"/>
                </a:solidFill>
                <a:effectLst/>
                <a:latin typeface="Söhne"/>
              </a:rPr>
              <a:t> A good algorithm should have a well-defined termination point, meaning it will eventually halt and produce the output after a finite number of steps.</a:t>
            </a:r>
          </a:p>
          <a:p>
            <a:pPr marL="342900" indent="-342900" algn="l">
              <a:buFont typeface="+mj-lt"/>
              <a:buAutoNum type="arabicPeriod" startAt="4"/>
            </a:pPr>
            <a:r>
              <a:rPr lang="en-US" sz="2000" b="1" i="0" dirty="0">
                <a:solidFill>
                  <a:schemeClr val="accent1"/>
                </a:solidFill>
                <a:effectLst/>
                <a:latin typeface="Söhne"/>
              </a:rPr>
              <a:t>Input and Output</a:t>
            </a:r>
            <a:r>
              <a:rPr lang="en-US" sz="2000" b="1" i="0" dirty="0">
                <a:solidFill>
                  <a:srgbClr val="374151"/>
                </a:solidFill>
                <a:effectLst/>
                <a:latin typeface="Söhne"/>
              </a:rPr>
              <a:t>:</a:t>
            </a:r>
            <a:r>
              <a:rPr lang="en-US" sz="2000" b="0" i="0" dirty="0">
                <a:solidFill>
                  <a:srgbClr val="374151"/>
                </a:solidFill>
                <a:effectLst/>
                <a:latin typeface="Söhne"/>
              </a:rPr>
              <a:t> The algorithm should clearly define its input requirements and the format of the output it produces. It should handle valid inputs gracefully and account for invalid inputs with appropriate error handling.</a:t>
            </a:r>
          </a:p>
          <a:p>
            <a:pPr marL="342900" indent="-342900" algn="l">
              <a:buFont typeface="+mj-lt"/>
              <a:buAutoNum type="arabicPeriod" startAt="4"/>
            </a:pPr>
            <a:r>
              <a:rPr lang="en-US" sz="2000" b="1" i="0" dirty="0">
                <a:solidFill>
                  <a:schemeClr val="accent1"/>
                </a:solidFill>
                <a:effectLst/>
                <a:latin typeface="Söhne"/>
              </a:rPr>
              <a:t>Generalization</a:t>
            </a:r>
            <a:r>
              <a:rPr lang="en-US" sz="2000" b="1" i="0" dirty="0">
                <a:solidFill>
                  <a:srgbClr val="374151"/>
                </a:solidFill>
                <a:effectLst/>
                <a:latin typeface="Söhne"/>
              </a:rPr>
              <a:t>:</a:t>
            </a:r>
            <a:r>
              <a:rPr lang="en-US" sz="2000" b="0" i="0" dirty="0">
                <a:solidFill>
                  <a:srgbClr val="374151"/>
                </a:solidFill>
                <a:effectLst/>
                <a:latin typeface="Söhne"/>
              </a:rPr>
              <a:t> An ideal algorithm is designed to solve a specific problem but can be generalized to handle similar problems and scenarios.</a:t>
            </a:r>
          </a:p>
          <a:p>
            <a:pPr marL="342900" indent="-342900" algn="l">
              <a:buFont typeface="+mj-lt"/>
              <a:buAutoNum type="arabicPeriod" startAt="4"/>
            </a:pPr>
            <a:r>
              <a:rPr lang="en-US" sz="2000" b="1" i="0" dirty="0">
                <a:solidFill>
                  <a:schemeClr val="accent1"/>
                </a:solidFill>
                <a:effectLst/>
                <a:latin typeface="Söhne"/>
              </a:rPr>
              <a:t>Robustness</a:t>
            </a:r>
            <a:r>
              <a:rPr lang="en-US" sz="2000" b="1" i="0" dirty="0">
                <a:solidFill>
                  <a:srgbClr val="374151"/>
                </a:solidFill>
                <a:effectLst/>
                <a:latin typeface="Söhne"/>
              </a:rPr>
              <a:t>:</a:t>
            </a:r>
            <a:r>
              <a:rPr lang="en-US" sz="2000" b="0" i="0" dirty="0">
                <a:solidFill>
                  <a:srgbClr val="374151"/>
                </a:solidFill>
                <a:effectLst/>
                <a:latin typeface="Söhne"/>
              </a:rPr>
              <a:t> A robust algorithm should be able to handle unexpected or invalid inputs without crashing or producing incorrect results. It should include error handling and appropriate fallback mechanisms.</a:t>
            </a:r>
          </a:p>
          <a:p>
            <a:pPr marL="342900" indent="-342900" algn="l">
              <a:buFont typeface="+mj-lt"/>
              <a:buAutoNum type="arabicPeriod" startAt="4"/>
            </a:pPr>
            <a:r>
              <a:rPr lang="en-US" sz="2000" b="1" i="0" dirty="0">
                <a:solidFill>
                  <a:schemeClr val="accent1"/>
                </a:solidFill>
                <a:effectLst/>
                <a:latin typeface="Söhne"/>
              </a:rPr>
              <a:t>Independence of Language or Platform</a:t>
            </a:r>
            <a:r>
              <a:rPr lang="en-US" sz="2000" b="1" i="0" dirty="0">
                <a:solidFill>
                  <a:srgbClr val="374151"/>
                </a:solidFill>
                <a:effectLst/>
                <a:latin typeface="Söhne"/>
              </a:rPr>
              <a:t>:</a:t>
            </a:r>
            <a:r>
              <a:rPr lang="en-US" sz="2000" b="0" i="0" dirty="0">
                <a:solidFill>
                  <a:srgbClr val="374151"/>
                </a:solidFill>
                <a:effectLst/>
                <a:latin typeface="Söhne"/>
              </a:rPr>
              <a:t> A good algorithm is independent of the programming language or platform used for its implementation. It should be applicable across different environments.</a:t>
            </a:r>
          </a:p>
          <a:p>
            <a:pPr marL="342900" indent="-342900" algn="l">
              <a:buFont typeface="+mj-lt"/>
              <a:buAutoNum type="arabicPeriod" startAt="4"/>
            </a:pPr>
            <a:r>
              <a:rPr lang="en-US" sz="2000" b="1" i="0" dirty="0">
                <a:solidFill>
                  <a:schemeClr val="accent1"/>
                </a:solidFill>
                <a:effectLst/>
                <a:latin typeface="Söhne"/>
              </a:rPr>
              <a:t>Optimality</a:t>
            </a:r>
            <a:r>
              <a:rPr lang="en-US" sz="2000" b="1" i="0" dirty="0">
                <a:solidFill>
                  <a:srgbClr val="374151"/>
                </a:solidFill>
                <a:effectLst/>
                <a:latin typeface="Söhne"/>
              </a:rPr>
              <a:t>:</a:t>
            </a:r>
            <a:r>
              <a:rPr lang="en-US" sz="2000" b="0" i="0" dirty="0">
                <a:solidFill>
                  <a:srgbClr val="374151"/>
                </a:solidFill>
                <a:effectLst/>
                <a:latin typeface="Söhne"/>
              </a:rPr>
              <a:t> In some cases, an optimal algorithm finds the best possible solution efficiently. However, optimization may not be required for all problems, depending on the scale and complexity.</a:t>
            </a:r>
          </a:p>
          <a:p>
            <a:pPr marL="342900" indent="-342900" algn="l">
              <a:buFont typeface="+mj-lt"/>
              <a:buAutoNum type="arabicPeriod" startAt="4"/>
            </a:pPr>
            <a:r>
              <a:rPr lang="en-US" sz="2000" b="1" i="0" dirty="0">
                <a:solidFill>
                  <a:schemeClr val="accent1"/>
                </a:solidFill>
                <a:effectLst/>
                <a:latin typeface="Söhne"/>
              </a:rPr>
              <a:t>Well-Tested</a:t>
            </a:r>
            <a:r>
              <a:rPr lang="en-US" sz="2000" b="1" i="0" dirty="0">
                <a:solidFill>
                  <a:srgbClr val="374151"/>
                </a:solidFill>
                <a:effectLst/>
                <a:latin typeface="Söhne"/>
              </a:rPr>
              <a:t>:</a:t>
            </a:r>
            <a:r>
              <a:rPr lang="en-US" sz="2000" b="0" i="0" dirty="0">
                <a:solidFill>
                  <a:srgbClr val="374151"/>
                </a:solidFill>
                <a:effectLst/>
                <a:latin typeface="Söhne"/>
              </a:rPr>
              <a:t> A good algorithm should be thoroughly tested with various test cases to ensure its correctness and robustness.</a:t>
            </a:r>
          </a:p>
          <a:p>
            <a:pPr marL="342900" indent="-342900" algn="l">
              <a:buFont typeface="+mj-lt"/>
              <a:buAutoNum type="arabicPeriod" startAt="4"/>
            </a:pPr>
            <a:r>
              <a:rPr lang="en-US" sz="2000" b="1" i="0" dirty="0">
                <a:solidFill>
                  <a:schemeClr val="accent1"/>
                </a:solidFill>
                <a:effectLst/>
                <a:latin typeface="Söhne"/>
              </a:rPr>
              <a:t>Maintainability</a:t>
            </a:r>
            <a:r>
              <a:rPr lang="en-US" sz="2000" b="1" i="0" dirty="0">
                <a:solidFill>
                  <a:srgbClr val="374151"/>
                </a:solidFill>
                <a:effectLst/>
                <a:latin typeface="Söhne"/>
              </a:rPr>
              <a:t>:</a:t>
            </a:r>
            <a:r>
              <a:rPr lang="en-US" sz="2000" b="0" i="0" dirty="0">
                <a:solidFill>
                  <a:srgbClr val="374151"/>
                </a:solidFill>
                <a:effectLst/>
                <a:latin typeface="Söhne"/>
              </a:rPr>
              <a:t> An algorithm should be easy to modify or extend as requirements change over time.</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396D5A24-39FE-F1D4-1577-DE35EC76B46B}"/>
                  </a:ext>
                </a:extLst>
              </p14:cNvPr>
              <p14:cNvContentPartPr/>
              <p14:nvPr/>
            </p14:nvContentPartPr>
            <p14:xfrm>
              <a:off x="1646640" y="67680"/>
              <a:ext cx="3465720" cy="2918160"/>
            </p14:xfrm>
          </p:contentPart>
        </mc:Choice>
        <mc:Fallback>
          <p:pic>
            <p:nvPicPr>
              <p:cNvPr id="2" name="Ink 1">
                <a:extLst>
                  <a:ext uri="{FF2B5EF4-FFF2-40B4-BE49-F238E27FC236}">
                    <a16:creationId xmlns:a16="http://schemas.microsoft.com/office/drawing/2014/main" id="{396D5A24-39FE-F1D4-1577-DE35EC76B46B}"/>
                  </a:ext>
                </a:extLst>
              </p:cNvPr>
              <p:cNvPicPr/>
              <p:nvPr/>
            </p:nvPicPr>
            <p:blipFill>
              <a:blip r:embed="rId3"/>
              <a:stretch>
                <a:fillRect/>
              </a:stretch>
            </p:blipFill>
            <p:spPr>
              <a:xfrm>
                <a:off x="1637280" y="58320"/>
                <a:ext cx="3484440" cy="2936880"/>
              </a:xfrm>
              <a:prstGeom prst="rect">
                <a:avLst/>
              </a:prstGeom>
            </p:spPr>
          </p:pic>
        </mc:Fallback>
      </mc:AlternateContent>
    </p:spTree>
    <p:extLst>
      <p:ext uri="{BB962C8B-B14F-4D97-AF65-F5344CB8AC3E}">
        <p14:creationId xmlns:p14="http://schemas.microsoft.com/office/powerpoint/2010/main" val="3318946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dirty="0"/>
          </a:p>
        </p:txBody>
      </p:sp>
      <p:sp>
        <p:nvSpPr>
          <p:cNvPr id="3" name="TextBox 2">
            <a:extLst>
              <a:ext uri="{FF2B5EF4-FFF2-40B4-BE49-F238E27FC236}">
                <a16:creationId xmlns:a16="http://schemas.microsoft.com/office/drawing/2014/main" id="{7EFD3984-5BE4-1938-8D04-AC231759F316}"/>
              </a:ext>
            </a:extLst>
          </p:cNvPr>
          <p:cNvSpPr txBox="1"/>
          <p:nvPr/>
        </p:nvSpPr>
        <p:spPr>
          <a:xfrm>
            <a:off x="1919774" y="230546"/>
            <a:ext cx="6097554" cy="523220"/>
          </a:xfrm>
          <a:prstGeom prst="rect">
            <a:avLst/>
          </a:prstGeom>
          <a:noFill/>
        </p:spPr>
        <p:txBody>
          <a:bodyPr wrap="square">
            <a:spAutoFit/>
          </a:bodyPr>
          <a:lstStyle/>
          <a:p>
            <a:r>
              <a:rPr lang="en-IN" sz="2800" b="0" i="0" dirty="0">
                <a:solidFill>
                  <a:srgbClr val="FF0000"/>
                </a:solidFill>
                <a:effectLst/>
                <a:latin typeface="Söhne"/>
              </a:rPr>
              <a:t>REPRESENTATION OF ALGORITHMS</a:t>
            </a:r>
            <a:endParaRPr lang="en-IN" sz="2800" dirty="0">
              <a:solidFill>
                <a:srgbClr val="FF0000"/>
              </a:solidFill>
            </a:endParaRPr>
          </a:p>
        </p:txBody>
      </p:sp>
      <p:sp>
        <p:nvSpPr>
          <p:cNvPr id="9" name="TextBox 8">
            <a:extLst>
              <a:ext uri="{FF2B5EF4-FFF2-40B4-BE49-F238E27FC236}">
                <a16:creationId xmlns:a16="http://schemas.microsoft.com/office/drawing/2014/main" id="{24202629-61A6-C783-C1AD-845F97F8F281}"/>
              </a:ext>
            </a:extLst>
          </p:cNvPr>
          <p:cNvSpPr txBox="1"/>
          <p:nvPr/>
        </p:nvSpPr>
        <p:spPr>
          <a:xfrm>
            <a:off x="230933" y="937700"/>
            <a:ext cx="11432332" cy="5632311"/>
          </a:xfrm>
          <a:prstGeom prst="rect">
            <a:avLst/>
          </a:prstGeom>
          <a:noFill/>
        </p:spPr>
        <p:txBody>
          <a:bodyPr wrap="square">
            <a:spAutoFit/>
          </a:bodyPr>
          <a:lstStyle/>
          <a:p>
            <a:pPr algn="l"/>
            <a:r>
              <a:rPr lang="en-US" sz="2400" b="0" i="0" dirty="0">
                <a:solidFill>
                  <a:srgbClr val="374151"/>
                </a:solidFill>
                <a:effectLst/>
                <a:latin typeface="Söhne"/>
              </a:rPr>
              <a:t>Algorithms can be represented in various ways to convey their logical steps and execution flow. The common representations of algorithms include:</a:t>
            </a:r>
          </a:p>
          <a:p>
            <a:pPr algn="l">
              <a:buFont typeface="+mj-lt"/>
              <a:buAutoNum type="arabicPeriod"/>
            </a:pPr>
            <a:r>
              <a:rPr lang="en-US" sz="2400" b="1" i="0" dirty="0">
                <a:solidFill>
                  <a:srgbClr val="FF0000"/>
                </a:solidFill>
                <a:effectLst/>
                <a:latin typeface="Söhne"/>
              </a:rPr>
              <a:t>Pseudocode</a:t>
            </a:r>
            <a:r>
              <a:rPr lang="en-US" sz="2400" b="1" i="0" dirty="0">
                <a:solidFill>
                  <a:srgbClr val="374151"/>
                </a:solidFill>
                <a:effectLst/>
                <a:latin typeface="Söhne"/>
              </a:rPr>
              <a:t>:</a:t>
            </a:r>
            <a:r>
              <a:rPr lang="en-US" sz="2400" b="0" i="0" dirty="0">
                <a:solidFill>
                  <a:srgbClr val="374151"/>
                </a:solidFill>
                <a:effectLst/>
                <a:latin typeface="Söhne"/>
              </a:rPr>
              <a:t> Pseudocode is an informal, human-readable representation of an algorithm that uses a combination of natural language and programming constructs. It helps in understanding the logic without being tied to a specific programming language syntax.</a:t>
            </a:r>
          </a:p>
          <a:p>
            <a:pPr algn="l">
              <a:buFont typeface="+mj-lt"/>
              <a:buAutoNum type="arabicPeriod"/>
            </a:pPr>
            <a:r>
              <a:rPr lang="en-US" sz="2400" b="1" i="0" dirty="0">
                <a:solidFill>
                  <a:srgbClr val="FF0000"/>
                </a:solidFill>
                <a:effectLst/>
                <a:latin typeface="Söhne"/>
              </a:rPr>
              <a:t>Flowcharts</a:t>
            </a:r>
            <a:r>
              <a:rPr lang="en-US" sz="2400" b="1" i="0" dirty="0">
                <a:solidFill>
                  <a:srgbClr val="374151"/>
                </a:solidFill>
                <a:effectLst/>
                <a:latin typeface="Söhne"/>
              </a:rPr>
              <a:t>:</a:t>
            </a:r>
            <a:r>
              <a:rPr lang="en-US" sz="2400" b="0" i="0" dirty="0">
                <a:solidFill>
                  <a:srgbClr val="374151"/>
                </a:solidFill>
                <a:effectLst/>
                <a:latin typeface="Söhne"/>
              </a:rPr>
              <a:t> Flowcharts use symbols and arrows to visually represent the logical flow and sequence of steps in an algorithm. They are particularly useful for understanding the control flow and decision-making processes.</a:t>
            </a:r>
          </a:p>
          <a:p>
            <a:pPr algn="l">
              <a:buFont typeface="+mj-lt"/>
              <a:buAutoNum type="arabicPeriod"/>
            </a:pPr>
            <a:r>
              <a:rPr lang="en-US" sz="2400" b="1" i="0" dirty="0">
                <a:solidFill>
                  <a:srgbClr val="FF0000"/>
                </a:solidFill>
                <a:effectLst/>
                <a:latin typeface="Söhne"/>
              </a:rPr>
              <a:t>Structured English</a:t>
            </a:r>
            <a:r>
              <a:rPr lang="en-US" sz="2400" b="1" i="0" dirty="0">
                <a:solidFill>
                  <a:srgbClr val="374151"/>
                </a:solidFill>
                <a:effectLst/>
                <a:latin typeface="Söhne"/>
              </a:rPr>
              <a:t>:</a:t>
            </a:r>
            <a:r>
              <a:rPr lang="en-US" sz="2400" b="0" i="0" dirty="0">
                <a:solidFill>
                  <a:srgbClr val="374151"/>
                </a:solidFill>
                <a:effectLst/>
                <a:latin typeface="Söhne"/>
              </a:rPr>
              <a:t> Structured English is a way of representing algorithms using standard English with well-defined structures, such as sequence, selection, and iteration.</a:t>
            </a:r>
          </a:p>
          <a:p>
            <a:pPr algn="l">
              <a:buFont typeface="+mj-lt"/>
              <a:buAutoNum type="arabicPeriod"/>
            </a:pPr>
            <a:r>
              <a:rPr lang="en-US" sz="2400" b="1" i="0" dirty="0" err="1">
                <a:solidFill>
                  <a:srgbClr val="FF0000"/>
                </a:solidFill>
                <a:effectLst/>
                <a:latin typeface="Söhne"/>
              </a:rPr>
              <a:t>Nassi-Shneiderman</a:t>
            </a:r>
            <a:r>
              <a:rPr lang="en-US" sz="2400" b="1" i="0" dirty="0">
                <a:solidFill>
                  <a:srgbClr val="FF0000"/>
                </a:solidFill>
                <a:effectLst/>
                <a:latin typeface="Söhne"/>
              </a:rPr>
              <a:t> Diagrams</a:t>
            </a:r>
            <a:r>
              <a:rPr lang="en-US" sz="2400" b="1" i="0" dirty="0">
                <a:solidFill>
                  <a:srgbClr val="374151"/>
                </a:solidFill>
                <a:effectLst/>
                <a:latin typeface="Söhne"/>
              </a:rPr>
              <a:t>:</a:t>
            </a:r>
            <a:r>
              <a:rPr lang="en-US" sz="2400" b="0" i="0" dirty="0">
                <a:solidFill>
                  <a:srgbClr val="374151"/>
                </a:solidFill>
                <a:effectLst/>
                <a:latin typeface="Söhne"/>
              </a:rPr>
              <a:t> These diagrams are similar to flowcharts and represent the control flow using structured elements such as sequence, selection, and iteration constructs.</a:t>
            </a:r>
          </a:p>
          <a:p>
            <a:pPr algn="l">
              <a:buFont typeface="+mj-lt"/>
              <a:buAutoNum type="arabicPeriod"/>
            </a:pPr>
            <a:r>
              <a:rPr lang="en-US" sz="2400" b="1" i="0" dirty="0">
                <a:solidFill>
                  <a:srgbClr val="FF0000"/>
                </a:solidFill>
                <a:effectLst/>
                <a:latin typeface="Söhne"/>
              </a:rPr>
              <a:t>Control Tables</a:t>
            </a:r>
            <a:r>
              <a:rPr lang="en-US" sz="2400" b="1" i="0" dirty="0">
                <a:solidFill>
                  <a:srgbClr val="374151"/>
                </a:solidFill>
                <a:effectLst/>
                <a:latin typeface="Söhne"/>
              </a:rPr>
              <a:t>:</a:t>
            </a:r>
            <a:r>
              <a:rPr lang="en-US" sz="2400" b="0" i="0" dirty="0">
                <a:solidFill>
                  <a:srgbClr val="374151"/>
                </a:solidFill>
                <a:effectLst/>
                <a:latin typeface="Söhne"/>
              </a:rPr>
              <a:t> Control tables use tabular representation to define a sequence of actions based on different conditions or inputs.</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E808350A-F472-67A4-1AAD-7F3499DBC086}"/>
                  </a:ext>
                </a:extLst>
              </p14:cNvPr>
              <p14:cNvContentPartPr/>
              <p14:nvPr/>
            </p14:nvContentPartPr>
            <p14:xfrm>
              <a:off x="595080" y="676440"/>
              <a:ext cx="9037080" cy="4383720"/>
            </p14:xfrm>
          </p:contentPart>
        </mc:Choice>
        <mc:Fallback>
          <p:pic>
            <p:nvPicPr>
              <p:cNvPr id="2" name="Ink 1">
                <a:extLst>
                  <a:ext uri="{FF2B5EF4-FFF2-40B4-BE49-F238E27FC236}">
                    <a16:creationId xmlns:a16="http://schemas.microsoft.com/office/drawing/2014/main" id="{E808350A-F472-67A4-1AAD-7F3499DBC086}"/>
                  </a:ext>
                </a:extLst>
              </p:cNvPr>
              <p:cNvPicPr/>
              <p:nvPr/>
            </p:nvPicPr>
            <p:blipFill>
              <a:blip r:embed="rId3"/>
              <a:stretch>
                <a:fillRect/>
              </a:stretch>
            </p:blipFill>
            <p:spPr>
              <a:xfrm>
                <a:off x="585720" y="667080"/>
                <a:ext cx="9055800" cy="4402440"/>
              </a:xfrm>
              <a:prstGeom prst="rect">
                <a:avLst/>
              </a:prstGeom>
            </p:spPr>
          </p:pic>
        </mc:Fallback>
      </mc:AlternateContent>
    </p:spTree>
    <p:extLst>
      <p:ext uri="{BB962C8B-B14F-4D97-AF65-F5344CB8AC3E}">
        <p14:creationId xmlns:p14="http://schemas.microsoft.com/office/powerpoint/2010/main" val="1764421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15</a:t>
            </a:fld>
            <a:endParaRPr lang="en-US" dirty="0"/>
          </a:p>
        </p:txBody>
      </p:sp>
      <p:sp>
        <p:nvSpPr>
          <p:cNvPr id="3" name="TextBox 2">
            <a:extLst>
              <a:ext uri="{FF2B5EF4-FFF2-40B4-BE49-F238E27FC236}">
                <a16:creationId xmlns:a16="http://schemas.microsoft.com/office/drawing/2014/main" id="{7EFD3984-5BE4-1938-8D04-AC231759F316}"/>
              </a:ext>
            </a:extLst>
          </p:cNvPr>
          <p:cNvSpPr txBox="1"/>
          <p:nvPr/>
        </p:nvSpPr>
        <p:spPr>
          <a:xfrm>
            <a:off x="1919774" y="230546"/>
            <a:ext cx="6097554" cy="523220"/>
          </a:xfrm>
          <a:prstGeom prst="rect">
            <a:avLst/>
          </a:prstGeom>
          <a:noFill/>
        </p:spPr>
        <p:txBody>
          <a:bodyPr wrap="square">
            <a:spAutoFit/>
          </a:bodyPr>
          <a:lstStyle/>
          <a:p>
            <a:r>
              <a:rPr lang="en-IN" sz="2800" b="0" i="0" dirty="0">
                <a:solidFill>
                  <a:srgbClr val="FF0000"/>
                </a:solidFill>
                <a:effectLst/>
                <a:latin typeface="Söhne"/>
              </a:rPr>
              <a:t>REPRESENTATION OF ALGORITHMS</a:t>
            </a:r>
            <a:endParaRPr lang="en-IN" sz="2800" dirty="0">
              <a:solidFill>
                <a:srgbClr val="FF0000"/>
              </a:solidFill>
            </a:endParaRPr>
          </a:p>
        </p:txBody>
      </p:sp>
      <p:sp>
        <p:nvSpPr>
          <p:cNvPr id="9" name="TextBox 8">
            <a:extLst>
              <a:ext uri="{FF2B5EF4-FFF2-40B4-BE49-F238E27FC236}">
                <a16:creationId xmlns:a16="http://schemas.microsoft.com/office/drawing/2014/main" id="{24202629-61A6-C783-C1AD-845F97F8F281}"/>
              </a:ext>
            </a:extLst>
          </p:cNvPr>
          <p:cNvSpPr txBox="1"/>
          <p:nvPr/>
        </p:nvSpPr>
        <p:spPr>
          <a:xfrm>
            <a:off x="230933" y="937700"/>
            <a:ext cx="11432332" cy="4524315"/>
          </a:xfrm>
          <a:prstGeom prst="rect">
            <a:avLst/>
          </a:prstGeom>
          <a:noFill/>
        </p:spPr>
        <p:txBody>
          <a:bodyPr wrap="square">
            <a:spAutoFit/>
          </a:bodyPr>
          <a:lstStyle/>
          <a:p>
            <a:pPr marL="457200" indent="-457200" algn="l">
              <a:buFont typeface="+mj-lt"/>
              <a:buAutoNum type="arabicPeriod" startAt="6"/>
            </a:pPr>
            <a:r>
              <a:rPr lang="en-US" sz="2400" b="1" i="0" dirty="0">
                <a:solidFill>
                  <a:srgbClr val="FF0000"/>
                </a:solidFill>
                <a:effectLst/>
                <a:latin typeface="Söhne"/>
              </a:rPr>
              <a:t>Decision Tables</a:t>
            </a:r>
            <a:r>
              <a:rPr lang="en-US" sz="2400" b="1" i="0" dirty="0">
                <a:solidFill>
                  <a:srgbClr val="374151"/>
                </a:solidFill>
                <a:effectLst/>
                <a:latin typeface="Söhne"/>
              </a:rPr>
              <a:t>:</a:t>
            </a:r>
            <a:r>
              <a:rPr lang="en-US" sz="2400" b="0" i="0" dirty="0">
                <a:solidFill>
                  <a:srgbClr val="374151"/>
                </a:solidFill>
                <a:effectLst/>
                <a:latin typeface="Söhne"/>
              </a:rPr>
              <a:t> Decision tables are used to represent complex conditions and outcomes in a tabular form, making it easier to handle multiple scenarios.</a:t>
            </a:r>
          </a:p>
          <a:p>
            <a:pPr marL="457200" indent="-457200" algn="l">
              <a:buFont typeface="+mj-lt"/>
              <a:buAutoNum type="arabicPeriod" startAt="6"/>
            </a:pPr>
            <a:r>
              <a:rPr lang="en-US" sz="2400" b="1" i="0" dirty="0">
                <a:solidFill>
                  <a:srgbClr val="FF0000"/>
                </a:solidFill>
                <a:effectLst/>
                <a:latin typeface="Söhne"/>
              </a:rPr>
              <a:t>Structured Charts</a:t>
            </a:r>
            <a:r>
              <a:rPr lang="en-US" sz="2400" b="1" i="0" dirty="0">
                <a:solidFill>
                  <a:srgbClr val="374151"/>
                </a:solidFill>
                <a:effectLst/>
                <a:latin typeface="Söhne"/>
              </a:rPr>
              <a:t>:</a:t>
            </a:r>
            <a:r>
              <a:rPr lang="en-US" sz="2400" b="0" i="0" dirty="0">
                <a:solidFill>
                  <a:srgbClr val="374151"/>
                </a:solidFill>
                <a:effectLst/>
                <a:latin typeface="Söhne"/>
              </a:rPr>
              <a:t> Structured charts combine elements of flowcharts, </a:t>
            </a:r>
            <a:r>
              <a:rPr lang="en-US" sz="2400" b="0" i="0" dirty="0" err="1">
                <a:solidFill>
                  <a:srgbClr val="374151"/>
                </a:solidFill>
                <a:effectLst/>
                <a:latin typeface="Söhne"/>
              </a:rPr>
              <a:t>Nassi-Shneiderman</a:t>
            </a:r>
            <a:r>
              <a:rPr lang="en-US" sz="2400" b="0" i="0" dirty="0">
                <a:solidFill>
                  <a:srgbClr val="374151"/>
                </a:solidFill>
                <a:effectLst/>
                <a:latin typeface="Söhne"/>
              </a:rPr>
              <a:t> diagrams, and control tables to represent the hierarchy of processes and control flow in an algorithm.</a:t>
            </a:r>
          </a:p>
          <a:p>
            <a:pPr marL="457200" indent="-457200" algn="l">
              <a:buFont typeface="+mj-lt"/>
              <a:buAutoNum type="arabicPeriod" startAt="6"/>
            </a:pPr>
            <a:r>
              <a:rPr lang="en-US" sz="2400" b="1" i="0" dirty="0">
                <a:solidFill>
                  <a:srgbClr val="FF0000"/>
                </a:solidFill>
                <a:effectLst/>
                <a:latin typeface="Söhne"/>
              </a:rPr>
              <a:t>Unified Modeling Language (UML) Activity Diagrams</a:t>
            </a:r>
            <a:r>
              <a:rPr lang="en-US" sz="2400" b="1" i="0" dirty="0">
                <a:solidFill>
                  <a:srgbClr val="374151"/>
                </a:solidFill>
                <a:effectLst/>
                <a:latin typeface="Söhne"/>
              </a:rPr>
              <a:t>:</a:t>
            </a:r>
            <a:r>
              <a:rPr lang="en-US" sz="2400" b="0" i="0" dirty="0">
                <a:solidFill>
                  <a:srgbClr val="374151"/>
                </a:solidFill>
                <a:effectLst/>
                <a:latin typeface="Söhne"/>
              </a:rPr>
              <a:t> UML activity diagrams are a graphical representation used in software engineering to model the workflow of an algorithm or system.</a:t>
            </a:r>
          </a:p>
          <a:p>
            <a:pPr marL="457200" indent="-457200" algn="l">
              <a:buFont typeface="+mj-lt"/>
              <a:buAutoNum type="arabicPeriod" startAt="6"/>
            </a:pPr>
            <a:r>
              <a:rPr lang="en-US" sz="2400" b="1" i="0" dirty="0">
                <a:solidFill>
                  <a:srgbClr val="FF0000"/>
                </a:solidFill>
                <a:effectLst/>
                <a:latin typeface="Söhne"/>
              </a:rPr>
              <a:t>Data Flow Diagrams (DFD):</a:t>
            </a:r>
            <a:r>
              <a:rPr lang="en-US" sz="2400" b="0" i="0" dirty="0">
                <a:solidFill>
                  <a:srgbClr val="FF0000"/>
                </a:solidFill>
                <a:effectLst/>
                <a:latin typeface="Söhne"/>
              </a:rPr>
              <a:t> </a:t>
            </a:r>
            <a:r>
              <a:rPr lang="en-US" sz="2400" b="0" i="0" dirty="0">
                <a:solidFill>
                  <a:srgbClr val="374151"/>
                </a:solidFill>
                <a:effectLst/>
                <a:latin typeface="Söhne"/>
              </a:rPr>
              <a:t>DFDs represent the flow of data within an algorithm or system and help in understanding data transformations and processing steps.</a:t>
            </a:r>
          </a:p>
          <a:p>
            <a:pPr marL="457200" indent="-457200" algn="l">
              <a:buFont typeface="+mj-lt"/>
              <a:buAutoNum type="arabicPeriod" startAt="6"/>
            </a:pPr>
            <a:r>
              <a:rPr lang="en-US" sz="2400" b="1" i="0" dirty="0">
                <a:solidFill>
                  <a:srgbClr val="FF0000"/>
                </a:solidFill>
                <a:effectLst/>
                <a:latin typeface="Söhne"/>
              </a:rPr>
              <a:t>State Diagrams</a:t>
            </a:r>
            <a:r>
              <a:rPr lang="en-US" sz="2400" b="1" i="0" dirty="0">
                <a:solidFill>
                  <a:srgbClr val="374151"/>
                </a:solidFill>
                <a:effectLst/>
                <a:latin typeface="Söhne"/>
              </a:rPr>
              <a:t>:</a:t>
            </a:r>
            <a:r>
              <a:rPr lang="en-US" sz="2400" b="0" i="0" dirty="0">
                <a:solidFill>
                  <a:srgbClr val="374151"/>
                </a:solidFill>
                <a:effectLst/>
                <a:latin typeface="Söhne"/>
              </a:rPr>
              <a:t> State diagrams represent the different states an algorithm or system can be in and how it transitions between these states based on inputs or events.</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1BA998E3-3409-705B-C144-5E4C9A03A52C}"/>
                  </a:ext>
                </a:extLst>
              </p14:cNvPr>
              <p14:cNvContentPartPr/>
              <p14:nvPr/>
            </p14:nvContentPartPr>
            <p14:xfrm>
              <a:off x="1249200" y="2045520"/>
              <a:ext cx="2073960" cy="2233800"/>
            </p14:xfrm>
          </p:contentPart>
        </mc:Choice>
        <mc:Fallback>
          <p:pic>
            <p:nvPicPr>
              <p:cNvPr id="2" name="Ink 1">
                <a:extLst>
                  <a:ext uri="{FF2B5EF4-FFF2-40B4-BE49-F238E27FC236}">
                    <a16:creationId xmlns:a16="http://schemas.microsoft.com/office/drawing/2014/main" id="{1BA998E3-3409-705B-C144-5E4C9A03A52C}"/>
                  </a:ext>
                </a:extLst>
              </p:cNvPr>
              <p:cNvPicPr/>
              <p:nvPr/>
            </p:nvPicPr>
            <p:blipFill>
              <a:blip r:embed="rId3"/>
              <a:stretch>
                <a:fillRect/>
              </a:stretch>
            </p:blipFill>
            <p:spPr>
              <a:xfrm>
                <a:off x="1239840" y="2036160"/>
                <a:ext cx="2092680" cy="2252520"/>
              </a:xfrm>
              <a:prstGeom prst="rect">
                <a:avLst/>
              </a:prstGeom>
            </p:spPr>
          </p:pic>
        </mc:Fallback>
      </mc:AlternateContent>
    </p:spTree>
    <p:extLst>
      <p:ext uri="{BB962C8B-B14F-4D97-AF65-F5344CB8AC3E}">
        <p14:creationId xmlns:p14="http://schemas.microsoft.com/office/powerpoint/2010/main" val="2210666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16</a:t>
            </a:fld>
            <a:endParaRPr lang="en-US" dirty="0"/>
          </a:p>
        </p:txBody>
      </p:sp>
      <p:sp>
        <p:nvSpPr>
          <p:cNvPr id="3" name="TextBox 2">
            <a:extLst>
              <a:ext uri="{FF2B5EF4-FFF2-40B4-BE49-F238E27FC236}">
                <a16:creationId xmlns:a16="http://schemas.microsoft.com/office/drawing/2014/main" id="{7EFD3984-5BE4-1938-8D04-AC231759F316}"/>
              </a:ext>
            </a:extLst>
          </p:cNvPr>
          <p:cNvSpPr txBox="1"/>
          <p:nvPr/>
        </p:nvSpPr>
        <p:spPr>
          <a:xfrm>
            <a:off x="1910046" y="136525"/>
            <a:ext cx="6097554" cy="523220"/>
          </a:xfrm>
          <a:prstGeom prst="rect">
            <a:avLst/>
          </a:prstGeom>
          <a:noFill/>
        </p:spPr>
        <p:txBody>
          <a:bodyPr wrap="square">
            <a:spAutoFit/>
          </a:bodyPr>
          <a:lstStyle/>
          <a:p>
            <a:r>
              <a:rPr lang="en-IN" sz="2800" b="0" i="0" dirty="0">
                <a:solidFill>
                  <a:srgbClr val="FF0000"/>
                </a:solidFill>
                <a:effectLst/>
                <a:latin typeface="Söhne"/>
              </a:rPr>
              <a:t>REPRESENTATION OF ALGORITHMS</a:t>
            </a:r>
            <a:endParaRPr lang="en-IN" sz="2800" dirty="0">
              <a:solidFill>
                <a:srgbClr val="FF0000"/>
              </a:solidFill>
            </a:endParaRPr>
          </a:p>
        </p:txBody>
      </p:sp>
      <p:pic>
        <p:nvPicPr>
          <p:cNvPr id="4" name="Picture 3">
            <a:extLst>
              <a:ext uri="{FF2B5EF4-FFF2-40B4-BE49-F238E27FC236}">
                <a16:creationId xmlns:a16="http://schemas.microsoft.com/office/drawing/2014/main" id="{6FF09E81-A948-522B-E5AE-F07581FC173A}"/>
              </a:ext>
            </a:extLst>
          </p:cNvPr>
          <p:cNvPicPr>
            <a:picLocks noChangeAspect="1"/>
          </p:cNvPicPr>
          <p:nvPr/>
        </p:nvPicPr>
        <p:blipFill>
          <a:blip r:embed="rId2"/>
          <a:stretch>
            <a:fillRect/>
          </a:stretch>
        </p:blipFill>
        <p:spPr>
          <a:xfrm>
            <a:off x="846306" y="535021"/>
            <a:ext cx="9173184" cy="5821329"/>
          </a:xfrm>
          <a:prstGeom prst="rect">
            <a:avLst/>
          </a:prstGeom>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AD6B7CCC-3C66-72B0-C934-D3DEB50F482E}"/>
                  </a:ext>
                </a:extLst>
              </p14:cNvPr>
              <p14:cNvContentPartPr/>
              <p14:nvPr/>
            </p14:nvContentPartPr>
            <p14:xfrm>
              <a:off x="2278440" y="1181160"/>
              <a:ext cx="8676720" cy="4428360"/>
            </p14:xfrm>
          </p:contentPart>
        </mc:Choice>
        <mc:Fallback>
          <p:pic>
            <p:nvPicPr>
              <p:cNvPr id="7" name="Ink 6">
                <a:extLst>
                  <a:ext uri="{FF2B5EF4-FFF2-40B4-BE49-F238E27FC236}">
                    <a16:creationId xmlns:a16="http://schemas.microsoft.com/office/drawing/2014/main" id="{AD6B7CCC-3C66-72B0-C934-D3DEB50F482E}"/>
                  </a:ext>
                </a:extLst>
              </p:cNvPr>
              <p:cNvPicPr/>
              <p:nvPr/>
            </p:nvPicPr>
            <p:blipFill>
              <a:blip r:embed="rId4"/>
              <a:stretch>
                <a:fillRect/>
              </a:stretch>
            </p:blipFill>
            <p:spPr>
              <a:xfrm>
                <a:off x="2269080" y="1171800"/>
                <a:ext cx="8695440" cy="4447080"/>
              </a:xfrm>
              <a:prstGeom prst="rect">
                <a:avLst/>
              </a:prstGeom>
            </p:spPr>
          </p:pic>
        </mc:Fallback>
      </mc:AlternateContent>
    </p:spTree>
    <p:extLst>
      <p:ext uri="{BB962C8B-B14F-4D97-AF65-F5344CB8AC3E}">
        <p14:creationId xmlns:p14="http://schemas.microsoft.com/office/powerpoint/2010/main" val="2326261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17</a:t>
            </a:fld>
            <a:endParaRPr lang="en-US" dirty="0"/>
          </a:p>
        </p:txBody>
      </p:sp>
      <p:sp>
        <p:nvSpPr>
          <p:cNvPr id="3" name="TextBox 2">
            <a:extLst>
              <a:ext uri="{FF2B5EF4-FFF2-40B4-BE49-F238E27FC236}">
                <a16:creationId xmlns:a16="http://schemas.microsoft.com/office/drawing/2014/main" id="{7EFD3984-5BE4-1938-8D04-AC231759F316}"/>
              </a:ext>
            </a:extLst>
          </p:cNvPr>
          <p:cNvSpPr txBox="1"/>
          <p:nvPr/>
        </p:nvSpPr>
        <p:spPr>
          <a:xfrm>
            <a:off x="1919774" y="230546"/>
            <a:ext cx="6097554" cy="523220"/>
          </a:xfrm>
          <a:prstGeom prst="rect">
            <a:avLst/>
          </a:prstGeom>
          <a:noFill/>
        </p:spPr>
        <p:txBody>
          <a:bodyPr wrap="square">
            <a:spAutoFit/>
          </a:bodyPr>
          <a:lstStyle/>
          <a:p>
            <a:r>
              <a:rPr lang="en-IN" sz="2800" b="0" i="0" dirty="0">
                <a:solidFill>
                  <a:srgbClr val="FF0000"/>
                </a:solidFill>
                <a:effectLst/>
                <a:latin typeface="Söhne"/>
              </a:rPr>
              <a:t>FLOW OF CONTROL</a:t>
            </a:r>
            <a:endParaRPr lang="en-IN" sz="2800" dirty="0">
              <a:solidFill>
                <a:srgbClr val="FF0000"/>
              </a:solidFill>
            </a:endParaRPr>
          </a:p>
        </p:txBody>
      </p:sp>
      <p:sp>
        <p:nvSpPr>
          <p:cNvPr id="9" name="TextBox 8">
            <a:extLst>
              <a:ext uri="{FF2B5EF4-FFF2-40B4-BE49-F238E27FC236}">
                <a16:creationId xmlns:a16="http://schemas.microsoft.com/office/drawing/2014/main" id="{24202629-61A6-C783-C1AD-845F97F8F281}"/>
              </a:ext>
            </a:extLst>
          </p:cNvPr>
          <p:cNvSpPr txBox="1"/>
          <p:nvPr/>
        </p:nvSpPr>
        <p:spPr>
          <a:xfrm>
            <a:off x="230933" y="937700"/>
            <a:ext cx="11432332" cy="5262979"/>
          </a:xfrm>
          <a:prstGeom prst="rect">
            <a:avLst/>
          </a:prstGeom>
          <a:noFill/>
        </p:spPr>
        <p:txBody>
          <a:bodyPr wrap="square">
            <a:spAutoFit/>
          </a:bodyPr>
          <a:lstStyle/>
          <a:p>
            <a:pPr algn="l"/>
            <a:r>
              <a:rPr lang="en-US" sz="2400" b="0" i="0" dirty="0">
                <a:solidFill>
                  <a:srgbClr val="374151"/>
                </a:solidFill>
                <a:effectLst/>
                <a:latin typeface="Söhne"/>
              </a:rPr>
              <a:t>The flow of control refers to the order in which the instructions or statements in a program are executed during its runtime. The flow of control is determined by the program's control structures, which dictate the sequence of operations based on certain conditions or loops. There are three main types of flow control in programming:</a:t>
            </a:r>
          </a:p>
          <a:p>
            <a:pPr algn="l">
              <a:buFont typeface="+mj-lt"/>
              <a:buAutoNum type="arabicPeriod"/>
            </a:pPr>
            <a:r>
              <a:rPr lang="en-US" sz="2400" b="1" i="0" dirty="0">
                <a:solidFill>
                  <a:schemeClr val="accent1"/>
                </a:solidFill>
                <a:effectLst/>
                <a:latin typeface="Söhne"/>
              </a:rPr>
              <a:t>Sequence:</a:t>
            </a:r>
            <a:r>
              <a:rPr lang="en-US" sz="2400" b="0" i="0" dirty="0">
                <a:solidFill>
                  <a:schemeClr val="accent1"/>
                </a:solidFill>
                <a:effectLst/>
                <a:latin typeface="Söhne"/>
              </a:rPr>
              <a:t> </a:t>
            </a:r>
            <a:r>
              <a:rPr lang="en-US" sz="2400" b="0" i="0" dirty="0">
                <a:solidFill>
                  <a:srgbClr val="374151"/>
                </a:solidFill>
                <a:effectLst/>
                <a:latin typeface="Söhne"/>
              </a:rPr>
              <a:t>In a sequence, the statements are executed one after the other in the order they appear. This is the default flow of control, and most programs start with a sequence of statements.</a:t>
            </a:r>
          </a:p>
          <a:p>
            <a:pPr algn="l">
              <a:buFont typeface="+mj-lt"/>
              <a:buAutoNum type="arabicPeriod"/>
            </a:pPr>
            <a:r>
              <a:rPr lang="en-US" sz="2400" b="1" i="0" dirty="0">
                <a:solidFill>
                  <a:schemeClr val="accent1"/>
                </a:solidFill>
                <a:effectLst/>
                <a:latin typeface="Söhne"/>
              </a:rPr>
              <a:t>Selection (Conditional):</a:t>
            </a:r>
            <a:r>
              <a:rPr lang="en-US" sz="2400" b="0" i="0" dirty="0">
                <a:solidFill>
                  <a:schemeClr val="accent1"/>
                </a:solidFill>
                <a:effectLst/>
                <a:latin typeface="Söhne"/>
              </a:rPr>
              <a:t> </a:t>
            </a:r>
            <a:r>
              <a:rPr lang="en-US" sz="2400" b="0" i="0" dirty="0">
                <a:solidFill>
                  <a:srgbClr val="374151"/>
                </a:solidFill>
                <a:effectLst/>
                <a:latin typeface="Söhne"/>
              </a:rPr>
              <a:t>Selection controls allow the program to make decisions based on certain conditions. It uses conditional statements like "if," "else if," and "else" to determine which block of code should be executed based on whether a condition is true or false.</a:t>
            </a:r>
          </a:p>
          <a:p>
            <a:pPr algn="l">
              <a:buFont typeface="+mj-lt"/>
              <a:buAutoNum type="arabicPeriod"/>
            </a:pPr>
            <a:r>
              <a:rPr lang="en-US" sz="2400" b="1" i="0" dirty="0">
                <a:solidFill>
                  <a:schemeClr val="accent1"/>
                </a:solidFill>
                <a:effectLst/>
                <a:latin typeface="Söhne"/>
              </a:rPr>
              <a:t>Iteration (Looping):</a:t>
            </a:r>
            <a:r>
              <a:rPr lang="en-US" sz="2400" b="0" i="0" dirty="0">
                <a:solidFill>
                  <a:schemeClr val="accent1"/>
                </a:solidFill>
                <a:effectLst/>
                <a:latin typeface="Söhne"/>
              </a:rPr>
              <a:t> </a:t>
            </a:r>
            <a:r>
              <a:rPr lang="en-US" sz="2400" b="0" i="0" dirty="0">
                <a:solidFill>
                  <a:srgbClr val="374151"/>
                </a:solidFill>
                <a:effectLst/>
                <a:latin typeface="Söhne"/>
              </a:rPr>
              <a:t>Iteration controls allow the program to repeat a block of code multiple times until a certain condition is met. It uses loop statements like "for," "while," and "do-while" to execute a section of code repeatedly.</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09907376-14F5-5459-38D9-46A0E514642B}"/>
                  </a:ext>
                </a:extLst>
              </p14:cNvPr>
              <p14:cNvContentPartPr/>
              <p14:nvPr/>
            </p14:nvContentPartPr>
            <p14:xfrm>
              <a:off x="532080" y="53640"/>
              <a:ext cx="11419920" cy="5379840"/>
            </p14:xfrm>
          </p:contentPart>
        </mc:Choice>
        <mc:Fallback>
          <p:pic>
            <p:nvPicPr>
              <p:cNvPr id="2" name="Ink 1">
                <a:extLst>
                  <a:ext uri="{FF2B5EF4-FFF2-40B4-BE49-F238E27FC236}">
                    <a16:creationId xmlns:a16="http://schemas.microsoft.com/office/drawing/2014/main" id="{09907376-14F5-5459-38D9-46A0E514642B}"/>
                  </a:ext>
                </a:extLst>
              </p:cNvPr>
              <p:cNvPicPr/>
              <p:nvPr/>
            </p:nvPicPr>
            <p:blipFill>
              <a:blip r:embed="rId3"/>
              <a:stretch>
                <a:fillRect/>
              </a:stretch>
            </p:blipFill>
            <p:spPr>
              <a:xfrm>
                <a:off x="522720" y="44280"/>
                <a:ext cx="11438640" cy="5398560"/>
              </a:xfrm>
              <a:prstGeom prst="rect">
                <a:avLst/>
              </a:prstGeom>
            </p:spPr>
          </p:pic>
        </mc:Fallback>
      </mc:AlternateContent>
    </p:spTree>
    <p:extLst>
      <p:ext uri="{BB962C8B-B14F-4D97-AF65-F5344CB8AC3E}">
        <p14:creationId xmlns:p14="http://schemas.microsoft.com/office/powerpoint/2010/main" val="416792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18</a:t>
            </a:fld>
            <a:endParaRPr lang="en-US" dirty="0"/>
          </a:p>
        </p:txBody>
      </p:sp>
      <p:sp>
        <p:nvSpPr>
          <p:cNvPr id="3" name="TextBox 2">
            <a:extLst>
              <a:ext uri="{FF2B5EF4-FFF2-40B4-BE49-F238E27FC236}">
                <a16:creationId xmlns:a16="http://schemas.microsoft.com/office/drawing/2014/main" id="{7EFD3984-5BE4-1938-8D04-AC231759F316}"/>
              </a:ext>
            </a:extLst>
          </p:cNvPr>
          <p:cNvSpPr txBox="1"/>
          <p:nvPr/>
        </p:nvSpPr>
        <p:spPr>
          <a:xfrm>
            <a:off x="1770484" y="136525"/>
            <a:ext cx="6097554" cy="523220"/>
          </a:xfrm>
          <a:prstGeom prst="rect">
            <a:avLst/>
          </a:prstGeom>
          <a:noFill/>
        </p:spPr>
        <p:txBody>
          <a:bodyPr wrap="square">
            <a:spAutoFit/>
          </a:bodyPr>
          <a:lstStyle/>
          <a:p>
            <a:r>
              <a:rPr lang="en-IN" sz="2800" b="0" i="0" dirty="0">
                <a:solidFill>
                  <a:srgbClr val="FF0000"/>
                </a:solidFill>
                <a:effectLst/>
                <a:latin typeface="Söhne"/>
              </a:rPr>
              <a:t>Question Answer</a:t>
            </a:r>
            <a:endParaRPr lang="en-IN" sz="2800" dirty="0">
              <a:solidFill>
                <a:srgbClr val="FF0000"/>
              </a:solidFill>
            </a:endParaRPr>
          </a:p>
        </p:txBody>
      </p:sp>
      <p:sp>
        <p:nvSpPr>
          <p:cNvPr id="9" name="TextBox 8">
            <a:extLst>
              <a:ext uri="{FF2B5EF4-FFF2-40B4-BE49-F238E27FC236}">
                <a16:creationId xmlns:a16="http://schemas.microsoft.com/office/drawing/2014/main" id="{24202629-61A6-C783-C1AD-845F97F8F281}"/>
              </a:ext>
            </a:extLst>
          </p:cNvPr>
          <p:cNvSpPr txBox="1"/>
          <p:nvPr/>
        </p:nvSpPr>
        <p:spPr>
          <a:xfrm>
            <a:off x="230933" y="937700"/>
            <a:ext cx="11432332" cy="830997"/>
          </a:xfrm>
          <a:prstGeom prst="rect">
            <a:avLst/>
          </a:prstGeom>
          <a:noFill/>
        </p:spPr>
        <p:txBody>
          <a:bodyPr wrap="square">
            <a:spAutoFit/>
          </a:bodyPr>
          <a:lstStyle/>
          <a:p>
            <a:pPr algn="l"/>
            <a:r>
              <a:rPr lang="en-US" sz="2400" b="0" i="0" dirty="0">
                <a:solidFill>
                  <a:srgbClr val="FF0000"/>
                </a:solidFill>
                <a:effectLst/>
                <a:latin typeface="Söhne"/>
              </a:rPr>
              <a:t>Write pseudocode that reads two numbers and divide one by another and display the quotient</a:t>
            </a:r>
          </a:p>
        </p:txBody>
      </p:sp>
      <p:sp>
        <p:nvSpPr>
          <p:cNvPr id="8" name="TextBox 7">
            <a:extLst>
              <a:ext uri="{FF2B5EF4-FFF2-40B4-BE49-F238E27FC236}">
                <a16:creationId xmlns:a16="http://schemas.microsoft.com/office/drawing/2014/main" id="{E7B5424F-9B76-AA4D-5ADE-143679D3B76C}"/>
              </a:ext>
            </a:extLst>
          </p:cNvPr>
          <p:cNvSpPr txBox="1"/>
          <p:nvPr/>
        </p:nvSpPr>
        <p:spPr>
          <a:xfrm>
            <a:off x="772108" y="1720840"/>
            <a:ext cx="9164994" cy="3170099"/>
          </a:xfrm>
          <a:prstGeom prst="rect">
            <a:avLst/>
          </a:prstGeom>
          <a:noFill/>
        </p:spPr>
        <p:txBody>
          <a:bodyPr wrap="square">
            <a:spAutoFit/>
          </a:bodyPr>
          <a:lstStyle/>
          <a:p>
            <a:r>
              <a:rPr lang="en-US" sz="2000" dirty="0"/>
              <a:t>1. Start</a:t>
            </a:r>
          </a:p>
          <a:p>
            <a:r>
              <a:rPr lang="en-US" sz="2000" dirty="0"/>
              <a:t>2. Declare variables num1, num2, quotient</a:t>
            </a:r>
          </a:p>
          <a:p>
            <a:r>
              <a:rPr lang="en-US" sz="2000" dirty="0"/>
              <a:t>3. Read the value of num1 from the user</a:t>
            </a:r>
          </a:p>
          <a:p>
            <a:r>
              <a:rPr lang="en-US" sz="2000" dirty="0"/>
              <a:t>4. Read the value of num2 from the user</a:t>
            </a:r>
          </a:p>
          <a:p>
            <a:r>
              <a:rPr lang="en-US" sz="2000" dirty="0"/>
              <a:t>5. Check if num2 is not equal to 0 (to avoid division by zero)</a:t>
            </a:r>
          </a:p>
          <a:p>
            <a:r>
              <a:rPr lang="en-US" sz="2000" dirty="0"/>
              <a:t>   a. If num2 is equal to 0, display an error message "Cannot divide by zero."</a:t>
            </a:r>
          </a:p>
          <a:p>
            <a:r>
              <a:rPr lang="en-US" sz="2000" dirty="0"/>
              <a:t>   b. If num2 is not equal to 0, continue to the next step.</a:t>
            </a:r>
          </a:p>
          <a:p>
            <a:r>
              <a:rPr lang="en-US" sz="2000" dirty="0"/>
              <a:t>6. Divide num1 by num2 and store the result in the variable quotient</a:t>
            </a:r>
          </a:p>
          <a:p>
            <a:r>
              <a:rPr lang="en-US" sz="2000" dirty="0"/>
              <a:t>7. Display the value of quotient</a:t>
            </a:r>
          </a:p>
          <a:p>
            <a:r>
              <a:rPr lang="en-US" sz="2000" dirty="0"/>
              <a:t>8. End</a:t>
            </a:r>
            <a:endParaRPr lang="en-IN" sz="2000"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2A1F0D54-5042-5DE8-F677-C50C6235BA32}"/>
                  </a:ext>
                </a:extLst>
              </p14:cNvPr>
              <p14:cNvContentPartPr/>
              <p14:nvPr/>
            </p14:nvContentPartPr>
            <p14:xfrm>
              <a:off x="1320840" y="1288080"/>
              <a:ext cx="9900000" cy="3520080"/>
            </p14:xfrm>
          </p:contentPart>
        </mc:Choice>
        <mc:Fallback>
          <p:pic>
            <p:nvPicPr>
              <p:cNvPr id="2" name="Ink 1">
                <a:extLst>
                  <a:ext uri="{FF2B5EF4-FFF2-40B4-BE49-F238E27FC236}">
                    <a16:creationId xmlns:a16="http://schemas.microsoft.com/office/drawing/2014/main" id="{2A1F0D54-5042-5DE8-F677-C50C6235BA32}"/>
                  </a:ext>
                </a:extLst>
              </p:cNvPr>
              <p:cNvPicPr/>
              <p:nvPr/>
            </p:nvPicPr>
            <p:blipFill>
              <a:blip r:embed="rId3"/>
              <a:stretch>
                <a:fillRect/>
              </a:stretch>
            </p:blipFill>
            <p:spPr>
              <a:xfrm>
                <a:off x="1311480" y="1278720"/>
                <a:ext cx="9918720" cy="3538800"/>
              </a:xfrm>
              <a:prstGeom prst="rect">
                <a:avLst/>
              </a:prstGeom>
            </p:spPr>
          </p:pic>
        </mc:Fallback>
      </mc:AlternateContent>
    </p:spTree>
    <p:extLst>
      <p:ext uri="{BB962C8B-B14F-4D97-AF65-F5344CB8AC3E}">
        <p14:creationId xmlns:p14="http://schemas.microsoft.com/office/powerpoint/2010/main" val="1171215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19</a:t>
            </a:fld>
            <a:endParaRPr lang="en-US" dirty="0"/>
          </a:p>
        </p:txBody>
      </p:sp>
      <p:sp>
        <p:nvSpPr>
          <p:cNvPr id="3" name="TextBox 2">
            <a:extLst>
              <a:ext uri="{FF2B5EF4-FFF2-40B4-BE49-F238E27FC236}">
                <a16:creationId xmlns:a16="http://schemas.microsoft.com/office/drawing/2014/main" id="{7EFD3984-5BE4-1938-8D04-AC231759F316}"/>
              </a:ext>
            </a:extLst>
          </p:cNvPr>
          <p:cNvSpPr txBox="1"/>
          <p:nvPr/>
        </p:nvSpPr>
        <p:spPr>
          <a:xfrm>
            <a:off x="1770484" y="136525"/>
            <a:ext cx="6097554" cy="523220"/>
          </a:xfrm>
          <a:prstGeom prst="rect">
            <a:avLst/>
          </a:prstGeom>
          <a:noFill/>
        </p:spPr>
        <p:txBody>
          <a:bodyPr wrap="square">
            <a:spAutoFit/>
          </a:bodyPr>
          <a:lstStyle/>
          <a:p>
            <a:r>
              <a:rPr lang="en-IN" sz="2800" b="0" i="0" dirty="0">
                <a:solidFill>
                  <a:srgbClr val="FF0000"/>
                </a:solidFill>
                <a:effectLst/>
                <a:latin typeface="Söhne"/>
              </a:rPr>
              <a:t>Question Answer</a:t>
            </a:r>
            <a:endParaRPr lang="en-IN" sz="2800" dirty="0">
              <a:solidFill>
                <a:srgbClr val="FF0000"/>
              </a:solidFill>
            </a:endParaRPr>
          </a:p>
        </p:txBody>
      </p:sp>
      <p:sp>
        <p:nvSpPr>
          <p:cNvPr id="9" name="TextBox 8">
            <a:extLst>
              <a:ext uri="{FF2B5EF4-FFF2-40B4-BE49-F238E27FC236}">
                <a16:creationId xmlns:a16="http://schemas.microsoft.com/office/drawing/2014/main" id="{24202629-61A6-C783-C1AD-845F97F8F281}"/>
              </a:ext>
            </a:extLst>
          </p:cNvPr>
          <p:cNvSpPr txBox="1"/>
          <p:nvPr/>
        </p:nvSpPr>
        <p:spPr>
          <a:xfrm>
            <a:off x="230933" y="937700"/>
            <a:ext cx="11432332" cy="1200329"/>
          </a:xfrm>
          <a:prstGeom prst="rect">
            <a:avLst/>
          </a:prstGeom>
          <a:noFill/>
        </p:spPr>
        <p:txBody>
          <a:bodyPr wrap="square">
            <a:spAutoFit/>
          </a:bodyPr>
          <a:lstStyle/>
          <a:p>
            <a:pPr algn="l"/>
            <a:r>
              <a:rPr lang="en-US" sz="2400" b="0" i="0" dirty="0">
                <a:solidFill>
                  <a:srgbClr val="FF0000"/>
                </a:solidFill>
                <a:effectLst/>
                <a:latin typeface="Söhne"/>
              </a:rPr>
              <a:t>Two friends decide who gets the last slice of a cake by flipping a coin five times. The first person to win three flips wins the cake. An input of 1 means player 1 wins a flip, and a 2 means player 2 wins a flip. Design an algorithm to determine who takes the cake</a:t>
            </a:r>
          </a:p>
        </p:txBody>
      </p:sp>
      <p:sp>
        <p:nvSpPr>
          <p:cNvPr id="4" name="TextBox 3">
            <a:extLst>
              <a:ext uri="{FF2B5EF4-FFF2-40B4-BE49-F238E27FC236}">
                <a16:creationId xmlns:a16="http://schemas.microsoft.com/office/drawing/2014/main" id="{A007F055-B7B9-7075-67A0-F02A460F9772}"/>
              </a:ext>
            </a:extLst>
          </p:cNvPr>
          <p:cNvSpPr txBox="1"/>
          <p:nvPr/>
        </p:nvSpPr>
        <p:spPr>
          <a:xfrm>
            <a:off x="413658" y="2138029"/>
            <a:ext cx="10680440" cy="4401205"/>
          </a:xfrm>
          <a:prstGeom prst="rect">
            <a:avLst/>
          </a:prstGeom>
          <a:noFill/>
        </p:spPr>
        <p:txBody>
          <a:bodyPr wrap="square">
            <a:spAutoFit/>
          </a:bodyPr>
          <a:lstStyle/>
          <a:p>
            <a:pPr marL="457200" indent="-457200">
              <a:buFont typeface="+mj-lt"/>
              <a:buAutoNum type="arabicPeriod"/>
            </a:pPr>
            <a:r>
              <a:rPr lang="en-US" sz="2000" dirty="0"/>
              <a:t>Start</a:t>
            </a:r>
          </a:p>
          <a:p>
            <a:pPr marL="457200" indent="-457200">
              <a:buFont typeface="+mj-lt"/>
              <a:buAutoNum type="arabicPeriod"/>
            </a:pPr>
            <a:r>
              <a:rPr lang="en-US" sz="2000" dirty="0"/>
              <a:t>Initialize variables to keep track of the number of wins for player 1 and player 2 (let's call them player1Wins and player2Wins) and set both to 0.</a:t>
            </a:r>
          </a:p>
          <a:p>
            <a:pPr marL="457200" indent="-457200">
              <a:buFont typeface="+mj-lt"/>
              <a:buAutoNum type="arabicPeriod"/>
            </a:pPr>
            <a:r>
              <a:rPr lang="en-US" sz="2000" dirty="0"/>
              <a:t>Repeat the following steps five times (for five coin flips):</a:t>
            </a:r>
          </a:p>
          <a:p>
            <a:pPr marL="914400" lvl="1" indent="-457200">
              <a:buFont typeface="+mj-lt"/>
              <a:buAutoNum type="arabicPeriod"/>
            </a:pPr>
            <a:r>
              <a:rPr lang="en-US" sz="2000" dirty="0"/>
              <a:t>Read the result of the coin flip (1 for player 1 wins, 2 for player 2 wins).</a:t>
            </a:r>
          </a:p>
          <a:p>
            <a:pPr marL="914400" lvl="1" indent="-457200">
              <a:buFont typeface="+mj-lt"/>
              <a:buAutoNum type="arabicPeriod"/>
            </a:pPr>
            <a:r>
              <a:rPr lang="en-US" sz="2000" dirty="0"/>
              <a:t>If the result is 1, increment player1Wins by 1. If the result is 2, increment player2Wins by 1.</a:t>
            </a:r>
          </a:p>
          <a:p>
            <a:pPr marL="457200" indent="-457200">
              <a:buFont typeface="+mj-lt"/>
              <a:buAutoNum type="arabicPeriod"/>
            </a:pPr>
            <a:r>
              <a:rPr lang="en-US" sz="2000" dirty="0"/>
              <a:t>Check the values of player1Wins and player2Wins.</a:t>
            </a:r>
          </a:p>
          <a:p>
            <a:pPr marL="914400" lvl="1" indent="-457200">
              <a:buFont typeface="+mj-lt"/>
              <a:buAutoNum type="arabicPeriod"/>
            </a:pPr>
            <a:r>
              <a:rPr lang="en-US" sz="2000" dirty="0"/>
              <a:t>If player1Wins is greater than or equal to 3, player 1 wins the cake.</a:t>
            </a:r>
          </a:p>
          <a:p>
            <a:pPr marL="914400" lvl="1" indent="-457200">
              <a:buFont typeface="+mj-lt"/>
              <a:buAutoNum type="arabicPeriod"/>
            </a:pPr>
            <a:r>
              <a:rPr lang="en-US" sz="2000" dirty="0"/>
              <a:t>If player2Wins is greater than or equal to 3, player 2 wins the cake.</a:t>
            </a:r>
          </a:p>
          <a:p>
            <a:pPr marL="914400" lvl="1" indent="-457200">
              <a:buFont typeface="+mj-lt"/>
              <a:buAutoNum type="arabicPeriod"/>
            </a:pPr>
            <a:r>
              <a:rPr lang="en-US" sz="2000" dirty="0"/>
              <a:t>If neither player has won three flips yet, go back to step 3 for the next coin flip.</a:t>
            </a:r>
          </a:p>
          <a:p>
            <a:pPr marL="457200" indent="-457200">
              <a:buFont typeface="+mj-lt"/>
              <a:buAutoNum type="arabicPeriod"/>
            </a:pPr>
            <a:r>
              <a:rPr lang="en-US" sz="2000" dirty="0"/>
              <a:t>If player 1 wins the cake, display "Player 1 wins the cake!"</a:t>
            </a:r>
          </a:p>
          <a:p>
            <a:pPr marL="457200" indent="-457200">
              <a:buFont typeface="+mj-lt"/>
              <a:buAutoNum type="arabicPeriod"/>
            </a:pPr>
            <a:r>
              <a:rPr lang="en-US" sz="2000" dirty="0"/>
              <a:t>If player 2 wins the cake, display "Player 2 wins the cake!"</a:t>
            </a:r>
          </a:p>
          <a:p>
            <a:pPr marL="457200" indent="-457200">
              <a:buFont typeface="+mj-lt"/>
              <a:buAutoNum type="arabicPeriod"/>
            </a:pPr>
            <a:r>
              <a:rPr lang="en-US" sz="2000" dirty="0"/>
              <a:t>End</a:t>
            </a:r>
            <a:endParaRPr lang="en-IN" sz="2000"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901286A8-1F04-1C87-5583-CE270D589919}"/>
                  </a:ext>
                </a:extLst>
              </p14:cNvPr>
              <p14:cNvContentPartPr/>
              <p14:nvPr/>
            </p14:nvContentPartPr>
            <p14:xfrm>
              <a:off x="1712880" y="1275120"/>
              <a:ext cx="10322280" cy="4889520"/>
            </p14:xfrm>
          </p:contentPart>
        </mc:Choice>
        <mc:Fallback>
          <p:pic>
            <p:nvPicPr>
              <p:cNvPr id="2" name="Ink 1">
                <a:extLst>
                  <a:ext uri="{FF2B5EF4-FFF2-40B4-BE49-F238E27FC236}">
                    <a16:creationId xmlns:a16="http://schemas.microsoft.com/office/drawing/2014/main" id="{901286A8-1F04-1C87-5583-CE270D589919}"/>
                  </a:ext>
                </a:extLst>
              </p:cNvPr>
              <p:cNvPicPr/>
              <p:nvPr/>
            </p:nvPicPr>
            <p:blipFill>
              <a:blip r:embed="rId3"/>
              <a:stretch>
                <a:fillRect/>
              </a:stretch>
            </p:blipFill>
            <p:spPr>
              <a:xfrm>
                <a:off x="1703520" y="1265760"/>
                <a:ext cx="10341000" cy="4908240"/>
              </a:xfrm>
              <a:prstGeom prst="rect">
                <a:avLst/>
              </a:prstGeom>
            </p:spPr>
          </p:pic>
        </mc:Fallback>
      </mc:AlternateContent>
    </p:spTree>
    <p:extLst>
      <p:ext uri="{BB962C8B-B14F-4D97-AF65-F5344CB8AC3E}">
        <p14:creationId xmlns:p14="http://schemas.microsoft.com/office/powerpoint/2010/main" val="2655047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
        <p:nvSpPr>
          <p:cNvPr id="3" name="TextBox 2">
            <a:extLst>
              <a:ext uri="{FF2B5EF4-FFF2-40B4-BE49-F238E27FC236}">
                <a16:creationId xmlns:a16="http://schemas.microsoft.com/office/drawing/2014/main" id="{A4048936-849B-9207-4BC8-19E2236CBA75}"/>
              </a:ext>
            </a:extLst>
          </p:cNvPr>
          <p:cNvSpPr txBox="1"/>
          <p:nvPr/>
        </p:nvSpPr>
        <p:spPr>
          <a:xfrm>
            <a:off x="438540" y="283926"/>
            <a:ext cx="11047444" cy="6001643"/>
          </a:xfrm>
          <a:prstGeom prst="rect">
            <a:avLst/>
          </a:prstGeom>
          <a:noFill/>
        </p:spPr>
        <p:txBody>
          <a:bodyPr wrap="square">
            <a:spAutoFit/>
          </a:bodyPr>
          <a:lstStyle/>
          <a:p>
            <a:r>
              <a:rPr lang="en-US" sz="3200" dirty="0"/>
              <a:t>Problem solving is a fundamental cognitive process that involves finding solutions to complex or challenging issues. It is a skill that humans have relied on throughout history to overcome obstacles, achieve goals, and make progress in various domains.</a:t>
            </a:r>
          </a:p>
          <a:p>
            <a:endParaRPr lang="en-US" sz="3200" dirty="0"/>
          </a:p>
          <a:p>
            <a:r>
              <a:rPr lang="en-US" sz="3200" dirty="0"/>
              <a:t>At its core, problem solving entails analyzing a problem, identifying potential solutions, evaluating their effectiveness, and implementing the most suitable course of action. It requires critical thinking, creativity, logical reasoning, and often involves a systematic approach to arrive at the best possible outcome.</a:t>
            </a:r>
            <a:endParaRPr lang="en-IN" sz="3200"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6F9DDC88-35EB-D737-F63E-2815842F721C}"/>
                  </a:ext>
                </a:extLst>
              </p14:cNvPr>
              <p14:cNvContentPartPr/>
              <p14:nvPr/>
            </p14:nvContentPartPr>
            <p14:xfrm>
              <a:off x="1083240" y="709200"/>
              <a:ext cx="9577080" cy="2184840"/>
            </p14:xfrm>
          </p:contentPart>
        </mc:Choice>
        <mc:Fallback>
          <p:pic>
            <p:nvPicPr>
              <p:cNvPr id="2" name="Ink 1">
                <a:extLst>
                  <a:ext uri="{FF2B5EF4-FFF2-40B4-BE49-F238E27FC236}">
                    <a16:creationId xmlns:a16="http://schemas.microsoft.com/office/drawing/2014/main" id="{6F9DDC88-35EB-D737-F63E-2815842F721C}"/>
                  </a:ext>
                </a:extLst>
              </p:cNvPr>
              <p:cNvPicPr/>
              <p:nvPr/>
            </p:nvPicPr>
            <p:blipFill>
              <a:blip r:embed="rId3"/>
              <a:stretch>
                <a:fillRect/>
              </a:stretch>
            </p:blipFill>
            <p:spPr>
              <a:xfrm>
                <a:off x="1073880" y="699840"/>
                <a:ext cx="9595800" cy="2203560"/>
              </a:xfrm>
              <a:prstGeom prst="rect">
                <a:avLst/>
              </a:prstGeom>
            </p:spPr>
          </p:pic>
        </mc:Fallback>
      </mc:AlternateContent>
    </p:spTree>
    <p:extLst>
      <p:ext uri="{BB962C8B-B14F-4D97-AF65-F5344CB8AC3E}">
        <p14:creationId xmlns:p14="http://schemas.microsoft.com/office/powerpoint/2010/main" val="3495868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20</a:t>
            </a:fld>
            <a:endParaRPr lang="en-US" dirty="0"/>
          </a:p>
        </p:txBody>
      </p:sp>
      <p:sp>
        <p:nvSpPr>
          <p:cNvPr id="3" name="TextBox 2">
            <a:extLst>
              <a:ext uri="{FF2B5EF4-FFF2-40B4-BE49-F238E27FC236}">
                <a16:creationId xmlns:a16="http://schemas.microsoft.com/office/drawing/2014/main" id="{7EFD3984-5BE4-1938-8D04-AC231759F316}"/>
              </a:ext>
            </a:extLst>
          </p:cNvPr>
          <p:cNvSpPr txBox="1"/>
          <p:nvPr/>
        </p:nvSpPr>
        <p:spPr>
          <a:xfrm>
            <a:off x="1770484" y="136525"/>
            <a:ext cx="6097554" cy="523220"/>
          </a:xfrm>
          <a:prstGeom prst="rect">
            <a:avLst/>
          </a:prstGeom>
          <a:noFill/>
        </p:spPr>
        <p:txBody>
          <a:bodyPr wrap="square">
            <a:spAutoFit/>
          </a:bodyPr>
          <a:lstStyle/>
          <a:p>
            <a:r>
              <a:rPr lang="en-IN" sz="2800" b="0" i="0" dirty="0">
                <a:solidFill>
                  <a:srgbClr val="FF0000"/>
                </a:solidFill>
                <a:effectLst/>
                <a:latin typeface="Söhne"/>
              </a:rPr>
              <a:t>Question Answer</a:t>
            </a:r>
            <a:endParaRPr lang="en-IN" sz="2800" dirty="0">
              <a:solidFill>
                <a:srgbClr val="FF0000"/>
              </a:solidFill>
            </a:endParaRPr>
          </a:p>
        </p:txBody>
      </p:sp>
      <p:sp>
        <p:nvSpPr>
          <p:cNvPr id="9" name="TextBox 8">
            <a:extLst>
              <a:ext uri="{FF2B5EF4-FFF2-40B4-BE49-F238E27FC236}">
                <a16:creationId xmlns:a16="http://schemas.microsoft.com/office/drawing/2014/main" id="{24202629-61A6-C783-C1AD-845F97F8F281}"/>
              </a:ext>
            </a:extLst>
          </p:cNvPr>
          <p:cNvSpPr txBox="1"/>
          <p:nvPr/>
        </p:nvSpPr>
        <p:spPr>
          <a:xfrm>
            <a:off x="230933" y="937700"/>
            <a:ext cx="11432332" cy="830997"/>
          </a:xfrm>
          <a:prstGeom prst="rect">
            <a:avLst/>
          </a:prstGeom>
          <a:noFill/>
        </p:spPr>
        <p:txBody>
          <a:bodyPr wrap="square">
            <a:spAutoFit/>
          </a:bodyPr>
          <a:lstStyle/>
          <a:p>
            <a:pPr algn="l"/>
            <a:r>
              <a:rPr lang="en-US" sz="2400" b="0" i="0" dirty="0">
                <a:solidFill>
                  <a:srgbClr val="FF0000"/>
                </a:solidFill>
                <a:effectLst/>
                <a:latin typeface="Söhne"/>
              </a:rPr>
              <a:t>Write the pseudocode to print all multiples of 5 between 10 and 25 (including both 10 and 25).</a:t>
            </a:r>
          </a:p>
        </p:txBody>
      </p:sp>
      <p:sp>
        <p:nvSpPr>
          <p:cNvPr id="4" name="TextBox 3">
            <a:extLst>
              <a:ext uri="{FF2B5EF4-FFF2-40B4-BE49-F238E27FC236}">
                <a16:creationId xmlns:a16="http://schemas.microsoft.com/office/drawing/2014/main" id="{A007F055-B7B9-7075-67A0-F02A460F9772}"/>
              </a:ext>
            </a:extLst>
          </p:cNvPr>
          <p:cNvSpPr txBox="1"/>
          <p:nvPr/>
        </p:nvSpPr>
        <p:spPr>
          <a:xfrm>
            <a:off x="413658" y="2138029"/>
            <a:ext cx="10680440" cy="2862322"/>
          </a:xfrm>
          <a:prstGeom prst="rect">
            <a:avLst/>
          </a:prstGeom>
          <a:noFill/>
        </p:spPr>
        <p:txBody>
          <a:bodyPr wrap="square">
            <a:spAutoFit/>
          </a:bodyPr>
          <a:lstStyle/>
          <a:p>
            <a:r>
              <a:rPr lang="en-US" sz="2000" dirty="0"/>
              <a:t>// Pseudocode to print all multiples of 5 between 10 and 25 (inclusive)</a:t>
            </a:r>
          </a:p>
          <a:p>
            <a:endParaRPr lang="en-US" sz="2000" dirty="0"/>
          </a:p>
          <a:p>
            <a:r>
              <a:rPr lang="en-US" sz="2000" dirty="0"/>
              <a:t>1. Start</a:t>
            </a:r>
          </a:p>
          <a:p>
            <a:r>
              <a:rPr lang="en-US" sz="2000" dirty="0"/>
              <a:t>2. Set a variable 'number' to 10</a:t>
            </a:r>
          </a:p>
          <a:p>
            <a:r>
              <a:rPr lang="en-US" sz="2000" dirty="0"/>
              <a:t>3. Repeat the following steps until 'number' is less than or equal to 25:</a:t>
            </a:r>
          </a:p>
          <a:p>
            <a:r>
              <a:rPr lang="en-US" sz="2000" dirty="0"/>
              <a:t>   a. Check if 'number' is a multiple of 5 (i.e., 'number' % 5 equals 0)</a:t>
            </a:r>
          </a:p>
          <a:p>
            <a:r>
              <a:rPr lang="en-US" sz="2000" dirty="0"/>
              <a:t>   b. If 'number' is a multiple of 5, print its value</a:t>
            </a:r>
          </a:p>
          <a:p>
            <a:r>
              <a:rPr lang="en-US" sz="2000" dirty="0"/>
              <a:t>   c. Increment 'number' by 1</a:t>
            </a:r>
          </a:p>
          <a:p>
            <a:r>
              <a:rPr lang="en-US" sz="2000" dirty="0"/>
              <a:t>4. End</a:t>
            </a:r>
            <a:endParaRPr lang="en-IN" sz="2000"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E0CB1D02-4D9C-4DB6-483B-BC09D5CF8F50}"/>
                  </a:ext>
                </a:extLst>
              </p14:cNvPr>
              <p14:cNvContentPartPr/>
              <p14:nvPr/>
            </p14:nvContentPartPr>
            <p14:xfrm>
              <a:off x="1961280" y="1305720"/>
              <a:ext cx="10152000" cy="3395880"/>
            </p14:xfrm>
          </p:contentPart>
        </mc:Choice>
        <mc:Fallback>
          <p:pic>
            <p:nvPicPr>
              <p:cNvPr id="2" name="Ink 1">
                <a:extLst>
                  <a:ext uri="{FF2B5EF4-FFF2-40B4-BE49-F238E27FC236}">
                    <a16:creationId xmlns:a16="http://schemas.microsoft.com/office/drawing/2014/main" id="{E0CB1D02-4D9C-4DB6-483B-BC09D5CF8F50}"/>
                  </a:ext>
                </a:extLst>
              </p:cNvPr>
              <p:cNvPicPr/>
              <p:nvPr/>
            </p:nvPicPr>
            <p:blipFill>
              <a:blip r:embed="rId3"/>
              <a:stretch>
                <a:fillRect/>
              </a:stretch>
            </p:blipFill>
            <p:spPr>
              <a:xfrm>
                <a:off x="1951920" y="1296360"/>
                <a:ext cx="10170720" cy="3414600"/>
              </a:xfrm>
              <a:prstGeom prst="rect">
                <a:avLst/>
              </a:prstGeom>
            </p:spPr>
          </p:pic>
        </mc:Fallback>
      </mc:AlternateContent>
    </p:spTree>
    <p:extLst>
      <p:ext uri="{BB962C8B-B14F-4D97-AF65-F5344CB8AC3E}">
        <p14:creationId xmlns:p14="http://schemas.microsoft.com/office/powerpoint/2010/main" val="766078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21</a:t>
            </a:fld>
            <a:endParaRPr lang="en-US" dirty="0"/>
          </a:p>
        </p:txBody>
      </p:sp>
      <p:sp>
        <p:nvSpPr>
          <p:cNvPr id="3" name="TextBox 2">
            <a:extLst>
              <a:ext uri="{FF2B5EF4-FFF2-40B4-BE49-F238E27FC236}">
                <a16:creationId xmlns:a16="http://schemas.microsoft.com/office/drawing/2014/main" id="{7EFD3984-5BE4-1938-8D04-AC231759F316}"/>
              </a:ext>
            </a:extLst>
          </p:cNvPr>
          <p:cNvSpPr txBox="1"/>
          <p:nvPr/>
        </p:nvSpPr>
        <p:spPr>
          <a:xfrm>
            <a:off x="1770484" y="136525"/>
            <a:ext cx="6097554" cy="523220"/>
          </a:xfrm>
          <a:prstGeom prst="rect">
            <a:avLst/>
          </a:prstGeom>
          <a:noFill/>
        </p:spPr>
        <p:txBody>
          <a:bodyPr wrap="square">
            <a:spAutoFit/>
          </a:bodyPr>
          <a:lstStyle/>
          <a:p>
            <a:r>
              <a:rPr lang="en-IN" sz="2800" b="0" i="0" dirty="0">
                <a:solidFill>
                  <a:srgbClr val="FF0000"/>
                </a:solidFill>
                <a:effectLst/>
                <a:latin typeface="Söhne"/>
              </a:rPr>
              <a:t>Question Answer</a:t>
            </a:r>
            <a:endParaRPr lang="en-IN" sz="2800" dirty="0">
              <a:solidFill>
                <a:srgbClr val="FF0000"/>
              </a:solidFill>
            </a:endParaRPr>
          </a:p>
        </p:txBody>
      </p:sp>
      <p:sp>
        <p:nvSpPr>
          <p:cNvPr id="9" name="TextBox 8">
            <a:extLst>
              <a:ext uri="{FF2B5EF4-FFF2-40B4-BE49-F238E27FC236}">
                <a16:creationId xmlns:a16="http://schemas.microsoft.com/office/drawing/2014/main" id="{24202629-61A6-C783-C1AD-845F97F8F281}"/>
              </a:ext>
            </a:extLst>
          </p:cNvPr>
          <p:cNvSpPr txBox="1"/>
          <p:nvPr/>
        </p:nvSpPr>
        <p:spPr>
          <a:xfrm>
            <a:off x="230933" y="937700"/>
            <a:ext cx="11432332" cy="461665"/>
          </a:xfrm>
          <a:prstGeom prst="rect">
            <a:avLst/>
          </a:prstGeom>
          <a:noFill/>
        </p:spPr>
        <p:txBody>
          <a:bodyPr wrap="square">
            <a:spAutoFit/>
          </a:bodyPr>
          <a:lstStyle/>
          <a:p>
            <a:pPr algn="l"/>
            <a:r>
              <a:rPr lang="en-US" sz="2400" b="0" i="0" dirty="0">
                <a:solidFill>
                  <a:srgbClr val="FF0000"/>
                </a:solidFill>
                <a:effectLst/>
                <a:latin typeface="Söhne"/>
              </a:rPr>
              <a:t>Give an example of a loop that is to be executed a certain number of times.</a:t>
            </a:r>
          </a:p>
        </p:txBody>
      </p:sp>
      <p:sp>
        <p:nvSpPr>
          <p:cNvPr id="4" name="TextBox 3">
            <a:extLst>
              <a:ext uri="{FF2B5EF4-FFF2-40B4-BE49-F238E27FC236}">
                <a16:creationId xmlns:a16="http://schemas.microsoft.com/office/drawing/2014/main" id="{A007F055-B7B9-7075-67A0-F02A460F9772}"/>
              </a:ext>
            </a:extLst>
          </p:cNvPr>
          <p:cNvSpPr txBox="1"/>
          <p:nvPr/>
        </p:nvSpPr>
        <p:spPr>
          <a:xfrm>
            <a:off x="413658" y="2138029"/>
            <a:ext cx="10680440" cy="1323439"/>
          </a:xfrm>
          <a:prstGeom prst="rect">
            <a:avLst/>
          </a:prstGeom>
          <a:noFill/>
        </p:spPr>
        <p:txBody>
          <a:bodyPr wrap="square">
            <a:spAutoFit/>
          </a:bodyPr>
          <a:lstStyle/>
          <a:p>
            <a:r>
              <a:rPr lang="en-US" sz="2000" dirty="0"/>
              <a:t># Example of a loop executed a certain number of times</a:t>
            </a:r>
          </a:p>
          <a:p>
            <a:endParaRPr lang="en-US" sz="2000" dirty="0"/>
          </a:p>
          <a:p>
            <a:r>
              <a:rPr lang="en-US" sz="2000" dirty="0"/>
              <a:t>for </a:t>
            </a:r>
            <a:r>
              <a:rPr lang="en-US" sz="2000" dirty="0" err="1"/>
              <a:t>i</a:t>
            </a:r>
            <a:r>
              <a:rPr lang="en-US" sz="2000" dirty="0"/>
              <a:t> in range(1, 6):</a:t>
            </a:r>
          </a:p>
          <a:p>
            <a:r>
              <a:rPr lang="en-US" sz="2000" dirty="0"/>
              <a:t>    print(</a:t>
            </a:r>
            <a:r>
              <a:rPr lang="en-US" sz="2000" dirty="0" err="1"/>
              <a:t>i</a:t>
            </a:r>
            <a:r>
              <a:rPr lang="en-US" sz="2000" dirty="0"/>
              <a:t>)</a:t>
            </a:r>
            <a:endParaRPr lang="en-IN" sz="2000"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7EA3038B-9D29-F39F-F476-602E793C7637}"/>
                  </a:ext>
                </a:extLst>
              </p14:cNvPr>
              <p14:cNvContentPartPr/>
              <p14:nvPr/>
            </p14:nvContentPartPr>
            <p14:xfrm>
              <a:off x="484200" y="1302840"/>
              <a:ext cx="9434160" cy="2326680"/>
            </p14:xfrm>
          </p:contentPart>
        </mc:Choice>
        <mc:Fallback>
          <p:pic>
            <p:nvPicPr>
              <p:cNvPr id="2" name="Ink 1">
                <a:extLst>
                  <a:ext uri="{FF2B5EF4-FFF2-40B4-BE49-F238E27FC236}">
                    <a16:creationId xmlns:a16="http://schemas.microsoft.com/office/drawing/2014/main" id="{7EA3038B-9D29-F39F-F476-602E793C7637}"/>
                  </a:ext>
                </a:extLst>
              </p:cNvPr>
              <p:cNvPicPr/>
              <p:nvPr/>
            </p:nvPicPr>
            <p:blipFill>
              <a:blip r:embed="rId3"/>
              <a:stretch>
                <a:fillRect/>
              </a:stretch>
            </p:blipFill>
            <p:spPr>
              <a:xfrm>
                <a:off x="474840" y="1293480"/>
                <a:ext cx="9452880" cy="2345400"/>
              </a:xfrm>
              <a:prstGeom prst="rect">
                <a:avLst/>
              </a:prstGeom>
            </p:spPr>
          </p:pic>
        </mc:Fallback>
      </mc:AlternateContent>
    </p:spTree>
    <p:extLst>
      <p:ext uri="{BB962C8B-B14F-4D97-AF65-F5344CB8AC3E}">
        <p14:creationId xmlns:p14="http://schemas.microsoft.com/office/powerpoint/2010/main" val="2683945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22</a:t>
            </a:fld>
            <a:endParaRPr lang="en-US" dirty="0"/>
          </a:p>
        </p:txBody>
      </p:sp>
      <p:sp>
        <p:nvSpPr>
          <p:cNvPr id="3" name="TextBox 2">
            <a:extLst>
              <a:ext uri="{FF2B5EF4-FFF2-40B4-BE49-F238E27FC236}">
                <a16:creationId xmlns:a16="http://schemas.microsoft.com/office/drawing/2014/main" id="{7EFD3984-5BE4-1938-8D04-AC231759F316}"/>
              </a:ext>
            </a:extLst>
          </p:cNvPr>
          <p:cNvSpPr txBox="1"/>
          <p:nvPr/>
        </p:nvSpPr>
        <p:spPr>
          <a:xfrm>
            <a:off x="1770484" y="136525"/>
            <a:ext cx="6097554" cy="523220"/>
          </a:xfrm>
          <a:prstGeom prst="rect">
            <a:avLst/>
          </a:prstGeom>
          <a:noFill/>
        </p:spPr>
        <p:txBody>
          <a:bodyPr wrap="square">
            <a:spAutoFit/>
          </a:bodyPr>
          <a:lstStyle/>
          <a:p>
            <a:r>
              <a:rPr lang="en-IN" sz="2800" b="0" i="0" dirty="0">
                <a:solidFill>
                  <a:srgbClr val="FF0000"/>
                </a:solidFill>
                <a:effectLst/>
                <a:latin typeface="Söhne"/>
              </a:rPr>
              <a:t>Question Answer</a:t>
            </a:r>
            <a:endParaRPr lang="en-IN" sz="2800" dirty="0">
              <a:solidFill>
                <a:srgbClr val="FF0000"/>
              </a:solidFill>
            </a:endParaRPr>
          </a:p>
        </p:txBody>
      </p:sp>
      <p:sp>
        <p:nvSpPr>
          <p:cNvPr id="9" name="TextBox 8">
            <a:extLst>
              <a:ext uri="{FF2B5EF4-FFF2-40B4-BE49-F238E27FC236}">
                <a16:creationId xmlns:a16="http://schemas.microsoft.com/office/drawing/2014/main" id="{24202629-61A6-C783-C1AD-845F97F8F281}"/>
              </a:ext>
            </a:extLst>
          </p:cNvPr>
          <p:cNvSpPr txBox="1"/>
          <p:nvPr/>
        </p:nvSpPr>
        <p:spPr>
          <a:xfrm>
            <a:off x="230933" y="937700"/>
            <a:ext cx="11432332" cy="1200329"/>
          </a:xfrm>
          <a:prstGeom prst="rect">
            <a:avLst/>
          </a:prstGeom>
          <a:noFill/>
        </p:spPr>
        <p:txBody>
          <a:bodyPr wrap="square">
            <a:spAutoFit/>
          </a:bodyPr>
          <a:lstStyle/>
          <a:p>
            <a:pPr algn="l"/>
            <a:r>
              <a:rPr lang="en-US" sz="2400" b="0" i="0" dirty="0">
                <a:solidFill>
                  <a:srgbClr val="FF0000"/>
                </a:solidFill>
                <a:effectLst/>
                <a:latin typeface="Söhne"/>
              </a:rPr>
              <a:t>Suppose you are collecting money for something. You need ` 200 in all. You ask your parents, uncles and aunts as well as grandparents. Different people may give either ` 10, ` 20 or even ` 50. You will collect till the total becomes 200. Write the algorithm.</a:t>
            </a:r>
          </a:p>
        </p:txBody>
      </p:sp>
      <p:sp>
        <p:nvSpPr>
          <p:cNvPr id="4" name="TextBox 3">
            <a:extLst>
              <a:ext uri="{FF2B5EF4-FFF2-40B4-BE49-F238E27FC236}">
                <a16:creationId xmlns:a16="http://schemas.microsoft.com/office/drawing/2014/main" id="{A007F055-B7B9-7075-67A0-F02A460F9772}"/>
              </a:ext>
            </a:extLst>
          </p:cNvPr>
          <p:cNvSpPr txBox="1"/>
          <p:nvPr/>
        </p:nvSpPr>
        <p:spPr>
          <a:xfrm>
            <a:off x="413658" y="2138029"/>
            <a:ext cx="10680440" cy="2862322"/>
          </a:xfrm>
          <a:prstGeom prst="rect">
            <a:avLst/>
          </a:prstGeom>
          <a:noFill/>
        </p:spPr>
        <p:txBody>
          <a:bodyPr wrap="square">
            <a:spAutoFit/>
          </a:bodyPr>
          <a:lstStyle/>
          <a:p>
            <a:pPr marL="457200" indent="-457200">
              <a:buFont typeface="+mj-lt"/>
              <a:buAutoNum type="arabicPeriod"/>
            </a:pPr>
            <a:r>
              <a:rPr lang="en-US" sz="2000" dirty="0"/>
              <a:t>Start</a:t>
            </a:r>
          </a:p>
          <a:p>
            <a:pPr marL="457200" indent="-457200">
              <a:buFont typeface="+mj-lt"/>
              <a:buAutoNum type="arabicPeriod"/>
            </a:pPr>
            <a:r>
              <a:rPr lang="en-US" sz="2000" dirty="0"/>
              <a:t>Initialize a variable '</a:t>
            </a:r>
            <a:r>
              <a:rPr lang="en-US" sz="2000" dirty="0" err="1"/>
              <a:t>totalAmount</a:t>
            </a:r>
            <a:r>
              <a:rPr lang="en-US" sz="2000" dirty="0"/>
              <a:t>' to 0 to keep track of the total collected amount.</a:t>
            </a:r>
          </a:p>
          <a:p>
            <a:pPr marL="457200" indent="-457200">
              <a:buFont typeface="+mj-lt"/>
              <a:buAutoNum type="arabicPeriod"/>
            </a:pPr>
            <a:r>
              <a:rPr lang="en-US" sz="2000" dirty="0"/>
              <a:t>Repeat the following steps until '</a:t>
            </a:r>
            <a:r>
              <a:rPr lang="en-US" sz="2000" dirty="0" err="1"/>
              <a:t>totalAmount</a:t>
            </a:r>
            <a:r>
              <a:rPr lang="en-US" sz="2000" dirty="0"/>
              <a:t>' becomes equal to or greater than 200: </a:t>
            </a:r>
          </a:p>
          <a:p>
            <a:pPr lvl="1"/>
            <a:r>
              <a:rPr lang="en-US" sz="2000" dirty="0"/>
              <a:t>a. Ask a person to contribute (10, 20, or 50).</a:t>
            </a:r>
          </a:p>
          <a:p>
            <a:pPr lvl="1"/>
            <a:r>
              <a:rPr lang="en-US" sz="2000" dirty="0"/>
              <a:t>b. Read the contributed amount from the person.</a:t>
            </a:r>
          </a:p>
          <a:p>
            <a:pPr lvl="1"/>
            <a:r>
              <a:rPr lang="en-US" sz="2000" dirty="0"/>
              <a:t>c. Add the contributed amount to '</a:t>
            </a:r>
            <a:r>
              <a:rPr lang="en-US" sz="2000" dirty="0" err="1"/>
              <a:t>totalAmount</a:t>
            </a:r>
            <a:r>
              <a:rPr lang="en-US" sz="2000" dirty="0"/>
              <a:t>'.</a:t>
            </a:r>
          </a:p>
          <a:p>
            <a:pPr marL="457200" indent="-457200">
              <a:buFont typeface="+mj-lt"/>
              <a:buAutoNum type="arabicPeriod"/>
            </a:pPr>
            <a:r>
              <a:rPr lang="en-US" sz="2000" dirty="0"/>
              <a:t>End the loop.</a:t>
            </a:r>
          </a:p>
          <a:p>
            <a:pPr marL="457200" indent="-457200">
              <a:buFont typeface="+mj-lt"/>
              <a:buAutoNum type="arabicPeriod"/>
            </a:pPr>
            <a:r>
              <a:rPr lang="en-US" sz="2000" dirty="0"/>
              <a:t>Display "Total collected amount: `</a:t>
            </a:r>
            <a:r>
              <a:rPr lang="en-US" sz="2000" dirty="0" err="1"/>
              <a:t>totalAmount</a:t>
            </a:r>
            <a:r>
              <a:rPr lang="en-US" sz="2000" dirty="0"/>
              <a:t>".</a:t>
            </a:r>
          </a:p>
          <a:p>
            <a:pPr marL="457200" indent="-457200">
              <a:buFont typeface="+mj-lt"/>
              <a:buAutoNum type="arabicPeriod"/>
            </a:pPr>
            <a:r>
              <a:rPr lang="en-US" sz="2000" dirty="0"/>
              <a:t>End.</a:t>
            </a:r>
            <a:endParaRPr lang="en-IN" sz="2000" dirty="0"/>
          </a:p>
        </p:txBody>
      </p:sp>
    </p:spTree>
    <p:extLst>
      <p:ext uri="{BB962C8B-B14F-4D97-AF65-F5344CB8AC3E}">
        <p14:creationId xmlns:p14="http://schemas.microsoft.com/office/powerpoint/2010/main" val="1498172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23</a:t>
            </a:fld>
            <a:endParaRPr lang="en-US" dirty="0"/>
          </a:p>
        </p:txBody>
      </p:sp>
      <p:sp>
        <p:nvSpPr>
          <p:cNvPr id="3" name="TextBox 2">
            <a:extLst>
              <a:ext uri="{FF2B5EF4-FFF2-40B4-BE49-F238E27FC236}">
                <a16:creationId xmlns:a16="http://schemas.microsoft.com/office/drawing/2014/main" id="{7EFD3984-5BE4-1938-8D04-AC231759F316}"/>
              </a:ext>
            </a:extLst>
          </p:cNvPr>
          <p:cNvSpPr txBox="1"/>
          <p:nvPr/>
        </p:nvSpPr>
        <p:spPr>
          <a:xfrm>
            <a:off x="1770484" y="136525"/>
            <a:ext cx="6097554" cy="523220"/>
          </a:xfrm>
          <a:prstGeom prst="rect">
            <a:avLst/>
          </a:prstGeom>
          <a:noFill/>
        </p:spPr>
        <p:txBody>
          <a:bodyPr wrap="square">
            <a:spAutoFit/>
          </a:bodyPr>
          <a:lstStyle/>
          <a:p>
            <a:r>
              <a:rPr lang="en-IN" sz="2800" b="0" i="0" dirty="0">
                <a:solidFill>
                  <a:srgbClr val="FF0000"/>
                </a:solidFill>
                <a:effectLst/>
                <a:latin typeface="Söhne"/>
              </a:rPr>
              <a:t>Question Answer</a:t>
            </a:r>
            <a:endParaRPr lang="en-IN" sz="2800" dirty="0">
              <a:solidFill>
                <a:srgbClr val="FF0000"/>
              </a:solidFill>
            </a:endParaRPr>
          </a:p>
        </p:txBody>
      </p:sp>
      <p:sp>
        <p:nvSpPr>
          <p:cNvPr id="9" name="TextBox 8">
            <a:extLst>
              <a:ext uri="{FF2B5EF4-FFF2-40B4-BE49-F238E27FC236}">
                <a16:creationId xmlns:a16="http://schemas.microsoft.com/office/drawing/2014/main" id="{24202629-61A6-C783-C1AD-845F97F8F281}"/>
              </a:ext>
            </a:extLst>
          </p:cNvPr>
          <p:cNvSpPr txBox="1"/>
          <p:nvPr/>
        </p:nvSpPr>
        <p:spPr>
          <a:xfrm>
            <a:off x="230933" y="798722"/>
            <a:ext cx="11432332" cy="830997"/>
          </a:xfrm>
          <a:prstGeom prst="rect">
            <a:avLst/>
          </a:prstGeom>
          <a:noFill/>
        </p:spPr>
        <p:txBody>
          <a:bodyPr wrap="square">
            <a:spAutoFit/>
          </a:bodyPr>
          <a:lstStyle/>
          <a:p>
            <a:pPr algn="l"/>
            <a:r>
              <a:rPr lang="en-US" sz="2400" b="0" i="0" dirty="0">
                <a:solidFill>
                  <a:srgbClr val="FF0000"/>
                </a:solidFill>
                <a:effectLst/>
                <a:latin typeface="Söhne"/>
              </a:rPr>
              <a:t>Write the pseudocode to print the bill depending upon the price and quantity of an item. Also print Bill GST, which is the bill after adding 5% of tax in the total bill </a:t>
            </a:r>
          </a:p>
        </p:txBody>
      </p:sp>
      <p:sp>
        <p:nvSpPr>
          <p:cNvPr id="4" name="TextBox 3">
            <a:extLst>
              <a:ext uri="{FF2B5EF4-FFF2-40B4-BE49-F238E27FC236}">
                <a16:creationId xmlns:a16="http://schemas.microsoft.com/office/drawing/2014/main" id="{A007F055-B7B9-7075-67A0-F02A460F9772}"/>
              </a:ext>
            </a:extLst>
          </p:cNvPr>
          <p:cNvSpPr txBox="1"/>
          <p:nvPr/>
        </p:nvSpPr>
        <p:spPr>
          <a:xfrm>
            <a:off x="450980" y="1745914"/>
            <a:ext cx="10680440" cy="4708981"/>
          </a:xfrm>
          <a:prstGeom prst="rect">
            <a:avLst/>
          </a:prstGeom>
          <a:noFill/>
        </p:spPr>
        <p:txBody>
          <a:bodyPr wrap="square">
            <a:spAutoFit/>
          </a:bodyPr>
          <a:lstStyle/>
          <a:p>
            <a:r>
              <a:rPr lang="en-US" sz="2000" dirty="0"/>
              <a:t>// Pseudocode to calculate and print the bill with GST</a:t>
            </a:r>
          </a:p>
          <a:p>
            <a:endParaRPr lang="en-US" sz="2000" dirty="0"/>
          </a:p>
          <a:p>
            <a:r>
              <a:rPr lang="en-US" sz="2000" dirty="0"/>
              <a:t>1. Start</a:t>
            </a:r>
          </a:p>
          <a:p>
            <a:r>
              <a:rPr lang="en-US" sz="2000" dirty="0"/>
              <a:t>2. Declare variables 'price', 'quantity', '</a:t>
            </a:r>
            <a:r>
              <a:rPr lang="en-US" sz="2000" dirty="0" err="1"/>
              <a:t>totalBill</a:t>
            </a:r>
            <a:r>
              <a:rPr lang="en-US" sz="2000" dirty="0"/>
              <a:t>', '</a:t>
            </a:r>
            <a:r>
              <a:rPr lang="en-US" sz="2000" dirty="0" err="1"/>
              <a:t>gstAmount</a:t>
            </a:r>
            <a:r>
              <a:rPr lang="en-US" sz="2000" dirty="0"/>
              <a:t>'</a:t>
            </a:r>
          </a:p>
          <a:p>
            <a:r>
              <a:rPr lang="en-US" sz="2000" dirty="0"/>
              <a:t>3. Read the 'price' of the item from the user</a:t>
            </a:r>
          </a:p>
          <a:p>
            <a:r>
              <a:rPr lang="en-US" sz="2000" dirty="0"/>
              <a:t>4. Read the 'quantity' of the item from the user</a:t>
            </a:r>
          </a:p>
          <a:p>
            <a:r>
              <a:rPr lang="en-US" sz="2000" dirty="0"/>
              <a:t>5. Calculate the '</a:t>
            </a:r>
            <a:r>
              <a:rPr lang="en-US" sz="2000" dirty="0" err="1"/>
              <a:t>totalBill</a:t>
            </a:r>
            <a:r>
              <a:rPr lang="en-US" sz="2000" dirty="0"/>
              <a:t>' as the product of 'price' and 'quantity'</a:t>
            </a:r>
          </a:p>
          <a:p>
            <a:r>
              <a:rPr lang="en-US" sz="2000" dirty="0"/>
              <a:t>6. Calculate the '</a:t>
            </a:r>
            <a:r>
              <a:rPr lang="en-US" sz="2000" dirty="0" err="1"/>
              <a:t>gstAmount</a:t>
            </a:r>
            <a:r>
              <a:rPr lang="en-US" sz="2000" dirty="0"/>
              <a:t>' as 5% of the '</a:t>
            </a:r>
            <a:r>
              <a:rPr lang="en-US" sz="2000" dirty="0" err="1"/>
              <a:t>totalBill</a:t>
            </a:r>
            <a:r>
              <a:rPr lang="en-US" sz="2000" dirty="0"/>
              <a:t>'</a:t>
            </a:r>
          </a:p>
          <a:p>
            <a:r>
              <a:rPr lang="en-US" sz="2000" dirty="0"/>
              <a:t>7. Add '</a:t>
            </a:r>
            <a:r>
              <a:rPr lang="en-US" sz="2000" dirty="0" err="1"/>
              <a:t>gstAmount</a:t>
            </a:r>
            <a:r>
              <a:rPr lang="en-US" sz="2000" dirty="0"/>
              <a:t>' to '</a:t>
            </a:r>
            <a:r>
              <a:rPr lang="en-US" sz="2000" dirty="0" err="1"/>
              <a:t>totalBill</a:t>
            </a:r>
            <a:r>
              <a:rPr lang="en-US" sz="2000" dirty="0"/>
              <a:t>' to get the final bill with GST</a:t>
            </a:r>
          </a:p>
          <a:p>
            <a:r>
              <a:rPr lang="en-US" sz="2000" dirty="0"/>
              <a:t>8. Print "Item Price: 'price'"</a:t>
            </a:r>
          </a:p>
          <a:p>
            <a:r>
              <a:rPr lang="en-US" sz="2000" dirty="0"/>
              <a:t>9. Print "Quantity: 'quantity'"</a:t>
            </a:r>
          </a:p>
          <a:p>
            <a:r>
              <a:rPr lang="en-US" sz="2000" dirty="0"/>
              <a:t>10. Print "Total Bill: '</a:t>
            </a:r>
            <a:r>
              <a:rPr lang="en-US" sz="2000" dirty="0" err="1"/>
              <a:t>totalBill</a:t>
            </a:r>
            <a:r>
              <a:rPr lang="en-US" sz="2000" dirty="0"/>
              <a:t>'"</a:t>
            </a:r>
          </a:p>
          <a:p>
            <a:r>
              <a:rPr lang="en-US" sz="2000" dirty="0"/>
              <a:t>11. Print "Bill GST: '</a:t>
            </a:r>
            <a:r>
              <a:rPr lang="en-US" sz="2000" dirty="0" err="1"/>
              <a:t>gstAmount</a:t>
            </a:r>
            <a:r>
              <a:rPr lang="en-US" sz="2000" dirty="0"/>
              <a:t>'"</a:t>
            </a:r>
          </a:p>
          <a:p>
            <a:r>
              <a:rPr lang="en-US" sz="2000" dirty="0"/>
              <a:t>12. Print "Final Bill with GST: '</a:t>
            </a:r>
            <a:r>
              <a:rPr lang="en-US" sz="2000" dirty="0" err="1"/>
              <a:t>totalBill</a:t>
            </a:r>
            <a:r>
              <a:rPr lang="en-US" sz="2000" dirty="0"/>
              <a:t>' + '</a:t>
            </a:r>
            <a:r>
              <a:rPr lang="en-US" sz="2000" dirty="0" err="1"/>
              <a:t>gstAmount</a:t>
            </a:r>
            <a:r>
              <a:rPr lang="en-US" sz="2000" dirty="0"/>
              <a:t>'"</a:t>
            </a:r>
          </a:p>
          <a:p>
            <a:r>
              <a:rPr lang="en-US" sz="2000" dirty="0"/>
              <a:t>13. End</a:t>
            </a:r>
            <a:endParaRPr lang="en-IN" sz="2000" dirty="0"/>
          </a:p>
        </p:txBody>
      </p:sp>
    </p:spTree>
    <p:extLst>
      <p:ext uri="{BB962C8B-B14F-4D97-AF65-F5344CB8AC3E}">
        <p14:creationId xmlns:p14="http://schemas.microsoft.com/office/powerpoint/2010/main" val="3035041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24</a:t>
            </a:fld>
            <a:endParaRPr lang="en-US" dirty="0"/>
          </a:p>
        </p:txBody>
      </p:sp>
      <p:sp>
        <p:nvSpPr>
          <p:cNvPr id="3" name="TextBox 2">
            <a:extLst>
              <a:ext uri="{FF2B5EF4-FFF2-40B4-BE49-F238E27FC236}">
                <a16:creationId xmlns:a16="http://schemas.microsoft.com/office/drawing/2014/main" id="{7EFD3984-5BE4-1938-8D04-AC231759F316}"/>
              </a:ext>
            </a:extLst>
          </p:cNvPr>
          <p:cNvSpPr txBox="1"/>
          <p:nvPr/>
        </p:nvSpPr>
        <p:spPr>
          <a:xfrm>
            <a:off x="2488941" y="-125085"/>
            <a:ext cx="6097554" cy="523220"/>
          </a:xfrm>
          <a:prstGeom prst="rect">
            <a:avLst/>
          </a:prstGeom>
          <a:noFill/>
        </p:spPr>
        <p:txBody>
          <a:bodyPr wrap="square">
            <a:spAutoFit/>
          </a:bodyPr>
          <a:lstStyle/>
          <a:p>
            <a:r>
              <a:rPr lang="en-IN" sz="2800" b="0" i="0" dirty="0">
                <a:solidFill>
                  <a:srgbClr val="FF0000"/>
                </a:solidFill>
                <a:effectLst/>
                <a:latin typeface="Söhne"/>
              </a:rPr>
              <a:t>Question Answer</a:t>
            </a:r>
            <a:endParaRPr lang="en-IN" sz="2800" dirty="0">
              <a:solidFill>
                <a:srgbClr val="FF0000"/>
              </a:solidFill>
            </a:endParaRPr>
          </a:p>
        </p:txBody>
      </p:sp>
      <p:sp>
        <p:nvSpPr>
          <p:cNvPr id="9" name="TextBox 8">
            <a:extLst>
              <a:ext uri="{FF2B5EF4-FFF2-40B4-BE49-F238E27FC236}">
                <a16:creationId xmlns:a16="http://schemas.microsoft.com/office/drawing/2014/main" id="{24202629-61A6-C783-C1AD-845F97F8F281}"/>
              </a:ext>
            </a:extLst>
          </p:cNvPr>
          <p:cNvSpPr txBox="1"/>
          <p:nvPr/>
        </p:nvSpPr>
        <p:spPr>
          <a:xfrm>
            <a:off x="314909" y="313531"/>
            <a:ext cx="11796226" cy="1569660"/>
          </a:xfrm>
          <a:prstGeom prst="rect">
            <a:avLst/>
          </a:prstGeom>
          <a:noFill/>
        </p:spPr>
        <p:txBody>
          <a:bodyPr wrap="square">
            <a:spAutoFit/>
          </a:bodyPr>
          <a:lstStyle/>
          <a:p>
            <a:pPr algn="l"/>
            <a:r>
              <a:rPr lang="en-US" sz="2400" b="0" i="0" dirty="0">
                <a:solidFill>
                  <a:srgbClr val="FF0000"/>
                </a:solidFill>
                <a:effectLst/>
                <a:latin typeface="Söhne"/>
              </a:rPr>
              <a:t>Write pseudocode that will perform the following:</a:t>
            </a:r>
          </a:p>
          <a:p>
            <a:pPr algn="l"/>
            <a:r>
              <a:rPr lang="en-US" sz="2400" b="0" i="0" dirty="0">
                <a:solidFill>
                  <a:srgbClr val="FF0000"/>
                </a:solidFill>
                <a:effectLst/>
                <a:latin typeface="Söhne"/>
              </a:rPr>
              <a:t>a) Read the marks of three subjects: Computer Science, Mathematics and Physics, out of 100</a:t>
            </a:r>
          </a:p>
          <a:p>
            <a:pPr algn="l"/>
            <a:r>
              <a:rPr lang="en-US" sz="2400" b="0" i="0" dirty="0">
                <a:solidFill>
                  <a:srgbClr val="FF0000"/>
                </a:solidFill>
                <a:effectLst/>
                <a:latin typeface="Söhne"/>
              </a:rPr>
              <a:t>b) Calculate the aggregate marks</a:t>
            </a:r>
          </a:p>
          <a:p>
            <a:pPr algn="l"/>
            <a:r>
              <a:rPr lang="en-US" sz="2400" b="0" i="0" dirty="0">
                <a:solidFill>
                  <a:srgbClr val="FF0000"/>
                </a:solidFill>
                <a:effectLst/>
                <a:latin typeface="Söhne"/>
              </a:rPr>
              <a:t>c) Calculate the percentage of marks</a:t>
            </a:r>
          </a:p>
        </p:txBody>
      </p:sp>
      <p:sp>
        <p:nvSpPr>
          <p:cNvPr id="4" name="TextBox 3">
            <a:extLst>
              <a:ext uri="{FF2B5EF4-FFF2-40B4-BE49-F238E27FC236}">
                <a16:creationId xmlns:a16="http://schemas.microsoft.com/office/drawing/2014/main" id="{A007F055-B7B9-7075-67A0-F02A460F9772}"/>
              </a:ext>
            </a:extLst>
          </p:cNvPr>
          <p:cNvSpPr txBox="1"/>
          <p:nvPr/>
        </p:nvSpPr>
        <p:spPr>
          <a:xfrm>
            <a:off x="544286" y="1704717"/>
            <a:ext cx="10680440" cy="5016758"/>
          </a:xfrm>
          <a:prstGeom prst="rect">
            <a:avLst/>
          </a:prstGeom>
          <a:noFill/>
        </p:spPr>
        <p:txBody>
          <a:bodyPr wrap="square">
            <a:spAutoFit/>
          </a:bodyPr>
          <a:lstStyle/>
          <a:p>
            <a:r>
              <a:rPr lang="en-US" sz="2000" dirty="0"/>
              <a:t>1. Start</a:t>
            </a:r>
          </a:p>
          <a:p>
            <a:r>
              <a:rPr lang="en-US" sz="2000" dirty="0"/>
              <a:t>2. Declare variables '</a:t>
            </a:r>
            <a:r>
              <a:rPr lang="en-US" sz="2000" dirty="0" err="1"/>
              <a:t>computerScienceMarks</a:t>
            </a:r>
            <a:r>
              <a:rPr lang="en-US" sz="2000" dirty="0"/>
              <a:t>', '</a:t>
            </a:r>
            <a:r>
              <a:rPr lang="en-US" sz="2000" dirty="0" err="1"/>
              <a:t>mathematicsMarks</a:t>
            </a:r>
            <a:r>
              <a:rPr lang="en-US" sz="2000" dirty="0"/>
              <a:t>', '</a:t>
            </a:r>
            <a:r>
              <a:rPr lang="en-US" sz="2000" dirty="0" err="1"/>
              <a:t>physicsMarks</a:t>
            </a:r>
            <a:r>
              <a:rPr lang="en-US" sz="2000" dirty="0"/>
              <a:t>', '</a:t>
            </a:r>
            <a:r>
              <a:rPr lang="en-US" sz="2000" dirty="0" err="1"/>
              <a:t>totalMarks</a:t>
            </a:r>
            <a:r>
              <a:rPr lang="en-US" sz="2000" dirty="0"/>
              <a:t>', '</a:t>
            </a:r>
            <a:r>
              <a:rPr lang="en-US" sz="2000" dirty="0" err="1"/>
              <a:t>aggregateMarks</a:t>
            </a:r>
            <a:r>
              <a:rPr lang="en-US" sz="2000" dirty="0"/>
              <a:t>', 'percentage'</a:t>
            </a:r>
          </a:p>
          <a:p>
            <a:r>
              <a:rPr lang="en-US" sz="2000" dirty="0"/>
              <a:t>3. Read '</a:t>
            </a:r>
            <a:r>
              <a:rPr lang="en-US" sz="2000" dirty="0" err="1"/>
              <a:t>computerScienceMarks</a:t>
            </a:r>
            <a:r>
              <a:rPr lang="en-US" sz="2000" dirty="0"/>
              <a:t>' from the user</a:t>
            </a:r>
          </a:p>
          <a:p>
            <a:r>
              <a:rPr lang="en-US" sz="2000" dirty="0"/>
              <a:t>4. Read '</a:t>
            </a:r>
            <a:r>
              <a:rPr lang="en-US" sz="2000" dirty="0" err="1"/>
              <a:t>mathematicsMarks</a:t>
            </a:r>
            <a:r>
              <a:rPr lang="en-US" sz="2000" dirty="0"/>
              <a:t>' from the user</a:t>
            </a:r>
          </a:p>
          <a:p>
            <a:r>
              <a:rPr lang="en-US" sz="2000" dirty="0"/>
              <a:t>5. Read '</a:t>
            </a:r>
            <a:r>
              <a:rPr lang="en-US" sz="2000" dirty="0" err="1"/>
              <a:t>physicsMarks</a:t>
            </a:r>
            <a:r>
              <a:rPr lang="en-US" sz="2000" dirty="0"/>
              <a:t>' from the user</a:t>
            </a:r>
          </a:p>
          <a:p>
            <a:r>
              <a:rPr lang="en-US" sz="2000" dirty="0"/>
              <a:t>6. Set '</a:t>
            </a:r>
            <a:r>
              <a:rPr lang="en-US" sz="2000" dirty="0" err="1"/>
              <a:t>totalMarks</a:t>
            </a:r>
            <a:r>
              <a:rPr lang="en-US" sz="2000" dirty="0"/>
              <a:t>' to 300 (since each subject has a maximum of 100 marks)</a:t>
            </a:r>
          </a:p>
          <a:p>
            <a:r>
              <a:rPr lang="en-US" sz="2000" dirty="0"/>
              <a:t>7. Calculate '</a:t>
            </a:r>
            <a:r>
              <a:rPr lang="en-US" sz="2000" dirty="0" err="1"/>
              <a:t>aggregateMarks</a:t>
            </a:r>
            <a:r>
              <a:rPr lang="en-US" sz="2000" dirty="0"/>
              <a:t>' as the sum of '</a:t>
            </a:r>
            <a:r>
              <a:rPr lang="en-US" sz="2000" dirty="0" err="1"/>
              <a:t>computerScienceMarks</a:t>
            </a:r>
            <a:r>
              <a:rPr lang="en-US" sz="2000" dirty="0"/>
              <a:t>', '</a:t>
            </a:r>
            <a:r>
              <a:rPr lang="en-US" sz="2000" dirty="0" err="1"/>
              <a:t>mathematicsMarks</a:t>
            </a:r>
            <a:r>
              <a:rPr lang="en-US" sz="2000" dirty="0"/>
              <a:t>', and '</a:t>
            </a:r>
            <a:r>
              <a:rPr lang="en-US" sz="2000" dirty="0" err="1"/>
              <a:t>physicsMarks</a:t>
            </a:r>
            <a:r>
              <a:rPr lang="en-US" sz="2000" dirty="0"/>
              <a:t>'</a:t>
            </a:r>
          </a:p>
          <a:p>
            <a:r>
              <a:rPr lang="en-US" sz="2000" dirty="0"/>
              <a:t>8. Calculate 'percentage' as ('</a:t>
            </a:r>
            <a:r>
              <a:rPr lang="en-US" sz="2000" dirty="0" err="1"/>
              <a:t>aggregateMarks</a:t>
            </a:r>
            <a:r>
              <a:rPr lang="en-US" sz="2000" dirty="0"/>
              <a:t>' / '</a:t>
            </a:r>
            <a:r>
              <a:rPr lang="en-US" sz="2000" dirty="0" err="1"/>
              <a:t>totalMarks</a:t>
            </a:r>
            <a:r>
              <a:rPr lang="en-US" sz="2000" dirty="0"/>
              <a:t>') * 100</a:t>
            </a:r>
          </a:p>
          <a:p>
            <a:r>
              <a:rPr lang="en-US" sz="2000" dirty="0"/>
              <a:t>9. Print "Computer Science Marks: '</a:t>
            </a:r>
            <a:r>
              <a:rPr lang="en-US" sz="2000" dirty="0" err="1"/>
              <a:t>computerScienceMarks</a:t>
            </a:r>
            <a:r>
              <a:rPr lang="en-US" sz="2000" dirty="0"/>
              <a:t>'"</a:t>
            </a:r>
          </a:p>
          <a:p>
            <a:r>
              <a:rPr lang="en-US" sz="2000" dirty="0"/>
              <a:t>10. Print "Mathematics Marks: '</a:t>
            </a:r>
            <a:r>
              <a:rPr lang="en-US" sz="2000" dirty="0" err="1"/>
              <a:t>mathematicsMarks</a:t>
            </a:r>
            <a:r>
              <a:rPr lang="en-US" sz="2000" dirty="0"/>
              <a:t>'"</a:t>
            </a:r>
          </a:p>
          <a:p>
            <a:r>
              <a:rPr lang="en-US" sz="2000" dirty="0"/>
              <a:t>11. Print "Physics Marks: '</a:t>
            </a:r>
            <a:r>
              <a:rPr lang="en-US" sz="2000" dirty="0" err="1"/>
              <a:t>physicsMarks</a:t>
            </a:r>
            <a:r>
              <a:rPr lang="en-US" sz="2000" dirty="0"/>
              <a:t>'"</a:t>
            </a:r>
          </a:p>
          <a:p>
            <a:r>
              <a:rPr lang="en-US" sz="2000" dirty="0"/>
              <a:t>12. Print "Aggregate Marks: '</a:t>
            </a:r>
            <a:r>
              <a:rPr lang="en-US" sz="2000" dirty="0" err="1"/>
              <a:t>aggregateMarks</a:t>
            </a:r>
            <a:r>
              <a:rPr lang="en-US" sz="2000" dirty="0"/>
              <a:t>'"</a:t>
            </a:r>
          </a:p>
          <a:p>
            <a:r>
              <a:rPr lang="en-US" sz="2000" dirty="0"/>
              <a:t>13. Print "Percentage of Marks: 'percentage' %"</a:t>
            </a:r>
          </a:p>
          <a:p>
            <a:r>
              <a:rPr lang="en-US" sz="2000" dirty="0"/>
              <a:t>14. End</a:t>
            </a:r>
            <a:endParaRPr lang="en-IN" sz="2000" dirty="0"/>
          </a:p>
        </p:txBody>
      </p:sp>
    </p:spTree>
    <p:extLst>
      <p:ext uri="{BB962C8B-B14F-4D97-AF65-F5344CB8AC3E}">
        <p14:creationId xmlns:p14="http://schemas.microsoft.com/office/powerpoint/2010/main" val="2768532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25</a:t>
            </a:fld>
            <a:endParaRPr lang="en-US" dirty="0"/>
          </a:p>
        </p:txBody>
      </p:sp>
      <p:sp>
        <p:nvSpPr>
          <p:cNvPr id="3" name="TextBox 2">
            <a:extLst>
              <a:ext uri="{FF2B5EF4-FFF2-40B4-BE49-F238E27FC236}">
                <a16:creationId xmlns:a16="http://schemas.microsoft.com/office/drawing/2014/main" id="{7EFD3984-5BE4-1938-8D04-AC231759F316}"/>
              </a:ext>
            </a:extLst>
          </p:cNvPr>
          <p:cNvSpPr txBox="1"/>
          <p:nvPr/>
        </p:nvSpPr>
        <p:spPr>
          <a:xfrm>
            <a:off x="2488941" y="-125085"/>
            <a:ext cx="6097554" cy="523220"/>
          </a:xfrm>
          <a:prstGeom prst="rect">
            <a:avLst/>
          </a:prstGeom>
          <a:noFill/>
        </p:spPr>
        <p:txBody>
          <a:bodyPr wrap="square">
            <a:spAutoFit/>
          </a:bodyPr>
          <a:lstStyle/>
          <a:p>
            <a:r>
              <a:rPr lang="en-IN" sz="2800" b="0" i="0" dirty="0">
                <a:solidFill>
                  <a:srgbClr val="FF0000"/>
                </a:solidFill>
                <a:effectLst/>
                <a:latin typeface="Söhne"/>
              </a:rPr>
              <a:t>Question Answer</a:t>
            </a:r>
            <a:endParaRPr lang="en-IN" sz="2800" dirty="0">
              <a:solidFill>
                <a:srgbClr val="FF0000"/>
              </a:solidFill>
            </a:endParaRPr>
          </a:p>
        </p:txBody>
      </p:sp>
      <p:sp>
        <p:nvSpPr>
          <p:cNvPr id="9" name="TextBox 8">
            <a:extLst>
              <a:ext uri="{FF2B5EF4-FFF2-40B4-BE49-F238E27FC236}">
                <a16:creationId xmlns:a16="http://schemas.microsoft.com/office/drawing/2014/main" id="{24202629-61A6-C783-C1AD-845F97F8F281}"/>
              </a:ext>
            </a:extLst>
          </p:cNvPr>
          <p:cNvSpPr txBox="1"/>
          <p:nvPr/>
        </p:nvSpPr>
        <p:spPr>
          <a:xfrm>
            <a:off x="314909" y="313531"/>
            <a:ext cx="11796226" cy="461665"/>
          </a:xfrm>
          <a:prstGeom prst="rect">
            <a:avLst/>
          </a:prstGeom>
          <a:noFill/>
        </p:spPr>
        <p:txBody>
          <a:bodyPr wrap="square">
            <a:spAutoFit/>
          </a:bodyPr>
          <a:lstStyle/>
          <a:p>
            <a:pPr algn="l"/>
            <a:r>
              <a:rPr lang="en-US" sz="2400" b="0" i="0" dirty="0">
                <a:solidFill>
                  <a:srgbClr val="FF0000"/>
                </a:solidFill>
                <a:effectLst/>
                <a:latin typeface="Söhne"/>
              </a:rPr>
              <a:t>Write an algorithm to find the greatest among two different numbers entered by the user.</a:t>
            </a:r>
          </a:p>
        </p:txBody>
      </p:sp>
      <p:sp>
        <p:nvSpPr>
          <p:cNvPr id="4" name="TextBox 3">
            <a:extLst>
              <a:ext uri="{FF2B5EF4-FFF2-40B4-BE49-F238E27FC236}">
                <a16:creationId xmlns:a16="http://schemas.microsoft.com/office/drawing/2014/main" id="{A007F055-B7B9-7075-67A0-F02A460F9772}"/>
              </a:ext>
            </a:extLst>
          </p:cNvPr>
          <p:cNvSpPr txBox="1"/>
          <p:nvPr/>
        </p:nvSpPr>
        <p:spPr>
          <a:xfrm>
            <a:off x="478972" y="988109"/>
            <a:ext cx="10680440" cy="4401205"/>
          </a:xfrm>
          <a:prstGeom prst="rect">
            <a:avLst/>
          </a:prstGeom>
          <a:noFill/>
        </p:spPr>
        <p:txBody>
          <a:bodyPr wrap="square">
            <a:spAutoFit/>
          </a:bodyPr>
          <a:lstStyle/>
          <a:p>
            <a:r>
              <a:rPr lang="en-US" sz="2000" dirty="0"/>
              <a:t>// Algorithm to find the greatest among two different numbers</a:t>
            </a:r>
          </a:p>
          <a:p>
            <a:endParaRPr lang="en-US" sz="2000" dirty="0"/>
          </a:p>
          <a:p>
            <a:r>
              <a:rPr lang="en-US" sz="2000" dirty="0"/>
              <a:t>1. Start</a:t>
            </a:r>
          </a:p>
          <a:p>
            <a:r>
              <a:rPr lang="en-US" sz="2000" dirty="0"/>
              <a:t>2. Read the first number 'num1' from the user</a:t>
            </a:r>
          </a:p>
          <a:p>
            <a:r>
              <a:rPr lang="en-US" sz="2000" dirty="0"/>
              <a:t>3. Read the second number 'num2' from the user</a:t>
            </a:r>
          </a:p>
          <a:p>
            <a:r>
              <a:rPr lang="en-US" sz="2000" dirty="0"/>
              <a:t>4. If 'num1' is greater than 'num2', then</a:t>
            </a:r>
          </a:p>
          <a:p>
            <a:r>
              <a:rPr lang="en-US" sz="2000" dirty="0"/>
              <a:t>   a. Set 'greatest' to 'num1'</a:t>
            </a:r>
          </a:p>
          <a:p>
            <a:r>
              <a:rPr lang="en-US" sz="2000" dirty="0"/>
              <a:t>   b. Display "The greatest number is 'greatest'"</a:t>
            </a:r>
          </a:p>
          <a:p>
            <a:r>
              <a:rPr lang="en-US" sz="2000" dirty="0"/>
              <a:t>5. Otherwise, if 'num2' is greater than 'num1', then</a:t>
            </a:r>
          </a:p>
          <a:p>
            <a:r>
              <a:rPr lang="en-US" sz="2000" dirty="0"/>
              <a:t>   a. Set 'greatest' to 'num2'</a:t>
            </a:r>
          </a:p>
          <a:p>
            <a:r>
              <a:rPr lang="en-US" sz="2000" dirty="0"/>
              <a:t>   b. Display "The greatest number is 'greatest'"</a:t>
            </a:r>
          </a:p>
          <a:p>
            <a:r>
              <a:rPr lang="en-US" sz="2000" dirty="0"/>
              <a:t>6. Otherwise, both numbers are equal</a:t>
            </a:r>
          </a:p>
          <a:p>
            <a:r>
              <a:rPr lang="en-US" sz="2000" dirty="0"/>
              <a:t>   a. Display "Both numbers are equal"</a:t>
            </a:r>
          </a:p>
          <a:p>
            <a:r>
              <a:rPr lang="en-US" sz="2000" dirty="0"/>
              <a:t>7. End</a:t>
            </a:r>
            <a:endParaRPr lang="en-IN" sz="2000" dirty="0"/>
          </a:p>
        </p:txBody>
      </p:sp>
    </p:spTree>
    <p:extLst>
      <p:ext uri="{BB962C8B-B14F-4D97-AF65-F5344CB8AC3E}">
        <p14:creationId xmlns:p14="http://schemas.microsoft.com/office/powerpoint/2010/main" val="1013701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26</a:t>
            </a:fld>
            <a:endParaRPr lang="en-US" dirty="0"/>
          </a:p>
        </p:txBody>
      </p:sp>
      <p:sp>
        <p:nvSpPr>
          <p:cNvPr id="3" name="TextBox 2">
            <a:extLst>
              <a:ext uri="{FF2B5EF4-FFF2-40B4-BE49-F238E27FC236}">
                <a16:creationId xmlns:a16="http://schemas.microsoft.com/office/drawing/2014/main" id="{7EFD3984-5BE4-1938-8D04-AC231759F316}"/>
              </a:ext>
            </a:extLst>
          </p:cNvPr>
          <p:cNvSpPr txBox="1"/>
          <p:nvPr/>
        </p:nvSpPr>
        <p:spPr>
          <a:xfrm>
            <a:off x="2488941" y="-125085"/>
            <a:ext cx="6097554" cy="523220"/>
          </a:xfrm>
          <a:prstGeom prst="rect">
            <a:avLst/>
          </a:prstGeom>
          <a:noFill/>
        </p:spPr>
        <p:txBody>
          <a:bodyPr wrap="square">
            <a:spAutoFit/>
          </a:bodyPr>
          <a:lstStyle/>
          <a:p>
            <a:r>
              <a:rPr lang="en-IN" sz="2800" b="0" i="0" dirty="0">
                <a:solidFill>
                  <a:srgbClr val="FF0000"/>
                </a:solidFill>
                <a:effectLst/>
                <a:latin typeface="Söhne"/>
              </a:rPr>
              <a:t>Question Answer</a:t>
            </a:r>
            <a:endParaRPr lang="en-IN" sz="2800" dirty="0">
              <a:solidFill>
                <a:srgbClr val="FF0000"/>
              </a:solidFill>
            </a:endParaRPr>
          </a:p>
        </p:txBody>
      </p:sp>
      <p:sp>
        <p:nvSpPr>
          <p:cNvPr id="9" name="TextBox 8">
            <a:extLst>
              <a:ext uri="{FF2B5EF4-FFF2-40B4-BE49-F238E27FC236}">
                <a16:creationId xmlns:a16="http://schemas.microsoft.com/office/drawing/2014/main" id="{24202629-61A6-C783-C1AD-845F97F8F281}"/>
              </a:ext>
            </a:extLst>
          </p:cNvPr>
          <p:cNvSpPr txBox="1"/>
          <p:nvPr/>
        </p:nvSpPr>
        <p:spPr>
          <a:xfrm>
            <a:off x="314909" y="313531"/>
            <a:ext cx="11796226" cy="1569660"/>
          </a:xfrm>
          <a:prstGeom prst="rect">
            <a:avLst/>
          </a:prstGeom>
          <a:noFill/>
        </p:spPr>
        <p:txBody>
          <a:bodyPr wrap="square">
            <a:spAutoFit/>
          </a:bodyPr>
          <a:lstStyle/>
          <a:p>
            <a:pPr algn="l"/>
            <a:r>
              <a:rPr lang="en-US" sz="2400" b="0" i="0" dirty="0">
                <a:solidFill>
                  <a:srgbClr val="FF0000"/>
                </a:solidFill>
                <a:effectLst/>
                <a:latin typeface="Söhne"/>
              </a:rPr>
              <a:t>Write an algorithm that performs the following:  Ask a user to enter a number. If the number is between 5 and 15, write the word GREEN. If the number is between 15 and 25, write the word BLUE. if the number is between 25 and 35, write the word ORANGE. If it is any other number, write that ALL COLOURS ARE BEAUTIFUL</a:t>
            </a:r>
          </a:p>
        </p:txBody>
      </p:sp>
      <p:sp>
        <p:nvSpPr>
          <p:cNvPr id="4" name="TextBox 3">
            <a:extLst>
              <a:ext uri="{FF2B5EF4-FFF2-40B4-BE49-F238E27FC236}">
                <a16:creationId xmlns:a16="http://schemas.microsoft.com/office/drawing/2014/main" id="{A007F055-B7B9-7075-67A0-F02A460F9772}"/>
              </a:ext>
            </a:extLst>
          </p:cNvPr>
          <p:cNvSpPr txBox="1"/>
          <p:nvPr/>
        </p:nvSpPr>
        <p:spPr>
          <a:xfrm>
            <a:off x="516294" y="1955145"/>
            <a:ext cx="11398897" cy="3477875"/>
          </a:xfrm>
          <a:prstGeom prst="rect">
            <a:avLst/>
          </a:prstGeom>
          <a:noFill/>
        </p:spPr>
        <p:txBody>
          <a:bodyPr wrap="square">
            <a:spAutoFit/>
          </a:bodyPr>
          <a:lstStyle/>
          <a:p>
            <a:r>
              <a:rPr lang="en-US" sz="2000" dirty="0"/>
              <a:t>1. Start</a:t>
            </a:r>
          </a:p>
          <a:p>
            <a:r>
              <a:rPr lang="en-US" sz="2000" dirty="0"/>
              <a:t>2. Read the number '</a:t>
            </a:r>
            <a:r>
              <a:rPr lang="en-US" sz="2000" dirty="0" err="1"/>
              <a:t>inputNumber</a:t>
            </a:r>
            <a:r>
              <a:rPr lang="en-US" sz="2000" dirty="0"/>
              <a:t>' from the user</a:t>
            </a:r>
          </a:p>
          <a:p>
            <a:r>
              <a:rPr lang="en-US" sz="2000" dirty="0"/>
              <a:t>3. If '</a:t>
            </a:r>
            <a:r>
              <a:rPr lang="en-US" sz="2000" dirty="0" err="1"/>
              <a:t>inputNumber</a:t>
            </a:r>
            <a:r>
              <a:rPr lang="en-US" sz="2000" dirty="0"/>
              <a:t>' is greater than or equal to 5 and '</a:t>
            </a:r>
            <a:r>
              <a:rPr lang="en-US" sz="2000" dirty="0" err="1"/>
              <a:t>inputNumber</a:t>
            </a:r>
            <a:r>
              <a:rPr lang="en-US" sz="2000" dirty="0"/>
              <a:t>' is less than or equal to 15, then</a:t>
            </a:r>
          </a:p>
          <a:p>
            <a:r>
              <a:rPr lang="en-US" sz="2000" dirty="0"/>
              <a:t>   a. Display "GREEN"</a:t>
            </a:r>
          </a:p>
          <a:p>
            <a:r>
              <a:rPr lang="en-US" sz="2000" dirty="0"/>
              <a:t>4. Otherwise, if '</a:t>
            </a:r>
            <a:r>
              <a:rPr lang="en-US" sz="2000" dirty="0" err="1"/>
              <a:t>inputNumber</a:t>
            </a:r>
            <a:r>
              <a:rPr lang="en-US" sz="2000" dirty="0"/>
              <a:t>' is greater than 15 and '</a:t>
            </a:r>
            <a:r>
              <a:rPr lang="en-US" sz="2000" dirty="0" err="1"/>
              <a:t>inputNumber</a:t>
            </a:r>
            <a:r>
              <a:rPr lang="en-US" sz="2000" dirty="0"/>
              <a:t>' is less than or equal to 25, then</a:t>
            </a:r>
          </a:p>
          <a:p>
            <a:r>
              <a:rPr lang="en-US" sz="2000" dirty="0"/>
              <a:t>   a. Display "BLUE"</a:t>
            </a:r>
          </a:p>
          <a:p>
            <a:r>
              <a:rPr lang="en-US" sz="2000" dirty="0"/>
              <a:t>5. Otherwise, if '</a:t>
            </a:r>
            <a:r>
              <a:rPr lang="en-US" sz="2000" dirty="0" err="1"/>
              <a:t>inputNumber</a:t>
            </a:r>
            <a:r>
              <a:rPr lang="en-US" sz="2000" dirty="0"/>
              <a:t>' is greater than 25 and '</a:t>
            </a:r>
            <a:r>
              <a:rPr lang="en-US" sz="2000" dirty="0" err="1"/>
              <a:t>inputNumber</a:t>
            </a:r>
            <a:r>
              <a:rPr lang="en-US" sz="2000" dirty="0"/>
              <a:t>' is less than or equal to 35, then</a:t>
            </a:r>
          </a:p>
          <a:p>
            <a:r>
              <a:rPr lang="en-US" sz="2000" dirty="0"/>
              <a:t>   a. Display "ORANGE"</a:t>
            </a:r>
          </a:p>
          <a:p>
            <a:r>
              <a:rPr lang="en-US" sz="2000" dirty="0"/>
              <a:t>6. Otherwise, </a:t>
            </a:r>
          </a:p>
          <a:p>
            <a:r>
              <a:rPr lang="en-US" sz="2000" dirty="0"/>
              <a:t>   a. Display "ALL COLOURS ARE BEAUTIFUL"</a:t>
            </a:r>
          </a:p>
          <a:p>
            <a:r>
              <a:rPr lang="en-US" sz="2000" dirty="0"/>
              <a:t>7. End</a:t>
            </a:r>
            <a:endParaRPr lang="en-IN" sz="2000" dirty="0"/>
          </a:p>
        </p:txBody>
      </p:sp>
    </p:spTree>
    <p:extLst>
      <p:ext uri="{BB962C8B-B14F-4D97-AF65-F5344CB8AC3E}">
        <p14:creationId xmlns:p14="http://schemas.microsoft.com/office/powerpoint/2010/main" val="3585338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27</a:t>
            </a:fld>
            <a:endParaRPr lang="en-US" dirty="0"/>
          </a:p>
        </p:txBody>
      </p:sp>
      <p:sp>
        <p:nvSpPr>
          <p:cNvPr id="3" name="TextBox 2">
            <a:extLst>
              <a:ext uri="{FF2B5EF4-FFF2-40B4-BE49-F238E27FC236}">
                <a16:creationId xmlns:a16="http://schemas.microsoft.com/office/drawing/2014/main" id="{7EFD3984-5BE4-1938-8D04-AC231759F316}"/>
              </a:ext>
            </a:extLst>
          </p:cNvPr>
          <p:cNvSpPr txBox="1"/>
          <p:nvPr/>
        </p:nvSpPr>
        <p:spPr>
          <a:xfrm>
            <a:off x="2488941" y="-125085"/>
            <a:ext cx="6097554" cy="523220"/>
          </a:xfrm>
          <a:prstGeom prst="rect">
            <a:avLst/>
          </a:prstGeom>
          <a:noFill/>
        </p:spPr>
        <p:txBody>
          <a:bodyPr wrap="square">
            <a:spAutoFit/>
          </a:bodyPr>
          <a:lstStyle/>
          <a:p>
            <a:r>
              <a:rPr lang="en-IN" sz="2800" b="0" i="0" dirty="0">
                <a:solidFill>
                  <a:srgbClr val="FF0000"/>
                </a:solidFill>
                <a:effectLst/>
                <a:latin typeface="Söhne"/>
              </a:rPr>
              <a:t>Question Answer</a:t>
            </a:r>
            <a:endParaRPr lang="en-IN" sz="2800" dirty="0">
              <a:solidFill>
                <a:srgbClr val="FF0000"/>
              </a:solidFill>
            </a:endParaRPr>
          </a:p>
        </p:txBody>
      </p:sp>
      <p:sp>
        <p:nvSpPr>
          <p:cNvPr id="9" name="TextBox 8">
            <a:extLst>
              <a:ext uri="{FF2B5EF4-FFF2-40B4-BE49-F238E27FC236}">
                <a16:creationId xmlns:a16="http://schemas.microsoft.com/office/drawing/2014/main" id="{24202629-61A6-C783-C1AD-845F97F8F281}"/>
              </a:ext>
            </a:extLst>
          </p:cNvPr>
          <p:cNvSpPr txBox="1"/>
          <p:nvPr/>
        </p:nvSpPr>
        <p:spPr>
          <a:xfrm>
            <a:off x="314909" y="313531"/>
            <a:ext cx="11796226" cy="830997"/>
          </a:xfrm>
          <a:prstGeom prst="rect">
            <a:avLst/>
          </a:prstGeom>
          <a:noFill/>
        </p:spPr>
        <p:txBody>
          <a:bodyPr wrap="square">
            <a:spAutoFit/>
          </a:bodyPr>
          <a:lstStyle/>
          <a:p>
            <a:pPr algn="l"/>
            <a:r>
              <a:rPr lang="en-US" sz="2400" b="0" i="0" dirty="0">
                <a:solidFill>
                  <a:srgbClr val="FF0000"/>
                </a:solidFill>
                <a:effectLst/>
                <a:latin typeface="Söhne"/>
              </a:rPr>
              <a:t>Write an algorithm that accepts four numbers as input and find the largest and smallest of them.</a:t>
            </a:r>
          </a:p>
        </p:txBody>
      </p:sp>
      <p:sp>
        <p:nvSpPr>
          <p:cNvPr id="4" name="TextBox 3">
            <a:extLst>
              <a:ext uri="{FF2B5EF4-FFF2-40B4-BE49-F238E27FC236}">
                <a16:creationId xmlns:a16="http://schemas.microsoft.com/office/drawing/2014/main" id="{A007F055-B7B9-7075-67A0-F02A460F9772}"/>
              </a:ext>
            </a:extLst>
          </p:cNvPr>
          <p:cNvSpPr txBox="1"/>
          <p:nvPr/>
        </p:nvSpPr>
        <p:spPr>
          <a:xfrm>
            <a:off x="1234752" y="1000819"/>
            <a:ext cx="9868678" cy="5324535"/>
          </a:xfrm>
          <a:prstGeom prst="rect">
            <a:avLst/>
          </a:prstGeom>
          <a:noFill/>
        </p:spPr>
        <p:txBody>
          <a:bodyPr wrap="square">
            <a:spAutoFit/>
          </a:bodyPr>
          <a:lstStyle/>
          <a:p>
            <a:r>
              <a:rPr lang="en-US" sz="2000" dirty="0"/>
              <a:t>// Algorithm to find the largest and smallest among four input numbers</a:t>
            </a:r>
          </a:p>
          <a:p>
            <a:endParaRPr lang="en-US" sz="2000" dirty="0"/>
          </a:p>
          <a:p>
            <a:r>
              <a:rPr lang="en-US" sz="2000" dirty="0"/>
              <a:t>1. Start</a:t>
            </a:r>
          </a:p>
          <a:p>
            <a:r>
              <a:rPr lang="en-US" sz="2000" dirty="0"/>
              <a:t>2. Read the first number 'num1' from the user</a:t>
            </a:r>
          </a:p>
          <a:p>
            <a:r>
              <a:rPr lang="en-US" sz="2000" dirty="0"/>
              <a:t>3. Read the second number 'num2' from the user</a:t>
            </a:r>
          </a:p>
          <a:p>
            <a:r>
              <a:rPr lang="en-US" sz="2000" dirty="0"/>
              <a:t>4. Read the third number 'num3' from the user</a:t>
            </a:r>
          </a:p>
          <a:p>
            <a:r>
              <a:rPr lang="en-US" sz="2000" dirty="0"/>
              <a:t>5. Read the fourth number 'num4' from the user</a:t>
            </a:r>
          </a:p>
          <a:p>
            <a:r>
              <a:rPr lang="en-US" sz="2000" dirty="0"/>
              <a:t>6. Initialize variables 'largest' and 'smallest' to the value of 'num1'</a:t>
            </a:r>
          </a:p>
          <a:p>
            <a:r>
              <a:rPr lang="en-US" sz="2000" dirty="0"/>
              <a:t>7. If 'num2' is greater than 'largest', then set 'largest' to 'num2'</a:t>
            </a:r>
          </a:p>
          <a:p>
            <a:r>
              <a:rPr lang="en-US" sz="2000" dirty="0"/>
              <a:t>8. If 'num3' is greater than 'largest', then set 'largest' to 'num3'</a:t>
            </a:r>
          </a:p>
          <a:p>
            <a:r>
              <a:rPr lang="en-US" sz="2000" dirty="0"/>
              <a:t>9. If 'num4' is greater than 'largest', then set 'largest' to 'num4'</a:t>
            </a:r>
          </a:p>
          <a:p>
            <a:r>
              <a:rPr lang="en-US" sz="2000" dirty="0"/>
              <a:t>10. If 'num2' is smaller than 'smallest', then set 'smallest' to 'num2'</a:t>
            </a:r>
          </a:p>
          <a:p>
            <a:r>
              <a:rPr lang="en-US" sz="2000" dirty="0"/>
              <a:t>11. If 'num3' is smaller than 'smallest', then set 'smallest' to 'num3'</a:t>
            </a:r>
          </a:p>
          <a:p>
            <a:r>
              <a:rPr lang="en-US" sz="2000" dirty="0"/>
              <a:t>12. If 'num4' is smaller than 'smallest', then set 'smallest' to 'num4'</a:t>
            </a:r>
          </a:p>
          <a:p>
            <a:r>
              <a:rPr lang="en-US" sz="2000" dirty="0"/>
              <a:t>13. Display "The largest number is 'largest'"</a:t>
            </a:r>
          </a:p>
          <a:p>
            <a:r>
              <a:rPr lang="en-US" sz="2000" dirty="0"/>
              <a:t>14. Display "The smallest number is 'smallest'"</a:t>
            </a:r>
          </a:p>
          <a:p>
            <a:r>
              <a:rPr lang="en-US" sz="2000" dirty="0"/>
              <a:t>15. End</a:t>
            </a:r>
            <a:endParaRPr lang="en-IN" sz="2000" dirty="0"/>
          </a:p>
        </p:txBody>
      </p:sp>
    </p:spTree>
    <p:extLst>
      <p:ext uri="{BB962C8B-B14F-4D97-AF65-F5344CB8AC3E}">
        <p14:creationId xmlns:p14="http://schemas.microsoft.com/office/powerpoint/2010/main" val="2812862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28</a:t>
            </a:fld>
            <a:endParaRPr lang="en-US" dirty="0"/>
          </a:p>
        </p:txBody>
      </p:sp>
      <p:sp>
        <p:nvSpPr>
          <p:cNvPr id="3" name="TextBox 2">
            <a:extLst>
              <a:ext uri="{FF2B5EF4-FFF2-40B4-BE49-F238E27FC236}">
                <a16:creationId xmlns:a16="http://schemas.microsoft.com/office/drawing/2014/main" id="{7EFD3984-5BE4-1938-8D04-AC231759F316}"/>
              </a:ext>
            </a:extLst>
          </p:cNvPr>
          <p:cNvSpPr txBox="1"/>
          <p:nvPr/>
        </p:nvSpPr>
        <p:spPr>
          <a:xfrm>
            <a:off x="2488941" y="-125085"/>
            <a:ext cx="6097554" cy="523220"/>
          </a:xfrm>
          <a:prstGeom prst="rect">
            <a:avLst/>
          </a:prstGeom>
          <a:noFill/>
        </p:spPr>
        <p:txBody>
          <a:bodyPr wrap="square">
            <a:spAutoFit/>
          </a:bodyPr>
          <a:lstStyle/>
          <a:p>
            <a:r>
              <a:rPr lang="en-IN" sz="2800" b="0" i="0" dirty="0">
                <a:solidFill>
                  <a:srgbClr val="FF0000"/>
                </a:solidFill>
                <a:effectLst/>
                <a:latin typeface="Söhne"/>
              </a:rPr>
              <a:t>Question Answer</a:t>
            </a:r>
            <a:endParaRPr lang="en-IN" sz="2800" dirty="0">
              <a:solidFill>
                <a:srgbClr val="FF0000"/>
              </a:solidFill>
            </a:endParaRPr>
          </a:p>
        </p:txBody>
      </p:sp>
      <p:sp>
        <p:nvSpPr>
          <p:cNvPr id="9" name="TextBox 8">
            <a:extLst>
              <a:ext uri="{FF2B5EF4-FFF2-40B4-BE49-F238E27FC236}">
                <a16:creationId xmlns:a16="http://schemas.microsoft.com/office/drawing/2014/main" id="{24202629-61A6-C783-C1AD-845F97F8F281}"/>
              </a:ext>
            </a:extLst>
          </p:cNvPr>
          <p:cNvSpPr txBox="1"/>
          <p:nvPr/>
        </p:nvSpPr>
        <p:spPr>
          <a:xfrm>
            <a:off x="314909" y="313531"/>
            <a:ext cx="11796226" cy="1631216"/>
          </a:xfrm>
          <a:prstGeom prst="rect">
            <a:avLst/>
          </a:prstGeom>
          <a:noFill/>
        </p:spPr>
        <p:txBody>
          <a:bodyPr wrap="square">
            <a:spAutoFit/>
          </a:bodyPr>
          <a:lstStyle/>
          <a:p>
            <a:pPr algn="l"/>
            <a:r>
              <a:rPr lang="en-US" sz="2000" b="0" i="0" dirty="0">
                <a:solidFill>
                  <a:srgbClr val="FF0000"/>
                </a:solidFill>
                <a:effectLst/>
                <a:latin typeface="Söhne"/>
              </a:rPr>
              <a:t>Write an algorithm to display the total water bill charges of the month depending upon the number of units consumed by the customer as per the following criteria:</a:t>
            </a:r>
          </a:p>
          <a:p>
            <a:pPr algn="l"/>
            <a:r>
              <a:rPr lang="en-US" sz="2000" b="0" i="0" dirty="0">
                <a:solidFill>
                  <a:srgbClr val="FF0000"/>
                </a:solidFill>
                <a:effectLst/>
                <a:latin typeface="Söhne"/>
              </a:rPr>
              <a:t>• for the first 100 units @ 5 per unit , • for next 150 units @ 10 per unit</a:t>
            </a:r>
          </a:p>
          <a:p>
            <a:pPr algn="l"/>
            <a:r>
              <a:rPr lang="en-US" sz="2000" b="0" i="0" dirty="0">
                <a:solidFill>
                  <a:srgbClr val="FF0000"/>
                </a:solidFill>
                <a:effectLst/>
                <a:latin typeface="Söhne"/>
              </a:rPr>
              <a:t>• more than 250 units @ 20 per unit </a:t>
            </a:r>
          </a:p>
          <a:p>
            <a:pPr algn="l"/>
            <a:r>
              <a:rPr lang="en-US" sz="2000" b="0" i="0" dirty="0">
                <a:solidFill>
                  <a:srgbClr val="FF0000"/>
                </a:solidFill>
                <a:effectLst/>
                <a:latin typeface="Söhne"/>
              </a:rPr>
              <a:t>Also add meter charges of 75 per month to calculate the total water bill </a:t>
            </a:r>
          </a:p>
        </p:txBody>
      </p:sp>
      <p:sp>
        <p:nvSpPr>
          <p:cNvPr id="4" name="TextBox 3">
            <a:extLst>
              <a:ext uri="{FF2B5EF4-FFF2-40B4-BE49-F238E27FC236}">
                <a16:creationId xmlns:a16="http://schemas.microsoft.com/office/drawing/2014/main" id="{A007F055-B7B9-7075-67A0-F02A460F9772}"/>
              </a:ext>
            </a:extLst>
          </p:cNvPr>
          <p:cNvSpPr txBox="1"/>
          <p:nvPr/>
        </p:nvSpPr>
        <p:spPr>
          <a:xfrm>
            <a:off x="186612" y="1765005"/>
            <a:ext cx="11924523" cy="5078313"/>
          </a:xfrm>
          <a:prstGeom prst="rect">
            <a:avLst/>
          </a:prstGeom>
          <a:noFill/>
        </p:spPr>
        <p:txBody>
          <a:bodyPr wrap="square">
            <a:spAutoFit/>
          </a:bodyPr>
          <a:lstStyle/>
          <a:p>
            <a:r>
              <a:rPr lang="en-US" dirty="0"/>
              <a:t>1. Start</a:t>
            </a:r>
          </a:p>
          <a:p>
            <a:r>
              <a:rPr lang="en-US" dirty="0"/>
              <a:t>2. Declare variables '</a:t>
            </a:r>
            <a:r>
              <a:rPr lang="en-US" dirty="0" err="1"/>
              <a:t>unitsConsumed</a:t>
            </a:r>
            <a:r>
              <a:rPr lang="en-US" dirty="0"/>
              <a:t>', '</a:t>
            </a:r>
            <a:r>
              <a:rPr lang="en-US" dirty="0" err="1"/>
              <a:t>billAmount</a:t>
            </a:r>
            <a:r>
              <a:rPr lang="en-US" dirty="0"/>
              <a:t>', '</a:t>
            </a:r>
            <a:r>
              <a:rPr lang="en-US" dirty="0" err="1"/>
              <a:t>meterCharges</a:t>
            </a:r>
            <a:r>
              <a:rPr lang="en-US" dirty="0"/>
              <a:t>'</a:t>
            </a:r>
          </a:p>
          <a:p>
            <a:r>
              <a:rPr lang="en-US" dirty="0"/>
              <a:t>3. Read the number of '</a:t>
            </a:r>
            <a:r>
              <a:rPr lang="en-US" dirty="0" err="1"/>
              <a:t>unitsConsumed</a:t>
            </a:r>
            <a:r>
              <a:rPr lang="en-US" dirty="0"/>
              <a:t>' from the user</a:t>
            </a:r>
          </a:p>
          <a:p>
            <a:r>
              <a:rPr lang="en-US" dirty="0"/>
              <a:t>4. If '</a:t>
            </a:r>
            <a:r>
              <a:rPr lang="en-US" dirty="0" err="1"/>
              <a:t>unitsConsumed</a:t>
            </a:r>
            <a:r>
              <a:rPr lang="en-US" dirty="0"/>
              <a:t>' is less than or equal to 100, then</a:t>
            </a:r>
          </a:p>
          <a:p>
            <a:r>
              <a:rPr lang="en-US" dirty="0"/>
              <a:t>   a. Set '</a:t>
            </a:r>
            <a:r>
              <a:rPr lang="en-US" dirty="0" err="1"/>
              <a:t>billAmount</a:t>
            </a:r>
            <a:r>
              <a:rPr lang="en-US" dirty="0"/>
              <a:t>' to '</a:t>
            </a:r>
            <a:r>
              <a:rPr lang="en-US" dirty="0" err="1"/>
              <a:t>unitsConsumed</a:t>
            </a:r>
            <a:r>
              <a:rPr lang="en-US" dirty="0"/>
              <a:t>' multiplied by 5</a:t>
            </a:r>
          </a:p>
          <a:p>
            <a:r>
              <a:rPr lang="en-US" dirty="0"/>
              <a:t>5. Otherwise, if '</a:t>
            </a:r>
            <a:r>
              <a:rPr lang="en-US" dirty="0" err="1"/>
              <a:t>unitsConsumed</a:t>
            </a:r>
            <a:r>
              <a:rPr lang="en-US" dirty="0"/>
              <a:t>' is greater than 100 and less than or equal to 250, then</a:t>
            </a:r>
          </a:p>
          <a:p>
            <a:r>
              <a:rPr lang="en-US" dirty="0"/>
              <a:t>   a. Set '</a:t>
            </a:r>
            <a:r>
              <a:rPr lang="en-US" dirty="0" err="1"/>
              <a:t>billAmount</a:t>
            </a:r>
            <a:r>
              <a:rPr lang="en-US" dirty="0"/>
              <a:t>' to 100 multiplied by 5 (for the first 100 units)</a:t>
            </a:r>
          </a:p>
          <a:p>
            <a:r>
              <a:rPr lang="en-US" dirty="0"/>
              <a:t>   b. Set '</a:t>
            </a:r>
            <a:r>
              <a:rPr lang="en-US" dirty="0" err="1"/>
              <a:t>billAmount</a:t>
            </a:r>
            <a:r>
              <a:rPr lang="en-US" dirty="0"/>
              <a:t>' to '</a:t>
            </a:r>
            <a:r>
              <a:rPr lang="en-US" dirty="0" err="1"/>
              <a:t>billAmount</a:t>
            </a:r>
            <a:r>
              <a:rPr lang="en-US" dirty="0"/>
              <a:t>' plus the remaining units ('</a:t>
            </a:r>
            <a:r>
              <a:rPr lang="en-US" dirty="0" err="1"/>
              <a:t>unitsConsumed</a:t>
            </a:r>
            <a:r>
              <a:rPr lang="en-US" dirty="0"/>
              <a:t>' - 100) multiplied by 10 (for the next 150 units)</a:t>
            </a:r>
          </a:p>
          <a:p>
            <a:r>
              <a:rPr lang="en-US" dirty="0"/>
              <a:t>6. Otherwise, if '</a:t>
            </a:r>
            <a:r>
              <a:rPr lang="en-US" dirty="0" err="1"/>
              <a:t>unitsConsumed</a:t>
            </a:r>
            <a:r>
              <a:rPr lang="en-US" dirty="0"/>
              <a:t>' is greater than 250, then</a:t>
            </a:r>
          </a:p>
          <a:p>
            <a:r>
              <a:rPr lang="en-US" dirty="0"/>
              <a:t>   a. Set '</a:t>
            </a:r>
            <a:r>
              <a:rPr lang="en-US" dirty="0" err="1"/>
              <a:t>billAmount</a:t>
            </a:r>
            <a:r>
              <a:rPr lang="en-US" dirty="0"/>
              <a:t>' to 100 multiplied by 5 (for the first 100 units)</a:t>
            </a:r>
          </a:p>
          <a:p>
            <a:r>
              <a:rPr lang="en-US" dirty="0"/>
              <a:t>   b. Set '</a:t>
            </a:r>
            <a:r>
              <a:rPr lang="en-US" dirty="0" err="1"/>
              <a:t>billAmount</a:t>
            </a:r>
            <a:r>
              <a:rPr lang="en-US" dirty="0"/>
              <a:t>' to '</a:t>
            </a:r>
            <a:r>
              <a:rPr lang="en-US" dirty="0" err="1"/>
              <a:t>billAmount</a:t>
            </a:r>
            <a:r>
              <a:rPr lang="en-US" dirty="0"/>
              <a:t>' plus 150 multiplied by 10 (for the next 150 units)</a:t>
            </a:r>
          </a:p>
          <a:p>
            <a:r>
              <a:rPr lang="en-US" dirty="0"/>
              <a:t>   c. Set '</a:t>
            </a:r>
            <a:r>
              <a:rPr lang="en-US" dirty="0" err="1"/>
              <a:t>billAmount</a:t>
            </a:r>
            <a:r>
              <a:rPr lang="en-US" dirty="0"/>
              <a:t>' to '</a:t>
            </a:r>
            <a:r>
              <a:rPr lang="en-US" dirty="0" err="1"/>
              <a:t>billAmount</a:t>
            </a:r>
            <a:r>
              <a:rPr lang="en-US" dirty="0"/>
              <a:t>' plus the remaining units ('</a:t>
            </a:r>
            <a:r>
              <a:rPr lang="en-US" dirty="0" err="1"/>
              <a:t>unitsConsumed</a:t>
            </a:r>
            <a:r>
              <a:rPr lang="en-US" dirty="0"/>
              <a:t>' - 250) multiplied by 20 (for the additional units)</a:t>
            </a:r>
          </a:p>
          <a:p>
            <a:r>
              <a:rPr lang="en-US" dirty="0"/>
              <a:t>7. Set '</a:t>
            </a:r>
            <a:r>
              <a:rPr lang="en-US" dirty="0" err="1"/>
              <a:t>meterCharges</a:t>
            </a:r>
            <a:r>
              <a:rPr lang="en-US" dirty="0"/>
              <a:t>' to 75 (monthly meter charges)</a:t>
            </a:r>
          </a:p>
          <a:p>
            <a:r>
              <a:rPr lang="en-US" dirty="0"/>
              <a:t>8. Set '</a:t>
            </a:r>
            <a:r>
              <a:rPr lang="en-US" dirty="0" err="1"/>
              <a:t>billAmount</a:t>
            </a:r>
            <a:r>
              <a:rPr lang="en-US" dirty="0"/>
              <a:t>' to '</a:t>
            </a:r>
            <a:r>
              <a:rPr lang="en-US" dirty="0" err="1"/>
              <a:t>billAmount</a:t>
            </a:r>
            <a:r>
              <a:rPr lang="en-US" dirty="0"/>
              <a:t>' plus '</a:t>
            </a:r>
            <a:r>
              <a:rPr lang="en-US" dirty="0" err="1"/>
              <a:t>meterCharges</a:t>
            </a:r>
            <a:r>
              <a:rPr lang="en-US" dirty="0"/>
              <a:t>' (total water bill charges)</a:t>
            </a:r>
          </a:p>
          <a:p>
            <a:r>
              <a:rPr lang="en-US" dirty="0"/>
              <a:t>9. Display "Total Water Bill Charges: '</a:t>
            </a:r>
            <a:r>
              <a:rPr lang="en-US" dirty="0" err="1"/>
              <a:t>billAmount</a:t>
            </a:r>
            <a:r>
              <a:rPr lang="en-US" dirty="0"/>
              <a:t>'"</a:t>
            </a:r>
          </a:p>
          <a:p>
            <a:r>
              <a:rPr lang="en-US" dirty="0"/>
              <a:t>10. End</a:t>
            </a:r>
            <a:endParaRPr lang="en-IN" dirty="0"/>
          </a:p>
        </p:txBody>
      </p:sp>
    </p:spTree>
    <p:extLst>
      <p:ext uri="{BB962C8B-B14F-4D97-AF65-F5344CB8AC3E}">
        <p14:creationId xmlns:p14="http://schemas.microsoft.com/office/powerpoint/2010/main" val="2152934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29</a:t>
            </a:fld>
            <a:endParaRPr lang="en-US" dirty="0"/>
          </a:p>
        </p:txBody>
      </p:sp>
      <p:sp>
        <p:nvSpPr>
          <p:cNvPr id="3" name="TextBox 2">
            <a:extLst>
              <a:ext uri="{FF2B5EF4-FFF2-40B4-BE49-F238E27FC236}">
                <a16:creationId xmlns:a16="http://schemas.microsoft.com/office/drawing/2014/main" id="{7EFD3984-5BE4-1938-8D04-AC231759F316}"/>
              </a:ext>
            </a:extLst>
          </p:cNvPr>
          <p:cNvSpPr txBox="1"/>
          <p:nvPr/>
        </p:nvSpPr>
        <p:spPr>
          <a:xfrm>
            <a:off x="2488941" y="-125085"/>
            <a:ext cx="6097554" cy="523220"/>
          </a:xfrm>
          <a:prstGeom prst="rect">
            <a:avLst/>
          </a:prstGeom>
          <a:noFill/>
        </p:spPr>
        <p:txBody>
          <a:bodyPr wrap="square">
            <a:spAutoFit/>
          </a:bodyPr>
          <a:lstStyle/>
          <a:p>
            <a:r>
              <a:rPr lang="en-IN" sz="2800" b="0" i="0" dirty="0">
                <a:solidFill>
                  <a:srgbClr val="FF0000"/>
                </a:solidFill>
                <a:effectLst/>
                <a:latin typeface="Söhne"/>
              </a:rPr>
              <a:t>Question Answer</a:t>
            </a:r>
            <a:endParaRPr lang="en-IN" sz="2800" dirty="0">
              <a:solidFill>
                <a:srgbClr val="FF0000"/>
              </a:solidFill>
            </a:endParaRPr>
          </a:p>
        </p:txBody>
      </p:sp>
      <p:sp>
        <p:nvSpPr>
          <p:cNvPr id="9" name="TextBox 8">
            <a:extLst>
              <a:ext uri="{FF2B5EF4-FFF2-40B4-BE49-F238E27FC236}">
                <a16:creationId xmlns:a16="http://schemas.microsoft.com/office/drawing/2014/main" id="{24202629-61A6-C783-C1AD-845F97F8F281}"/>
              </a:ext>
            </a:extLst>
          </p:cNvPr>
          <p:cNvSpPr txBox="1"/>
          <p:nvPr/>
        </p:nvSpPr>
        <p:spPr>
          <a:xfrm>
            <a:off x="314909" y="313531"/>
            <a:ext cx="11796226" cy="461665"/>
          </a:xfrm>
          <a:prstGeom prst="rect">
            <a:avLst/>
          </a:prstGeom>
          <a:noFill/>
        </p:spPr>
        <p:txBody>
          <a:bodyPr wrap="square">
            <a:spAutoFit/>
          </a:bodyPr>
          <a:lstStyle/>
          <a:p>
            <a:pPr algn="l"/>
            <a:r>
              <a:rPr lang="en-US" sz="2400" b="0" i="0" dirty="0">
                <a:solidFill>
                  <a:srgbClr val="FF0000"/>
                </a:solidFill>
                <a:effectLst/>
                <a:latin typeface="Söhne"/>
              </a:rPr>
              <a:t>What are conditionals? When they are required in a program</a:t>
            </a:r>
          </a:p>
        </p:txBody>
      </p:sp>
      <p:sp>
        <p:nvSpPr>
          <p:cNvPr id="4" name="TextBox 3">
            <a:extLst>
              <a:ext uri="{FF2B5EF4-FFF2-40B4-BE49-F238E27FC236}">
                <a16:creationId xmlns:a16="http://schemas.microsoft.com/office/drawing/2014/main" id="{A007F055-B7B9-7075-67A0-F02A460F9772}"/>
              </a:ext>
            </a:extLst>
          </p:cNvPr>
          <p:cNvSpPr txBox="1"/>
          <p:nvPr/>
        </p:nvSpPr>
        <p:spPr>
          <a:xfrm>
            <a:off x="609601" y="836751"/>
            <a:ext cx="9747380" cy="1323439"/>
          </a:xfrm>
          <a:prstGeom prst="rect">
            <a:avLst/>
          </a:prstGeom>
          <a:noFill/>
        </p:spPr>
        <p:txBody>
          <a:bodyPr wrap="square">
            <a:spAutoFit/>
          </a:bodyPr>
          <a:lstStyle/>
          <a:p>
            <a:r>
              <a:rPr lang="en-US" sz="2000" dirty="0"/>
              <a:t>Conditionals, also known as conditional statements or control structures, are programming constructs that allow a program to make decisions based on certain conditions or criteria. They enable a program to take different actions or execute different code blocks depending on whether specific conditions are true or false.</a:t>
            </a:r>
            <a:endParaRPr lang="en-IN" sz="2000" dirty="0"/>
          </a:p>
        </p:txBody>
      </p:sp>
    </p:spTree>
    <p:extLst>
      <p:ext uri="{BB962C8B-B14F-4D97-AF65-F5344CB8AC3E}">
        <p14:creationId xmlns:p14="http://schemas.microsoft.com/office/powerpoint/2010/main" val="3350095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
        <p:nvSpPr>
          <p:cNvPr id="3" name="TextBox 2">
            <a:extLst>
              <a:ext uri="{FF2B5EF4-FFF2-40B4-BE49-F238E27FC236}">
                <a16:creationId xmlns:a16="http://schemas.microsoft.com/office/drawing/2014/main" id="{A4048936-849B-9207-4BC8-19E2236CBA75}"/>
              </a:ext>
            </a:extLst>
          </p:cNvPr>
          <p:cNvSpPr txBox="1"/>
          <p:nvPr/>
        </p:nvSpPr>
        <p:spPr>
          <a:xfrm>
            <a:off x="261259" y="136525"/>
            <a:ext cx="11047444" cy="6217087"/>
          </a:xfrm>
          <a:prstGeom prst="rect">
            <a:avLst/>
          </a:prstGeom>
          <a:noFill/>
        </p:spPr>
        <p:txBody>
          <a:bodyPr wrap="square">
            <a:spAutoFit/>
          </a:bodyPr>
          <a:lstStyle/>
          <a:p>
            <a:r>
              <a:rPr lang="en-IN" sz="3200" dirty="0">
                <a:solidFill>
                  <a:srgbClr val="FF0000"/>
                </a:solidFill>
              </a:rPr>
              <a:t>Step 1-&gt; Analysing the problem: </a:t>
            </a:r>
          </a:p>
          <a:p>
            <a:r>
              <a:rPr lang="en-US" sz="2400" b="0" i="0" dirty="0">
                <a:solidFill>
                  <a:srgbClr val="374151"/>
                </a:solidFill>
                <a:effectLst/>
                <a:latin typeface="Söhne"/>
              </a:rPr>
              <a:t>Remember that the analysis phase is not only about finding the solution but also about developing a comprehensive understanding of the problem. A well-analyzed problem sets the foundation for a more informed and successful problem-solving process.</a:t>
            </a:r>
          </a:p>
          <a:p>
            <a:r>
              <a:rPr lang="en-US" sz="2400" dirty="0"/>
              <a:t>Clarify the Problem Statement: Ensure you have a clear and concise problem statement. Identify what needs to be solved and what the desired outcome is.</a:t>
            </a:r>
          </a:p>
          <a:p>
            <a:endParaRPr lang="en-US" sz="1000" dirty="0"/>
          </a:p>
          <a:p>
            <a:r>
              <a:rPr lang="en-US" sz="2400" dirty="0">
                <a:solidFill>
                  <a:schemeClr val="accent1"/>
                </a:solidFill>
              </a:rPr>
              <a:t>Gather Information: </a:t>
            </a:r>
            <a:r>
              <a:rPr lang="en-US" sz="2400" dirty="0"/>
              <a:t>Collect all relevant data and information related to the problem. This may involve conducting research, gathering data, or seeking input from stakeholders.</a:t>
            </a:r>
          </a:p>
          <a:p>
            <a:endParaRPr lang="en-US" sz="1000" dirty="0"/>
          </a:p>
          <a:p>
            <a:r>
              <a:rPr lang="en-US" sz="2400" dirty="0">
                <a:solidFill>
                  <a:schemeClr val="accent1"/>
                </a:solidFill>
              </a:rPr>
              <a:t>Identify the Root Cause: </a:t>
            </a:r>
            <a:r>
              <a:rPr lang="en-US" sz="2400" dirty="0"/>
              <a:t>Try to identify the underlying causes of the problem. Determine what factors contribute to the issue to avoid addressing only the symptoms.</a:t>
            </a:r>
          </a:p>
          <a:p>
            <a:endParaRPr lang="en-US" sz="1000" dirty="0"/>
          </a:p>
          <a:p>
            <a:r>
              <a:rPr lang="en-US" sz="2400" dirty="0">
                <a:solidFill>
                  <a:schemeClr val="accent1"/>
                </a:solidFill>
              </a:rPr>
              <a:t>Break Down the Problem: </a:t>
            </a:r>
            <a:r>
              <a:rPr lang="en-US" sz="2400" dirty="0"/>
              <a:t>Divide the problem into smaller, manageable components or sub-problems. This allows for a more systematic and focused analysis.</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2B75B703-FF8B-158D-4B81-567B3BC601CE}"/>
                  </a:ext>
                </a:extLst>
              </p14:cNvPr>
              <p14:cNvContentPartPr/>
              <p14:nvPr/>
            </p14:nvContentPartPr>
            <p14:xfrm>
              <a:off x="294480" y="1339920"/>
              <a:ext cx="11617200" cy="4654440"/>
            </p14:xfrm>
          </p:contentPart>
        </mc:Choice>
        <mc:Fallback>
          <p:pic>
            <p:nvPicPr>
              <p:cNvPr id="2" name="Ink 1">
                <a:extLst>
                  <a:ext uri="{FF2B5EF4-FFF2-40B4-BE49-F238E27FC236}">
                    <a16:creationId xmlns:a16="http://schemas.microsoft.com/office/drawing/2014/main" id="{2B75B703-FF8B-158D-4B81-567B3BC601CE}"/>
                  </a:ext>
                </a:extLst>
              </p:cNvPr>
              <p:cNvPicPr/>
              <p:nvPr/>
            </p:nvPicPr>
            <p:blipFill>
              <a:blip r:embed="rId3"/>
              <a:stretch>
                <a:fillRect/>
              </a:stretch>
            </p:blipFill>
            <p:spPr>
              <a:xfrm>
                <a:off x="285120" y="1330560"/>
                <a:ext cx="11635920" cy="4673160"/>
              </a:xfrm>
              <a:prstGeom prst="rect">
                <a:avLst/>
              </a:prstGeom>
            </p:spPr>
          </p:pic>
        </mc:Fallback>
      </mc:AlternateContent>
    </p:spTree>
    <p:extLst>
      <p:ext uri="{BB962C8B-B14F-4D97-AF65-F5344CB8AC3E}">
        <p14:creationId xmlns:p14="http://schemas.microsoft.com/office/powerpoint/2010/main" val="6174169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30</a:t>
            </a:fld>
            <a:endParaRPr lang="en-US" dirty="0"/>
          </a:p>
        </p:txBody>
      </p:sp>
      <p:sp>
        <p:nvSpPr>
          <p:cNvPr id="3" name="TextBox 2">
            <a:extLst>
              <a:ext uri="{FF2B5EF4-FFF2-40B4-BE49-F238E27FC236}">
                <a16:creationId xmlns:a16="http://schemas.microsoft.com/office/drawing/2014/main" id="{7EFD3984-5BE4-1938-8D04-AC231759F316}"/>
              </a:ext>
            </a:extLst>
          </p:cNvPr>
          <p:cNvSpPr txBox="1"/>
          <p:nvPr/>
        </p:nvSpPr>
        <p:spPr>
          <a:xfrm>
            <a:off x="2488941" y="-125085"/>
            <a:ext cx="6097554" cy="523220"/>
          </a:xfrm>
          <a:prstGeom prst="rect">
            <a:avLst/>
          </a:prstGeom>
          <a:noFill/>
        </p:spPr>
        <p:txBody>
          <a:bodyPr wrap="square">
            <a:spAutoFit/>
          </a:bodyPr>
          <a:lstStyle/>
          <a:p>
            <a:r>
              <a:rPr lang="en-IN" sz="2800" b="0" i="0" dirty="0">
                <a:solidFill>
                  <a:srgbClr val="FF0000"/>
                </a:solidFill>
                <a:effectLst/>
                <a:latin typeface="Söhne"/>
              </a:rPr>
              <a:t>Question Answer</a:t>
            </a:r>
            <a:endParaRPr lang="en-IN" sz="2800" dirty="0">
              <a:solidFill>
                <a:srgbClr val="FF0000"/>
              </a:solidFill>
            </a:endParaRPr>
          </a:p>
        </p:txBody>
      </p:sp>
      <p:sp>
        <p:nvSpPr>
          <p:cNvPr id="9" name="TextBox 8">
            <a:extLst>
              <a:ext uri="{FF2B5EF4-FFF2-40B4-BE49-F238E27FC236}">
                <a16:creationId xmlns:a16="http://schemas.microsoft.com/office/drawing/2014/main" id="{24202629-61A6-C783-C1AD-845F97F8F281}"/>
              </a:ext>
            </a:extLst>
          </p:cNvPr>
          <p:cNvSpPr txBox="1"/>
          <p:nvPr/>
        </p:nvSpPr>
        <p:spPr>
          <a:xfrm>
            <a:off x="314909" y="313531"/>
            <a:ext cx="11796226" cy="830997"/>
          </a:xfrm>
          <a:prstGeom prst="rect">
            <a:avLst/>
          </a:prstGeom>
          <a:noFill/>
        </p:spPr>
        <p:txBody>
          <a:bodyPr wrap="square">
            <a:spAutoFit/>
          </a:bodyPr>
          <a:lstStyle/>
          <a:p>
            <a:pPr algn="l"/>
            <a:r>
              <a:rPr lang="en-US" sz="2400" b="0" i="0" dirty="0">
                <a:solidFill>
                  <a:srgbClr val="FF0000"/>
                </a:solidFill>
                <a:effectLst/>
                <a:latin typeface="Söhne"/>
              </a:rPr>
              <a:t>Write a pseudocode to calculate the factorial of a number (Hint: Factorial of 5, written as 5! =5 4 3 21 ×××× ) </a:t>
            </a:r>
          </a:p>
        </p:txBody>
      </p:sp>
      <p:sp>
        <p:nvSpPr>
          <p:cNvPr id="4" name="TextBox 3">
            <a:extLst>
              <a:ext uri="{FF2B5EF4-FFF2-40B4-BE49-F238E27FC236}">
                <a16:creationId xmlns:a16="http://schemas.microsoft.com/office/drawing/2014/main" id="{A007F055-B7B9-7075-67A0-F02A460F9772}"/>
              </a:ext>
            </a:extLst>
          </p:cNvPr>
          <p:cNvSpPr txBox="1"/>
          <p:nvPr/>
        </p:nvSpPr>
        <p:spPr>
          <a:xfrm>
            <a:off x="513573" y="1497945"/>
            <a:ext cx="11398897" cy="3477875"/>
          </a:xfrm>
          <a:prstGeom prst="rect">
            <a:avLst/>
          </a:prstGeom>
          <a:noFill/>
        </p:spPr>
        <p:txBody>
          <a:bodyPr wrap="square">
            <a:spAutoFit/>
          </a:bodyPr>
          <a:lstStyle/>
          <a:p>
            <a:r>
              <a:rPr lang="en-US" sz="2000" dirty="0"/>
              <a:t>// Pseudocode to calculate the factorial of a number</a:t>
            </a:r>
          </a:p>
          <a:p>
            <a:endParaRPr lang="en-US" sz="2000" dirty="0"/>
          </a:p>
          <a:p>
            <a:r>
              <a:rPr lang="en-US" sz="2000" dirty="0"/>
              <a:t>1. Start</a:t>
            </a:r>
          </a:p>
          <a:p>
            <a:r>
              <a:rPr lang="en-US" sz="2000" dirty="0"/>
              <a:t>2. Read the value of 'number' from the user</a:t>
            </a:r>
          </a:p>
          <a:p>
            <a:r>
              <a:rPr lang="en-US" sz="2000" dirty="0"/>
              <a:t>3. Set 'factorial' to 1 (initial value for the factorial calculation)</a:t>
            </a:r>
          </a:p>
          <a:p>
            <a:r>
              <a:rPr lang="en-US" sz="2000" dirty="0"/>
              <a:t>4. Set '</a:t>
            </a:r>
            <a:r>
              <a:rPr lang="en-US" sz="2000" dirty="0" err="1"/>
              <a:t>i</a:t>
            </a:r>
            <a:r>
              <a:rPr lang="en-US" sz="2000" dirty="0"/>
              <a:t>' to 1 (counter variable)</a:t>
            </a:r>
          </a:p>
          <a:p>
            <a:r>
              <a:rPr lang="en-US" sz="2000" dirty="0"/>
              <a:t>5. Repeat the following steps until '</a:t>
            </a:r>
            <a:r>
              <a:rPr lang="en-US" sz="2000" dirty="0" err="1"/>
              <a:t>i</a:t>
            </a:r>
            <a:r>
              <a:rPr lang="en-US" sz="2000" dirty="0"/>
              <a:t>' is less than or equal to 'number':</a:t>
            </a:r>
          </a:p>
          <a:p>
            <a:r>
              <a:rPr lang="en-US" sz="2000" dirty="0"/>
              <a:t>   a. Multiply 'factorial' by '</a:t>
            </a:r>
            <a:r>
              <a:rPr lang="en-US" sz="2000" dirty="0" err="1"/>
              <a:t>i</a:t>
            </a:r>
            <a:r>
              <a:rPr lang="en-US" sz="2000" dirty="0"/>
              <a:t>'</a:t>
            </a:r>
          </a:p>
          <a:p>
            <a:r>
              <a:rPr lang="en-US" sz="2000" dirty="0"/>
              <a:t>   b. Increment '</a:t>
            </a:r>
            <a:r>
              <a:rPr lang="en-US" sz="2000" dirty="0" err="1"/>
              <a:t>i</a:t>
            </a:r>
            <a:r>
              <a:rPr lang="en-US" sz="2000" dirty="0"/>
              <a:t>' by 1</a:t>
            </a:r>
          </a:p>
          <a:p>
            <a:r>
              <a:rPr lang="en-US" sz="2000" dirty="0"/>
              <a:t>6. Display "Factorial of 'number' is 'factorial'"</a:t>
            </a:r>
          </a:p>
          <a:p>
            <a:r>
              <a:rPr lang="en-US" sz="2000" dirty="0"/>
              <a:t>7. End</a:t>
            </a:r>
            <a:endParaRPr lang="en-IN" sz="2000" dirty="0"/>
          </a:p>
        </p:txBody>
      </p:sp>
    </p:spTree>
    <p:extLst>
      <p:ext uri="{BB962C8B-B14F-4D97-AF65-F5344CB8AC3E}">
        <p14:creationId xmlns:p14="http://schemas.microsoft.com/office/powerpoint/2010/main" val="2746882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31</a:t>
            </a:fld>
            <a:endParaRPr lang="en-US" dirty="0"/>
          </a:p>
        </p:txBody>
      </p:sp>
      <p:sp>
        <p:nvSpPr>
          <p:cNvPr id="3" name="TextBox 2">
            <a:extLst>
              <a:ext uri="{FF2B5EF4-FFF2-40B4-BE49-F238E27FC236}">
                <a16:creationId xmlns:a16="http://schemas.microsoft.com/office/drawing/2014/main" id="{7EFD3984-5BE4-1938-8D04-AC231759F316}"/>
              </a:ext>
            </a:extLst>
          </p:cNvPr>
          <p:cNvSpPr txBox="1"/>
          <p:nvPr/>
        </p:nvSpPr>
        <p:spPr>
          <a:xfrm>
            <a:off x="2479611" y="136525"/>
            <a:ext cx="6097554" cy="523220"/>
          </a:xfrm>
          <a:prstGeom prst="rect">
            <a:avLst/>
          </a:prstGeom>
          <a:noFill/>
        </p:spPr>
        <p:txBody>
          <a:bodyPr wrap="square">
            <a:spAutoFit/>
          </a:bodyPr>
          <a:lstStyle/>
          <a:p>
            <a:r>
              <a:rPr lang="en-IN" sz="2800" b="0" i="0" dirty="0">
                <a:solidFill>
                  <a:srgbClr val="FF0000"/>
                </a:solidFill>
                <a:effectLst/>
                <a:latin typeface="Söhne"/>
              </a:rPr>
              <a:t>Question Answer</a:t>
            </a:r>
            <a:endParaRPr lang="en-IN" sz="2800" dirty="0">
              <a:solidFill>
                <a:srgbClr val="FF0000"/>
              </a:solidFill>
            </a:endParaRPr>
          </a:p>
        </p:txBody>
      </p:sp>
      <p:sp>
        <p:nvSpPr>
          <p:cNvPr id="9" name="TextBox 8">
            <a:extLst>
              <a:ext uri="{FF2B5EF4-FFF2-40B4-BE49-F238E27FC236}">
                <a16:creationId xmlns:a16="http://schemas.microsoft.com/office/drawing/2014/main" id="{24202629-61A6-C783-C1AD-845F97F8F281}"/>
              </a:ext>
            </a:extLst>
          </p:cNvPr>
          <p:cNvSpPr txBox="1"/>
          <p:nvPr/>
        </p:nvSpPr>
        <p:spPr>
          <a:xfrm>
            <a:off x="314908" y="735134"/>
            <a:ext cx="10685884" cy="830997"/>
          </a:xfrm>
          <a:prstGeom prst="rect">
            <a:avLst/>
          </a:prstGeom>
          <a:noFill/>
        </p:spPr>
        <p:txBody>
          <a:bodyPr wrap="square">
            <a:spAutoFit/>
          </a:bodyPr>
          <a:lstStyle/>
          <a:p>
            <a:pPr algn="l"/>
            <a:r>
              <a:rPr lang="en-US" sz="2400" b="0" i="0" dirty="0">
                <a:solidFill>
                  <a:srgbClr val="FF0000"/>
                </a:solidFill>
                <a:effectLst/>
                <a:latin typeface="Söhne"/>
              </a:rPr>
              <a:t>Write a pseudocode to calculate the factorial of a number (Hint: Factorial of 5, written as 5! =5 4 3 21 ×××× ) </a:t>
            </a:r>
          </a:p>
        </p:txBody>
      </p:sp>
      <p:sp>
        <p:nvSpPr>
          <p:cNvPr id="4" name="TextBox 3">
            <a:extLst>
              <a:ext uri="{FF2B5EF4-FFF2-40B4-BE49-F238E27FC236}">
                <a16:creationId xmlns:a16="http://schemas.microsoft.com/office/drawing/2014/main" id="{A007F055-B7B9-7075-67A0-F02A460F9772}"/>
              </a:ext>
            </a:extLst>
          </p:cNvPr>
          <p:cNvSpPr txBox="1"/>
          <p:nvPr/>
        </p:nvSpPr>
        <p:spPr>
          <a:xfrm>
            <a:off x="662863" y="1686761"/>
            <a:ext cx="9490413" cy="3477875"/>
          </a:xfrm>
          <a:prstGeom prst="rect">
            <a:avLst/>
          </a:prstGeom>
          <a:noFill/>
        </p:spPr>
        <p:txBody>
          <a:bodyPr wrap="square">
            <a:spAutoFit/>
          </a:bodyPr>
          <a:lstStyle/>
          <a:p>
            <a:r>
              <a:rPr lang="en-US" sz="2000" dirty="0"/>
              <a:t>// Pseudocode to calculate the factorial of a number</a:t>
            </a:r>
          </a:p>
          <a:p>
            <a:endParaRPr lang="en-US" sz="2000" dirty="0"/>
          </a:p>
          <a:p>
            <a:r>
              <a:rPr lang="en-US" sz="2000" dirty="0"/>
              <a:t>1. Start</a:t>
            </a:r>
          </a:p>
          <a:p>
            <a:r>
              <a:rPr lang="en-US" sz="2000" dirty="0"/>
              <a:t>2. Read the value of 'number' from the user</a:t>
            </a:r>
          </a:p>
          <a:p>
            <a:r>
              <a:rPr lang="en-US" sz="2000" dirty="0"/>
              <a:t>3. Set 'factorial' to 1 (initial value for the factorial calculation)</a:t>
            </a:r>
          </a:p>
          <a:p>
            <a:r>
              <a:rPr lang="en-US" sz="2000" dirty="0"/>
              <a:t>4. Set '</a:t>
            </a:r>
            <a:r>
              <a:rPr lang="en-US" sz="2000" dirty="0" err="1"/>
              <a:t>i</a:t>
            </a:r>
            <a:r>
              <a:rPr lang="en-US" sz="2000" dirty="0"/>
              <a:t>' to 1 (counter variable)</a:t>
            </a:r>
          </a:p>
          <a:p>
            <a:r>
              <a:rPr lang="en-US" sz="2000" dirty="0"/>
              <a:t>5. Repeat the following steps until '</a:t>
            </a:r>
            <a:r>
              <a:rPr lang="en-US" sz="2000" dirty="0" err="1"/>
              <a:t>i</a:t>
            </a:r>
            <a:r>
              <a:rPr lang="en-US" sz="2000" dirty="0"/>
              <a:t>' is less than or equal to 'number':</a:t>
            </a:r>
          </a:p>
          <a:p>
            <a:r>
              <a:rPr lang="en-US" sz="2000" dirty="0"/>
              <a:t>   a. Multiply 'factorial' by '</a:t>
            </a:r>
            <a:r>
              <a:rPr lang="en-US" sz="2000" dirty="0" err="1"/>
              <a:t>i</a:t>
            </a:r>
            <a:r>
              <a:rPr lang="en-US" sz="2000" dirty="0"/>
              <a:t>'</a:t>
            </a:r>
          </a:p>
          <a:p>
            <a:r>
              <a:rPr lang="en-US" sz="2000" dirty="0"/>
              <a:t>   b. Increment '</a:t>
            </a:r>
            <a:r>
              <a:rPr lang="en-US" sz="2000" dirty="0" err="1"/>
              <a:t>i</a:t>
            </a:r>
            <a:r>
              <a:rPr lang="en-US" sz="2000" dirty="0"/>
              <a:t>' by 1</a:t>
            </a:r>
          </a:p>
          <a:p>
            <a:r>
              <a:rPr lang="en-US" sz="2000" dirty="0"/>
              <a:t>6. Display "Factorial of 'number' is 'factorial'"</a:t>
            </a:r>
          </a:p>
          <a:p>
            <a:r>
              <a:rPr lang="en-US" sz="2000" dirty="0"/>
              <a:t>7. End</a:t>
            </a:r>
            <a:endParaRPr lang="en-IN" sz="2000" dirty="0"/>
          </a:p>
        </p:txBody>
      </p:sp>
    </p:spTree>
    <p:extLst>
      <p:ext uri="{BB962C8B-B14F-4D97-AF65-F5344CB8AC3E}">
        <p14:creationId xmlns:p14="http://schemas.microsoft.com/office/powerpoint/2010/main" val="389466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4" y="3784918"/>
            <a:ext cx="6220277" cy="1119591"/>
          </a:xfrm>
        </p:spPr>
        <p:txBody>
          <a:bodyPr>
            <a:normAutofit/>
          </a:bodyPr>
          <a:lstStyle/>
          <a:p>
            <a:r>
              <a:rPr lang="en-US" dirty="0"/>
              <a:t>Saroj Kumar Jha​</a:t>
            </a:r>
          </a:p>
          <a:p>
            <a:r>
              <a:rPr lang="en-US" dirty="0"/>
              <a:t>srojkrjha@gmail.com</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6DE37C5-5B71-DD73-0D60-4F151AFC6410}"/>
                  </a:ext>
                </a:extLst>
              </p14:cNvPr>
              <p14:cNvContentPartPr/>
              <p14:nvPr/>
            </p14:nvContentPartPr>
            <p14:xfrm>
              <a:off x="1866600" y="4971960"/>
              <a:ext cx="1010160" cy="559440"/>
            </p14:xfrm>
          </p:contentPart>
        </mc:Choice>
        <mc:Fallback>
          <p:pic>
            <p:nvPicPr>
              <p:cNvPr id="4" name="Ink 3">
                <a:extLst>
                  <a:ext uri="{FF2B5EF4-FFF2-40B4-BE49-F238E27FC236}">
                    <a16:creationId xmlns:a16="http://schemas.microsoft.com/office/drawing/2014/main" id="{36DE37C5-5B71-DD73-0D60-4F151AFC6410}"/>
                  </a:ext>
                </a:extLst>
              </p:cNvPr>
              <p:cNvPicPr/>
              <p:nvPr/>
            </p:nvPicPr>
            <p:blipFill>
              <a:blip r:embed="rId3"/>
              <a:stretch>
                <a:fillRect/>
              </a:stretch>
            </p:blipFill>
            <p:spPr>
              <a:xfrm>
                <a:off x="1857240" y="4962600"/>
                <a:ext cx="1028880" cy="578160"/>
              </a:xfrm>
              <a:prstGeom prst="rect">
                <a:avLst/>
              </a:prstGeom>
            </p:spPr>
          </p:pic>
        </mc:Fallback>
      </mc:AlternateContent>
    </p:spTree>
    <p:extLst>
      <p:ext uri="{BB962C8B-B14F-4D97-AF65-F5344CB8AC3E}">
        <p14:creationId xmlns:p14="http://schemas.microsoft.com/office/powerpoint/2010/main" val="926184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
        <p:nvSpPr>
          <p:cNvPr id="3" name="TextBox 2">
            <a:extLst>
              <a:ext uri="{FF2B5EF4-FFF2-40B4-BE49-F238E27FC236}">
                <a16:creationId xmlns:a16="http://schemas.microsoft.com/office/drawing/2014/main" id="{A4048936-849B-9207-4BC8-19E2236CBA75}"/>
              </a:ext>
            </a:extLst>
          </p:cNvPr>
          <p:cNvSpPr txBox="1"/>
          <p:nvPr/>
        </p:nvSpPr>
        <p:spPr>
          <a:xfrm>
            <a:off x="261259" y="136525"/>
            <a:ext cx="11047444" cy="6032421"/>
          </a:xfrm>
          <a:prstGeom prst="rect">
            <a:avLst/>
          </a:prstGeom>
          <a:noFill/>
        </p:spPr>
        <p:txBody>
          <a:bodyPr wrap="square">
            <a:spAutoFit/>
          </a:bodyPr>
          <a:lstStyle/>
          <a:p>
            <a:r>
              <a:rPr lang="en-US" sz="2400" dirty="0">
                <a:solidFill>
                  <a:schemeClr val="accent1"/>
                </a:solidFill>
              </a:rPr>
              <a:t>Explore Different Perspectives: </a:t>
            </a:r>
            <a:r>
              <a:rPr lang="en-US" sz="2400" dirty="0"/>
              <a:t>Consider the problem from different angles and perspectives. Seek input from others who may have diverse viewpoints.</a:t>
            </a:r>
          </a:p>
          <a:p>
            <a:endParaRPr lang="en-US" sz="1000" dirty="0"/>
          </a:p>
          <a:p>
            <a:r>
              <a:rPr lang="en-US" sz="2400" dirty="0">
                <a:solidFill>
                  <a:schemeClr val="accent1"/>
                </a:solidFill>
              </a:rPr>
              <a:t>Examine Constraints and Limitations: </a:t>
            </a:r>
            <a:r>
              <a:rPr lang="en-US" sz="2400" dirty="0"/>
              <a:t>Identify any constraints or limitations that may affect the solution. These could be resource constraints, time constraints, or external factors.</a:t>
            </a:r>
          </a:p>
          <a:p>
            <a:endParaRPr lang="en-US" sz="1000" dirty="0"/>
          </a:p>
          <a:p>
            <a:r>
              <a:rPr lang="en-US" sz="2400" dirty="0">
                <a:solidFill>
                  <a:schemeClr val="accent1"/>
                </a:solidFill>
              </a:rPr>
              <a:t>Determine the Impact: </a:t>
            </a:r>
            <a:r>
              <a:rPr lang="en-US" sz="2400" dirty="0"/>
              <a:t>Assess the consequences of the problem. Understand who is affected by it and to what extent.</a:t>
            </a:r>
          </a:p>
          <a:p>
            <a:endParaRPr lang="en-US" sz="1000" dirty="0"/>
          </a:p>
          <a:p>
            <a:r>
              <a:rPr lang="en-US" sz="2400" dirty="0">
                <a:solidFill>
                  <a:schemeClr val="accent1"/>
                </a:solidFill>
              </a:rPr>
              <a:t>Consider Previous Solutions: </a:t>
            </a:r>
            <a:r>
              <a:rPr lang="en-US" sz="2400" dirty="0"/>
              <a:t>Look into past attempts to solve similar problems. Learn from past successes and failures to inform your approach.</a:t>
            </a:r>
          </a:p>
          <a:p>
            <a:endParaRPr lang="en-US" sz="1000" dirty="0"/>
          </a:p>
          <a:p>
            <a:r>
              <a:rPr lang="en-US" sz="2400" dirty="0">
                <a:solidFill>
                  <a:schemeClr val="accent1"/>
                </a:solidFill>
              </a:rPr>
              <a:t>Use Problem-Solving Tools: </a:t>
            </a:r>
            <a:r>
              <a:rPr lang="en-US" sz="2400" dirty="0"/>
              <a:t>Employ problem-solving techniques and tools, such as root cause analysis, SWOT analysis, or the 5 Whys method, to gain deeper insights.</a:t>
            </a:r>
          </a:p>
          <a:p>
            <a:endParaRPr lang="en-US" sz="1000" dirty="0"/>
          </a:p>
          <a:p>
            <a:r>
              <a:rPr lang="en-US" sz="2400" dirty="0">
                <a:solidFill>
                  <a:schemeClr val="accent1"/>
                </a:solidFill>
              </a:rPr>
              <a:t>Ask Questions: </a:t>
            </a:r>
            <a:r>
              <a:rPr lang="en-US" sz="2400" dirty="0"/>
              <a:t>Ask probing questions to gain a comprehensive understanding of the problem. Keep asking "why" to uncover deeper layers of causation.</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DDDE2F6D-71FF-CF2A-E6AB-E7E2F8ED0B55}"/>
                  </a:ext>
                </a:extLst>
              </p14:cNvPr>
              <p14:cNvContentPartPr/>
              <p14:nvPr/>
            </p14:nvContentPartPr>
            <p14:xfrm>
              <a:off x="470520" y="505080"/>
              <a:ext cx="10765440" cy="5510880"/>
            </p14:xfrm>
          </p:contentPart>
        </mc:Choice>
        <mc:Fallback>
          <p:pic>
            <p:nvPicPr>
              <p:cNvPr id="2" name="Ink 1">
                <a:extLst>
                  <a:ext uri="{FF2B5EF4-FFF2-40B4-BE49-F238E27FC236}">
                    <a16:creationId xmlns:a16="http://schemas.microsoft.com/office/drawing/2014/main" id="{DDDE2F6D-71FF-CF2A-E6AB-E7E2F8ED0B55}"/>
                  </a:ext>
                </a:extLst>
              </p:cNvPr>
              <p:cNvPicPr/>
              <p:nvPr/>
            </p:nvPicPr>
            <p:blipFill>
              <a:blip r:embed="rId3"/>
              <a:stretch>
                <a:fillRect/>
              </a:stretch>
            </p:blipFill>
            <p:spPr>
              <a:xfrm>
                <a:off x="461160" y="495720"/>
                <a:ext cx="10784160" cy="5529600"/>
              </a:xfrm>
              <a:prstGeom prst="rect">
                <a:avLst/>
              </a:prstGeom>
            </p:spPr>
          </p:pic>
        </mc:Fallback>
      </mc:AlternateContent>
    </p:spTree>
    <p:extLst>
      <p:ext uri="{BB962C8B-B14F-4D97-AF65-F5344CB8AC3E}">
        <p14:creationId xmlns:p14="http://schemas.microsoft.com/office/powerpoint/2010/main" val="3563152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sp>
        <p:nvSpPr>
          <p:cNvPr id="3" name="TextBox 2">
            <a:extLst>
              <a:ext uri="{FF2B5EF4-FFF2-40B4-BE49-F238E27FC236}">
                <a16:creationId xmlns:a16="http://schemas.microsoft.com/office/drawing/2014/main" id="{A4048936-849B-9207-4BC8-19E2236CBA75}"/>
              </a:ext>
            </a:extLst>
          </p:cNvPr>
          <p:cNvSpPr txBox="1"/>
          <p:nvPr/>
        </p:nvSpPr>
        <p:spPr>
          <a:xfrm>
            <a:off x="261259" y="136525"/>
            <a:ext cx="11047444" cy="6494085"/>
          </a:xfrm>
          <a:prstGeom prst="rect">
            <a:avLst/>
          </a:prstGeom>
          <a:noFill/>
        </p:spPr>
        <p:txBody>
          <a:bodyPr wrap="square">
            <a:spAutoFit/>
          </a:bodyPr>
          <a:lstStyle/>
          <a:p>
            <a:r>
              <a:rPr lang="en-US" sz="2400" dirty="0">
                <a:solidFill>
                  <a:schemeClr val="accent1"/>
                </a:solidFill>
              </a:rPr>
              <a:t>Define Success Criteria: </a:t>
            </a:r>
            <a:r>
              <a:rPr lang="en-US" sz="2400" dirty="0"/>
              <a:t>Determine how you will measure the success of your solution. Establish specific criteria to evaluate the effectiveness of the chosen approach.</a:t>
            </a:r>
          </a:p>
          <a:p>
            <a:endParaRPr lang="en-US" sz="2400" dirty="0"/>
          </a:p>
          <a:p>
            <a:r>
              <a:rPr lang="en-US" sz="2400" dirty="0">
                <a:solidFill>
                  <a:schemeClr val="accent1"/>
                </a:solidFill>
              </a:rPr>
              <a:t>Prioritize and Focus: </a:t>
            </a:r>
            <a:r>
              <a:rPr lang="en-US" sz="2400" dirty="0"/>
              <a:t>Identify the most critical aspects of the problem and prioritize them. This helps in allocating resources and attention more effectively.</a:t>
            </a:r>
          </a:p>
          <a:p>
            <a:endParaRPr lang="en-US" sz="2400" dirty="0"/>
          </a:p>
          <a:p>
            <a:r>
              <a:rPr lang="en-US" sz="3200" dirty="0">
                <a:solidFill>
                  <a:srgbClr val="FF0000"/>
                </a:solidFill>
              </a:rPr>
              <a:t>STEP 2: </a:t>
            </a:r>
            <a:r>
              <a:rPr lang="en-IN" sz="3200" dirty="0">
                <a:solidFill>
                  <a:srgbClr val="FF0000"/>
                </a:solidFill>
              </a:rPr>
              <a:t>Developing an Algorithm</a:t>
            </a:r>
            <a:endParaRPr lang="en-US" sz="3200" dirty="0">
              <a:solidFill>
                <a:srgbClr val="FF0000"/>
              </a:solidFill>
            </a:endParaRPr>
          </a:p>
          <a:p>
            <a:r>
              <a:rPr lang="en-US" sz="2400" b="0" i="0" dirty="0">
                <a:solidFill>
                  <a:srgbClr val="374151"/>
                </a:solidFill>
                <a:effectLst/>
                <a:latin typeface="Söhne"/>
              </a:rPr>
              <a:t>Remember, developing an algorithm is an iterative process, and it may take several iterations to reach an optimal and efficient solution. The algorithm's effectiveness depends on how well it addresses the problem and how efficiently it performs its intended task.</a:t>
            </a:r>
          </a:p>
          <a:p>
            <a:pPr algn="l">
              <a:buFont typeface="+mj-lt"/>
              <a:buAutoNum type="arabicPeriod"/>
            </a:pPr>
            <a:r>
              <a:rPr lang="en-US" sz="2400" b="1" i="0" dirty="0">
                <a:solidFill>
                  <a:schemeClr val="accent1"/>
                </a:solidFill>
                <a:effectLst/>
                <a:latin typeface="Söhne"/>
              </a:rPr>
              <a:t>Understand the Problem:</a:t>
            </a:r>
            <a:r>
              <a:rPr lang="en-US" sz="2400" b="0" i="0" dirty="0">
                <a:solidFill>
                  <a:schemeClr val="accent1"/>
                </a:solidFill>
                <a:effectLst/>
                <a:latin typeface="Söhne"/>
              </a:rPr>
              <a:t> </a:t>
            </a:r>
            <a:r>
              <a:rPr lang="en-US" sz="2400" b="0" i="0" dirty="0">
                <a:solidFill>
                  <a:srgbClr val="374151"/>
                </a:solidFill>
                <a:effectLst/>
                <a:latin typeface="Söhne"/>
              </a:rPr>
              <a:t>Begin by thoroughly understanding the problem you need to solve. Define the problem's input, expected output, and any constraints or limitations.</a:t>
            </a:r>
          </a:p>
          <a:p>
            <a:pPr algn="l">
              <a:buFont typeface="+mj-lt"/>
              <a:buAutoNum type="arabicPeriod"/>
            </a:pPr>
            <a:r>
              <a:rPr lang="en-US" sz="2400" b="1" i="0" dirty="0">
                <a:solidFill>
                  <a:schemeClr val="accent1"/>
                </a:solidFill>
                <a:effectLst/>
                <a:latin typeface="Söhne"/>
              </a:rPr>
              <a:t>Identify the Steps:</a:t>
            </a:r>
            <a:r>
              <a:rPr lang="en-US" sz="2400" b="0" i="0" dirty="0">
                <a:solidFill>
                  <a:schemeClr val="accent1"/>
                </a:solidFill>
                <a:effectLst/>
                <a:latin typeface="Söhne"/>
              </a:rPr>
              <a:t> </a:t>
            </a:r>
            <a:r>
              <a:rPr lang="en-US" sz="2400" b="0" i="0" dirty="0">
                <a:solidFill>
                  <a:srgbClr val="374151"/>
                </a:solidFill>
                <a:effectLst/>
                <a:latin typeface="Söhne"/>
              </a:rPr>
              <a:t>Break down the problem into smaller, manageable steps or subtasks. Consider the sequence in which these steps need to be executed.</a:t>
            </a:r>
            <a:endParaRPr lang="en-IN" sz="2400"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E8D593D5-55D0-7666-3E2C-8618272AB349}"/>
                  </a:ext>
                </a:extLst>
              </p14:cNvPr>
              <p14:cNvContentPartPr/>
              <p14:nvPr/>
            </p14:nvContentPartPr>
            <p14:xfrm>
              <a:off x="395280" y="529560"/>
              <a:ext cx="10452240" cy="5660280"/>
            </p14:xfrm>
          </p:contentPart>
        </mc:Choice>
        <mc:Fallback>
          <p:pic>
            <p:nvPicPr>
              <p:cNvPr id="2" name="Ink 1">
                <a:extLst>
                  <a:ext uri="{FF2B5EF4-FFF2-40B4-BE49-F238E27FC236}">
                    <a16:creationId xmlns:a16="http://schemas.microsoft.com/office/drawing/2014/main" id="{E8D593D5-55D0-7666-3E2C-8618272AB349}"/>
                  </a:ext>
                </a:extLst>
              </p:cNvPr>
              <p:cNvPicPr/>
              <p:nvPr/>
            </p:nvPicPr>
            <p:blipFill>
              <a:blip r:embed="rId3"/>
              <a:stretch>
                <a:fillRect/>
              </a:stretch>
            </p:blipFill>
            <p:spPr>
              <a:xfrm>
                <a:off x="385920" y="520200"/>
                <a:ext cx="10470960" cy="5679000"/>
              </a:xfrm>
              <a:prstGeom prst="rect">
                <a:avLst/>
              </a:prstGeom>
            </p:spPr>
          </p:pic>
        </mc:Fallback>
      </mc:AlternateContent>
    </p:spTree>
    <p:extLst>
      <p:ext uri="{BB962C8B-B14F-4D97-AF65-F5344CB8AC3E}">
        <p14:creationId xmlns:p14="http://schemas.microsoft.com/office/powerpoint/2010/main" val="547896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sp>
        <p:nvSpPr>
          <p:cNvPr id="3" name="TextBox 2">
            <a:extLst>
              <a:ext uri="{FF2B5EF4-FFF2-40B4-BE49-F238E27FC236}">
                <a16:creationId xmlns:a16="http://schemas.microsoft.com/office/drawing/2014/main" id="{A4048936-849B-9207-4BC8-19E2236CBA75}"/>
              </a:ext>
            </a:extLst>
          </p:cNvPr>
          <p:cNvSpPr txBox="1"/>
          <p:nvPr/>
        </p:nvSpPr>
        <p:spPr>
          <a:xfrm>
            <a:off x="270590" y="425774"/>
            <a:ext cx="11047444" cy="5632311"/>
          </a:xfrm>
          <a:prstGeom prst="rect">
            <a:avLst/>
          </a:prstGeom>
          <a:noFill/>
        </p:spPr>
        <p:txBody>
          <a:bodyPr wrap="square">
            <a:spAutoFit/>
          </a:bodyPr>
          <a:lstStyle/>
          <a:p>
            <a:pPr marL="457200" indent="-457200" algn="l">
              <a:buFont typeface="+mj-lt"/>
              <a:buAutoNum type="arabicPeriod" startAt="3"/>
            </a:pPr>
            <a:r>
              <a:rPr lang="en-US" sz="2400" b="1" i="0" dirty="0">
                <a:solidFill>
                  <a:schemeClr val="accent1"/>
                </a:solidFill>
                <a:effectLst/>
                <a:latin typeface="Söhne"/>
              </a:rPr>
              <a:t>Specify Inputs and Outputs:</a:t>
            </a:r>
            <a:r>
              <a:rPr lang="en-US" sz="2400" b="0" i="0" dirty="0">
                <a:solidFill>
                  <a:schemeClr val="accent1"/>
                </a:solidFill>
                <a:effectLst/>
                <a:latin typeface="Söhne"/>
              </a:rPr>
              <a:t> </a:t>
            </a:r>
            <a:r>
              <a:rPr lang="en-US" sz="2400" b="0" i="0" dirty="0">
                <a:solidFill>
                  <a:srgbClr val="374151"/>
                </a:solidFill>
                <a:effectLst/>
                <a:latin typeface="Söhne"/>
              </a:rPr>
              <a:t>Clearly define the inputs required by the algorithm to perform the task and the expected outputs it should produce.</a:t>
            </a:r>
          </a:p>
          <a:p>
            <a:pPr algn="l">
              <a:buFont typeface="+mj-lt"/>
              <a:buAutoNum type="arabicPeriod" startAt="3"/>
            </a:pPr>
            <a:r>
              <a:rPr lang="en-US" sz="2400" b="1" i="0" dirty="0">
                <a:solidFill>
                  <a:schemeClr val="accent1"/>
                </a:solidFill>
                <a:effectLst/>
                <a:latin typeface="Söhne"/>
              </a:rPr>
              <a:t>Choose Appropriate Data Structures:</a:t>
            </a:r>
            <a:r>
              <a:rPr lang="en-US" sz="2400" b="0" i="0" dirty="0">
                <a:solidFill>
                  <a:schemeClr val="accent1"/>
                </a:solidFill>
                <a:effectLst/>
                <a:latin typeface="Söhne"/>
              </a:rPr>
              <a:t> </a:t>
            </a:r>
            <a:r>
              <a:rPr lang="en-US" sz="2400" b="0" i="0" dirty="0">
                <a:solidFill>
                  <a:srgbClr val="374151"/>
                </a:solidFill>
                <a:effectLst/>
                <a:latin typeface="Söhne"/>
              </a:rPr>
              <a:t>Determine the data structures (e.g., arrays, lists, dictionaries) needed to store and manipulate data during the algorithm's execution.</a:t>
            </a:r>
          </a:p>
          <a:p>
            <a:pPr algn="l">
              <a:buFont typeface="+mj-lt"/>
              <a:buAutoNum type="arabicPeriod" startAt="3"/>
            </a:pPr>
            <a:r>
              <a:rPr lang="en-US" sz="2400" b="1" i="0" dirty="0">
                <a:solidFill>
                  <a:schemeClr val="accent1"/>
                </a:solidFill>
                <a:effectLst/>
                <a:latin typeface="Söhne"/>
              </a:rPr>
              <a:t>Design Logic and Control Flow:</a:t>
            </a:r>
            <a:r>
              <a:rPr lang="en-US" sz="2400" b="0" i="0" dirty="0">
                <a:solidFill>
                  <a:schemeClr val="accent1"/>
                </a:solidFill>
                <a:effectLst/>
                <a:latin typeface="Söhne"/>
              </a:rPr>
              <a:t> </a:t>
            </a:r>
            <a:r>
              <a:rPr lang="en-US" sz="2400" b="0" i="0" dirty="0">
                <a:solidFill>
                  <a:srgbClr val="374151"/>
                </a:solidFill>
                <a:effectLst/>
                <a:latin typeface="Söhne"/>
              </a:rPr>
              <a:t>Develop the logic and control flow for the algorithm. Use conditional statements (e.g., if, else) and loops (e.g., for, while) to control the flow of execution.</a:t>
            </a:r>
          </a:p>
          <a:p>
            <a:pPr algn="l">
              <a:buFont typeface="+mj-lt"/>
              <a:buAutoNum type="arabicPeriod" startAt="3"/>
            </a:pPr>
            <a:r>
              <a:rPr lang="en-US" sz="2400" b="1" i="0" dirty="0">
                <a:solidFill>
                  <a:schemeClr val="accent1"/>
                </a:solidFill>
                <a:effectLst/>
                <a:latin typeface="Söhne"/>
              </a:rPr>
              <a:t>Address Error Handling:</a:t>
            </a:r>
            <a:r>
              <a:rPr lang="en-US" sz="2400" b="0" i="0" dirty="0">
                <a:solidFill>
                  <a:schemeClr val="accent1"/>
                </a:solidFill>
                <a:effectLst/>
                <a:latin typeface="Söhne"/>
              </a:rPr>
              <a:t> </a:t>
            </a:r>
            <a:r>
              <a:rPr lang="en-US" sz="2400" b="0" i="0" dirty="0">
                <a:solidFill>
                  <a:srgbClr val="374151"/>
                </a:solidFill>
                <a:effectLst/>
                <a:latin typeface="Söhne"/>
              </a:rPr>
              <a:t>Consider potential errors or unexpected scenarios that may arise during the algorithm's execution. Implement error handling techniques to handle these cases gracefully.</a:t>
            </a:r>
          </a:p>
          <a:p>
            <a:pPr algn="l">
              <a:buFont typeface="+mj-lt"/>
              <a:buAutoNum type="arabicPeriod" startAt="3"/>
            </a:pPr>
            <a:r>
              <a:rPr lang="en-US" sz="2400" b="1" i="0" dirty="0">
                <a:solidFill>
                  <a:schemeClr val="accent1"/>
                </a:solidFill>
                <a:effectLst/>
                <a:latin typeface="Söhne"/>
              </a:rPr>
              <a:t>Test and Verify:</a:t>
            </a:r>
            <a:r>
              <a:rPr lang="en-US" sz="2400" b="0" i="0" dirty="0">
                <a:solidFill>
                  <a:schemeClr val="accent1"/>
                </a:solidFill>
                <a:effectLst/>
                <a:latin typeface="Söhne"/>
              </a:rPr>
              <a:t> </a:t>
            </a:r>
            <a:r>
              <a:rPr lang="en-US" sz="2400" b="0" i="0" dirty="0">
                <a:solidFill>
                  <a:srgbClr val="374151"/>
                </a:solidFill>
                <a:effectLst/>
                <a:latin typeface="Söhne"/>
              </a:rPr>
              <a:t>Simulate the algorithm with sample inputs to ensure it produces the correct outputs. Verify its correctness and efficiency.</a:t>
            </a:r>
          </a:p>
          <a:p>
            <a:pPr algn="l">
              <a:buFont typeface="+mj-lt"/>
              <a:buAutoNum type="arabicPeriod" startAt="3"/>
            </a:pPr>
            <a:r>
              <a:rPr lang="en-US" sz="2400" b="1" i="0" dirty="0">
                <a:solidFill>
                  <a:schemeClr val="accent1"/>
                </a:solidFill>
                <a:effectLst/>
                <a:latin typeface="Söhne"/>
              </a:rPr>
              <a:t>Optimize (if needed):</a:t>
            </a:r>
            <a:r>
              <a:rPr lang="en-US" sz="2400" b="0" i="0" dirty="0">
                <a:solidFill>
                  <a:schemeClr val="accent1"/>
                </a:solidFill>
                <a:effectLst/>
                <a:latin typeface="Söhne"/>
              </a:rPr>
              <a:t> </a:t>
            </a:r>
            <a:r>
              <a:rPr lang="en-US" sz="2400" b="0" i="0" dirty="0">
                <a:solidFill>
                  <a:srgbClr val="374151"/>
                </a:solidFill>
                <a:effectLst/>
                <a:latin typeface="Söhne"/>
              </a:rPr>
              <a:t>Analyze the algorithm's performance and identify opportunities for optimization, if required, to reduce time or space complexity.</a:t>
            </a:r>
            <a:endParaRPr lang="en-IN" sz="2400"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7D4E4506-F903-FDB0-C392-3AFC6E0F16C3}"/>
                  </a:ext>
                </a:extLst>
              </p14:cNvPr>
              <p14:cNvContentPartPr/>
              <p14:nvPr/>
            </p14:nvContentPartPr>
            <p14:xfrm>
              <a:off x="1628280" y="763920"/>
              <a:ext cx="9428040" cy="3017520"/>
            </p14:xfrm>
          </p:contentPart>
        </mc:Choice>
        <mc:Fallback>
          <p:pic>
            <p:nvPicPr>
              <p:cNvPr id="2" name="Ink 1">
                <a:extLst>
                  <a:ext uri="{FF2B5EF4-FFF2-40B4-BE49-F238E27FC236}">
                    <a16:creationId xmlns:a16="http://schemas.microsoft.com/office/drawing/2014/main" id="{7D4E4506-F903-FDB0-C392-3AFC6E0F16C3}"/>
                  </a:ext>
                </a:extLst>
              </p:cNvPr>
              <p:cNvPicPr/>
              <p:nvPr/>
            </p:nvPicPr>
            <p:blipFill>
              <a:blip r:embed="rId3"/>
              <a:stretch>
                <a:fillRect/>
              </a:stretch>
            </p:blipFill>
            <p:spPr>
              <a:xfrm>
                <a:off x="1618920" y="754560"/>
                <a:ext cx="9446760" cy="3036240"/>
              </a:xfrm>
              <a:prstGeom prst="rect">
                <a:avLst/>
              </a:prstGeom>
            </p:spPr>
          </p:pic>
        </mc:Fallback>
      </mc:AlternateContent>
    </p:spTree>
    <p:extLst>
      <p:ext uri="{BB962C8B-B14F-4D97-AF65-F5344CB8AC3E}">
        <p14:creationId xmlns:p14="http://schemas.microsoft.com/office/powerpoint/2010/main" val="2689608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sp>
        <p:nvSpPr>
          <p:cNvPr id="3" name="TextBox 2">
            <a:extLst>
              <a:ext uri="{FF2B5EF4-FFF2-40B4-BE49-F238E27FC236}">
                <a16:creationId xmlns:a16="http://schemas.microsoft.com/office/drawing/2014/main" id="{A4048936-849B-9207-4BC8-19E2236CBA75}"/>
              </a:ext>
            </a:extLst>
          </p:cNvPr>
          <p:cNvSpPr txBox="1"/>
          <p:nvPr/>
        </p:nvSpPr>
        <p:spPr>
          <a:xfrm>
            <a:off x="261258" y="267154"/>
            <a:ext cx="11047444" cy="6617196"/>
          </a:xfrm>
          <a:prstGeom prst="rect">
            <a:avLst/>
          </a:prstGeom>
          <a:noFill/>
        </p:spPr>
        <p:txBody>
          <a:bodyPr wrap="square">
            <a:spAutoFit/>
          </a:bodyPr>
          <a:lstStyle/>
          <a:p>
            <a:pPr marL="457200" indent="-457200" algn="l">
              <a:buFont typeface="+mj-lt"/>
              <a:buAutoNum type="arabicPeriod" startAt="9"/>
            </a:pPr>
            <a:r>
              <a:rPr lang="en-US" sz="2400" b="1" i="0" dirty="0">
                <a:solidFill>
                  <a:schemeClr val="accent1"/>
                </a:solidFill>
                <a:effectLst/>
                <a:latin typeface="Söhne"/>
              </a:rPr>
              <a:t>Document the Algorithm:</a:t>
            </a:r>
            <a:r>
              <a:rPr lang="en-US" sz="2400" b="0" i="0" dirty="0">
                <a:solidFill>
                  <a:schemeClr val="accent1"/>
                </a:solidFill>
                <a:effectLst/>
                <a:latin typeface="Söhne"/>
              </a:rPr>
              <a:t> </a:t>
            </a:r>
            <a:r>
              <a:rPr lang="en-US" sz="2400" b="0" i="0" dirty="0">
                <a:solidFill>
                  <a:srgbClr val="374151"/>
                </a:solidFill>
                <a:effectLst/>
                <a:latin typeface="Söhne"/>
              </a:rPr>
              <a:t>Write detailed comments and documentation to explain the purpose, logic, and steps of the algorithm. This will make it easier for others to understand and maintain.</a:t>
            </a:r>
          </a:p>
          <a:p>
            <a:pPr algn="l">
              <a:buFont typeface="+mj-lt"/>
              <a:buAutoNum type="arabicPeriod" startAt="9"/>
            </a:pPr>
            <a:r>
              <a:rPr lang="en-US" sz="2400" b="1" i="0" dirty="0">
                <a:solidFill>
                  <a:schemeClr val="accent1"/>
                </a:solidFill>
                <a:effectLst/>
                <a:latin typeface="Söhne"/>
              </a:rPr>
              <a:t>Iterate and Improve:</a:t>
            </a:r>
            <a:r>
              <a:rPr lang="en-US" sz="2400" b="0" i="0" dirty="0">
                <a:solidFill>
                  <a:schemeClr val="accent1"/>
                </a:solidFill>
                <a:effectLst/>
                <a:latin typeface="Söhne"/>
              </a:rPr>
              <a:t> </a:t>
            </a:r>
            <a:r>
              <a:rPr lang="en-US" sz="2400" b="0" i="0" dirty="0">
                <a:solidFill>
                  <a:srgbClr val="374151"/>
                </a:solidFill>
                <a:effectLst/>
                <a:latin typeface="Söhne"/>
              </a:rPr>
              <a:t>If the algorithm does not meet the desired requirements, revise and refine the steps until the desired outcome is achieved.</a:t>
            </a:r>
          </a:p>
          <a:p>
            <a:pPr algn="l">
              <a:buFont typeface="+mj-lt"/>
              <a:buAutoNum type="arabicPeriod" startAt="9"/>
            </a:pPr>
            <a:r>
              <a:rPr lang="en-US" sz="2400" b="1" i="0" dirty="0">
                <a:solidFill>
                  <a:schemeClr val="accent1"/>
                </a:solidFill>
                <a:effectLst/>
                <a:latin typeface="Söhne"/>
              </a:rPr>
              <a:t>Implement the Algorithm:</a:t>
            </a:r>
            <a:r>
              <a:rPr lang="en-US" sz="2400" b="0" i="0" dirty="0">
                <a:solidFill>
                  <a:schemeClr val="accent1"/>
                </a:solidFill>
                <a:effectLst/>
                <a:latin typeface="Söhne"/>
              </a:rPr>
              <a:t> </a:t>
            </a:r>
            <a:r>
              <a:rPr lang="en-US" sz="2400" b="0" i="0" dirty="0">
                <a:solidFill>
                  <a:srgbClr val="374151"/>
                </a:solidFill>
                <a:effectLst/>
                <a:latin typeface="Söhne"/>
              </a:rPr>
              <a:t>Translate the algorithm into the programming language of your choice to create a working solution.</a:t>
            </a:r>
          </a:p>
          <a:p>
            <a:pPr algn="l">
              <a:buFont typeface="+mj-lt"/>
              <a:buAutoNum type="arabicPeriod" startAt="9"/>
            </a:pPr>
            <a:r>
              <a:rPr lang="en-US" sz="2400" b="1" i="0" dirty="0">
                <a:solidFill>
                  <a:schemeClr val="accent1"/>
                </a:solidFill>
                <a:effectLst/>
                <a:latin typeface="Söhne"/>
              </a:rPr>
              <a:t>Test Thoroughly:</a:t>
            </a:r>
            <a:r>
              <a:rPr lang="en-US" sz="2400" b="0" i="0" dirty="0">
                <a:solidFill>
                  <a:schemeClr val="accent1"/>
                </a:solidFill>
                <a:effectLst/>
                <a:latin typeface="Söhne"/>
              </a:rPr>
              <a:t> </a:t>
            </a:r>
            <a:r>
              <a:rPr lang="en-US" sz="2400" b="0" i="0" dirty="0">
                <a:solidFill>
                  <a:srgbClr val="374151"/>
                </a:solidFill>
                <a:effectLst/>
                <a:latin typeface="Söhne"/>
              </a:rPr>
              <a:t>Test the implemented algorithm with various test cases to ensure its correctness and robustness.</a:t>
            </a:r>
          </a:p>
          <a:p>
            <a:endParaRPr lang="en-IN" sz="2400" dirty="0"/>
          </a:p>
          <a:p>
            <a:r>
              <a:rPr lang="en-IN" sz="4000" dirty="0">
                <a:solidFill>
                  <a:srgbClr val="FF0000"/>
                </a:solidFill>
              </a:rPr>
              <a:t>STEP 3: Coding</a:t>
            </a:r>
          </a:p>
          <a:p>
            <a:r>
              <a:rPr lang="en-US" sz="2400" b="0" i="0" dirty="0">
                <a:solidFill>
                  <a:srgbClr val="374151"/>
                </a:solidFill>
                <a:effectLst/>
                <a:latin typeface="Söhne"/>
              </a:rPr>
              <a:t>Coding, also known as programming, is the process of writing instructions for a computer to execute. These instructions are written in a programming language that the computer can understand and follow. Coding is the fundamental skill used to develop software, applications, websites, and other digital solutions. Here are the key steps involved in coding:</a:t>
            </a:r>
            <a:endParaRPr lang="en-IN" sz="2400" dirty="0"/>
          </a:p>
          <a:p>
            <a:endParaRPr lang="en-IN" sz="2400"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D41B36AF-E386-6992-6F54-DE50473B15D1}"/>
                  </a:ext>
                </a:extLst>
              </p14:cNvPr>
              <p14:cNvContentPartPr/>
              <p14:nvPr/>
            </p14:nvContentPartPr>
            <p14:xfrm>
              <a:off x="2878200" y="1091520"/>
              <a:ext cx="4059360" cy="1532520"/>
            </p14:xfrm>
          </p:contentPart>
        </mc:Choice>
        <mc:Fallback>
          <p:pic>
            <p:nvPicPr>
              <p:cNvPr id="2" name="Ink 1">
                <a:extLst>
                  <a:ext uri="{FF2B5EF4-FFF2-40B4-BE49-F238E27FC236}">
                    <a16:creationId xmlns:a16="http://schemas.microsoft.com/office/drawing/2014/main" id="{D41B36AF-E386-6992-6F54-DE50473B15D1}"/>
                  </a:ext>
                </a:extLst>
              </p:cNvPr>
              <p:cNvPicPr/>
              <p:nvPr/>
            </p:nvPicPr>
            <p:blipFill>
              <a:blip r:embed="rId3"/>
              <a:stretch>
                <a:fillRect/>
              </a:stretch>
            </p:blipFill>
            <p:spPr>
              <a:xfrm>
                <a:off x="2868840" y="1082160"/>
                <a:ext cx="4078080" cy="1551240"/>
              </a:xfrm>
              <a:prstGeom prst="rect">
                <a:avLst/>
              </a:prstGeom>
            </p:spPr>
          </p:pic>
        </mc:Fallback>
      </mc:AlternateContent>
    </p:spTree>
    <p:extLst>
      <p:ext uri="{BB962C8B-B14F-4D97-AF65-F5344CB8AC3E}">
        <p14:creationId xmlns:p14="http://schemas.microsoft.com/office/powerpoint/2010/main" val="3781465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sp>
        <p:nvSpPr>
          <p:cNvPr id="3" name="TextBox 2">
            <a:extLst>
              <a:ext uri="{FF2B5EF4-FFF2-40B4-BE49-F238E27FC236}">
                <a16:creationId xmlns:a16="http://schemas.microsoft.com/office/drawing/2014/main" id="{A4048936-849B-9207-4BC8-19E2236CBA75}"/>
              </a:ext>
            </a:extLst>
          </p:cNvPr>
          <p:cNvSpPr txBox="1"/>
          <p:nvPr/>
        </p:nvSpPr>
        <p:spPr>
          <a:xfrm>
            <a:off x="261258" y="267154"/>
            <a:ext cx="11047444" cy="6001643"/>
          </a:xfrm>
          <a:prstGeom prst="rect">
            <a:avLst/>
          </a:prstGeom>
          <a:noFill/>
        </p:spPr>
        <p:txBody>
          <a:bodyPr wrap="square">
            <a:spAutoFit/>
          </a:bodyPr>
          <a:lstStyle/>
          <a:p>
            <a:pPr algn="l">
              <a:buFont typeface="+mj-lt"/>
              <a:buAutoNum type="arabicPeriod"/>
            </a:pPr>
            <a:r>
              <a:rPr lang="en-US" sz="2400" b="1" i="0" dirty="0">
                <a:solidFill>
                  <a:schemeClr val="accent1"/>
                </a:solidFill>
                <a:effectLst/>
                <a:latin typeface="Söhne"/>
              </a:rPr>
              <a:t>Choose a Programming Language:</a:t>
            </a:r>
            <a:r>
              <a:rPr lang="en-US" sz="2400" b="0" i="0" dirty="0">
                <a:solidFill>
                  <a:schemeClr val="accent1"/>
                </a:solidFill>
                <a:effectLst/>
                <a:latin typeface="Söhne"/>
              </a:rPr>
              <a:t> </a:t>
            </a:r>
            <a:r>
              <a:rPr lang="en-US" sz="2400" b="0" i="0" dirty="0">
                <a:solidFill>
                  <a:srgbClr val="374151"/>
                </a:solidFill>
                <a:effectLst/>
                <a:latin typeface="Söhne"/>
              </a:rPr>
              <a:t>Select a programming language suitable for the task at hand. Programming languages have different syntax and capabilities, so choose one that best aligns with your project's requirements.</a:t>
            </a:r>
          </a:p>
          <a:p>
            <a:pPr algn="l">
              <a:buFont typeface="+mj-lt"/>
              <a:buAutoNum type="arabicPeriod"/>
            </a:pPr>
            <a:r>
              <a:rPr lang="en-US" sz="2400" b="1" i="0" dirty="0">
                <a:solidFill>
                  <a:schemeClr val="accent1"/>
                </a:solidFill>
                <a:effectLst/>
                <a:latin typeface="Söhne"/>
              </a:rPr>
              <a:t>Understand the Problem:</a:t>
            </a:r>
            <a:r>
              <a:rPr lang="en-US" sz="2400" b="0" i="0" dirty="0">
                <a:solidFill>
                  <a:schemeClr val="accent1"/>
                </a:solidFill>
                <a:effectLst/>
                <a:latin typeface="Söhne"/>
              </a:rPr>
              <a:t> </a:t>
            </a:r>
            <a:r>
              <a:rPr lang="en-US" sz="2400" b="0" i="0" dirty="0">
                <a:solidFill>
                  <a:srgbClr val="374151"/>
                </a:solidFill>
                <a:effectLst/>
                <a:latin typeface="Söhne"/>
              </a:rPr>
              <a:t>Before writing any code, thoroughly understand the problem you are trying to solve or the task you need to accomplish. Analyze the requirements and plan how to approach the solution.</a:t>
            </a:r>
          </a:p>
          <a:p>
            <a:pPr algn="l">
              <a:buFont typeface="+mj-lt"/>
              <a:buAutoNum type="arabicPeriod"/>
            </a:pPr>
            <a:r>
              <a:rPr lang="en-US" sz="2400" b="1" i="0" dirty="0">
                <a:solidFill>
                  <a:schemeClr val="accent1"/>
                </a:solidFill>
                <a:effectLst/>
                <a:latin typeface="Söhne"/>
              </a:rPr>
              <a:t>Plan the Logic:</a:t>
            </a:r>
            <a:r>
              <a:rPr lang="en-US" sz="2400" b="0" i="0" dirty="0">
                <a:solidFill>
                  <a:schemeClr val="accent1"/>
                </a:solidFill>
                <a:effectLst/>
                <a:latin typeface="Söhne"/>
              </a:rPr>
              <a:t> </a:t>
            </a:r>
            <a:r>
              <a:rPr lang="en-US" sz="2400" b="0" i="0" dirty="0">
                <a:solidFill>
                  <a:srgbClr val="374151"/>
                </a:solidFill>
                <a:effectLst/>
                <a:latin typeface="Söhne"/>
              </a:rPr>
              <a:t>Design the logic and flow of your program. Break down the problem into smaller steps and determine how the program will handle various situations and inputs.</a:t>
            </a:r>
          </a:p>
          <a:p>
            <a:pPr algn="l">
              <a:buFont typeface="+mj-lt"/>
              <a:buAutoNum type="arabicPeriod"/>
            </a:pPr>
            <a:r>
              <a:rPr lang="en-US" sz="2400" b="1" i="0" dirty="0">
                <a:solidFill>
                  <a:schemeClr val="accent1"/>
                </a:solidFill>
                <a:effectLst/>
                <a:latin typeface="Söhne"/>
              </a:rPr>
              <a:t>Write the Code:</a:t>
            </a:r>
            <a:r>
              <a:rPr lang="en-US" sz="2400" b="0" i="0" dirty="0">
                <a:solidFill>
                  <a:schemeClr val="accent1"/>
                </a:solidFill>
                <a:effectLst/>
                <a:latin typeface="Söhne"/>
              </a:rPr>
              <a:t> </a:t>
            </a:r>
            <a:r>
              <a:rPr lang="en-US" sz="2400" b="0" i="0" dirty="0">
                <a:solidFill>
                  <a:srgbClr val="374151"/>
                </a:solidFill>
                <a:effectLst/>
                <a:latin typeface="Söhne"/>
              </a:rPr>
              <a:t>Start writing the code based on the logic and plan you have developed. Implement the algorithms and instructions to achieve the desired outcome.</a:t>
            </a:r>
          </a:p>
          <a:p>
            <a:pPr algn="l">
              <a:buFont typeface="+mj-lt"/>
              <a:buAutoNum type="arabicPeriod"/>
            </a:pPr>
            <a:r>
              <a:rPr lang="en-US" sz="2400" b="1" i="0" dirty="0">
                <a:solidFill>
                  <a:schemeClr val="accent1"/>
                </a:solidFill>
                <a:effectLst/>
                <a:latin typeface="Söhne"/>
              </a:rPr>
              <a:t>Test the Code:</a:t>
            </a:r>
            <a:r>
              <a:rPr lang="en-US" sz="2400" b="0" i="0" dirty="0">
                <a:solidFill>
                  <a:schemeClr val="accent1"/>
                </a:solidFill>
                <a:effectLst/>
                <a:latin typeface="Söhne"/>
              </a:rPr>
              <a:t> </a:t>
            </a:r>
            <a:r>
              <a:rPr lang="en-US" sz="2400" b="0" i="0" dirty="0">
                <a:solidFill>
                  <a:srgbClr val="374151"/>
                </a:solidFill>
                <a:effectLst/>
                <a:latin typeface="Söhne"/>
              </a:rPr>
              <a:t>After writing a section of code or completing the program, test it thoroughly with various test cases to ensure it behaves as expected and produces the correct output.</a:t>
            </a:r>
          </a:p>
          <a:p>
            <a:pPr algn="l">
              <a:buFont typeface="+mj-lt"/>
              <a:buAutoNum type="arabicPeriod"/>
            </a:pPr>
            <a:r>
              <a:rPr lang="en-US" sz="2400" b="1" i="0" dirty="0">
                <a:solidFill>
                  <a:schemeClr val="accent1"/>
                </a:solidFill>
                <a:effectLst/>
                <a:latin typeface="Söhne"/>
              </a:rPr>
              <a:t>Debugging:</a:t>
            </a:r>
            <a:r>
              <a:rPr lang="en-US" sz="2400" b="0" i="0" dirty="0">
                <a:solidFill>
                  <a:schemeClr val="accent1"/>
                </a:solidFill>
                <a:effectLst/>
                <a:latin typeface="Söhne"/>
              </a:rPr>
              <a:t> </a:t>
            </a:r>
            <a:r>
              <a:rPr lang="en-US" sz="2400" b="0" i="0" dirty="0">
                <a:solidFill>
                  <a:srgbClr val="374151"/>
                </a:solidFill>
                <a:effectLst/>
                <a:latin typeface="Söhne"/>
              </a:rPr>
              <a:t>If any errors or bugs are encountered during testing, use debugging techniques to identify and fix the issues in the code.</a:t>
            </a:r>
            <a:endParaRPr lang="en-IN" sz="2400"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4FAF6BC3-6F4B-A57C-1D62-5D04E564ABC0}"/>
                  </a:ext>
                </a:extLst>
              </p14:cNvPr>
              <p14:cNvContentPartPr/>
              <p14:nvPr/>
            </p14:nvContentPartPr>
            <p14:xfrm>
              <a:off x="1627200" y="625320"/>
              <a:ext cx="9676440" cy="4151520"/>
            </p14:xfrm>
          </p:contentPart>
        </mc:Choice>
        <mc:Fallback>
          <p:pic>
            <p:nvPicPr>
              <p:cNvPr id="2" name="Ink 1">
                <a:extLst>
                  <a:ext uri="{FF2B5EF4-FFF2-40B4-BE49-F238E27FC236}">
                    <a16:creationId xmlns:a16="http://schemas.microsoft.com/office/drawing/2014/main" id="{4FAF6BC3-6F4B-A57C-1D62-5D04E564ABC0}"/>
                  </a:ext>
                </a:extLst>
              </p:cNvPr>
              <p:cNvPicPr/>
              <p:nvPr/>
            </p:nvPicPr>
            <p:blipFill>
              <a:blip r:embed="rId3"/>
              <a:stretch>
                <a:fillRect/>
              </a:stretch>
            </p:blipFill>
            <p:spPr>
              <a:xfrm>
                <a:off x="1617840" y="615960"/>
                <a:ext cx="9695160" cy="4170240"/>
              </a:xfrm>
              <a:prstGeom prst="rect">
                <a:avLst/>
              </a:prstGeom>
            </p:spPr>
          </p:pic>
        </mc:Fallback>
      </mc:AlternateContent>
    </p:spTree>
    <p:extLst>
      <p:ext uri="{BB962C8B-B14F-4D97-AF65-F5344CB8AC3E}">
        <p14:creationId xmlns:p14="http://schemas.microsoft.com/office/powerpoint/2010/main" val="1608949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sp>
        <p:nvSpPr>
          <p:cNvPr id="3" name="TextBox 2">
            <a:extLst>
              <a:ext uri="{FF2B5EF4-FFF2-40B4-BE49-F238E27FC236}">
                <a16:creationId xmlns:a16="http://schemas.microsoft.com/office/drawing/2014/main" id="{A4048936-849B-9207-4BC8-19E2236CBA75}"/>
              </a:ext>
            </a:extLst>
          </p:cNvPr>
          <p:cNvSpPr txBox="1"/>
          <p:nvPr/>
        </p:nvSpPr>
        <p:spPr>
          <a:xfrm>
            <a:off x="261258" y="267154"/>
            <a:ext cx="11047444" cy="6494085"/>
          </a:xfrm>
          <a:prstGeom prst="rect">
            <a:avLst/>
          </a:prstGeom>
          <a:noFill/>
        </p:spPr>
        <p:txBody>
          <a:bodyPr wrap="square">
            <a:spAutoFit/>
          </a:bodyPr>
          <a:lstStyle/>
          <a:p>
            <a:pPr marL="457200" indent="-457200" algn="l">
              <a:buFont typeface="+mj-lt"/>
              <a:buAutoNum type="arabicPeriod" startAt="7"/>
            </a:pPr>
            <a:r>
              <a:rPr lang="en-US" sz="2400" b="1" i="0" dirty="0">
                <a:solidFill>
                  <a:schemeClr val="accent1"/>
                </a:solidFill>
                <a:effectLst/>
                <a:latin typeface="Söhne"/>
              </a:rPr>
              <a:t>Optimize (if needed):</a:t>
            </a:r>
            <a:r>
              <a:rPr lang="en-US" sz="2400" b="0" i="0" dirty="0">
                <a:solidFill>
                  <a:schemeClr val="accent1"/>
                </a:solidFill>
                <a:effectLst/>
                <a:latin typeface="Söhne"/>
              </a:rPr>
              <a:t> </a:t>
            </a:r>
            <a:r>
              <a:rPr lang="en-US" sz="2400" b="0" i="0" dirty="0">
                <a:solidFill>
                  <a:srgbClr val="374151"/>
                </a:solidFill>
                <a:effectLst/>
                <a:latin typeface="Söhne"/>
              </a:rPr>
              <a:t>Analyze the code's performance and identify opportunities for optimization to make it more efficient and responsive.</a:t>
            </a:r>
          </a:p>
          <a:p>
            <a:pPr algn="l">
              <a:buFont typeface="+mj-lt"/>
              <a:buAutoNum type="arabicPeriod" startAt="7"/>
            </a:pPr>
            <a:r>
              <a:rPr lang="en-US" sz="2400" b="1" i="0" dirty="0">
                <a:solidFill>
                  <a:schemeClr val="accent1"/>
                </a:solidFill>
                <a:effectLst/>
                <a:latin typeface="Söhne"/>
              </a:rPr>
              <a:t>Document the Code:</a:t>
            </a:r>
            <a:r>
              <a:rPr lang="en-US" sz="2400" b="0" i="0" dirty="0">
                <a:solidFill>
                  <a:schemeClr val="accent1"/>
                </a:solidFill>
                <a:effectLst/>
                <a:latin typeface="Söhne"/>
              </a:rPr>
              <a:t> </a:t>
            </a:r>
            <a:r>
              <a:rPr lang="en-US" sz="2400" b="0" i="0" dirty="0">
                <a:solidFill>
                  <a:srgbClr val="374151"/>
                </a:solidFill>
                <a:effectLst/>
                <a:latin typeface="Söhne"/>
              </a:rPr>
              <a:t>Include comments and documentation in the code to explain the purpose of each section, provide clarity to others (or even yourself in the future), and make the code maintainable.</a:t>
            </a:r>
          </a:p>
          <a:p>
            <a:pPr algn="l">
              <a:buFont typeface="+mj-lt"/>
              <a:buAutoNum type="arabicPeriod" startAt="7"/>
            </a:pPr>
            <a:r>
              <a:rPr lang="en-US" sz="2400" b="1" i="0" dirty="0">
                <a:solidFill>
                  <a:schemeClr val="accent1"/>
                </a:solidFill>
                <a:effectLst/>
                <a:latin typeface="Söhne"/>
              </a:rPr>
              <a:t>Version Control:</a:t>
            </a:r>
            <a:r>
              <a:rPr lang="en-US" sz="2400" b="0" i="0" dirty="0">
                <a:solidFill>
                  <a:schemeClr val="accent1"/>
                </a:solidFill>
                <a:effectLst/>
                <a:latin typeface="Söhne"/>
              </a:rPr>
              <a:t> </a:t>
            </a:r>
            <a:r>
              <a:rPr lang="en-US" sz="2400" b="0" i="0" dirty="0">
                <a:solidFill>
                  <a:srgbClr val="374151"/>
                </a:solidFill>
                <a:effectLst/>
                <a:latin typeface="Söhne"/>
              </a:rPr>
              <a:t>Use version control systems (e.g., Git) to track changes and manage different versions of your code.</a:t>
            </a:r>
          </a:p>
          <a:p>
            <a:pPr algn="l">
              <a:buFont typeface="+mj-lt"/>
              <a:buAutoNum type="arabicPeriod" startAt="7"/>
            </a:pPr>
            <a:r>
              <a:rPr lang="en-US" sz="2400" b="1" i="0" dirty="0">
                <a:solidFill>
                  <a:schemeClr val="accent1"/>
                </a:solidFill>
                <a:effectLst/>
                <a:latin typeface="Söhne"/>
              </a:rPr>
              <a:t>Deploy the Code:</a:t>
            </a:r>
            <a:r>
              <a:rPr lang="en-US" sz="2400" b="0" i="0" dirty="0">
                <a:solidFill>
                  <a:schemeClr val="accent1"/>
                </a:solidFill>
                <a:effectLst/>
                <a:latin typeface="Söhne"/>
              </a:rPr>
              <a:t> </a:t>
            </a:r>
            <a:r>
              <a:rPr lang="en-US" sz="2400" b="0" i="0" dirty="0">
                <a:solidFill>
                  <a:srgbClr val="374151"/>
                </a:solidFill>
                <a:effectLst/>
                <a:latin typeface="Söhne"/>
              </a:rPr>
              <a:t>Once the code is fully tested and meets the requirements, deploy it to the intended environment (e.g., a web server, application store, etc.).</a:t>
            </a:r>
          </a:p>
          <a:p>
            <a:pPr algn="l">
              <a:buFont typeface="+mj-lt"/>
              <a:buAutoNum type="arabicPeriod" startAt="7"/>
            </a:pPr>
            <a:r>
              <a:rPr lang="en-US" sz="2400" b="1" i="0" dirty="0">
                <a:solidFill>
                  <a:schemeClr val="accent1"/>
                </a:solidFill>
                <a:effectLst/>
                <a:latin typeface="Söhne"/>
              </a:rPr>
              <a:t>Maintain and Update:</a:t>
            </a:r>
            <a:r>
              <a:rPr lang="en-US" sz="2400" b="0" i="0" dirty="0">
                <a:solidFill>
                  <a:schemeClr val="accent1"/>
                </a:solidFill>
                <a:effectLst/>
                <a:latin typeface="Söhne"/>
              </a:rPr>
              <a:t> </a:t>
            </a:r>
            <a:r>
              <a:rPr lang="en-US" sz="2400" b="0" i="0" dirty="0">
                <a:solidFill>
                  <a:srgbClr val="374151"/>
                </a:solidFill>
                <a:effectLst/>
                <a:latin typeface="Söhne"/>
              </a:rPr>
              <a:t>Keep the code updated and maintain it over time to address new requirements or fix issues that may arise.</a:t>
            </a:r>
          </a:p>
          <a:p>
            <a:endParaRPr lang="en-IN" sz="2400" dirty="0"/>
          </a:p>
          <a:p>
            <a:r>
              <a:rPr lang="en-IN" sz="3200" dirty="0">
                <a:solidFill>
                  <a:srgbClr val="FF0000"/>
                </a:solidFill>
              </a:rPr>
              <a:t>STEP 4 : Testing and Debugging</a:t>
            </a:r>
          </a:p>
          <a:p>
            <a:r>
              <a:rPr lang="en-US" sz="2400" b="0" i="0" dirty="0">
                <a:solidFill>
                  <a:srgbClr val="374151"/>
                </a:solidFill>
                <a:effectLst/>
                <a:latin typeface="Söhne"/>
              </a:rPr>
              <a:t>Testing and debugging are crucial stages in the software development process. They help ensure that the code works as intended, is free from errors, and meets the required specifications. Here's an overview of testing and debugging:</a:t>
            </a:r>
            <a:endParaRPr lang="en-IN" sz="2400" dirty="0"/>
          </a:p>
          <a:p>
            <a:endParaRPr lang="en-IN" sz="2400"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EA434847-383D-7B11-1FC9-2D6064B3E465}"/>
                  </a:ext>
                </a:extLst>
              </p14:cNvPr>
              <p14:cNvContentPartPr/>
              <p14:nvPr/>
            </p14:nvContentPartPr>
            <p14:xfrm>
              <a:off x="1974600" y="651960"/>
              <a:ext cx="5656680" cy="4645080"/>
            </p14:xfrm>
          </p:contentPart>
        </mc:Choice>
        <mc:Fallback>
          <p:pic>
            <p:nvPicPr>
              <p:cNvPr id="2" name="Ink 1">
                <a:extLst>
                  <a:ext uri="{FF2B5EF4-FFF2-40B4-BE49-F238E27FC236}">
                    <a16:creationId xmlns:a16="http://schemas.microsoft.com/office/drawing/2014/main" id="{EA434847-383D-7B11-1FC9-2D6064B3E465}"/>
                  </a:ext>
                </a:extLst>
              </p:cNvPr>
              <p:cNvPicPr/>
              <p:nvPr/>
            </p:nvPicPr>
            <p:blipFill>
              <a:blip r:embed="rId3"/>
              <a:stretch>
                <a:fillRect/>
              </a:stretch>
            </p:blipFill>
            <p:spPr>
              <a:xfrm>
                <a:off x="1965240" y="642600"/>
                <a:ext cx="5675400" cy="4663800"/>
              </a:xfrm>
              <a:prstGeom prst="rect">
                <a:avLst/>
              </a:prstGeom>
            </p:spPr>
          </p:pic>
        </mc:Fallback>
      </mc:AlternateContent>
    </p:spTree>
    <p:extLst>
      <p:ext uri="{BB962C8B-B14F-4D97-AF65-F5344CB8AC3E}">
        <p14:creationId xmlns:p14="http://schemas.microsoft.com/office/powerpoint/2010/main" val="3717464519"/>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F1176D5-513E-4E73-98C9-4CEA832F5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tf45331398_wac</Template>
  <TotalTime>0</TotalTime>
  <Words>5097</Words>
  <Application>Microsoft Office PowerPoint</Application>
  <PresentationFormat>Widescreen</PresentationFormat>
  <Paragraphs>374</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Roboto</vt:lpstr>
      <vt:lpstr>Söhne</vt:lpstr>
      <vt:lpstr>Tenorite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2023-06-08T17:56:15Z</dcterms:created>
  <dcterms:modified xsi:type="dcterms:W3CDTF">2023-07-27T05:47:11Z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