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sldIdLst>
    <p:sldId id="25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09"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F6F84F-A661-4CB1-AFA2-C58ACD8CB6B3}" v="26" dt="2023-07-25T05:01:25.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varScale="1">
        <p:scale>
          <a:sx n="82" d="100"/>
          <a:sy n="82" d="100"/>
        </p:scale>
        <p:origin x="672" y="7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26:13.166"/>
    </inkml:context>
    <inkml:brush xml:id="br0">
      <inkml:brushProperty name="width" value="0.05292" units="cm"/>
      <inkml:brushProperty name="height" value="0.05292" units="cm"/>
      <inkml:brushProperty name="color" value="#FF0000"/>
    </inkml:brush>
  </inkml:definitions>
  <inkml:trace contextRef="#ctx0" brushRef="#br0">3770 3076 389 0,'1'0'0'0,"-1"0"0"16,3-12 0-16,-3 12 0 0,0-21 0 0,0 21 0 15,0-16 0-15,0 16 0 0,5-3 0 0,-5 3 0 16,5 0 0-16,-5 0 3 0,3 3 2 0,-3-3-1 16,3 0 1-16,-3 0-1 0,5 0 2 0,-5 0-2 15,2 0 2-15,-2 0-3 0,3 0 1 0,-3 0-1 16,0 0 2-16,0 0-4 0,0 0 0 0,0 0 0 16,0 0 0-16,0 0 0 0,0 0 1 0,0 0-1 15,0 0 2-15,0 0-3 0,8 0 0 0,-8 0 0 16,8 0 1-16,-8 0-1 0,5-3 0 0,-5 3 0 0,7-5 0 15,-7 5 0-15,5-4 0 0,-5 4 0 0,3-4 0 16,-3 4-1-16,5 0 1 0,-5 0 0 0,3 0 0 16,-3 0-1-16,2 0-1 0,-2 0 1 0,3 0 1 0,-3 0-1 15,2 0 0-15,-2 0 0 0,0 0 0 0,0 0 1 16,-2 0 0-16,2 0 0 0,0-4 0 0,0 4 1 16,0-4 0-16,0 4 0 0,0-3 1 0,0 3 9 15,2-1-1-15,-2 1 0 0,11 0 0 0,-11 0 12 16,13 4 2-16,-13-4-1 0,8 4 1 0,-8-4 12 0,12 0 0 15,-12 0 0-15,10 0 0 0,-10 0 1 0,8 0 0 16,-8 0 0-16,3 0 1 0,-3 0-10 0,8 0 1 16,-8 0-1-16,5 0 1 0,-5 0-6 0,8 0-1 15,-8 0 1-15,8 0-1 0,-8 0-9 0,13 0-1 16,-13 0 0-16,9 0 2 0,-9 0-6 0,13 4 1 16,-13-4-2-16,11 5 2 0,-11-5-3 0,18 8 0 15,-18-8-1-15,16 11 2 0,-16-11 0 0,20 8-1 0,-20-8 1 16,23 5 0-16,-23-5-3 0,23 8 2 0,-23-8 0 15,31 4-1-15,-14-4-1 0,4 0-1 0,0 0 0 16,-1-3 2-16,1-1-3 0,0-6 1 0,3 2 0 16,-2 2 0-16,2 1-1 0,2 2 2 0,-1 1-2 15,1-2 1-15,-1 4-1 0,4-4 1 0,1 1-1 16,2 2 1-16,-2-3 0 0,-1 0-1 0,4-4 0 16,6 0 1-16,-3 0 6 0,6-2 0 0,-2 3 0 15,1-8 0-15,0 1 6 0,4 1 1 0,-2-1-1 0,-1 1 1 16,-4 4 0-16,3-2 1 0,-3-2-2 0,1 5 2 15,-3-1-1-15,1-2 0 0,1 3-1 0,-1-2 2 16,-2 7-6-16,2-2 1 0,1-1-1 0,-1 1 0 16,-2 1-3-16,1-1 0 0,1-2 0 0,-2 3-1 15,2-4 0-15,1 3 1 0,-1-3 0 0,-4 3 0 0,1-3-2 16,-1 4 1-16,0-3 0 0,-5-1 0 0,0 2-4 16,1-2 1-16,-4 0 1 0,-1 0-1 0,-3 4 0 15,1-3 0-15,-1 6 1 0,-5-2-1 0,2 3 0 16,-6-4 0-16,0 3-1 0,-6 1 2 0,-6 0-2 15,8-3 1-15,-8 3-1 0,3-4 0 0,-3 4 1 0,0 0-1 16,0 0 1-16,0 0-1 0,0 0 0 0,0 0 1 16,0 0-1-16,0 0 2 0,0 0-2 0,0 0 0 15,0 0 1-15,0 0 0 0,0 0-1 0,0 0 2 16,0 0-2-16,0 0 2 0,0 0-2 0,0 0 2 16,0 0-2-16,0 4 2 0,0-4 1 0,0 0 2 15,0 0 0-15,0 0 0 0,0 0 4 0,5 0 1 0,-5 0-1 16,3 0 0-16,-3 0 2 0,2 3-1 0,-2-3 1 15</inkml:trace>
  <inkml:trace contextRef="#ctx0" brushRef="#br0" timeOffset="1416.6">3879 4576 452 0,'0'-3'0'0,"0"3"0"0,0-2 0 0,0 2 176 15,0-8 0-15,0 8 0 0,0-3 0 0,0 3-135 16,0 3-1-16,0-3 1 0,0 2 0 0,0-2-17 15,0 3-1-15,0-3 1 0,-4 3-1 0,4-3-15 16,0 5 1-16,0-5 0 0,0 3 0 0,0-3-7 16,0 1 1-16,0-1-1 0,0 5 1 0,0-5-3 0,0 11 0 15,0-11 0-15,16 24 1 0,-7-8-1 0,4 4 0 16,0-2 0-16,-1-5 0 0,4-2 0 0,0-3 0 16,2-1 0-16,-2 3 0 0,5 1-1 0,-1-3 1 15,3 1 0-15,0-4 0 0,3 1-1 0,3-1 1 16,1 0-1-16,0-2 1 0,2 2-1 0,2-5 0 15,1 3 0-15,1-3 1 0,-2 0-3 0,2 0 2 16,3-3 0-16,2 3 0 0,1 0 0 0,-3 0 1 0,3 0-1 16,-1 0 1-16,4 0 0 0,-2 3 0 0,3-3 0 15,-1 5 0-15,-2-4 0 0,-2 3 0 0,2-1 0 16,2 1 0-16,-4-4 0 0,2 0 0 0,2 0 0 16,-2 0 0-16,0 0 0 0,5-4 0 0,-2-1 0 15,0 2 0-15,1-2 0 0,-4-1 0 0,1 1 0 16,2-3 0-16,-2 3 0 0,0-3 0 0,2 1 0 15,-3-3 0-15,2-1 0 0,1-2 0 0,-4 1 0 16,1 1 1-16,1-2-1 0,-1 0 0 0,-1-3 0 16,-5-1 1-16,2 1-1 0,1 0 0 0,-2-1 0 0,-2 1 1 15,0 0-1-15,1 4 0 0,-4-1 0 0,1 0 1 16,-4 2 0-16,2-2 1 0,-5 6-1 0,2-5 0 16,-5 5 0-16,-4 0 1 0,-1 4 0 0,1-2 1 0,-8-1-1 15,-2 1 0-15,-2 2 0 0,-3 1 2 0,-5 2-1 16,3-3 1-16,-3 3-1 0,0-1 1 0,0 1 1 15,0 0-1-15,0 0 1 0,0 0 0 0,0 0 0 16,0 0-1-16,0 0 1 0,8-3 1 0,-3-2-3 16,3-2 1-16,-8 7 1 0</inkml:trace>
  <inkml:trace contextRef="#ctx0" brushRef="#br0" timeOffset="2265.19">4013 5679 1105 0,'0'0'0'0,"0"0"0"15,-1-5 0-15,1 5 4 0,-3-15 1 0,3 15-1 16,0-10 2-16,0 10 4 0,0 2 0 0,0-2 0 16,-4 6 1-16,4-6-4 0,0 6 1 0,0-6-1 15,-1 7 1-15,1-7-8 0,-3 4 0 0,3-4 0 16,0 4 0-16,0-4-7 0,-4 4 0 0,4-4 0 15,0 2 1-15,0-2-19 0,0 3 0 0,0-3 1 16,0 3-1-16,0-3-14 0,0 5 1 0,0-5-2 16,0 0 2-16,0 0-3 0,7 3 0 0,-7-3 0 15,9 5 0-15,-9-5 17 0,18 5-1 0,-18-5 0 16,27 11 2-16,-13-3 8 0,5 0 2 0,-1-4-2 0,3 4 2 16,1-3 5-16,2 3 0 0,1 0 0 0,4-3 0 15,1-2 6-15,4 5 1 0,3-4 0 0,1 0-1 0,3 0 6 16,-2 1-1-16,2-2 1 0,-3-3 0 0,4 0 13 15,-1 0 0-15,1 0 0 0,-1-3 1 0,2-2 8 16,-2 2 3-16,-2 2-1 0,2-1 0 0,-4 2-1 16,1 2 1-16,-4-1 0 0,-1 2 0 0,0-3-2 0,-4 2-1 15,-2 1 1-15,2-3 0 0,3 3-2 0,-2-3-1 16,4-3 1-16,-6 3 0 0,3 0-6 0,0 0 0 16,0-3 0-16,2-2 1 0,4 0-3 0,-4-2 0 15,1-1-1-15,-4 0 2 0,-1 0-11 0,-1 0-1 16,-2 0 1-16,-1 2 0 0,-2-2-5 0,-3 0 1 15,0 3 0-15,-8 3 1 0,-4 2-3 0,-1 2 0 16,-7-2 0-16</inkml:trace>
  <inkml:trace contextRef="#ctx0" brushRef="#br0" timeOffset="2974.36">3779 7055 12 0,'3'-1'0'0,"-3"1"0"15,18 1 0-15,-18-1 12 0,21 8 1 0,-21-8-1 16,17 5 1-16,-17-5-5 0,24 3 0 0,-24-3 0 15,25 8 1-15,-25-8-2 0,24 9 0 0,-9-4 1 16,1 1 0-16,1-1-2 0,4 3-1 0,0-5 1 16,-1 2 1-16,-2-5 17 0,1 2 1 0,3-1 0 15,-1 1 1-15,3 1 16 0,-2-1 2 0,2 1-1 0,-3 0 0 16,4 2-4-16,1-2 0 0,-1 1 0 16,4 4 0-16,1-3-6 0,2 3 0 0,2 0-1 0,1 0 1 15,1-3-13-15,3-1 0 0,-3 1 0 0,-2-2 2 0,1-3-2 16,-2 0 0-16,1 0 0 0,-1-1 1 0,1-2 0 15,-2-1-1-15,-2 0 0 0,-5-1 1 0,-1 0-7 16,-1 2-1-16,-3-3 1 0,0 4-1 0,-3-3 19 16,-1 2 0-16,-2 3 0 0,2-3 0 0,-3 3 9 15,0 0 0-15,0 0 1 0,2-2-1 0,1-1 5 16,2 0 1-16,-2 1 0 0,-2-2 1 0,2 1-16 0,0 3 1 16,-2-5-1-16,-1 0 2 0,-2 2-9 0,-3-2-1 15,0 2 1-15</inkml:trace>
  <inkml:trace contextRef="#ctx0" brushRef="#br0" timeOffset="6093.46">7781 2378 12 0,'2'-5'0'0,"-2"5"0"15,6-11 0-15,-6 11 0 0,2-17 0 0,-2 17 0 16,3-11 0-16,-3 11 0 0,5 0 0 0,-5 0 0 0,-3 3 0 15,3-3 0-15,-2 8 0 0,2-8 0 0,-13 17 0 16,1 4 2-16,-1 3 0 0,0 1 1 0,2-1 0 16,6-4 4-16,0 4 1 0,-1-3-2 0,1 4 2 15,4 0 9-15,1 2 0 0,0 2 0 0,0 1-1 0,0 1 13 16,4 6 0-16,-2-4-1 16,1 3 1-16,0 1 0 0,2 1 0 0,-3-5 0 0,1-1 1 0,-3-1-3 15,3 0-1-15,-1-6 1 0,1-1 0 0,0-4-5 16,-3-1-1-16,2-6 0 0,1-4 1 15,-3-1-7-15,-3-1 2 0,3-7 0 0,0 4 0 0,0-4-7 0,0 2 1 16,0-2 0-16,-2 3 1 0,2-3-5 0,-3 3 2 16,3-3 0-16,-8 2 0 0,-2-2-1 0,2 0 0 15,-3 0 0-15,2-2 1 0,-4-1 1 0,2-5 1 16,1 0-1-16,5-1 2 0,2-4 3 0,0-1 1 16,3 0 0-16,3-5-1 0,2 1 6 0,6-2-1 15,-3-1 0-15,2 2 1 0,-2 2 1 0,1 1 0 16,-1 0-1-16,0 3 2 0,0 1 0 0,0-1 2 0,0 2 0 15,-3 1 0-15,0 4-4 0,-2 4 1 0,-3 2 1 16,9-7-1-16,-4-1-5 0,2 3 0 0,-1 2 0 16,0-2 1-16,4-3-6 0,1 0 1 0,3 0 0 15,2 0 0-15,5-1-3 0,0 1 0 0,-1 0 1 16,-2 0-1-16,3 3-7 0,-4 2 0 0,2 3 1 16,-1 0 0-16,-2 3-3 0,-2-1 2 0,2 4-1 15,-6-1 0-15,1 3-2 0,-6-3 1 0,-1 3-1 16,3 1 1-16,2 2-1 0,-1 2 1 0,-3 3 1 0,0-1-1 15,1 1 0-15,-1 2 1 0,-3-1-1 0,1-1 1 16,-3 0 0-16,-5-4 0 0,2 1-1 0,1-2 1 16,-4-1-1-16,1-2 2 0,0 0-2 0,1-1 1 15,0 1-1-15,1 0 0 0,-2 0 0 0,1 0 0 0,-4-6-1 16,0 1 0-16,-2 2 0 0,-6 3 0 0,-1-1 0 16,-7 5 0-16,1-3 0 0,3-1 2 0,-4 0-2 15,1 0 0-15,3 1 0 0,-4-1 1 0,3 0-1 16,4-5 1-16,-1 2-1 0,2-2 1 0,0-1-1 15,2 1 0-15,1-3 0 0,5 0 1 0,0 0-1 16,3 0 0-16,5 0 0 0,-6-5 0 0,6 5 0 16,-6-3 0-16,6 3 0 0,-4-5 0 0,4 5-1 0,0-3 1 15,0 3 0-15,-4-3 0 0,4 3 0 0,0-6 0 16,0 6 0-16,8-7 0 0,-2 3-1 0,5-4 0 16,2-2 0-16,8 2 1 0,1-3-3 0,7 2 1 15,2 1 0-15</inkml:trace>
  <inkml:trace contextRef="#ctx0" brushRef="#br0" timeOffset="7071">8530 2851 640 0,'8'-11'0'0,"-8"11"0"16,21-23 0-16,-21 23 6 0,13-10-1 0,-13 10 1 16,13-16 0-16,-13 16 4 0,22-17 1 0,-22 17 0 15,13-11 0-15,-13 11 0 0,3-2-1 0,-3 2 0 16,0-3 0-16,0 3 2 0,0 0 2 0,0 0-1 15,-5 0 1-15,5 0-1 0,-13 0 2 0,13 0-1 16,-33 0 1-16,9 3 1 0,-2 2-1 0,-2 0 1 0,2-1 1 16,9 3 0-16,-4 2-1 0,0-1 1 15,1 3 1-15,2-1 5 16,-3 1-1-16,4 2 1 0,1-1-1 0,3 1-2 0,-3 0 2 0,3 2-1 0,-3 1 0 16,2 0 1-16,0 5 0 0,1-4-1 0,0 4 2 0,4-1 3 15,-2 4-1-15,4-7 1 0,4-1 0 0,0-5-4 16,3-1 1-16,3-4-1 0,0-1 2 0,-3-5-4 15,5 1 1-15,-5-1 1 0,10 4-1 0,-3-1-5 16,5-3 1-16,0 0-1 0,3-8 1 0,5-3-4 0,4-2-1 16,2-4 0-16,3-4 1 0,-1 1 0 0,4-4 1 15,2-2-1-15,1 0 0 0,0 3-1 0,1 0 0 16,-1-1 0-16,-1-1 1 0,-2 1-3 0,-4 0 1 16,3 2 0-16,-7 1 1 0,1 2-7 0,-4 7 2 15,-4-1-2-15,-1 5 2 0,-3 3-2 0,-3-1-1 16,-2 4 1-16,0-1-1 0,-8 3 0 0,1 3-1 15,-1-3 0-15,0 2 1 0,0-2-2 0,0 3 0 16,0-3 0-16,7 13 2 0,-3-2-3 0,0 5 0 0,0-2 0 16,1 5 0-16,0-2-1 0,0 4 1 0,1 0-1 15,-1-1 1-15,0 2-1 0,3-4 0 0,0 2 0 16,-4-2 2-16,0 1-2 0,-3-3 0 0,2-2 0 16,-1 5 0-16,0-3 0 0,-1-2 0 0,-1 2 0 15,-3 0 0-15,1-5 0 0,-2 1 0 0,-3-4 0 16,6-3 0-16,1-5-2 0,0 5 2 0,0-5 0 15,0 3 0-15,0-3-1 0,0 1 1 0,0-1 0 16,0 4 0-16,0-4 0 0,0 0 0 0,0 0 0 0,0 0 0 16,0 0 0-16,0 0 0 0,0 0 0 0,4-13 0 15,4-8 0-15,2-4 0 0,1-3 0 0,2-1 0 16,3-6 0-16,1 0 0 0,-4-1 0 0,3 0 0 16,1 2 0-16,-1-2 0 0,-3 4 0 0,0 4 1 0,0-2-1 15,-1 3 0-15,-2 5 0 0,1-2 2 0,-3 3-2 16,-3 5 1-16,0 1 0 0,-1-1 0 15,3 3 0-15,-2 4 0 0,-2-3 0 0,2 8 2 0,-5 4-2 16,1-5 1-16,-1 5-1 0,3-3 1 0,-3 3-1 16,4 0 1-16,-4 0-1 0,0 3 1 0,0-3-1 0,0 5 1 15,4-1 1-15,-4 8-1 0,0 5 1 0,0 7 0 16,-3-1 1-16,2-5 0 0,-3-1 1 0,0 2 0 16,0-3 0-16,3-3 1 0,-1-1 0 0,1 1 2 15,-4 0-1-15,5-1 1 0,0 3-3 0,0-1 2 16,0 0-1-16,0 0 0 0,0 2-1 0,5-3-1 15,3-2 1-15,-4-1 0 0,0-4-1 0,0-1 0 0,4-1 0 16,-3 1 0-16,3 1 0 0,-3-4-1 16,3 1 0-16,5 0 2 0,-1-1-3 0,1 1 1 0,-2 2 1 15,2 3-1-15,1-3-2 0,5 1 2 0,-6 3-1 16,0 2 0-16,0 4-1 0,-5 1 0 0,-2-1 0 16,0 1 0-16,-6-3-1 0,0 0 2 0,0-2-2 15,-3-3 1-15,3-2-1 0,-1 0 0 0,-1 2 0 16,0-3 0-16,2-5-1 0,-8 8 1 0,8-8 0 15,-9 8 0-15,1-4 0 0,-3 1 0 0,1 2 0 16,-1-3 0-16,-2 1 0 0,1-2 0 0,-1 2 0 16,0 0 1-16,-4-2 0 0,4-2 0 0,0 3 0 15,0-1 0-15,2-3-1 0,2 0 1 0,1 0-1 0,1-3 1 16,7 3-1-16,-1-8 0 0,9-2 0 0</inkml:trace>
  <inkml:trace contextRef="#ctx0" brushRef="#br0" timeOffset="7570.02">9841 2782 1332 0,'0'-3'0'0,"0"3"0"0,3-4 0 0,-3 4 16 0,3-4 2 15,-3 4 0-15,2-5 0 0,-2 5 11 0,-4 2 1 16,4-2-1-16,0 3 0 0,0-3-9 0,-1 8 1 16,1-8 1-16,0 15-1 0,0-15-12 15,0 21 0-15,0-21 0 0,8 21 1 0,-8-21-5 0,17 9-1 16,-17-9 1-16,18 6-1 0,-18-6-1 0,24 5 1 15,-24-5-1-15,22 3 1 0,-22-3-1 0,19 5 0 16,-19-5 1-16,15 3 0 0,-15-3-2 0,7 2 1 0,-7-2-1 16,4 3 1-16,-4-3-1 0,3 5 1 15,-3-5-1-15,1 3 0 0,-1-3-1 0,0 0 0 0,0 0 1 16,0 0 0-16,0 0-2 0,0 0 1 0,0 0-1 16,0 0 1-16,0 0-1 0,0 0 1 0,0 0-1 15,0 0 1-15,0 0-1 0,-1-11 0 0,1 11 0 16,-8-21 1-16,0 4-1 0,-5-2 0 0,2 1 0 15,1-1 2-15,-2 5-2 0,4-2 0 0,-5 5 0 16,0 2 1-16,-3 1 1 0,0 0 0 0,-1 5 0 16,1 1 1-16,2 2 1 0,-2 5 2 0,-2 0-1 0,2-1 1 15,-1 4 1-15,-3 3-1 0,6-3 1 0,-2 5 1 16,3-3 9-16,1 4 1 0,1-5-1 0,1 2 1 16,-1-1 2-16,4-2 0 0,4 0 0 0,-2 3 2 0,-1-5-9 15,1 0 2-15,4 4-1 0,2 3 1 0,2 6-3 16,1-2 0-16,2 7 1 0,2-4 0 15,3 4-3-15,2 1 0 0,-4-1 1 0,3-3-1 16,0-1-1-16,3 1 0 0,-3-4 0 0,0 2 1 0,-3-6 4 16,-1 3 2-16,-1-7-1 0,-3 2 0 0,-2-6-2 15,-2 0-1-15,0-5 0 0,0 8 2 0,0-8-10 16,0 0 1-16,6-5-1 0</inkml:trace>
  <inkml:trace contextRef="#ctx0" brushRef="#br0" timeOffset="8516.18">10806 3019 1457 0,'4'2'0'0,"-4"-2"0"16,8 8 0-16,-8-8 20 0,0 14 2 0,0-14-1 15,1 13 0-15,-1-13 28 0,8 8-1 0,-8-8 0 16,3 9 2-16,-3-9-40 0,-3 3 0 0,3-3 0 0,-5 5 0 16,5-5-10-16,-12 8 0 0,12-8 0 0,-16 3 0 15,16-3-6-15,-23 5 2 0,23-5-1 0,-23 5 1 16,23-5-15-16,-18 3 0 0,18-3 0 0,-16 5 1 0,16-5-13 15,-18 3 2-15,18-3 0 0,-15 8 0 0,15-8 8 16,-21 4 0-16,21-4 0 0,-13 5 1 0,13-5 5 16,-9 0 2-16,9 0-1 0,-4 0 1 0,4 0 5 15,-8 0 0-15,8 0 0 0,-4-5 0 0,4 5 5 16,-8-15 0-16,8 15-1 0,0-26 2 0,0 10 2 0,3-4 0 16,2-1 0-16,3 1 0 0,1-1 1 0,4 0 0 15,3-1 0-15,0 5 1 0,1 1 2 0,6 0 1 16,1 2-1-16,-4-2 2 0,1 3 1 0,1 1 1 15,2 1 0-15,-2 3 1 0,6 0 8 0,-1 3 1 16,1 0-1-16,-2 2 1 0,-1 0 5 0,2 1 1 16,-4 2-1-16,1 0 2 0,-2 0-2 0,-1 5-1 15,-1-2 0-15,-2 5 2 0,-4 5-5 0,-1 0 1 0,-3 2-1 16,-7 6 2-16,-2 4-10 0,-1 1 0 0,-4 5 0 16,-4 1 2-16,-5 6-7 0,-5 2 1 0,-2 2 0 15,-4 6 1-15,-5-2-5 0,-1 6 1 0,-1-3 0 16,-2-3 0-16,-4 2-1 0,2 1 0 15,7-8-1-15,-1-3 2 0,3-7-3 0,1-2 1 0,4-5-1 16,2-4 1-16,5-2 1 0,1-6-1 0,0-1 0 16,-3-1 0-16,4 1 4 0,-1-3 1 0,0 0-1 0,-3-3 1 15,0-4 3-15,2 1 0 0,-2 3 0 0,3-1 0 16,2-1-3-16,1 2 0 0,-2 3 0 0,0 0-1 16,3 0 3-16,-4 1 0 0,5 3 0 0,-1 0 1 15,2 4-2-15,2 1 0 0,1-1 0 0,-1 0 0 16,5 2-5-16,2-6 1 0,2-1-1 0,3-1 1 0,-3-4-1 15,0-1-1-15,5-5 0 0,1 3 0 16,6-3 0-16,0 0-1 0,4-3 0 0,1-2 0 0,1-3 0 16,4-4 1-16,-1 0-1 0,-1 1 2 0,2-1-2 15,-1-3 1-15,1 0 0 0,1 2 1 0,-2 2-1 16,4 1 1-16,-3 2 0 0,-6 2 1 0,6 5 1 16,-5-3 1-16,-1 4 0 0,1 4 0 0,-2-4 6 0,0 1-1 15,-6 2 0-15,3 0 1 0,-3 2 8 0,-1-2-1 16,1 2 0-16,0 0 0 0,-4-2 2 0,3-1 2 15,-4-2-2-15,0 0 1 0,-2 0-2 0,0 0 2 16,-6 0-1-16,8 0 0 0,-8 0-6 0,7 0 1 16,-7 0-1-16,4 0 1 0,-4 0-7 0,4 0 0 0,-4 0 0 15,3 3 1-15,-3-3-4 0,5 0 1 0,-5 0-1 16,3 3 1-16,-3-3-3 0,1 0 1 0,-1 0-1 16,4 0 1-16,-4 0-3 0,3 0 2 0,-3 0-2 15,0 2 1-15,0-2-2 0,0 0 2 0,0 0-2 16,0 0 1-16,0 0-1 0,0 0 0 0,0 0 0 15,0 0 0-15,0 0 1 0,0 0-1 0,0 0 0 16</inkml:trace>
  <inkml:trace contextRef="#ctx0" brushRef="#br0" timeOffset="9383.73">8435 3350 375 0,'0'-3'0'0,"0"3"0"0,-2-2 0 16,2 2 146-16,-3-7 1 0,3 7 0 16,-8-4 0-16,8 4-103 0,-3-3 0 0,3 3 0 15,-5-1-1-15,5 1-26 0,-2-5 0 0,2 5 0 0,-7 0 1 16,7 0-15-16,-13 0 1 0,13 0-1 0,-16 0 0 15,16 0-4-15,-13 5 1 0,13-5-1 0,-8 1 1 16,8-1-7-16,0 0 2 0,0 0-2 0,-3 3 1 16,3-3 0-16,-2 4 0 0,2-4-1 0,0 4 2 0,0-4-1 15,8 3 2-15,-8-3-1 0,15 5 1 0,4 0 0 16,6 3 1-16,1-5 0 0,-2 2 0 16,3-2 1-16,5-1 1 0,1 1-1 0,1 1 1 0,4 4 1 15,3 0 0-15,1-3 0 0,1 3 0 0,3 0-2 0,3 0 1 16,1-3 0-16,1 2 1 0,0 1-2 0,3 0 1 15,3-3-1-15,2-2 0 0,-3-3 0 0,3 0 1 16,2 0-1-16,-1 0 1 0,1 0-2 0,-2 0 2 16,0-3-1-16,3 0 1 0,-3-2-1 0,3 4 1 15,-3-3-1-15,-3 0 1 0,1-3-1 0,-1 3 1 16,1-1 0-16,-2 0 0 0,2-3 0 0,2 0 0 0,-5 3-1 16,0-2 1-16,-1 0 0 0,-1 2 1 0,-4-2-1 15,2 2 1-15,-1 0 0 0,-3 2 1 0,-3-2-1 16,2 0 1-16,-4-1 2 0,-2 4 0 0,-4-4 0 15,1 1 1-15,-4-3 1 0,0 4 2 0,0-1 0 16,-2 2-1-16,-1-5 7 0,0 3 0 0,-7-3 0 16,2 3 0-16,-3-2 5 0,-4 2 1 0,-1-3 0 15,-3 2 0-15,-5 1 0 0,0 0 0 0,-8 5 0 16,6-8 2-16,-6 8 4 0,3-5 2 0,-3 5-1 16,4-8 1-16,-4 8-2 0,0-3 0 0,0 3-1 0,0-4 2 15,0 4 3-15,0-4 2 0,0 4-1 0,-5-1 0 16,5 1-2-16,-3-3 1 0,3 3 1 0,-5 0-1 15,5 0-6-15,-13 3 2 0,0-2 0 0</inkml:trace>
  <inkml:trace contextRef="#ctx0" brushRef="#br0" timeOffset="14802.94">7083 3616 515 0,'3'0'0'15,"-3"0"0"-15,5-9 0 0,-5 9 11 0,8-24 1 0,-8 24 0 16,18-25 1-16,-18 25 59 0,25-19-1 0,-25 19 1 16,18-10 1-16,-18 10-5 0,14-11-1 0,-14 11 0 15,10-8 1-15,-10 8 5 0,12-3 1 0,-12 3 0 16,10-2 0-16,-10 2-35 0,6 5 0 0,-6-5 1 15,5 24 0-15,-5 0-14 0,3 6 0 0,-3-2-1 16,0 5 1-16,0 4 0 0,0 2 0 0,0 3 0 16,0-1-1-16,5 3-3 0,-3 2-1 0,1-2 0 15,0 2 2-15,-1 3-5 0,1-1 0 0,-2-2 0 0,-1-5 1 16,-1 0-5-16,-4-1 1 0,-3-4 0 0,3-7 0 16,-3-4-2-16,0-1 0 0,-3-7-1 0,5-4 2 15,-2-2-6-15,1-3 0 0,1-3-1 0,0-2 1 0,6-3-1 16,-7 0 0-16,7 0-1 0,-6-7 1 0,6 7 2 15,-8-1 1-15,8 1 0 0,-10-7 0 16,2 1 3-16,4-2-1 0,-4 0 1 0,3-3-1 0,2 2 7 16,1-7 0-16,-1 0 0 0,3 0 0 0,3 0 3 15,2-1-1-15,3-4 0 0,0 1 0 0,1-6-1 16,4-2-1-16,3 1 0 0,2 5 0 0,2-2-1 0,1 0 1 16,1 4 0-16,5 2 0 0,-1-1-4 0,-1 4 0 15,-1 2 0-15,2 3 1 0,-1 2-4 0,-2 4 1 16,1 4 0-16,1 0 0 0,-4 6-2 0,3 2 1 15,-5 6-1-15,0-1 1 0,-1 4-4 0,-6 4 0 16,-1 3 0-16,-1 1 1 0,-2 2-4 0,-3-2 2 0,-2 4-1 16,-1-1 0-16,-2-2-1 0,-2 0-1 0,-1 1 1 15,-2 0-1-15,0 2 0 0,-3-4-1 0,-5-1 0 16,1-4 2-16,-4 1-3 0,-2 0 2 0,2-6-2 16,-1-2 1-16,-2-3-1 0,1-2 2 0,1-2-2 15,1-1 1-15,-2-2-1 0,-1-2 0 0,5 3 0 16,-2-4 0-16,3 1-1 0,0-2 1 0,0 1-1 15,1-4 0-15,-1 3-1 0,0 1 1 0,2-3-1 16,1-2 1-16,-1 2-1 0,3 0 0 0,8 3 0 16,-8-8 1-16,7 1-1 0,1 1 0 0,5-2 0 0,6-1 0 15,3-7-1-15,7-2 1 0,3-1 0 0,1 3 0 16,4 2-2-16,1-2 1 0,0 1 0 16,-1-3-1-16,0 4-12 0,0 1 0 0,-1 1 1 0,-2 2-1 15,-4 2-15-15,2 0 0 0,-3 0 0 0,-4 0 1 0,-1 0-13 16,-2 1 2-16,-1 2 0 0,-2-3 0 0,2 3-6 15,-3-1 1-15,1-1 0 0,2 1 0 0,-1 1 15 16,0 1 0-16,0-4 0 0,3-3 0 0,1 1 5 16,-1 2 2-16,-2-3-1 0,-5 3 1 0,-3 2 6 15,0 3 0-15,-5 3 1 0,3-8 0 0,-3 8 7 0,2-3 0 16,-2 3 1-16,0 0-1 0,0 0 3 0,-2 3 2 16,2-3-2-16,-8 8 2 0,0 0 3 0,-2 7 0 15,-1 3 0-15,-5-2 0 16,2 4 3-16,-2 1 1 0,0-4-1 0,7 2 2 0,-3-6 8 15,6-2 2-15,3-3-1 0,3-2 1 0,0-6 6 0,0 7 2 16,0-7-1-16,8 8 0 0,-8-8 0 0,8 1 0 16,-2-1 1-16,5 0-1 0,5 0-3 0,-1-1 0 15,1-6 0-15,-1-1 2 0,3-1-7 0,0-2 2 0,1-2 0 16,1 0-1-16,3-4-2 0,1 1 0 0,-4 0-1 16,3-4 2-16,1-1-3 0,-4 1 0 0,3-1 1 15,-3 0-1-15,1 2-2 0,0 2 0 0,-4 1 0 16,1 3 1-16,-4 1-2 0,-1 4-1 15,0 0 1-15,-5 3 0 0,-8 5 0 0,1 0 0 0,-1 0 0 16,-1 5 0-16,1-5-3 0,-8 13 2 0,-3-2-1 16,1 6 0-16,-9 8-2 0,0 7 0 0,-2 0 0 0,5-2 0 15,0-6-2-15,2-1 2 0,1 0-1 0,2-3 0 16,3 1 0-16,0-1 0 0,0-1 0 0,2 2 1 16,-2-5-2-16,4-2 1 0,3 0 1 0,-2-4-1 15,-1 1 0-15,3-3 1 0,1-4-1 0,0 1 1 16,0-5-2-16,0 5 1 0,0-5-1 0,-3 3 2 15,3-3-2-15,0 3 1 0,0-3 1 0,0 0-1 0,0 0 0 16,0 5 1-16,0-5-1 0,8 3 1 0,-4-3-1 16,4 2 0-16,-3-2 1 0,6 0-1 0,2 0-1 15,1-2 0-15,10-1 1 0,-6-2 0 0,1-3-1 16,-1 0 1-16,-3-3-1 0,0 2 1 0,1-4-2 16,-4-1 2-16,9-8-2 0,-5 1 1 0,-3-3-1 0,1 1 0 15,13-11 0-15,-6 4 0 0,5-1-1 0,-1-1 2 16,1-1-2-16,-1 1 1 0,4-3-1 15,-5 4 1-15,-2 5 0 0,-1-2 0 0,-4 1-1 0,2 2 1 16,-9 15 0-16,-2-1 0 0,0-2 1 0,0 5-1 16,-8 8 0-16,5-11 0 0,-5 11 0 0,1-9 1 0,-1 9-1 15,0-5 2-15,0 5-2 0,0-3 1 16,0 3-1-16,0-5 1 0,0 5-1 0,0-3 1 0,0 3-1 16,-5 0 1-16,5 0-1 0,-4 3 0 0,-6 10 0 15,4-4 2-15,1 6-3 0,5 2 1 0,0-1 0 16,3 0 0-16,2-2-1 0,0 0 1 0,3-1-1 15,-4-1 1-15,1 1-1 0,2 0 1 0,-3-1-1 16,4 3 1-16,0-3-1 0,2 1 2 0,6 3-1 16,-3 1 0-16,2-1-1 0,-2 2 1 0,8 1 0 15,0-4 0-15,1 3 0 0,-1-2 0 0,-1-1 1 16,1-2-1-16,0 3 0 0,-4-3 0 0,-5-5 0 16,0-1 0-16,-2 3-1 0,1-2 1 0,-5-5 0 0,1-1 1 15,-7-2-2-15,9 6 1 0,-9-6-1 0,4 5 1 16,-4-5-1-16,1 1 1 0,-1-1-1 0,-1 11 1 0,1-11-1 15,-13 8 0-15,5-3 0 0,-5 0 1 0,0 1-1 16,-1-1 1-16,1-4-1 0,-1 3 1 0,1-1-1 16,0 2 1-16,13-5 1 0,-8 3-1 0,8-3-1 15,-11 0 1-15,11 0 0 0,-5 0 0 0,5 0-1 16,-7 0 1-16,7 0 0 0,-2 0 0 0,2 0-1 16,-3-3 2-16,3 3-1 0,-5-12 0 0,7 6-1 15,4-2 1-15,-1 0 0 0,-1 0 0 0,4 4-1 0,-3-4 0 16,3 3 0-16,0 2 1 0,0-2-1 15,2 2 0-15,10-2 0 0,-4 2 0 0,2 3 0 0,3 0 0 16,-5 0 0-16,1 0 0 0,-1 3 0 0,2-3 0 16,-3 0 0-16,0 0 0 0,1 0 0 0,0 0 0 15,-2 0 0-15,0-3 0 0,1 0 0 0,1 1 0 16,0-4 0-16,-2 0 0 0,2-6 0 0,-3 3 0 0,3-5 0 16,-4-1 0-16,1 1 0 0,-3 0 0 0,2-5 0 15,0 2 0-15,0-2 0 0,-2 1 0 0,-2 2 0 16,0 4 0-1,0-1 0-15,-3 0 0 0,-5 13 0 0,3-11 1 0,-3 11 1 0,5-8 0 0,-5 8-1 16,0-1 1-16,0 1 0 0,0-3 2 0,0 3-2 16,0-5 1-16,0 5 2 0,-4 0-1 0,-2 0 1 15,-7 1-1-15,2 6 2 0,-5-3 0 0,-1 6-1 16,-1 1 1-16,2 2-1 0,-1-2 2 0,5-2 0 16,3-1 0-16,-2 3-1 0,3 2 2 0,3-5-1 15,3 1 1-15,-1 2 0 0,3-3-1 0,3 5 1 0,-1-3 0 16,1 2-1-16,5 2 1 0,0-1-1 0,2 0 0 15,1-4 0-15,2 2 0 0,20 18 0 0,-3-9-1 16,-6-7 0-16,-1 0 0 0,-23-13-1 0,9 6 2 16,-9-6-3-16,11 5 1 0,-11-5-1 0,5 1 2 0,-5-1-4 15,8 4 2-15,-8-4-1 0</inkml:trace>
  <inkml:trace contextRef="#ctx0" brushRef="#br0" timeOffset="15107.78">9697 4335 2060 0,'0'0'0'15,"0"0"0"-15,2-5 0 0,-2 5 49 0,0-3 2 16,0 3-2-16,6-1 2 0,-6 1 18 0,13-4 2 16,-13 4 0-16,13-4-1 0,-13 4-33 0,17-13 0 0,-17 13 0 15,16-8 0-15,-16 8-25 0,5 0 0 16,-5 0 0-16,3 0 1 0,-3 0-9 0,5 0 2 15,-5 0-2-15,0 5 2 0,0-5-3 0,-5 12 2 0,2 4-2 16,0 5 2-16,-2 3-2 0,-3 6 0 0,0 1 1 16,2-5 0-16,2-3 0 0,0 0 0 0,-4-1 0 15,3-2 1-15,0 1-1 0,-1 0 1 0,1-1-1 16,-3 1 1-16,0 2-1 0,-2-2 1 0,2 1-1 16,4-1 2-16,-1-2-3 0,-1 1 2 0,1-2-2 15,2 1 2-15,3-7-3 0,0 1 0 0,1-2 0 0</inkml:trace>
  <inkml:trace contextRef="#ctx0" brushRef="#br0" timeOffset="15569.02">10158 4348 1997 0,'0'0'0'0,"0"0"0"0,0 0 0 0,0 0 42 0,0-5 0 16,0 5 0-16,0 0 0 0,0 0 29 0,-3 13 1 15,3-13-1-15,-5 33 0 0,0-9-35 0,0 4 1 16,-3 1-1-16,3-4 1 0,2-1-23 0,-5-4-1 16,4-2 1-16,-1 1-1 0,2-3-6 0,3-1 0 0,-4-2-1 15,3 0 1-15,-2-1-5 0,3-1 2 0,3 2-1 16,-3 0 0-16,5-1-1 0,-2 1 0 0,6 0-1 15,2 1 1-15,7-4-2 0,0 1 1 0,5-4 0 32,0-2 0-32,2-3-1 0,2-2 0 0,-1-2 0 0,3-3 2 0,1-6-2 0,0 0 0 0,-3-1 0 15,-1-4 1-15,-6-2-1 0,0 1 1 0,-1-2-1 16,-2-3 1-16,-1-2 0 0,0-4 0 0,-2 1 0 16,-2 0 0-16,-4-2 2 0,-2 1-1 15,-3-4 0-15,0 7 2 0,-6-2 0 0,0 2 1 0,-3-1-1 16,-2 2 1-16,-5-1 1 0,-3 1 1 0,-2 4 0 15,2 2 1-15,-3 4-1 0,2 5 1 0,-1 1 0 0,-2 5 1 16,-3 3-1-16,3 6 1 0,-4 3 0 0,-2 4 0 16,-3 8-1-16,-1 6 1 0,-3 3 0 0,-6 1 0 15,-2 6-3-15,0 1 1 0,-6 3 0 0,-2 3 0 0,-1-3-3 16,-1 4 1-16,0-4-1 0</inkml:trace>
  <inkml:trace contextRef="#ctx0" brushRef="#br0" timeOffset="17207.43">6764 5150 564 0,'5'-11'0'0,"-5"11"0"0,8-23 0 0,-8 23 28 15,-3-21 0-15,3 21 0 0,3-16 0 0,-3 16-3 16,13-14 1-16,-13 14-1 0,9-11 1 0,-9 11 10 16,8-5 0-16,-8 5 0 0,8-3 0 0,-8 3-16 15,4 0 1-15,-4 0 0 0,4 3 0 0,-4-3-9 0,8 5 1 16,-8-5-1-16,5 31 1 0,-5 0 1 0,2 8-1 16,1-1 1-16,-3 3-1 0,-3 4 0 0,1 1 0 15,-1-2 0-15,1 0 0 0,-1-4-1 0,-2-2 2 16,1-2-1-16,-4-4 1 0,1-2 0 0,1-2 1 0,0-4-1 15,-1-3 2-15,-1-9-6 0,0 0 0 0,0-3 0 16,5-4 2-16,3-5-4 0,-2 3 1 0,2-3 0 16,-4 3-1-16,4-3 1 0,0 0 2 0,0 0-2 15,0 0 1-15,0 0 1 0,0-6 1 0,0 1-1 16,0-6 2-16,0-2-2 0,0-1 0 0,4-5 0 16,4 2 1-16,2 1-1 0,1 3 1 0,-1-3 1 15,2-3-1-15,4 2 5 0,2-1 0 0,-1-1-1 16,4-1 1-16,3-1-1 0,2 1 0 0,-1 2-1 15,4-1 2-15,-1 2-3 0,3 1 0 0,-3 0 0 16,1 7 0-16,-3 1-2 0,-4 5-1 0,2-1 0 0,-7 4 0 16,-1 7-4-16,-3-2 0 0,-5 4-1 15,-3 5 2-15,-5 2-4 0,-5 6 0 0,2 2 1 0,-2 0-1 16,-6 1-1-16,1 0 1 0,-2 2-1 0,-4-1 2 16,-2-1-3-16,1 2 0 0,-4-2 0 0,2-4 1 0,1-1-1 15,-3-4 1-15,4 0 1 0,-1-2-1 0,2-3 2 16,1-3-1-16,2 0 0 0,-3-3 2 0,2 0 0 15,1-2-1-15,-3-1 1 0,3-1 1 0,-3 4-5 16,3-5 1-16,-3 0 1 0,4 0-1 0,2 0-1 0,-3 0 2 16,1 0-2-16,4-5 1 0,8 5-2 0,-8-3 2 15,8 3-2-15,0-8 1 0,0 8-2 0,0-5 0 16,4-3 0-16,8-4 0 0,5-4-6 16,4-5 2-16,0 2-1 0</inkml:trace>
  <inkml:trace contextRef="#ctx0" brushRef="#br0" timeOffset="18066.41">7400 5331 791 0,'13'-8'0'16,"1"-3"0"-16,-2 3 0 0,-4 3 0 0,-7 4 0 0,-1 1 0 16,13-7 1-16,-2 6-1 0,-1-2 0 0,1 3 0 15,-6-4 1-15,-5 4-1 0,3 4 0 0,-3-4 0 16,0 3 0-16,0-3-1 0,0 0 1 0,0 0-1 16,-3 4 1-16,-2 4-1 0,0 0 1 0,-3 5 0 15,-5 3 0-15,1 1-2 0,-4 4 2 0,-2-1 0 16,-1 1 0-16,1-2 4 0,1 2 0 0,-4-4 1 15,5 2-1-15,3 2 15 0,1-6 2 0,-1 0-2 16,2-3 1-16,1-1 10 0,5 0 2 0,-1-1-2 0,5-2 1 16,1-8 10-16,0 3-1 0,0-3 0 15,0 0 1-15,0 0-8 0,12 0 2 0,-4 0-1 0,7-6 1 16,5-2 8-16,4-2 2 0,-1-1-1 0,-3-1 1 16,-4-1-3-16,0 0 0 0,-3 1 0 0,3-4 0 0,-3 3-14 15,1-3 0-15,2-1 1 0,-3 1 0 0,3 3-3 16,-4-1-1-16,4 1 1 0,-3 1 0 15,5-1-13-15,-3 0 2 0,0 1 0 0,1 1-1 0,-4 1-6 16,0 2 1-16,-3 2-1 0,1 4 1 0,-4-1-2 16,-1 3-1-16,-5 0 1 0,5 3 0 0,-5-3 0 15,4 8 0-15,-4-8 1 0,7 7 0 0,-6 0-2 0,3 5-1 16,-4-1 1-16,-4 6 1 0,3 4-6 0,-2-1 0 16,-2 1 0-16,0-2 1 0,2 1-2 0,-2 1 0 15,-1-4 0-15,4 2 1 0,-1-4-1 0,1 0 0 16,2 1 0-16,-3-5 0 15,3-1-1-15,-5-2 1 0,5 0 0 0,0-5 0 0,0-3-1 0,-3 5 1 0,3-5-1 16,-1 4 1-16,1-4-1 0,0 4 1 0,0-4 0 16,0 1 0-16,0-1 0 0,0 0 0 0,0 0 0 15,4-1 0-15,-4 1 0 0,13-12 0 0,-3 1 0 16,6-3 0-16,0-5 3 0,4-1 1 0,-2-1-1 16,-2 4 1-16,-2 1 9 0,-1-2 0 15,3 2 0-15,-3-3 0 0,-1 2-1 0,1-4 2 0,0 1-2 16,-2-1 2-16,-1 1-1 0,1-2 2 0,-3-1-2 15,1 3 2-15,-1-1-4 0,0 1 0 0,0 1 0 16,-1 1 1-16,0 2-6 0,1 4 1 0,0-1 0 16,-4 0 1-16,-3 5-4 0,-1 5 2 0,0 3-2 15,0-8 2-15,0 8-4 0,0-3 2 0,0 3-1 0,0-1 0 16,0 1 0-16,0-4-1 0,0 4 0 0,0 0 0 16,0 0-1-16,-1 0 1 0,1 0-1 0,0 4 1 15,0-4-2-15,-4 8 1 0,4 4 0 0,4 9 0 0,2 3-1 16,2 4 1-16,3-3 1 0,2-1-1 0,3-3-1 15,1-1 1-15,-1-2-1 0,2 1 1 0,-5-7-1 16,3 4 0-16,-4-3 0 0,3 0 1 0,-3-1-1 16,3-4 1-16,-6 0 0 0,1 0 0 0,-4-3 0 0,-1-2 2 15,-5-3-2-15,10 5 1 0,-10-5 1 0,8 4 2 16,-8-4-2-16,11 7 2 0,-3-3-1 16,-4 4 2-16,1-3 0 0,-2 3-1 0,-3-8 1 0,8 8-1 15,-8-8 1-15,5 9 0 0,-5-2-1 0,-3-1 2 16,-2 2 0-16,-3 3-1 0,-5-1 1 0,-2 2 0 15,-3-1 0-15,-3 0 0 0,-4 2-1 0,-1-3 0 16,1-2-1-16,1-1 1 0,-2 1-3 0,1-4 2 16,1-3-2-16,3 5 2 0,4 1-4 0,1-1 1 0,3-1-1 15,3-2 1-15,10-3-2 0,-6 0 0 0,6 0 0 16</inkml:trace>
  <inkml:trace contextRef="#ctx0" brushRef="#br0" timeOffset="18500.91">8333 5465 1494 0,'0'0'0'0,"0"0"23"0,0 0-1 0,0 0 1 0,19 8-1 15,-19-8 9-15,8 2 1 0,-8-2-1 0,3 0 2 16,-3 0-11-16,0 0 1 0,0 0-1 0,0 0 2 16,0 0-14-16,0 0 0 0,0 0 0 0,0 0 1 15,0 0-5-15,-3 0 1 0,3 0-2 0,-2 0 2 16,2 0-1-16,0 0 0 0,0 0 0 0,0 0 1 15,0 0-2-15,0-2 2 0,0 2 0 0,7-8-1 0,-7 8 0 16,27-11 1-16,-7 7-2 0,3-1 2 16,2-6-2-16,4 1 0 0,0 2 0 0,-4-3 0 0,1 2 2 15,-1 1 1-15,-1-3 0 0,-3 3 0 0,-5 0-3 0,-4 0 2 16,1-1-1-16,-6 1 0 0,-1-2-1 0,-6 2-1 16,0 0 1-16,0 0 0 0,-5-3-1 0,2 2 0 15,-2-2 0-15,-3 1 0 0,-4-2-2 0,-1 4 2 16,0 0-1-16,-3 0 0 0,-1 3 2 15,1 2 1-15,-2 3-1 0,7 0 1 0,-2 0 2 0,4 3 1 16,-3-3-2-16,3 0 2 0,9 0 0 0,-8 2 0 0,8-2 0 16,-5 3 1-16,5-3 1 0,-3 8 0 0,0-4-1 15,1 8 1-15,-1 5-1 0,-2 4 0 0,5 2 0 16,0-2 2-16,0 3-2 0,5 1 0 16,-5 0 0-16,3-1 0 0,2-3-1 0,3-1 1 0,0 1 0 15,-2-4 0-15,5 2-3 0,-1-6 1 0,3 0-1 16,1-1 0-16,-1 2-2 0,0-1-1 0,-1-3 1 15</inkml:trace>
  <inkml:trace contextRef="#ctx0" brushRef="#br0" timeOffset="19850.06">9351 5548 1231 0,'-1'0'0'0,"1"0"0"0,-4-3 0 0,4 3 34 0,-4-2 1 15,4 2 0-15,-5-5 1 0,5 5-7 0,-6-1 0 16,6 1 0-16,-7 0 1 0,7 0-27 0,-8 0 0 16,8 0 1-16,-8-5-1 0,8 5-7 0,-3-5 0 15,3 5 1-15,-5-3-1 0,5 3-21 0,-3-2-1 0,3 2 0 16,-2-3 1-16,2 3-8 0,2-4-1 0,-2 4 0 16,3-4 2-16,-3 4 9 0,3-3 1 0,-3 3-1 15,5-1 1-15,-5 1 12 0,2-5 1 0,-2 5 0 16,3-3 0-16,-3 3 9 0,3-3 0 0,-3 3 0 15,5-2 0-15,-5 2 3 0,2-3 1 0,-2 3-1 16,3-5 0-16,-3 5 16 0,3-3 1 0,-3 3-1 16,5-8 0-16,-5 8 13 0,12-13 1 0,-12 13-1 15,10-17 1-15,-10 17 1 0,14-24-1 0,-14 24 1 16,18-24 1-16,-18 24-6 0,9-17 0 0,-9 17 0 0,8-19 2 16,-8 19 0-16,5-14 1 0,-5 14 1 0,3-8 0 15,-3 8-2-15,4-3 0 0,-4 3 1 0,0-4 0 16,0 4-5-16,-4 0 0 0,4 0 0 0,-4 4 1 15,4-4-1-15,-19 3 0 0,19-3 0 0,-28 16 1 16,8-4-3-16,-1 3-1 0,3-1 1 0,3-2 1 0,2 1-8 16,0-3 1-16,5 1 0 0,0 0 0 0,0-2-7 15,3-1 1-15,2 0-1 0,2-6 1 0,1-2-6 16,-5 0 2-16,5 0-1 0,-2 1 1 0,2-1-4 0,-1 0 0 16,1 0 0-16,-4 5 0 0,4-5 1 0,0 0 1 15,0 0-2-15,0 0 2 0,0 0-1 0,0 0-1 16,0 0 1-16,0 0 0 0,0 0-1 0,0 0 1 15,0 0-1-15,0 0 1 0,0 0-2 0,0 0 2 16,0 0 0-16,0 0-1 0,0 0 2 0,7 0 0 16,-7 0-1-16,9 0 2 0,-9 0-2 0,4-5 1 0,-4 5-1 15,4-3 1-15,-4 3-1 0,5-3 0 0,-5 3 0 16,3 0 1-16,-3 0-3 0,5 0 2 0,-5 0-2 16,8-5 2-16,-8 5-4 0,5-5 1 0,-5 5-1 15,8-3 1-15,-8 3-2 0,8-4 0 0,-3 0 0 16,2 3 2-16,-2-2-1 0,3-2 0 0,-8 5 0 15,8-6 2-15,-8 6-3 0,10-5 1 0,-10 5-1 16,8-3 2-16,-8 3-2 0,3-2 1 0,-3 2-1 16,2-5 1-16,-2 5-2 0,3-3 1 0,-3 3 1 15,0-3-1-15,0 3 0 0,0-2 0 0,0 2 0 16,0-6 1-16,0 6 1 0,0-6-1 0,0 6 0 0,0-7 1 16,0 7 0-16,-5-8 0 0,2 2 0 0,0 3 1 15,3 3 0-15,-13-8 2 0,3 8-2 0,-1 0 2 16,-3 3 0-16,-2 2 0 0,0 3 0 0,2 0 1 0,-2 1-2 15,-2 2 2-15,4 2-1 0,1 0 0 0,3-2-1 16,2-2 0-16,4 2 0 0,-1-6 0 0,5-5 0 16,-7 8-1-16,7-8 1 0,0 16 1 0,0-7-2 15,0 4 1-15,4 1-1 0,-1 4 1 0,5-2-2 16,1 4 0-16,4-4 1 0,3-2 0 0,-2-3-2 16,6-1 2-16,-3-2-1 0,4 3 0 0,1-3 0 15,2 1-1-15,2-1 0 0,-1 0 2 0,1-5-2 0,1 2 0 16,-2-2 0-16,-3 2 1 0,2 3-1 0,-1 0 0 15,-3 1 0-15,0 2 1 0,-8-1-2 0,1 1 1 16,-3 2 0-16,-2-1 0 0,-4 1-1 0,0 0 2 16,-4 1-2-16,-4 3 1 0,-2-1-1 0,-2 1 0 15,-3-1 0-15,-4 0 1 0,0 0-2 0,-6 0 1 16,0-2 0-16,-1-3 0 0,-1 2-1 0,1-2 1 0,-3-2 0 16,-1-1 0-16,-1-5-1 0,2-3 1 0,2-3-1 15,3 0 2-15,2-2-2 0,-1 1 1 0,5-4-1 16,-2 3 1-16,-2-3-1 15,-1-3 1-15,5 1 0 0,1-1 0 0,5 3 0 0,0-1 0 0,3 1 1 16,2 0-1-16,-2 0 1 0,5 3 0 0,2-6 0 16,1-1 1-16,5-9-1 0,0 1 1 0,9-6 0 15,4 2 0-15,5-1-1 0,4-2 1 0,7 2 1 0,-1-4-1 16,2 1 1-16,4-1-1 0,-1 4 0 16,-2-3 1-16,-3 4-1 0,3-2 0 0,-6 3 1 0,-4 2 0 15,-4 2-1-15,-4 2 0 0,-4 4 0 0,-4 0 1 16,-3 1-1-16,-4 4 0 0,-1 0 1 0,-5 0-1 15,0 3-1-15,-3 2 2 0,3 3-2 0,-13-13 1 0,3 7 0 16,-6 0 0-16,-1 3 0 0,-2-2 1 0,-4 2 0 16,-5-1 1-16,2 3-1 0,2 1 2 15,2 5-1-15,-3-2 1 0,4 5 0 0,0-4-1 0,0 4 2 16,1-3 0-16,-4 6-1 0,1-1 1 0,-2 6 0 16,-4 4 1-16,-1 1 0 0,-2-1-1 15,2 1-2-15,-4-1-1 0,1 1 1 0</inkml:trace>
  <inkml:trace contextRef="#ctx0" brushRef="#br0" timeOffset="22433.39">6576 6466 12 0,'2'-3'0'0,"-2"3"0"0,6-11 0 0,-6 11 0 15,5-18 0-15,-5 18 0 0,2-9 0 0,-2 9 0 16,3-3 0-16,-3 3 0 0,3 0 0 0,-3 0 0 15,2 0 0-15,-2 0 0 0,0 0 0 0,0 0 26 0,-2 0-1 16,2 0 1-16,-8 3 1 0,8-3-5 0,-19 8-1 16,19-8 0-16,-27 25 0 0,11-9 19 0,0 5-1 15,2 4 0-15,1-1 2 0,2 4 16 0,-2 2 0 16,0 2 0-16,0 0 1 0,1 1-8 0,-1 2 2 16,0 0-2-16,2-5 2 0,2 1-8 0,-3-2-1 0,3-4 1 15,1-1 0-15,-3 0-12 0,1-7 2 0,2 2-1 16,0-2 0-1,-1-1-9-15,1-1 1 0,-4-1-1 0,6-5 1 0,-2 2-5 0,3-6 2 0,-3 0-1 16,2 1 0-16,6-6 7 0,-6 5 0 0,6-5 0 16,-4 0 0-16,4 0-1 0,-4 0 1 0,4 0 0 15,0-3 0-15,0 3-2 0,-5-10 0 0,6-1 0 16,4-1 0-16,6-7 0 0,-1-4 0 0,3 0 1 16,3 0 0-16,0 3-2 0,1 1 0 0,1-2-1 15,1 4 1-15,2 1-4 0,-4 2 1 0,4 4-1 16,-1-2 1-16,1 1-4 0,5 1 2 0,-1 2-3 0,-1 0 3 15,2 3-6-15,2 1 2 0,-1 2-2 0,2 2 2 16,0 3 0-16,-1 0 0 0,0 2-1 0,-1 3 1 16,-5 5-10-16,2-2 0 0,-3 3 1 0,-4 2 0 15,-4 3-5-15,-4-2 1 0,3 1 1 0,-4-2-1 16,-4-1-2-16,0 3 2 0,-4-2-2 0,-4 0 1 0,0 1-1 16,-4 2 0-16,-5-3 0 0,0-4 0 0,-3 1-1 15,-1 0 1-15,-2 3-1 0,-4-4 2 0,-1 4-1 16,-3 0 0-16,-2-3 0 0,4-4 1 0,-4-3 0 15,4 2 1-15,-1-3-1 0,2-2 1 0,0 2 3 16,5-5 1-16,-1 0-2 0,1 0 2 0,1 0 3 0,5-5 0 16,0 4 0-16,1-1 0 0,1 2 1 0,1-3-1 15,5 1 0-15,-1 2 1 0,6 0-4 0,-10-8 1 16,10 8-2-16,-8-4 2 0,8 4-6 0,-3-7 1 16,3 7-1-16,3-8 1 0,1 1-3 0,-3-3 0 15,7-6 0-15,8 4 0 0,5-4-1 0,4 0 0 16,4 0 0-16,1 2 0 0,-1 1-7 0,0 2 1 0,4 2-1 15,-3 1 2-15,4-3-9 0,-6 3 1 0,6 0 1 16,-1 0 0-16,1 0-2 0,1 0 2 0,-2 2-2 16,-1-2 1-16,-1 0 0 0,-3 0-1 0,1-2 1 15,-4 2 0-15,1 2-3 0,-2 1 1 0,1-3-1 16,-4 4 0-16,0-1-1 0,-2 2 1 0,0 0 0 16,-1 1 0-16,-2-3 5 0,-2 2 0 15,0 3-1-15,-4-3 2 0,-5 1 2 0,-1 1 0 0,-4 1 0 16,7-2 1-16,-7 2 6 0,5-3 1 15,-5 3 0-15,3 0 0 0,-3 0 1 0,0 0 0 0,0 0 0 0,-3 0 0 16,3 0 1-16,-5 3 1 0,-6-1 0 0,-7 4 1 16,-7 2 2-16,-4 2 2 0,-1 1-1 0,1 1 0 15,5-2 3-15,3 1 0 0,1 0 0 0,0 2 0 0,0-4 0 16,4 2 1-16,0 2 0 0,1-4 1 16,4 2 4-16,2 1 2 0,1-3 0 0,0-1 0 0,5 0 2 15,1 1 0-15,2 2 0 0,0-3 1 0,0 0-1 16,5 0 0-16,0-3 0 0,6 0 2 0,2-1-5 15,-1 3 2-15,6-2 0 0,-2-5 0 0,4-4-3 16,1 3-1-16,-3-6 1 0,-1 1 0 0,2-2-3 0,-1 0 0 16,-2 0 1-16,-2 0 0 0,2 1-5 0,-3-5 0 15,-2 3 0-15,2-1 0 0,0 1-3 0,-1-1 2 16,1-2 0-16,-3 4-1 0,1-3 0 0,-2 1 0 16,-1 2-1-16,0-3 1 0,0 3-2 0,-3 2 1 15,-2-2-1-15,2 5 1 0,-5 3-1 0,2-5 2 16,-2 5-2-16,3-3 2 0,-3 3-2 0,0-3 2 0,0 3-1 15,0 0 0-15,0 0-1 0,-3 0-1 0,3 0 0 16,-5 6 1-16,0-1-2 0,0 6 1 0,-3-1-1 16,3 2 2-16,-1 2-2 0,5 1 1 0,-3-4 0 15,4-2 0-15,0-1-2 0,0 0 0 0,0 0 0 16,0 0 2-16,0-8-3 0,0 8 1 0,0-8 0 16,0 3 0-16,0-3-1 0,0 5 1 0,0-5-1 15,4 5 1-15,-4-5-1 0,1 3 0 0,-1-3 0 16,0 4 1-16,0-4-1 0,0 2 0 0,0-2 0 15,3 3 0-15,-3-3 0 0,3 3 0 0,-3-3 0 16,5 4 0-16,-5-4 0 0,3 4 0 0,7-4 0 0,-2-3 0 16,0 0-1-16,5-2 1 0,7-7 0 0,1-1 0 15,0-5-1-15,-2 3 1 0,0-8-1 0,-1 3 1 0,-2-2-1 16,-4 1 1-16,9-11-1 0,0 4 1 0,-4-1 0 16,4-1 0-16,-5 7 0 0,5-1 0 0,-4 0 0 15,4 2 0-15,-7 1 0 0,2 1 1 0,0-1 0 16,-3-1 0-16,-4 9 0 15,3-1 2-15,-4 0-2 0,0 1 1 0,-2 4-1 0,0 1 1 0,1 0-1 16,-1 0 1-16,-6 8-1 0,8-5 0 0,-8 5-1 0,5-8 1 16,-5 8-1-16,8-3 1 0,-8 3-1 0,5-1 0 15,7 5 0-15,-4 6 0 0,2 4 0 16,1 7 0-16,-3 4 0 0,-2 3 1 0,1-2-1 0,-7-1 0 16,0-6 0-16,0-1 1 0,0 1-1 0,0-4 0 15,0 0 0-15,0-1 0 0,0 0-1 0,0 0 1 16,0-4 0-16,0 1 0 0,0-3-1 0,1 0 1 15,3 1 0-15,-3 1 0 0,2-1-1 0,0 1 1 0,2 2-1 16,-2 0 1-16,2 0-1 0,0 1 0 0,-2-5-1 16,2-3 2-16,-3 1-1 0,1 0 1 0,-3-6 0 15,3 7 0-15,-3-7 0 0,5 6 0 0,-5-6 0 16,0 6 0-16,0-6 0 0,0 5 1 0,0-5-1 16,0 3 2-16,0-3-1 0,0 6 0 0,0-6 0 15,-5 10 1-15,2-4 0 0,-5 1 2 0,-2 2-2 16,-3 2 1-16,1-4 1 0,-1-1 0 0,13-6 1 15,-8 3-1-15,8-3-3 0,-11 5 2 0,11-5-1 0,-5 0 0 16,5 0-1-16,-8 0 0 0,8 0 0 0,-5 0 1 16,5 0-2-16,-8-5 0 0,8 5 0 0,-4-3 1 15,4 3-1-15,-4-6 0 0,4 6 0 0</inkml:trace>
  <inkml:trace contextRef="#ctx0" brushRef="#br0" timeOffset="22899.8">8242 6932 1859 0,'0'1'0'16,"0"-1"0"-16,3 3 0 0,-3-3 30 0,5 0 1 15,-5 0-1-15,1 5 0 0,-1-5 26 0,4 5 2 16,-4-5-1-16,3 3 0 0,-3-3-27 0,0 3 2 0,0-3-2 15,0 0 1-15,0 0-25 0,0 0 1 16,0 0-2-16,-3 0 2 0,3 0-2 0,-5-5-1 0,5 5 1 16,-3-6 0-16,3 6-5 0,-2-5 1 0,2 5 0 15,5-9 1-15,-5 9-2 0,5-16 0 0,-5 16 0 16,9-24 0-16,-9 24-3 0,16-25 2 0,-16 25 0 16,13-24 0-16,-13 24-4 0,11-24 2 0,-11 24-1 15,8-22 0-15,-8 22-3 0,5-22 1 0,-5 22-1 16,0-22 0-16,0 22-2 0,-3-21 0 0,3 21 0 15,-8-19 0-15,8 19 0 0,-13-14 2 0,13 14-2 16,-14-9 1-16,14 9 0 0,-16-7 0 0,16 7 0 16,-21-3 1-16,21 3 5 0,-26 3 0 0,26-3 0 0,-28 16-1 15,12-3 2-15,1 4 1 0,0-1 0 0,-3 5 0 16,2-1 0-16,0 4 0 0,2 1 0 0,-2-4 0 16,8-2 1-16,-2 0 1 0,7 0-1 0,-2-3 0 0,5-4 1 15,2-2 0-15,4 1 1 0,4 0 0 0,1-1 1 16,7-3 1-16,2 1-1 0,3-6 2 0,5 0 0 15,6-2-1-15,-1-2 1 0,-3 0 1 0,2-2-1 16,2-4 1-16,-1 0 0 0</inkml:trace>
  <inkml:trace contextRef="#ctx0" brushRef="#br0" timeOffset="23393.59">8991 6973 1608 0,'3'0'0'0,"-3"0"0"0,-3-8 0 15,3 8 29-15,-3-13 1 0,3 13-1 0,0-11 2 16,0 11 22-16,0 3 1 0,0-3 0 0,0 2 0 15,0-2-19-15,0 3 1 0,0-3-1 0,0 3 0 0,0-3-18 16,0 0 0-16,0 0 0 0,0 2 0 0,0-2-3 16,0 0 2-16,0 0 0 0,-2 3-1 0,2-3 0 15,-8 8 1-15,8-8-1 0,-25 32 1 0,7-6-1 0,-2 9-1 16,4-1 1-16,-2-3 1 0,5 2-1 0,1 1 1 16,0 2 0-16,0-3 1 0,1 4-2 0,4-4 2 15,1 3 0-15,-1 2 0 0,-1 2-8 0,0 1 0 16,0-1 0-16,4-5 1 0,1-5-7 0,1-2 2 15,4-6-1-15,1-4 1 0,5-9-5 0,-4-4 0 16,4-3 0-16</inkml:trace>
  <inkml:trace contextRef="#ctx0" brushRef="#br0" timeOffset="23891.81">9305 6952 1646 0,'0'0'0'0,"0"0"0"0,3 0 0 16,-3 0 13-16,2 0 1 0,-2 0-1 0,0 0 2 16,0 0 11-16,0 5 0 0,0-5 0 0,0 3 1 15,0-3 14-15,0 5-1 0,0-5 0 0,0 11 2 0,0-11-21 16,-2 25 1-16,-3-9-1 15,-1 5 0-15,-3-1 2 0,-3 6-1 0,3-3 1 0,-2 1-1 0,4 1 0 16,-1-1 1-16,0 1-1 0,-1-2 2 0,1 0-8 16,0 3-1-16,3-4 1 0,-1-2 1 15,4-4-8-15,-1 2 1 0,3-2 0 0,3-1 0 16,2 3-3-16,3-6 1 0,0 0 0 0,-2-3-1 0,1-4 0 16,1-2 1-16,1 0 0 0,4-3 0 0,8-3 0 15,-1 0 1-15,1-2 0 0,4 0 0 0,4-3-4 0,1-3 1 16,2 2-1-16,2-4 2 0,1 2-2 0,2-2-1 15,-4 1 1-15,2-1-1 0,0 0-2 0,3 2 2 16,-4 0-2-16,-7 2 1 0,-3-2 0 0,-3 1-1 0,-9 2 0 16,-4 3 0-16,-8 5-1 0,-3-6 0 0,-5 5 1 15,-1-6 0-15,-9 1-1 0,-3 0 0 0,-4 4 0 16,-4-3 0-16,-9 4 0 0,-4 1 2 0,1 1-2 16,0 4 1-16,2 0 3 0,1 3-1 0,1 0 1 15,4-1 0-15,-1 6 5 0,1-3 1 0,3 2 0 16,1 3 0-16,0-1-1 0,1 2 0 0,5-1 0 15,-1 3 1-15,7 1-3 0,1-3 0 0,3-4 0 16</inkml:trace>
  <inkml:trace contextRef="#ctx0" brushRef="#br0" timeOffset="29716.51">12918 2665 12 0,'0'-4'0'15,"0"4"0"-15,0-6 0 0,0 6 0 0,-4-19 0 16,4 19 0-16,0-9 0 0,0 9 7 0,0 0-1 15,0 0 1-15,0 0 1 0,0 0 9 0,0 0 0 16,0 0-1-16,0 0 1 0,0 0 56 0,0 0 1 0,0 0-1 16,-4 0 1-16,4 0-33 0,-1 0-1 0,1 0 0 15,0 0 2-15,0 0 1 0,-3 0 0 0,3 0 1 16,-4 0 0-16,4 0-5 0,-1 0 2 0,1 0-2 16,-3 1 1-16,3-1-4 0,0 0 1 0,0 0 0 15,0 0 0-15,0 0-5 0,0 0 0 0,0 0 0 16,-4 3 0-16,4-3-5 0,0 0 1 0,0 0-1 15,-1 5 1-15,1-5-7 0,-7 16 1 0,7-16-1 16,-6 36 2-16,0-15-1 0,1 7 2 0,0-4-2 16,2-2 2-16,1-1-2 0,-1 0 0 0,0-2 1 0,1-2 0 15,-1-1 0-15,3-5-1 0,0 2 1 0,0-4 0 16,0 2 3-16,3-6 1 0,1 3-1 0,0 0 1 16,1 0-2-16,0 0-1 0,0-1 1 0,1 3 0 15,-1-2-9-15,-2 5 1 0,3-2 0 0,2 1 1 0,0 4-10 16,0-3 0-16,0-1 0 0,-3 1 1 0,3-5-6 15,-5 0 1-15,4 0 0 0,-1-3 0 0,-6-5-3 16,13 11 1-16,-8-7-1 0,-1 1 0 0,-4-5-1 16,10 3 0-16,-4-1 0 0,2-2 0 0,-3-2 0 0,3 2 0 15,-2-3 0-15,9 2 0 0,-3-7-1 16,6 0 1-16,-2-5 0 0,-3 2 0 0,3-6-1 0,1 1 1 16,-4 0 0-16,0-5 0 0,-1 1-2 0,1-1 2 15,0 1 0-15,-2 1 0 0,-1 1 0 0,-2-2 0 16,0 1 0-16,-5 1 0 0,2 1-1 0,-5 1 1 15,1 0 0-15,2 0 0 0,-3 0 0 0,-3 2 0 16,2-2 0-16,-4 1 0 0,2-3 0 0,-4-1 1 0,1 3 1 16,-2 0-1-16,-2 2 2 0,1 3 0 0,-1-2 1 15,1 1 0-15,-4-1 3 0,2 0 1 0,1 2 0 16,-3 0 0-16,2 5 5 0,2 0 2 0,-4 4-1 16,0-1 1-16,2 3 1 0,-2 3 0 0,0-3 1 15,-4 2 0-15,1 1-1 0,-5 2 1 0,1-1-2 16,-3 3 2-16,4 1-2 0,2 1 0 0,-4 2 1 15,0-1 0-15,0 1-5 0,1 1 1 0,2 4 1 16,-3-3-1-16,4 0-4 0,1-2 1 0,3 1-1 16,1 1 1-16,4-4 0 0,0 3 0 0,3-3 0 15,0-1 1-15,2-2-7 0,3-1 2 0,0-5-1 0,5 8 1 16,-2-3-4-16,0 3 0 0,7-4 0 0,2 4 1 16,9 0-2-16,1 0 1 0,5-3 0 0</inkml:trace>
  <inkml:trace contextRef="#ctx0" brushRef="#br0" timeOffset="30585.45">14203 2489 338 0,'0'0'0'15,"0"0"0"-15,0-8 0 0,0 8 140 0,5-2-1 16,-5 2 0-16,5-3 0 0,-5 3-91 0,1-8 2 0,-1 8-2 16,0-3 1-16,0 3-16 0,0-1-1 0,0 1 1 15,0-4 1-15,0 4-16 0,0-4 1 0,0 4 0 16,0 0 0-16,0 0-8 0,0 0 0 0,0 0 0 15,0 0 1-15,0 0 9 0,-1 0 1 0,1 0 1 16,0 0-1-16,0 0 9 0,0 0-1 0,0 0 0 16,-2 4 2-16,2-4 1 0,-5 11 2 0,5-11 0 15,-8 29 0-15,3-7-4 0,-1 5 0 32,1-2 1-32,2 4 0 0,3 3-5 0,0-2 1 0,-1-2 0 0,1 4 1 0,-4 1-7 0,3-1 2 0,1-2-1 0,-3-2 1 15,1 1-4-15,0-1 1 0,1-2 1 0,1 1-1 16,0-7-4-16,0 2 1 0,0-1 0 0,1-2 0 15,-1-3-3-15,2 0 1 0,0-7 0 0,-2 2 1 0,0-6-4 16,0 0 0-16,0-5 1 0,0 3-1 0,0-3-3 16,0 1 2-16,0-1-2 0,0 4 1 0,0-4-2 15,0 0 0-15,0 0 0 0,0 0 0 0,0 0-2 16,3-5 1-16,-2-3-2 0,3-5 2 0,-1-7-2 16,1-4-1-16,-4 0 1 0</inkml:trace>
  <inkml:trace contextRef="#ctx0" brushRef="#br0" timeOffset="30883.95">14165 2435 1457 0,'0'0'0'0,"0"0"0"15,0-5 0-15,0 5 15 0,0-8-1 0,0 8 1 16,0-6 1-16,0 6 8 0,0-2 1 0,0 2 0 16,0-3-1-16,0 3-8 0,0-4 0 0,0 4 0 15,-5-4 0-15,5 4-12 0,-3-1 0 0,3 1 0 0,-3-3 0 16,3 3-3-16,-2-4 0 0,2 4 0 0,-6 7 2 16,6-7-3-16,-7 9 1 0,7-9 0 0,-12 29 0 15,4-9 4-15,1 1 0 0,1 3 1 0,1-4-1 16,2-4 4-16,3 0 0 0,-3-3 0 0,1 2 1 15,-1-5-1-15,1-2 0 0,-1 1 0 0</inkml:trace>
  <inkml:trace contextRef="#ctx0" brushRef="#br0" timeOffset="31275.25">14088 3125 1243 0,'2'-3'0'0,"-2"3"0"16,3-1 0-16,-3 1 14 0,0 4 2 0,0-4 0 15,2 2 0-15,-2-2 11 0,6 0 1 0,-6 0 0 16,6 3 0-16,-6-3-11 0,7 0-1 0,-7 0 1 0,14 0 1 16,-14 0-2-16,26-3 0 0,-26 3-1 0,31-6 2 15,-16 2-2-15,1 0 0 0,1-3 1 0,2 3 0 16,-3 0-2-16,2 3 1 0,3-4 0 0,4 2-1 15,-1-5-1-15,3 3 0 0,3-3 0 16,2 4 1-16,5-4-3 0,1 0 2 0,4-3-1 0</inkml:trace>
  <inkml:trace contextRef="#ctx0" brushRef="#br0" timeOffset="34505.98">12874 4142 12 0,'0'0'0'0,"0"0"0"0,0-8 0 16,0 8 0-16,0-16 0 0,0 16 0 0,1-13 0 15,-1 13 0-15,7-3 0 0,-7 3 0 0,3 3 0 16,-3-3 0-16,3 5 0 0,-3-5 0 0,0 0 0 16,0 0 0-16,0 0 0 0,0 0 0 0,0 0 0 0,0 0 0 15,0 0 0-15,0 0 0 0,0 3 0 0,0-3 0 16,0 0 0-16,0 0 0 0,0 0 0 0,0 0 0 15,0 0 0-15,0 0 0 0,0 5 0 0,0-5 0 16,0 3 0-16,0-3 0 0,5 15 0 0,-5-15 9 16,5 28 0-16,-5-28 0 0,0 29 1 0,0-29 16 15,0 23 1-15,0-23 0 0,3 21-1 0,-3-21 5 0,5 16 0 16,-5-16 0-16,3 16 0 0,-3-16 8 0,5 14 2 16,-5-14-1-16,4 19 0 0,-4-19 3 0,4 24 0 15,-4-24-1-15,6 25 1 0,-6-25-7 0,3 17 1 16,-3-17-1-16,5 24 1 0,-5-24-6 0,6 24 2 15,-6-24-1-15,10 22 1 0,-10-22-6 0,9 27 1 0,-9-27-1 16,12 20 1-16,-12-20-1 0,9 13 0 0,-9-13 0 16,11 11 1-16,-11-11-4 0,8 10 1 0,-8-10 0 15,13 3-1-15,-13-3-2 0,10 5 0 0,-10-5 0 16,15 3 0-16,-15-3-4 0,23 0 1 0,-23 0-1 16,24 0 1-16,-24 0-3 0,20-7 1 0,-20 7-1 15,18-9 1-15,-18 9-4 0,16-11-1 0,-16 11 0 16,16-21 2-16,-16 21-5 0,19-28 1 0,-11 12 0 15,-2 2 0-15,-1-2-1 0,-2-3 0 0,2 1 0 16,-3 1 1-16,1-2-3 0,-2-2 0 0,3 1-1 16,-1 1 1-16,-2 1-2 0,3 1 0 0,-1 1 1 0,-2 0-1 15,3 4 3-15,-4-1 1 0,0 0-1 0,1 5 1 16,1 2 3-16,-2 1 1 0,0 5-1 0,-2-9 2 16,1 1 0-16,1 2 1 0,-4-1-1 0,1 1 2 0,2-2-1 15,-4-1 0-15,0 1 0 0,-1 0 1 0,-2-2-1 16,-2 2 2-16,1 2-1 0,-3 1 1 0,1 0 3 15,-1 1 0-15,2 1 0 0,-3 3 0 0,0 0 5 16,1 0 0-16,1 3 0 0,1-3-1 0,2 4 2 16,-3-2 1-16,4 1-1 0,-1 0 1 0,1 2-5 0,-3-2 2 15,2-1-2-15,0 3 2 0,0 3-5 0,0 3 1 16,3-3-1-16,1 4 1 0,-3-1-5 16,1 4 1-16,3-3-1 0,-2-1 1 0,5-3-9 0,-3-3 1 15,3-5-2-15,-2 8 2 0,2-8-4 0,0 3-1 16,0-3 0-16,5 8 1 0,-5-8-4 0,13 5 1 15,-4-5-1-15</inkml:trace>
  <inkml:trace contextRef="#ctx0" brushRef="#br0" timeOffset="35135.23">13765 4262 1180 0,'0'0'0'0,"0"0"0"0,-2 3 0 0,2-3 27 16,0 4 0-16,0-4 0 0,-8 1 1 15,8-1 15-15,-8 3 0 0,8-3 1 0,-9 0 0 0,9 0-37 16,-8 0-1-16,8 0 1 0,-5 0 0 0,5 0-8 16,-8 0 0-16,8 0-1 0,-11 2 2 0,11-2-18 15,-10 0 0-15,10 0 1 0,-5 1-1 0,5-1-18 16,-3 0 1-16,3 0-1 0,-5 5 1 0,5-5-4 0,-3 0 1 16,3 0-2-16,-1 0 2 0,1 0 7 0,0 0-1 15,0 0 1-15,0 0 0 0,0 0 24 0,0 0 0 16,0 0 0-16,1 0 1 0,-1 0 6 0,10-3 0 15,-10 3 0-15,16-9 0 0,-16 9 8 0,28-8 1 16,-7 1 0-16,0 6-1 16,0-2 27-16,-1 1 1 0,1 2-1 0,5-3 1 0,-1 0 7 0,1-2 0 15,2 0 0-15,3 2 1 0,0 0-6 0,3 1 1 0,-4-3-1 16,2 2 2-16,0 0-3 0,0-2 1 0,1 1-1 16,-2-4 1-16,2 3 0 0,0 2 0 0,-1-2 0 15,-1 2 2-15,-3 0-3 0,1 1 0 0,-2 2 0 16,-1-5 0-16,-2 2-4 0,-1-2 2 0,0-1-1 15,-4 1 1-15,-2 2-5 0,-2 2 1 0,-3-4 0 16,1 2 0-16,-2 0-6 0,-1 1 0 0,-2-1-1 16,-2-2 2-16,1 2-5 0,-1 1 2 0,0-1-1 15,1 0 1-15,-1 1-4 0,1-1 1 0,-7 3 0 0,8-8 0 16,-8 8-3-16,8-3 1 0,-8 3-1 16,4-1 1-16,-4 1-5 0,2 0 2 0,-2 0 0 0,3 0-1 15,-3 0-3-15,3 0 1 0,-3 0-1 0,2 0 0 0,-2 0-2 16,0 0 0-16,0 0 0 0,-2 0 0 0,2 0-3 15,-1 0-1-15,1 0 1 0</inkml:trace>
  <inkml:trace contextRef="#ctx0" brushRef="#br0" timeOffset="35961.11">15703 4020 1758 0,'3'0'0'0,"-3"0"25"0,3 0-1 0,16-11 1 16,-1 3 1-16,-2 3 3 0,-2 2 1 0,-3 1 0 15,-3-2 0-15,-8 4-18 0,8-3 2 0,-8 3-1 16,7-8 1-16,-4-2-13 0,0 2 0 0,-1 0 0 15,1 0 1-15,-3-3-2 0,1 2 0 0,3 1 0 16,-4 0 0-16,0 0-1 0,-4 0 1 0,4 8 0 16,-1-9 0-16,1 9-1 0,-8-8 1 0,8 8-1 15,-7-8 1-15,7 8-1 0,-9-5 1 0,1 2 0 0,-2 3 0 16,-7 0-1-16,-2 0 1 0,-2 0 0 0,2 3 0 16,-3 2-2-16,-1 3 2 0,-1-4 0 0,2 4 0 15,-3-4-1-15,-1 0 1 0,1 1-1 0,1 0 1 16,-2 1 0-16,-1-1 0 0,3-2 0 0,2 2 0 15,1 3 0-15,2-4 0 0,0 4 0 0,1-3 1 16,-2 3 0-16,2-3 1 0,5 1-1 0,-1 0 0 0,4 2 0 16,2 0 0-16,2 0 0 0,3 0 1 0,-4 0 0 15,3 0-1-15,2-3 0 0,2 3 1 0,0 3-2 16,0-2 0-16,0 2 0 0,0 2 1 0,0-5-1 0,5 0 0 16,3 1 0-16,0-1 0 0,0-3 0 0,1 1 0 15,2-4 0-15,4 1 0 0,2 2-1 0,2-5 1 16,4 0 0-16,1 0 0 15,1-5-1-15,-1 0 0 0,3-1 0 0,0 1 0 0,0-3-1 0,1 0 2 16,2-1-1-16,-3 1 1 0,0 2-1 0,0-1 1 16,-1 1 0-16,-3-2 0 0,1-1 0 0,-3 1 0 15,0-3 0-15,-2 1 0 0,-3 2 0 0,-3 0 0 16,-2 0 0-16,2 4 0 0,-5-4 0 0,-1 3 0 0,0-3 0 16,-2 0 0-16,1 0 0 0,2-1 0 0,-3 2 0 15,-2 3 1-15,-3 4-1 0,10-10 1 0,-10 10 1 16,4-8-1-16,-4 8 3 0,4-6 1 0,-4 6-1 15,3-5 1-15,-3 5 8 0,1-3 1 0,-1 3-1 16,0 0 0-16,0 0 8 0,0 0-1 0,0 0 0 16,0 0 1-16,0 0 2 0,-1 3-1 0,1-3 1 15,0 8 0-15,-2 0-4 0,1 1 2 0,1 7-2 16,0 3 1-16,0 3-3 0,0 5 1 0,0-1-2 0,0-3 2 16,0 6-2-16,-4-1 0 0,1 1 0 0,-2 4-1 15,-1 4-2-15,-2 1 0 0,0 3 1 0,0 0-1 16,0 2-3-16,0 3 0 0,0 3 0 0,2-5 2 15,-1 0-5-15,1-1 2 0,3-7 0 0,-2-2 0 0,3-7-3 16,1-7 1-16,-1-4-1 0,1-3 1 0,-1-4-1 16,2-3-1-16,0-6 1 0,-5 5 0 0,5-5-1 15,0 0 2-15,0 0-1 0,-6 0 0 0,6 0 0 16,-8-5-1-16,-3-1 1 0,-5-3 0 0,-5-4-2 16,-4-3 1-16,-4 0-1 0</inkml:trace>
  <inkml:trace contextRef="#ctx0" brushRef="#br0" timeOffset="38523.83">13102 5450 12 0,'0'0'0'0,"0"0"0"15,4-8 0-15,-4 8 0 0,0-5 0 0,0 5 0 16,0-5 0-16,0 5 0 0,0 0 0 0,0 0 0 16,5 0 0-16,-5 0 0 0,5 0 0 0,-5 0 0 15,3 0 0-15,-3 0 0 0,3 0 0 0,-3 0 0 16,5 0 0-16,-5 0 0 0,0 0 0 0,0 0 0 15,-3 0 0-15,3 0 4 0,-3 0 1 0,3 0-1 0,-2 2 1 16,2-2 12-16,-9 3 1 0,9-3-2 0,-12 8 2 16,12-8 14-16,-9 13 0 0,9-13 0 0,-8 7 0 15,8-7 17-15,-8 13-1 0,8-13 0 0,-5 13 1 0,5-13-7 16,0 16 1-16,0-16-1 0,0 23 1 16,0-23-15-16,0 27 1 0,0-27-1 0,0 30 1 0,0-30-3 15,5 29 0-15,-5-29 0 0,8 27 1 0,-8-27-4 16,5 19 1-16,-5-19-1 0,8 24 2 0,-8-24-5 15,17 26 2-15,-17-26-1 0,21 24 0 0,-21-24-2 16,21 16 2-16,-21-16-2 0,20 11 1 0,-20-11-3 0,18 13 1 16,-18-13-2-16,19 8 2 0,-19-8-6 0,19 4 0 15,-19-4-1-15,19 4 2 0,-19-4-4 0,21 4-1 16,-21-4 1-16,19 0 2 0,-19 0-1 0,11 0 1 16,-11 0 0-16,8-6 0 0,-8 6 1 0,8-5 0 15,-8 5-1-15,7-12 1 0,-1-6 1 0,2-1-1 0,-2-1 0 16,-2-1 1-16,-1 0-1 0,-2 1 2 0,2-1-2 15,-3 2 1-15,-3 2-1 0,2-4 0 0,1 4-1 16,-3 1 2-16,1 0-3 0,-1 4 1 0,0-1 0 16,1 2 0-16,-4 0 5 0,1 4 0 0,0 1-1 15,0 0 1-15,-3-1 0 0,-1 3 1 0,-2-4 0 16,-5 3-1-16,-2-1 0 0,1 1 0 0,-3 3 0 16,6-1 0-16,1 0 1 0,1 3 0 0,0 3 0 15,4-3 0-15,4 0 1 0,-1 0 1 0,5 0 0 16,-13 5 0-16,13-5 1 0,-8 6 0 0,8-6 0 15,-3 7 1-15,3-7-6 0,-5 11 2 0,2-3 0 0,3 1 0 16,0 2-5-16,0-3 1 0,3 5-1 0</inkml:trace>
  <inkml:trace contextRef="#ctx0" brushRef="#br0" timeOffset="39114.71">13873 5636 1030 0,'-2'0'0'0,"2"0"0"16,-6-3 0-16,6 3 20 0,-5 0 1 0,5 0-1 16,-4 0 2-16,4 0 8 0,-12 0 1 0,12 0 1 15,-6 0-1-15,6 0-8 0,-5 0 0 0,5 0 0 16,-3 0 0-16,3 0-19 0,0 0-1 0,0 0 0 0,0 0 1 15,0 0-4-15,0 0 0 0,0 0 0 0,0 0 0 16,0 0 0-16,0 0 1 0,0 0-1 0,8 0 1 16,-8 0 0-16,21-4 1 0,-4 0 1 0,4 1-1 15,5 2 1-15,4-4 1 0,2 2-1 0,-2 0 0 0,-1 1 6 16,1 0 0-16,2 1 0 0,1-4 1 0,1 2 4 16,-1 0 0-16,1 1 1 0,-4-4 0 0,0-1-1 15,2 4 1-15,-3-1-1 0,-2-3 2 0,0 1-1 16,-1 0 0-16,-1 1 0 0,-3-3 1 0,-1 3 1 15,-2 0 0-15,-1 2 0 0,-2-2 1 0,-4-1-2 16,1 5 1-16,-5-3-2 0,-2 3 2 0,-6 1 0 16,8 0 0-16,-8 0 0 0,4 1 0 0,-4-1-2 0,3 0 1 15,-3 0 0-15,5 4 0 0,-5-4-5 0,1 0 1 16,-1 0 0-16,3 0 1 0,-3 0-4 0,4 0 1 16,-4 0 0-16,0 0 0 0,0 0-2 0,-4 0 0 15,4 0 0-15,-3 0 1 0,3 0-4 0,-5 4 1 16,1-1-1-16</inkml:trace>
  <inkml:trace contextRef="#ctx0" brushRef="#br0" timeOffset="40152.6">15177 5282 665 0,'-3'0'0'0,"3"0"0"0,-5-8 0 15,5 8 73-15,-8-5 1 0,8 5-1 0,-10-3 1 16,10 3-41-16,-4 0 0 0,4 0 0 0,-4 0 0 0,4 0-23 16,-3 3 2-16,3-3-1 0,-1 0 0 15,1 0-10-15,-7 5 2 0,7-5-1 0,-1 0 0 0,1 0-1 16,-5 0 0-16,5 0 0 0,-3 0 1 0,3 0-1 15,-3 0 0-15,3 0 0 0,3 0 1 0,-3 0 5 16,4 0 0-16,-4 0-1 0,16 0 2 0,2 0 5 16,6 0-1-16,-2 0 0 15,2 0 2-15,2 0 2 0,-4-5 1 0,2 5 0 0,-3-3 1 0,1 3-1 0,2 0 0 16,-4 0 0-16,3 0 1 0,-3-3-2 0,0 1 2 16,-1-1-1-16,0 0 1 0,-3 1-1 0,1 2 1 15,-2-4 0-15,1 4 0 0,-2-4-7 0,-1 4 1 16,-2-3 1-16,-2 2-1 0,-2 1-3 0,-2-4 1 15,-5 4-1-15,11-3 1 0,-3 2 5 0,-3 1 1 16,2-3-1-16,-3-1 1 0,-4 4-4 0,9-6 1 0,-9 6-1 16,8-6 0-16,-8 6-2 0,5-5 1 0,-5 5-1 15,3-3 1-15,-3 3-1 0,0 0 1 0,0 0 0 16,-1 0 1-16,1 0-3 0,-4 3 0 0,4-3 0 16,-16 11 0-16,-1 2 0 0,-2 3 0 0,1-2-1 15,-1 2 1-15,6-1 6 0,4 1 1 0,-4 2-2 16,2 1 2-16,3-2 0 0,2-1 1 0,-1 5-1 15,1-1 1-15,-1 4-1 0,1-2 1 0,0 5-1 16,-1-2 0-16,4 4 0 0,-5 2 0 0,3 4-1 16,-3 0 1-16,4 0 0 0,-1 0 0 0,2 1-1 0,-4-1 2 15,2 1-6-15,4 1 1 0,-2-4-1 16,1-1 0-16,-1-4 0 0,0 1 0 0,1-4 1 0,2-1 0 16,0-8-1-16,0 0 2 0,0-7-2 0,0 2 1 15,0-11-1-15,-5 6 2 0,5-6-1 0,0 2 0 0,0-2 0 16,0 0-1-16,0 0 0 0,0 0 1 15,0 0-1-15,0 0 0 0,0 0 0 0,0 0 0 0,0 0-10 16,0 0 2-16,0 0-2 0</inkml:trace>
  <inkml:trace contextRef="#ctx0" brushRef="#br0" timeOffset="40418.32">15325 5700 1520 0,'0'-2'0'0,"0"2"21"0,0-3 1 0,6-18-1 16,1 4 0-16,2 14 14 0,3 3 1 0,0 3-1 15,3-3 1-15,-3 2-19 0,1-2 1 0,3-2-1 16,2-1 1-16,-4 0-14 0,2 1-1 0,1-1 1 15,3 0 0-15,-4 1-4 0,1-3 0 0,1 2 0 16,-2 0 1-16,-1 2-1 0,3-3 0 0,-4 0 0 16,2 0 0-16,0 0-1 0,0-1 1 0,2-1 0 0</inkml:trace>
  <inkml:trace contextRef="#ctx0" brushRef="#br0" timeOffset="44061.57">12965 6944 375 0,'0'0'0'0,"0"0"0"0,-5-4 0 0,5 4-1 15,0-7 0-15,0 7 0 0,-3-5 0 0,3 5 0 16,0-1 1-16,0 1 0 0,0 1 0 0,0-1 3 16,0 0 1-16,0 0-1 0,0 4 1 0,0-4 14 15,0 0 0-15,0 0 0 0,0 1 0 0,0-1 1 16,0 3 0-16,0-3 0 0,0 0 1 0,0 0 3 15,0 2 2-15,0-2-2 0,0 2 2 0,0-2 6 16,0 0 1-16,0 0-1 0,0 0 1 0,0 0 0 0,0 0 2 16,0 0 0-16,0 4-1 0,0-4 4 0,0 3 0 15,0-3 0-15,0 23 2 0,3 0-7 0,-2 1 1 16,3 1-1-16,-4 1 2 0,-4-1-8 16,3 2-1-16,-4-3 1 0,3 1 1 0,2-4-3 0,0-1 0 15,0-1 1-15,0 0 0 0,0 0-7 0,2-1 0 16,3-4 0-16,0-1 0 0,-2-1-3 0,-2-4 1 0,3 0 0 15,-1 0 1-15,2 0-6 0,2 0 1 0,3 1 1 16,0-1-1-16,1 0-1 0,-2 0 1 0,4-3 1 16,-2-2-1-16,-1 2 7 0,1-4 1 0,-3 1-1 15,1-1 2-15,3-1 3 0,-4-1 1 0,3-2 0 16,0 0-1-16,-1-1 1 0,1 3 0 0,-2-4-1 16,4-3 1-16,1 0-2 0,1 0-1 0,1-4 1 15,-4-4 0-15,4-3-9 0,-1-2 0 0,4-1 1 16,-5-2-1-16,0-1-5 0,1-2 1 0,-2 0 0 0,-1 3 1 15,-1-2-5-15,-1 0 1 0,1 1 0 0,-4 1 0 16,-1 4-4-16,-4-1 0 0,1 0 1 0,0 1-1 16,-3-1-2-16,-3 5 1 0,1 1 1 0,-1 2-1 0,-2 2-1 15,-1 1 1-15,-1 2 0 0,-1 0 1 16,0 4-2-16,0-4 1 0,-1 3 0 0,1 0 1 0,-3 2 0 16,1 3 0-16,-1 0 1 0,-2 0 0 15,-3 3-1-15,-1 2 1 0,-1 3-1 0,1-2 1 0,1 5-1 16,3-3 0-16,-3 2 1 0,3 1 0 0,1-3 0 15,-1 1 0-15,2 2-1 0,1-3 2 0,-3 2 2 16,2 1 0-16,2-3 1 0,1-3 0 0,3 2 1 0,0-3 1 16,5-4-1-16,-11 6 1 0,11-6 2 0,-5 6-1 15,5-6 0-15,-3 8 0 0,3-8-2 0,-2 5 1 16,2-5 0-16</inkml:trace>
  <inkml:trace contextRef="#ctx0" brushRef="#br0" timeOffset="45072.42">14198 7107 1318 0,'0'0'0'0,"0"0"0"0,0-3 0 0,0 3 26 0,-3-5 0 16,3 5 0-16,0-4-1 0,0 4 11 0,0-3 0 16,0 3 0-16,5-4 0 0,-5 4-23 0,11 0 2 15,-11 0 0-15,8 0-1 0,-8 0-12 0,5 0 2 16,-5 0-2-16,8 0 1 0,-8 0-3 0,4 0 2 15,-4 0-1-15,8 0 0 0,-8 0-1 0,8 0 0 0,-8 0 0 16,16-1 1-16,-16 1-1 0,26-7 0 0,-26 7 0 16,27-1 0-16,-27 1 0 0,32 1 0 15,-18 3 0-15,1-4 1 0,-1-4-1 0,2 3 0 0,-3-4 0 16,-1 4 1-16,1-1-1 0,-2-3 0 0,2 2 0 16,-3 3 0-16,1-3 0 0,-2 1 0 0,1 2 0 15,-2-3 0-15,0 0 0 0,0 1 0 0,0-1 0 16,-5 2 0-16,-3 1 0 0,8-4 0 0,-8 4 0 15,6 0 0-15,-6 0 0 0,3 0 0 0,-3 0 0 16,4 0 0-16,-4 0 0 0,4 0 0 0,-4 0 0 16,2 0 0-16,-2 0 0 0,3 0 0 0,-3 0 0 0,3 0 0 15,-3 0 0-15,5 0 0 0,-5 0 0 0,2 0 0 16,-2 0 0-16,1 0 0 0,-1 0 0 0</inkml:trace>
  <inkml:trace contextRef="#ctx0" brushRef="#br0" timeOffset="45988.78">15571 6887 892 0,'1'-4'0'16,"-1"4"0"-16,8-13 0 0,-8 13 14 0,7-16 2 0,-7 16 0 15,6-16-1-15,-6 16 17 0,6-16 0 0,-6 16 1 16,2-11-1-16,-2 11-13 0,1-4 2 0,-1 4-2 16,-3-2 1-16,3 2-11 0,-3-8 1 0,3 8 0 15,-5-6 0-15,5 6-4 0,-11-10 1 0,11 10-2 16,-13-12 2-16,13 12 2 0,-9-8 0 0,9 8 0 15,-11-8 0-15,11 8 2 0,-10-8 0 0,10 8 1 16,-11-5-1-16,11 5 16 0,-10-6 0 0,10 6 0 0,-12-2 1 16,12 2 13-16,-13-8 2 0,13 8-2 0,-22-3 2 15,22 3 2-15,-24-2 0 16,24 2 0-16,-32 5-1 0,17-2-5 0,-2-1 0 0,1 3-1 0,-2 1 1 16,4-3-11-16,0 2 2 0,-1 0-1 0,1 3 0 15,1-4-11-15,-3 4 1 0,4 3 0 0,2-3 0 16,2 2-10-16,2-1 1 0,-1 1-1 0,3-1 1 0,0-4-2 15,4 1 1-15,-3 2 0 0,2 2 0 0,-1 1 0 16,2 2 0-16,2-1 0 0,2 4 0 0,0 0 0 16,2 1 0-16,2 1 0 0,1-2 0 0,1-1 0 15,0-4 0-15,2 1 0 0,-1-1 1 0,2 0-4 0,-2-2 0 16,4-1 0-16,-6 0 1 0,1-5-5 0,-4 2 0 16,2-2 0-16,-3-1 2 0,3 1-4 0,2-3 0 15,1 0 0-15,-3 0 1 0,3-5-1 0,3 2 0 16,2 0 0-16,2-2 0 15,-2-4-1-15,6-3 0 0,-5 0-1 0,-1-1 1 0,-1 0-2 16,-4 2 0-16,0-4-1 0,-1 2 1 0,-2 0-3 0,-5 1 1 16,-2 4-1-16,3 0 0 0,-4 0 0 0,1 0 0 0,-1-3-1 15,0 1 2-15,-1 2-1 0,1-4 0 16,-4 1 1-16,3 1 0 0,-1 4 2 0,1 1 0 0,1 5-1 16,-4-9 1-16,4 9 3 0,-3-5 0 0,3 5 0 15,0-3 0-15,0 3 1 0,-3-4 0 0,3 4 0 16,-2-3 0-16,2 3 4 0,0-1-1 0,0 1 1 15,0 0 0-15,0 0 0 0,0 0 1 0,0 0-1 16,0 0 1-16,0 0-2 0,0 3 1 0,0-3-1 16,0 5 2-16,0-5-4 0,0 12 2 0,2-4-1 0,1 2 0 15,-1 4-1-15,-2 3 2 0,0-4-1 0,0 3 1 16,0 0-2-16,1-4 0 0,3 1 0 0,-3 0 2 16,1 1-1-16,-1 3 0 0,3-1 1 0,-4 5-1 15,0 1 1-15,0 5-1 0,-4-3 0 0,3 1 2 0,-1 0-1 16,1 2 2-16,-4-2-1 0,2-4 1 15,-1-4 0-15,0 2 0 0,-1-6 1 0,0 0 0 0,0-2-2 16,2-2 2-16,-3-1-1 0,1-5 1 0,5-3-2 16,-10 7 2-16,10-7-1 0,-11 6 0 0,5-1 0 0,-1 0-1 15,-1 1 1-15,-3-1 0 16,-1-4-4-16,-3 1 1 0,-1-1 1 0,2 3-1 0,-5-4-2 16,0 3 1-16,0-2 1 0,-1-2-1 0,4-2-2 15,-1-1 0-15,1 1 0 0,0 2 1 0,3-4-2 0,1 5 0 16,-1-6 0-16</inkml:trace>
  <inkml:trace contextRef="#ctx0" brushRef="#br0" timeOffset="48666.47">16820 6851 904 0,'2'0'0'0,"-2"0"0"0,3 0 0 16,-3 0 21-16,3-2 2 0,-3 2-1 0,3-3 1 15,-3 3-3-15,0 0 1 0,0 0 0 0,0 0 1 16,0 0-6-16,0 0-1 0,0 0 1 0,0 2 0 0,0-2-10 16,-3 8 2-16,3-8 0 0,-6 28 0 0,1-4-5 15,-3 0 1-15,0 4-1 0,2-3 2 0,2-6-4 16,-2 2 1-16,0 1-1 0,1-1 1 0,2-1-2 0,0 1 1 15,-1 0 1-15,1-3-1 32,0 3 0-32,0-4 1 0,0 2-1 0,1-6 1 0,-3 0 1 0,2-1 0 0,0 0 0 0,1-3 1 0,2-9 4 15,-4 8 1-15,4-8-2 0,-4 3 2 0,4-3 3 0,0 3 0 16,0-3 0-16,0 5 1 0,0-5 1 0,0 0 2 16,0 0-1-16,0 0 0 0,0 0-1 0,0 0-1 0,0 0 1 15,0-8 0-15,2 0-4 0,4-3 2 0,-3-3-1 16,2-7 0-16,-3-1-2 0,1-5 0 15,-1 0 0-15,1 4 0 0,0 0-2 0,0 3 0 16,2-4 1-16,1 4 0 0,2-6-2 0,0 2-1 16,2-1 1-16,1 1 0 0,2 1-2 0,3-1 1 15,-2 3-1-15,2 4 1 0,0 1-2 0,1 2 0 16,3 3 1-16,-3 3-1 0,-1 0 0 0,2 3 1 16,-7 0-1-16,0 2 1 0,0 3-1 0,-3-3 0 15,-3 1 1-15,0 2-1 0,-5 0 0 0,11 5 1 0,-6-2-1 16,2-1 2-16,1 3-3 0,0 1 1 0,2 2 1 15,-2 0-1-15,-2 1-1 0,2 2 2 0,0 4-2 0,0 1 1 16,-1 3-1-16,-3 1 1 0,1 4-1 0,0 1 0 16,-2 4-1-16,2-1 1 0,-3 1 1 0,1 1-1 15,0 1-1-15,0-2 0 0,2-1 0 16,1-4 2-16,1-3-2 0,-3-2 0 0,4-3 0 16,-3-4 1-16,0-4-1 0,-2-2 0 0,-3-6 1 15,5 8-1-15,-5-8 1 0,3 2 0 0,-3-2 0 0,5 3 2 0,-5-3-1 16,5 3 2-16,-5-3-1 15,6 2 1-15,-6-2 1 0,11-3 1 0,-4 1 0 0,-1-1 0 16,2-2 0-16,3 0 1 0,-3-2 0 0,-3 2 0 0,0-2-2 16,-2 3-1-16,0-4 1 0</inkml:trace>
  <inkml:trace contextRef="#ctx0" brushRef="#br0" timeOffset="49086.66">16847 7148 1067 0,'3'-3'0'0,"-3"3"0"16,0-1 0-16,0 1 20 0,0-3 0 0,0 3 0 15,0-5 1-15,0 5 16 0,2-3 1 0,-2 3 0 0,6-3 0 16,-6 3-10-16,8-5 0 0,-8 5 0 0,13-5 0 16,-13 5-14-16,18-13 0 0,-18 13 1 0,22-12-1 15,-22 12-6-15,22-11 1 0,-22 11 0 0,19-10 0 16,-19 10-2-16,15-3 0 0,-15 3-1 0,13-5 2 0,-13 5-3 16,12-6 0-16,-12 6 0 0,19-6 0 0,-19 6-1 15,31-7 0-15,-14 4 0 0,-4 1 0 16,3-2 0-16,1 4 0 0,-2-3-1 0,4-2 2 15,-3 5-2-15,1-5 1 0,-1 2-1 0,2 3 2 16,-4-5-3-16,1 2 1 0,-3 0 0 0,1 1 1 0,-5 2-1 16,0 0 1-16,-2 0-1 0,-1 0 0 0,-5 0 0 15,7 0 0-15,-7 0-1 0,1 2 2 0,-1-2-3 0,3 0 1 16,-3 0 0-16,3 3 0 0,-3-3-2 0,5 0 2 16,-5 0-1-16</inkml:trace>
  <inkml:trace contextRef="#ctx0" brushRef="#br0" timeOffset="51786.99">18408 6870 12 0,'0'0'0'15,"0"0"0"-15,0-3 0 0,0 3 0 0,0-13 0 16,0 13 0-16,0-8 0 0,0 8 27 0,0-6 1 15,0 6-1-15,0-2 1 0,0 2 8 0,0-3 1 16,0 3-1-16,0 3 1 0,0-3 15 0,0 2 2 16,0-2 0-16,0 0 0 0,0 0-11 0,0 0-1 0,0 0 1 15,0 3 0-15,0-3-7 0,0 3 1 0,0-3-2 16,4 10 3-16,-4-10-9 0,7 27 0 0,-7-7 0 16,0 1 1-16,0-1 2 0,0 6 0 0,-3-3 0 15,-1 1 0-15,1 1 0 0,0 1-1 0,-5-2 1 16,3-1 0-16,2-2-7 0,2-4 1 15,-3 1-1-15,1-3 1 0,0 1-3 0,0 0-1 0,0-3 1 16,3-2-1-16,0-6-4 0,0-1 1 0,0-4-1 0,0 11 1 16,0-11-4-16,0 5-1 0,0-5 1 0,0 0 1 15,0 0-5-15,0 3 0 0,0-3 0 0,3 5 2 16,-3-5-5-16,5 0 1 0,-5 0 0 0,6 0 2 16,-6 0-5-16,6-8 1 0,-1-1 0 0,0-2-1 15,3-8 0-15,0-4 0 0,0 3-1 0,-7-1 2 16,3 1 0-16,-4-2 1 0,1-1-2 15,-1 3 2-15,0-4 0 0,0 4 1 0,0-4 0 0,0 3 0 0,0 1-3 16,0-1 0-16,2 0 0 0,3 1 1 0,1-5-4 16,2 1 2-16,0 3-2 0,0 1 1 0,0 1 0 15,1 4-1-15,1 0 1 0,-1 2 0 0,-2 5-2 16,1 0 2-16,0 3-2 0,0 2 1 0,-2-2-2 16,1-1 0-16,-1 1 1 0,0 1 0 0,1-1-2 0,-1 2 1 15,2-2-1-15,0-1 1 0,0 1-1 0,0 2 0 16,1 1 0-16,3-3 0 0,0 2 0 0,3 0 0 15,-1 1 0-15,0 2 0 0,2 5 0 0,2-2 0 0,-4 5 0 16,-1 2 0-16,-3 1 0 0,-6 3 0 0,1 0 0 16,0 4 0-16,-2-1 0 0,0 4 0 0,-1-2 0 15,-2-3 0-15,-2-4 0 0,2 1 0 0,-3-2 0 16,3-6 0-16,0-5 0 0,-2 4 0 0,2-4 0 16,-3 5 0-16,3-5 0 0,-3 3 0 0,3-3 0 15,-1 4 0-15,1-4 0 0,-7 4 0 0,7-4 0 16,-1 3 0-16,1-3 2 0,-5 5 2 0,5-5-2 15,-3 2 1-15,3-2 6 0,-4 1 1 0,4-1-1 16,-1 0 1-16,1 0 5 0,0 0 1 0,0 0-1 16,0 0 1-16,0 0 2 0,0 0 0 0,0 0 0 0,0 2 0 15,0-2-1-15,1 0 0 0,-1 0-1 0,12 0 1 16,-4 0-4-16,1 0 0 0,2-2-1 0,5-1 2 16,3 0-3-16,2 0 0 0,0 1 1 0,-4-2-1 15,-1 4-2-15,0 0 0 0,-3 0 0 0,-2 4 1 0,-1-2-3 16,-6 1-1-16,-4-3 1 0,8 11 0 15,-6-3-2-15,0-2 1 0,-1 4 0 0,2-1 0 0,-3 2-1 16,-3 2 0-16,2 1 1 0,-3 1 0 0,0 0-3 16,-4 3 2-16,-2-2-1 0,2-2 1 15,2 0-4-15,-1-1 0 0,-1-4 0 0,0 2 1 0,-3-1-2 16,2-2 0-16,-4-2 0 0,2 1 0 0,1-1 0 16,-3-5 0-16,2 3 0 0,2 0 1 0,-4 1-1 15,2-2 0-15,1 0 0 0,-2-3 0 0,-1 2 0 0,2 1 0 16,-2 0 0-16,2-1 0 0,0 1 0 0,-1 2 0 15,0 1 0-15,-1 0 1 0,0 1-1 0,0-1 1 16,-4 0 1-16,1-2-1 0,-2 0-1 0,2-4 0 16,-3 2 0-16</inkml:trace>
  <inkml:trace contextRef="#ctx0" brushRef="#br0" timeOffset="52437.18">16664 6078 476 0,'2'0'0'0,"-2"0"0"16,6-8 0-16,-6 8 67 0,8-8 0 0,-8 8-1 15,17-12 2-15,-17 12 0 0,21-21 2 0,-21 21-1 16,24-13 1-16,-24 13-42 0,19-7 0 0,-19 7 0 0,19 1 1 16,-19-1-7-16,19 19 1 0,-9 2-1 0,0 2 2 15,-1 11-11-15,1 4 2 0,-2 1-2 0,-4 2 2 16,0 1-1-16,0 2-1 0,-2-1 0 0,0-1 2 15,1-5 0-15,0 1 0 0,0-6 0 16,0-2 1-16,2-3-4 0,-3-2 1 0,3-8 1 0,1-1-1 16,0-5-4-16,1-6 1 0,-3-3-1 0,4-1 2 0,-8-1-6 15,8-3 2-15,0-5-2 0</inkml:trace>
  <inkml:trace contextRef="#ctx0" brushRef="#br0" timeOffset="52881.13">17302 6148 1030 0,'0'0'0'0,"0"0"0"16,0-3 0-16,0 3 6 0,-4-5 2 0,4 5-1 15,0-5 1-15,0 5 8 0,0 2-1 0,0-2 1 16,-3 3 0-16,3-3-6 0,-1 3 0 0,1-3 0 15,-12 18 1-15,3 1 2 0,-7 6 0 0,3-5 0 16,4 3 1-16,-3-1-1 0,3 0 2 0,1 2-2 16,-3-5 2-16,3 0-1 0,3 0 0 0,3-2 1 15,-2-1-1-15,0 0-1 0,4 0 0 0,0-4-1 16,0-2 2-16,0-10-3 0,0 6 1 0,0-6 0 16,8 5 0-16,-8-5-2 0,2 3 1 0,-2-3-1 0,8 0 2 15,-2 0-3-15,4-3 0 0,1-5 0 0,7-3 0 16,-1-3-2-16,4-2 2 0,0-2 0 0,-1-1 0 15,-4-1-2-15,2-1 0 0,-4 1 0 0,2-1-1 16,0 0-1-16,-3-5 0 0,-4 3 0 0,2 0 1 16,-3 2-3-16,-3 0 1 0,-2 1 0 0,-1 1 0 0,-4 1 0 15,-1 6-1-15,0-1 0 0,-2 2 2 0,0 6-3 16,1 1 1-16,-3 4 1 0,-1 0-1 0,-1 0-1 0,-2 1 1 16,-4 4-1-16,-5 3 1 0,-4 3 0 15,-2 5 0-15,4-4-1 0,-4 4 1 0,6-3 0 16,-1 3 0-16,3-4-1 0,2 1 2 15,4-3-3-15,-3 1 0 0,6 0 0 0</inkml:trace>
  <inkml:trace contextRef="#ctx0" brushRef="#br0" timeOffset="53319.27">18499 5858 803 0,'-10'0'0'0,"10"0"0"0,-16 3 0 16,16-3 11-16,-10 5 2 0,10-5-1 0,-11 2 0 15,11-2 10-15,-20-2-1 0,20 2 0 0,-18 0 2 0,18 0-5 16,-8 2 1-16,8-2 0 0,-5 3 0 0,5-3-9 16,-6 3 1-16,6-3 0 0,-10 8 1 0,10-8-1 15,-12 13 0-15,12-13 0 0,-8 28 2 0,8-7 1 16,-4-1 1-16,3 1-1 0,1-1 1 0,5-2 4 0,-4 2 0 15,6-1 0-15,-3-1 0 0,4-2 1 16,0-1 2-16,0 3-1 0,0 1 0 0,2-3 1 0,-2 1 0 16,-2-1 1-16,2 0-1 0,-1-4 4 15,-3 1 0-15,1-3 0 0,0-2 0 0,-5-8-1 0,6 7 0 16,-6-7 0-16</inkml:trace>
  <inkml:trace contextRef="#ctx0" brushRef="#br0" timeOffset="53615.17">18836 5915 1093 0,'5'-3'0'0,"-5"3"0"0,8-2 0 16,-8 2 14-16,7-6 1 0,-7 6-1 0,6-5 1 15,-6 5 11-15,2-3 1 0,-2 3 0 0,3-1-1 16,-3 1-6-16,0 0-1 0,0 0 0 0,0 0 0 0,0 0-7 16,0 0 0-16,0 0 1 0,-2 4 0 0,2-4-3 15,-6 11 0-15,6-11 1 0,-13 34-1 0,5-11-1 16,0 7 0-16,2 2 0 0,2-3 1 0,0-1 0 16,2 1 0-1,1 1 0-15,-1 1 1 0,2-2 2 0,3-4-1 0,0 1 0 0,0-3 2 0,1 1-3 16,0-3 1-16,0-1 1 0</inkml:trace>
  <inkml:trace contextRef="#ctx0" brushRef="#br0" timeOffset="54454.23">19955 5760 1080 0,'2'-3'0'0,"-2"3"0"0,6-2 0 0,-6 2 24 16,3-8-1-16,-3 8 1 0,4-3 1 0,-4 3 3 16,3-1 1-16,-3 1-1 0,1 1 1 15,-1-1-12-15,0 3 0 0,0-3 0 0,-4 8-1 0,4-8-10 16,-15 33 0-16,6-9-1 0,-1 3 1 0,-1 8-5 0,0 1 1 15,3 2 0-15,2 2 1 0,2-5-1 16,3 0 1-16,-1-1 0 0,-1 1 0 0,1 2 0 0,2-2 2 16,2-1-1-1,0-5 1-15,1-7-2 0,2 0 2 0,-4-4-2 0,1-7 1 0,-1-2 0 0,1-6 0 16,-2-3 1-16,3 5-1 0,-3-5-2 0,3 0 1 16,-3 0-1-16</inkml:trace>
  <inkml:trace contextRef="#ctx0" brushRef="#br0" timeOffset="54902.75">20147 5777 878 0,'0'0'0'0,"0"0"10"0,3-1 0 0,16-13 0 0,0 4 1 15,-1 2-1-15,-1 5 0 0,2 1 0 0,4 2 0 16,0-3-4-16,3 2-1 0,3 1 1 0,-1-4-1 16,4 4-5-16,3 0 0 0,0 0 0 0,2 4 0 15,-4-4-1-15,3 4 1 0,-3 0 0 0,-1 2 0 16,-7 5 0-16,-4 2 0 0,0-2 0 0,-5 3 0 16,-2 0 1-16,-1 4 2 0,-4-3-2 0,-2 1 1 15,-6-1 1-15,-1 0 1 0,-3 1-1 0,-2 0 2 0,-1 1 0 16,-7 2 1-16,2-3-1 0,2 2 1 0,1 2 0 15,-2 1-1-15,-1-2 1 0,0 1 1 0,0 1 0 0,-1 0 2 16,3-1 0-16,2-4 0 0,3-2 4 16,0-1-1-16,3-2 0 0,1-3 2 0,0-8 1 0,-5 5 0 15,5-5 0-15,0 3 1 0,0-3-2 0,0 5 2 16,0-5-2-16,0 0 2 0,0 0 1 0,-1 0 1 16,1 0 0-16,0 0 0 0,0 0-2 0,0 0 0 15,0 0 1-15,1 0 0 0,-1 0 1 0,13 0 1 0,-7 0-1 16,5 0 1-16,5 0 5 0,2 0-1 0,3 0 1 15,-2-5-1-15,0 2 2 0,0 0 1 0,-1-2-1 16,-1-3 0-16,-1 0-10 0,0 0 0 0,-3-1-1 16</inkml:trace>
  <inkml:trace contextRef="#ctx0" brushRef="#br0" timeOffset="55723.03">20331 6647 941 0,'4'-5'0'0,"-4"5"0"15,3-5 0-15,-3 5 22 0,0-3 2 0,0 3 0 16,0-3-1-16,0 3-4 0,-2 0 0 0,2 0 0 16,-1 0 0-16,1 0-8 0,-5 0 0 0,5 0-1 15,-3-5 1-15,3 5-9 0,-5-9 2 0,5 9-1 16,-13-10 0-16,13 10-1 0,-21-9 0 0,21 9 0 15,-23-12 0-15,23 12 5 0,-18 2 1 0,18-2-1 0,-19 5 0 16,19-5 11-16,-26 12 0 0,26-12 0 0,-25 21 0 16,12-5 7-16,0 0 1 0,4 4 0 0,-2 1-1 15,3 4 1-15,0-1 0 0,1 1 0 0,-1 1 0 16,-1 1 4-16,1 1 1 0,1 1 0 0,4-1 0 16,2 1-3-16,-1-1 1 0,2 1 1 0,2-1-1 15,1 1-3-15,2 1 0 0,3-7 0 0,-2 0 1 0,4-5-7 16,-1 3 2-16,2-5-1 0,2 0 0 0,1-2-3 15,2-1 0-15,-3-2 0 0,3 0 0 0,3-2 5 16,2-1-1-16,0-5 1 0,-2-3-1 0,1 0 0 16,3-3 1-16,1-5-1 0,1-1 1 0,-3-2-1 0,2-5 1 15,0 2-1-15,0 3 2 0,0-2-2 0,0-1 1 16,-2 1-1-16,-1 0 2 0,-3 1-5 0,1-1 0 16,1 0 0-16,-4 2 1 0,-1 2-3 0,-4-2 0 15,0 3-1-15,-1 3 2 0,-2 0-3 0,-2 1 1 16,-6 4-1-16,9-4 1 0,-9 4-5 0,7-3 2 15,-7 3-1-15,3 0 0 0,-3 0-5 0,5 0 1 0,-5 0-1 16,0 0 1-16,0 0-4 0,0 0 1 0,0 0-1 16,0 0 1-16,0 0-4 0,-3 3 1 0,3-3-1 15,-4 4 1-15,4-4-2 0,-3 4 0 0,3-4 0 16,-3 2 1-16,3-2-2 0,0 3 1 0,0-3-1 16,0 0 1-16,0 0-4 0,0-5 0 0,0 5 1 15</inkml:trace>
  <inkml:trace contextRef="#ctx0" brushRef="#br0" timeOffset="57590.07">21887 5511 464 0,'-1'-3'0'0,"1"3"0"0,-4-12 0 0,4 12 60 0,-8-18 0 16,8 18 0-16,-1-8 0 0,1 8 10 0,0-3 1 15,0 3-1-15,0 0 1 0,0 0-23 0,0 3 0 16,0-3 1-16,0 3 0 0,0-3-19 0,0 5 2 15,0-5-1-15,6 25 1 0,1-1-14 0,-1 2 1 16,-3 0-1-16,-1 3 1 0,-1-1-6 0,1 1 2 16,1 1-1-16,-3-1 1 0,3-1-6 0,2 1 1 15,1-1-1-15,1 1 1 0,-1-1-3 0,1 1 0 0,0-1-1 16,3 1 1-16,1-1-3 0,0-3 1 0,1-4-1 16</inkml:trace>
  <inkml:trace contextRef="#ctx0" brushRef="#br0" timeOffset="58175.11">22367 5621 1206 0,'5'-4'0'0,"-5"4"0"0,9-4 0 0,-9 4 9 16,18-8 0-16,-18 8 0 0,32-11 1 0,-12 4 11 15,3 4 2-15,-1-2-1 0,-1-1 1 0,-4 1-3 16,-1 1 0-16,0-3 0 0,-2 1 1 0,-1 0-13 16,0 1 0-16,-4 2 0 0,4 1 1 0,3-3-2 0,2 5 1 15,-1 0-2-15,-1 0 2 0,0 5-4 0,0-3 0 16,-2 4 1-16,-1 2-1 0,-3 1-1 0,-1 3 1 15,-2 0-1-15,-1-2 0 0,-1 1-1 0,0-2 0 16,-2-1 0-16,0 0 0 16,-1 0-1-16,1 3 1 0,-3-3-1 0,0-3 0 0,0-5-1 0,-5 9 0 0,3-2 0 15,-1-1 1-15,3-6-1 0,-6 8 0 16,6-8 0-16,-8 3 1 0,8-3-1 0,-10 8 0 0,2-3 0 16,4 1 0-16,-4 0 0 0,0 1 1 0,3 1-1 15,-2-4 1-15,4 4-1 0,2 0 0 0,-1 0 0 16,2 2 1-16,-3 1-1 0,3 1 0 0,3 4 0 15,-3-2 2-15,3 2-2 0,2 0 1 0,1 0 0 16,1-3 0-16,1-5 1 0,1-1 0 0,1-2 1 16,-2 3-1-16,0-3 0 0,0 3 0 0,1-5 1 15,1 2-1-15,-1-2 0 0,4-2 1 0,-2 4 0 16,1 2 0-16,-1 0-1 0,0 0 1 0,-2 2-1 16,-1 1 1-16,0 1-1 0,-1 2 2 0,-2-6-2 0,-2 1 1 15,-3-1 0-15,-2-1-1 0,-1-1 0 0,-2 3 2 16,-3 0-3-16,-1 0 1 0,-6-1 0 15,-1 0 0-15,-1-4 1 0,-2 0-1 0,-2 2 0 0,0-4 0 16,2 3-1-16,0-1 1 0,0 0-1 0,1 2 0 16,4-1-1-16,0 0 1 0,1 0-1 0,-5 4 1 0,4-3-1 15,0 3 0-15,-1 0 0 0</inkml:trace>
  <inkml:trace contextRef="#ctx0" brushRef="#br0" timeOffset="59243.06">22405 6637 941 0,'2'0'0'0,"-2"0"0"0,3 0 0 0,-3 0 15 0,6 0 0 16,-6 0 0-16,7 0 1 0,-7 0 12 0,4 2 1 15,-4-2 0-15,2 4 0 0,-2-4-15 0,-3 8 0 16,3-8 0-16,-16 32 0 0,0-3-10 0,-3 2 0 16,-2 4 0-16,0 1 0 0,-1 4-4 0,-2-2 1 15,0 2 0-15,-1 1 0 0,-1 0-1 0,-1 0 0 16,2-3 0-16,-1-3 0 0,-1-7 0 0,0 1 0 16,1-9 0-16,3 1 0 0,2-8 6 0,0-5 1 0,2 0-1 15,1-5 1-15,6-2 11 0,1-1 1 0,3-1 0 16,3-2 0-16,5 3 11 0,-3-12-1 0,6 5 0 15,-2-3 1-15,4-7 7 0,3 1 0 0,3-3 0 16,2 1 0-16,3-1-1 0,2-3 1 0,1 2 0 16,1 4 0-16,3 0-3 0,-3-1 1 0,0 2-2 15,2 3 2-15,3 2 0 0,-1-1 1 0,2 3-1 16,-1 3 1-16,2 1-2 0,2-1 2 0,1 3-1 16,1 1 1-16,-1 1-7 0,0 0 0 0,0 0 1 0,1 1-1 15,1 1-6-15,-1 3 2 0,0-4 0 0,-3 6-1 16,0-3-8-16,-1 1 1 0,-5 1 0 0,-1 1 0 15,-4-1-3-15,-1 0 1 0,-3 1-1 0,-2 1 2 16,-6 0-4-16,0 0 1 0,-1 1-1 0,0 1 2 0,-3-3-5 16,2 5 0-16,1-5 0 0,-3 3-1 0,2 1-2 15,1-3 0-15,-1 0-1 0,0-3 1 16,-3-5-3-16,6 0 2 0,-6 0-1 0,13-5 1 0,-3-6-3 16,1-2 0-16,-3-6 0 0,1-3 2 0,1-7-3 15,-1-4 0-15,-2-2 0 0,-2 1 0 0,-2-3-1 16,-3 1 0-16,-3-1 0 0,-4 1 1 0,-1 3-1 0,0-4 0 15,-3 4 0-15,-3 4 0 0,-2 3-1 0,-2 3 1 16,1 3 0-16,1 1 0 0,-3 6-1 0,1 4 1 16,1 5 0-16,-1 0 0 0,1 4-1 0,-1 1 0 15,2 2 0-15,2-3 1 0,1 4-2 0,2-4 0 16,0 1 0-16,3 2 1 0,0-3-2 0,3 0 1 16,5 0-1-16,-11 5 1 0,11-5 0 0,-8 6 0 0,8-6-1 15,-8 13 1-15,1-3 0 0,1 1 0 0,0 5-1 16,-1 1 1-16,1 4 0 15,1-1 1-15,0 4 0 0,1-4-1 0,-1 3 1 0,0-1 0 0,0-2 0 16,2-2 0-16,2-6 0 0,-1 4 0 0,4-5 0 16,2-3 1-16,3-3-2 0,1-3 1 0,6-4 0 15,5-1 1-15,10-2-1 0,4-6 1 0,4 2 0 16,-4-6 0-16,6 1-1 0,1-5 1 0,-1 3-1 16,-2 4 1-16,-2 2-2 0,0-1-1 0,-1 1 1 0,-3-2 0 15,-2 4-3-15,-2-3 2 0,-1 1 0 0,-4 2-1 16,-3 2-2-16,-1 1-1 0,-4 1 0 0</inkml:trace>
  <inkml:trace contextRef="#ctx0" brushRef="#br0" timeOffset="59968.82">24079 5320 1243 0,'0'0'0'15,"0"0"0"-15,0 0 0 0,0 0 23 0,0-5 1 0,0 5 0 16,4 0-1-16,-4 0 10 0,5 8-1 0,-5-8 1 15,2 28 0-15,-2-7-12 0,0 4 0 0,0-1-1 16,-2 0 1-16,1-4-13 0,1 3 0 0,0-1 0 16,0 3 1-16,0-1-4 0,-4 4-1 0,4 2 1 15,4 2 0-15,-3-3 2 0,2 1 1 0,2-2-2 16,3-1 2-16,2-2 4 0,1-1-1 0,0-3 0 16,0-4 0-16,0-1 0 0,2-3 2 0,-2-5-2 15</inkml:trace>
  <inkml:trace contextRef="#ctx0" brushRef="#br0" timeOffset="60535.52">24542 5340 1332 0,'0'0'0'0,"0"0"22"0,4-1 0 16,15-15 1-16,-5 5 0 0,-4 6 25 0,-4 5-1 15,-6 0 0-15,5 3 1 0,-5-3-22 0,1 5 1 16,-1-5-1-16,0 3 1 0,0-3-17 0,0 5 0 16,0 3 0-16,0 1 1 0,0 10-5 0,-1 4 0 15,-1 3 0-15,1 3 1 0,-3 4-4 0,1 0 1 0,0 2-1 16,2-1 0-16,2-6-2 0,2 1 2 0,2-1-1 15,1-6 0-15,2-1-1 0,0-1 0 16,0-1 0-16,-1-6 2 0,-2-3-1 0,-4-3 1 0,-1-7 0 16,7 8 0-16,-7-8-1 0,6 4 2 0,-6-4-1 15,13 0 0-15,-4 0 0 0,1-4 0 0,-1-4 0 16,2-1 1-16,4-8-2 0,-1-2 1 0,-3-2 1 16,0 0-1-16,-1 1 0 0,-2-6 2 0,0 3-2 15,0-3 2-15,0 3-3 0,0-3 1 0,0 3 1 0,0-1-1 16,0-2 2-16,0 0 0 0,0 3 1 0,-2 3-1 15,-1 1-2-15,0 3 0 0,-4 6 0 0,1-1 1 16,-2 11-3-16,3-4 1 0,-3 4 0 0,0 0 1 16,0 0 0-16,0 0 0 0,0 0 1 0,-2 3-1 0,2-3 0 15,-3 5 2-15,0 2-1 0,-3 11 1 16,-5 9 0-16,-4 3 2 0,4 2-1 0,3-4 1 16,2-4 2-16,1 1 1 0,0-4-1 0,2 2 1 15,1-2 1-15,2 1 0 0,0-1 0 0,0-1 1 16,0 1 1-16,2-2 1 0,1 2-1 0,-1-2 2 0,-1 0-2 15,-1 0 2-15,-1 1-2 0,-1 1 2 0,1-1-3 16,-1 1 0-16,0-1 1 0,1-1 0 0,-1-1-4 16,1 1 0-16,-1-6 0 0</inkml:trace>
  <inkml:trace contextRef="#ctx0" brushRef="#br0" timeOffset="61452.92">24146 6529 552 0,'0'0'0'0,"0"0"0"15,3-1 0-15,-3 1 124 0,5-5 2 0,-5 5-2 16,1 2 2-16,-1-2-82 0,2 3 0 0,-2-3-1 16,0 3 2-16,0-3-36 0,5 5 1 0,-5-5-1 15,9 1 1-15,-9-1-10 0,6 4 0 0,-6-4 0 16,10 3 0-16,-10-3-4 0,14 4 1 0,-14-4-2 15,16 0 2-15,-16 0-4 0,15 0 1 0,-15 0 1 0,12 0-1 16,-12 0 4-16,13-3 1 0,-13 3-1 0,10-6 0 16,-10 6 2-16,9 0 0 0,-9 0 0 0,8 0 0 15,-8 0 2-15,3-2-1 0,-3 2 0 0,4-6 1 16,-4 6 1-16,6-3 2 0,-6 3-1 0,3 0 1 16,-3 0-1-16,3 0 1 0,-3 0-1 0,4 0 1 15,-4 0 3-15,3 0 1 0,-3 0 0 0,3-5 0 0,-3 5 2 16,3-3 0-16,-3 3 0 0,5 0 2 0,-5 0-2 15,2 0 0-15,-2 0 0 0,3 0 1 0,-3 0-1 16,3 0 0-16,-3 0 0 0,3 0 0 0,-3 0 0 0,3 0-1 16,-3 0 0-16,3 0 1 0,-3 0-4 0,0 0 1 15,0 0-1-15,0 0 1 0,0 0-1 0,0-5 0 16,0 5-1-16,0-3 1 0,0 3-5 0,0-3 2 16,0 3-1-16,8-6 1 0,-8 6-3 0,21-19 1 15,-3 9-1-15,1 2 1 0,5-5 0 0,4 2 1 16,4-1-1-16,0 4 1 0,2-2-2 0,-1 2 1 15,2 2-1-15,2 1 1 0,0 1 0 0,1-1 0 0,0 2 1 16,0 3 0-16,-3-4 0 0,2 3 1 0,-4 1-1 16,-2 1 2-16,-6 3-2 0,-4-4 0 0,-2 1 1 15,-8 1-1-15,-1-1 2 0,-4 3-1 0,-6-4 1 16,7 0-1-16,-7 0-1 0,0 0 2 0,0 0-2 16</inkml:trace>
  <inkml:trace contextRef="#ctx0" brushRef="#br0" timeOffset="61820.15">24168 6605 1206 0,'0'0'0'0,"0"0"16"0,0 0-1 0,0 0 1 0,5-12 1 0,-5 12 16 16,4 0 1-16,-4 0 0 0,4 12-1 0,-4-12-7 0,6 29 1 15,-4-12 0-15,-2 2 0 0,0 2-12 0,-2-4-1 16,2-1 1-16,-3 0-1 0,3-6-5 0,3 1 0 16,-1-3 0-16,1-1 0 0,-2 1 0 0,1 2 0 15,1 1 0-15,2-3 1 0,1 1 7 0,1 2 0 16,1 2 0-16,1-5 1 0,4-3 1 0,1-2 1 15,1-1-1-15,-3 1 1 0,1-2 1 16,0 1-1-16,1-2 0 0,4-2 0 0,3 1-2 0,1-4 0 0,2 2 0 16,1-2 0-16,2-3 2 0,4 0 2 0,-3 0-1 15,-1-1 0-15,1-2-3 0,-3 0 0 0,-1 1 0 16</inkml:trace>
  <inkml:trace contextRef="#ctx0" brushRef="#br0" timeOffset="62132.98">24190 6704 1332 0,'0'0'0'0,"0"0"0"0,3-5 0 0,-3 5 38 16,2-3 1-16,-2 3-1 0,0-3 1 0,0 3 24 16,5-2 0-16,-5 2 0 0,21-6 0 0,-1 4-22 0,6-3 1 15,-1 2-1-15,-1 0 1 0,2 1-21 0,1-1 2 16,1 0-1-16,0-2 1 0,-3 1 0 0,1-1 1 16,1-2-1-16,1 6 2 0,1-4-3 0,0 2 1 15,-1-2-1-15,1-1 2 0,1 0-1 0,-3 2 2 16,2-2 0-1,-2 1-1-15,-1 4-3 0,-1-2-1 0,-1-1 0 0</inkml:trace>
  <inkml:trace contextRef="#ctx0" brushRef="#br0" timeOffset="63042.27">26203 5233 401 0,'2'0'0'15,"-2"0"0"-15,8-13 0 0,-8 13 139 0,8-21 2 16,-8 21-2-16,5-11 1 0,-5 11-83 0,3-4 2 16,-3 4-1-16,1 1 0 0,-1-1-13 0,0 3 0 0,0-3 0 15,-1 0 0-15,1 0-18 0,0 4 0 0,0-4 0 16,-3 4 1-16,3-4-12 0,-4 13-1 0,1 6 1 16,0 6 0-16,-3 12-3 0,-2 5 1 0,0 3-1 15,0-1 1-15,0 0 2 0,0 1 1 16,1 1 0-16,3-5 1 0,0-2-1 0,3-1 1 0,-1-1 0 15,1-5 0-15,-1-2-3 0,4-2 2 0,-1-7 0 16,1-4 0-16,-1-6-6 0,1-3 0 0,-2-8 1 16,2 5 0-16,-2-5-8 0,0-5 2 0,1-3 0 15</inkml:trace>
  <inkml:trace contextRef="#ctx0" brushRef="#br0" timeOffset="63494.21">26819 5279 1306 0,'0'0'0'0,"0"0"0"0,0-4 0 0,0 4 15 0,0-1 1 15,0 1 0-15,0 0 0 0,0 0 12 0,-4 1 1 16,4-1-1-16,-4 4 1 0,4-4-10 0,-10 8 0 16,10-8 0-16,-29 12 1 0,9-1-15 0,-4 2 1 0,1 0-1 15,3-2 1-15,1-3-4 0,1 1 1 0,4-1 1 16,-1 5-1-16,3 3-2 0,-1-4 2 0,0 4-1 16,0 5 0-16,4-1-2 0,-4 1 0 0,3-2 0 15,4 1 1 1,3-2-1-16,1 2 0 0,2-4 0 0,2 0 1 0,1 0-1 0,2 1 0 0,4-4 0 15,3 0 1-15,2-1-1 0,2 3 1 0,1-3-1 16,1 1 2-16,-1-4-2 0,4 2 1 0,-2-1 0 16,0-2 0-16,-1 0-1 0,-2 3 1 0,-2-3 0 15,-1 1 0-15,-3 2-1 0,-4-3 1 0,-3 0-1 16,-1-6 2-16,-2-2-2 0,1 6 0 0,-1-6 0 16,-4 6 1-16,4-6-1 0,-12 8 0 0,0-3 0 0,-6 1 0 15,-4-1 0-15,-5-2 0 0,1-1 0 0,-1-4 0 16,3-6 0-16,2 1 0 0,0-6 0 0</inkml:trace>
  <inkml:trace contextRef="#ctx0" brushRef="#br0" timeOffset="63787.55">26820 5192 1318 0,'2'-4'0'0,"-2"4"0"15,8-4 0-15,-8 4 17 0,8-8 1 0,-8 8-1 16,20-5 1-16,-4 2 28 0,3 3 1 16,1-3 0-16,-1 1 0 0,0 2-11 0,0 2 1 0,2-2-1 15,1 0 1-15,0 0-5 0,1 0 2 0,-1-2 0 16,-1-1-1-16,-2 0 2 0,0 1 1 0,0-3-1 15,0 2 1-15,-1 0-7 0,-1 1 0 0,-2-1 0 16,-3-1 2-16,-2 4-7 0,-4 1 1 0,-6-1 0 16</inkml:trace>
  <inkml:trace contextRef="#ctx0" brushRef="#br0" timeOffset="64769.13">26085 6352 904 0,'0'0'0'0,"0"0"0"16,2-8 0-16,-2 8 58 0,10-16 2 0,-10 16-2 0,7-12 2 15,-7 12 17-15,7-10 1 0,-7 10-1 0,5-8 0 16,-5 8-34-16,3-3 1 0,-3 3 0 0,3-3-1 15,-3 3-17-15,0 0 0 0,0 0 0 0,0 8 0 16,0-8-7-16,0 24 0 0,0-1 0 0,-2 3 0 0,1 5 1 16,-1 7 1-16,2-1 0 0,0-4 0 15,0-1-2-15,0 1 0 0,0-3 0 0,0 2 1 0,0-1-3 16,0-1 1-16,0-3-1 0,0-1 1 0,0-3-7 16,0 3 1-16,2-9 1 0,-1-3-1 0,-1-4-4 15,-1-5 0-15,1-5 0 0,-2 6 1 0,2-6-6 16,0 0 2-16,0 0-1 0,0 0 1 0,0 0-4 0,0 0 1 15,0 0 0-15,0-6 0 0,0 6 0 0,0-13-1 16,3 0 0-16</inkml:trace>
  <inkml:trace contextRef="#ctx0" brushRef="#br0" timeOffset="65118.28">26227 6365 1054 0,'2'0'0'0,"-2"0"0"0,3-5 0 15,-3 5 33-15,8-5-1 0,-8 5 1 16,11-3 1-16,-11 3 16 0,7-3 1 0,-7 3-1 15,6-2 1-15,-6 2-37 0,11-3 1 0,-11 3-1 0,13-5 2 16,-13 5-16-16,19-7 1 0,-19 7 0 0,21-12 0 16,-21 12-3-16,19-9 0 0,-19 9 0 0,24-16 0 0,-24 16-1 15,28-13 2-15,-28 13-1 0,29-12 1 0,-13 5 1 16,2 3 0-16,-1-1 0 0,1 0 0 0,-1 2 1 16,2-2 1-16,2 2-1 0,-2-2 2 0,0 2 1 15,-3 0 2-15,2 1-1 0,-4 2 1 0,2 2 7 0,-2 1 2 16,1 0-1-16</inkml:trace>
  <inkml:trace contextRef="#ctx0" brushRef="#br0" timeOffset="65442.75">26089 6593 853 0,'1'0'0'0,"-1"0"0"16,3 1 0-16,-3-1 24 0,4 4 1 0,-4-4-1 16,4 3 1-16,-4-3 27 0,7 1 0 0,-7-1 1 15,12-1 0-15,-12 1-31 0,21-7 1 0,-21 7-1 16,29-12 2-16,-13 2-14 0,0-2 0 0,-2 4 0 15,0 0 1-15,-1 0-6 0,-2 3-1 0,2 2 1 0,0 3-1 16,-2-3 8-16,2 3-1 0,3 0 0 0,1 0 0 16,4-2 4-16,3-1-1 0,0-2 1 0,-2 2 1 15,-1 1 2-15,-2 2 1 0,0 0 0 0,0-1 0 0,0-4-1 16,0 0 0-16,-1-3 0 0</inkml:trace>
  <inkml:trace contextRef="#ctx0" brushRef="#br0" timeOffset="68123.7">13102 7810 363 0,'0'0'0'0,"0"0"0"16,0-8 0-16,0 8 14 0,0-12 0 0,0 12 0 16,4-8 0-16,-4 8-7 0,8 0 0 0,-8 0-1 15,13 3 1-15,-13-3 18 0,21 0 0 0,-21 0-1 16,27 0 2-16,-27 0-2 0,29-2-1 0,-13 1 1 15,0 1 0-15,1 0 0 0,1 0 0 0,-1 0-1 16,2 0 1-16,2 1-3 0,0 1 1 0,-1 0 1 0,3 1-1 16,5 0-5-16,1 2 0 0,5 3 0 15,-1-4 0-15,1-1-3 0,4 2 2 0,-2 0 0 0,4 0-1 16,2 1-5-16,-1-1 2 0,4-4-2 0,-2 1 1 16,3-2-4-16,0 0 1 0,4 2-1 0,-4 1 1 15,3-3-3-15,2 1 0 0,4-2 1 0,-4-2 0 16,1-2 1-16,1-3 2 0,1-2 0 0,3 4 0 0,1-2 0 15,1-1 0-15,0 1 0 0,0 0 0 0,3 3-1 16,-3-3 0-16,3 3 0 0,-3 2 1 0,3-2-2 16,-3 2 0-16,0 3 1 0,3-3 0 0,-3 3-1 0,3 3 1 15,-3-3 0-15,0 3-1 0,-1-3-1 0,1 2 0 16,0 1-1-16,1-3 2 0,2 0 0 0,-3 0 1 16,2 0-2-16,-2-5 2 0,-2 2-1 0,1-1 1 15,-1-3 0-15,0 2 0 0,-4 2-3 0,1 2 2 16,-1-4-2-16,1 2 2 0,-5-2-3 15,2 0 0-15,-3 2 1 0,2 0-1 0,1 0 2 0,1 1 0 0,-2 2 0 16,1-3 1-16,0 3 1 0,0 3-1 0,1-3 1 16,-1 3 0-16,2 2-1 0,-1-3 1 0,3 1 0 15,2 0-1-15,2 2-1 0,-2 0 1 0,1-2-2 16,-1-2 2-16,2-1-4 0,0 0 2 0,0 0-2 16,2 0 2-16,-3-1-3 0,6-4 0 0,-2 0 1 15,-3 2 0-15,-1-5-2 0,-1 0 0 0,-1-1 0 16,0 1 2-16,-2 0-2 0,-2 0 0 0,1 0 0 15,0 0 0-15,1 0 0 0,-5 0 1 0,2 4 0 16,0-4 0-16,-1 3 7 0,-1 0 1 0,-1 2-1 16,0-3 1-16,0 1 1 0,1 0 0 0,-3 0 1 0,2-3-1 15,0 4 9-15,0-3 0 0,1 1 0 0,2 3 2 16,0-2-8-16,2 2 1 0,-2 0-1 0,1 1 1 16,1-4 12-16,1 1 1 0,0 2-1 0,0 1 1 0,1-1-8 15,-1 2 0-15,0-1 1 0,0 0 0 0,0 2 5 16,-3-3 1-16,2 2 0 0,-2-6 0 0,0 1-6 15,0 0 1-15,-2 1 0 0,1 0 0 0,-4 0-2 16,0 2 1-16,1-5-1 0,2 0 0 0,-1 1-4 16,4 2-1-16,-4-3 1 0,2 3 1 0,-4-3-3 15,2 3 1-15,-1 2 0 0,3-3 0 0,-4 0-10 0,2-2 0 16,0 1 1-16,1 6 0 0,2-2-1 16,0 1 1-16,3 2 0 0,0-3 0 0,1 3-5 0,4 0 2 15,-4 0-1-15,3 0 0 0,-1 0 0 0,1 0 1 16,-3-5-1-16,1 5 0 0,0 0-2 0,0 0 1 15,-1 0-1-15,0 0 1 0,-1 2-1 0,0 1 1 16,0-3-1-16,-3-3 2 0,2 1-2 0,-1 2 1 0,-1-3-1 16,0 1 1-16,0-1 0 0,-1 0 1 0,1 1-1 15,-5 1 2-15,2-1-2 0,-2 2 0 0,0-4 0 16,-1 0 1-16,0 1 0 0,-1-2 1 0,1 1-1 16,0-1 0-16,-1 2-1 0,-1 0 0 0,0 1 1 15,0 2-1-15,-1 0-1 0,2 2 1 0,-2 1 0 16,-1-3 0-16,1 3-1 0,-3-1 1 15,3 1-1-15,-1-3 1 0,1 1-1 0,-1 1 0 0,1-1 0 16,-1 3 1-16,2-3-1 0,0 1 0 0,0-1 0 16,2 3 0-16,4-4 0 0,-1 0 0 0,-2 0 0 0,-1-4 1 15,-4 3-1-15,-2-1 2 0,-1 1-1 0,0-4 0 16,0 3 0-16,1 1 0 0,-1 1 0 0,-1 0 0 16,1 0-1-16,0 1 1 0,-1 1-1 0,1-1 2 15,0 3-2-15,0-4 1 0,1 1-1 0,-1 1 1 16,2-1-1-16,-4 3 1 0,4-4-1 0,0 1 1 15,0-1-1-15,0-1 1 0,-2 1-1 0,0-4 1 0,1 3 0 16,-1-1 1-16,2 1-1 0,-4-3 1 0,4 1 0 16,3 2 0-16,0-2 1 0,-1 1-1 0,-1 2 0 15,2-3 0-15,0 3 1 0,-1 0-1 0,1 0-1 0,0 0 1 16,-2 0-1-16,1 3 2 0,-2-3-2 0,1 2 0 16,-3 1 0-16,2-3 1 0,0 0 0 0,-2 0 1 15,0 1-1-15,-1 1 0 0,0-2 0 0,-1 0 2 16,-1 1-1-16,1-1 1 0,-3 0-1 0,0 0 1 15,-1 0 1-15,-1 0-1 0,-3 0 1 16,1 0-1-16,0 0 1 0,-1 0 0 0,1-1-2 0,0-1 0 0,-2 1-1 16,0 1 2-16,-2 0-4 0,1 1 1 0,-2 1-1 15,0-1 1-15,0 3-1 0,0-4 0 16,-1 1 0-16,0 1 0 0,-2-1-1 0,-1 3 1 0,1-3-1 16,0 2 1-16,1 0-1 0,0 2-1 0,-1-3 1 15,1 1 0-15,2 0-1 0,0 2 1 0,0 0-1 16,0-2 0-16,0-2 0 0,1 1 0 0,-1 3 0 15,-3-4-1-15,-3 2 1 0,-4 1 0 0,-1-4 0 16,-2 0 1-16,-2 1-1 0,-2 2 2 0,-7-3-1 16,9-3 1-16,-2 2 0 0,-1-3 0 0,0 3 0 15,1-1 0-15,-1 1 0 0,1-2 1 0,-1-1 1 0,-1 3-1 16,-5 1 0-16,9-3 0 0,-9 3 0 0,7 0 0 16,-7 0 0-16,3 0 0 0,-3 0 1 0,3 0 0 15,-3 0-2-15,3 0 1 0,-3 0 0 0,3 0 0 16,-3 0-1-16,2 0 0 0,-2 0 0 0</inkml:trace>
</inkml:ink>
</file>

<file path=ppt/ink/ink10.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46:59.853"/>
    </inkml:context>
    <inkml:brush xml:id="br0">
      <inkml:brushProperty name="width" value="0.05292" units="cm"/>
      <inkml:brushProperty name="height" value="0.05292" units="cm"/>
      <inkml:brushProperty name="color" value="#FF0000"/>
    </inkml:brush>
  </inkml:definitions>
  <inkml:trace contextRef="#ctx0" brushRef="#br0">13009 4012 12 0,'2'0'0'0,"-2"0"0"16,3-11 0-16,-3 11 0 0,5-14 0 0,-5 14 0 15,9-16 0-15,-9 16 0 0,21-8 0 0,-21 8 0 16,32-13 0-16,-15 7 0 0,1 0 0 0,1-1 0 16,-1 3 0-16,-2-1 0 0,-4 2 0 0,1 1 0 15,0-1 0-15,0-2 0 0,-5 5 0 0,1-3 0 16,2 3 0-16,-3-3 0 0,2 1 0 0,-2 2 0 15,0 0 0-15,0 0 0 0,-2 0 0 0,-6 0 0 16,8 2 0-16,-8-2 0 0,11 0 0 0,-11 0 0 0,10 3 0 16,-2-3 1-16,1 0 0 0,2 0 0 15,2 0 1-15,3 0 5 0,2 0 0 0,-1 0 0 0,-1-5 1 16,2 2 13-16,1 3 1 0,-2 0 1 0,-1 0-1 0,2 0 15 16,-2 0 1-16,-2 0-1 0,2-3 2 0,0 1-4 15,0 2 2-15,1 0-1 0,-2 2 1 0,1-2 7 16,0 0 0-16,0 3 0 0,1-3 1 0,-2 0-21 15,0 0 1-15,1 0 0 0,2 3 0 0,1-3-8 16,2 5 0-16,1-5 0 0,-6 3 0 0,2-3-7 0,-1 2 0 16,2-2 0-16,2 0 0 0,1 3-4 15,2-3 1-15,2-3-1 0,-1 1 1 0,1 2 6 0,-1 2 1 16,2 1-1-16,4-3 1 0,-3 0 2 0,3 0 0 16,-3 3 1-16,1-3 0 0,3 2-5 0,0 1 1 15,1-3-1-15,-3 1 0 0,2 3 1 0,-3-4 0 16,1 3 0-16,-3-3 0 0,2 1-5 0,0 2 0 15,-1 1 0-15,-2 0 0 0,-1-2-4 0,1 1 0 0,1 0 1 16,0 2 1-16,0-2-1 0,4-1 2 0,-3 1-1 16,6 0 0-16,-1-1 2 0,1 1 1 0,-1-2 0 15,1 3 0-15,-1-4 5 0,5 0 0 0,-3 0 0 16,2 3 0-16,0-3-3 0,1-3 2 0,-3-1-1 16,2 3 0-16,-1-4-1 0,1 2-1 0,1 3 0 15,-4-3 1-15,-1 1-1 0,1 2 1 0,1-3 0 16,1-2 1-16,-2 2-2 0,2-2 0 0,3 1 0 15,-4-3 0-15,1 3-1 0,0 0 1 0,0 3 0 0,1-4 0 16,-1-3-2-16,3 5 1 0,-4-2-1 0,1 2 1 16,3-2-2-16,1 2 1 0,-1-2 0 0,0 1-1 15,1 0-1-15,-2 0 1 0,5 1-1 0,1-1 1 16,-2 0-1-16,-1-1-1 0,2 0 1 0,-1 2 1 16,-1-2-3-16,-1 0 1 0,0-1-1 0,-3 1 2 15,1 1-4-15,-5 0 1 0,6 0 1 0,-4-1-1 0,0-1-1 16,0 1 1-16,1 0-1 0,-2 2 0 0,1 1-1 15,0 1 0-15,0-1 1 0,-1 2 0 0,2-3-1 16,-2 1 0-16,-1 2 0 0,1-3 1 0,-6 3-1 0,3-3 2 16,-3 2-1-16,-1 1 0 0,0 0 5 0,-1 0 1 15,-1 0 0-15,-4-4 0 0,-5 4-3 0,-3-3 2 16,-2 2-2-16,-1 1 2 0,-1-4 7 0,-4 3 0 16,-5 1 1-16,10-3-1 0,-10 3 6 0,9 0 0 15,-9 0 0-15,10 0 0 0,-10 0 4 0,9 0-1 16,-9 0 1-16,8 0-1 0,-8 0 1 15,7-5 0-15,-7 5-1 0,6-3 2 0,-6 3-4 0,6 0 0 0,-6 0 1 16,5 0 0-16,-5 0-12 0,3 0 0 0,-3 0 0 16,3 0 1-16,-3 0-7 0,4 0 1 0,-4 0-1 15,3 0 1-15,-3 0-5 0,0 0 0 0,0 0 0 16</inkml:trace>
  <inkml:trace contextRef="#ctx0" brushRef="#br0" timeOffset="1652.16">13295 3922 438 0,'0'0'0'0,"0"0"0"16,0-5 0-16,0 5 84 0,-5-11 1 0,5 11-1 15,-3-8 0-15,3 8-48 0,0 0 1 0,0 0 0 16,-5 0 0-16,5 0-35 0,-3 3 0 0,3-3 1 15,-4 2 0-15,4-2-6 0,-4 3-1 0,4-3 1 16,-7 3 0-16,7-3-30 0,-6 0 2 0,6 0-1 16,-3 2 1-16,3-2-25 0,-2 0 1 0,2 0-1 0,-3 0 1 15,3 0 9-15,0 0 0 0,0 0 0 0,0 3 0 16,0-3 21-16,0 3 0 0,0-3 0 0,6 5 2 16,-6-5 7-16,13 5 2 0,-13-5-2 0,18 7 1 15,-18-7 5-15,25 10 1 0,-9-4-1 0,0-1 1 16,1-2 2-16,1-3 1 0,0 2-1 0,1 1 1 15,-2 0 2-15,4 2-1 0,1-5 1 0,1 1-1 0,0 3 3 16,5 0 1-16,-3 0-1 0,-1-1 1 0,3-3 0 16,2 4 1-16,-1-2 0 0,1 0 0 0,1-1 0 15,4 2 0-15,-4-3 0 0,2 2 1 0,-3-2-1 16,1 0 1-16,3 0 0 0,1 0 0 0,-1-2 4 0,1-1 0 16,-1 0 1-16,2 1-1 0,0-2 3 0,1 1 0 15,0-2 0-15,2-2 1 0,4 1 5 0,-1 0 1 16,-1 1 0-16,0-3-1 0,1 3 6 0,3-3 1 15,-3 4-1-15,0-4 0 0,-2 3-2 0,-3 2 0 16,3-2 0-16,-1-1 1 0,0 1-4 0,-1 0 0 16,1 1 1-16,0 0 0 0,2 1-4 0,-2 2 2 0,4-3-1 15,-2 1 0-15,-1 2-2 0,3 1-1 0,-4 0 0 16,4 0 1-16,-3 0-2 0,3 0 1 0,-2 0-1 16,0 0 1-16,-1 0 15 0,0 0 1 0,-3 0-1 15,-1 1 1-15,-1-1 8 0,-1 0 0 0,-1 3-1 16,-1-3 1-16,-3 4-15 0,1-4 0 0,-2 1 0 15,0 2 0-15,0-3-6 0,0 0 0 0,0 0 0 16,2-3 1-16,-3 2-8 0,2 1 0 0,-2-4 1 16,-1 0 0-16,1 4-5 0,-2-3 0 0,0-2 0 0,-1 5 1 15,0 0-3-15,-2 0 1 0,1 0-1 0,-1 0 1 16,-1-5-1-16,1 5 0 0,0-3 0 0,1 3 0 16,2 0-1-16,-3 0 1 0,1 0 0 15,-1 0 0-15,-2-3-1 0,0 1 0 0,0 2-1 0,-1 2 1 16,-2 1-1-16,-1-3 0 0,0 3 0 0,1-3-1 15,-3 2 0-15,-4 1 0 0,2-2-1 0,2 3 2 0,1-4 0 16,2 3 1-16,2-3-2 0,-2 1 2 0,0 2 0 16,1-3 1-16,1 4-1 0,-2-4 1 0,1 1 0 15,2-1 0-15,-4-1 0 0,4 1 0 0,-3 0 0 16,1 0 0-16,1 0 0 0,-1 0 0 0,2 0 0 0,-3 0 0 16,2 0 0-16,-1 0 0 0,-1 0 0 0,0 0 0 15,2 0 0-15,-4 0 0 0,5-4 0 0,-3 1 0 16,2 2 0-16,-4 1 0 0,2 0 0 0,0 0 1 15,0 0 0-15,2 0 0 0,-1 0 1 16,1-3-1-16,1-1 0 0,-5 3 1 0,2 1 0 0,0-3 1 0,-3 1-1 16,-1 2 0-16,0-3 0 0,-3 3 2 0,1-3-2 15,-2 1 1-15,0 2-2 0,-2-3 2 0,-6 3-1 16,10 0 0-16,-10 0 0 0,8 0 2 0,-8 0-2 16,6 0 1-16,-6 0 1 0,11 0 0 0,-3 0 0 15,-3 0 0-15,3 0 2 0,-5 0-1 0,-3 0 1 16,10 0 1-16,-10 0-3 0,9-5 2 0,-9 5-2 15,7-3 2-15,-7 3-3 0,6 0 2 0,-6 0-1 16,6 0 1-16,-6 0-1 0,7 0 2 0,-7 0-2 16,6 3 2-16,-6-3-3 0,3 0 2 0,-3 0-2 15,5 0 2-15,-5 0-2 0,2 0 1 0,-2 0 0 16,3 0 0-16,-3 0 0 0,1 0 0 0,-1 0 1 0,0 0-1 16,0 0-1-16,0 0 2 0,0 0-1 0</inkml:trace>
  <inkml:trace contextRef="#ctx0" brushRef="#br0" timeOffset="8134.27">8551 4788 12 0,'-3'0'0'0,"3"0"0"15,-5-8 0-15,5 8 0 0,-13-18 0 0,13 18 0 16,-12-7 0-16,12 7 0 0,-8 0 0 0,8 0 0 16,-5 4 0-16,5-4 0 0,-8 3 0 0,8-3 0 15,-5 5 0-15,5-5 0 0,0 2 0 0,0-2 0 16,-3 3 0-16,3-3 0 0,-5 3 0 0,5-3 0 15,-3 5 0-15,3-5 0 0,0 3 0 0,0-3 0 16,-2 0 0-16,2 0 0 0,0 0 0 0,0 0 0 16,0 5 0-16,0-5 0 0,0 1 0 0,0-1 0 15,7 4 0-15,-7-4 0 0,19 7 0 0,-19-7 0 0,25 8 1 16,-7-4 0-16,3 0 0 0,-4 1 0 16,-1-5 2-16,0 0 0 0,-3 0 0 0,-4 3 1 0,3-3 0 15,-3-3 1-15,-1 0-1 0,3 1 1 0,-1-1-1 16,3 2 1-16,-1 1 0 0,-1-4 0 0,2 4 0 15,-3-3 10-15,1 2 1 0,-1 1-2 0,-3-4 2 16,1 4 10-16,0-3 0 0,-8 3-1 0,8 0 2 0,-8 0-11 16,5 0 1-16,-5 0-1 0,5 0 0 0,-5 0-6 15,3 0 1-15,-3 0-1 0,2 0 1 0,-2 0-4 16,3 0-1-16,-3 0 1 0,3 0 1 0,-3 0-4 16,5 3 1-16,-5-3-1 0,1 0 2 0,-1 0-5 15,4 0 1-15,-4 0 1 0,3 4-1 0,-3-4-1 16,5 0 0-16,-5 0 0 0,0 0 0 0,0 0-1 0,-4 0 1 15,4 0 1-15,-1 0-1 0,1 0 0 0,-8 0 0 16,0 0 0-16,-5 0 0 0,-6 0 0 0,-3 1 0 16,1-1 1-16,5 0 0 0,2 3-1 0,1-3 1 15,2 4 0-15,1-4 1 0,4 1-3 0,1 2 0 0,5-3 0 16,-9 0 1-16,9 0-1 0,-8 2 0 0,8-2 0 16,-12 0 1-16,12 0-1 0,-4 3 0 0,4-3 0 15,-5 0 1-15,5 0-1 0,-5 0 1 0,5 0 0 16,-8 0 0-16,8 0 1 0,-8 0-1 0,8 0 0 15,-9 0 1-15,9 0 3 0,-4 0 0 0,4 0 1 16,-4 0-1-16,4 0 8 0,-4 3-1 0,4-3 0 16,-3 0 2-16,3 0 3 0,0 0 1 0,0 0-2 15,0 0 2-15,0 0 2 0,0 0-1 0,0 0 0 16,7 0 0-16,1 0-2 0,-2 0 1 0,7 0-2 16,6 0 2-16,6 0-4 0,-1 0 0 0,2-3 1 0,-4 0 0 15,-1 1-2-15,-1-2 2 0,-2 0-2 0,1 4 2 16,-1-4-1-16,-1 0 1 0,2 1-1 0,-1 2 2 15,-2-4-6-15,1 2 0 0,-1 0 0 0,2 1 2 16,-2-1-6-16,-4 0 2 0,3 1 0 0,1-1 0 16,-5 0-1-16,2 1 1 0,-7-1-1 0,2 1 1 0,0-1-1 15,0 0 1-15,0 2 0 0,-3 1 0 0,-5 0-3 16,8-4 1-16,-8 4-1 0,3 0 2 0,-3 0-1 16,5 0 0-16,-5 0 1 0,1 0 0 0,-1 0-1 15,3 0 0-15,-3 0 0 0,-4 0 1 0,4 0-4 16,-5 0 1-16,-2 4 0 0,-5-3 0 15,-9 5-1-15,-1-1-1 0,-2 3 0 0,1-3 1 0,3 0-1 0,1-2 0 16,0 2 0-16,3 2 0 0,0-2-1 0,3 2 1 16,-3-3-1-16,2 1 1 0,2-5-1 0,3 3 0 15,1-1 0-15,0 4 2 0,0-4-2 0,-2 1 1 16,2 0-1-16,0 2 1 0,1-4 3 0,-1 3-1 16,1-4 1-16,4 3-1 0,3-3-2 0,-5 1 2 15,5-1-2-15,-3 0 1 0,3 0-1 0,-5 3-1 0,5-3 0 16,-5 0 1-16,5 0 0 0,-3 0 2 0,3 0-2 15,-3 0 1-15,3 0 1 0,-2 0-1 0,2 0 0 16,0 0 2-16,0 0-5 0,8 0 1 0,-8 0 0 16,7 4 0-16,4-4 0 0,5 0 0 0,1 0 1 15,-1 0-1-15,2 0-1 0,-1-4 1 0,3 0-1 16,2 1 1-16,2-2-1 0,1-2 0 0,1 3 0 16</inkml:trace>
  <inkml:trace contextRef="#ctx0" brushRef="#br0" timeOffset="10050.61">11409 4674 12 0,'0'0'0'0,"0"0"0"15,-3-8 0-15,3 8 0 0,-7-17 0 0,7 17 0 16,-8-8 0-16,8 8 0 0,0 1 0 0,0-1 0 16,0 3 0-16,0-3 0 0,0 4 0 0,0-4 0 0,0 4 0 15,0-4 0-15,0 3 0 0,0-3 0 16,0 2 0-16,0-2 0 0,0 3 0 0,0-3 0 15,0 2 0-15,0-2 0 0,0 1 1 0,0-1-1 0,0 2 1 16,0-2 2-16,0 0 2 0,0 0-1 0,0 3 1 16,0-3 23-16,0 0 0 0,0 0 0 0,5 2 0 15,-5-2 13-15,13 3-1 0,-13-3 0 0,19 3 2 16,-19-3-6-16,30 5 0 0,-14-2 0 16,-1-1 1-16,1-2-12 0,-4 3 2 0,0-3 0 0,-1 0 0 0,3 0-8 15,-1-3 0-15,0 3 0 0,-1 0 1 0,6 0-3 16,1 0 1-16,0 0 0 0,0 0 0 15,-3 0-1-15,2 0 1 0,-1 0-1 0,1 0 1 0,1 0-5 16,-2 0 2-16,-1 0 0 0,2 0-1 0,-1 0-4 0,2 3 0 16,-1-3 0-16,-2 1 1 0,-3 2 0 0,-4-3 1 15,2 4 0-15,-4-4 1 0,1 0-3 0,-2 0 1 16,-6 0 0-16,13 0 1 0,-8 1 0 0,-1 2 0 16,4-3 1-16,0 0 0 0,0 0-2 0,-3 0 2 15,3 0-1-15,-1 0 0 0,7 0 2 0,-1 0-1 16,-1 0 1-16,4-4 0 0,2 0 0 0,-4 4-1 15,2-3 1-15,0 2 0 0,0-4 1 0,-2 2 1 0,2 0-2 16,-3 1 2-16,3-1-3 0,1 0 1 0,-4 1-1 16,0 2 1-16,0-3-1 0,-2 1 1 0,2 1-1 15,-4-1 1-15,2 2-4 0,2-3 1 0,-3 1-1 16,1 2 1-16,-3-3-2 0,1 3 0 0,3-3 0 16,0 3 0-16,3 0-2 0,1 0 1 0,-4-1 0 15,-1-3-1-15,2 0-1 0,0-1 1 0,-3 2 0 16,-1 0-1-16,-1 1 0 0,-2-1 0 0,1 3-1 0,-1-3 2 15,1 1-2-15,-1 2 1 0,-1 0 0 0,4 0-1 16,2 0 0-16,2 0 0 0,-2-3 1 0,-1-2 0 16,-2 5-3-16,-3 0 1 0,3 0 1 0,-5 0-1 15,-3 0 0-15,9 5-1 0,-9-5 1 0,10 0-1 16,-10 0 0-16,8 0 1 0,-8 0-1 0,3 0 0 16,-3 0 0-16,3 0 0 0,-3 0-1 0,7 0 2 0,-7 0-2 15,6 0 0-15,-6 0 0 0,6 0 2 0,-6 0-3 16,13 3 0-16,-2-3 0 0,0 0 1 0,2 0-1 15,2 0 2-15,-3 0-2 0,0 0 1 0,-5 0-1 16,-2 0 0-16,3 0 0 0,-3 0 2 0,3 0-3 0,-3 0 0 16,3 0 0-16,0 0 1 0,0 0-1 0,1 0 0 15,-1 0 0-15,0 0 0 0,-8 0 0 0,8 0 0 16,-8 0 0-16,10 0 0 0,-10 0-1 0,9 0 1 16,-9 0 0-16,11 0 0 0,-11 0-1 0,8 0 1 15,-8 0-2-15,10 0 2 0,-10 0 0 0,8 2 0 0,-8-2 0 16,3 0 0-16,-3 0 0 0,5 3 0 0,-5-3 0 15,1 0 0-15,-1 0 0 0,4 0 0 0,-4 0 0 16,3 0 2-16,-3 0-1 0,5 0 0 0,-5 0 0 16,0 0 1-16,0 0 2 0,0 0-1 0,0 0 0 15,0 0 1-15,0 0 1 0,0 0 1 0,0 0-1 16,0 0 1-16,0 0-1 0,0 0 0 0,0 0 0 16,0 0 0-16,0 0 0 0,0 0 0 0,0 0 0 15,-4 0 0-15,4 0 1 0,-1 0 0 0,1 0-1 16</inkml:trace>
  <inkml:trace contextRef="#ctx0" brushRef="#br0" timeOffset="13484.17">20054 4685 12 0,'0'0'0'0,"0"0"0"0,0-8 0 16,0 8 0-16,-5-16 0 0,5 16 0 0,-3-8 0 15,3 8 0-15,2 0 0 0,-2 0 0 0,1 3 0 16,-1-3 0-16,0 5 0 0,0-5 0 0,0 2 0 0,0-2 0 16,0 3 0-16,0-3 0 0,0 0 0 0,0 0 0 15,0 3 0-15,0-3 0 0,5 0 1 0,-5 0 1 16,13 2 0-16,-13-2 1 0,16 3-1 0,-16-3 4 16,29 0 0-16,-12 0 0 0,1 0 1 0,-1 0 0 15,-1 0 1-15,0-5 0 0,-2 5 1 0,-1-3 2 0,-2 1 1 16,0 1-1-16,1-1 0 0,-1 2 0 0,1-3 1 15,1 1-1-15,-2 2 0 0,2-3 9 0,0 3 1 16,0 0 1-16,-5 0-1 0,-2 0-2 0,-1 0 0 16,-5 0 0-16,8 3 0 0,-8-3 5 0,3 0 1 15,-3 0-2-15,3 0 2 0,-3 0 1 0,2 0 0 16,-2 0-1-16,0 0 1 0,0 0-6 0,0 0 2 0,0 0-1 16,0 0 0-16,0 0 2 0,0 0 0 0,0 0 1 15,0 0-1-15,0 0-2 0,-2 0 0 0,2 0 0 16,-3 0 1-16,3 0-4 15,-3-6 0-15,3 6 0 0,-2-1 1 0,2 1-6 0,-5 0 1 0,5 0-1 16,-3 0 0-16,3 0-1 0,0 0 0 0,0 0-1 16,0 0 2-16,0 0-6 0,0 0 1 0,0 0 0 15</inkml:trace>
  <inkml:trace contextRef="#ctx0" brushRef="#br0" timeOffset="16867.45">26959 3110 12 0,'-2'0'0'0,"2"0"0"16,-3-12 0-16,3 12 0 0,-3-6 0 0,3 6 0 15,-3-3 0-15,3 3 0 0,-5-5 0 0,5 5 0 16,-3 0 1-16,3 0 3 0,-4 0 1 0,4 0-1 16,-3 0 2-16,3 0 10 0,-3 0-1 0,3 0 1 0,-6 5 1 15,6-5-2-15,-7 3-1 0,7-3 1 0,-6 5 0 16,6-5 0-16,-11 8 1 0,11-8-2 0,-15 16 2 16,15-16-2-16,-14 20-1 0,14-20 0 0,-11 21 1 15,11-21-1-15,-14 17 2 0,14-17 0 0,-12 19-1 16,12-19 0-16,-4 22 0 0,4-22 0 0,-7 29 0 0,4-13 5 15,-2 4 2-15,2-2-2 0,3 1 1 0,0-2-4 16,0-1 0-16,0 3 1 0,0-2 0 0,2 7 1 0,1 1 1 16,-1-4 0-16,-1-2 0 0,1-2-2 0,-1-1 0 15,3 0 0-15,-1 2 0 0,0-1-2 0,0 2 1 16,0 2 0-16,0-4-1 0,1 2-8 0,-1-3 1 16,2 1 0-16,1-6 0 0,0 2-6 0,1-5 0 15,-2-2 0-15,-1 1 2 0,-4-7-4 0,7 4 1 16,-7-4 0-16,6 8 0 0,-6-8-1 0,6 3 0 15,-6-3 0-15,12 5 0 0,-6-5 2 0,0 0 2 0,1 0-2 16,-1-3 1-16,2-2 10 0,2 0 0 16,1-2 1-16,0 0-1 0,0-2 12 0,0-2 0 0,0-2-1 15,-1 0 1-15,-2 4 5 0,0-2 0 0,0-2 1 16,0-3-1-16,1-1-3 0,3-2 1 0,-1 1-1 16,-2 3 1-16,-1-3-4 0,0 2-1 0,2-3 1 15,-1 2 0-15,1 1-4 0,-1-1-1 0,1 1 0 16,0 0 1-16,-1 0-6 0,1 3 2 0,-1 1 0 15,-1-1 0-15,0 2-3 0,0 2 2 0,0 1-1 16,-1 0 1-16,-4 0-2 0,0 0 1 0,0 0-1 0,0-2 2 16,0 3-2-16,1-5 1 0,0 3-1 0,1 1 1 15,0-5-1-15,-2 2 1 0,0-1-1 0,-1-1 1 16,0 2 5-16,-2 1 0 0,0-2 0 0,-2 1 1 16,0-2 5-16,-1 0-1 0,0 2 1 0,-2 2 0 15,0-2-2-15,-1-2 2 0,0 2 0 0,-2 1-1 0,-2-2-3 16,1 1-1-16,-1 1 0 0,2 4 1 15,2 1-3-15,-1 0 0 0,-1 2 0 0,0 2 0 0,0 1-6 16,0 0 2-16,0 0-1 0,1 0 1 16,-1 0-5-16,0 1 0 0,0 2 0 0,0-3 0 0,1 2-4 15,2 1 1-15,5-3 0 0,-6 3-1 0,6-3-1 0,-6 8 0 16,6-8-1-16,-7 5 2 0,7-5-2 0,-6 3 1 16,6-3-1-16,-8 6 2 0,8-6-5 0,-10 4 1 15,10-4-1-15,-9 7 1 0,9-7-1 0,-10 5 0 16,10-5 0-16,-11 11 0 0,5-3-1 0,-2-3 1 15,0 3-1-15,-2 0 1 0,1 0-4 0,-2 0 1 16,-1-2-1-16,3 2 2 0,1-2-5 0,1-1 1 16,7-5-1-16,-11 13 1 0,5-10-8 0,1 2-1 0,5-5 1 15</inkml:trace>
  <inkml:trace contextRef="#ctx0" brushRef="#br0" timeOffset="17790.66">27776 3043 791 0,'-1'-3'0'16,"1"3"0"-16,1-5 0 0,-1 5 9 0,2-6 0 15,-2 6 0-15,0-2 1 0,0 2-8 0,0-3 1 16,0 3 0-16,0 0 0 0,0 0-3 0,0 0 0 16,0 0 0-16,0 0 0 0,0 0-10 0,0 0 0 0,0 0 0 15,-5 3 0-15,5-3-14 0,-8 5 1 0,8-5 0 16,-17 11 0-16,17-11-3 0,-21 17 0 0,21-17 0 16,-17 18 0-16,17-18 7 0,-12 19 1 0,12-19 0 15,-9 20 0-15,9-20 7 0,-5 26 0 16,5-26 0-16,-5 31 0 0,4-15 6 0,-1 2-1 0,0-2 1 15,1-4 0-15,1-1 3 0,0-1 0 0,0 1-1 16,0-2 2-16,1-1 1 0,3 3 0 0,-1-1 0 16,0 1 0-16,0-2 0 0,0 3 0 0,1 0 0 15,-1-2 1-15,0 1 7 0,2 1 1 0,1 0 0 0,-1-3 0 16,0 2 10-16,-1-3 0 0,1 0 0 0,2-2 0 16,1 2 7-16,0 0 1 0,-2 0 0 0,0-5 0 15,2 2-1-15,2-2 1 0,-1-1-1 0,1 1 1 16,0 0-6-16,-1 2 0 0,4-5 1 15,0 1-1-15,-2-1-14 0,0 0 0 0,0 0 1 0,-1 0 0 16,-2 0-7-16,-2-1 0 0,0-2 0 0,1 1 1 0,-1-1-2 16,0 3 0-16,2-5 0 0,2-3 0 15,1 0 0-15,2 0 0 0,-2-4 0 0,-1 1 0 16,-2 1-2-16,0 2 2 0,0-4 0 0,0 0 0 0,1-3-1 0,1 0 0 16,-2 0 0-16,0-1 0 0,0-3 0 0,-2 1 0 15,-1-2 0-15,-1-1 1 0,1 5 1 0,-2-1 1 16,1-2 0-16,-3 1 0 0,1 3 10 0,-2-3 0 15,-2 2 0-15,1 4 1 0,-1 1 9 0,0 1 1 16,-1 2-1-16,2-3 2 0,-3 2 3 0,0 1 1 16,-3 0-1-16,1-3 1 0,-2 1-3 0,-2 2 1 0,2 0 0 15,2 0 0-15,6 8-6 0,-9-7 1 0,2 2 0 16,2 0 0-16,5 5-5 0,-4-3 0 0,4 3 0 16,-5-5 1-16,5 5-2 0,-7-3-1 0,7 3 1 15,-6-3 0-15,6 3 2 0,-8-2 0 0,2 2 0 16,-2 0 1-16,-2 0 0 0,1 0 1 0,-1 0 0 15,0 2 0-15,-1 1-2 0,0 2 1 0,-2 1-1 16,-1 2 1-16,-3-2 1 0,-3 5 0 0,1-1 0 16,3 1 0-16,2 0-7 0,1-5 2 0,2 2-2 0,2 0 2 15,2 0-8-15,1-5 1 0,6-3 0 16,-8 2 1-16,8-2-5 0,-3 3 0 0,3-3 1 0,-2 3-1 16,2-3-2-16,0 0 2 0,0 0-2 0,0 0 1 15,0 0-3-15,0 5 0 0,0-5 0 0</inkml:trace>
  <inkml:trace contextRef="#ctx0" brushRef="#br0" timeOffset="18891.5">28733 3032 841 0,'0'0'0'0,"0"0"0"0,0-8 0 16,0 8 4-16,0-8-1 0,0 8 0 0,0-9 2 15,0 9-1-15,0-4 1 0,0 4-1 0,0 0 2 16,0 0-6-16,0 0 0 0,0 0 0 0,0 0 1 16,0 0-6-16,0-3 1 0,0 3-1 0,-2-4 2 0,2 4-14 15,0-5 0-15,0 5 1 0,-3-3 0 0,3 3-9 16,-5-2 1-16,5 2-1 0,-6 0 1 0,6 0-2 0,-10 0 2 16,10 0-2-16,-9 0 1 0,9 0 13 15,-5 5 1-15,5-5-2 0,-6 3 2 0,6-3 7 0,-10 6-1 16,10-6 1-16,-11 15-1 0,11-15 3 0,-14 17 0 15,14-17-1-15,-12 16 1 0,12-16 2 0,-11 16 0 16,11-16 0-16,-13 17 0 0,13-17 0 0,-11 16 1 16,11-16-1-16,-9 16 1 0,9-16 5 0,-10 14 0 15,10-14-1-15,-9 16 1 0,9-16 12 0,-10 16 1 0,10-16-1 16,-5 15 1-16,5-15 9 0,-5 13 1 0,5-13-1 16,-3 13 1-16,3-13 1 0,-1 11-1 0,1-11 0 15,0 8 1-15,0-8-5 0,0 9 1 0,0-9-2 16,0 11 2-16,0-11-8 0,0 5 1 15,0-5 0-15,0 13 0 0,0-13-5 0,0 11-1 0,0-11 1 16,0 17-1-16,0-17-4 0,6 21 0 0,-6-21 0 16,11 25 1-16,-11-25-4 0,10 22 1 0,-10-22-1 15,9 15 1-15,-9-15-6 0,8 11 2 0,-8-11-1 16,7 1 0-16,-7-1-2 0,9 3 0 0,-9-3 0 16,10 4 1-16,-10-4-1 0,9 4 0 0,-9-4 0 0,12 0 0 15,-12 0-1-15,17 0 1 0,-17 0 0 0,16 0 0 16,-16 0-1-16,16 0 0 0,-16 0 0 0,19 0 0 15,-19 0-2-15,19-4 2 0,-19 4 0 0,24-7 0 16,-24 7 0-16,24-6 0 0,-24 6 0 0,22-11-1 0,-22 11 2 16,19-16 0-16,-19 16 0 0,24-17 0 0,-24 17 4 15,31-21-1-15,-31 21 1 0,24-24 0 0,-24 24 6 16,17-20 1-16,-17 20 1 0,16-18-1 0,-16 18 7 16,11-16 1-16,-11 16-1 0,10-12 1 0,-10 12 2 15,9-24 0-15,-9 24 1 0,10-21-1 0,-10 21-1 0,9-28 2 16,-9 28-2-16,7-25 1 0,-7 25-2 15,3-24 1-15,-3 24 0 0,3-24 0 0,-3 24-2 0,-1-24 1 16,1 24 0-16,-4-20 0 0,4 20-5 0,-3-18 2 16,3 18 0-16,-6-15 0 0,6 15-4 0,-7-16 1 15,7 16 1-15,-8-10-1 0,8 10 3 0,-9-12 0 16,9 12-1-16,-14-8 1 0,14 8 0 0,-20-4 1 16,20 4 0-16,-23-4-1 0,23 4-2 0,-26-3 0 0,26 3 1 15,-21-2 0-15,21 2 1 0,-14-3 1 0,14 3 0 16,-10-5 0-16,10 5 0 0,-9 0 1 0,9 0-1 15,-8 0 1-15,8 0-4 0,-3 2 1 0,3-2-1 16,-11 6 1-16,11-6 1 0,-18 9-1 0,18-9 1 16,-19 16 0-16,19-16-3 0,-19 16 1 0,19-16-1 15,-19 21 1-15,19-21-3 0,-15 28 1 0,15-28 1 16,-4 21-1-16,4-21-11 0,-4 5 0 0,4-5 0 16</inkml:trace>
  <inkml:trace contextRef="#ctx0" brushRef="#br0" timeOffset="19817.97">29504 2950 1042 0,'-1'0'0'0,"1"0"0"0,0-4 0 15,0 4 3-15,-2-9 1 0,2 9-1 0,0-6 0 16,0 6 0-16,0-2 0 0,0 2-1 0,-2 0 2 16,2 0-4-16,-3 0 0 0,3 0 0 0,-3 0 0 0,3 0-8 15,-3 0 0-15,3 0 0 0,-3 2 1 0,3-2-13 16,-7 3 1-16,7-3 0 0,-9 8 0 0,9-8-3 16,-10 8 0-16,10-8 0 0,-9 8 0 0,9-8 4 15,-10 9 1-15,10-9-1 0,-13 16 0 0,13-16 14 16,-9 20 2-16,9-20 0 0,-13 26 0 0,13-26 2 0,-14 28 0 15,14-28 0-15,-18 29 0 0,18-29 3 16,-13 28 1-16,13-28 0 0,-12 24 0 0,12-24 7 16,-13 24 2-16,13-24-2 0,-10 20 1 0,10-20 6 0,-4 13 1 15,4-13 0-15,0 13 1 0,0-13-1 0,0 11 1 16,0-11 0-16,1 17 0 0,-1-17-11 16,10 21 1-16,-10-21 0 0,11 24 1 0,-11-24-8 0,17 15 1 15,-17-15 1-15,18 15-1 0,-18-15 1 0,16 6 0 0,-16-6 0 16,19 5 1-16,-19-5-4 0,25 0 0 0,-25 0 0 15,29 0 2-15,-29 0-3 0,30 3 0 0,-14-6 0 16,0 3 0-16,0-3-1 0,0 1 1 0,0-1-1 16,-2-2 1-16,1-3-1 0,-1 0 0 0,1-3 0 15,-1 5 1-15,0-2-1 0,1 0 0 0,-1-3 0 16,-1 1 0-16,-1-1 3 0,1-1-1 0,0-4 0 16,-2 3 0-16,0 0 6 0,-1 1 1 0,-2-1-1 15,0-3 1-15,0 0 9 0,-2 4 1 0,-1-4 0 16,0 3 0-16,-2-3 7 0,0-1 1 0,-1 3-1 15,-1 0 1-15,-1 2-1 0,-1 0-1 0,1-1 1 0,0 0 0 16,0 6-4-16,0-5 2 0,-2 3-1 0,0 1 0 16,1-3 1-16,-1 3 0 0,1 0 1 0,-3 3 0 0,4 5-10 15,-6-9 2-15,6 9 0 0,-11-6 0 16,5 4-6-16,-2 2 0 0,-5 0 1 0,-3 0-1 0,-5 5 1 16,-3-2 0-16,-1 3 1 0,-1 2 0 0,-1 3-1 15,-2-1-1-15,1 1 0 0,-1 1 0 0,0 4 0 16,1 0 2-16,-1 2-2 0,0-6 1 0,1 1-3 15,-1 1 1-15,2-1 0 0</inkml:trace>
  <inkml:trace contextRef="#ctx0" brushRef="#br0" timeOffset="22302.35">26914 4147 12 0,'0'0'0'0,"0"0"0"0,-1-8 0 0,1 8 0 0,-7-21 0 16,7 21 0-16,-8-11 0 0,8 11 18 0,-9 6 1 16,9-6-1-16,-8 13 1 0,8-13 21 0,-3 13 1 15,3-13-1-15,-8 12 2 0,8-12-13 0,-10 16 0 16,10-16 0-16,-10 18 1 0,10-18-10 0,-9 19-1 15,9-19 0-15,-5 20 1 0,5-20-7 0,-6 18 1 16,6-18-1-16,-7 19 1 0,7-19-6 0,-6 25 1 0,6-25 0 16,-11 28 0-16,4-7-6 0,-1-2 1 15,0 2 1-15,2-1-1 0,3-2 0 0,1-3 0 0,1 1 0 16,-2 2 0-16,-1-2 1 0,1-4 0 0,2 4 0 16,1 0 0-16,1-2 10 0,2 5 1 0,1-3-1 15,-3 1 1-15,1 2 5 0,-1 2 1 0,1-4-1 16,1 2 0-16,2-1 2 0,3-2 0 0,0-2 1 15,-2 0-1-15,1-4-2 0,-1 1-1 0,2-2 0 16,1-1 0-16,-1 0-5 0,0-5-1 0,2 2 1 16,1-2 0-16,2-3-4 0,0 0 0 0,-1 0 0 0,1 0 0 15,1 0-5-15,4-6 0 0,-2 1-1 0,-3-3 2 16,-4 3-4-16,-1 1 2 0,-1 0-1 0,-1-3 1 16,-1 2-3-16,0-3 1 0,-1 3 1 0,1-3-1 15,0 2-1-15,0 0 1 0,-1-2-1 0,0-3 0 16,-1-2 3-16,-2 0-1 0,3 1 1 0,-1-3-1 0,-2-2 2 15,1-1-1-15,0-2 1 0,-1-2 0 0,-1 4 3 16,0-2 0-16,0 2 0 0,0-1 0 0,0 2 2 16,-1 1 1-16,-1-3 0 0,0 2 1 0,1-1 0 0,-1 2 2 15,-1-3-1-15,0 5 1 0,0-2 1 0,-1 0-1 16,0 1 1-16,-1 2 1 0,-1 2 0 0,-1 1 0 16,1-2-1-16,-1 4 1 0,3 0 2 0,0 0 0 15,1 3 1-15,-2 0-1 0,5 5 1 0,-11-11 0 16,11 11 0-16,-9-9 2 0,2 6-1 0,1-2 0 15,0 2 0-15,-1-2 1 0,1 5 7 0,-1-3 0 16,1 3 0-16,0-3 2 0,-1 1-9 0,1 2 2 16,0-3-2-16,-2 3 2 0,-2 3-3 0,-1-3 0 15,-2 2 1-15,-1 1-1 0,-2 2-4 0,0 1 0 0,2-1-1 16,1 3 1-16,0 0-2 0,0 1 1 0,2 2-2 16,0-3 2-16,1 0-8 0,3-2 0 0,-1 2-1 15,1-1 2-15,7-7-5 0,-6 6 0 0,6-6 1 16</inkml:trace>
  <inkml:trace contextRef="#ctx0" brushRef="#br0" timeOffset="23201.45">27713 4212 1093 0,'-2'-4'0'0,"2"4"0"15,-3-9 0-15,3 9 20 0,-5-8 1 0,5 8-1 16,-6-6 2-16,6 6 9 0,-2-2 2 0,2 2-1 16,0 0 1-16,0 0-30 0,0 5 0 0,0-5 1 15,0 3 0-15,0-3-6 0,0 2 0 0,0-2-1 16,0 3 1-16,0-3-18 0,-3 3 1 0,3-3-1 0,-8 13 1 16,8-13-13-16,-16 25 1 0,8-9-1 0,2 0 1 15,1 1-2-15,2-1 2 0,0 4 0 0,-2-2-1 16,0 1 18-16,0-3-1 0,2 1 0 0,3 0 2 0,0 4 7 15,-2 1 1-15,2-1-1 0,2-1 2 0,1-2 1 16,0 1 2-16,1-2-1 0,-1-1 1 0,2 0 1 16,1 1 0-16,0-1 0 0,1-3 0 0,-1-4 0 0,-1 2 0 15,1 0 0-15,2-4 0 0,2 1 0 16,-1 0 1-16,1 0-1 0,1-1 1 0,2-3-1 0,1-3 0 16,0 2 0-16,1 1 1 0,1-3-1 0,1-1 0 15,-1-1 0-15,2 1 0 0,1-4-1 16,2 4 0-16,1-4 0 0,2 0 0 0,0-5-4 15,0 1 1-15,0 0-1 0,-1-3 2 0,0 2-2 0,-2-3 2 16,-1 3 0-16,-1-2-1 0,-1 3 2 0,-2 0 0 16,0-1 0-16,-2 1-1 0,-1-3 3 0,0 1 0 0,-2-3 0 15,-2 2 1-15,-1 2 3 0,-1 1-1 0,-3-3 1 16,1 1 0-16,0-6 7 0,1 1 2 0,1-3-1 16,-4 2 0-16,-1-3 4 0,-1 2 1 0,-1-4 0 15,-1 6 0-15,-1-3 0 0,-1 4 1 0,0 0 0 16,-1-2 0-16,0-3 3 0,-3 1-1 0,1 3 0 15,-2-1 0-15,-2 1-1 0,1 4 0 0,-2-1 0 16,-2 4 0-16,0 0-1 0,0-2 1 0,-1 4 1 16,-4 1-1-16,-2 2-3 0,-6 2 1 0,-1-3 0 15,-2 3 0-15,1 1 1 0,-2 1 1 0,2 3 0 0,1-4 0 16,2 1-4-16,3 2 0 0,1 0 1 0,0-1 0 16,0 1-6-16,1 0 1 0,0 2-1 0,3 0 2 15,4 0-6-15,0 1 2 0,2-1 0 0,0 3 0 16,0-4-4-16,1 4 1 0,2 0-1 0,0 0 1 15,-1 2-2-15,1 1 1 0,3-3-1 0</inkml:trace>
  <inkml:trace contextRef="#ctx0" brushRef="#br0" timeOffset="23986.66">28854 4121 766 0,'-3'0'0'0,"3"0"0"0,-11-3 0 0,11 3 13 16,-15-8 1-16,15 8-1 0,-16-3 2 0,16 3-5 16,-11-2 1-16,11 2 0 0,-11 5 1 0,11-5-12 15,-8 5 1-15,8-5-1 0,-8 6 1 0,8-6-3 16,-13 10 1-16,13-10-2 0,-12 16 2 0,12-16-9 16,-8 15 1-16,8-15 0 0,-7 29 0 0,4-12-1 0,0 4 1 15,1 0-1-15,1-1 1 0,-1-1 7 0,0 2 0 16,2-4-1-16,2 2 1 0,1-1 1 15,-1-3 1-15,1 1 0 0,0 2 0 0,2-3 0 0,1 1 0 16,1-3 0-16,-1 0 1 0,0-2 1 0,2-2 1 16,2 2-1-16,0-4 1 0,-2-1 8 0,0 2 1 0,1 0-1 15,2-2 0-15,2 2 9 0,0-2 0 16,-1-1 1-16,3-5-1 0,2 2-6 0,1 1 1 0,-2 0 0 16,0-3 0-16,-2 0-5 0,0 0 2 0,1 0-1 15,-1 0 0-15,-1-6-4 0,0-1 1 0,-1-1 0 16,1 1-1-16,0-6-2 0,0 0-1 0,-1-1 1 15,0 0-1-15,-1-1 0 0,-2 1 0 0,1-2 0 16,-2-3 0-16,1-1-3 0,1-1 1 0,-4 4 1 16,-2-4-1-16,-4 5-2 0,-2-3 1 0,-1 2 0 15,-2 0 0-15,-3 1-1 0,-2-3 0 0,1 1 0 16,-1 1 0-16,-1-2 0 0,0-2 0 0,0 4 0 0,-2 1 0 16,0 0 5-16,1 4 0 0,-3 0 0 0,1 3 0 15,-2 1 10-15,-2 0 1 0,1 3-2 0,-1 2 2 16,2 3 8-16,0 3 0 0,-1 2 1 0,-1 0 0 15,-2 6-2-15,-1 2 2 0,0-1 0 0,1 4-1 16,-1-3-6-16,2 3 1 0,3-4-1 16,3-1 1-16,5-4-10 0,2-1 1 0,6-6 1 0</inkml:trace>
  <inkml:trace contextRef="#ctx0" brushRef="#br0" timeOffset="27074.34">29574 4036 12 0,'0'0'0'0,"0"0"0"0,0-8 0 15,0 8 20-15,5-3 0 0,-5 3 0 0,3-8 1 0,-3 8 22 16,0-2 2-16,0 2 0 0,0-3 0 0,0 3-31 16,0-5-1-16,0 5 0 0,-3-3 2 0,3 3-10 15,-5-3-1-15,5 3 1 0,-8-5-1 0,8 5-4 16,-12-5 1-16,12 5-1 0,-10-4 1 0,10 4-1 15,-5-3 0-15,5 3 0 0,-4-5 0 0,4 5 1 16,-4 0 1-16,4 0-1 0,-1 0 1 0,1 0 2 0,0 0 2 16,0 0-2-16,0 0 2 0,0 0 4 0,0 0 1 15,0 0 1-15,1-7-1 0,-1 7-2 0,10-9 1 16,-10 9-1-16,8-5 1 0,-8 5 3 0,6-8 1 16,-6 8-1-16,7-3 1 0,-7 3-3 0,4-3 0 15,-4 3 1-15,4-2-1 0,-4 2 0 0,3-4 0 16,-3 4 0-16,3-4 2 0,-3 4-3 0,3 0 1 0,-3 0 0 15,3 4 1-15,-3-4-5 0,4 0 1 0,-4 0 0 16,1 1 0-16,-1-1 2 0,0 3 0 0,0-3 0 16,0 5 1-16,0-5 11 0,0 3-1 0,0-3 0 15,0 5 1-15,0-5-3 0,0 11 1 0,0-11-1 16,0 14 1-16,0-14-6 0,0 19-1 0,0-19 1 16,-5 21 0-16,5-21-4 0,-6 24 2 0,6-24-1 15,-6 20 0-15,6-20-5 0,-2 15 0 0,2-15 1 16,-3 19 0-16,3-19-4 0,-3 15 2 0,3-15-2 15,-4 15 2-15,4-15-3 0,-3 14 1 0,3-14-1 16,-3 9 2-16,3-9-2 0,-3 11 1 0,3-11 0 0,-3 13 0 16,3-13-2-16,-2 13 0 0,2-13 0 0,-2 16 2 15,2-16-2-15,0 15 1 0,0-15 0 0,0 13 0 16,0-13 0-16,0 13 0 0,0-13-1 0,0 12 1 0,0-12-1 16,-3 12 0-16,3-12 1 0,-3 7-1 0,3-7-1 15,-3 10 0-15,3-10 0 0,-3 5 1 0,3-5-1 16,0 3 0-16,0-3 0 0,-3 3 0 0,3-3 0 15,-4 2 0-15,4-2 0 0,-3 3 0 0,3-3 2 16,-3 3 0-16,3-3 1 0,-3 5 0 0,3-5 4 0,0 1 1 16,0-1-2-16,-2 0 2 0,2 0 2 0,0 3 0 15,0-3 0-15,-1 0 2 0,1 0-1 0,0 4 0 16,0-4 0-16,0 1 1 0,0-1-2 0,0 0 1 16,0 0 0-16,0 3 0 0,0-3-1 0,0 0 0 15,0 0 1-15,0 0-1 0,0 0-5 0,0 0 1 16,0 0 0-16,0 4-1 0,0-4 2 15,0 0 0-15,0 0-1 0,0 0 1 0,0 0 0 0,0 0 0 16,0 0-1-16,0 0 2 0,0 0-2 0,0 0 0 0,0 0 1 16,0 0 0-16,0 0-3 0,0 0 2 0,0 0 0 15,0 0-1-15,0 0 1 0,0 1-1 0,0-1 1 16,0 0 1-16,0 0-3 0,0 0 1 0,0 0-1 16,0 0 2-16,0 0-3 0,0 0 2 0,0 0-2 15,0 0 2-15,0 0-2 0,0 0 0 0,0 0 1 16,0 0 0-16,0 0-2 0,0 0 2 0,0 0-1 15,0 0 1-15,0 0-2 0,0 3 1 0,0-3 1 16,0 0-1-16,0 0 0 0,0 0 2 0,0 0-2 16,0 0 2-16,0 0-2 0,0 0 1 0,0 0 1 0,0 0-1 15,0 0 1-15,0 0-1 0,0 0 1 0,0 2-1 16,0-2 0-16,0 0 0 0,0 0 0 0,0 3 0 0,0-3-2 16,0 0 2-16,0 0-1 0,0 3 0 15,0-3-1-15,0 0 0 0,0 0 0 0,0 2 0 0,0-2-1 16,0 0 2-16,0 0-2 0,0 3 1 0,0-3-1 15,4 3 0-15,-4-3 0 0,4 0 1 0,-4 0-1 16,3 0 0-16,-3 0 0 0,0 2 0 0,0-2 0 16,-2 3 0-16,2-3 0 0,0 0 0 0,0 0-1 15,0 1 2-15,0-1-1 0,0 4 0 0,0-4-1 0,0 3 1 16,0-3 0-16,0 1 0 0,0-1-1 0,0 4 1 16,0-4-1-16,0 3 1 0,0-3-1 0,0 0 2 15,0 0-2-15,0 4 1 0,0-4-1 0,0 0 0 16,0 0 0-16,0 4 1 0,0-4-1 0,0 4 0 15,0-4 0-15,0 0 0 0,0 0 0 0,0 0 0 0,0 0 0 16,0 2 0-16,0-2 0 0,0 3 0 0,0-3 0 16,0 0 0-16,0 0 0 0,0 0 0 0,0 0 0 15,0 0 0-15,0 0 0 0,0 0 0 0,0 0 0 16,0 0 0-16,0 0 0 0,0 0 0 0,0 0 0 16,0 0 1-16,0 0-1 0,0 0 0 0,0 0 0 15,0 0 1-15,0 0-1 0,0 0 1 0,0 0-1 16,0 0 1-16,0 0-1 0,0 0 1 0,0 0-1 15,0 0 2-15,0 0-2 0,0 0 1 0,0 0-1 16,0 0 1-16,0 0-1 0,0 0 1 0,0 0-1 16,0 0 1-16,0 0 0 0,0 0 0 0,0 0 0 0,0 0 1 15,0 0-1-15,0 0 0 0,0 0 0 0,0 0 0 16,0 0 0-16,0 0 0 0,0 0 0 0,0 0 2 16,0 0-2-16,0 0 1 0,0 0-1 0,0 0 1 15,0 0-1-15,0 0 2 0,0 0-1 0,0 0 0 0,0 0 0 16,0 0 1-16,0 0-1 0,0 0 1 0,0 0 1 15,0 0-1-15,0 0 0 0</inkml:trace>
  <inkml:trace contextRef="#ctx0" brushRef="#br0" timeOffset="30673.11">26822 5323 12 0,'1'0'0'0,"-1"0"0"0,5-8 0 0,-5 8 0 0,3-5 0 16,-3 5 0-16,3-8 0 0,-3 8 0 0,5-3 0 15,-5 3 0-15,5-1 0 0,-5 1 0 0,3 0 0 16,-3 0 0-16,3 0 0 0,-3 0 0 0,8 0 0 16,-8 0 0-16,8 1 0 0,-8-1 0 0,4 0 0 15,-4 0 0-15,3 0 0 0,-3 0 0 0,3 0 0 16,-3 0 0-16,3 0 0 0,-3 0 0 0,3 0 0 16,-3 0 0-16,3 3 0 0,-3-3 0 0,2 0 0 15,-2 0 0-15,0 2 0 0,0-2 0 0,0 3 0 0,0-3 0 16,-2 11 0-16,2-11 0 0,-3 21 1 0,2-5-1 15,-2 1 1-15,-1 0 6 0,1 2 0 0,-2-1-1 16,1 2 1-16,-1 1 9 0,-2 0-1 0,3-1 1 16,-1 2 0-16,0-4 6 0,2 2 1 0,1-4-1 15,1 0 1-15,-2-2 1 0,1 1 2 0,2-1 0 16,2 0 0-16,1-1-2 0,1-4 1 0,1 2 0 16,0-1 0-16,-2 1 17 0,0 2 1 0,2-2-1 0,3-2 1 15,0-1 1-15,0 2 0 0,2 1-1 0,1-3 2 16,2-4-11-16,-1 1 0 0,-1 1-1 0,2-1 1 15,0-2-6-15,0-3 1 0,-1-3 0 0,1 0 1 16,2-2-14-16,1 0 1 0,1-2 0 0,1-5 1 0,1 3-8 16,1-4 0-16,0-3 0 0,-3 4 0 15,1-4-3-15,-1 0 0 0,1-1 0 0,-2-4-1 0,0 1-1 16,0-3-1-16,-2 3 1 0,-1-1 0 0,-4 1 8 16,-1 2-1-16,-1-2 0 0,-4-4 2 0,-2 2 0 15,-1 3 2-15,-3-2-1 0,0 2 0 0,-2 2 2 16,-1 1 0-16,-1 2 0 0,-1 3 1 0,-1-2 0 0,-1 0 0 15,1 2 0-15,-1 2 0 0,1 1 4 0,-1 1 2 16,0 3-2-16,1 0 2 0,1 3-2 0,0 1 2 16,-3-3-2-16,-4 3 2 0,-2 3-8 0,-1 0 0 15,2 2 1-15,1 3 0 0,-1 0-2 0,1 1 0 16,3 2 1-16,0-4 0 0,3-1-4 0,2 2 2 0,1-3-2 16,1 2 1-16,5-7-1 0,-6 8-1 0,3 0 0 15,1-3 1-15,2-5-7 0,-3 5-1 0,3-5 1 16</inkml:trace>
  <inkml:trace contextRef="#ctx0" brushRef="#br0" timeOffset="31468.42">27907 5315 979 0,'0'0'0'15,"0"0"0"-15,0-3 0 0,0 3 20 0,5-10 2 16,-5 10-1-16,5-8 0 0,-5 8 16 0,3 4 0 16,-3-4 0-16,3 1 0 0,-3-1-29 0,-1 3 0 15,1-3 0-15,0 4 0 0,0-4-8 0,0 4 0 16,0-4 0-16,0 2 0 0,0-2-2 0,0 3 1 0,0-3-2 15,0 3 2-15,0-3-1 0,0 5 1 0,0-5 0 16,0 2 0-16,0-2-1 0,0 6 2 0,0-6 0 16,-4 13 0-16,4-13 0 0,-3 20 0 0,3-20 0 15,-3 24 2-15,3-24-2 0,-6 20 0 0,6-20 0 16,-4 24 1-16,4-24-1 0,0 30 0 0,0-30 0 16,-1 29 1-16,1-29-1 0,5 28 0 0,-5-28 0 15,6 29 0-15,-6-29-1 0,8 20 1 0,-8-20-1 0,13 24 1 16,-13-24-2-16,12 25 2 0,-12-25 0 0,12 18 0 15,-12-18 0-15,9 11 0 0,-9-11 0 16,10 8 0-16,-10-8 0 0,14 8 0 0,-14-8 0 0,18 8 0 16,-18-8 0-16,16 4 0 0,-16-4 0 0,19 4 0 0,-19-4 0 15,19 4 0-15,-19-4 0 0,19 0 0 0,-19 0-1 16,19-3 1-16,-19 3-1 0,14-1 1 0,-14 1 0 16,10-4 0-16,-10 4 0 0,9-4 1 0,-9 4 2 15,13-16-1-15,-13 16 0 0,15-24 1 0,-15 24 3 16,20-30 0-16,-9 14-1 0,-3-3 1 0,-1 2 1 0,-2-1 0 15,-1-4 1-15,1 5 0 0,0-4 0 0,-2 4 1 16,-1-2-1-16,-2 1 1 0,-2 3 0 0,-1-3 1 16,-2 2 0-16,-1 0 0 0,-1 1 0 0,-1-1 1 15,0 2 1-15,0 2-1 0,1 0 0 0,-1 4 1 16,1 0 0-16,2 0 0 0,5 8 0 0,-6-9 1 16,6 9-1-16,-11-8 1 0,4 4 0 0,1 1 0 15,-2 2 0-15,0 1 0 0,0-3-3 0,0 1 1 0,0 2 0 16,2 0 0-16,6 0-1 0,-10 2 0 0,4 1 0 15,0-3 0-15,-1 1-4 0,1 2 0 0,-2 1 1 16,-3-3 0-16,-2 2-1 0,-1 1 0 0,-1 0 1 16</inkml:trace>
  <inkml:trace contextRef="#ctx0" brushRef="#br0" timeOffset="33469.1">28849 5204 766 0,'-1'0'0'0,"1"0"0"16,-2-6 0-16,2 6 12 0,-5-14 1 0,5 14-1 16,-1-13 0-16,1 13 5 0,0-8 0 0,0 8 0 15,1-3 0-15,-1 3-18 0,7-8 1 0,-7 8-2 16,4-5 2-16,-4 5-34 0,11-12-1 0,-11 12 0 15,12-19 0-15,-12 19-33 0,14-16 0 0,-14 16 0 16,13-10 1-16,-13 10 33 0,5-5 0 0,-5 5 1 16,3-3 0-16,-3 3 13 0,3-4 0 0,-3 4 0 0,3 0-1 15,-3 0 9-15,3 0 0 0,-3 0-1 0,2 0 1 16,-2 0 11-16,0 0 0 0,0 0 0 0,0 0 1 0,0 0 2 16,0 0 0-16,0 0 0 0,0 1 2 0,0-1 13 15,-3 8-1-15,3-8 1 0,-7 27 1 0,3-6 5 16,-3 7-1-16,2-3 1 0,2-4-1 0,0 0-3 15,0-2 0-15,0-5 0 0,-1 2 0 16,3-1-5-16,-1 1 0 0,-1-3 1 0,0-4-1 0,0 3 0 16,-1 0 1-16,3 1-1 0,-1 0 1 0,-1 1-1 15,2-2 2-15,1 1 0 0,-2-2-1 0,0 2 0 16,2 1 0-16,2 0-1 0,0-6 1 0,-1 2-3 0,-1-2 2 16,0 0-1-16,0 0 1 0,0-4-10 0,0 1 2 15,0-5-1-15,0 11 1 0,0-11-4 0,0 3 0 16,0-3 1-16,0 5 0 0,0-5-3 0,0 2 1 15,0-2-1-15,0 3 1 0,0-3 1 0,0 0 2 16,0 0-1-16,0 0 1 0,0 0 9 0,0 0 2 0,0 0-1 16,0 0 1-16,0 0 9 0,0 0 1 0,0 0 0 15,0 3 1-15,0-3 2 0,0 0 1 0,0 0-1 16,0 0 1-16,0 0-4 0,0 0-1 0,0 0 1 16,0 0 0-16,0 0 0 0,0 0 0 0,0 0 1 15,0 0 0-15,0 0 3 0,0 0 1 0,0 0 0 16,0 0 0-16,0 0-2 0,0 0 1 0,0 0-1 15,0 0 1-15,0 0-3 0,0 0 1 0,0 0-1 16,0 0 1-16,0 0-7 0,0 0 1 0,0 0 1 16</inkml:trace>
  <inkml:trace contextRef="#ctx0" brushRef="#br0" timeOffset="35018.25">29270 5142 426 0,'-2'0'0'0,"2"0"0"16,-1-6 0-16,1 6 55 0,0-5 1 0,0 5-1 16,-3-4 1-16,3 4 2 0,-4 0 2 0,4 0-1 15,-1 0 1-15,1 0-54 0,0 0 0 0,0 0 0 0,0 0 1 16,0 0-9-16,0 1 2 0,0-1 0 0,0 3 0 16,0-3-11-16,-2 0 0 0,2 0 0 15,0 0 1-15,0 0-14 0,0 0 2 0,0 0-2 0,0 0 2 16,0 0-3-16,0 0 1 0,0 0 1 0,0 4-1 15,0-4 5-15,0 7 1 0,0-7-1 0,0 13 1 0,0-13 10 16,2 22 1-16,-2-22-1 0,6 27 1 16,-6-27 5-16,3 24-1 0,-3-24 1 0,4 25 0 0,-4-25 2 15,3 21 1-15,-3-21-1 0,3 24 1 0,-3-24 5 16,3 17 1-16,-3-17-1 0,3 16 1 0,-3-16 1 0,3 24 1 16,-3-24 0-16,4 20 0 0,-4-20-4 0,3 18 1 15,-3-18 0-15,1 20 0 0,-1-20-5 0,0 18 2 16,0-18-1-16,0 15 0 0,0-15-2 15,5 16 0-15,-5-16 0 0,7 11 0 0,-7-11-1 0,6 5 1 16,-6-5 0-16,6 5 0 0,-6-5-1 0,7 3 0 16,-7-3 0-16,8 5 1 0,-8-5 0 0,12 3 0 0,-12-3 0 15,13-3 1-15,-13 3 7 0,18-5 0 0,-18 5-1 16,17-8 1-16,-17 8 12 0,16-13 1 0,-16 13-1 16,15-12 1-16,-15 12-3 0,12-19 0 0,-12 19 0 15,13-16 0-15,-13 16-5 0,16-10 2 0,-16 10 0 16,14-15-1-16,-14 15-4 0,10-18 2 0,-10 18-1 15,14-20 0-15,-14 20-3 0,16-24 1 0,-16 24-1 16,16-24 1-16,-16 24-1 0,13-20-1 0,-13 20 1 16,13-21 1-16,-13 21 4 0,14-17 0 0,-14 17 1 15,14-16-1-15,-14 16 5 0,5-13 0 0,-5 13 0 16,3-8 1-16,-3 8-1 0,2-8 1 0,-2 8 0 0,0-8 0 16,0 8 4-16,0-17-1 0,0 17 0 0,-3-16 1 15,3 16-3-15,-4-16 1 0,4 16 1 0,-3-11-1 16,3 11 6-16,-6-9 0 0,6 9 0 0,-6-13 1 15,6 13 2-15,-7-13 2 0,7 13-1 0,-6-11 0 16,6 11-1-16,-7-12-1 0,7 12 0 0,-6-13 1 0,6 13 1 16,-6-14 0-16,6 14-1 0,-7-10 2 15,7 10-5-15,-8-8 0 0,8 8 0 0,-9-9 1 0,9 9-16 16,-11-3 0-16,11 3 1 0,-13-4-1 0,13 4-4 16,-14-1 1-16,14 1-1 0,-21 5 1 0,21-5-4 15,-26 4 1-15,26-4-1 0,-24 5 1 0,24-5-1 16,-19 3-1-16,19-3 1 0,-19 3 0 0,19-3-3 0,-17 8 1 15,17-8-1-15,-16 10 1 0,16-10-3 0,-16 11 1 16,16-11-1-16,-11 8 1 0,11-8-1 0,-10 9 0 16,10-9 0-16,-11 8 0 0,11-8-1 0,-13 5 0 15,13-5 0-15,-9 8 1 0,9-8-2 0,-10 11 0 0,10-11-1 16,-10 5 1-16,10-5-1 0,-3 1-1 0,3-1 1 16,-3 3 1-16,3-3-2 0,-3 5 1 0,3-5 0 15,-3 7 0-15,3-7 0 0,-4 7 1 0,4-7 0 16,-3 13-1-16,3-13 0 15,0 13 1-15,0-13-2 0,-1 12 2 0,1-12-1 0,0 8 1 0,0-8-2 16,0 8 2-16,0-8-1 0,0 10 0 0,0-10 1 16,4 6 0-16,-4-6 0 0,5 5-1 0,-5-5 1 15,3 5 0-15,-3-5 0 0,4 6 0 0,-4-6 1 16,3 5 0-16,-3-5-1 0,1 4 1 0,-1-4-1 0</inkml:trace>
  <inkml:trace contextRef="#ctx0" brushRef="#br0" timeOffset="43792.22">26847 6303 12 0,'0'-3'0'16,"0"3"0"-16,0-13 0 0,0 13 0 0,-3-24 0 15,3 24 0-15,-2-15 0 0,2 15 0 0,5-2 0 16,-5 2 0-16,5 5 0 0,-5-5 0 0,2 3 0 15,-2-3 0-15,0 2 1 0,0-2 15 0,0 3-1 0,0-3 1 16,0 3 1-16,0-3-2 0,0 5 0 0,0-5 0 16,0 4 1-16,0-4-3 0,4 8 0 0,-4-8 1 15,0 24 1-15,-1-8 5 0,-2 6 0 0,-2-1 0 16,-2-2 0-16,1 1-2 0,-2 1 1 0,0-4 0 16,2 2 1-16,3-6-5 0,1 3 1 0,0 0 0 15,-1-4-1-15,2 1 8 0,1-4 0 0,1 6 0 16,1-3 0-16,1 1 3 0,0 3 1 15,0 0 0-15,1 1 0 0,0 4-6 0,3-2 1 0,-3 0-1 16,1 0 1-16,0-2-6 0,0-3 0 0,0-1 0 16,1 0 0-16,4-1-3 0,-1 1 0 0,1-2 1 0,-2-3-1 15,0-3-3-15,-2-1 0 0,-6-4 0 0,11 4 0 16,-4-4 1-16,-3 0-1 0,3 0 0 0,1 0 1 16,1-4-1-16,1 0 0 0,-1-4 0 0,1-2 0 15,-1-1 1-15,1-5 0 0,0 1 0 0,-1-3 0 0,1 1 2 16,-1-2 0-16,1-2-1 0,-2 2 2 0,-2 0-4 15,-1 3 1-15,0-3 0 0,0 2 1 0,-2 1 1 16,0 0 2-16,-1-1-1 0,-1 1 1 0,1-1 2 0,-2 1-1 16,-2-3 1-16,1 1 1 0,-3 1-1 0,1 1 1 15,0-3 0-15,0 2 0 0,-2 1-2 0,0-2 0 16,0 3 1-16,1-1 0 0,-1 3 0 0,0 2 0 16,0 1 0-16,1 4 1 0,4 6 0 0,-10-6 1 15,4 3 0-15,-1-1 0 0,1 3 5 0,-2 1 2 16,-2-3 0-16,-1 3 0 0,-3 3 0 0,-2-2 1 15,0 6 0-15,2-1 0 0,1 2-13 0,0 3 2 0,2-3 0 16,0-3-1-16,0 0 1 0,1 1 0 0,2 0-1 16,2 1 2-16,6-7-3 0,-11 7 0 0,4 1 1 15,1-3-1-15,1 3-3 0,2 0-1 0,0-3 0 16,-1-1 0-16,4-4-6 0,-6 7 1 0,6-7-1 16,-3 6 2-16,3-6-6 0,-3 8 1 0,3-8 0 15</inkml:trace>
  <inkml:trace contextRef="#ctx0" brushRef="#br0" timeOffset="44686.16">27973 6164 1093 0,'-2'0'0'0,"2"0"0"15,2 0 0-15,-2 0 5 0,1 0 2 0,-1 0 0 16,0 0-1-16,0 0 1 0,0 0 1 0,0 0 0 16,0 0 0-16,0 0-5 0,-1 0 0 0,1 0 1 15,-5 4 0-15,5-4-4 0,-11 13 0 0,11-13 0 16,-18 24 0-16,18-24-1 0,-14 25 1 0,14-25-1 15,-13 29 1-15,13-29-6 0,-10 28 2 0,10-28-1 16,-4 29 1-16,4-29-4 0,0 20 1 0,0-20 1 16,-4 29-1-16,4-29 0 0,0 28 1 0,0-28 0 15,0 32 0-15,2-15 1 0,3 1-1 0,0 1 0 0,-4-2 2 16,-1-3-1-16,0 1 2 0,0-1-2 0,0-1 2 16,2-4-1-16,-1-1 0 0,1 0 0 0,-2 0 0 15,0 0 0-15,0 0 1 0,0 0-1 0,0-2 1 16,0-6-2-16,5 6 2 0,-5-6-2 0,5 5 2 0,-5-5-3 15,3 5 2-15,-3-5 0 0,4 3-1 0,-4-3-1 16,12 8 2-16,-6-8-1 0,-1 0 1 0,1 0-1 16,1 1 1-16,-1 3-1 0,-1-4 2 0,1 3-1 0,0-3-1 15,-6 0 1-15,10 0 0 0,-4 0 1 16,1 0 1-16,-7 0-2 0,9-11 2 0,-2 8 0 16,-1 1 0-16,0-3-1 0,1 2 1 0,-1-2-2 0,1-1 0 15,-1 0 1-15,0-1-1 0,2 3 0 16,0-6 0-16,0 2-1 0,0 0 1 0,0 0 0 15,-1 0 2-15,-1 0-1 0,0-3 0 0,1 2 1 0,-1 1 1 16,2-5-1-16,0-4 1 0,0-2-1 0,0-2 2 16,-2 1 0-16,-1-1 0 0,0 1 2 0,-2-1-1 0,-1 2 0 15,-1 2 0-15,-1 1 6 0,-1 0 1 0,-1 3-1 16,0-3 1-16,1 4 10 0,-2 1 0 0,-1 1 0 16,3 2 1-16,-2 3 7 0,0 1 0 0,3 4 0 15,-10-11-1-15,10 11 1 0,-11-10 0 0,4 4 0 16,1 1 0-16,-2 0-1 0,0-3 2 0,0 2 0 15,0 4 0-15,2-2-2 0,1 1 0 0,5 3-1 16,-10-4 1-16,10 4-5 0,-3-1 0 0,3 1 1 16,-3 0-1-16,3 0-3 0,-3 0 1 0,3 0 0 15,-3 0 0-15,3 0-5 0,-3 0 2 0,3 0-1 0,-2 0 1 16,2 0-6-16,-2 0 1 0,2 0 0 0,-3 0 0 16,3 0-2-16,-3 0 0 0,3 0 0 0,-3 1 1 15,3-1-4-15,-8 7 1 0,1-3-1 0,1 4 2 16,-2 5-5-16,-1-2 2 0,2 2-1 0</inkml:trace>
  <inkml:trace contextRef="#ctx0" brushRef="#br0" timeOffset="50337.8">29369 6051 12 0,'0'0'0'0,"0"0"0"0,0 0 0 0,0 0 0 16,0-4 0-16,0 4 0 0,0-4 0 15,0 4 0-15,0-1 0 0,0 1 0 0,0-3 0 0,0 3 0 16,0 0 0-16,0 0 0 0,0 0 0 0,0 0 0 16,0 0 0-16,0 0 0 0,-2 0 0 0,2 0 0 0,0 0 0 15,0 0 0-15,-3 0 0 0,3 0 0 0,-2 0 0 16,2 0 0-16,0 0 0 0,0 0 0 16,0 0 0-16,0 0 0 0,0 0 1 0,0 0 3 0,0 0 1 15,0 0-1-15,0 0 2 0,0 0 5 0,0 0 2 16,0 0-2-16,0 0 1 0,0 0 2 0,0 0 0 15,0 0 1-15,0 0-1 0,0 0 1 0,-1 0 1 16,1 0-2-16,0 0 2 0,0 0-4 0,0 0 2 0,0 0-1 16,0 0 1-16,0 0 9 0,0 0 2 0,0 0-1 15,0 0 0-15,0 0 10 0,0 0 0 0,0 0-1 16,0 3 2-16,0-3-1 0,0 1-1 0,0-1 1 16,0 4 1-16,0-4-8 0,0 3 0 0,0-3 0 15,0 3 1-15,0-3-7 0,0 5 0 0,0-5 1 16,5 8 0-16,-5-8-3 0,3 9 1 0,-3-9-1 15,0 13 2-15,0-13 0 0,0 12 1 0,0-12 1 16,0 15-1-16,0-15 0 0,0 12 0 0,0-12 1 16,0 24-1-16,0-7 0 0,0-1 1 0,0 2-1 0,0-2 1 15,-3-1-4-15,-1 3 0 0,1-2 0 0,0-1 0 16,1-2-2-16,2-3 0 0,0 1 0 0,-1 0-1 16,1 1-3-16,1-4-1 0,3 2 0 0,-1 1 2 15,-2-2-4-15,1 4 0 0,0 0 0 0,-1-2 0 0,-1 0-2 16,0-3 0-16,0 1 0 0,0 1 1 0,0-4-5 15,0-1 2-15,0-5 0 0,0 11-1 0,0-11-3 16,0 8 2-16,0-8-1 0,0 5 0 0,0-5-1 16,0 4 0-16,0-4 0 0,0 8 0 0,0-8-1 15,0 4 1-15,0-4-1 0,0 4 0 0,0-4-1 0,0 0 1 16,0 0-1-16,0 3 1 0,0-3-1 0,0 5 1 16,0-5 0-16,0 2 0 0,0-2 1 0,0 3 0 15,0-3-1-15,0 3 1 0,0-3 0 0,0 0 1 16,0 0-1-16,0 2 0 0,0-2 0 0,0 3 1 15,0-3-1-15,0 0 0 0,0 0 0 0,0 0 1 16,0 0-1-16,0 1 1 0,0-1-1 0,0 0 1 0,0 0-1 16,0 0 0-16,0 0-1 0,0 0 0 0,0 0 1 15,0 0 0-15,0 0-1 0,0 0 0 0,0 0 0 16,0 0 0-16,0 0-1 0,0 0 1 0,0 0 1 16,0 0-1-16,0 0 0 0,0 2 0 0,0-2 0 15,0 0 0-15,0 0 0 0,0 0 0 0,0 0 1 16,0 0-1-16,0 0 0 0,0 0 0 0,0 0 0 15,0 0 0-15,0 0-1 0,0 0 0 0,0 0 0 16,0 0 1-16,0 0-1 0,-1 0 0 0,1 0 0 16</inkml:trace>
  <inkml:trace contextRef="#ctx0" brushRef="#br0" timeOffset="55322.51">28871 6029 12 0,'0'0'0'0,"0"0"0"15,-3-11 0-15,3 11 0 0,-5-33 0 0,5 33 0 16,-4-21 0-16,4 21 1 0,4 0 0 0,-4 0 0 16,2 8 0-16,-2-8 4 0,0 5 0 0,0-5 0 0,0 8 1 15,0-8 9-15,0 3 1 0,0-3 0 0,0 2 0 16,0-2 7-16,0 3-1 0,0-3 1 0,0 3-1 16,0-3 10-16,0 5-1 0,0-5 1 0,0 1 0 15,0-1-7-15,2 7-1 0,-2-7 1 0,6 12 0 0,-6-12-4 16,2 21 2-16,-2-21-2 0,0 25 1 15,0-25 5-15,0 29 0 0,0-29 0 0,0 31 1 0,0-31-10 16,1 26 0-16,-1-26 0 0,3 28 1 0,-3-10-9 16,-1 1 1-16,1-4 1 0,1 3-1 0,1-2-2 15,0-1 1-15,-1 3 0 0,1 1 0 0,-2-3 3 0,-2 1-1 16,1-1 0-16,-1 0 2 0,0 1-1 0,1-4 2 16,1 0-1-16,0-2 1 0,-2 1-2 0,1-2 2 15,-1 4 0-15,0-1-1 0,1-1-1 0,-1 4 0 16,1-3 0-16,1-5 1 0,0-8-8 15,0 8 0-15,0-8 0 0,-2 4 1 0,2-4-5 0,-3 5 1 16,3-5 1-16,-3 7-1 0,3-7-2 0,-3 6 0 16,3-6 0-16,-4 3 0 0,4-3-1 0,-4 3 2 0,4-3-2 15,-4 5 1-15,4-5 0 0,-3 3 0 0,3-3 0 16,-3 2 0-16,3-2 0 0,-2 0 2 0,2 0-1 16,0 0 0-16,0 0 0 0,-1 0 2 0,1 0-2 15,-2 3 1-15,2-3-1 0,0 0 1 0,0 0-1 16,0 0 1-16,0 0-2 0,0 0 2 0,0 0-2 15,0 0 1-15,0 0-2 0,-1 0 1 0,1 0-1 16</inkml:trace>
  <inkml:trace contextRef="#ctx0" brushRef="#br0" timeOffset="61037.35">28757 6647 12 0,'0'0'0'0,"0"0"0"0,4-10 0 0,-4 10 0 15,12-24 0-15,-12 24 0 0,16-20 0 0,-16 20 0 16,17-3 0-16,-17 3 0 0,16 4 0 0,-16-4 0 0,11 4 0 16,-11-4 0-16,10 4 0 0,-10-4 0 0,9 3 0 15,-9-3 0-15,10 4 0 0,-10-4 0 0,9 4 0 16,-9-4 0-16,10 2 0 0,-10-2 0 15,5 0 0-15,-5 0 0 0,3 2 0 0,-3-2 0 0,3 0 0 16,-3 0 0-16,3 4 0 0,-3-4 0 0,0 2 0 0,0-2 0 16,0 0 0-16,0 0 0 0,0 0 0 0,0 0 0 15,-1 0 0-15,1 0 0 0,-3 0 0 0,3 0 0 16,-4 0 0-16,4 0 0 0,-3 0 0 0,3 0 0 16,-5 0 0-16,5 0 0 0,-3 0 0 0,3 0 0 15</inkml:trace>
  <inkml:trace contextRef="#ctx0" brushRef="#br0" timeOffset="65896.03">26782 7413 12 0,'0'0'0'0,"0"0"0"0,-2-3 0 0,2 3 0 15,-4-13 0-15,4 13 0 0,-2-6 0 0,2 6 0 16,0 3 0-16,0-3 0 0,0 3 0 0,0-3 0 15,0 2 0-15,0-2 0 0,0 3 0 0,0-3 0 16,0 3 0-16,0-3 0 0,0 5 0 0,0-5 0 16,0 1 0-16,0-1 0 0,0 3 0 0,0-3 0 0,0 8 0 15,0-8 0-15,-2 18 0 0,2-18 0 0,-3 24 0 16,3-9 0-16,0 1 0 0,0 0 0 16,0 1 0-16,0 1 0 0,0 1 0 0,0 1 0 0,2-4 0 15,1 0 0-15,-1 2 0 0,-1-3 1 0,1 1 0 16,-1-2 0-16,1 1 1 0,1-1 2 0,0 0 0 0,0-1 1 15,1 0-1-15,-1-4 3 0,-2 4 1 0,3-2-1 16,0 0 0-16,3 2 4 0,-1-6 0 0,-1 0 0 16,1-1 0-16,1 2-3 0,-1-3 1 0,0 3 0 15,1-4 0-15,-1 1 0 0,1-2 0 0,1-1 0 16,-1 1 0-16,1 0-2 0,-1-3-1 0,-1 2 1 16,1-1 0-16,-1-1-3 0,0 0 2 0,1-1-2 15,1-4 2-15,1 0-3 0,1-4 2 0,1-1-2 16,2 1 2-16,1-4-3 0,0-3 0 0,1 4 1 15,-2-4-1-15,-2 3 4 0,0-3 1 0,0 4 0 16,0-6 1-16,-1 2-1 0,-1-4 0 0,-1 1 0 16,0 1 1-16,0 3 3 0,-1-1 0 0,-3 3 1 0,0-3 0 15,-4 7 5-15,-2-2 0 0,0 3-1 0,2 0 2 16,-1 0 0-16,-2 0 0 0,-1-1 0 0,0-1 1 0,-3 1-6 16,-1-3-1-16,0 1 0 0,-1-1 2 0,-1-1 0 15,1 2 2-15,-1 1 0 0,2 3 0 0,2 0 4 16,1 6 1-16,5 1 0 0,-11-13 1 0,4 7-8 15,1 1 2-15,6 5 0 0,-10-10-1 0,4 7 1 16,1-3 1-16,5 6-1 0,-6-6 1 0,6 6-3 16,-11-4 2-16,4 4 0 0,-1 4-1 0,0-3-3 15,-1 4 0-15,-2 3-1 0,-2 3 1 0,-1-2-1 0,-2 6 0 16,1-1 0-16,4 2 0 0,2 3-2 0,-1-2 0 16,2 1 0-16</inkml:trace>
  <inkml:trace contextRef="#ctx0" brushRef="#br0" timeOffset="68116.44">27886 7242 414 0,'-1'0'0'15,"1"0"0"-15,0-6 0 0,0 6 15 0,0-5 2 0,0 5 0 16,0-3 0-16,0 3-4 0,0 0 1 0,0 0-1 16,0 0 1-16,0 0-15 0,0 1-1 0,0-1 1 15,0 2 1-15,0-2-27 0,0 0 2 0,0 0-1 16,0 0 0-16,0 0 0 0,0 0 1 0,0 0 1 15,0 0-1-15,0 0 6 0,0 0 1 0,0 0-1 16,0 0 1-16,0 0 6 0,0 3-1 0,0-3 1 16,0 2 1-16,0-2 3 0,0 3 0 0,0-3 0 15,0 16 1-15,0-1 2 0,0 11-1 0,0-3 1 16,0-2 0-16,0 1 1 0,0 0 0 0,0 4 0 16,0-4 0-16,0 5 1 0,0-2 0 0,0 2-1 0,0 0 2 15,1 0-1-15,3-2 0 0,-3-1 1 0,-1 1 0 16,0 2 0-16,0 0-1 0,0-3 1 0,2-4 1 15,1-1-1-15,0-1 1 0,0-5-2 0,1-2 2 0,-1-2 1 16,0-3 0-16,-3-6 0 0,3 10 0 0,-3-10 0 16,3 8 1-16,-3-8-1 0,7 3 2 0,-7-3 1 15,6 5 1-15,-6-5 1 0</inkml:trace>
  <inkml:trace contextRef="#ctx0" brushRef="#br0" timeOffset="69588.31">28760 7242 12 0,'0'0'0'0,"0"0"0"15,0-3 0-15,0 3 0 0,-3-8 0 0,3 8 0 16,-2-5 0-16,2 5 0 0,0 0 0 0,0 0 0 16,0 0 0-16,0 0 0 0,0 0 0 0,0 0 0 15,0 0 0-15,0 0 0 0,-3 0 0 0,3 0 0 16,-3 0 0-16,3 0 0 0,-3 3 0 0,3-3 0 16,-5 5 0-16,5-5 0 0,-7 2 0 0,7-2 0 0,-8 3 0 15,8-3 0-15,-11 3 0 0,11-3 0 0,-9 6 0 16,9-6 0-16,-11 11 0 0,11-11 0 0,-13 13 0 15,13-13 0-15,-8 16 0 0,8-16 0 0,-8 17 0 16,8-17 0-16,-14 19 0 0,14-19 0 0,-12 24 0 0,12-24 0 16,-12 30 0-16,12-30 0 0,-7 24 0 0,7-24 0 15,-3 11 0-15,3-11 0 0,-3 14 0 0,3-14 0 16,-3 14 0-16,3-14 0 0,-4 15 0 0,4-15 0 16,-4 20 0-16,4-20 0 0,-4 24 0 0,4-24 0 15,-3 21 0-15,3-21 0 0,-1 15 0 0,1-15 0 0,0 10 0 16,0-10 0-16,0 11 0 0,0-11 0 15,0 9 0-15,0-9 0 0,0 12 0 0,0-12 0 0,4 7 0 16,-4-7 0-16,5 2 0 0,-5-2 0 0,3 6 0 16,-3-6 0-16,5 8 0 0,-5-8 0 0,7 2 0 15,-7-2 0-15,6 5 0 0,-6-5 0 0,11 3 0 16,-11-3 0-16,18 5 0 0,-18-5 0 0,22 3 0 16,-22-3 0-16,19 3 0 0,-19-3 0 0,19 0 0 15,-19 0 0-15,16 0 0 0,-16 0 0 0,16 0 0 0,-16 0 0 16,16 0 0-16,-16 0 0 0,14 0 0 0,-14 0 0 15,10 0 0-15,-10 0 0 0,6-8 0 0,-6 8 0 16,7-3 0-16,-7 3 0 0,6-3 0 0,-6 3 0 16,8-7 0-16,-8 7 0 0,14-14 0 0,-14 14 0 15,18-14 0-15,-18 14 0 0,17-24 0 0,-17 24 0 16,18-25 0-16,-18 25 0 0,16-24 0 0,-16 24 0 16,14-24 0-16,-14 24 0 0,5-14 0 0,-5 14 0 15,3-10 0-15,-3 10 0 0,2-6 0 0,-2 6 0 16,-2-8 0-16,2 8 0 0,-3-6 0 0,3 6 0 0,-3-8 1 15,3 8 0-15,-3-13 0 0,3 13 0 0,-5-9 0 16,5 9 3-16,-6-5-1 0,6 5 1 0,-7-8 0 16,7 8-1-16,-6-6 2 0,6 6-2 0,-7-10 2 15,7 10 3-15,-9-12-1 0,9 12 1 0,-10-7 0 0,10 7 2 16,-3-1 1-16,3 1 1 0,-1-5-1 0,1 5 4 16,-4-3 0-16,4 3 0 0,-3-3 1 0,3 3-2 15,-3-2 2-15,3 2 0 0,-3 0-1 0,3 0 0 16,-3 0 1-16,3 0-2 0,-4 0 2 0,4 0-6 15,-3-8 1-15,3 8-1 0,-3-3 2 0,3 3-6 0,-3-3 2 16,3 3 0-16,-3-2 0 0,3 2-3 0,-4-8 1 16,4 8 0-16,-3-4-1 0,3 4 1 0,-3-7-1 15,3 7 1-15,-3-5 0 0,3 5-1 0,-3-3 2 16,3 3-1-16,-3-6 0 0,3 6 0 0,-4-5 0 16,4 5-1-16,-3-6 2 0,3 6-1 0,-6-5-1 15,6 5 1-15,-7-8 1 0,7 8-3 0,-6-3 2 0,6 3-1 16,-8-2 1-16,8 2-4 15,-10-7 1-15,10 7 1 0,-9-4-1 0,9 4-2 0,-5-3 0 0,5 3 1 16,-8-1 0-16,8 1-2 0,-9 0 1 0,9 0-1 16,-5 0 1-16,5 0-1 0,-7 0 0 0,7 0 0 15,-11 0 0-15,11 0 0 0,-17 0 0 0,17 0 0 16,-16 1 0-16,16-1-1 0,-19 7 1 0,19-7-1 16,-18 1 1-16,18-1-4 0,-16 6 1 0,16-6 0 15,-11 8-1-15,11-8-2 0,-13 7 0 0,13-7-1 16,-11 9 2-16,11-9-4 0,-5 10 0 0,5-10 0 15,-4 0 1-15,4 0-5 0,-2 1 2 0,2-1-1 0,-2 3 1 16,2-3-7-16,0 4 1 0,0-4 0 0</inkml:trace>
  <inkml:trace contextRef="#ctx0" brushRef="#br0" timeOffset="70968.64">29330 7275 12 0,'0'0'0'0,"0"0"0"0,0-5 0 0,0 5 0 15,0-6 0-15,0 6 0 0,0-2 0 0,0 2 0 0,0 0 0 16,0 0 0-16,0 0 0 0,0 0 0 0,0 0 0 16,0 0 0-16,0 0 0 0,0 0 0 0,0 0 0 15,0 0 0-15,0 0 0 0,0 0 0 0,0 0 0 16,0 0 0-16,0 0 0 0,0 0 0 0,0 0 0 0,0 0 0 15,0 0 0-15,0 0 0 0,0 0 0 0,0 0 0 16,0 0 0-16,0 0 0 0,0 0 0 0,0 0 0 16,-4 5 0-16,4-5 1 0,-13 11 0 0,13-11 0 15,-18 21 0-15,18-21 6 0,-14 22 0 0,14-22 0 16,-9 21-1-16,9-21 8 16,-8 15 0-16,8-15 1 0,-4 19-1 0,4-19 3 0,-3 18 1 0,3-18-1 15,0 16 1-15,0-16-2 0,-3 14-1 0,3-14 1 16,-2 16 0-16,2-16-3 0,0 11 1 0,0-11-1 15,0 11 1-15,0-11-4 0,0 13 0 0,0-13 0 16,8 14 1-16,-8-14-4 0,15 19 1 0,-15-19 0 0,16 17 0 16,-16-17-4-16,16 16 1 0,-16-16-1 0,16 11 2 15,-16-11-4-15,19 2 1 0,-19-2 0 0,16 3 0 16,-16-3-2-16,16 2 1 0,-16-2-1 0,15-2 2 16,-15 2-2-16,16-5 0 0,-16 5 0 0,20-11 0 0,-20 11-1 15,20-16 1-15,-20 16-1 0,29-25 1 0,-16 8-1 16,1-2 1-16,-1-2 1 0,-2 0-1 0,-1 1 0 15,-3-1 0-15,3 1 0 0,0 1 0 0,-2 1 7 16,0-2 0-16,0 1 0 0,-2 1 1 0,-1 2 14 0,-2 4 1 16,0-4-1-16,0 3 2 0,0 2 11 0,-1 2 1 15,-2 1-1-15,0 0 1 0,0 3 1 0,0 0 0 16,0 5 1-16,0-11-1 0,0 11-8 0,-3-9 1 16,3 9 1-16,-8-7-1 0,1 6-4 15,0-2 0-15,-3 1 0 0,0 2 1 0,-1 2-9 0,-3 1 1 16,0-2-1-16,-2 6 2 15,0 2-7-15,-2 2 2 0,1 2 0 0,-1 0-1 0,-1-1-8 16,0 4 0-16,0-3 0 0,0-1 0 0,1 1-4 0,2 1-1 0,-1-1 0 16</inkml:trace>
  <inkml:trace contextRef="#ctx0" brushRef="#br0" timeOffset="72871.45">26905 8374 12 0,'-2'0'0'0,"2"0"0"15,0 0 0-15,0 0 12 0,0 0 1 0,0 0-1 16,-2-8 1-16,2 8 4 0,0-2 0 0,0 2 0 16,0 0 1-16,0 0-16 0,0 0 0 0,0 0 1 15,0 0 0-15,0 0-4 0,0 0 1 0,0 0 0 0,0 0 0 16,0 0-2-16,0 0 0 0,0 0 0 0,0 0 1 16,0 0-2-16,-1 0 0 0,1 0 1 0,0 2 0 15,0-2-1-15,-3 3 0 0,3-3 1 0,-4 7 0 0,4-7 0 16,-6 11-1-16,6-11 1 0,-6 12 1 0,6-12-1 15,-7 13 1-15,7-13-2 0,-6 14 2 0,6-14-1 16,-3 21 1-16,3-21 0 0,-3 27 0 16,-1-11 0-16,1 3-1 0,2-4 1 0,1-2 1 0,0 1 0 15,0 2 0-15,-2 0 0 0,0-2 1 0,1-1 2 0,-2 0 0 16,1-1-1-16,0-1 2 0,1 4 3 0,1 0 1 16,0 1 0-16,-2-3 0 0,2-4 3 0,0 1 0 15,0-1 1-15,0-1-1 0,2 2 4 0,1 1 0 16,0-3 1-16,0 0 0 0,1-4 2 0,-1 1 0 15,-3-5 0-15,6 11 1 0,-6-11-4 0,3 8 1 16,-3-8 0-16,7 2-1 0,-7-2 0 0,6 5 0 16,-6-5-1-16,6 6 2 0,-6-6-3 0,8 8 2 15,-1-7 0-15,-1 3-1 0,-6-4-2 0,10 7 1 0,-10-7-1 16,9 10 1-16,-9-10-2 0,10 8 0 0,-10-8 0 16,9 3 0-16,-2-1 2 0,-1-1 0 0,-6-1 1 15,10 5-1-15,-10-5-2 0,9 0 2 0,-9 0-1 16,10 0 0-16,-4-3 1 0,1 0-1 0,-1 1 0 15,0-3 1-15,1 2-3 0,-1-2 0 0,1-1 0 16,-1-2 0-16,2 2 0 0,1-2 2 0,1-3-1 16,-2 1 0-16,0 2 0 0,-2-4 0 0,1-1 1 15,1 0 0-15,3 2-3 0,0-1 1 0,-3-3-1 0,0 3 1 16,-2-3-4-16,-3 0 0 0,1-1 0 0,-1-2 1 16,2 3-3-16,-1-1 1 0,0-3-1 0,-1 1 2 15,-2 1-3-15,1 1 1 0,0-3-1 0,-1 2 1 16,-1 1-1-16,-1 0 0 0,-1 2-1 0,0 1 2 15,1 4-4-15,-1 2 1 0,2 7 0 0,-3-11 0 0,1 6-1 16,1-1 0-16,1 6 0 0,-5-9 1 0,5 9-1 16,-6-10 0-16,2 4 0 0,1 1 0 0,0-3-1 15,-2 3 1-15,-1-1 0 0,0 1 0 0,-1 0-1 16,-1 2 1-16,0 2 0 0,0-4 0 0,2 2 0 16,1 0 0-16,5 3 0 0,-11-5 0 0,11 5 0 0,-10-8 0 15,4 5 0-15,-2 1 1 0,-1-1-1 0,-1 0 0 16,0 1 0-16,1 2 0 0,-1 0 0 0,1 0 0 15,1 2 0-15,1 1 0 0,7-3 0 0,-9 6 0 16,2-1 0-16,1-3 0 0,0 1-1 0,-1 0 1 16,7-3 0-16,-8 6 0 0,8-6-2 0,-6 4-1 0,6-4 1 15</inkml:trace>
  <inkml:trace contextRef="#ctx0" brushRef="#br0" timeOffset="74936.38">27871 8284 175 0,'-2'0'0'15,"2"0"0"-15,2 0 0 0,-2 0 3 0,6 0 0 16,-6 0 1-16,1 0-1 0,-1 0 3 0,0 0 0 16,0 0 0-16,0 0 1 0,0 0-2 0,0 0 1 15,0 0 0-15,0 0-1 0,0 0-4 0,0 0 2 16,0 0-1-16,0 0 0 0,0 0-2 0,0 0 1 16,0 0-1-16,0 0 1 0,0 0-1 0,0 0 0 15,0 0 0-15,0 1 1 0,0-1-1 0,0 7 0 0,0-7 0 16,-1 15 0-16,-1 3 0 0,1 4 0 0,-1 0 0 15,1-1 0-15,1-1 0 0,0 1 0 0,-2 0 0 16,0 2 2-16,1 3-1 0,-2-3 0 0,1 3 0 16,2-3 0-16,0 0 5 0,0-1 0 0,0 3 0 15,0-1 1-15,0 1 10 0,2-4-1 0,2-1 1 16,0-1 1-16,-1-1 9 0,0-6 0 0,-2 1 0 16,1 0 0-16,0-1-6 0,-1 0 1 0,-1-3-1 15,0-3 0-15,0-6-4 0,0 8 0 0,0-8 0 16,0 5 1-16,0-5-8 0,0 3 0 0,0-3 0 0</inkml:trace>
  <inkml:trace contextRef="#ctx0" brushRef="#br0" timeOffset="76043.39">28728 8216 288 0,'-2'0'0'0,"2"0"0"16,-1-2 0-16,1 2 3 0,-2-8 2 0,2 8-2 15,-3-6 2-15,3 6 1 0,-5 1 1 0,5-1 0 16,-6 5 1-16,6-5-5 0,-8 5 2 0,8-5-2 15,-14 11 1-15,14-11-4 0,-24 17 0 0,24-17 0 0,-23 21 0 16,23-21-4-16,-20 25 1 0,20-25-1 0,-16 27 1 16,16-27-6-16,-19 26 1 0,9-11-1 0,2 1 1 15,2 0 0-15,-1 1 2 0,1-1-2 0,0 0 1 16,1 2 4-16,0-3-1 0,0 0 1 0,2 0-1 0,3 0 2 16,0-1 1-16,0-1 0 0,2-2 0 0,1-3 1 15,0 0 0-15,0-4 0 0,0 4 0 0,2 2 1 16,1 1 1-16,2 0 0 0,2 2 1 0,1-6 1 15,2 1 2-15,-2-1-2 0,-1-1 2 0,-1-4-4 16,-1 1 2-16,2-3-1 0,-1 1 0 0,-1-1 0 0,0 0-1 16,2 0 0-16,1 0 1 0,3-1 0 0,1-4 0 15,-1-3 0-15,0 0 1 0,2 0 1 0,2-3 2 16,-1 2 0-16,-1-1 0 0,0 1 4 0,0-1 0 16,0 1 0-16,-2-2 0 0,1-2 5 0,-2-3 0 15,-1 3 0-15,-1-2-1 0,-1-6 5 0,-4 2 2 16,-1 2-2-16,-2-1 1 0,-1 2 4 0,0-3 1 0,-2 2 0 15,-4-2-1-15,0-3 8 0,-1 1 0 0,-2 1-1 16,-1-1 2-16,-1 5-2 0,-1-1 1 0,-1 3-1 16,0 1 2-16,0 0-8 0,0 5 1 0,1-1-1 15,2 2 0-15,2 4 0 0,1 2 1 0,-1 1-1 16,-1-3 1-16,1 1-5 0,0 2 1 0,-2 2-1 16,-2 1 2-16,-1-2-4 0,-2 6 1 0,0-3 0 15,-1 4 0-15,0 0-4 0,1 0 1 0,5 0 0 16</inkml:trace>
  <inkml:trace contextRef="#ctx0" brushRef="#br0" timeOffset="77427.19">29370 8105 539 0,'0'0'0'0,"0"0"0"0,0 0 0 16,0 0 9-16,0 0 0 0,0 0 0 0,0 0 0 0,0 0 0 15,0 0 1-15,0 0 0 0,0 0 0 16,0 0-12-16,0 0 1 0,0 0-1 0,0 0 1 0,0 0-36 16,0 0 1-16,0 0-1 0,0 0 1 0,0 0 7 0,0 0-1 15,0 0 1-15,0 0 0 0,0 0 8 0,0 0 1 16,0 0-2-16,0 0 2 0,0 0 7 0,0 3 0 16,0-3 0-16,0 14 0 0,0-14 4 0,5 35 2 15,-2-14-1-15,-3-1 0 0,-1 6 2 0,-1 0 1 16,1 5-1-16,-1 0 0 0,0-1 2 0,1 2 0 15,-2 0-1-15,-1-2 2 0,3-3-1 0,-1-2 1 0,1-3 0 16,-1-1 0-16,2-2 2 0,0-3 0 0,-2-4 0 16,1 1 0-16,-1 0 1 0,1-2 0 0,-1-2 0 15,2-1 0-15,2-2 0 0,1-1 1 0,-3-5-1 16,3 10 1-16,-3-10 0 0,0 4 1 0,0-4 0 16,0 4 0-16,0-4 0 0,0 3 1 0,0-3 1 15,0 0-1-15,0 0 1 0,0 0-1 0,0 0 0 16,0-7 2-16,0 7 4 0,5-11 1 0,-4 2 0 15,-1-4 0-15,-1-1 10 0,-1-2 2 0,1-5-2 16,-1 6 1-16,0-3 5 0,1 2 1 0,-1 1 0 16,1-3 0-16,1 1-4 0,0-1 2 0,0 1 0 15,0-2-1-15,1-2-4 0,2 1 1 0,2-1-1 0,0 1 1 16,0-3-5-16,0 0 0 0,-1 0-1 0,1 3 2 16,1 2 0-16,1 1 1 0,-2 1 0 0,-1 4 0 15,-2-1-2-15,0 5-1 0,-1 0 1 0,1 3 1 0,-2 5-4 16,1-8 1-16,-1 8-1 0,0-6 2 0,0 6-3 15,0-5 1-15,0 5-1 0,0-3 0 0,0 3 2 16,0-1-1-16,0 1 1 0,0-5-1 0,0 5-4 16,0-3 1-16,0 3 0 0,0 0 0 0,0 0-5 0,0 0-1 15,0 0 1-15,-3 1-1 0,3-1 2 16,-5 8 0-16,1 5-1 0,-3 4 1 0,-1 9-4 16,0 4 0-16,0 1 0 0,0 6 1 0,0-1-3 0,2 2 0 15,1 2 0-15,-3-5 1 0,0-1-2 0,0 1 1 16,2 0 0-16</inkml:trace>
  <inkml:trace contextRef="#ctx0" brushRef="#br0" timeOffset="80609.25">26897 9305 12 0,'0'0'0'16,"0"0"0"-16,0-6 0 0,0 6 0 0,0-13 0 15,0 13 0-15,0-8 0 0,0 8 0 0,0-2 0 0,0 2 0 16,0 4 0-16,0-4 0 0,0 4 0 0,0-4 0 15,0 4 0-15,0-4 0 0,0 9 0 0,0-9 0 16,-4 21 0-16,1-2 0 0,-2 3 0 0,2-2 0 16,2-1 0-16,1 2 0 0,0 0 0 0,-2-1 0 15,1 1 0-15,1-4 0 0,0 2 0 0,0 2 0 16,0-4 0-16,1 2 0 0,2 2 0 0,2-4 0 16,0 2 0-16,0 2 0 0,1-6 0 0,2 0 0 0,0-1 0 15,0 0 0-15,0-1 0 0,0-2 0 0,1 0 0 16,3 0 0-16,0-1 0 0,1-2 0 0,0-2 0 15,1-1 0-15,2 1 0 0,0-3 0 0,-3 2 0 16,-2-5 0-16,0 0 0 0,0 0 0 0,0 0 0 16,2 0 0-16,2-3 0 0,-3 0 0 0,-2 1 0 0,-2-4 0 15,0-1 0-15,0 1 0 0,-2 0 0 0,1-1 0 16,-3-1 0-16,3-1 0 0,1-4 0 0,0-3 0 16,-2 4 0-16,-1-4 0 0,0-2 1 0,-1 3 1 15,0-1 2-15,-1 0-2 0,0 0 1 0,0 0 2 16,-1 2 0-16,-1-5 1 0,1 2 0 0,-2-1 0 15,-2 1 2-15,1 3-1 0,-3-4 1 0,3 4 1 0,-1 0 0 16,-2-1 0-16,-1 1 1 0,-2 0 2 0,-1 1 2 16,-1 1-1-16,-1-1 0 0,1 0 3 0,-2 1 1 15,-2 1 0-15,0 1 0 0,0 2 5 0,1 2 1 16,-1 1-1-16,0 2 2 0,2 1 8 0,0 2 2 16,-2-3-2-16,0 3 2 0,0 0-13 0,1 3 1 0,1-3-1 15,-1 2 0-15,1-2-8 0,0 3 0 0,2-3-1 16,2 3 2-16,7-3-10 0,-11 7 1 0,5-1-1 15,-1 0 2-15,1 4-5 0,-1-1 0 0,3 2 0 16,-3 2 0-16,1 1-1 0,0 2 0 0,2-2 0 16,3-1 0-16,1-7-1 0,0 1 1 0,0 1 0 15</inkml:trace>
  <inkml:trace contextRef="#ctx0" brushRef="#br0" timeOffset="81627.25">27829 9238 200 0,'0'0'0'0,"0"0"0"16,0-1 0-16,0 1 1 0,0-6 1 0,0 6-1 15,0-4 0-15,0 4-1 0,0-3 0 0,0 3 0 16,0-1 0-16,0 1-1 0,0 1 1 0,0-1-1 15,0 0 1-15,0 0-4 0,0 3 1 0,0-3 0 0,0 4-1 16,0-4-1-16,5 4 0 0,-5-4 1 0,3 8-1 16,-3-8-1-16,-2 14 2 0,2-14-1 0,-3 31 1 15,0-11 2-15,0 1 1 0,0-1 0 16,0 1-1-16,-1-1 2 0,0-2 0 0,0 2 0 0,4 1 0 0,0 1 0 16,-1 3 2-16,1-4-1 0,1-4 0 0,1 1 2 15,-2-4 0-15,2 0 1 0,1 2-1 0,0-2 2 16,0-1 0-16,-1 0 1 0,1-4 0 0,-2 2-1 15,1 0 2-15,0 1 0 0,-1-3-1 0,1-3 0 16,-1 1 0-16,-1-7-1 0,4 9 1 0,-4-9-2 0,3 8 2 16,-3-8 0-16,1 6-1 0,-1-6-2 0,0 7 2 15,0-7-1-15,0 5 1 0,0-5-4 0,0 0 1 16,0 0 1-16</inkml:trace>
  <inkml:trace contextRef="#ctx0" brushRef="#br0" timeOffset="82721.34">28618 9167 12 0,'0'0'0'0,"0"0"0"0,0-1 0 0,0 1 0 15,-3-7 0-15,3 7 0 0,-2-1 0 0,2 1 0 16,0-5 0-16,0 5 0 0,0 0 0 0,0 0-10 16</inkml:trace>
  <inkml:trace contextRef="#ctx0" brushRef="#br0" timeOffset="82776.55">28608 9139 12 0,'0'-2'0'0,"0"2"0"0,0 0 0 0,0 0-10 0</inkml:trace>
  <inkml:trace contextRef="#ctx0" brushRef="#br0" timeOffset="82806.87">28608 9137 12 0,'0'0'0'16,"0"0"0"-16,0 0 0 0,0 0-10 0</inkml:trace>
  <inkml:trace contextRef="#ctx0" brushRef="#br0" timeOffset="83307.59">28612 9143 12 0,'0'0'0'0,"0"0"0"0,0 0 0 0,0 0 0 0,0 0 0 0,0 0 0 16,0 4 0-16,0-4 0 0,4 4 0 0,-4-4 0 15,5 8 0-15,-5-8 0 0,7 13 0 0,-7-13 0 16,6 14 0-16,-6-14 0 0,8 21 0 0,-8-21 0 16,8 20 0-16,-8-20 0 0,6 21 0 0,-6-21 0 15,7 22 0-15,-7-22 0 0,6 24 0 0,-6-24 0 16,6 28 0-16,-2-12 0 0,-1 2 0 0,-2 1 0 15,1-4 0-15,0 6 0 0,-1-4 0 0,1 2 0 16,-1 2 0-16,1-4 0 0,0 2 0 0,-1-1 0 16,1-2 0-16,-1-4 0 0,1 4 0 0,0-3 0 0,-2-4 0 15,0-1 0-15,0-1 0 0,0-7 0 0,0 9 0 16,0-3 0-16,0-1 0 0,0-5 0 0,0 5 0 16,0-5 0-16,0 5 0 0,0-5 0 0,0 6 0 15,0-6 0-15,0 5 0 0,0-5 0 0,0 1 0 0,0-1 0 16,0 0 0-16,0 0 0 0,0 2 0 0,0-2 0 15,0 0 0-15,0 0 0 0,0 0 0 0,0 0 1 16,0 0 0-16,0 0 0 0,0 0 1 0,0 0 2 16,0 1 0-16,0-1 1 0,0 0-1 0,0 0 3 0,0 0 1 15,0 0-1-15,0 0 0 0,0 0 4 16,0 0 0-16,0 0 0 0,0 0 0 0,0 0 0 0,0 0 1 16,0 0-1-16,0 0 0 0,0 0 0 0,0 0 2 15,0 0-1-15,0 0 0 0,0 0 2 0,0 0-1 16,0 0 1-16,0 0 0 0,0 0-4 0,0 0 1 15,0 0-1-15,0 0 0 0,0 0 1 0,0 0 1 16,0 0 1-16,0 0-1 0,0 0-5 0,0 0 1 0,0 0-1 16,0 0 1-16,0 0-3 0,0 0-1 15,0 0 1-15,0 0 0 0,0 0-2 0,0 0-1 0,0 0 0 16,0 0 0-16,0 0-1 0,0 0 1 0,0 0-1 16,0 0 0-16,0 0-1 0,0 0 1 0,0 0-1 15,0 0 1-15,0 0-1 0,0 0 0 0,0 0 0 16</inkml:trace>
  <inkml:trace contextRef="#ctx0" brushRef="#br0" timeOffset="85705.55">29270 9121 12 0,'-2'0'0'0,"2"0"0"16,0-6 0-16,0 6 0 0,0-11 0 0,0 11 0 15,-3-8 0-15,3 8 0 0,-6 2 0 0,6-2 0 16,-7 3 0-16,7-3 0 0,-9 4 0 0,9-4 0 16,-10 7 0-16,10-7 0 0,-9 6 0 0,9-6 0 0,-15 13 0 15,15-13 0-15,-17 24 0 0,17-24 0 0,-19 26 0 16,9-8 1-16,-1-2 1 0,0 0 0 0,1 1 1 15,4-4 1-15,1-1 2 0,0 1-2 0,1 1 2 16,0 0 2-16,3 1 0 0,1-1-1 16,-2 0 2-16,1 0 3 0,-1-1 0 0,2-3 0 0,2-1 1 15,1-4-1-15,-2 0 2 0,1 1-2 0,0 2 1 0,-1 0-5 16,2 1 1-16,2-1-1 0,0 0 1 0,0 0-1 16,-1 0 0-16,3-2 0 0,-1 1 1 0,1-6 0 15,-1 2-1-15,0 0 1 0,-1 2 2 16,-5-5-1-16,10 0 0 0,-10 0 0 0,9 2 1 15,-9-2 0-15,10 0 1 0,-4 0-1 0,2-2 0 0,3-1-4 0,2-2 1 16,3 1-1-16,0-4 1 0,0 1-5 0,1 1 0 16,1-5-1-16,-4 1 1 0,1 3-1 0,-3-5-1 15,0 3 0-15,-3 1 0 0,1-3-1 0,-2 1 0 16,0 3 0-16,0-5 1 0,-2 3-1 0,-1-5 0 16,0 3 0-16,-2 0 0 0,0-1 0 0,0 3 0 0,0 1 0 15,-1-3 1-15,-1 1-1 0,1-2 0 0,0-1 0 16,-1 2 0-16,-1 0 0 0,-1 1 0 0,-1-2 0 15,-1 1 0-15,0 1 0 0,-1-2 0 0,1 0 0 16,0 1 0-16,0-1 5 0,-2-3 0 0,0 3 0 16,1 1 0-16,-1 0 10 0,-2 1 1 0,3-1-1 15,0 3 1-15,1 2 8 0,-2 3 0 0,-1-1 1 16,0 1 0-16,-2 2 4 0,0 1 0 0,-3-3 0 16,-2 1 2-16,-1 2-4 0,-4 5-1 0,0-4 1 15,3 2 0-15,2 1-5 0,0 0-1 0,0 1 0 0,1 1 1 16,-1 1-3-16,0-1 1 0,0 2 0 0,1 2 0 15,-3 2-7-15,-1 2 0 0,0-1-1 0</inkml:trace>
  <inkml:trace contextRef="#ctx0" brushRef="#br0" timeOffset="87231.39">27039 10125 12 0,'0'2'0'0,"0"-2"0"16,0-5 0-16,0 5 18 0,0-18 1 0,0 18-1 15,0-9 1-15,0 9-10 0,-2 2 0 0,2-2 0 16,0 4 1-16,0-4-10 0,0 2 0 0,0-2 0 16,-2 0 0-16,2 0-1 0,-3 1 1 0,3-1-1 15,-3 2 1-15,3-2-3 0,-3 0 2 0,3 0-1 16,-3 3 1-16,3-3-1 0,-5 3-1 0,5-3 1 15,-7 4 1-15,7-4-1 0,-8 6 1 0,8-6-2 16,-9 9 2-16,9-9-1 0,-11 13 1 0,11-13 0 0,-16 24 0 16,6-5 0-16,1 1 0 0,-1 1-1 0,1 0 1 15,1-4 0-15,1 2 0 0,1 2 0 0,-1-1 0 16,1 1 0-16,0-1 0 0,-1-1-1 0,1 0 1 0,0-1 0 16,-1-1 0-16,2-3 0 0,1 2 1 0,0 0-1 15,4-2 0-15,0-1 0 0,2-2 1 0,1 0 0 16,0 0 0-16,1 2 0 0,-1-4 1 0,2 2 1 15,1 2 0-15,2-2 0 0,0 2 1 0,1-2 1 16,1 0 2-16,0-1-2 0,-1-1 2 0,2 1-2 0,2-3 2 16,0 0-2-16,-2-2 2 0,0-2-3 0,-1-2 2 15,-1-1-1-15,1 0 1 0,-1 0-3 0,1 0 2 16,-2 0-2-16,0 0 1 0,0-1-1 0,0-2 1 16,0-2-1-16,-2 0 0 0,1 2-2 0,-3-3 1 15,3-1 0-15,1-1 0 0,0 0 1 0,-2 0-1 0,0-3 0 16,1-1 1-16,-1-3-1 0,0 0 1 0,1-1 0 15,-2 0 0-15,-2-1 0 0,0 1 1 16,-1-5 0-16,-1 1 0 0,-1-3 2 0,-1 1-1 0,-3 2 0 16,1-4 2-16,0 2 1 0,-2-2 0 0,0 2-1 15,-1 1 2-15,0 2 1 0,-2 3 0 0,0 1 0 16,-2-3 0-16,1 4 8 0,-1 4 1 0,1-2-1 16,1 4 1-16,1 1 18 0,1 6-1 0,-2-2 1 15,0 1 0-15,0-1 4 0,-2 0 0 0,2 1 0 16,0 2 1-16,-1 0-11 0,1 2 0 0,0 1 1 15,0-3-1-15,2 0-1 0,1 0 0 0,5 0 0 16,-10 3 1-16,10-3-9 0,-9 5 1 0,9-5 1 16,-10 5-1-16,10-5-5 0,-5 8 0 0,4-1 0 0</inkml:trace>
  <inkml:trace contextRef="#ctx0" brushRef="#br0" timeOffset="88387.49">27845 10041 12 0,'0'-1'0'0,"0"1"0"0,0-5 0 0,0 5 55 16,2 0 0-16,-2 0 0 0,3 0 1 0,-3 0-29 15,3 0 1-15,-3 0-1 0,2 0 1 0,-2 0-28 0,0 0 1 16,0 0 0-16,0 0 0 0,0 0-9 0,0 0 2 16,0 0-1-16,0 0 0 0,0 0-5 0,0 0 0 15,0 0-1-15,0 0 1 0,0 0-1 0,0 0 1 16,0 0 0-16,-4 3 1 0,4-3 2 0,-3 8 0 15,3-8 0-15,-5 20 0 0,5-20 2 0,-6 32 1 16,3-14 0-16,0-3 0 0,1-2 1 0,2 1 1 16,0-1 0-16,-2 3-1 0,2 0 2 0,2 1-1 0,0 0 1 15,-2 2 0-15,0-1-1 0,0 1 2 0,0 1-1 16,0-2 0-16,1-1 1 0,2-1 0 0,1-2 0 16,-3-1-1-16,1 0 1 0,-1-4 1 0,3 2-1 15,-3-1 1-15,1-4-2 0,1 0 2 0,0 2 0 16,-1 0 0-16,-1 0-1 0,1-1 1 0,-2-7 0 15,3 9-1-15,-3-9 1 0,3 11 0 0,-3-11 0 16,4 2 0-16,-4-2 0 0,1 3 0 0,-1-3 0 0,0 5-1 16,0-5 1-16,0 3 0 0,0-3 0 0,-1 8 1 15,1-8-1-15,0 1 0 0,0-1 0 0,0 3 1 16,0-3-1-16,0 4-1 0,0-4 1 0</inkml:trace>
  <inkml:trace contextRef="#ctx0" brushRef="#br0" timeOffset="89256.19">28655 10005 12 0,'0'-2'0'0,"0"2"0"15,0-6 0-15,0 6 0 0,0-2 0 0,0 2 0 16,0-5 0-16,0 5 0 0,0-3 0 0,0 3 0 15,0-3 0-15,0 3 0 0,0 0 0 0,0 0 0 16,0 0 0-16,0 0 0 0,0 0 0 0,0 0 0 16,0 2 0-16,0-2 0 0,0 3 0 0,0-3 0 15,0 14 0-15,0-14 0 0,1 24 0 0,2-5 0 16,1 0 0-16,-3 1 0 0,1 1 0 0,-1 0 0 0,1-1 0 16,0 4 0-16,-1-3 0 0,1 2 0 0,-2-1 0 15,0 2 0-15,0 0 0 0,0-2 0 0,0-1 0 0,1-4 0 16,1 1 0-16,1-3 0 0,-1-2 0 0,1-3 1 15,2-3 0-15,-2 0 0 0,-1-2 0 0,-2-5 4 16,3 12 0-16,-2-7 0 0,1 0 1 0,-2-5 6 16,3 4 1-16,-3-4 0 0,3 7 0 0,-3-7-4 15,0 3 0-15,0-3 0 0,0 5 0 0,0-5-6 16,0 1 2-16,0-1-1 0</inkml:trace>
  <inkml:trace contextRef="#ctx0" brushRef="#br0" timeOffset="90108.71">29370 9813 12 0,'0'0'0'0,"0"0"0"15,0-1 0-15,0 1 0 0,0-12 0 0,0 12 0 16,0-6 0-16,0 6 0 0,0 2 0 0,0-2 0 16,0 3 0-16,0-3 0 0,0 3 0 0,0-3 0 15,0 3 0-15,0-3 0 0,0 3 0 0,0-3 0 16,0 4 0-16,0-4 0 0,5 7 0 0,-5-7 0 0,2 13 0 16,-2-13 0-16,0 29 0 0,-2-10 0 0,1 1 0 15,-3 2 0-15,0 2 0 0,-1 0 0 0,0 1 1 16,0-3 2-16,0 2 1 0,1 0-1 0,0-2 0 15,3 0 4-15,-1-1 1 0,1 1-1 0,1-1 1 16,3-4 2-16,0 0 0 0,0-2 0 0,0 0 0 0,1 0 7 16,-1-3 1-16,0 1-1 0,-1-3 1 0,1 2 22 15,0 2 0-15,0-4 1 0,-1 1-1 0,-1-1 2 16,1-3-1-16,0 1 1 0,-1 0 0 0,2 0 0 0,1-6 1 16,-4-2-1-16,4 3 1 0,-4-3-6 0,3 5 0 15,-3-5 0-15,4 1 1 0,-4-1-9 0,3 5 2 16,-3-5-2-16,3 2 1 0,-3-2-8 0,3 3 1 15,-3-3-1-15,0 1 2 0,0-1-6 0,0 0 1 16,0 0 0-16,0 0 0 0,0 0-14 0,0 0-1 16,0 0 1-16</inkml:trace>
  <inkml:trace contextRef="#ctx0" brushRef="#br0" timeOffset="93373.4">26944 10999 12 0,'0'0'0'0,"0"0"0"0,0 0 0 0,0 0 0 0,0 0 0 15,0 0 0-15,0 0 0 0,0 0 0 0,0 0 0 16,0 0 0-16,0 0 0 0,0 0 4 0,0 0 1 16,0 0-1-16,0 0 1 0,0 0 3 0,0 0 0 15,0 0-1-15,0 0 2 0,0 0 1 0,0 0 2 16,0 0-1-16,0 0 0 0,0 0 6 0,0 5 0 15,0-5 0-15,-1 11 1 0,1-11 7 0,-5 33 2 16,2-12-1-16,0-1 1 0,0 1-1 0,-1-1 0 16,0 1-1-16,-1-4 1 0,2 2 9 0,-1 2 0 0,0-4 0 15,-1 2 1-15,0 2-3 0,0 0 1 0,0-1 0 16,1 1-1-16,1-2-5 0,1 1 1 0,0-1 0 16,-1 0 0-16,0-1-7 0,1-2 1 0,2-1-1 15,0 1 0-15,0 0-4 0,0-2 1 0,2-1-1 16,0-2 2-16,1-1-9 0,-2-2 1 0,1-2 0 15,0-1 1-15,-2-5-6 0,3 4 0 0,-3-4 0 16,1 4 1-16,-1-4-4 0,0 3 2 0,0-3 0 16,0 0-1-16,0 0 0 0,0 0-1 0,0 0 1 0,0 0-1 15,0 0-3-15,0 0 2 0,0 0-2 0</inkml:trace>
  <inkml:trace contextRef="#ctx0" brushRef="#br0" timeOffset="94508.18">27722 11009 12 0,'0'0'0'0,"0"0"0"16,0 0 0-16,0 0 3 0,2 0 1 0,-2 0-1 16,3 0 1-16,-3 0 1 0,3 0-1 0,-3 0 1 15,2 0-1-15,-2 0-2 0,0 0-1 0,0 0 0 16,0 0 0-16,0 0-1 0,0 0 0 0,0 0 0 15,-3 0 0-15,3 0 0 0,-4 1 0 0,4-1 0 16,-4 8 0-16,4-8 0 0,-13 21 0 0,13-21 0 16,-19 30 0-16,9-14 1 0,1 1 1 0,1-3 0 15,1 2 1-15,3-2 3 0,-1-1 1 0,0 0 0 0,2-4 1 16,1 2 3-16,1 0 0 0,-3 2 0 0,1 1 2 16,0 2 11-16,-2 3 1 0,2-5 0 0,1 1 0 15,1-3-1-15,-1-1 1 0,1-1 0 0,1-2 0 0,0 0 1 16,0-4 1-16,0 4 0 0,0 0 0 15,1-1-2-15,2 0 1 0,1 0-2 0,-3-2 2 0,-1-5-2 16,7 6-1-16,-7-6 1 0,11 9 0 0,-5-5-11 16,-1 0-1-16,1 1 0 0,2 0 1 0,3-2-8 15,2-1 1-15,-2-1 0 0,1 1-1 0,-1 1-4 0,0-3 2 16,0-3-1-16,0 1 0 0,0 2-2 0,0 0 0 16,1 0 0-16,-3-1 1 0,1-4-1 0,-1 0 0 15,-1 0 0-15,0 1 0 0,0 0-1 0,-1-2 1 16,-3 0-1-16,1-2 1 0,2-2-1 0,-1 1 1 15,0-1 0-15,1-1 0 0,-1-1 0 0,0-3 0 16,1 1 0-16,-2 1 0 0,-2 2 0 0,-2 0 0 0,1 0 0 16,0 0 0-16,-1 2 1 0,1-4 0 15,-2 2 0-15,0 0 0 0,-2 0 2 0,1 0-1 0,-3-1 0 16,1 0 1-16,0-2 1 0,-2-1-1 0,0 4 1 16,1 2-1-16,-1-1 0 0,0 2 1 0,0 0-1 15,1 0 1-15,-1 1 0 0,-2-1 0 0,1 0 0 16,0 3 0-16,-2-3 0 0,-2 3 0 0,2-1-1 15,3 1 2-15,5 5-3 0,-9-8 2 0,2 7-2 16,1-1 1-16,0 1-2 0,-1-1 2 0,1 2-2 16,-2 2 1-16,-2-1-1 0,1 1 0 0,-2-1 0 0,-1 1 0 15,1-2-1-15,2 0 0 0,2 1 0 0,1 1 0 16,0 1-1-16,1 0 1 0,5-3 0 0</inkml:trace>
  <inkml:trace contextRef="#ctx0" brushRef="#br0" timeOffset="95275.91">28580 10986 313 0,'0'-1'0'0,"0"1"0"16,0-5 0-16,0 5 1 0,0-3 0 0,0 3 0 15,0 0 1-15,0 0 0 0,0 1 1 0,0-1-1 0,0 2 1 16,0-2-3-16,0 3 1 0,0-3 1 0,0 0-1 16,0 0-1-16,0 0 0 0,0 0 0 0,-2 2 0 15,2-2-1-15,-3 3 1 0,3-3 0 0,-8 9 0 16,8-9-2-16,-18 31 2 0,9-12 0 0,-1-2 0 15,1 0 0-15,-2-2 0 0,-2 2 0 0,0 2 0 16,2 2 0-16,-2-1 0 0,2 1 0 0,2-2 0 0,2-2 0 16,2-1 0-16,1 0 0 0,-1 0 0 0,2-2 2 15,3 0-1-15,0-4 0 0,0 1 0 0,1-2 2 16,2-1 1-16,2-1-1 0,0-1 2 0,-2 0 5 0,0 1 1 16,2-1 0-16,3 2 0 0,0-3 2 0,0 1-1 15,2-1 0-15,-1-1 1 0,1-4-3 0,-1 2 1 16,1 0-1-16,-1-1 1 0,1-1-2 0,-2-1 0 15,1-3 0-15,1 1 1 0,1-2-4 0,2 1 1 16,0-4-1-16,-2-2 1 0,0 2-2 0,0-1 0 16,0-1 0-16,-1 1 0 0,-2-1 0 0,0 1-1 0,0-2 1 15,0-2-1-15,0-1 3 0,0 0 0 16,-2-1-1-16,-1 1 2 0,-2 0-1 0,-1 0 0 0,-1-1 0 16,1 1-1-16,-1 0 3 0,-1 0 1 0,-1-1-1 15,-1 3 1-15,1-1 3 0,-3 2-1 0,1-2 0 16,0 1 1-16,-2-1 0 0,1 2 2 0,-1-2-1 15,0 5 1-15,0 0 7 0,-1-1 1 0,1 3-1 16,2 1 2-16,0-3 6 0,-1 3 2 0,4 5-1 16,-7-8 0-16,7 8-1 0,-10-5 0 0,10 5 0 15,-10-3 1-15,10 3-3 0,-9 0 1 0,9 0 0 16,-10 0 0-16,10 0-6 0,-9 2-1 0,9-2 0 0,-11 6 2 16,4-4-8-16,1 3-1 0,-1 1 1 0</inkml:trace>
  <inkml:trace contextRef="#ctx0" brushRef="#br0" timeOffset="95998.77">29429 10986 766 0,'0'0'0'0,"0"0"0"16,2 0 0-16,-2 0 21 0,9-3 1 0,-9 3-1 15,5-5 0-15,-5 5 5 0,2-1 0 0,-2 1 0 16,0 0-1-16,0 0-14 0,0 0 0 0,0 0 0 16,-2 0 0-16,2 0-10 0,-1 0 2 0,1 0-1 0,-4 3 0 15,4-3-2-15,-3 3 0 0,3-3 0 0,-14 13 0 16,14-13-2-16,-32 28 1 0,15-10-2 0,-1 1 2 15,2-5-3-15,0 2-1 0,0 3 1 0,0-2-1 16,0 2-1-16,2 2 0 0,1-1-1 0,0-4 2 0,1 0-2 16,1-2 0-16,1-1 1 0,4 0 0 0,1-2 1 15,2-2 1-15,1-2-1 0,2-3 1 0,0-4 3 16,0 10 1-16,0-4 0 0,0 2 0 0,0-3 0 16,2 3 1-16,1-3 0 0,0 1 0 0,2 0 5 15,1 1 1-15,1-1-1 0,-3 0 1 0,1 1 4 0,0-3 2 16,3-1-2-16,3 1 1 0,3-1-2 0,2 0 0 15,0 2 0-15,0-5 1 0,0 0-5 0,0 0 2 16,0 0 0-16,-2 0 0 0,1 0-3 16,-3 0 2-16,0 0 0 0,-1-7 0 0,0 1-3 0,0 0 1 15,0-2-1-15,0-2 2 0,2-2-2 0,1-3 1 16,-1 1-1-16,-3-5 1 0,-2-1-1 0,-2-4 2 0,-1-2-1 16,0 1 1-16,-2-7-1 0,-2 2-1 0,-1 2 0 15,-1-1 1-15,-2 1-2 0,-2-1 2 0,-1 2-1 16,-1 2 1-16,1 0 2 15,-1 1-1-15,-1 2 1 0,-3 3 1 0,-1 3 5 0,-4 2 1 0,-2 3-1 16,1 1 2-16,-1 4 7 0,-1 1 1 0,-2 5-1 16,0 0 2-16,-1 2-1 0,-2 4 2 0,-1 0 0 15,-2 5-1-15,-2 4 0 0,-1 2 1 0,1 4-2 16</inkml:trace>
  <inkml:trace contextRef="#ctx0" brushRef="#br0" timeOffset="98555.87">26959 12674 12 0,'0'0'0'0,"0"0"0"16,0 0 0-16,0 0 5 0,0-3 1 0,0 3 0 15,0-3 0-15,0 3 12 0,0-2 1 0,0 2-1 0,0-3 1 16,0 3 31-16,0 0 0 0,0 0 0 0,0 0 0 16,0 0 40-16,0 0 0 0,0 0 0 0,0 0-1 15,0 0-55-15,0 0 1 0,0 0-2 0,0 0 2 16,0 0 3-16,0 0 1 0,0 0-1 0,0 0 0 0,0 0 8 16,0 0 0-16,0 0 0 0,0 0 1 15,0 0-3-15,0 0 0 0,0 0-1 0,5 3 2 0,-5-3-6 16,4 8 2-16,-2 10-1 0,0 5 1 0,-2 12 1 15,0 8 2-15,-2-2-1 0,0 0 0 0,-1 0-4 16,0-1 0-16,0-5 0 0,0 0 0 0,1-1-14 16,2 1 0-16,0-3 0 0,0-5 0 0,2-3-13 0,-1-1-1 15,2-2 0-15,1-4 1 0,-1-4-5 0,2-3 0 16,1-3 0-16,-1 0-1 0,-5-7-3 0,3 6 0 16,-3-6 0-16,3 5 1 0,-3-5-4 0,3 0 0 15,-3 0 0-15,3 0 1 0,-3 0-1 0,4 0 0 16,-4 0 0-16</inkml:trace>
  <inkml:trace contextRef="#ctx0" brushRef="#br0" timeOffset="99525.38">27627 12682 1017 0,'0'0'0'0,"0"0"0"0,0 2 0 16,0-2 10-16,0 3 1 0,0-3-1 0,-2 5 1 0,2-5 1 15,-5 6 2-15,5-6-1 0,-9 13 1 0,9-13-10 16,-15 20 1-16,15-20-1 0,-16 25 2 0,16-25-6 16,-16 32 1-16,7-14-1 0,1-3 1 0,0-2-1 0,-2 0 0 15,4-1 0-15,1 1 1 0,2 0 0 0,3 1 0 16,-2-3 0-16,1 2 1 0,-1-2 0 0,1 0 0 16,1 0 0-16,1-3 2 0,1 1 0 0,-1 1 2 15,1-1-2-15,0 4 2 0,-1-3 1 0,2 1 0 16,2-2 1-16,2-1 0 0,1 0 1 0,1 0 1 15,2 0-1-15,2 0 1 0,0-7-1 0,0 2 1 16,-1 1 0-16,1-1 1 0,0-2-2 0,0-1 1 0,1-1 0 16,3-2 0-16,1-5-5 0,1-2 1 0,2 1 0 15,-2-2-1-15,-2-4-2 0,1 1 0 0,-2 0-1 16,-2 0 1-16,2-1-1 0,-1 1-1 0,-4-2 0 16,-2 0 0-16,-1-3-1 0,-1 4 0 0,-3 0 0 15,1-2 0-15,-2 1 0 0,-1 2 0 0,-2-2 0 16,-2 2 0-16,-2-5 0 0,-3 1 0 0,1 3 0 15,-2 0 0-15,-2 1 0 0,-1 1 0 0,0 2 0 16,1 2 1-16,2 2 1 0,-1 3 1 0,-1 2-1 16,-1 2 0-16,0-3 1 0,0 3 2 0,-2 3-2 15,-1-1 2-15,-2-1 0 0,-3 4 1 0,1 1 0 0,4 1-1 16,1-1 1-16,2 0-1 0,1 2 1 0,4-3 1 16,6-5-3-16,-5 5 1 0,5-5-1 0</inkml:trace>
  <inkml:trace contextRef="#ctx0" brushRef="#br0" timeOffset="100222.95">28506 12620 803 0,'-1'0'0'0,"1"0"0"15,0-3 0-15,0 3 13 0,0-3 1 0,0 3-1 0,-2-2 1 16,2 2 4-16,-3 5 0 0,3-5 0 0,-3 2 0 16,3-2-4-16,-3 6 2 0,3-6-1 0,-11 13 0 15,11-13-7-15,-20 28 1 0,20-28 0 0,-22 29 0 16,22-29-3-16,-17 28 0 0,9-14 1 0,0 2 0 15,0 0 1-15,1 0 1 0,4 0 0 0,0 0 0 0,0-2 3 16,0 0 0-16,1 0 1 0,2 1 0 0,0-3-4 16,0 1 1-16,2-4-1 0,1 3 1 0,2 0-3 15,1 1 1-15,2-2 0 0,0-5 0 0,1-1-3 16,1-2 1-16,1 0-1 0,2 1 1 0,0-3 1 0,-1-1 0 16,3 2-1-16,1-1 1 0,1-1-4 0,1 2 1 15,-1-2-1-15,2-2 2 0,2-1-4 0,0 2 1 16,0-6 0-16,-1 1 0 0,1 0-2 0,-2 1 0 15,0 0 0-15,0-4 0 0,0-1-1 0,-1 1 1 16,-2-1-1-16,-2-1 1 0,-1-2-3 0,-2-1-1 0,-1 0 1 16,-4 0 0-16,-3-2-4 0,-1-2 1 0,-2 1 0 15,-2-1 0-15,1 1-1 0,-2-2 1 16,-2 0-1-16,-2 2 0 0,-1 1 1 0,-1 0 2 0,-2 2 0 16,-2 3-1-16,0-2 4 0,-1 2 0 0,0 1 0 15,-2 4 0-15,-2 3 2 0,1 1 0 0,-1 1 0 16,-1 1 0-16,-2 1 7 0,-1 2 0 0,-1 1 0 15,0 2 1-15,-1 5 12 0,-2 2 0 0,1 1 1 16,1 0 0-16,3-3 4 0,2 2 1 0,3-2 0 16</inkml:trace>
  <inkml:trace contextRef="#ctx0" brushRef="#br0" timeOffset="101999.28">29415 11392 61 0,'-2'0'0'16,"2"0"0"-16,0-7 0 0,0 7 128 0,0-11 0 16,0 11 0-16,0-8 0 0,0 8-98 0,0-1 2 15,0 1-2-15,0 1 1 0,0-1-27 0,0 0 0 16,0 0 1-16,0 4-1 0,0-4-5 0,0 1 1 0,0-1 0 16,0 0 0-16,0 0-10 0,0 3 1 0,0-3 0 15,0 3 0-15,0-3-9 0,7 7 1 0,-7-7 0 16,8 5 1-16,-8-5 2 0,3 6 1 0,-3-6-1 15,3 6 1-15,-3-6 4 0,3 7 1 0,-3-7-1 16,3 6 1-16,-3-6 6 0,4 6 0 0,-4-6-1 16,4 7 1-16,-4-7 1 0,7 9 0 0,-7-9 0 15,6 10 1-15,-6-10 0 0,7 9 0 0,-7-9 0 16,6 6 0-16,-6-6 0 0,6 0 1 0,-6 0-1 16,8 2 1-16,-8-2 1 0,13 0 2 0,-13 0-1 15,14 0 0-15,-14 0 9 0,24-2-1 0,-24 2 0 0,31-11 0 16,-14 5 8-16,1 0 1 0,-1 1 1 0,-1-1-1 15,0 1 3-15,-2 0 2 0,1 0 0 0,-3 1 0 16,0 0 5-16,-1-2 0 0,-2 1 0 0,-1 1 2 0,0-1-9 16,0 0 1-16,0 0 0 0,-1 2-1 15,-1 0-5-15,0 0 0 0,-6 3 0 0,10-5 0 0,-10 5-3 16,10-3-1-16,-10 3 1 0,7-2-1 0,-7 2-4 16,4-3 2-16,-4 3-1 0,3 0 0 0,-3 0-2 15,3 0 0-15,-3 0 0 0,3 0 0 0,-3 0-3 0,3 0 0 16,-3 0 1-16,2 0 0 0,-2 0-3 0,0 0 1 15,0 0-1-15,0 0 2 0,0 0-2 0,0 0 1 16,0 0-1-16,0 0 1 0,0 0-2 0,0 0 1 16,0 0-1-16,-2 3 1 0,2-3-3 0,-3 2 2 15,3-2-2-15,-5 6 1 0,5-6-3 0,-8 8 0 16,2-2 0-16,0 1 1 0,-2 1-10 0,-2-4 0 0,2 1-1 16,2 0 1-16,6-5-20 0,-10 9 0 0,10-9-1 15,-9 5 1-15,9-5-17 0,-10 3 1 0,10-3-1 16,-8 4 1-16,8-4-1 0,-3 3 0 0,3-3-1 15,-5 0 1-15,5 0 2 0,0 3 2 0,0-3-1 16,-3 3 0-16,3-3 2 0,-3 0 0 0,3 0-1 16,-2 0 2-16,2 0 18 0,0 0 1 0,0 0-1 15,0 0 1-15,0 0 14 0,0 0 0 0,0 0 0 16,0 0 1-16,0 0 4 0,0 0 2 0,0 0 0 16,0 0 0-16,0 0 1 0,0 0 1 0,0 0 0 0,0 0 0 15,0 0 9-15,0 0 2 0,0 0-1 0,0 0 0 16,0 0 6-16,0 0 0 0,0 0 0 0,0 0 1 15,0 0-3-15,5 0 2 0,-5 0-1 0,11 5 1 16,-4 0-2-16,-3 1 1 0,1 3 0 0,0-1 0 0,1-1-4 16,1 2 1-16,-3-3 1 0,0-2-1 15,-4-4-2-15,3 1 1 0,-3-1-1 0,3 2 1 0,-3-2 3 16,3 1-1-16,-3-1 1 0,3 2 0 0,-3-2 8 16,5 0 2-16,-5 0-2 0,7 2 2 0,-7-2 4 15,6 0 2-15,-6 0-1 0,6 0 0 0,-6 0-3 16,13-2 1-16,-3-1-1 0,1 0 1 15,2-1-4-15,1 3 0 0,2-5 0 0,-2-1 1 16,0-1-1-16,1 0 1 0,-2 0 0 0,-1 2 1 0,1 0-3 0,0-1 1 16,-2 3-1-16,0-1 1 0,0 0-5 0,0 2 1 15,-1 0-1-15,0 1 1 0,-2-1-7 0,-2 2 0 16,0-1 0-16</inkml:trace>
  <inkml:trace contextRef="#ctx0" brushRef="#br0" timeOffset="102906.18">29232 12445 853 0,'0'-2'0'0,"0"2"0"0,0-6 0 16,0 6 17-16,0-8 1 0,0 8-1 0,0-8 1 0,0 8 6 16,0-2-1-16,0 2 1 15,0 2 0-15,0-2-10 0,0 0 1 0,0 0-1 0,0 1 1 0,0-1-11 16,0 2 2-16,0-2-1 0,0 0 1 0,0 0-6 15,0 0 1-15,0 0 0 0,0 2 0 0,0-2-1 16,0 1 0-16,0-1 0 0,0 6 0 0,0-6 0 0,4 8 1 16,-4-8-1-16,5 24 2 0,-3-3-1 0,-1 4 1 15,-1-4-1-15,-1 1 1 0,-1 0 2 0,1 0-1 16,-3 2 0-16,1 1 1 0,-2 2 0 0,-2 3 1 16,-3-1-1-16,0-1 2 0,1 1-2 0,-1-1 1 15,1-1-1-15,1-2 1 0,1-4 0 0,1 1 2 0,0-1-1 16,1-4 1-16,2-3-2 0,3 1 1 15,0-3-1-15,-2-2 2 0,0-4-5 0,2-3 2 0,0-3-2 16,0 4 1-16,0-4-2 0,0 4 1 0,0-4-1 16,0 3 0-16,0-3-1 0,0 0 1 0,0 0-1 15,0 0 1-15,0 0-1 0,0 0 0 0,0 0 0 16,0 0 0-16,0 0 0 0,7-1 0 0,-1-4 0 16,1-1 0-16,-3 1-1 0,3-3 1 0,-1-3 0 15</inkml:trace>
  <inkml:trace contextRef="#ctx0" brushRef="#br0" timeOffset="104656.56">27045 13714 12 0,'0'0'0'0,"0"0"0"0,0 0 0 0,0 0 0 16,0-4 0-16,0 4 0 0,5-5 0 0,-5 5 0 16,4-3 0-16,-4 3 0 0,2-3 0 0,-2 3 0 15,0-4 0-15,0 4 0 0,0 0 0 0,0 0 0 0,0 0 0 16,0 0 0-16,0 0 0 0,0 0 0 0,0 0 0 16,0 0 0-16,0 0 0 0,0 0 0 0,0 0 0 15,0 0 0-15,0 0 0 0,0 0 0 0,0 2 0 16,0-2 0-16,0 2 0 0,0-2 0 0,0 0 0 15,0 0 0-15,-2 1 0 0,2-1 0 0,0 0 0 0,0 0 0 16,-3 3 0-16,3-3 0 0,-3 3 0 0,3-3 0 16,-3 4 0-16,3-4 0 0,-3 3 0 0,3-3 0 15,-2 1 0-15,2-1 0 0,0 2 0 0,0-2 0 16,-1 2 0-16,1-2 0 0,0 0 0 0,0 0 0 16,-2 0 0-16,2 0 0 0,0 0 0 0,0 0 0 15,0 0 0-15,0 0 0 0,0 0 0 0,0 0 0 16,0 0 0-16,0 0 8 0,0 0 0 0,0 0-1 15,0 0 2-15,0 0 18 0,0 1 0 0,0-1 0 16,0 2 0-16,0-2 8 0,0 0 1 0,0 0-1 16,0 3 1-16,0-3 6 0,0 1 2 0,0-1-1 0,0 4 0 15,0-4-7-15,-2 0 1 0,2 0 0 0,0 3 0 16,0-3-9-16,0 1 0 0,0-1 1 0,0 0-1 16,0 0-5-16,0 4 1 0,0-4-1 0,0 3 1 0,0-3-7 15,0 0 1-15,0 0 0 0,0 1 0 0,0-1-8 16,0 3 0-16,0-3 0 0,0 0 1 0,0 0-10 15,0 0 1-15,0 0 1 0,0 0-1 0,0 0-2 16,0 0 0-16,0 0 0 0,0 0 0 0,0 0-6 16,0 0 2-16,0 0-2 0,0 0 2 0,0 0-18 0,0 0 1 15,0 0 0-15,0 0 1 0,0 0-31 0,0 0 2 16,0 0-2-16,0 0 2 0,0 0-6 0,-1 0 0 16,1 0 0-16</inkml:trace>
  <inkml:trace contextRef="#ctx0" brushRef="#br0" timeOffset="105025.59">27011 13748 12 0,'0'0'0'0,"0"0"0"15,0 0 0-15,0 0 0 0,0 0 0 0,0 0 0 16,0 0 0-16,0 0 0 0,2-4 0 0,-2 4 0 15,6-6 0-15,-6 6 0 0,4-3 0 0,-4 3 0 16,3-3 0-16,-3 3 0 0,3-2 0 0,-3 2 0 0,3 0 0 16,-3 0 0-16,3 0 0 0,-3 0 0 0,4 2 0 15,-4-2 0-15,3 0 0 0,-3 0 0 0,3 3 0 16,-3-3 0-16,3 3 0 0,-3-3 0 0,3 3 0 16,-3-3 0-16,7 5 0 0,-7-5 0 0,6 13 0 15,-6-13 1-15,11 22 0 0,-4-6 0 0,-3 1 0 31,1 2 9-31,-2 3 1 0,0 2-1 0,-1 0 0 0,0 1 12 0,-2 2 2 0,0 0-2 0,0 1 2 0,1-1 12 16,2-1 0-16,-1-3-1 0,-2 3 3 0,-2-1-1 16,1 0 1-16,-1-1 0 0,-1 0 0 0,0 1-3 15,0 1 0-15,1-4-1 0,1-3 2 0,-3-3-11 0,3-4 1 16,1-2-2-16,0-4 2 0,0-6-12 0,0 2 0 16,0-2 0-16</inkml:trace>
  <inkml:trace contextRef="#ctx0" brushRef="#br0" timeOffset="106372.35">27654 13678 276 0,'0'0'0'0,"0"0"0"15,0 0 0-15,0 0 9 0,0 0 1 0,0 0-1 16,0 0 1-16,0 0 8 0,0 0 1 0,0 0 0 0,0 2 0 16,0-2-12-16,-3 3 0 0,3-3 0 0,-8 17 1 15,0-1-2-15,-2 5-1 0,2-2 1 0,2-2 1 16,-1-1-3-16,3-2 1 0,-1 0-1 0,0 2 2 15,0 2-3-15,0-4 0 0,1 2 1 0,-1-2-1 0,0 0 2 16,0 0 0-16,2 2 0 0,3 0 0 16,2 0 1-16,-1 0 1 0,2-2-2 0,2-1 2 15,3-1 0-15,0-2 0 0,0 1-1 0,-1 0 2 0,-1-2 4 16,0-1 1-16,1-1-1 0,-1-1 1 0,2 0 0 16,2 1 0-16,-1-3 1 0,1 0-1 0,1-4-7 0,2 0 0 15,-1 0-1-15,1-2 2 0,0-1-6 16,0-7 0-16,-1 1 0 0,1-1 2 0,1 1-5 0,1-1 1 15,-2-2 0-15,-2-4 1 0,-3-3-8 0,0-2 2 16,0 1-1-16,0 1 0 0,0 0-10 0,0 1 0 16,-2 1 1-16,-3-1-1 0,0 3 0 0,-1-1 0 0,-1 0 0 15,1 2 2-15,-2-1 9 0,-2 1 0 0,1 2 1 16,-2-1-1-16,0 0 5 0,-1 2 1 0,0-2-1 16,-1-1 1-16,-2-2 0 0,-1 1 1 0,0 2-1 15,2-1 1-15,1 3 5 0,1 1-1 0,0 2 1 16,0 2 1-16,0-4 25 0,1 4 2 0,0 0-2 15,-2 1 2-15,-1 0 24 0,-1 0 2 0,1 2-1 16,0 0 1-16,6 3-8 0,-10-3 0 0,2 4 1 16,-1 3 0-16,-3 0-6 0,0 4 0 0,-1-1 0 15,0 2 0-15,0 1-13 0,1 1 1 0,2-2-2 16</inkml:trace>
  <inkml:trace contextRef="#ctx0" brushRef="#br0" timeOffset="108113.13">28455 13534 627 0,'0'0'0'0,"0"0"0"16,0 0 0-16,0 0 33 0,0-2 2 0,0 2 0 15,-1-3 0-15,1 3 3 0,0-3 0 0,0 3 0 16,-2-3 0-16,2 3-36 0,0 0 0 0,0 0-1 16,-1 0 1-16,1 0-7 0,0 0-1 0,0 0 0 15,-2 0 2-15,2 0-28 0,0 0 2 0,0 0-1 16,0 0 0-16,0 0 10 0,0 0 0 0,0 0-1 15,0 0 2-15,0 0 8 0,-2 0 1 0,2 0-2 0,0 0 2 16,0 0 4-16,0 0 1 0,0 0-1 0,0 1 0 16,0-1 5-16,0 4 0 0,0-4-1 0,0 9 1 15,0-9 1-15,0 32 0 0,0-12 0 0,0 2 0 16,0 1 0-16,0 0 1 0,-1 1 0 0,-1-2 0 0,2-1 0 16,2-4 0-16,-1 2 0 0,-1 0 0 0,0 0 0 15,0 0 0-15,0 0 0 0,0 0 0 0,0 0 0 16,2 0 0-16,1-3 0 0,-1-3 0 0,-1-2 3 0,1-2 1 15,0-2 0-15,-1-3 0 0,-1-4 5 0,3 10 0 16,-3-10 0-16,4 9 1 0,-4-9 4 0,3 10-1 16,-3-10 1-16,3 8-1 0,-3-8 0 0,3 0 0 15,-3 0 0-15</inkml:trace>
  <inkml:trace contextRef="#ctx0" brushRef="#br0" timeOffset="108807.42">29010 13512 564 0,'0'0'0'0,"0"0"0"0,0 0 0 0,0 0 7 15,0 0 1-15,0 0-2 0,0-5 2 0,0 5 8 16,0-3 1-16,0 3-2 0,0 0 2 0,0 0 2 15,0 0 2-15,0 0-2 0,0 0 1 0,0 0-5 16,0 1 2-16,0-1 0 0,0 4 0 0,0-4-2 0,0 3 0 16,0-3 0-16,-6 14 1 0,6-14 0 0,-18 33 2 15,10-14-1-15,2 0 1 0,1-1-2 0,-1-3 0 16,-1 1-1-16,3-3 2 0,0 1-2 0,3-1 0 16,-1-2 1-16,-1 2 0 0,0 1-7 0,1-1 1 15,1 2-1-15,-3 1 1 0,1 0-3 0,0 0-1 0,0-2 1 16,1-1 0-16,2-2-4 0,0 2 1 0,-1-4-1 15,1-1 0-15,0-8-1 0,4 8-1 0,-4-8 0 16,5 8 1-16,-5-8-1 0,8 9 0 0,0-2 0 16,0-6 2-16,0 1-3 0,2-1 0 0,-1 1 0 15,1 0 0-15,1-2 0 0,3-2 1 0,1-3-1 16,-1-1 1-16,2-2 0 0,1-2 0 0,1-1 0 16,-2-1 1-16,0-3-2 0,0 1 2 0,0 0-1 15,0 0 0-15,0-1-1 0,-2 3 0 0,-1-2 0 16,-1-1 0-16,0 1 0 0,-1 0 0 0,-3 0 0 15,-2-1 0-15,-3-1-1 0,-1-1 1 0,0 1-1 0,-2 2 1 16,-2 0-2-16,0 1 2 0,-1 2 0 0,0 1 0 16,1 3 0-16,1 0 2 0,-4 1-2 0,-1 0 1 15,-1-1 2-15,1-4 2 0,-2 2-2 0,-2 1 1 16,-1 0 12-16,-3 0 1 0,-2 3-1 0,0 2 1 0,-2 3 9 16,-1 3 1-16,0-1 0 0,-2-1 1 0,1 2 7 15,-1 2 1-15,-1 2-1 0,-1 0 1 0,1 3-3 16,0 1 2-16,-1 0-1 0</inkml:trace>
  <inkml:trace contextRef="#ctx0" brushRef="#br0" timeOffset="112244.23">27144 14629 12 0,'0'0'0'0,"0"0"0"15,0 0 0-15,0 0 73 0,0 4 0 0,0-4 0 16,0 3 0-16,0-3 30 0,4 8 1 0,-4-8-1 16,5 19 2-16,-2-3-60 0,2 1 0 0,0 4-1 15,-2 4 1-15,-1 7-12 0,-2 1 1 0,-2 2-2 16,1-2 2-16,-3 0-21 0,1 2 1 0,-3 0-1 16,-2 0 2-16,0-2-3 0,-2 0 2 0,1 2-2 15,-1 0 1-15,1 0 1 0,-1 1-1 0,2-4 1 0,2-7-1 16,1-6 1-16,0-5-1 0,2-3 1 0,1-1-1 15,2-10-2-15,-3 6 1 0,3-6-1 0,0 2 0 16,0-2-2-16,0 0 0 0,0 0 0 0,0 0 1 16,0 0-4-16,0 0-1 0,0 0 1 0,0-2 1 0,0 2-4 15,7-12 0-15,-1-1 1 0</inkml:trace>
  <inkml:trace contextRef="#ctx0" brushRef="#br0" timeOffset="114782.6">27756 14585 552 0,'0'0'0'0,"0"0"0"15,0 0 0-15,0 0 11 0,0 0 1 0,0 0-1 0,0 0 2 16,0 0-3-16,0 0 1 0,0 0 0 0,-2 0 1 16,2 0-12-16,0 3 0 0,0-3 0 0,-3 5 0 15,3-5-9-15,-5 8 0 0,5-8 0 0,-6 13 1 16,6-13-21-16,-8 15 0 0,8-15 1 0,-10 16 0 16,10-16-1-16,-5 15 1 0,5-15-1 0,-6 9 1 15,6-9 4-15,-6 13 2 0,6-13-2 0,-7 14 2 0,7-14 13 16,-6 19 1-16,6-19-1 0,-6 14 1 0,6-14 5 15,-7 5 1-15,7-5-1 0,-5 5 1 0,5-5 1 16,0 1 1-16,0-1 0 0,-3 5 0 0,3-5 0 0,-1 3 0 16,1-3 0-16,-2 7 1 0,2-7-1 0,-3 6 1 15,3-6 0-15,0 6 1 0,0-6-1 0,-3 7 0 16,3-7 0-16,0 6 0 0,0-6-1 0,-3 8 0 16,3-8 0-16,0 8 1 0,0-8-2 0,0 3 1 15,0-3 0-15,0 3 0 0,0-3-2 0,0 2 0 0,0-2-1 16,0 0 2-16,0 0-3 0,0 0-1 0,0 0 1 15,0 0-1-15,0 0 0 0,0 0-1 0,0 0 0 16,0 3 2-16,0-3-3 0,0 3 0 0,0-3 1 16,0 3 0-16,0-3 0 0,4 5 1 0,-4-5-1 15,7 6 2-15,-7-6-1 0,4 8 1 0,-4-8-1 16,7 10 2-16,-7-10 0 0,3 4-1 0,-3-4 1 16,6 5-1-16,-6-5 1 0,7 6 1 0,-7-6 0 15,6 10-1-15,-6-10 1 0,7 9 0 0,-7-9 0 16,7 10-1-16,-7-10 1 0,13 9 1 0,-13-9-1 15,10 10 1-15,-10-10-2 0,9 9 2 0,-9-9 0 16,10 10 0-16,-10-10-1 0,11 5 1 0,-11-5 0 0,11 4-1 16,-11-4 1-16,13 7 0 0,-13-7 0 0,10 6 0 15,-10-6 1-15,9 5 0 0,-9-5 0 0,13 5 1 16,-13-5 11-16,16 3 2 0,-16-3-2 0,13 3 2 0,-13-3 17 16,11 0 2-16,-11 0-2 0,9 0 2 0,-9 0 11 15,10 0 1-15,-10 0 0 0,14-6 1 0,-14 6-13 16,19-13-1-16,-19 13 1 0,24-14 1 0,-24 14-12 15,26-24 0-15,-26 24 1 0,22-21-1 0,-22 21-5 16,21-19 0-16,-21 19 0 0,16-20 1 0,-16 20-7 0,16-27 1 16,-10 11 1-16,0 0-1 15,1 0-1-15,-1 1 2 0,-1-1-1 0,0 0 0 0,-1 0 0 16,1 0 0-16,0 0 0 0,-2 1 1 0,-1 0-3 0,-1 1 0 16,-1 1 0-16,-1-2 0 0,-1 2-2 0,1 2 1 15,1 3-1-15,-2 2 1 0,2 6-8 0,-3-8 0 16,3 8 0-16,-7-7 0 0,7 7-2 0,-7-9 1 0,0 2-1 15,-1 3 1-15,-1-1-6 0,-1 0 1 0,0 2-1 16,1 0 0-16,-1 0-4 0,-1 0 0 0,0 1 0 16,0 0 0-16,0 1 1 0,1-1 0 0,1 2 0 15,-3 2 1-15,0-1 1 0,-1 3 1 0,-1-1-1 16,-1 1 0-16,-1 3 4 0,-1 1 1 0,-1 0-2 16,4 0 2-16,0-1-7 0,1 3 1 0,2-2 0 15</inkml:trace>
  <inkml:trace contextRef="#ctx0" brushRef="#br0" timeOffset="115590.1">28476 14368 99 0,'0'0'0'16,"0"0"0"-16,0 0 0 0,0 0-1 0,0 0 1 16,0 0 0-16,0 0 0 0,0 0-1 0,0 0 0 15,0 0 0-15,0 2 1 0,0-2-1 0,2 3 0 16,-2-3 0-16,6 6 1 0,-6-6 0 0,7 11 0 15,-7-11 0-15,3 24 0 0,-2-10 11 0,-1 4 0 16,0 1 0-16,-1 1 2 0,-1 6 39 0,-1 1 1 0,0 0 0 16,0-1 0-16,-2 1 14 0,0-6 1 0,2-2 1 15,1 0-1-15,2 0-13 0,0-2 0 0,2-2 0 16,-1-1 0-16,3 2-12 0,-1 0-1 0,-2-4 1 16,1-2 1-16,-2-4-13 0,0-1 2 0,0-5-1 15,0 9 1-15,0-9-10 0,2 7 1 0,-2-7 0 16,4 0-1-16,-4 0-4 0,0 3 0 0,0-3 0 15,0 3 0-15,0-3-8 0,0 3 0 0,0-3 0 16,0 0 0-16,0 0-5 0,0 0 1 0,0 0-1 0</inkml:trace>
  <inkml:trace contextRef="#ctx0" brushRef="#br0" timeOffset="116431.8">29020 14300 703 0,'0'0'0'0,"0"0"0"0,0-5 0 0,0 5 10 15,-3-11 1-15,3 11 1 0,0-6-1 0,0 6 0 0,1 3 1 16,-1-3 1-16,6 6-1 0,-6-6-11 0,4 4 0 15,-4-4 1-15,1 4 0 0,-1-4-3 0,0 4 0 16,0-4-1-16,0 6 1 0,0-6-8 0,5 3 0 16,-5-3 0-16,5 6 0 0,-5-6 1 0,3 8 1 0,-3-8-1 15,3 10 1-15,-3-10 4 0,3 9 0 0,-3-9 0 16,4 15 1-16,-4-15 3 0,3 20 0 0,-3-20 0 16,3 29 0-16,-1-14 17 0,-1 3 1 0,1-1-1 15,-1 1 1-15,-1 1 15 0,-1 1 0 16,1 1-1-16,-2-1 2 0,-1 3 1 0,-2 0 1 0,0 0-1 15,1-3 1-15,0 1-7 0,1-1 1 0,-2 1-1 16,-1-2 0-16,0-2-5 0,-2-2 0 0,1-1-1 16,3 0 1-16,0 2-6 0,3-2 1 0,-1-4-1 15,1-4 2-15,1-6-5 0,0 5 1 0,0-5 0 0,0 3 1 16,0-3 3-16,0 0 2 0,0 0-2 0,0 0 2 16,0 0 0-16,0 0 1 0,0 0-1 0,0 0 2 15,0 0-2-15,0 0 1 0,0 0 0 0,0 0 0 16,0 0-3-16,4 0-1 0,-4 0 0 0</inkml:trace>
  <inkml:trace contextRef="#ctx0" brushRef="#br0" timeOffset="121775.48">27136 15562 12 0,'0'0'0'0,"0"0"0"0,0 0 0 0,0 0 0 0,0 0 0 16,0 0 0-16,0 0 0 0,0 0 40 0,0 0 1 0,0 0-1 16,0 0 0-16,0 0 26 0,0 3 0 0,0-3 0 15,5 3 0-15,-5-3 3 0,4 7 0 0,-4-7 0 16,3 16 0-16,-3-16-33 0,4 31 0 0,-4-12 0 16,-2 0 1-16,-1 0-13 0,0 0 0 0,-2 0 0 15,-1 0 0-15,-2 2 5 0,-2-1-1 0,0 1 0 16,2 1 0-16,2 2 0 0,0 1 0 0,-2 1 0 15,0-1 1-15,-2 3-3 0,1 2 0 0,1-1-1 16,0-4 1-16,-2-3-4 0,1-1-1 0,2-2 0 16,2 0 1-16,2-2-12 0,3-2 0 0,0-4 0 0,-1-2 0 15,1-9-6-15,1 7 1 0,-1-7-1 0,7 4 2 16,-7-4-4-16,3 2 2 0,-3-2-2 0,1 2 1 16,-1-2-2-16,0 0 1 0,0 0-1 0</inkml:trace>
  <inkml:trace contextRef="#ctx0" brushRef="#br0" timeOffset="122912.51">27748 15458 627 0,'-2'0'0'0,"2"0"0"0,0 0 0 0,0 0 3 15,-1 0 1-15,1 0-1 0,0 0 0 0,0 0 1 16,0 0 0-16,0 0-1 0,0 0 2 0,0 0-2 0,0 0 1 15,0 0-1-15,0 0 0 0,0 0-1 0,0 0-1 16,0 0 0-16,0 0 0 0,0 0 3 0,0 1 2 16,0-1-1-16,0 3 0 0,0-3 5 0,0 3 1 15,0-3 0-15,-2 10 0 0,2-10 2 0,-3 22 2 16,0-3-1-16,-1 3 1 0,0 5 2 0,-3 3 0 0,1 0 0 16,0-1 0-16,-2-4 3 0,-2 1-1 0,2-1 0 15,0 0 1-15,0-1 0 0,2-2 0 16,1-1 0-16,0-1 2 0,0 1 3 0,1-1-1 0,0-2 1 15,3-2 1-15,-1-4-3 0,-1 1 2 0,1-2 0 16,1-1-1-16,-1-4 1 0,2-1 1 0,0-5 0 16,0 11-1-16,0-5-1 0,0 0 1 0,0-6-1 15,0 8 1-15,0-8-1 0,5 7-1 0,-5-7 1 16,5 6-1-16,-5-6-4 0,3 3 2 0,-3-3-2 0,3 3 1 16,-3-3-3-16,3 2 0 0,-3-2-1 0,4 0 2 15,-4 0-11-15,3 0 0 0,-3 0 0 0</inkml:trace>
  <inkml:trace contextRef="#ctx0" brushRef="#br0" timeOffset="124057.83">28369 15399 752 0,'0'0'0'0,"0"0"0"16,0 0 0-16,0 0 25 0,-3 0 0 0,3 0 0 15,-1 0-1-15,1 0 8 0,0 0 0 0,0 0 1 16,0 0-1-16,0 0-31 0,0 0 2 0,0 0-1 16,0 0 0-16,0 0-6 0,-2 0-1 0,2 0 1 15,0 0 0-15,0 0-23 0,-3 2 2 0,3-2-2 0,-3 3 1 16,3-3-4-16,-4 3 0 0,4-3 1 0,-4 6 0 15,4-6 10-15,-11 13 0 0,11-13 0 0,-15 19 0 16,15-19 12-16,-14 16 0 0,14-16 0 0,-10 17 1 16,10-17 2-16,-9 16 1 0,9-16 0 0,-7 24-1 0,7-24 3 15,-9 31 0-15,4-15 0 0,0 0 0 0,0 1 0 16,-1 4 0-16,1-2-1 0,0-3 2 0,1-2 0 16,1-1 0-16,1-2 0 0,0-2 0 0,1-2 9 15,-1-3 0-15,2-4 0 0,0 10 1 0,0-10 13 0,0 9 0 16,0-9 0-16,5 5 0 0,-5-5 6 0,6 7 0 15,-6-7-1-15,13 9 1 0,-2-3-11 0,0 1 1 16,1-3-1-16,-1 1 1 0,1 0-4 0,3 0-1 16,-2-2 1-16,-4-2 0 0,-1-1-11 0,0 0 0 15,0 0 1-15,0 0-1 0,-2 0-4 0,1-1 1 16,-1-4-1-16,2-3 2 0,2-1-5 0,1-2 1 16,0-2 0-16,-2-1 0 0,-1-2-20 0,0 0 1 15,0 0 0-15,-1-1 0 0,-1-2-21 0,1-3 0 0,-1 1 1 16,-1 2-1-16,-1 2 9 0,1-1 0 15,2 2 0-15,-1 2 1 0,-1 1 16 0,0 2 2 0,-2 0-2 16,-2 0 1-16,1 2 11 0,-2 1-1 0,0-2 1 16,-2 1 0-16,1 1 4 0,-1 0 2 0,-1 2-1 15,0 1 0-15,3 5 11 0,-11-10 2 0,4 7-2 16,-1 0 1-16,-1 1 1 0,-2 1-1 0,-4-1 1 16,-1 4-1-16,0-1-3 0,-1 3 1 0,1 0-1 15,2 1 0-15,1 0-2 0,3 0-1 0,2-1 1 0,0 1 1 16,0-2-3-16,0-1 0 0,2-1-1 0</inkml:trace>
  <inkml:trace contextRef="#ctx0" brushRef="#br0" timeOffset="124706.61">29005 15385 866 0,'0'0'0'0,"0"0"0"16,0 0 0-16,0 0 3 0,0-5 2 0,0 5-2 15,0-3 2-15,0 3 4 0,0-3-1 0,0 3 1 16,0 1 2-16,0-1 8 0,-1 3 0 0,1-3 0 16,-7 8 0-16,7-8 6 0,-19 22 0 0,6-6 0 15,1 2 1-15,-3 1 6 0,1 1 1 0,1-1 0 0,1-1-1 16,0-2 1-16,3-1 0 0,1 1 0 15,0 0 0-15,0 0-2 0,0 0 0 0,2-4-1 0,1-1 2 16,2-1-5-16,-1-2 0 0,1 0 0 0,2 0 0 16,1 1-6-16,0 1 0 0,0-1 1 0,0 1-1 15,0-1-5-15,0 1 0 0,1-2 1 0,2 0 0 0,2-2-11 16,0-1-1-16,-5-5 1 0,11 6 0 0,-3-3-5 16,2 0 0-16,-1 0 0 0,1-1 0 0,-1 0-2 15,1-1 1-15,1-1-1 0,2-1 1 0,0-3-7 16,-1 1 1-16,1 0 1 0,1-2-1 0,4-3-11 0,0-1 1 15,-1-1-1-15,-1 1 1 0,-2-2-5 0,-1-3-1 16,0 1 1-16,0 0 1 0,-2 1 2 16,-2-1 0-16,1 0 0 0,-1 1 1 0,1-1 9 0,-2-1 0 15,0-2 1-15,-2 2 0 0,-1-1 5 0,-2 1-1 16,0 0 1-16,-1 0 0 0,0-1 2 0,-1 1 0 16,-1 0 0-16,-1 1 0 0,-1 4 3 0,0 1 1 15,-1 0-1-15,-2 0 0 0,-2 0 6 0,-3 0 1 0,0 2-1 16,-1-1 2-16,-3 1 4 0,-2 0 1 0,2 1 0 15,-2 2-1-15,-2 0-5 0,-3 1 2 0,1 1-2 16</inkml:trace>
  <inkml:trace contextRef="#ctx0" brushRef="#br0" timeOffset="127630.79">27064 16569 452 0,'-2'0'0'15,"2"0"0"-15,2 0 0 0,-2 0 22 0,5 0 1 16,-5 0-1-16,0 0 2 0,0 0 49 0,0 0 1 0,0 0 0 16,0 0 0-16,0 0-17 0,0 0 1 0,0 0 1 15,0 0-1-15,0 0-18 0,0 0 2 0,0 0 0 16,0 0-1-16,0 0-15 0,0-3 0 0,0 3-1 16,0-3 1-16,0 3-7 0,0-3 2 0,0 3-1 15,0-2 0-15,0 2 1 0,0 0 1 0,0 0-1 16,0 2 1-16,0-2 5 0,0 1 0 0,0-1 0 15,0 3 1-15,0-3-1 0,0 3 1 0,0-3-1 16,-2 5 1-16,2-5-2 0,-3 11 0 0,3-11 0 16,-3 19-1-16,3-19 3 0,-3 26 1 0,3-26-1 15,-4 25 0-15,4-25-1 0,-1 25 1 0,1-25-1 0,-2 27 1 16,2-11-7-16,2 0 1 0,1-2 0 0,-1-1 0 16,-2-2-4-16,0 1 1 0,-2 1-1 0,0 0 1 15,1-1-5-15,-1 1-1 0,-1-2 1 0,1-1-1 0,-1-2-3 16,0 0 0-16,0-1 0 0,0 1 2 0,0 0-2 15,-1-1 1-15,4-7 0 0,-6 11 0 0,3-5-3 16,0 0 0-16,3-6 0 0,-5 8 0 0,5-8-3 16,-3 3 1-16,3-3 0 0,-2 4 0 0,2-4-6 15,0 3 0-15,0-3 0 0,2-2 0 0,-2 2-3 16,9-6 0-16,-2 3-1 0</inkml:trace>
  <inkml:trace contextRef="#ctx0" brushRef="#br0" timeOffset="128442.47">27572 16393 1117 0,'0'0'0'0,"0"0"0"16,0 0 0-16,0 0 7 0,-1 2 0 0,1-2-1 16,0 0 1-16,0 0-2 0,0 0-1 0,0 0 1 15,0 0-1-15,0 0-4 0,0 0 0 0,0 0 0 16,0 0 0-16,0 0-4 0,0 1 0 0,0-1 1 0,0 4 0 16,0-4-5-16,0 6 1 0,0-6 0 0,0 11 0 15,0-11 3-15,-3 17-1 0,3-17 1 0,-4 27 1 16,1-9 3-16,2 1 0 0,-1-2 0 0,-1-1 0 15,0-3 4-15,-2-2 1 0,0 0-1 0,0 0 2 0,2 0 9 16,2-1 1-16,-1-3 0 0,-1 1 1 0,1 0 21 16,1 2 0-16,-3-1 0 0,3 1 0 0,-1-1 8 15,1 1 0-15,-1-2 0 0,0 0 1 0,2-2-3 16,0-1 0-16,0-5 0 0,0 6 1 0,0-6-5 16,0 9 0-16,0-9 1 0,5 10-1 0,-5-10-20 15,5 9 1-15,-5-9-1 0,6 10 0 0,-6-10-12 0,7 5 0 16,-7-5 0-16,6 3 1 0,-6-3-7 0,3 3 0 15,-3-3 0-15</inkml:trace>
  <inkml:trace contextRef="#ctx0" brushRef="#br0" timeOffset="129257.5">28126 16320 1318 0,'0'0'0'0,"0"0"0"16,0 2 0-16,0-2 12 0,0 5 2 0,0-5-1 15,-4 11 1-15,4-11 8 0,-8 17 1 0,8-17-1 16,-11 27 2-16,11-27 14 0,-5 29 1 0,2-13-1 16,-2-1 2-16,-1 4-13 0,0 2 1 0,-1-2 0 15,-1 0 0-15,0-2-4 0,0-1 1 0,0-2 0 16,2 1 1-16,3-1 2 0,0 0 0 0,0-1 0 16,-1-4 0-16,3-1-4 0,1-1 2 0,0-7 0 0,0 9 0 15,0-3-6-15,0-1 1 0,0-5 0 0,5 5 0 16,-5-5-8-16,4 5 1 0,-4-5-1 0,10 1 1 15,-2-2-13-15,3-3 0 0,5 0 0 0,1-4 1 16,4-5-3-16,5-4 0 0,-2-2 0 0,-1-3 1 16,1-4-8-16,-1-1 0 0,-3-1 0 0,1-2 1 0,-2-2-9 15,-1 0 1-15,-2 4 0 0,-2 1 0 0,0 3-6 16,-1 4-1-16,0-1 1 0,-3 2 0 16,-4 2-6-16,-3 2 1 0,-1 4-1 0,-1 0 1 0,-1 3 3 15,-1 4-1-15,1 4 1 0,0-7 0 0,0 7 5 0,-4-4 0 16,4 4 0-16,-6-7 0 0,6 7 5 0,-8-6-1 15,0 1 1-15,-3 0-1 0,-5 2 4 0,-1 2 0 16,-1 1 0-16,2 3 0 0,2 2 3 0,-1 4 2 16,1 1-2-16,0-1 1 0,1 1 2 0,3-1-1 15,2 1 1-15,-1-1-1 0,-1 1 0 0,1-1 0 16,4-3 0-16</inkml:trace>
  <inkml:trace contextRef="#ctx0" brushRef="#br0" timeOffset="130396.72">28761 16151 752 0,'0'0'0'16,"0"0"0"-16,0-5 0 0,0 5 13 0,0-6-1 0,0 6 1 15,0-3-1-15,0 3 13 0,0-3-1 0,0 3 1 16,0 0 0-16,0 0-13 0,0 0 1 0,0 0 1 15,0 0-1-15,0 0-6 0,0 0 0 0,0 0 0 16,0 0-1-16,0 0-3 0,0 0 0 0,0 0-1 16,0 0 2-16,0 0-1 0,0 0 1 0,0 0 1 15,0 1-1-15,0-1 6 0,-3 8 1 0,3-8-1 16,-8 16 1-16,8-16 10 0,-9 25 1 0,4-9-1 16,-1 0 0-16,-1 0 15 0,1 1 0 0,-1 1 0 15,3-1 0-15,1 0 1 0,-1 1 1 0,0-1-1 0,-1 1 1 16,0 1-3-16,0 1 1 0,-1-1-1 0,-1-1 1 15,1-2-3-15,0 1 1 0,1-1 0 0,2-2-1 16,1-1-1-16,1-2 0 0,-3-2 1 0,3-2-1 16,1-7-5-16,0 9 1 0,0-3-1 0,-2-1 1 0,2-5-4 15,0 5-1-15,0-5 1 0,0 8 0 0,0-8-4 16,0 9 1-16,0-9 0 0,0 5 1 0,0-5-11 16,0 5 1-16,0-5 1 0,0 6-1 0,0-6-4 15,0 2 1-15,0-2-1 0,0 3 1 0,0-3-4 16,0 3 1-16,0-3-1 0,0 2 2 0,0-2-1 15,0 1-1-15,0-1 1 0,0 2 1 0,0-2-2 0,0 0 2 16,0 0 0-16,0 1 0 0,0-1-1 0,0 0 1 16,0 0 0-16,0 2 1 0,0-2-2 0,0 0 2 15,0 0 0-15,0 0 0 0,0 0-2 0,0 0 0 16,0 0 0-16,0 0 1 0,0 0-2 0,0 0 1 16,0 0-1-16</inkml:trace>
  <inkml:trace contextRef="#ctx0" brushRef="#br0" timeOffset="132874.32">13844 10755 728 0,'0'-1'0'0,"0"1"0"0,0-4 0 0,0 4-1 0,-1-4 1 16,1 4-1-16,0-2 1 0,0 2 0 0,0 0 0 16,0 0 0-16,0 0 1 0,0 0 18 0,0 0 0 15,0 0 0-15,0 0 0 0,0 0 5 0,0 0 0 16,0 0 1-16,8-6 0 0,-8 6-3 0,20-10 1 15,-20 10-1-15,29-6 2 0,-10 1-4 0,5 2 0 16,-3-3 0-16,0 3 1 0,-1 1-5 0,1 2 0 16,1 0 0-16,4 0-1 0,1 0-1 0,3-2 0 0,-1-1 1 15,1 0 0-15,1 1 0 0,0-4 2 0,4 0 0 16,-1 1 0-16,-1 2-4 0,3 0 2 0,-1-2-1 16,-2 0 1-16,4 0 5 0,-4 2 0 0,1 0 1 15,-1 0-1-15,-4 1 2 0,1-2 2 0,-3 0-2 16,0 1 2-16,-1 0 4 0,-1 2 1 0,-1-3 0 15,-1 3 0-15,-3-2-3 0,-1-1 1 0,-1 3 0 16,-2-2 0-16,-2 1-6 0,-1 1 1 0,-2-1-1 16,-5 2 1-16,-6 0-7 0,8 3 1 0,-8-3-2 15,5 5 2-15,-5-5-5 0,7 0 0 0,-7 0 1 0</inkml:trace>
  <inkml:trace contextRef="#ctx0" brushRef="#br0" timeOffset="133981.24">22894 10619 12 0,'-3'0'0'0,"3"0"0"0,-1-3 0 16,1 3 0-16,-2-3 0 0,2 3 0 15,0 0 0-15,0 0 0 0,-3 3 0 0,3-3 0 0,-2 3 0 16,2-3 0-16,0 5 0 0,0-5 0 0,0 0 0 15,0 0 1-15,0 0 0 0,0 0 0 0,0 1 0 16,0-1-1-16,0 0 0 0,0 0 0 0,0 0 1 0,0 0 5 16,0 0 0-16,0 0-1 0,0 2 2 0,0-2 22 15,0 0 0-15,0 0 1 0,2 3 0 0,-2-3 28 16,13 6 2-16,-13-6-1 0,30 5 1 0,-13-2-2 16,6 2 0-1,-3 0 1-15,3-2 0 0,1-1-5 0,0-1 1 0,3 1-1 0,1-2 1 0,4-2-9 0,2 1 0 16,1 1 0-16,1 0 1 0,4 0 4 0,3 1-1 15,2-1 1-15,0 0-1 0,1 0-4 16,3 2 1-16,1-2 0 0,-1 0 0 0,2 3-6 0,0-3 0 16,0 2 0-16,0-2 0 0,0-2-5 0,-2-1 1 15,1 1-1-15,-2 1 1 0,-2 1-10 0,-3 0 1 0,2 0-1 16,-6 1 1-16,0 1 5 0,-3 1-1 0,-1-3 1 16,-3 0 0-16,-5 0-1 0,-1 2 0 0,-9-2 0 15,-1 0 0-15,-4-2-8 0,-3 2-1 0,-9 0 1 16,3 0 1-16,-3 0-7 0,2 0 0 0,-2 0 0 15,0 0 1-15,0 0-9 0,-2 0 1 0,2 0-1 16,-6 0 1-16,-2 2-7 0,-2-1 0 0,-9 4 0 16,-3-4 0-16,-4 4-4 0,-5 2 0 0,0-3 0 15</inkml:trace>
  <inkml:trace contextRef="#ctx0" brushRef="#br0" timeOffset="134407.91">22765 10708 1155 0,'-8'0'0'0,"8"0"0"0,-14 3 0 0,14-3 10 15,-10 5 2-15,10-5-2 0,-12 3 1 0,12-3 1 0,-10 3 1 16,10-3-1-16,-9 2 0 0,9-2-6 0,-4 0 1 15,4 0-1-15,0 0 1 0,0 0-7 0,0 0 1 16,0 0-1-16,0 0 1 0,0 0-1 0,0 0 0 16,0 0 0-16,0 0 2 0,0 0-2 0,5 0 1 15,-5 0-1-15,24 4 1 0,-2-1 1 0,7 2 0 16,3 2 1-16,1-6 0 0,2-1 3 0,2 0-1 0,3 0 1 16,0 0 0-16,0 0 3 0,4-1 2 0,6-3-1 15,-1 1 0-15,4 2 7 0,3-4 1 16,1 3-2-16,2 1 2 0,3 1 4 0,3 1 0 0,4-1 1 15,-1-1-1-15,3-1 0 0,0 1 1 0,1-1-1 16,0 2 2-16,-5-3-8 0,1 1 0 0,-1 1 1 16,-1-1 0-16,-7 2-8 0,-2-3 0 0,-1 1 0 15,-5 2 0-15,-4-1-5 0,-3-1 2 0,-3 1 0 16,-6-1-1-16,-1 0-1 0,-3-1-1 0,-5 3 0 16,-2 3 2-16,-5-3-4 0,-3 4 1 0,-3-3 1 0</inkml:trace>
  <inkml:trace contextRef="#ctx0" brushRef="#br0" timeOffset="138491.96">21485 13027 1206 0,'0'-1'0'0,"0"1"0"0,0 0 0 16,0 0 20-16,-3 0 1 0,3 0 0 0,-1 0 0 16,1 0 35-16,0 0 0 0,0 0 0 0,0 0 1 0,0 0 24 15,0 0 0-15,0 0 0 0,0 0 1 0,0 0-52 16,0 0 1-16,0 0 0 0,0 0 0 0,0 0-11 15,0 0 2-15,0 0-2 0,0 3 1 0,0-3-5 16,0 14 0-16,0 5-1 0,0 8 2 0,0 8-4 16,-4 8-1-16,4-1 0 0,0-4 2 15,0-3-4-15,0 0 0 0,-1 0 0 0,-1 0 0 0,1-1-1 16,-1 1 0-16,1 0 0 0,-1-2 1 0,2-1-2 0,-5-2 0 16,2-1 0-16,0-2 0 0,0-5 1 0,-1-3 0 15,3-2 0-15,-1-1 1 0,2-3-3 0,-3-2 1 16,3-2 0-16,0-2 1 0,0-7-4 0,0 4 0 15,0-4 1-15,0 5-1 0,0-5-1 0,0 2 0 16,0-2 0-16,0 3 0 0,0-3-3 0,0 3 2 16,0-3-1-16,0 2 0 0,0-2-2 0,0-5 0 0,0 5 0 15</inkml:trace>
  <inkml:trace contextRef="#ctx0" brushRef="#br0" timeOffset="138909.78">22021 12918 1243 0,'0'0'0'0,"0"0"0"0,0-5 0 0,0 5 14 16,0-5 2-16,0 5 0 0,0-1 0 0,0 1-4 15,0 0 1-15,0 0 0 0,0 0 0 0,0 0 5 16,0 0 0-16,0 0 0 0,0 0 1 0,0 0-8 0,0 3 1 16,0-3-1-16,-2 11 1 0,1 7-3 0,-1 7 1 15,2 2-1-15,-3 0 1 0,1 3-1 0,1 1 1 16,-1 3-1-16,1-1 1 0,1 2 2 0,-2-2 0 15,0 0-1-15,2-3 2 16,2 0 9-16,0 1 2 0,-1-5-2 0,1-2 2 0,-1-2 9 0,1-1 1 16,1-2 0-16,-1 0 0 0,-1 0 2 0,-1-2 1 15,0-2-1-15,0-1 1 0,0 2-2 0,0 0 0 16,0-4 0-16,-1-1-1 0,1-11-14 0,0 7 0 0,0-7 0 16,0 3 0-16,0-3-11 0,-2 3 0 0,2-3 0 15</inkml:trace>
  <inkml:trace contextRef="#ctx0" brushRef="#br0" timeOffset="141074.57">22501 12916 979 0,'0'0'0'0,"0"0"0"0,0-1 0 0,0 1-4 15,0-10 0-15,0 10 1 0,0-4 0 0,0 4 3 16,0-2 0-16,0 2 0 0,0-5 0 0,0 5 0 0,0-3 1 16,0 3-1-16,0-3 1 0,0 3-3 0,0-2 0 15,0 2 1-15,0 0 0 0,0 0 0 0,0 0 0 16,0 0 0-16,0 0 0 0,0 0 0 0,0 0 1 16,0 0-2-16,0 0 2 0,0 0 0 0,0 0 0 0,0 0 0 15,0 2 0-15,0-2 0 0,0 3 0 0,0-3 0 16,0 5 0-16,0-5 0 0,0 12 2 0,0-12-2 15,0 21 1-15,0-21 4 0,0 27 1 0,0-27 0 16,0 24-1-16,0-24 10 0,0 22 0 0,0-22 0 16,-2 28 1-16,4-12 8 0,3 2 2 0,-5 1-1 15,0 1 1-15,0 1 2 0,-5 1 0 0,3 2 0 16,1-1 0-16,-3 4 0 0,0 2 0 0,-1-1 0 16,0-1 0-16,2 0-2 0,1 0 0 0,1 0 0 15,-1-5-1-15,-3 0-4 0,2 1 0 0,0-1-1 0,1 0 1 16,-1-2-6-16,3-1 0 0,-1-1-1 15,-1-1 1-15,0 2-2 0,1-3 1 0,-1-2-1 0,1-3 2 16,1-4 1-16,1-4-1 0,-1-3 1 0,2 6 1 16,-2-6-3-16,0 3 2 0,0-3 0 0,0 4 0 0,0-4-3 15,-2 3 0-15,2-3 1 0,0 3-1 0,0-3-1 16,0 3 0-16,0-3 0 0,0 2 1 0,0-2-4 16,0 0 1-16,0 0 0 0,0 0 0 0,0 0-3 15,0 0-1-15,0 0 1 0,0 0 1 0,0 0-2 16,0 0 0-16,0 0 0 0,0 0 1 0,0 0-2 0,5-5 1 15,-5 5-1-15</inkml:trace>
  <inkml:trace contextRef="#ctx0" brushRef="#br0" timeOffset="142253.07">23009 12916 892 0,'0'0'0'0,"0"0"0"16,0-4 0-16,0 4 64 0,0-5 0 0,0 5 0 16,0-3 0-16,0 3-23 0,0-2 2 0,0 2-2 15,0 0 2-15,0 0-24 0,0 0 0 0,0 0 0 16,0 2 1-16,0-2-13 0,0 3 1 0,0-3 0 15,0 6 0-15,0-6-6 0,0 18 0 0,0-18 0 0,-3 30 2 16,1-10-3-16,-1 4 1 0,0-3 0 0,0-2 1 16,-4-4 1-16,3 0 0 0,-1-3 1 0,2 6-1 15,-2 1 4-15,0 3 0 0,0-1 0 0,1-2 0 16,-1-2 3-16,0-1 0 0,2 0 1 0,1-1 0 0,2-2 5 16,0-2 1-16,-1 2-1 0,2-4 0 0,1 2 1 15,-1 1 0-15,3 0 0 0,-1 1 1 0,0 0-5 16,0-1 0-16,2-1 0 0,0 0 1 0,0 0-5 0,-2 1 0 15,0-1 0-15,3 0 0 0,1 0-7 16,-3-2 2-16,1-1-1 0,0 0 1 0,1-2-3 0,1-1 1 16,-1 0 1-16,1 1-1 0,0-1-1 15,3 0 1-15,0 0-1 0,-1-2 0 0,1-2-2 16,-1-1 1-16,2 0 0 0,2 0 0 0,0 0-1 0,0-1 0 16,-1-4 0-16,1 0 0 0,2 0-1 0,0 1 1 15,1-3-1-15,-1-2 1 0,-1-2-2 0,0-3 1 16,-1-1 0-16,0 3 0 0,0-3-1 0,-2 0 2 0,0-1-1 15,-1 1 1-15,-2 0 0 0,0 2 0 0,-1-3 0 16,0 0 0-16,-2-1 1 0,1-4 2 0,-4 2-1 16,1-1 0-16,0-4 6 0,0 2 0 0,0-4 0 15,-1 4 1-15,0 0 4 0,-2 0 2 0,0 1-1 16,0 2 1-16,0 0 2 0,0 0 0 0,0 0-1 16,0 0 1-16,-2 2-1 0,0-2 1 0,-1 2-1 15,0 1 0-15,-2 0-3 0,-1 2-1 0,1-1 0 16,0 3 2-16,-1 2-3 0,0 2 0 0,-1 0 1 15,-1-1-1-15,-1-1-4 0,-3 1 0 0,1-1 0 0,-1 1 1 16,-1 1-5-16,0 0 1 0,2 0-1 0,3 3 2 16,8 5-4-16,-8-6 1 0,8 6 0 0,-8-3 0 15,8 3-2-15,-10-3 2 0,10 3-2 0,-9 0 1 16,9 0-1-16,-11 0 0 0,4 1 0 0,1 1 1 16,0-1-1-16,-1 3 0 0,-4-1 0 0,0 2 0 15,0 1 1-15,-5 2 0 0,1 1 0 0,1 1 0 0,-2 1 2 16,0 3 0-16,0 0-1 0,0-3 1 0,4 1 2 15,0-1-1-15,3 0 1 0,1-2-1 0,2-1 1 16,-2 0 1-16,0 0-2 0,0-2 2 0,1-3-3 0,2 1 0 16,5-4 1-16,-9 6 0 0,1-3-4 0,2 0 1 15,-1 0-1-15,1 1 1 0,-1-1-2 0,-1 2 1 16,0-1 0-16</inkml:trace>
  <inkml:trace contextRef="#ctx0" brushRef="#br0" timeOffset="143528.9">21455 14118 12 0,'0'0'0'0,"0"0"0"0,0 0 0 0,0 0 178 16,0-5 1-16,0 5-1 0,0-3 1 0,0 3-138 15,0-3 2-15,0 3-2 0,0 2 2 0,0-2-18 0,0 3-1 16,0-3 1-16,0 3 0 0,0-3-16 0,0 3 0 16,0-3 0-16,0 14 1 0,0-14-6 15,0 23 1-15,0-6-1 0,0 2 1 0,0 5-2 0,0 3 1 16,0 1 0-16,0 1 0 0,-1-1 6 0,-1 2 1 15,-1 0-1-15,-2-1 0 0,0-1 5 0,0 1 2 16,1-1 0-16,0-1 0 0,-2-3 3 0,1 0 0 0,1-2 1 16,0-2-1-16,3-2 1 0,-1-2 2 0,-1-2-1 15,3-1 0-15,0-4-1 0,0-1-1 0,0-8 0 16,3 8 1-16,-3-8-6 0,0 8-1 0,0-8 1 16,0 3 1-16,0-3-5 0,0 0 0 0,0 0 0 15</inkml:trace>
  <inkml:trace contextRef="#ctx0" brushRef="#br0" timeOffset="144091.44">21972 14129 791 0,'1'0'0'0,"-1"0"0"16,2 0 0-16,-2 0 18 0,0-5 1 0,0 5 0 15,0-3 0-15,0 3 21 0,0-3 2 0,0 3-1 16,0-1 1-16,0 1-38 0,3 0 1 0,-3 0-1 15,5 0 2-15,-5 0-6 0,1 1 0 0,-1-1 0 16,4 3 0-16,-4-3-6 0,0 7 1 0,0-7-1 16,0 27 0-16,0-4-3 0,0 6 2 0,0-1-1 0,0 2 0 15,0 0 0-15,0 0 1 0,0 1-1 0,0-1 2 16,1 0 0-16,2 0 0 0,-1-2 1 0,-1-1 0 16,1-1 2-16,0-4 0 0,-1-2-1 0,-1 1 1 15,3-2 1-15,-3-2 1 0,2-4-1 0,-2-2 1 0,2-1 0 16,-1-4 0-16,-1-6 0 0,2 9 1 0,-2-9-1 15,0 5 1-15,0-5-1 0,0 3 1 0,0-3-1 16,0 2 1-16,0-2 0 0</inkml:trace>
  <inkml:trace contextRef="#ctx0" brushRef="#br0" timeOffset="144927.04">22469 13966 464 0,'0'0'0'0,"0"0"0"15,0 0 0-15,0 0 2 0,0 3 2 0,0-3-2 16,0 3 1-16,0-3 1 0,0 0 0 0,0 0 0 0,0 0 0 16,0 0-2-16,0 0 2 0,0 0-1 0,0 2 0 15,0-2 3-15,0 3 0 0,0-3-1 0,0 8 1 16,0-8 10-16,0 16-1 0,0-16 1 0,5 33 0 15,-2-11 18-15,-2 2 2 0,1 1-1 0,0 2 1 0,-1-3 7 16,1 3 0-16,-1 2 0 0,1-1 1 0,0 0-6 16,-2 1 0-16,0-1 0 0,0 1 0 0,0-1-7 15,0 1 0-15,3-4 1 0,-3-3-1 16,0-3-6-16,0-3-1 0,1-1 1 0,1-3 1 0,-2-2-7 16,2-2 1-16,-1 0 0 0,-1-2 1 0,0-6-6 15,0 6 1-15,0-6 0 0,-1 7-1 0,1-7-6 0,0 1 0 16,0-1 0-16</inkml:trace>
  <inkml:trace contextRef="#ctx0" brushRef="#br0" timeOffset="146241.73">23121 13852 866 0,'0'0'0'0,"0"0"0"0,0 0 0 0,0 0 13 16,0 0 1-16,0 0-1 0,0 0 1 0,0 0 12 0,0 0-1 15,0 0 1-15,0 0 0 0,0 0-5 16,0 0 1-16,0 0-1 0,0 0 1 0,0 0-8 0,0 2-1 15,0-2 1-15,0 3-1 0,0-3-3 0,0 3 2 16,0-3-2-16,-3 8 1 0,3-8-3 0,-4 17 1 16,3-1 0-16,-2 5 0 0,-1 6-2 0,1 1 2 15,0 5-1 1,-2-1 1-16,0 0-2 0,1 1 1 0,-1 0 0 0,-1 1 0 0,-1-1 1 0,1 0 1 16,1-1 0-16,0-2 0 0,0 0 0 0,1 0 1 0,0-3 0 15,3-2 1-15,1-7 7 0,0-1 0 0,-2-3 0 16,1-4 1-16,1-2 3 15,0-2 0-15,0-6 0 0,-2 5 0 0,2-5 4 0,3 3 1 0,-3-3-1 16,0 3 1-16,0-3-1 0,0 2 1 0,0-2 0 16,-1 0 0-16,1 0-18 0,0 0 0 0,0 0 0 15</inkml:trace>
  <inkml:trace contextRef="#ctx0" brushRef="#br0" timeOffset="146954.44">21143 14818 640 0,'-2'1'0'0,"2"-1"0"0,-3-3 0 16,3 3 33-16,-5-3-1 0,5 3 1 0,-1-1 1 16,1 1 0-16,0 0 2 0,0 0-1 0,0 0 1 0,0 0-18 15,0 0 1-15,0 0-1 0,6 0 1 0,-6 0 0 16,21-2 1-16,-7-1-1 0,5 0 2 0,3-1-3 16,4 1 1-16,1-1 0 0,-6-3 0 0,1 1-5 15,-1 1 2-15,1 0-1 0,2 2 0 0,3 2 3 16,3-1 0-16,1 0 0 0,2 1 0 15,4-2 1-15,3 0 0 0,3 1 0 0,1-1 2 0,6 0 2 16,2 1 2-16,4-3 0 0,0 1-1 0,5-1 0 0,-1 0-1 16,4 0 1-16,1 1 1 0,2-1-2 0,0 0 1 15,0 0-1-15,0-1 1 0,0-4-3 0,1 1 1 16,1 1-1-16,-2 0 0 0,-2 0-1 0,1 0 1 16,-1 0-1-16,-3 0 0 0,-1-1-4 0,-1-1-1 15,-2 1 1-15,-3-1 1 0,0 1-6 0,-3-2 2 0,1-2-1 16,-7 2 0-16,-3 2-6 15,-3 1-1-15,-5 0 1 0,-3 0 0 0,-5 0-5 16,-3 2 0-16,-7-1 0 0</inkml:trace>
  <inkml:trace contextRef="#ctx0" brushRef="#br0" timeOffset="147476.68">21246 14845 1255 0,'0'0'0'15,"0"0"0"-15,2-3 0 0,-2 3 10 0,0-4 0 16,0 4 1-16,6-3 0 0,-6 3 9 0,13-1 1 0,-13 1-1 15,30-2 2-15,-4-1-8 0,6-2 1 0,0 0 0 16,-1 2 0-16,1 2-11 0,0-1 0 0,3 1-1 16,4-1 2-16,4 0-3 0,3 1 0 0,3-2 1 15,2-4-1-15,7-2-1 0,-1-2 0 0,5 0 0 16,2 1 2-16,4 4-1 0,4 1 1 0,0-4-1 16,1-1 2-16,-3 1-2 0,4-1 1 0,1 1 1 15,-1-1-1-15,1 1 1 0,-1 1 0 0,-1-2 0 16,-1-1 1-16,-2 0 1 15,-3 1 0-15,0 1 1 0,-5-1 0 0,-3 3-2 16,-3-1 2-16,-4-2 0 0,-4 2 0 0,-6 0-3 0,-6 2 2 0,-2 0-1 16,-7 1 1-16,-6 0-4 0,-2 2 2 0,-7 0-2 0</inkml:trace>
  <inkml:trace contextRef="#ctx0" brushRef="#br0" timeOffset="149442.85">30394 3247 12 0,'0'0'0'0,"0"0"0"16,-4-11 0-16,4 11 7 0,-6-25-1 0,6 25 1 15,-6-19 1-15,6 19 17 0,-2 0-1 0,2 0 1 16,0 3 1-16,0-3 4 0,0 3 0 0,0-3 1 16,0 5 0-16,0-5 35 0,0 2 1 0,0-2-1 15,0 3 1-15,0-3-42 0,-2 3-1 0,2-3 1 0,2 5 0 16,-2-5-9-16,6-4 0 0,-6 4 0 0,10-1 1 16,-10 1 2-16,30 0 0 0,-7 0 0 0,1 0 1 15,-1 0 1-15,1-3 0 0,2-2 0 0,1 2 0 16,2 1-14-16,-1-4 0 0,-1 1 0 0,1-3 1 0,-1 3-6 15,0 1 0-15,0-4 0 0</inkml:trace>
  <inkml:trace contextRef="#ctx0" brushRef="#br0" timeOffset="149744.28">31430 2714 967 0,'0'0'0'0,"0"0"0"16,0 0 0-16,0 0 4 0,0 0 2 0,0 0 0 15,1 0-1-15,-1 0 7 0,7 8 1 0,-7-8-1 16,3 36 1-16,-2-4 3 0,1 3 2 0,-4 4-1 16,-2 2 1-16,-6 4-3 0,-3 1 0 0,-1 6 0 0</inkml:trace>
  <inkml:trace contextRef="#ctx0" brushRef="#br0" timeOffset="150458.14">29896 4139 1746 0,'0'0'0'16,"0"0"0"-16,-3-5 0 0,3 5 0 0,-3-11 1 0,3 11 0 16,3-2 0-16,-3 2 10 0,10 5 0 0,-10-5 1 15,22 8-1-15,-3-3 3 0,5 3 1 0,2-5 0 16,2 2-1-16,6-5-10 0,1 0-1 0,3 0 0 15,2 0 1-15,1 0-3 0,1 0 1 0,2 0-1 16</inkml:trace>
  <inkml:trace contextRef="#ctx0" brushRef="#br0" timeOffset="150992.29">30951 3987 1017 0,'2'0'0'0,"-2"0"0"0,0-8 0 0,0 8 12 0,-6-13-1 15,6 13 0-15,4-19 1 0,-4 19 5 0,26-20 0 16,-10 7 0-16,0 2 1 0,1-2-16 0,3 0 1 16,0-2 0-16,-1 5 0 0,-1-1-5 0,-1 3 0 15,3 3-1-15,0 1 1 0,1 0-13 0,-2 1 2 16,2 2-2-16,0 1 2 0,-1 0-13 0,1 0 0 0,-2 1 0 16,0 2 2-16,0 5-3 0,0 0 1 0,-3 8-1 15,-3-2 1-15,-5 9 7 0,-3-1 1 16,-5 5 0-16,-5-2 0 0,-6 3 6 0,-5 1 0 0,-3 1-1 15,-2 2 2-15,-3-4 2 0,-3 4 1 0,0-4 0 16,0-2 1-16,0-3 1 0,0-2 1 0,3 0 1 16,3-6 0-16,4 0 1 0,1-4 1 0,3-2 0 15,0 2 0-15,2-3 0 0,3 0 2 0,2 0-1 16,1-3 1-16,5-5-1 0,-2 1 1 0,2-1 0 16,-1 4 0-16,1-4 1 0,0 3 2 0,0-3-2 15,0 5 1-15,0-5 5 0,6 3 0 0,5-3 0 16,5 1 1-16,5-1 7 0,4 0-1 0,3 0 1 15,-1-1 1-15,1-2-7 0,3-7 1 0,-1 2 0 0,-3 2 0 16,0 1 4-16,0-3 1 0,0 3 0 0,0-3-1 0,0 1 2 16,-1-3 0-16,-1 2-1 0,1 2 1 0,-1 1-6 15,1 0 0-15,-2 1 0 0</inkml:trace>
  <inkml:trace contextRef="#ctx0" brushRef="#br0" timeOffset="151441.68">29782 5149 1080 0,'0'0'0'0,"0"0"0"0,0-5 0 16,0 5 13-16,0-5 0 0,0 5-1 0,0-3 2 0,0 3 16 15,4 0 0-15,-4 0 1 0,21-1 0 0,0-3 3 16,4-4 1-16,1 4-1 0,-1-4 1 0,2 3-14 16,2-3 1-16,-2 0-1 0,0 0 2 0,0 0-12 15,0 4 1-15,1-4 0 0,-3 3 1 0,1 2-8 16,-1-2 2-16,-1-1-1 0</inkml:trace>
  <inkml:trace contextRef="#ctx0" brushRef="#br0" timeOffset="152061.38">30821 4870 1206 0,'0'-1'0'0,"0"1"0"16,0-4 0-16,0 4 5 0,0-4 2 0,0 4-1 15,1-4 1-15,-1 4 7 0,7-3 1 0,-7 3-1 0,6-4 2 16,-6 4 9-16,8-5 1 0,-8 5-1 15,22-11 1-15,-6 3-9 0,2-2 1 0,1 2-1 0,2 0 1 16,-1 1 2-16,0-1 0 0,0 3 0 0,3-3 1 0,1 3-8 16,-1 0 0-16,0 2 1 0,-3 3 1 0,-2 0-7 15,-4 0 3-15,-1 3-2 0,-2 2 1 0,-3 0-6 16,-3-2 2-16,0 5-2 0,0-2 2 16,-1 5-6-16,1 2 1 0,0 3-1 0,-2 0 1 0,-1 0-2 15,-1 4 0-15,-2 1 0 0,-3-5 0 0,0-2-8 16,-3 0 0-16,1 0 0 0,1 2 0 0,2-5-9 0,0-3 1 15,-2 2-1-15,-1-2 1 0,-1-4-4 0,1 1-1 16,0 1 1-16,-1 2 0 0,1 0-3 0,-1 2 2 16,3-5-1-16,0 1 1 0,4-6 14 0,0 5 1 15,0-5-1-15,-1 3 2 0,1-3 4 0,0 5-1 16,0-5 1-16,1 1 0 0,-1-1 1 0,10 6 1 16,-10-6 0-16,10 2 0 0,-4 1 0 0,2 0 0 15,3 2 0-15,3-3 1 0,2 4 1 0,0-1 0 0,-1 3 1 16,1-4-1-16,-1 4 2 15,1 0 2-15,-1 2-2 0,-1 1 2 0,-1 2 1 0,-2-1 1 0,-1 1-1 16,-4 1 1-16,-4-4-2 0,-2 1-1 0,-4 1 1 16,0 4 0-16,-3 0-1 0,-2 1 2 0,-3-1-1 15,-2 0 0-15,-2-2 0 0,-5-1 0 0,-1-2-1 16,-2 0 2-16,-3-3-1 0,-3 2-1 0,0-2 1 16,-2-1-1-16,-2-2 2 0,-2 0 0 0,-1 1 0 15,2-1 0-15,0-2-1 0,0-1 0 0,1-2-1 0,2-2 1 16,2-1 0-16,0-2 0 0,3-1 1 0</inkml:trace>
  <inkml:trace contextRef="#ctx0" brushRef="#br0" timeOffset="152420.31">29699 6157 1080 0,'1'0'0'0,"-1"0"0"15,3-1 0-15,-3 1 14 0,2-5 0 0,-2 5 1 16,6-3-1-16,-6 3 16 0,20-3 0 0,-20 3 0 16,30-2 0-16,-11-1-7 0,2 0-1 0,-1 1 1 15,0-1-1-15,-3-2-11 0,-1-3 2 0,3 4-2 16,2 0 1-16,1 0-8 0,2 1 0 0,3-1 0 16,2 0 0-16,1-1-4 0,2-3 0 0,1 3 0 15,1-3 0-15,1 0-1 0,2 0 0 0,-1 1 0 16</inkml:trace>
  <inkml:trace contextRef="#ctx0" brushRef="#br0" timeOffset="152942.53">30940 5739 1030 0,'0'0'0'16,"0"0"0"-16,-1 5 0 0,1-5 4 0,-5 11 1 16,5-11-1-16,-3 21 1 0,0-4 8 0,-1 2 2 15,3 2-1-15,-1-1 1 0,1-2 12 0,-1 1 0 16,-1 3 0-16,0 2 0 0,-1-1-5 0,0 3 0 15,-3-1 1-15,1 2-1 0,-2 2-4 0,-2 1 1 0,2-3 0 16,2-2 1-16,1-1-8 0,0-2 0 0,1-2 1 16,-1 1 0-16,2 0-4 0,3-2 0 0,1-2 0 15,1-3 0-15,3-1-5 0,3 0 1 0,1-1-1 16,1-4 1-16,-2 0-4 0,1-3 0 0,4 0 0 16,3-2 0-16,3-3-2 0,2-3 1 0,0 1 0 15,-2-4 0-15,-2-2-3 0,1 1 1 0,-1-4-2 16,1-1 2-16,-2-6-5 0,0-1 2 0,0-1-2 15,-2-1 1-15,-1 0-1 0,-2 1-1 0,0-1 0 0,2-2 1 16,3-3 1-16,0-1 1 0,-4 5-1 0,0-2 1 16,-4 4 2-16,-2-1 1 0,-1 5 0 0,-1 4 1 15,-4 12 1-15,4-5 0 0,-4 5 0 0,1-3 0 16,-1 3 3-16,0 0 2 0,0 0-1 0,-3 5 1 16,3-5 13-16,-3 7 0 0,0 9-1 0,-2 8 1 15,-5 9 10-15,-1 5 2 0,0 3-1 0,0 2 0 0,1-2-1 16,1 1 0-16,-2-4 0 0,-1 1 0 0,3-2-2 15,-1-4 0-15,1 0 0 0</inkml:trace>
  <inkml:trace contextRef="#ctx0" brushRef="#br0" timeOffset="154044.46">23358 14284 1960 0,'0'0'0'0,"0"0"0"15,0 3 0-15,0-3 3 0,0 0 1 0,0 0-1 16,2 4 2-16,-2-4 24 0,11 4 1 0,-11-4 0 16,19 8 1-16,-19-8 9 0,30 13 2 0,-14-7-2 15,0-1 1-15,0-2-32 0,0 0 2 0,2 2-2 16,-1-2 1-16,-1-1-8 0,2-1 1 0,1-1 1 15,3-1-1-15,2-2 1 0,2 0 2 0,1-2 0 16,1-2-1-16,1 0 1 0,0-3 1 0,-1 1-1 0,1-1 1 16,0-1-5-16,-1-2 2 0,0 1-2 0,-3 2 1 15,-3 2 1-15,-1 0 0 0,-2 0 0 0,-1 2 0 16,-5 3-1-16,-2 3 2 0,-2 0-1 0,-2 0 1 0,-7 0-4 16,4 0 0-16,-4 0 0 0,5 0 0 0,-5 0-2 15,2 0 0-15,-2 0 0 0</inkml:trace>
  <inkml:trace contextRef="#ctx0" brushRef="#br0" timeOffset="154391.39">24372 13813 1444 0,'3'-2'0'0,"-3"2"0"15,2-3 0-15,-2 3 5 0,1-7 2 0,-1 7 0 16,0-4 0-16,0 4 4 0,5-3 1 0,-5 3 0 16,5-4 1-16,-5 4-3 0,3-1 0 0,-3 1 0 15,3 1 0-15,-3-1 0 0,3 4 0 0,-3-4 1 16,4 25 0-16,-3 0 6 0,-1 7-1 0,-1 3 1 15,-1 3 1-15,-1 0 4 0,-2 3 0 0,2 2 0 16,-3 1 1-16,1 0-2 0,0 2 0 16,0-1 1-16,2-1 0 0,1 0-5 0,-1 4 1 0,0-7-1 0,1-5 1 15,-2-4-6-15,2-4 2 0,2-4-2 0,-2-3 1 16,1-5-6-16,1-4 0 0,1-4 0 0</inkml:trace>
  <inkml:trace contextRef="#ctx0" brushRef="#br0" timeOffset="154826.45">24786 13844 1658 0,'0'-1'0'16,"0"1"0"-16,-3-2 0 0,3 2 15 0,0 0 0 15,0 0 1-15,-1 0 0 0,1 0 14 0,0 0 0 0,0 0 1 16,-4 5-1-16,4-5 6 0,-1 16 1 16,-4 3-1-16,0 8 1 0,-3 11-12 0,-1 6-1 15,-1 0 1-15,2-1 1 0,3-3 0 0,1-2 1 0,-3 0-2 16,1-2 2-16,-1-1-5 0,1-2-1 0,1 0 0 16,2 0 2-16,3-2-3 0,0-3 0 0,-1-3 0 15,2-1 0-15,2-3-4 0,1-2 0 0,-1-3 0 16,1-2 0-16,3-6-2 0,1 0-1 0,1-2 1 15,3-1-1-15,2-4-5 0,2-1 0 0,1-1 0 16,4-4 1-16,5-5-2 0,1-1-1 0,0-1 1 16,-2-3 1-16,-1 0-5 0,-2-1 2 0,-2-2-1 15,-3-2 1-15,-1-2-3 0,-2-2 0 0,-2 0 0 0,-3 2 2 16,-2 5-3-16,-3-4 0 0,0 4 0 0,-4 1 1 16,-2 3 1-16,-1 2-1 0,-2 2 0 0,-1 2 2 15,-2 6 0-15,-2-1 1 0,-6 4-1 0,-6 2 0 0,-7 6 2 16,-6 1 0-16,-2 5-1 0,1 4 1 15,-4 7-4-15,-3 6 2 0,1-1-2 0</inkml:trace>
  <inkml:trace contextRef="#ctx0" brushRef="#br0" timeOffset="155796.67">23910 13136 1847 0,'1'-1'0'16,"-1"1"0"-16,4-2 0 0,-4 2 40 0,4 0 0 15,-4 0 1-15,23-6 0 0,-3-2 26 0,6-1 0 0,-1 2 0 16,1-2 1-16,-1 2-38 0,1 3 1 0,-1-3 0 16,1 1 0-16,-1 1-29 0,1 0 0 0,-1 1 1 15</inkml:trace>
  <inkml:trace contextRef="#ctx0" brushRef="#br0" timeOffset="163664.42">26568 3824 12 0,'0'0'0'0,"0"0"0"16,-1-7 0-16,1 7 0 0,-2-4 0 0,2 4 0 16,-3-2 0-16,3 2 0 0,0-3 0 0,0 3 0 15,0 0 0-15,0 0 2 0,0 0 0 0,0 0 1 16,2 0 0-16,-2 0 17 0,9-3 0 0,-9 3 1 0,16-10-1 15,-16 10-3-15,32-8-1 0,-13 3 1 0,0 2 0 16,-6 3 2-16,0-3 0 0,-2 3 0 0,2 0 0 16,-1 0-5-16,-1 0 0 0,2 0 1 0,2 0 0 15,1 0-4-15,-2 0 1 0,2-1 1 0,1-3-1 0,2 1-4 16,2 2 1-16,0-3-1 0,0 3 1 0,-1 1 3 16,3-3 1-16,1 3 0 0,-2 0 0 0,-1 0 1 15,-2 0-1-15,1 0 1 0,3 0-1 0,1 0 6 0,0 0 1 16,1 0-1-16,1 3 2 0,1-3 0 0,3 1 0 15,0 3 1-15,-1-4-1 0,1 1-8 0,4 2 2 16,-1-3 0-16,-1-3-1 0,0-2-3 0,-2 1 1 16,2 1-1-16,3 1 0 0,3-1-3 0,2 0 0 15,0 1 0-15,0-1-1 0,1-2-1 0,2 0 0 16,-1-1-1-16,1 1 1 0,2 2-2 0,1 2 2 16,0-6-2-16,0 1 2 0,0-2 0 0,2 2-1 15,0 1 1-15,0 0-1 0,0 0-3 0,-1 2 0 0,1-2 0 16,2 2 0-16,-1 3-1 0,1-3 1 15,1 2-1-15,0-4 0 0,-2 2-1 0,0-1 0 0,1 3 0 16,-1-2 0-16,-1 3 0 0,-2 3 0 0,0-3 0 16,1-3 0-16,-1 0-1 0,0 1 0 0,0-3-1 15,-1 2 2-15,-2 0-2 0,-2 1 1 0,1-4-1 16,1 1 1-16,2-3-3 0,-2 4 1 0,-2-1 0 16,0-3 0-16,1 2-1 0,-2-1-1 0,-2 1 1 15,-1 1-1-15,-4-4-1 0,-1 1-1 0,-2 0 0 16,-1 0 1-16,-2 0-2 0,-3 0 0 0,-3-3 0 0,-2 5 1 15,-2 2 4-15,-2 0-1 0,-3 1 1 0,0 3 1 16,-3 0 2-16,-2 0 0 0,-7 0 0 0,6 0 0 16,-6 0 1-16,5 3 0 0,-5-3 0 0,6 0 0 15,-6 0 2-15,6 1 0 0,-6-1-1 0,5 3 2 0,-5-3-3 16,7 4 0-16,-7-4 0 0,3 4 1 0,-3-4-1 16,3 2 0-16,-3-2 1 0,3 3-1 0,-3-3-1 15,3 3 1-15,-3-3 0 0</inkml:trace>
  <inkml:trace contextRef="#ctx0" brushRef="#br0" timeOffset="164847.4">29448 3064 12 0,'2'0'0'0,"-2"0"0"0,3 0 0 0,-3 0 11 16,7-4 0-16,-7 4 1 0</inkml:trace>
  <inkml:trace contextRef="#ctx0" brushRef="#br0" timeOffset="165842.89">29235 4444 12 0,'0'0'0'0,"0"0"0"15,0-6 0-15,0 6 20 0,0-10 0 0,0 10 0 16,0-7 1-16,0 7-9 0,0-5 0 0,0 5 1 15,0 0-1-15,0 0-9 0,0 0 2 0,0 0-2 16,5 0 2-16,-5 0-5 0,6 0 1 0,-6 0-1 0,6 0 1 16,-6 0-1-16,7-3 0 0,-7 3 0 0,6-4 0 15,-6 4-1-15,7 0 1 0,-7 0 0 0,6 0 0 16,-6 0 0-16,6 4 1 0,-6-4-1 0,7 0 1 16,-7 0 1-16,6 3 2 0,-6-3-1 0,6 1 0 0,-6-1 10 15,7 4 0-15,-7-4 0 0,11 4 0 16,-11-4 3-16,8 7-1 0,-8-7 1 0,5 9 0 0,-5-9 0 15,3 13-1-15,-3-13 1 0,3 11 1 0,-3-11-3 16,3 13 2-16,-3-13 0 0,2 7 0 16,-2-7 3-16,0 13 0 0,0-13 0 0,0 18 0 0,0-18 2 15,5 20 2-15,-5-20-1 0,4 27 1 0,-4-27-3 16,7 25 1-16,-7-25 0 0,6 24 1 0,-6-24-8 0,7 13 2 16,-7-13 0-16,11 12-1 0,-11-12-2 0,12 13 0 15,-12-13 0-15,13 6 0 0,-13-6-4 0,15 0 0 16,-15 0 0-16,17 0 0 0,-17 0-5 0,13 0 1 15,-13 0-1-15,14-15 2 0,-14 15-5 0,24-24 1 16,-24 24 0-16,22-25 0 0,-22 25 0 0,23-29 1 16,-23 29 1-16,22-28-1 0,-22 28 7 0,26-29 1 0,-26 29 1 15,22-25-1-15,-22 25 9 0,22-24 1 0,-22 24 0 16,21-27 0-16,-21 27 8 0,17-22 0 0,-17 22 0 16,16-21 2-16,-16 21-4 0,16-20 1 0,-16 20-1 15,11-16 1-15,-11 16-5 0,8-11 1 0,-8 11-1 16,4-5 2-16,-4 5-7 0,3-5 0 0,-3 5 0 15,0-3 0-15,0 3-6 0,0-1 2 0,0 1-1 16,0 0 1-16,0 0-11 0,-3 0 2 0,3 0-1 16</inkml:trace>
  <inkml:trace contextRef="#ctx0" brushRef="#br0" timeOffset="166310.18">29469 4573 841 0,'0'0'0'0,"0"0"0"0,0-2 0 0,0 2 1 16,0-3 2-16,0 3-1 0,0-3 0 0,0 3-1 0,0 0 1 15,0 0 1-15,0 0-1 0,0 0-2 0,0 0 1 16,0 0-1-16,0 3 1 0,0-3-1 0,5 0 0 15,-5 0 0-15,3 0 0 0,-3 0 1 0,3 0 0 16,-3 0 0-16,4 0 2 0,-4 0 1 0,0 3 1 0,0-3-1 16,0 0 2-16,0 0 2 0,0 0-1 0,0 0 1 15,0 5 0-15,0-5-6 0,0 3 2 16,0-3-1-16,0 5 1 0,0-5-4 0,0 12 0 0,0-12 0 16,1 11 1-16,-1-11-2 0,11 15 1 0,-11-15 0 15,11 19 0-15,-11-19-2 0,15 15 1 0,-15-15 0 16,17 13 0-16,-17-13 0 0,19 5 0 0,-19-5 0 15,21 0 0-15,-21 0-1 0,26 0 1 0,-26 0 0 16,22-11 1-16,-22 11 0 0,21-10 1 0,-21 10-1 16,19-17 1-16,-19 17 7 0,17-16 0 0,-17 16 0 15,16-13 1-15,-16 13 4 0,15-11 1 0,-15 11-1 0,12-12 2 16,-12 12 1-16,15-13-1 0,-15 13 1 0,17-21 0 16,-17 21 0-16,16-20-1 0,-16 20 1 0,16-29 0 15,-16 29 1-15,16-28 0 0,-10 12 1 0,-1 0 0 16,0-1-2-16,-2 1 1 0,0 0-1 0</inkml:trace>
  <inkml:trace contextRef="#ctx0" brushRef="#br0" timeOffset="168209.36">29542 3995 791 0,'2'0'0'0,"-2"0"0"16,2-8 0-16,-2 8 20 0,0-16 0 0,0 16 0 16,0-16 2-16,0 16-4 0,1-3 1 0,-1 3-1 15,7 0 1-15,-7 0-10 0,0 3 0 0,0-3 0 0,0 3 0 16,0-3-8-16,0 0 1 0,0 0-1 0,0 0 1 15,0 0-2-15,0 2 0 0,0-2 0 0,0 3 0 16,0-3 0-16,0 0 0 0,0 0 0 0,0 0 0 16,0 0 0-16,0 0 0 0,0 0 0 0,0 0 0 0,0 0 0 15,0 0 0-15,0 0 0 0,0 3 0 0,0-3-1 16,0 5 1-16,0-5-1 0,-2 13 1 0,2-13-2 16,-3 20 1-16,3-20-2 0,-7 25 2 0,7-25-3 15,-11 32 0-15,11-32 0 0,-11 25 1 0,11-25 3 16,-9 19 0-16,9-19 0 0,-10 16 0 0,10-16 4 0,-13 18 1 15,13-18-1-15,-8 16 1 0,8-16 6 0,-6 9 0 16,6-9 0-16,-6 13 2 0,6-13 1 0,-7 14 1 16,7-14-1-16,-5 13 2 0,5-13-5 0,-3 15 0 15,3-15 1-15,-3 15-1 0,3-15-1 0,0 16 0 0,0-16 0 16,0 15 0-16,0-15-2 0,0 16 1 0,0-16-1 16,5 21 1-16,-5-21-2 0,5 20 1 0,-5-20-2 15,3 21 2-15,-3-21-1 0,1 24 1 0,-1-24 0 16,0 17-1-16,0-17-1 0,5 19 0 0,-5-19-1 15,3 21 1-15,-3-21-3 0,-1 12 2 0,1-12-2 16,0 10 2-16,0-10-4 0,0 11 1 0,0-11-1 16,-2 9 1-16,2-9-2 0,0 8 1 0,0-8-1 15,-3 4 2-15,3-4-2 0,0 3 0 0,0-3 0 16,-2 4 1-16,2-4-1 0,0 2 1 0,0-2-1 16,-1 0 1-16,1 0-1 0,-3 3 0 0,3-3 0 15,-4 0 0-15,4 0 0 0,0 0 0 0,0 0 0 0,-3 3 0 16,3-3 0-16,-1 0 0 0,1 0 0 0,-4 0 0 15,4 0 0-15,-3 0 0 0,3 0 0 0,0 0 0 16,0 0 0-16,-3 0 0 0,3 0 0 0</inkml:trace>
  <inkml:trace contextRef="#ctx0" brushRef="#br0" timeOffset="169826.03">29316 5095 338 0,'0'0'0'0,"0"0"0"16,0 0 0-16,0 0 21 0,5-5 0 0,-5 5 0 16,6-5 1-16,-6 5 17 0,7-7 0 0,-7 7 0 15,3-7 2-15,-3 7-41 0,3-5 0 0,-3 5 0 16,3-1 0-16,-3 1-29 0,0-8 1 0,0 8 0 16,0-3-1-16,0 3 1 0,0-3 0 0,0 3 0 15,-1-2 1-15,1 2 5 0,-4-5 1 0,4 5-1 16,-3-3 1-16,3 3 6 0,-3 0 2 0,3 0-1 15,-3 0 1-15,3 0 4 0,-3 3 1 0,3-3-1 16,-8 7 1-16,8-7 2 0,-13 14 0 0,13-14 0 0,-14 17 1 16,14-17 0-16,-15 18 1 0,15-18-1 0,-9 19 2 15,9-19 0-15,-13 16-1 0,13-16 1 0,-13 12-1 16,13-12 1-16,-13 21 1 0,13-21 0 0,-9 16-1 16,9-16 1-16,-10 14 0 0,10-14 0 0,-9 19-1 0,9-19 1 15,-10 17 1-15,10-17-1 0,-9 27 1 0,5-13-2 16,4 5 2-16,-1-3 0 0,-2 0 0 15,1 2-1-15,1-3 1 0,-1-2 0 0,2-2-1 0,2-1 1 0,1-6 0 16,-3-4 0-16,4 11 0 0,-2-6 0 0,1 3 0 16,2-3 0-16,1 1-1 0,2 1 1 0,0-1 0 15,0-1 0-15,-1-1 1 0,-1 1-1 0,0 1 0 16,1-4 0-16,-2 1 1 0,1 0-1 0,0 2-1 16,-6-5 1-16,10 10 1 0,-10-10-1 0,9 6 1 15,-9-6-1-15,8 2 1 0,-8-2-1 0,7 3 1 0,-7-3-1 16,6 3 1-16,-6-3-1 0,11 1 1 0,-4-1-1 15,-2 0 1-15,1-1-2 0,2-2 2 0,3-2-1 16,2-6 1-16,0-2-1 0,-1-3 1 0,-1 1-1 16,1 0 1-16,-3-1-1 0,-1 1 1 0,0-3 0 15,-2 2 0-15,1 4-1 0,-1-4 1 0,1 3 0 16,-3-1 0-16,1 1 0 0,0 1 0 0,0-1 0 16,0 0 0-16,-1 1 1 0,-1-4 0 0,1 0 0 15,-3 5 1-15,1 5 5 0,-1-2 1 0,1 1-1 16,0 1 1-16,-1 0 20 0,1 1 1 0,-1-3-1 0,-1 3 1 15,0-3 10-15,0 4 2 0,0-4-1 0,0 1 1 16,0 7 8-16,0-9 1 0,0 9 0 0,0-10 0 16,0 10-5-16,0-8 0 0,0 8 0 0,0-11 0 0,0 11-10 15,-3-4 1-15,3 4-1 0,0-8 1 16,0 8-6-16,-3-4-1 0,3 4 0 0,0-4 1 0,0 4-7 16,-3-5-1-16,3 5 1 0,-3-6-1 0,3 6-7 15,-4-2 0-15,4 2 1 0,-3-5 0 0,3 5-6 16,-6-3 0-16,6 3 0 0,-13 2 1 0,4-1-5 15,-1 4 1-15,-3-5-2 0</inkml:trace>
  <inkml:trace contextRef="#ctx0" brushRef="#br0" timeOffset="170395.02">28946 4204 577 0,'2'0'0'0,"-2"0"0"15,2 0 0-15,-2 0 9 0,0 0 2 0,0 0-3 16,0-5 3-16,0 5-11 0,1 0 0 0,-1 0 0 16</inkml:trace>
  <inkml:trace contextRef="#ctx0" brushRef="#br0" timeOffset="171126.64">28752 5261 263 0,'0'0'0'0,"0"0"0"16,3-6 0-16,-3 6-9 0,2-6 1 0,-2 6 1 16,0-4-1-16,0 4 0 0,1 0 1 0,-1 0 0 0,7 4 1 15,-7-4-1-15,3 1 1 0,-3-1 0 16,3 0 0-16,-3 0 0 0,3 0 1 0,-3 0-1 16,3 0 0-16,-3 0 2 0,2 0 0 0,-2 0-1 0,0 0 2 15,0 0-1-15,0 0 1 0,0 0 0 0,0 0 0 16,0 0 0-16,0 0 1 0,0 0-1 0,0 0 1 0,0 0 0 15,0 0 0-15,0 0-1 0,0 0 1 0,0 0 0 16,0 0 1-16,0 0-1 0,0 0 0 0,0 0 1 16,0 0 1-16,0 0-1 0,0 0 1 0,0 0 0 0,0 0 1 15,0 0-1-15,0 0 1 0,0 0 15 0,0 0 1 16,0 0-1-16,0 0 1 0,0 0 16 0,0 0 1 16,0 0 0-16,0 0-1 0,0 0-4 0,0 0 2 15,0 0-1-15,0 0 0 0,0 0-4 0,3 0 0 16,-3 0 0-16,3-5 0 0,-3 5-6 0,7-4 0 15,-7 4 0-15,5 0 1 0,-5 0-5 0,11 0 0 0,-11 0 0 16,11 0-1-16,-11 0-6 0,11 0 0 16,-11 0 0-16,11-7 1 0,-11 7 4 0,10-1-1 0,-10 1 1 15,9 0-1-15,-9 0-3 0,10 0 2 0,-10 0-1 16</inkml:trace>
  <inkml:trace contextRef="#ctx0" brushRef="#br0" timeOffset="175559.93">29286 6121 12 0,'0'0'0'0,"0"0"0"0,0-2 0 0,0 2 30 0,0-4 2 15,0 4-1-15,0-4 0 0,0 4-19 0,0-4 0 16,0 4 0-16,0-3 1 0,0 3-8 0,0-4 2 16,0 4 0-16,6-6-1 0,-6 6-6 0,13-6 0 0,-13 6 0 15,10-5 2-15,-10 5-5 0,9-8 1 0,-9 8 0 16,6-5 1-16,-6 5-5 0,4-3 2 0,-4 3-1 15,3-1 1-15,-3 1-2 0,3-4 0 0,-3 4 1 16,3-3 0-16,-3 3 1 0,3 0-1 0,-3 0 1 16,4 0-1-16,-4 0 1 0,1 0 1 0,-1 0-1 15,0 0 1-15,0 0-1 0,0 0 2 0,0 0-1 16,0 0 1-16,0 0-1 0,0 0 1 0,0 0 0 16,0-1 0-16,0 1-1 0,0-5 1 0,0 5 0 15,0-3 1-15,0 3-2 0,0-3 2 0,0 3-1 16,0-4 1-16,0 4-1 0,0-1 1 0,0 1 0 0,0-3-1 15,0 3 1-15,0 0 0 0,0 0 0 0,0 0 0 16,0 0 0-16,0 3 0 0,0-3 0 0,-1 1-1 16,1-1 1-16,-4 8 0 0,4-8 0 0,-9 19 1 0,9-19-1 15,-13 22 1-15,13-22 0 0,-8 24 0 0,8-24 0 16,-1 16 0-16,1-16 0 0,0 8 0 16,0-8 1-16,1 13 0 0,-1-13 0 0,7 15 0 0,-7-15 1 15,3 18 0-15,-3-18 0 0,3 19 0 0,-3-19 5 16,3 16 0-16,-3-16-1 0,3 17 1 0,-3-17 2 0,2 10 1 15,-2-10-1-15,0 6 1 0,0-6 2 0,0 9-1 16,0-9 0-16,5 7 0 0,-5-7-2 0,1 6 0 16,-1-6 0-16,0 6 0 0,0-6-3 0,0 5 1 15,0-5-1-15,0 3 1 0,0-3-3 0,0 2 2 16,0-2-1-16,0 3 0 0,0-3-4 0,0 3 0 16,0-3 1-16,0 0 0 0,0 0-2 0,0 2 0 15,0-2 0-15,0 3 1 0,0-3-1 0,0 0 1 16,0 0-1-16,0 0 1 0,0 0 0 0,0 2 0 0,0-2 1 15,-3 0 0-15,3 0 1 0,-5 0 0 0,5 0 1 16,-8-2-1-16,8 2 3 0,-17-13-1 0,17 13 1 16,-19-23 1-16,19 23 2 0,-19-24 1 0,19 24-1 15,-15-25 1-15,15 25 8 0,-9-24 0 0,9 24 0 16,-10-22 1-16,10 22 9 0,-3-23 0 0,3 23 0 16,-3-22 1-16,3 22 4 0,-4-20 0 0,4 20 0 15,0-27 1-15,0 27-6 0,0-26 1 0,0 26 0 0,0-20 0 16,0 20-4-16,0-24 0 0,0 24-1 0,5-22 1 15,-5 22-6-15,5-22 1 0,-5 22-1 0,5-22 2 16,-5 22-8-16,11-21 2 0,-11 21-1 0,13-24 1 16,-13 24 0-16,12-17 2 0,-12 17-1 0,10-14 1 0,-10 14 1 15,8-5 0-15,-8 5 0 0,6-2 1 16,-6 2 2-16,5 2 0 0,-5-2 1 0,8 3 0 0,-8-3-3 16,13 5 0-16,-13-5 0 0,9 8 1 0,-9-8-4 15,10 16 1-15,-10-16 0 0,5 12 1 0,-5-12-5 16,-2 8 2-16,2-8 0 0,0 8-1 0,0-8-1 15,0 13-1-15,0-13 0 0,-1 17 1 0,1-17-4 0,-4 21 1 16,4-21 0-16,-3 27 0 0,3-27-2 0,-3 25 0 16,3-25-1-16,-3 32 2 0,0-18-2 0,-1 5 0 15,1-3 0-15,-1-4 0 0,-1 4-2 0,0-3 1 16,0 0-1-16,0-2 1 0,2-2-2 0,2-1 2 16,-1 0-2-16,-1-3 2 0,1 3-3 0,1 0 2 15,-3-1-2-15,1 1 2 0,0 0-3 0,0 0 0 0,1 0 0 16,1 2 2-16,-2-6-3 0,1 3 1 0,0-1 0 15,1 0 1-15,1-6-2 0,-2 10 0 0,2-10 0 16,0 11 0-16,0-11-1 0,0 8 1 0,0-8-1 16,0 1 1-16,0-1-1 0,0 5 1 0,0-5 1 15,0 3-1-15,0-3-1 0,0 4 1 0,0-4-1 16,0 1 1-16,0-1-1 0,0 2 0 0,0-2 0 16,0 1 1-16,0-1-1 0,0 3 0 0,0-3 0 15,0 0 1-15,0 0-1 0,0 0 0 0,0 0 0 16,0 0 0-16,0 0 0 0,0 0 0 0,0 0 0 15,2 0 0-15,-2 0 0 0,6-7 0 0,-3-1 0 16,2-3 0-16,1-4 0 0,1-1 0 0,-2 4 0 0,-1 1 0 16,1-2 0-16,-2 2 0 0,1 1 0 0,-3 3 0 15,1-1 0-15,-1-2 0 0,1 2 0 0,0 0 0 0,-1 0 0 16,1 2 0-16,-1 0 0 0,-1-2 0 16,2 0 0-16,-1 0 0 0,1 0 0 0,-2 3 0 0,2-3 0 15,-1 4 0-15,-1 4 0 0,0-11 0 0,0 11 0 16,0-10 0-16,0 10 0 0,0-6 0 0,0 6 0 15,0-5 0-15,0 5 0 0,0-5 0 0,0 5-1 16,0-3 1-16,0 3 0 0,0-3 0 0,0 3-1 16,0-2 1-16,0 2 0 0,0 0 0 0,0 0-1 0,0 0 1 15,0 0-1-15,0-3 1 0,0 3-1 0,0-1 1 16,0 1 0-16,0 0 0 0,0 0 0 0,0 0 0 16,0 0 0-16,0 0 0 0,0 0 1 0,0 4 0 15,-3 14 0-15,-2 1 0 0,-1 3-1 0,0 2 1 16,2-4 0-16,0 1 0 0,0-2 1 0,1-3-1 15,2 1 0-15,-1-1 0 0,2 1-1 0,0 2 1 0,0-11-1 16,0 2 1-16,0-1-1 0,0-1 1 0,0-8-1 16,0 11 1-16,0-11-1 0,0 8 2 0,0-8-2 15,0 5 1-15,0-5-1 0,0 5 1 0,0-5-1 16,0 3 1-16,0-3 0 0,0 3 0 0,0-3 0 16,0 5 0-16,0-5 1 0,0 1-1 0,0-1 0 15,0 3 1-15,0-3 0 0,0 4 2 0,0-4-2 16,0 0 1-16,0 0-2 0,0 0 2 0,0 0-2 15,0 0 1-15,0 0-1 0,0 0 0 0,0 0 0 0,0 0 0 16,0 0-1-16,0 0 2 0,0 0-2 0,0 0 1 16,0 0-1-16,0 0 0 0,0 0 0 0,0 0 1 15,0 0-1-15,0 0 0 0,0 0 0 0,0-7 0 16,0 7 0-16,0-9 0 0,-2-12 0 0,1 1 0 16,-1-1 0-16,1 0 0 0,1 6 0 0,0-3 0 0,1 2-1 15,1 1 1-15,-1 7 0 0,1-3 0 0,0 1-1 16,-1 1 1-16,1-1 0 0,-1 1 0 0,-1-1-2 15,0 2 2-15,0-3 0 0,0 2 0 0,0 1-1 0,0 0 1 16,0 0 0-16,0 0 0 0,0 0-1 0,0-2 0 16,0 4 0-16,-1 1 1 0,-1-3-1 0,1 4 0 15,-1-4 0-15,0 3 1 0,1-3-1 0,-1 2-1 16,2 6 1-16,0-10 1 0,0 10-1 0,0-8 1 16,0 8 0-16,0-8 0 0,0 8-1 0,0-4 1 15,0 4 0-15,0-5 0 0,0 5 0 0,0-3 0 16,0 3 0-16,0-3 1 0,0 3 0 0,0-2 2 15,0 2-1-15,0 0 0 0,0 0 5 0,0 0-1 0,0 0 1 16,0 0 1-16,0 0 4 0,0 0 1 0,0 0-1 16,0 8 2-16,0-3 2 0,0 3 1 0,2 9 0 15,-1 2 1-15,1-5-2 0,0 1 1 0,-1-3-1 16,2 1 1-16,1-2-4 0,-1 2 0 0,2 1-1 16,-1 2 2-16,3 0-2 0,-1-1 2 0,2 6-2 15,-2-4 1-15,2 4-5 0,0 0 0 0,-1-2 0 16,-1-4 0-16,1 3-5 15,-1-1 2-15,0-3-1 0,1 1 1 0,-1-1-3 0,0 0 1 0,-4-7 1 16,0 0-1-16,-2-7-1 0,3 8 1 0,-3-8-1 0,3 10 0 16,-3-10-1-16,3 11 0 0,-3-11 0 0,3 8 2 15,-3-8-3-15,4 9 0 0,-4-9 0 0,0 10 0 16,0-10-1-16,0 9-1 0,0-9 1 0,0 7 0 16,0-7-3-16,0 6-1 0,0-6 1 0,0 5 0 15,0-5-5-15,0 1 1 0,0-1 0 0,0 4 0 0,0-4-10 16,0 3 0-16,0-3 0 0</inkml:trace>
  <inkml:trace contextRef="#ctx0" brushRef="#br0" timeOffset="179294.3">27690 6761 12 0,'2'-4'0'0,"-2"4"0"0,6-7 0 0,-6 7 0 15,4-15 0-15,-4 15 0 0,6-16 0 0,-6 16 0 16,6-15 0-16,-6 15 0 0,7-11 0 0,-7 11 0 16,4-5 0-16,-4 5 0 0,4 0 1 0,-4 0 1 15,3 0 2-15,-3 0-2 0,3 0 1 0,-3 0 2 0,6 0-1 16,-6 0 1-16,5 0-1 0,-5 0 4 15,7 0 0-15,-7 0 0 0,6 3 1 0,-6-3-1 0,6 8-1 16,-6-8 1-16,8 14 1 0,-8-14 0 0,8 27 1 16,-5-10-1-16,-1 2 1 15,1-1 2-15,0 6 0 0,1-4 0 0,-3 1 1 0,1-4 5 0,-1-3 1 16,3-1-1-16,-3 0 1 0,2-5-2 0,1-7 0 16,-4-1 1-16,3 3 0 0,-3-3 0 0,3 4 0 0,-3-4 0 15,2 4 0-15,-2-4-2 0,3 0 1 0,-3 0 0 16,8 0-1-16,-2-3-1 0,0-2 1 0,4-2-1 15,3-3 1-15,3-3-8 0,0-1 1 0,0 0-1 16,-1 3 1-16,3-2-4 0,0 0 1 0,1 1 0 16,1 1 0-16,1-2-2 0,-2 0 0 0,0-1 1 15,0 1-1-15,1 1 2 0,-3-1 1 0,-1 0-1 16,-2 1 1-16,-1-1-2 0,-2 2-1 0,0 3 0 16,-1-1 1-16,-4 5-1 0,-1 0 1 0,-5 4-1 15,8-3 1-15,-8 3-2 0,3 0 1 0,-3 0-1 0</inkml:trace>
  <inkml:trace contextRef="#ctx0" brushRef="#br0" timeOffset="179686.25">27987 6791 313 0,'0'0'0'0,"0"0"0"0,0-5 0 0,0 5 1 0,0-5 1 15,0 5 0-15,0-5 0 0,0 5 1 0,0-4-1 16,0 4 0-16,0 0 2 0,0 0-4 0,0 4 0 16,0-4 0-16,0 2 0 0,0-2-5 0,5 3 1 15,-5-3-1-15,9 16 1 0,-9-16-9 0,10 29 2 16,-5-14-1-16,-2 3 0 0,0-2 1 0,0-2 0 16,0 0 0-16,0 0 1 0,1-3 1 0,-1-3 0 15,0 0 0-15,0-3 1 0,0 3 1 0,1 0 2 0,-1 0-2 16,0 0 1-16,0-4 2 0,0 1-1 0,-3-5 1 15,12 5-1-15,-6-3 2 0,-1-2 0 0,3-4-1 16,4-4 1-16,6-4-1 16,1-7 2-16,0-2-1 0,-1-1 1 0,-2-6 0 0,-2-1 2 0,-1 1-1 15,0 1 1-15,-1 1 1 0,-1 3 1 0,-1 0-1 16,0 0 0-16,-2 4 10 0,-1 1 0 0,1 2 0 16,-1 2 1-16,-2 3 12 0,-1 2 2 0,-2 2-1 15,0 4 1-15,-2 3 13 0,3-2 1 0,-3 2 0 16,3-3 0-16,-3 3-14 0,3 0 1 0,-3 0-1 0</inkml:trace>
  <inkml:trace contextRef="#ctx0" brushRef="#br0" timeOffset="181080.3">28428 7798 138 0,'0'0'0'0,"0"0"0"15,4-7 0-15,-4 7 7 0,3-4 1 0,-3 4 0 16,0-4 1-16,0 4 9 0,-2 0 0 0,2 0 0 16,0 0 1-16,0 0-18 0,0 2 0 0,0-2 0 15,0 0 2-15,0 0-7 0,0 0 1 0,0 0 0 16,7 2 0-16,-7-2-3 0,22 3 0 0,-22-3-1 15,30 3 2-15,-14-3-3 0,0 0 1 0,0 1-1 16,0 3 1-16,0-4 5 0,0 1 0 0,0 1 0 16,0-2-1-16,0-2 2 0,1 1 1 0,2-4 0 0,4 5 0 15,0 1 0-15,1 3 0 0,2-4 0 0,1 0 0 16,3 0 3-16,1 0-1 0,-1 0 0 0,3-5 1 16,4 2 3-16,3 0 1 0,0 1-1 0,-2 0 1 15,2 1 2-15,1 1 0 0,-1-3 0 0,0 3 1 0,0 0 1 16,0 0 1-16,-1-2-1 0,1-1 0 15,0 0-2-15,-2 1 1 0,1 2 0 0,0 0 0 0,3 0-3 16,-1 0 1-16,-1 0 0 0,-2 0 0 0,1 0-2 0,-1 0 2 16,-1 0-1-16,-2 0 1 0,-2-5 2 0,1 2 1 15,-4-2 0-15,-1 2 1 0,-2 0 1 16,-3 2 1-16,-2-3-1 0,-3 1 1 0,-1 2-8 0,-4-4 1 16,-3 3 0-16,-3 2-1 0,-8 0-2 0,8 0-1 15,-8 0 1-15,3 0 0 0,-3 0-2 0,0 2 1 16,0-2-1-16,0 0 1 0,0 0-1 0,0 0 1 15,0 0-1-15,0 0 0 0,0 0-2 0,0 0 0 16,0 0 0-16</inkml:trace>
  <inkml:trace contextRef="#ctx0" brushRef="#br0" timeOffset="182729.57">27780 8963 12 0,'0'0'0'0,"0"0"0"16,0 0 0-16,0 0 0 0,0-5 0 0,0 5 0 15,0-3 0-15,0 3 0 0,0-2 0 0,0 2 0 16,0-3 0-16,0 3 0 0,0 0 0 0,0 0 0 16,0 0 0-16,0 0-10 0</inkml:trace>
  <inkml:trace contextRef="#ctx0" brushRef="#br0" timeOffset="182826.78">27834 8920 12 0,'1'-1'0'0,"-1"1"0"0,7-7 0 16,-7 7-10-16</inkml:trace>
  <inkml:trace contextRef="#ctx0" brushRef="#br0" timeOffset="182893.52">27826 8927 12 0,'0'0'0'0,"0"0"0"0,0-2 0 0,0 2-10 0</inkml:trace>
  <inkml:trace contextRef="#ctx0" brushRef="#br0" timeOffset="183481.45">27727 8949 12 0,'-2'1'0'0,"2"-1"0"0,-4 0 0 0,4 0 0 0,-11 3 0 15,11-3 0-15,-15 8 0 0,15-8 0 0,-19 5 0 16,19-5 0-16,-13 3 0 0,13-3 0 0,-4 5 0 0,4-5 0 16,-4 2 0-16,4-2 0 0,0 0 0 0,0 0 0 15,-1 0 0-15,1 0 0 0,0 0 0 0,0 0 0 16,0 0 0-16,0 0 0 0,0 0 0 0,0 0 0 16,0 0 0-16,0 0 0 0,0 0 0 0,0 0 0 15,8 0 0-15,-8 0 0 0,20-2 0 0,-20 2 0 16,31-6 0-16,-14 4 0 0,1-3 0 0,-4 2 0 15,-1 2 0-15,-2-3 0 0,-1 1 0 0,-2 2 0 16,0-1 0-16,-2 1 3 0,2 1 2 0,0-4-2 16,0 3 2-16,0-1 4 0,0 1 0 0,0 1-1 15,0-4 3-15,1 3 4 0,1 1 2 0,-2-3-1 16,-2 3 1-16,-6 0 6 0,8 0 1 0,-8 0-1 16,3 0 2-16,-3 0-2 0,4 0-1 0,-4 0 0 0,3 0 1 15,-3 0-3-15,1 0 1 0,-1 0 0 0,-1 0 0 16,1 0-3-16,-3 0 0 0,3 0 0 0,-5 3 0 0,-2 2-5 15,-2-4 1-15,-6 6-1 0,-2-4 1 16,-1 1-10-16,-1 1 2 0,2-2-1 0,1-1 1 0,5-2-5 16,3 0 0-16,8 0 0 0,-10 0 1 0,10 0-2 15,-5 0 2-15,5 0-2 0,-3 0 1 0,3 0 0 16,0 0 1-16,0 0 0 0,0 0 1 0,0 0-1 16,0 0 1-16,0 0 1 0,0 0-1 0,0 0 1 0,0 0 1 15,0 0-1-15,6-6 1 0,4 2-4 0,1 0 1 16,2 1-1-16,0-1 2 15,-1 0-3-15,4-1 1 16,-1 2-1-16,-4 0 1 0,-2 1-1 0,1 2 0 0,-2-3 0 0,0 1 0 0,-2 2 0 16,-1 0 0-16,-5 0 0 0,10 0 0 0,-10 0 2 0,9 0 0 15,-9 0 1-15,7 0-1 0,-7 0-1 0,6 0 0 0,-6 0 0 16,3 0 1-16,-3 0-2 0,2 0 2 0,-2 0-1 16,-3 0 0-16,3 0-1 0,-7 5 0 0,1-5 0 15,-5 3 1-15,-5 2-1 0,-3-4 0 0,0 4 0 16,1-2 1-16,4-3-1 15,1 0 0-15,5 4 0 0,0-4 1 0,8 0-2 0,-8 0 1 0,8 0 0 16,-3 0 0-16,3 0-2 0,-5 0 0 0,5 0-1 16,-3 0 1-16,3 0-4 0,0 0 2 0,0 0 0 15</inkml:trace>
  <inkml:trace contextRef="#ctx0" brushRef="#br0" timeOffset="185610.78">28494 8798 12 0,'0'0'0'0,"0"0"0"16,0 0 0-16,0 0 0 0,0-6 0 0,0 6 0 16,0-5 0-16,0 5 0 0,4-3 0 0,-4 3 0 15,12-2 0-15,-12 2 0 0,12-4 0 0,-12 4 0 16,21-3 0-16,-21 3 0 0,30-4 0 0,-30 4 0 16,29-1 1-16,-29 1 1 0,27-5 0 0,-27 5 1 15,26-3 0-15,-26 3-1 0,25-3 1 0,-25 3-1 16,30-2 1-16,-12 2 1 0,0 0-1 0,-3-1 0 0,0-1 2 15,-4 2 0-15,-1 0 1 0,-2 0 0 0,-2 0 0 16,-6 0 1-16,8 0 0 0,-8 0 0 0,6 0-1 16,-6 0 0-16,3 0 1 0,-3 0-1 0,4 0 1 0,-4 0 7 15,3 0 0-15,-3 0 1 0,3 0-1 0,-3 0 8 16,2 0-1-16,-2 0 0 0,0 0 1 0,0 0-1 16,0 0 0-16,0 0 1 0,0 0-1 0,0 0-1 15,0 0 1-15,0 0 0 0,0 0 0 0,0 0-11 16,0 0 1-16,0 0 0 0,0 0 1 0,0 0-7 15,0 0 1-15,0 0 0 0,0 0-1 0,0 0-4 0,-2 0 0 16,2 0 0-16,-2 0 2 0,2 0-3 0,-1 0 0 16,1 0 0-16,-3 0 0 0,3 0 0 0,-4 0 0 15,4 0 0-15</inkml:trace>
  <inkml:trace contextRef="#ctx0" brushRef="#br0" timeOffset="187148.83">29181 8778 124 0,'0'-3'0'0,"0"3"0"16,0-5 0-16,0 5 1 0,0 0 0 0,0 0 0 16,3 0 2-16,-3 0-3 0,3 0 1 0,-3 0-1 15,3 0 1-15,-3 0-2 0,2 0 0 0,-2 0 0 16,0 0 1-16,0 0-3 0,0 0 2 0,0 0 0 15,0 0 0-15,0 0-1 0,0 0-1 0,0 0 1 0,0 0 1 16,0 0-1-16,0 0 0 0,0 0-1 0,0 0 2 16,0 0-1-16,0 0 1 0,0 0-1 0,0 0 0 15,0 0 0-15,0 0 1 0,0 0 0 0,0 0 0 16,0 0-1-16,0 0 1 0,0 0-1 0,0 0 1 16,0 0 0-16,0 0 0 0,0 0 0 0,0 0 0 0,0 0 0 15,0 0 0-15,0 0-1 0,0 0 1 0,0 0 0 16,0 0 0-16,0 0 0 0,0 0 1 0,0 0-1 15,0 0 0-15,0 0 0 0,0 0 1 0,0 0-2 16,0 0 2-16,0 0-1 0,0 0 1 0,0 0-1 16,0 0 1-16,0 0-1 0,0 0 1 0,0 0-1 0,0 0 1 15,0 0-1-15,0 0 1 0,0 0 0 0,0 0 1 16,0 0 0-16,0 0 0 0,0 0 10 0,0 0 2 16,0 0-1-16,0 0 0 0,0 0 14 0,-2 1 1 15,2-1-1-15,-3 4 1 0,3-4 9 0,-3 3 1 16,3-3-1-16,-3 4 1 0,3-4-7 0,-4 2 2 15,4-2-1-15,-3 3 0 0,3-3-16 0,-3 3 1 0,3-3-1 16,-1 4 1-16,1-4-7 0,0 0 0 0,0 0 0 16,0 0 0-16,0 0 0 0,0 0 0 0,0 0 0 15,4 0 0-15,-4 0-1 0,11 0 1 0,-11 0-1 16,18-4 1-16,-18 4 1 0,24-6 1 0,-24 6 0 16,29-2 0-16,-29 2 1 0,28-4 0 0,-12 1 0 15,0-1 1-15,0 3-7 0,2-4 1 0,-1 2 0 16,1 0 1-16,-1-2-5 0,1 0 2 0,-1-1-1 15,1 4 1-15,-1-1-3 0,1 2 0 0,-2-3 0 0,0 1 2 16,-2 2-1-16,-1-4 0 0,-4 2 1 16,-2 3 0-16,-7 0 0 0,8-5 0 0,-8 5-1 0,3-2 2 15,-3 2 1-15,6 0-1 0,-6 0 1 0,4 0-1 16,-4 0 1-16,3 0 0 0,-3 0-1 0,1 0 2 0,-1 0 0 16,-3 0-1-16,3 0 1 0,-5 0 0 0,5 0-2 15,-12 4 2-15,2-1-1 0,-1-2 1 0,-2 2 2 16,-1 1-1-16,-2 0 1 0,0-2 0 0,0 1-5 15,0 0-1-15,0-3 1 0,0 3 0 0,0 2-4 16,2-3 1-16,1-1-1 0,0-1 1 0,-1 0-2 0,0 2 1 16,-1 0 0-16,1-1 0 0,1 1 0 0,2 1 0 15,0-3 0-15,-2 0 0 0,2 0-1 0,1-3 1 16,2 3 0-16,0 3 0 0,1-3 0 0,0 1 0 16,7-1 0-16,-8 0 0 0,8 0 1 0,-5 0 0 15,5 0 0-15,-6 0 1 0,6 0-1 0,-3 2 1 16,3-2 0-16,-3 0 0 0,3 0 2 0,-4 0-1 15,4 0 0-15,-1 0 2 0,1 0-2 0,-2 0 2 0,2 0-1 16,0 0 1-16,0 0-2 0,0 0 1 0,0 0-1 16,0 0 1-16,0 0-1 0,0 0 0 0,0 0 0 15,10 0 1-15,1 0-4 0,3-2 1 0,2 1-1 16,2-4 1-16,1 4-1 0,0-1 0 0,-1 0 0 16,-2 1 0-16,-1-1-1 0,1 2 1 0,-1-3 0 15,-1 1 0-15,0 1 0 0,1 1 0 0,-1 0 0 16,-1 1 0-16,-4-1 0 0,1 0 0 15,-2 0 0-15,0 0 0 0,0 0 0 0,0 0 0 0,-2 0 0 0,-1 0 0 16,-5 0 1-16,6 0 0 0,-6 0 0 16,4 0 1-16,-4 0-2 0,3 2 2 0,-3-2-1 0,1 3 0 15,-1-3-1-15,0 0 0 0,0 0 0 0,-3 0 0 16,3 0-1-16,-8 3 0 0,-1 1-1 0,-6-1 1 0,-4 1-9 16,-2 3 1-16,2-4 0 0,2 2 0 0,2-1-12 15,1-4 1-15,1 2-2 0,4 0 2 0,1-1-12 16,1-1 0-16,1-1 1 0,-2-1-1 0,-1 2 1 15,-1 0 1-15,2 0-2 0,2 0 2 0,6 0 0 16,-10-5 1-16,10 5-1 0,-9-4 1 0,9 4 10 16,-8-2 0-16,8 2 0 0,-4 0 0 0,4 0 11 15,0 0 0-15,0 0 0 0,0 0 0 0,0 0 5 0,0 0 1 16,0 0 0-16,4-3-1 0,-4 3 3 0,4-3 0 16,12-2 0-16</inkml:trace>
  <inkml:trace contextRef="#ctx0" brushRef="#br0" timeOffset="187744.92">29555 7975 12 0,'0'2'0'0,"0"-2"0"16,0-2 0-16,0 2 12 0,0-6 1 0,0 6-1 16,0 0 1-16,0 0 21 0,0 0 0 0,0 0-1 15</inkml:trace>
  <inkml:trace contextRef="#ctx0" brushRef="#br0" timeOffset="187927.77">29507 7977 12 0</inkml:trace>
  <inkml:trace contextRef="#ctx0" brushRef="#br0" timeOffset="188877.36">29515 7009 12 0,'-1'-3'0'15,"1"3"0"-15,0-2 0 0,0 2 0 0,1 2 0 16,-1-2 0-16,5 0 0 0,-5 0 0 0,-1 0 0 15,1 0 0-15,-2 0 0 0,2 0 0 0,0 0 0 16,0 0 0-16,-2 0 0 0,2 0 0 0,-3 0 0 16,3 0 0-16,-5 0 0 0,5 0 0 0,-8 3 0 0,8-3 0 15,-19 5 0-15,19-5 0 0,-30 13 0 0,30-13 0 16,-29 19 0-16,29-19 0 0,-28 20 0 0,28-20 0 16,-27 27 0-16,27-27 0 0,-28 29 0 15,17-14 0-15,0 1 0 0,2 0 0 0,2 1 0 0,2 2 0 16,1-1 0-16,-1 2 0 0,0 1 0 15,0 0 0-15,1-1 0 0,-1 1 0 0,0 1 0 0,2-1 0 16,1-1 0-16,2 1 0 0,2-1 0 0,-1 1 0 16,1-1 0-16,0 4 0 0,-1-2 0 0,1 1 0 15,-2-3 0-15,0 1 0 0,0 1 0 0,0 2 0 16,-2-4 0-16,1 4 0 0,-1-3 0 0,2-1 0 0,0 1 0 16,0-5 0-16,2-1 0 0,2 0 0 0,1-3 0 15,0-1 0-15,1 0 0 0,1 2 0 0,-1-3 0 16,2 1 0-16,2 1 0 0,2-4 0 0,3 0 0 15,1-5 0-15,1 2 0 0,-1 0 0 0,0-5 0 0,0 0 0 16,0 0 0-16,0 0 0 0,0 0 0 16,1 0 0-16,1-5 0 0,1-3 0 0,2 0 0 0,-1-3 0 15,1 2 0-15,-2-2 0 0,-1-2 0 0,-2 0 0 16,-2-3 0-16,-1 4 0 0,0-7 0 0,-1-2 0 0,1-1 0 16,-2-3 0-16,0 1 0 0,-1-1 0 0,-1 1 0 15,-1-5 0-15,0 1 0 0,-1-1 0 0,-4 2 0 16,-1 1 0-16,-1-1 0 0,-1 1 0 0,-1-2 0 15,-1 1 0-15,-1 2 0 0,0-1 0 0,-2 1 0 16,0 1 0-16,-1-3 0 0,-1 2 0 0,1 0 0 16,0-1 0-16,-2 2 0 0,-2 1 2 0,-1 1 0 0,0 3 1 15,0-2 0-15,-2 0 10 0,0 2 2 16,0 2-2-16,1 1 2 0,-3 2 16 0,1 3 1 0,0-2-1 16,-2 2 2-16,-2 2 29 0,1-2 0 0,1 1 1 15,1 2 0-15,2 0-21 0,1 2 0 0,1 1 0 16,1 0 0-16,10 5-12 15,-6-3-1-15,6 3 0 0,-7 0 1 0,7 0-10 0,-9 3 2 0,1 2-1 16,-3 3 0-16,-5 5 1 0,-2 6 0 0,2-2 0 16,2 7 0-16,3 0-10 0,1 1 1 0,1-1-1 15,-1 4 1-15,2 1 0 0,2 1-1 0,1 1 0 16</inkml:trace>
  <inkml:trace contextRef="#ctx0" brushRef="#br0" timeOffset="193061.62">28722 8174 250 0,'0'0'0'0,"0"0"0"0,0-4 0 16,0 4 36-16,0-13 0 0,0 13-1 0,-2-8 1 0,2 8-4 16,-3-5 0-16,3 5 1 0,-2-3-1 0,2 3-30 15,0 0-1-15,0 0 0 0,-3 0 1 0,3 0-14 16,-3-5 0-16,3 5 0 0,-5-7 1 0,5 7-17 15,-6-8 1-15,6 8 0 0,-7-5 0 0,7 5 5 16,-3-3-1-16,3 3 1 0,-3-3 0 0,3 3 7 0,-3 0 0 16,3 0 1-16,-7 0-1 0,7 0 5 0,-11 0 1 15,11 0 0-15,-22 6 0 0,4-5 2 0,-2 4 2 16,2 2-2 0,2 0 1-16,2-2 2 0,0 0-1 0,1 0 1 0,2 1-1 0,1-1 2 0,2 0 0 15,-1 1-1-15,-1 2 1 0,0 1-1 0,1 1 2 16,-1-1-1-16,2 1 1 0,2-1-1 0,0 1 1 15,-1 1 0-15,1 0 0 0,-1 2-1 0,1-1 1 0,1 1 0 16,0 1 1-16,-1 0 0 0,1 5 1 16,2-3-2-16,0 0 2 0,-2 5 0 0,0-1 0 0,1 1 0 15,0-1 0-15,4 1 0 0,0-4 2 0,0 2-2 16,0 2 1-16,0 0 0 0,0-1 1 0,2 4 0 16,1-2 1-16,-1 2-1 0,-1 0 1 0,3-2 1 15,0-3-1-15,1-3 1 0,0-4 1 0,1 1-1 16,2 0 1-16,2-2 2 0,-1-2 0 0,1 2 1 15,1-3 0-15,3 2-2 0,2 1 1 0,-1-5-1 16,-3 0 1-16,0-1-6 0,-1-2 1 0,2-1 1 16,-2 0-1-16,-2-2-2 0,-1 0 0 0,0 0 0 0,2 0 1 15,-1-2-2-15,1 0 0 0,3-2 0 0,1 2 1 16,2 0-4-16,1-2 1 0,1 1 0 0,-4-2 0 0,1-2 0 16,-3 1 0-16,1 3-1 0,0-5 1 0,0 0 3 15,-1 0 0-15,1 0 0 0,0 0 0 16,-2 0 2-16,0-1 0 0,0-2 1 0,1-2-1 0,-1-1 6 15,0-2-1-15,0 0 1 0,0-1 0 16,-1 1 0-16,-1 0 0 0,1-1 0 0,-1 1 1 0,1 0-1 0,-2-1 1 16,0-1 0-16,0 1 0 0,-2-1-2 0,-1-1 2 15,0 2 0-15,0-2 0 0,-2 2-2 0,0-1 1 16,-1 2 0-16,-1 1 0 0,1-1-1 16,-1 0 1-16,3 2 0 0,-3-1 0 0,-1 3 0 0,0 2 0 15,-1-2 0-15,-3 0 1 0,0 0-4 0,-3-4 2 16,1 3-1-16,-1 1 0 0,1 4 0 0,-2 0-1 15,2-2 1-15,-1 4 1 0,1 1-6 0,-2 0 1 16,0-1 0-16,0-2 1 0,0 0-3 0,0 2 1 0,-1-2 0 16,-1 3 0-16,0 2-1 0,1-2 0 0,-1 2 0 15,1 0 1-15,-1 1-1 0,1-2 0 16,-2 1 0-16,-2 3 1 0,0 0 0 0,-1 0 1 0,-1 1-1 16,3 1 1-16,0-1 0 0,1 2 0 0,-1 2 1 15,-1 0 0-15,0 1 4 0,0 1 1 0,1 4-1 16,-1-2 1-16,0 5-2 0,0 2 0 0,0 2-1 15</inkml:trace>
  <inkml:trace contextRef="#ctx0" brushRef="#br0" timeOffset="194627.67">29592 8995 213 0,'-2'0'0'0,"2"0"0"0,-1-4 0 15,1 4 3-15,-2 4 2 0,2-4-2 0,-3 0 1 0,3 0 7 16,0 0-1-16,0 0 0 0,-2 0 1 0,2 0-10 16,0 0 0-16,0 0 0 0,-3 0 0 0,3 0-3 15,-3-5 0-15,3 5 0 0,-3-3 1 0,3 3-7 0,-3-5 0 16,3 5 0-16,0-3 1 0,0 3-2 16,-4-3 1-16,4 3-1 0,-3-2 2 0,3 2-1 0,-3-5 1 15,3 5-1-15,-3-3 1 0,3 3 5 0,-8-8 1 16,8 8 0-16,-18-5 0 0,18 5 0 0,-27-7 1 15,11 7 0-15,2-4 0 16,0 4 0-16,-2 4 0 0,0-4 0 0,1 1 1 0,3 1-1 0,-1-1 0 16,0 2 0-16,0-1 1 0,1 0-1 0,-3-1 0 15,-1 2 0-15,0 2 1 0,0 0-1 0,1 0 0 0,-1 1 0 16,1-1 1-16,2-4-1 0,1 1 0 0,-1 3 0 16,-1-2 1-16,-2 2 2 0,0-1 0 0,1 4-1 15,3-3 2-15,1 1 2 0,1 1 2 0,2-1-1 16,-2 2 1-16,1 0 2 0,1 1 0 0,0-1 0 15,-2 0 0-15,1 2 6 0,-1 1 1 0,1-2-2 16,1 2 2-16,0 5-1 0,-3 0 1 0,1 1-2 16,2-4 2-16,2 3-1 0,1 0 0 0,0-4-1 0,0 4 1 15,1-3-1-15,-1 0-1 0,2-2 1 16,1 1 1-16,0 1-5 0,1 1 0 0,1 0 0 0,0-1 2 16,0-3-3-16,0-1 1 0,1 1-1 0,3-1 1 15,0-1-2-15,1 0 1 0,0 3 0 0,0-3 1 16,1 1-5-16,2 3 2 0,0-5-1 0,0 1 1 15,0 0-3-15,0 0 2 0,0-1 0 0,0-3 0 16,1 3-2-16,1-3 1 0,0 4-1 0,1 0 2 16,3 0-2-16,0 2 0 0,1-4 1 0,1-1-1 0,1-1-2 15,1 1 0-15,-1-2 0 0,1-1 1 0,1-1-3 16,2 4 0-16,-1-5 0 0,-1 0 0 0,1 0 1 16,-1-5 1-16,0 2-1 0,0 2 0 0,2-1-1 0,-1 1 0 15,0-4 1-15,-1-2 0 0,0 0-2 0,-2-3 1 16,1 2 0-16,-2 2 0 0,0 1-1 15,0 3 1-15,-2-5 0 0,-1-1 1 0,0-5 1 0,-1-3 0 16,-1 4 1-16,1-4 0 0,-1 3 5 0,-2 0 0 16,-1-1 0-16,0 0 1 0,0-5 3 0,0 1 0 0,0-2 0 15,0-1 1-15,0-2 3 0,0-1 1 0,-2-2-1 16,-1 1 1-16,0 1-1 0,-2-3 1 16,-1 2 0-16,-2 0 1 0,-3-1-3 0,-1 3 1 0,-2-1 0 15,-2 2 0-15,-3 1-6 0,0 1 0 0,-2 2 0 16,-3 4 2-16,-1 0-2 0,-3 3 1 0,-2 3-1 15,-2 1 2-15,-6 3-3 0,-2 0 1 0,-3 3-1 16,0 1 1-16,0 3 1 0,0 2-1 0,1 1 0 16,2 0 0-16,2 2 1 0,1 0 0 0,1 2-1 15,-1 2 1-15,0 3-1 0,1 2-1 0,-1-1 0 16</inkml:trace>
  <inkml:trace contextRef="#ctx0" brushRef="#br0" timeOffset="196094.58">28656 10005 552 0,'0'0'0'15,"0"0"0"-15,0-2 0 0,0 2 6 0,0-11 2 0,0 11-1 16,3-6 1-16,-3 6-3 0,4-3 2 0,-4 3-1 15,0-4 0-15,0 4-7 0,0-3 0 0,0 3 0 16,0-1 1-16,0 1-23 0,0-5-1 0,0 5 0 16,0-3 1-16,0 3-12 0,0-8 1 0,0 8 1 15,-2-13-1-15,2 13 11 0,-3-8 0 0,3 8 1 16,-3-11-1-16,3 11 9 0,-3-8-1 0,3 8 0 16,-4-5 1-16,4 5 4 0,-3-3 1 0,3 3 0 15,-3-3 0-15,3 3 2 0,-3-3 1 0,3 3 0 16,-5-3 0-16,5 3 2 0,-6-3-1 0,6 3 1 0,-7-2-1 15,7 2 2-15,-8 0-1 0,8 0 1 0,-9 0 0 16,9 0-1-16,-8 0 2 0,8 0-1 0,-3 3 0 16,3-3 2-16,-7 5 0 0,7-5 0 0,-8 5 0 0,8-5 1 15,-9 8 0-15,9-8 0 0,-8 11 0 0,8-11 1 16,-4 9 0-16,4-9 0 0,-4 13 2 0,4-13 0 16,-4 13 1-16,4-13 0 0,-6 19 0 0,6-19 2 15,-6 30 0-15,1-15-1 0,0 3 2 0,0-1 3 16,1 2 0-16,-3 0 0 0,2-1 1 15,1-4-3-15,-1 0 1 0,0 0-1 0,0 1 1 0,1-3 5 16,-1-1-1-16,2 1 0 0,1-1 1 0,0 0 0 0,1-2 2 16,1-1 0-16,0 0 0 0,-2 2-9 0,1-1 2 15,1-1 0-15,0 0 0 0,0 0-3 0,0-2 1 16,0-6-1-16,0 8 1 0,0-8 0 0,0 8 1 16,0-8 0-16,4 11 0 0,-4-11-3 0,5 8 2 0,-5-8 0 15,0 3-1-15,0-3 0 0,0 3 1 0,0-3-2 16,0 3 2-16,0-3-1 0,0 0-1 0,0 0 1 15,0 0-1-15,0 0 0 0,0 0-1 0,0 0 1 16,0-1-1-16,0 1 0 0,0-8-1 0,0 8 1 16</inkml:trace>
  <inkml:trace contextRef="#ctx0" brushRef="#br0" timeOffset="199962.34">29249 10412 37 0,'0'0'0'0,"0"0"0"0,0 0 0 0,0 0 3 16,0-7 1-16,0 7 0 0,0-1 0 0,0 1-4 0,0-5 0 15,0 5 0-15,0-2 0 0,0 2 0 0,0 0 0 16,0 0 0-16,5 0 0 0,-5 0 0 0,6 0 0 15,-6 0 0-15,15-4 0 0,-15 4-1 0,27-7 1 16,-11 4 0-16,0 0 0 0,0 0-1 0,0 1 1 16,0-3 0-16,-2 2 0 0,-1 0-1 0,-2 2 1 15,0 1 0-15,-2-4 0 0,-2 3-1 0,-2-1 1 0,-5 2 0 16,11-1 0-16,-3-4-1 0,0 2 1 16,-2 1 0-16,-3 1 0 0,-3 1-1 0,5-2 1 0,-5 2 0 15,3-5 0-15,-3 5 0 0,3-1 0 0,-3 1 0 16,4 0 0-16,-4 0 0 0,3 0 0 15,-3 0 0-15,0 0 0 0,0 0 0 0,0 0 0 0,0 0 0 16</inkml:trace>
  <inkml:trace contextRef="#ctx0" brushRef="#br0" timeOffset="200546.87">29351 9840 87 0,'0'0'0'0,"0"0"0"0,0 0 0 15,0 0-1-15,0-6 0 0,0 6 0 0,0 0 1 16,0 0-1-16,0 3-1 0,0-3 1 0,0 0 1 15,0 0-1-15,0 3 0 0,0-3 0 0,0 2 1 0,0-2-1 16,0 3 0-16,0-3 0 0,-5 6 1 0,5-6 0 16,-12 18 0-16,12-18 0 0,-24 30 1 0,9-10 3 15,1 4 2-15,0 0-2 0,1-5 2 0,0-2 6 16,0-3 1-16,2 1-1 0,2-3 1 0,2-2 10 16,1-1 0-16,1-2 0 0,2-3 0 15,3-4-11-15,-2 4 0 0,2-4 0 0</inkml:trace>
  <inkml:trace contextRef="#ctx0" brushRef="#br0" timeOffset="201679.23">27708 10546 12 0,'0'0'0'0,"0"0"0"0,0-3 0 0,0 3 0 0,0-9 0 16,0 9 0-16,0-4 0 0,0 4 0 0,0 0 0 0,0 0 0 16,5 4 0-16,-5-4 0 0,6 4 0 15,-6-4 0-15,6 2 0 0,-6-2 0 0,12 3 0 0,-12-3 0 16,17 3 0-16,-17-3 0 0,19 3 0 0,-19-3 0 15,23 4 0-15,-23-4 0 0,28 0 0 0,-12 0 0 16,-1 0 0-16,1-2 0 0,1-1 0 0,1 1 0 16,-2-1 0-16,1 1 0 0,1 1 0 15,1-1 0-15,1 2 0 0,1-3 0 0,0 3 0 0,3 0 0 16,3 0 0-16,3-1 0 0,0-3 0 0,2 1 0 16,3 2 0-16,5-3 0 0,2 1 0 0,-1 2 0 15,1-4 0-15,2 2 0 0,2-2 0 0,1-1 0 0,-1 1 0 16,0 2 0-16,0 1 0 0,1-4 0 0,-3 1 1 15,1 0-1-15,-1 2 0 0,-1 2 0 0,0-3 1 16,0 3-1-16,1 1 0 0,-1 0 0 0,0-2 1 0,0 1-1 16,0-6 1-16,0 3-1 0,1-1 1 15,3 0-1-15,0 0 0 0,0 2 0 0,-3-2 0 16,-1 2 0-16,0 0 0 0,-1-2 0 0,-2 1 0 0,-2-1 0 16,-2 2 0-16,0 0 0 0,-1-1 0 0,-2 1 0 15,-1 0 0-15,0 0 0 0,-2 1 0 0,-1 1 0 16,-2-1 0-16,-3 2 0 0</inkml:trace>
</inkml:ink>
</file>

<file path=ppt/ink/ink11.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50:29.914"/>
    </inkml:context>
    <inkml:brush xml:id="br0">
      <inkml:brushProperty name="width" value="0.05292" units="cm"/>
      <inkml:brushProperty name="height" value="0.05292" units="cm"/>
      <inkml:brushProperty name="color" value="#FF0000"/>
    </inkml:brush>
  </inkml:definitions>
  <inkml:trace contextRef="#ctx0" brushRef="#br0">18519 4360 12 0,'0'-1'0'0,"0"1"0"0,0-8 0 15,0 8 0-15,-3-16 0 0,3 16 0 0,-2-16 0 16,2 16 0-16,0-9 1 0,0 9-1 0,0-11 1 16,0 11 38-16,0-5 2 0,0 5-2 0,-1-8 1 15,1 8-23-15,-3-5 0 0,3 5 0 0,0-8 0 0,0 8-2 16,-4-4 2-16,4 4 0 0,0-7 0 0,0 7-1 15,0-1-1-15,0 1 1 0,-4 0 0 0,4 0-5 16,-3 4 1-16,3-4 1 0,-13 8-1 0,13-8-4 16,-31 24 1-16,16-7 0 0,2-4 0 0,0 3 0 15,5-3 1-15,-3 2-1 0,1 6 1 0,-2 0 7 0,0-1 1 16,4 4-1-16,1 4 1 0,0 1 10 0,1 4 1 16,4-1 0-16,-1 6 0 0,3-2 5 0,0 5 0 15,0 4-1-15,3-4 2 0,5 3-11 0,-1-3-1 16,4 1 1-16,0-3 0 0,2 2-1 0,1-3 0 15,2-1 0-15,0-6 0 0,0-4-8 0,1 0 0 16,-1-6-1-16,3-5 1 0,2-4-5 0,0-2 1 16,-1-4 0-16,1-4 0 0,0-2-6 0,0 0-1 0,-1-2 1 15,1-1 1-15,1-7-4 0,2 3 0 16,0-8 0-16,-1 1 1 0,-1-2-2 0,0-4 0 0,0-1 0 16,1-3 0-16,-1-1-1 0,0-4 0 0,1-2 0 15,-1-2 1-15,0-4-1 0,-1-4 0 0,0 0 0 16,-2-7 1-16,0-2-1 0,-1-3 0 0,-4-4 0 15,-1 4 0-15,-1-1 0 0,0 2 0 0,-4 2 0 16,-5 1 0-16,-3 8 0 0,-3 0 0 0,-2 5 0 16,-3 4 0-16,-2 7-1 0,-6 1 1 0,0 6 0 0,-1 6 0 15,-1 4 0-15,-6 5 0 0,2 3 0 0,1 3 0 16,-3-2 5-16,2 4 0 0,-2 3 0 0,-1 3 0 16,-1-3 21-16,1 5 0 0,-2-2 0 0,3 6 1 15,0 4 15-15,-2-1 1 0,2 4 0 0,4 2 0 16,1 2-6-16,3 1 0 0,1-1 1 0</inkml:trace>
  <inkml:trace contextRef="#ctx0" brushRef="#br0" timeOffset="684.64">19858 4470 1306 0,'0'0'0'0,"0"0"0"16,0 0 0-16,0 0 38 0,-3-11 0 0,3 11 0 16,-2-5 0-16,2 5 5 0,0-2 0 0,0 2-1 0,0-3 2 15,0 3-16-15,0-5 1 0,0 5 0 0,-3-3 1 16,3 3-18-16,-3-5 0 0,3 5 1 16,-2-6-1-16,2 6-5 0,-4-2 1 0,4 2-2 0,-15 10 2 15,2 6-4-15,-1 8-1 0,-2 1 0 0,5 7 1 0,1 4-3 16,2 5 1-16,2 0 0 15,0 0 1-15,-1-4-3 0,1 4 1 0,1-5 0 0,2 1 0 0,1-1 1 16,2-3 0-16,0 1 1 0,0-3 0 0,2-5-1 16,3-3 2-16,3 3-1 0,0-2 0 0,3-4 1 15,-3 1-1-15,3-1 0 0,3-4 1 0,1 0-2 0,4-3 1 16,-3-4 1-16,1 2-1 0,1-6-1 0,-2 0 2 16,3-2-2-16,2-3 1 0,1-3-2 0,0-2 1 15,1-5-1-15,-1-1 0 0,2-6-1 0,3-2 0 16,0-2 0-16,0-4 1 0,3-2-1 0,2-1 0 15,-1-1 0-15,-3-1 0 0,-2-3-1 0,-6 1 0 16,1-1 0-16,-2 0 1 0,-1-4-3 0,-2 1 2 16,-2-4 0-16,-4 4 0 0,-1 1 0 0,-2-1 0 0,-3-1 0 15,0 6-1-15,-4 0 1 0,-5 5 0 16,2 0 0-16,-7 1 1 0,-1 1-1 0,-2 4 1 0,0-1 0 16,-4 0 0-16,1 6 0 0,-5-3 0 0,0 2 0 15,-2 5 0-15,-3 3 2 0,-1 4 2 0,0 2-1 16,0 4 0-16,0 2 10 0,1 4 0 0,1 3 1 15,-2 5-1-15,-1 2 10 0,-2 5-1 0,2-1 0 16,2 2 1-16,-1 2 5 0,1 2 0 0,2-1 0 16,4-5 1-16,4 0-4 0,0-1 0 0,5-1-1 15,4-2 1-15,1-7-17 0,4 2 0 0,4-5 0 0</inkml:trace>
  <inkml:trace contextRef="#ctx0" brushRef="#br0" timeOffset="1300.46">20991 4441 1595 0,'0'-3'0'0,"0"3"0"15,0-6 0-15,0 6 18 0,0-11 1 0,0 11-1 16,0-5 1-16,0 5 5 0,0-3 1 0,0 3-1 16,0 0 1-16,0 0-10 0,0 0-1 0,0 0 1 15,0 0-1-15,0 0-9 0,0 0-1 0,0 0 1 16,-4 3-1-16,4-3-1 0,-8 5-1 0,8-5 0 15,-21 25 0-15,8-5-1 0,-4 7 0 0,4-1 1 16,3 2-1-16,4-2 1 0,3 2 1 0,1 1 1 16,1 2-1-16,-1-1 0 0,2 5 2 0,2 1-1 15,1-2 1-15,1 2-2 0,1-3 2 0,2 1-2 16,1-6 2-16,1-3-2 0,2-1 0 0,2 0 1 16,3-3-1-16,2-4-1 0,-1-1 2 0,-1 0-2 15,2-4 1-15,-1-4 0 0,1 0-1 0,1-3 0 0,-2-2 0 16,4-3-1-16,1-5 2 0,1 2-1 0,-3-5 0 0,-1 0 2 15,1 0 0-15,-1-1-1 0,-2-2 2 0,1-2 2 16,-1 0-1-16,1 1 1 0,-1-4 1 0,3-5 2 16,-6 1 0-16,2-4 0 0,0-1 1 15,0-4 3-15,-2-6-1 0,-1 1 1 0,-2-6-1 0,-1-1 1 16,-3 0 0-16,-3 0 1 0,-3-1 0 0,-2 3-4 0,-4 1 0 16,-3 1 0-16,-2 3 2 0,-4 0-3 15,-4 4 1-15,-2-1-1 0,-3 2 1 0,0 1-3 16,-3 2 1-16,-3 2 0 0,1 4 0 0,-3 2 1 15,-1 3 1-15,1 2 1 0,-1 5-1 0,0 5 0 0,0 3 1 16,-1 8 0-16,-3 0 0 0,-2 8 0 0,0 4 1 16,0 2-1-16,-1 5 0 0,0 6-2 0,-3 4 0 15,2-1 1-15</inkml:trace>
  <inkml:trace contextRef="#ctx0" brushRef="#br0" timeOffset="2400.53">14909 4142 602 0,'2'0'0'0,"-2"0"0"0,1-3 0 0,-1 3 199 0,0-13 0 15,0 13 0-15,0-5 1 0,0 5-174 16,5 2 1-16,-5-2 0 0,13 8-1 0,-13-8-6 0,16 11 0 16,-16-11-1-16,24 13 1 0,-24-13-13 0,27 4 0 15,-27-4-1-15,30 3 1 0,-11-1-7 0,0 1 0 16,2 0 0-16,3-3 1 0,-2 0-2 0,2 0 1 16,5 0-1-16,0 0 1 0,4 0 0 0,2 0 0 15,3 0 0-15,2 0 0 0,3 0 0 0,-1 0 0 16,-1 0 0-16,5 0 0 0,5 0 0 0,5 0 0 0,0 0 0 15,-4 0 1-15,4 0-1 0,3 0 0 0,0 2 0 16,0 1 0-16,3-3 0 0,2 2 0 0,0-2 0 16,-2 0 0-16,0 0-1 0,0-2 1 0,1-1 0 15,0 1 0-15,4 2-1 0,-3 0 0 0,1 0-1 16,-3 0 2-16,4-3-1 0,1-2 0 0,0 2 0 16,-2 0 0-16,2 2-1 0,-3-4 1 0,1 2-2 15,2-2 2-15,-5-3 0 0,2 0 1 0,0 0-1 0,-2 3 1 16,0-3 0-16,-3 5 0 0,0-1 0 0,-2-1 0 15,-2-2 0-15,-3 3 0 0,1-1 0 0,-5-3 0 16,-2 0 0-16,-3 0 1 0,0 0-1 0,-2 4 1 16,-7-4-1-16,1 3 1 0,-2-3 1 0,-1 3-1 0,-3-3 0 15,-2 2 0-15,-2 0 0 0,-1-1 1 0,-1 3-1 16,-4-1 2-16,-2 2-2 0,-1 3 1 0,-6-4 0 16,1 3 0-16,-5 1 1 0,1-3-1 0,-7 3 0 15,3 0 0-15,-3 0 1 0,5 0-1 0,-5 0 0 16,0 0 0-16,0 0 1 0,0 0 0 0,0 0-1 0,0 0 1 15,0 0-1-15,0 0 0 0,0 0-1 0,-3 3 0 16,3-3 0-16</inkml:trace>
  <inkml:trace contextRef="#ctx0" brushRef="#br0" timeOffset="3387.76">14823 4180 389 0,'0'-3'0'0,"0"3"0"0,3-2 0 16,-3 2 67-16,3 2 2 0,-3-2-1 0,5 0 1 15,-5 0-17-15,0 0 2 0,0 0-1 0,0 0 1 16,0 0-26-16,0 0 1 0,0 0 0 0,0 0 0 0,0 0-14 16,0 0 0-16,0 0-1 0,5 0 1 0,-5 0-7 15,6 0 1-15,-6 0-2 0,12-5 2 0,-12 5-6 16,19-5-1-16,-19 5 0 0,25-5 2 0,-7 2-4 0,2 3 1 15,1-3-1-15,0 2 1 0,3 1-1 0,1 0 0 16,4 4 0-16,3-1 0 0,4 2 0 0,6 3 0 16,-1 0 0-16,1 2 0 0,6 1-2 15,4 1 0-15,1-2 0 0,3 4 1 0,3-1-7 0,1-1 0 16,2 1 0-16,0-2 1 0,1-1-6 0,4 1 1 16,-4-7 0-16,1 1-1 0,1-5-2 0,2-1-1 15,-4-3 0-15,0 0 0 0,1-3 11 0,1 1-1 16,-2-2 1-16,0 0 0 0,1 0 4 0,1-3 1 15,-1 2 0-15,3 1 0 0,0-3 4 0,0 3 2 0,3-2-1 16,-1 2 0-16,1-1 11 0,0-2 0 0,-3 3-1 16,1 0 2-16,1 3 1 0,-1 0 1 0,-1-1 0 15,0 1 0-15,0 1 3 0,-1-1-1 0,-3 2 0 16,-4-2 1-16,-1-3-7 0,-4 3 2 0,-1-3 0 16,-1 2 0-16,-6-2-4 0,1 2 2 0,-6-2-2 15,0 0 2-15,-2-3-2 0,-4 1 1 0,-2 2-1 16,-1 4 1-16,-2-4-3 0,-1 5 1 15,-5-2 0-15,-3-1 0 0,-4 1-5 0,-4 0 0 0,0 5 1 0</inkml:trace>
  <inkml:trace contextRef="#ctx0" brushRef="#br0" timeOffset="4017.68">15158 4188 992 0,'0'0'0'0,"0"0"14"0,0 0 2 0,0 0-2 15,0-21 2-15,0 21 9 0,0-3 1 0,0 3-1 0,1 3 1 16,-1-3-4-16,7 3-1 0,-7-3 0 0,12 7 2 16,-12-7-16-16,29 14 1 0,-10-6 0 0,4-2 1 15,2 2-7-15,4 0 1 0,1 0-1 0,2 0 0 16,-5-5-2-16,5 2 0 0,1 0 0 0,2-2 1 16,5-2-2-16,0 2 0 0,3-3 0 0,2 4 1 15,3-4-6-15,-1 1 2 0,8-1-2 0,2-1 2 0,2-3 1 16,3 4 1-16,0-4 0 0,4 1 0 15,2 1 2-15,4-1 0 0,0-2 0 0,-1-1 0 0,3-1 0 16,2-1 1-16,-1 2 0 0,-3 1 0 0,3 1 2 0,1-1 1 16,-1 2-1-16,-2-2 2 0,-1 2 0 0,0-2 2 15,-2-3 0-15,-1 0 0 0,-2 0 0 16,-2-4 1-16,-1 1 0 0,-2 1 0 0,-3 2 0 16,-2-3 1-16,-3 2 0 0,-1 1 0 0,-2 0-6 15,-2 3 0-15,-2-3 1 0,-3 0-1 0,-7 0-3 0,-2 3 1 16,-2-2-1-16,-1 2 1 0,-1 2-1 0,-3-2 0 15,-1 2 0-15,-1 0 0 0,-2 1 0 0,-2 2 0 0,-3-3 0 16</inkml:trace>
  <inkml:trace contextRef="#ctx0" brushRef="#br0" timeOffset="7316.81">18524 5739 12 0,'-2'0'0'0,"2"0"0"0,2-3 0 0,-2 3 0 16,3-9 0-16,-3 9 0 0,0-8 0 0,0 8 0 15,0 1 0-15,0-1 0 0,0 4 0 0,0-4 0 16,0 3 0-16,0-3 0 0,0 4 0 0,0-4 1 16,0 4 0-16,0-4 0 0,0 0 0 0,0 0-1 15,0 0 1-15,0 0 1 0,0 1-1 0,0-1 5 0,0 3 1 16,0-3 0-16,0 2 1 0,0-2 16 0,0 3 2 15,0-3 0-15,0 16 0 0,-3 5 19 0,1 2 0 16,-1 3 0-16,0-1-1 0,-2 2-2 16,0-2 1-16,-1 4-2 0,3-1 2 0,1 1-14 0,2-1 0 15,0 1 0-15,-1-1 0 0,1-4-8 0,-3 1 0 16,3-4-1-16,3-1 2 0,2 1-11 0,2-4 1 0,0 2-1 16,2-6 2-16,1-2-7 0,0-1 2 0,1-2 0 15,3 0 0-15,2 1-2 0,0-1 0 0,1-2 1 16,1-4 0-16,1-2 2 0,2 0 1 0,0 0-1 15,-2-2 1-15,0-4-2 0,2-2 1 0,-4 0 0 16,2 2 0-16,-1-5-4 0,-1 0 1 0,-1-2 0 16,0 0 0-16,2 1-1 0,-6-1-1 0,1 0 1 15,0-6-1-15,0 2 0 0,-2-4-1 0,2 1 0 0,1-4 1 16,0-1-4-16,-1-4 1 0,0-4-1 0,-2 1 1 16,-3-1-1-16,-2-3 0 0,-3-1 0 0,-1 4 0 15,-4 1-1-15,-4 2 1 0,-3 2 0 0,-6 1 0 16,-4 3-1-16,-2 2 0 0,-4 3-1 0,-1 1 2 15,-2 3-1-15,-1 2 0 0,-5 0 0 0,3 2 0 16,-3 3 0-16,-1 3 0 0,3 4 0 0,5 1-1 16,0 5 2-16,5 3 0 0,1-1 0 0,3 1 2 15,-1 5 3-15,5-3 1 0,3 5-1 0,1-2 1 0,5 3 9 16,4 1 0-16,4-1 0 0</inkml:trace>
  <inkml:trace contextRef="#ctx0" brushRef="#br0" timeOffset="8374.53">19876 5671 1155 0,'3'0'0'0,"-3"0"0"0,0-4 0 15,0 4 16-15,-3-13 0 0,3 13-1 0,0-8 2 16,0 8 14-16,0 0 0 0,0 0 0 0,0 3 1 16,0-3-4-16,0 5 1 0,0-5 0 0,0 3 0 15,0-3-11-15,0 2 2 0,0-2-1 0,-5 11 0 16,5-11-7-16,-8 20 1 0,0-2 0 0,0 1 0 0,0 3-1 16,2 5-1-16,-2-2 0 0,4-1 0 0,3 1-2 15,-6-1 0-15,6-3 0 0,-2-1 1 16,1 1-3-16,-1-4 0 0,1 2-1 0,2-1 1 0,2-3-4 0,-1 1 2 15,6-3-1-15,-2 3 1 0,4-4-3 0,2 4 0 16,1-3 1-16,-3 3 0 0,1-4-2 0,1-2 1 16,-3-2 1-16,1-2-1 0,1-1-2 0,-2 0 0 15,0-2 0-15,3-2 1 0,-3 3-1 16,2-1 0-16,1-3 0 0,1 0 0 0,3 0 0 0,1 0 0 16,0 0 0-16,-2-7 0 0,0-1 0 0,1-1 0 15,-1 1 0-15,0-3 0 0,2 1 0 0,-3-5 0 0,0-1 0 16,0 2 0-16,-1-2-1 0,-1-3 0 0,1 1 0 15,-1-5 1-15,-2-1-1 0,-1 2 1 0,-1-4-2 16,-3 3 2-16,0-4 0 0,-1 1 2 0,-2 1-2 16,-1 0 1-16,-1 1 2 0,-1 0 0 0,1 4 1 15,-1-1-1-15,0 0 5 0,2 2 0 0,-4 2 0 16,-1 4 0-16,-1 1 6 0,-2 1 1 0,0 3-1 16,0 3 2-16,8 5-2 0,-7-8 0 0,7 8 0 15,-14-3 0-15,8 3 0 0,-6 1 0 0,3 4 1 0,-4 0-1 16,-4 3 4-16,1 0 1 0,1 0-1 15</inkml:trace>
  <inkml:trace contextRef="#ctx0" brushRef="#br0" timeOffset="9990.39">21103 5519 979 0,'0'0'0'0,"0"0"0"16,0 0 0-16,0 0 48 0,0-4 1 0,0 4-1 15,0-4 1-15,0 4-3 0,0 0 1 0,0 0-1 16,0 0 2-16,0 0-39 0,0 0 0 0,0 0 0 16,0 0 1-16,0 0-10 0,0 0 0 0,0 0 0 15,0 0 1-15,0 0-3 0,0 0-1 0,0 0 1 16,0 0 0-16,0 0-6 0,0 0 1 0,0 0 0 15,0 0 1-15,0 0 0 0,0 0 0 0,0 0 1 16,0 4 0-16,0-4 3 0,0 7 1 0,0-7 0 0,0 21 0 16,0 1 1-16,0 5 0 0,0 2 0 0,-2-1 0 15,2 2 0-15,0 2 1 0,-1 4-1 0,-1 1 1 16,1-1 2-16,-1 5 2 0,0 0-2 0,1-3 2 0,-4 2 1 16,2-4 1-16,1-2 0 0,2-4 0 15,0-2 2-15,0-1 0 0,3-1 0 0,1-3 1 0,-1-2-1 16,0-4 1-16,0-1 0 0</inkml:trace>
  <inkml:trace contextRef="#ctx0" brushRef="#br0" timeOffset="10684.45">22101 4664 414 0,'0'0'0'16,"0"0"0"-16,0 0 0 0,0 0 60 0,0-3 1 0,0 3-1 16,0-5 1-16,0 5-2 0,4-3 2 0,-4 3 0 15,7 0-1-15,-7 0-32 0,11-11 0 0,-11 11 0 16,27-9 0-16,-9-2-17 0,2 1 0 0,3 2-1 16,-1 0 1-16,3-1-11 0,-1 1 1 0,3 0-1 15,2 0 1-15,-3 0-2 0,2 0 1 0,3 0-1 16,-1 0 1-16,0 4-2 0,0-4 0 0,2 3-1 15,0 0 2-15,-1 2 1 0,0-2 0 0,3-1 0 16,-5 1 0-16,-1 0 1 0,-1-2 2 0,-1 2-2 0,-2-2 1 16,0 6 2-16,-2 1 1 0,-1 1-1 0,-4-1 2 15,1 0 1-15,-4 4 0 0,-1-4-1 0</inkml:trace>
  <inkml:trace contextRef="#ctx0" brushRef="#br0" timeOffset="11033.74">22442 4861 740 0,'0'1'0'16,"0"-1"0"-16,3-1 0 0,-3 1 11 0,2-4 2 0,-2 4-1 16,0 0 0-16,0 0 5 0,0 0 1 0,0 0-1 15,0 0 1-15,0 0-3 0,0 0-1 0,0 0 1 16,1 0-1-16,-1 0-11 0,11-3 0 0,-11 3-1 16,26-12 2-16,-1 2-4 0,6-4 0 0,0 1 0 15,0 4 0-15,-3-4-2 0,1 2 1 0,0 1 0 16,1-4 1-16,0 0-4 0,1-2 0 0,-1 0 0 15,0 4 0-15,4-4-3 0,-1 3-1 0,-3 1 0 16,-1 0 0-16,0 3-5 0,-2 1 0 0,0-3 0 16</inkml:trace>
  <inkml:trace contextRef="#ctx0" brushRef="#br0" timeOffset="11584.65">23642 4311 564 0,'2'-1'0'15,"-2"1"0"-15,1-3 0 0,-1 3 9 0,0-5 1 16,0 5-1-16,0-3 1 0,0 3 2 0,0-2 2 15,0 2-1-15,0-3 1 0,0 3-10 0,0-5 2 16,0 5-2-16,-1 0 2 0,1 0-6 0,-4 0 1 16,4 0 0-16,-4 5 0 0,4-5-1 0,-12 8 0 15,12-8 0-15,-22 24 0 0,8-4-1 0,-2 5 1 16,3-1 0-16,2-2 0 0,3 2-1 0,2-3 1 0,2 2 0 31,-2 0 0-31,3 0 0 0,1 1 0 0,1 0 0 0,1-4 1 0,0 1 0 0,0 0 1 0,3-1-1 16,0-2 0-16,0 1 0 15,0-7 1-15,2 1 0 0,2-2 1 0,-1-3-2 0,0-2 0 16,1-3 0-16,-1 1 0 0,2-4 0 0,2 1 2 0,2-1-2 16,3-1 1-16,4-3-1 0,-2 1 0 0,4-1 0 0,0-4 1 15,-2-2 0-15,2 2 0 0,1-4 0 0,-3-3 0 16,2 1-1-16,-1 0 1 0,0-4-1 0,0-2 1 16,-2-4 1-16,-1 2 2 0,1-5-2 0,-2 2 2 15,-2-4-1-15,-3-4 2 0,-1 1-1 0,-2 2 1 16,0 2 1-16,-2-1 1 0,-4 1-1 0,-2 1 1 15,-2 1 5-15,-1 1 0 0,-3 1 1 0,-4 1-1 16,-4 5 2-16,-4-1 0 0,-2 2 1 0,-1 1 0 0,-5 3 2 16,-1 1 1-16,0 4-1 0,-3 0 1 0,-5 5 7 15,-3 1-1-15,-1 4 1 0,-2 4 0 0,-1 2 9 16,-2 6 0-16,-1 7-1 0,-3 6 2 0,0 6-4 16,-4 3-1-16,1 5 1 0</inkml:trace>
  <inkml:trace contextRef="#ctx0" brushRef="#br0" timeOffset="12302.5">22421 5421 815 0,'8'-5'0'0,"-8"5"0"16,21-12 0-16,-21 12 26 0,16-3 1 0,-16 3 0 15,20-8 0-15,-20 8 29 0,31-5 1 0,-15 2 1 16,0 0-1-16,-1 1-30 0,3-1 0 0,0 1 0 16,-3-1 1-16,1-2-16 0,0 2 0 0,-1 0 1 0,-1 1 0 15,0-2-8-15,-1 0-1 0,0 0 1 0,1 1 0 16,4 3-4-16,-1 0 2 0,-1 0-1 0,2 0 0 15,-1-4-1-15,1 3 0 0,-1-2 0 0,-1 3 2 16,0 3-3-16,0-3 1 0,-1 1 0 0,-1 3 0 16,-5-4-1-16,-1 3 0 0,-1-3 0 0,-2 1 1 0,-5-1-1 15,4 5 0-15,-4-5 0 0</inkml:trace>
  <inkml:trace contextRef="#ctx0" brushRef="#br0" timeOffset="12576.7">22349 5858 614 0,'0'-3'0'0,"0"3"0"16,0-2 0-16,0 2 7 0,0 2 1 0,0-2-1 16,0 0 1-16,0 0 5 0,0 0 1 0,0 0-1 15,10-5 2-15,-10 5-2 0,16-5 1 0,-16 5-1 16,35-12 0-16,-10-1 3 0,6 2 1 0,1-2-1 15,-2 1 1-15,-3 4 1 0,0-3-1 0,0 1 1 16,3 2 0-16,1-3 4 0,2 2-1 0,1 1 0 16,-1-3 2-16,1 1 0 0,-1 2 2 15,4 0 0-15,-4 0-1 0,4 1-3 0,-2-1-1 0,2 0 0 16,-1 0 1-16,1 0-15 0,3 2 0 0,-4-6-1 16</inkml:trace>
  <inkml:trace contextRef="#ctx0" brushRef="#br0" timeOffset="12918.5">24045 5071 904 0,'3'-6'0'16,"-3"6"0"-16,10-11 0 0,-10 11 9 0,10-3 0 16,-10 3 0-16,11-7 1 0,-11 7 8 0,19-16 0 0,-19 16 0 15,11-12 0-15,-11 12-1 0,5-3 0 0,-5 3-1 16,0 3 2-16,0-3-8 0,0 5 2 0,0-5-1 15,-8 33 0-15,-2 3 1 0,-3 9 2 0,-4 0-2 16,-4 8 2-16,-4 5 1 0,-9 4 1 0,1 1 0 16</inkml:trace>
  <inkml:trace contextRef="#ctx0" brushRef="#br0" timeOffset="14279.26">23969 5234 124 0,'1'-1'0'16,"-1"1"0"-16,3-7 0 0,-3 7 3 0,0-6 2 15,0 6-1-15,0-6 1 0,0 6-3 0,7-5 0 16,-7 5 1-16,8-8-1 0,-8 8-1 0,3-5 1 16,-3 5 0-16,3-3 1 0,-3 3 17 0,3-1 0 15,-3 1 0-15,0-4 2 0,0 4-10 0,0 0 1 0,0 0 0 16,0 0 0-16,0 0 9 0,0 0 0 0,0 0-1 15,0 0 2-15,0 0-1 0,0 0 2 0,0 0-1 16,0 0 1-16,0 0 0 0,-1 0 0 0,1 0 1 16,-5 5 0-16,5-5-5 0,-11 11 1 0,11-11-1 15,-13 21 2-15,13-21-3 0,-8 24 0 0,8-24 0 16,-1 30 1-16,2-15 1 0,1 1 2 0,-1 0-1 16,3 2 1-16,-1-6 4 0,0 4 1 15,-2 0-1-15,1-2 1 0,0 2-5 0,-1 0 1 0,-1 0-1 16,-1 1 2-16,-1 2-1 0,-1-3-1 0,1 1 1 15,1 1-1-15,-2 1-4 0,-1-3 2 0,1 1-2 0,0 2 1 16,0 2-8-16,0-1 2 0,1 1-2 0,-1 4 1 16,-2-1-6-16,-3 0 0 0,0 1 0 0,-1 3-1 15,1-2-2-15,0-1-1 0,0-4 1 0,3-2-1 0,0-2-3 16,3-3 1-16,1-1 0 0,-2 0 0 0,-1-1 0 16,3 1 1-16,-1-2-1 0,1-3 0 0,-1-3 0 15,-1-2 1-15,3-3-1 0,-3 6 1 0,3-6 0 16,-3 7 0-16,3-7-1 0,-2 1 1 0,2-1-2 15,0 3 0-15,0-3 0 0,-2 3 1 0,2-3-2 16,0 0 1-16,0 0 0 0</inkml:trace>
  <inkml:trace contextRef="#ctx0" brushRef="#br0" timeOffset="16586.64">18661 6897 12 0,'0'0'0'0,"0"0"0"15,0-5 0-15,0 5 0 0,-5-9 0 0,5 9 0 16,0-8 0-16,0 8 0 0,-3-5 0 0,3 5 0 0,0-3 0 16,0 3 12-16,-3-3 2 0,3 3-2 0,-2-2 1 0,2 2 1 15,-1-3 1-15,1 3-1 0,-2 0 1 0,2 0-2 16,0 0 1-16,0 0-1 0,-1 0 1 0,1 0-3 15,-2 0 0-15,2 0 0 0,-2 0 0 0,2 0-3 16,-4 3 1-16,4-3 0 0,-8 6 0 0,8-6-3 16,-18 19-1-16,18-19 1 0,-19 29 0 0,19-29 3 15,-18 30 1-15,9-14 0 0,1 3 0 0,2 1 2 0,1 1 1 16,0 1-1-16,0 0 0 0,2-1 2 0,1-1-1 16,1-2 1-16,-1 2-1 0,-3 1-2 0,2 3 1 15,3-4-1-15,0 4 0 0,0-3-2 0,3-4 0 16,2 2 0-16,-3-5 1 0,1 2-1 0,0 0 0 15,2 0 0-15,3-7 0 0,1 2 9 0,-1-3 0 16,0 0 0-16,0 0 0 0,-1 2 16 0,-1-3-1 16,2 1 1-16,2 0 1 0,-1 0 1 0,1 2 1 15,-1-4-2-15,1-1 3 0,1 0-6 0,-3 2 2 0,2-3-2 16,-1 0 2-16,1-2-8 0,1 1 1 0,2 0-2 16,1 0 2-16,4 2-7 0,-4-3-1 0,2-2 0 15,0-2 0-15,1-3-6 0,1-1 1 0,1 1-1 16,-5 1 2-16,2 0-9 0,0 0 2 15,0-1-1-15,0-1 1 0,0 1-5 0,2-3 1 0,-3 3-1 16,0-3 0-16,-2-3 0 0,-4 3 0 0,-1-1 0 16,0-2 1-16,0-2-2 0,-5 0 1 0,2 1 0 15,-3-1 0-15,1-8 0 0,0-1 1 0,2 0-1 0,-4-2 2 16,1 2-1-16,-2-2 0 0,-2 1 1 0,1 2 1 16,1 1 0-16,-5-1 1 0,2 0 0 0,-2-2 1 15,-1-1-2-15,-2 2 1 0,-2-2 0 0,1 3 0 16,-3 4-1-16,0 1 2 0,-1 2-1 0,0 3 1 15,0 0 10-15,-3 3 0 0,2-2 0 0,-2 4 1 16,0 1 7-16,0 2 0 0,2 2 0 0,-2 1 1 0,3 0 7 16,0 0 1-16,2 1-1 0,0 2 1 0,2 0 1 15,2-1 0-15,7-2 0 0,-11 5 1 0,5-2-6 16,-1 0 2-16,3 2-2 0,-6 3 2 0,2-3-12 0,0 1 2 16,0 3-1-16</inkml:trace>
  <inkml:trace contextRef="#ctx0" brushRef="#br0" timeOffset="17622.48">19936 6789 1117 0,'0'0'0'0,"0"0"0"0,0-5 0 0,0 5 42 15,0-3 0-15,0 3 0 0,0-5 1 0,0 5 0 16,0 0 1-16,0 0 0 0,0 0 1 0,0 0-34 16,0 0 0-16,0 0 0 0,0 0 1 0,0 0-12 0,0 0 0 15,0 0 0-15,0 0 1 0,0 0-5 0,0 0 1 16,0 0 0-16,0 0 0 0,0 0-3 0,0 0 0 15,0 0-1-15,0 0 2 0,0 0-2 0,-1 0 1 16,1 0 0-16,0 5 0 0,0-5 4 0,-2 11 1 16,2-11-2-16,-3 21 2 0,3-4 1 0,0 1 0 0,0 1 0 31,0 1 0-31,0 1 0 0,0-1 0 0,0 1 0 0,-2 3 1 0,2-4 1 0,0 3-1 0,-1-1 0 16,-1 0 1-16,2 2 0 0,0-4 2 0,-2 4-2 15,1-4 1-15,-1 1 1 0,-3 0-1 0,4-4 0 16,-1 4 1-16,-1-1-3 0,2-1 1 0,-1-1 0 15,-3 1 1-15,0-4-2 0,1 1 1 0,-1-3-1 16,2 0 1-16,1-5-2 0,2-1 1 0,0 0 1 16,-2-1-1-16,2-6-1 0,0 8 1 0,0-8 0 15,-1 5 0-15,1-5-1 0,0 3 0 0,0-3 0 16,0 5 1-16,0-5-1 0,0 1 0 0,0-1 0 16,0 3 0-16,0-3 0 0,0 0 0 0,0 0 0 0,0 0 0 15,0 0-1-15,0 0 0 0,0 0 0 0,0 0 1 16,0 0-2-16,0 0 0 0,0 0 0 0</inkml:trace>
  <inkml:trace contextRef="#ctx0" brushRef="#br0" timeOffset="18652.41">20983 6838 715 0,'0'0'0'15,"0"0"0"-15,0 0 0 0,0 0 9 0,0-8 0 0,0 8 0 16,0-4 0-16,0 4 4 0,0 0 0 0,0 0 0 16,0 0 0-16,0 0-4 0,0 0 0 0,0 0 0 15,0 0 0-15,0 0-5 0,0 0 1 0,0 0-1 16,-4 4 1-16,4-4-3 0,-21 11 0 0,21-11 1 15,-29 26-1-15,29-26 3 0,-29 30 1 0,17-11 0 16,-1-3 0-16,0 4 3 0,2 1 0 0,2-1 0 16,-3 3 0-16,1 0 3 0,0 4-1 0,1-5 0 15,3 2 0-15,-1-6 4 0,0 0 0 0,1 3 0 16,4-4 1-16,1 2 2 0,1-4 0 0,1-1 0 16,1 0 1-16,3 0-1 0,-1-1 1 0,0-3-1 0,2 1 1 15,-5-3-2-15,3 0-1 0,-3-8 1 0,11 9 0 16,-5-1-1-16,1 0 0 0,1 0-1 15,3-5 2-15,2 2-7 0,1 3 1 0,0-5 1 0,1 2-1 16,-1-5-4-16,0 0 0 0,-1 0 1 0,0-4 0 0,0 3-7 16,-2-2 2-16,2-2-1 0,3 2 0 0,-1-2-2 15,1-3 0-15,0 0 0 0,0 0 1 0,0 0-1 16,-1-3 0-16,-1 2 0 0,-1-4 0 0,-1-3-1 16,0 0 0-16,-1 1 0 0,0-1 1 0,-2 1-6 15,-1 0 1-15,0-4-1 0,-1 1 0 0,-1 1-4 16,-3-2 0-16,2-3 0 0,-5 0 1 0,2 1-1 15,-2 0 1-15,-2 1-1 0,2-1 1 0,-3 4 7 0,0-4 1 16,1 2-2-16,-4 2 2 0,-1-4 1 0,-1 5 0 16,-1-1 0-16,-1 1 0 0,1 0 2 0,-1 4 1 15,-1-1-1-15,-2 0 0 0,-1 5 6 0,-2 0 1 16,0 1 0-16,0 2 0 0,0 2 2 0,-1 3 1 16,1 0 1-16,0 0-1 0,0 1 4 0,0 1 0 0,-2 3-1 15,1-2 2-15,-2 3 0 0,-2 2 1 0,3 3-1 16,-2-3 1-16,-1 1 2 0,0 3 1 0,4 0 1 15,-4 1-1-15,2 3-1 0,0-4 0 0,0 4 0 16,1 2 1-16,2 1-3 0,-1-2 0 0,-1 2 0 16</inkml:trace>
  <inkml:trace contextRef="#ctx0" brushRef="#br0" timeOffset="19878.16">18879 7986 452 0,'0'0'0'0,"0"0"0"15,0 0 0-15,0 0 56 0,0-13 1 0,0 13 0 16,0-8 1-16,0 8 7 0,0-3 1 0,0 3-1 15,0-1 1-15,0 1-31 0,0-3 1 0,0 3-1 0,-3 3 1 16,3-3-13-16,-5 4 2 0,5-4-2 0,-17 13 2 16,-1 3-7-16,-1 5 0 0,0-1 0 0,2-1 0 15,2 2-5-15,3-2 1 0,-1 3-1 0,0-2 2 16,2 1-4-16,1 0 1 0,2 1 1 0,0 0-1 16,0 3-2-16,0-1 1 0,2 1 1 0,3 4-1 0,1-4 0 15,1 2 0-15,1 0 1 0,1 0-1 0,4-2 0 16,3-1 1-16,2-2 1 0,-1 0-1 0,2-6 0 15,-3 2 1-15,5-6-1 0,1 4 0 0,2-5-2 16,0 0 1-16,2 0-1 0,-1 0 1 0,2-1-4 0,-1-4 1 16,1-1-1-16,-1-5 1 0,-1 0 0 0,1 0 1 15,-1-5 0-15,2 2 0 0,-1-5-3 16,3-3-1-16,-2 2 1 0,-2-4-1 0,-1-1-1 0,2 4-1 16,-5-6 1-16,-1-1 0 0,-2-4-2 0,1-1 1 15,-3 0-1-15,-3-5 0 0,-2-1-1 0,-1-2 0 16,-2-2 0-16,-2 2 0 0,-1-3 1 0,-2 1-1 15,-1 2 0-15,-2 1 0 0,-2 6 0 0,0-3 0 0,-2 2 0 16,1 1 2-16,-2 2-2 0,-2 1 1 0,1-1 0 16,-2 2 0-16,-1 2 1 0,-2 1 0 0,1 3 0 15,4 0 1-15,1 2-1 0,2 3 2 0,1 2-1 16,2 3 1-16,3 0 1 0,1 1 2 0,4 2-1 16,-4-3 1-16,4 3 4 0,-3 0 2 0,3 0-2 15,-1 3 1-15,1-3 4 0,-7 5 0 0,3 3 0 16,-3 8 1-16,1 6-10 15,-2 5 0-15,3-2-1 0</inkml:trace>
  <inkml:trace contextRef="#ctx0" brushRef="#br0" timeOffset="20734.62">19900 7877 1017 0,'0'0'0'16,"0"0"0"-16,0-2 0 0,0 2 22 0,0-3 0 15,0 3 1-15,0 0-1 0,0 0-2 0,0 0 2 0,0 0-2 16,0 0 1-16,0 0-11 0,0 0 0 0,0 0 0 16,0 0 2-16,0 0-10 0,0 0 0 0,0 0 0 15,0 3 2-15,0-3-4 0,0 2 0 0,0-2 0 16,-7 19 1-16,4-2-1 0,0 7 0 0,-5 0 0 16,1 1 0-16,1-4 0 0,0 2 0 0,1 0 0 15,3 0 0-15,2 1 0 0,0 0 0 0,-3 1 0 16,2 0 0-16,-1 1 0 0,0 1 1 0,2-2 0 15,0 4 0-15,0-1 1 0,0 1 1 0,2-1-1 16,1 1 1-16,0-6 3 0,-3 1-1 0,2-3 1 0,-1-2 1 16,3 0 1-16,-3-7 1 0,1 1 0 0,1-2 0 15,-3-1 0-15,0-3 0 0,0-7 0 0,0 8 1 16,0-8-1-16,0 4 1 0,0-4-1 0,3 3 1 16,-3-3-3-16,3 4 0 0,-3-4 0 0,0 0 1 0,0 0-2 15,0 0-1-15,0 0 1 0</inkml:trace>
  <inkml:trace contextRef="#ctx0" brushRef="#br0" timeOffset="21817.67">21041 7802 791 0,'0'0'0'0,"0"0"0"0,0-4 0 16,0 4 23-16,0-11 2 0,0 11-2 0,0-8 2 15,0 8-9-15,0 3 0 0,0-3-1 0,0 1 2 0,0-1-15 16,-2 4 2-16,2-4-2 0,-3 3 1 0,3-3-4 15,-3 4 1-15,3-4 0 0,-7 7 0 0,7-7-5 16,-11 11-1-16,11-11 0 0,-9 8 1 0,9-8-6 16,-10 3 0-16,10-3 1 0,-5 8 0 0,5-8-1 15,-3 5 0-15,3-5 0 0,-5 6-1 0,5-6 8 16,-4 8 1-16,4-8-2 0,-7 13 2 0,7-13 2 0,-3 20 1 16,3-20 0-16,0 22 0 0,0-22 4 15,0 22 1-15,0-22-1 0,0 27 2 0,2-11 14 0,1 2 0 16,-2-1 0-16,-1 2 2 0,-1 2 7 0,-2-1 0 15,-1 2 0-15,1-1 1 0,0 0 3 0,0-1-1 16,0 1 1-16,-1-1 0 0,1-1-8 0,0 2 2 0,0-1-1 16,0 3 1-16,1 0 2 0,1 3 1 15,-3-3 1-15,1 1-1 0,-2-3-7 0,1 1 0 0,-1-1 0 16,2-1 0-16,3-1 0 0,-4-1-1 0,1-3 0 16,0 1 1-16,1 0-1 0,1 0 1 0,-1-3-1 15,1-6 1-15,1-7-7 0,1 5 1 0,-1-5 0 16,2 0 1-16,-2 0 0 0,0 0 1 0,0 0 0 15,0 0 0-15,0 0 5 0,0 0-1 0,0 0 1 16,0 0 0-16,0 0-5 0,0 0 1 0,0 0-1 16,0 0 1-16,0 0-4 0,0 0 1 0,0 0-2 15,0 0 2-15,0-8-3 0,0 0-1 0,0-1 1 0</inkml:trace>
  <inkml:trace contextRef="#ctx0" brushRef="#br0" timeOffset="26220.06">18830 9153 12 0,'0'0'0'0,"0"0"0"0,3-3 0 0,-3 3 0 0,2-13 0 16,-2 13 0-16,0-11 0 0,0 11 0 0,-2 3 0 16,2-3 0-16,0 2 0 0,0-2 0 0,-1 3 0 15,1-3 0-15,-2 3 0 0,2-3 0 0,0 2 0 16,0-2 0-16,-2 3 0 0,2-3 0 16,0 3 0-16,0-3 0 0,-3 5 0 0,3-5 0 0,0 1 0 15,0-1 0-15,-3 8 0 0,3-8 4 0,0 19 1 16,0-19-1-16,-2 26 1 0,2-11 11 0,0 3-1 0,0 1 1 15,0-3 0-15,0 4 14 0,0-2 0 0,0-1 1 16,2-1 0-16,0 3 0 0,-1-3 1 0,2 3-1 16,-3 3 1-16,2-1-12 0,-2 2 1 0,-2 3-1 15,2-4 2-15,2 1-8 0,0 1 1 0,-2 2-1 16,0-1 2-16,0 2-7 0,0 1 1 0,0-2 0 16,0-1 0-16,0-1-3 0,0-1 0 0,1-2 0 15,1-4-1-15,-2-1-1 0,-2-1-1 0,2-4 1 16,0-2 0-16,0-3 0 0,0-2 1 0,0-4-1 0,0 4 1 15,0-4-2-15,0 5 2 0,0-5-2 0,0 2 2 16,0-2 4-16,0 4 0 0,0-4 0 0,0 2 0 16,0-2 4-16,0 3 0 0,0-3 1 0,0 3 0 15,0-3 3-15,0 5 0 0,0-5-1 0,0 0 1 0,0 0 4 16,0 0 0-16,0 0 1 0,0 0-1 0,0 0 1 16,0 0-1-16,0 0 0 0,0 0 1 0,0 0 3 15,0 0 1-15,0 0-2 0,0 0 2 0,0 0-4 16,0 0 0-16,0 0 0 0,0 0 0 0,0 0-1 15,0 0-1-15,0 0 0 0,0 0 1 0,0 0-9 16,0 0 1-16,0 0-1 0,0 0 2 0,0 0-6 0,0 0 0 16,0 0 0-16,2-3 1 0,-2 3-6 0,6-10 1 15,-6 10-1-15,3-4 2 0,-3 4-4 0,4-3 0 16,-4 3 0-16,3-4 1 0,-3 4 0 0,3-3 2 16,-3 3-2-16,3-1 1 0,-3 1 1 0,5-5-1 15,-5 5 1-15,2-3 1 0,-2 3-1 0,0-3 1 16,0 3-1-16,0-2 2 0,0 2 0 0,0 0 0 15,0 0-1-15,0 0 1 0,0 0-1 0,0 0 0 0,0 0 1 16,0 0 0-16,0 0-3 0,0 0 2 0,0 0 0 16,0 0-1-16,0 0-1 0,0 0-1 0,0 0 0 15,0 0 1-15,0 0-4 0,0 0 1 0,0 0 0 16,0 0 0-16,0 0-1 0,0 0 0 0,0 0 0 16,0 0 0-16,0 0-2 0,0 0 1 0,0 0-1 15,0 0 1-15,0 0-1 0,0-3 0 0,0 3 0 16,0-3-1-16,0 3 0 0,0-2 0 0,0 2-1 15,0-5 2-15,0 5 1 0,0-3 0 0,0 3 0 16,0 0 1-16,0 0 0 0,0 0 0 0,0 0 0 0,0 0 0 16,0 0 0-16,0 0 0 0,0 0 0 15,3 0 1-15,-3 0 0 0,3 0 0 0,-3 0 0 0,5 2 1 16,-5-2 0-16,1 1 0 0,-1-1 0 0,2 0 0 0,-2 0 1 16,0 0 0-16,0 0-1 0,0 0 1 0,0 0 0 15,0 0 0-15,0 0 0 0,0 0 1 0,0 0-3 16,0 0 0-16,0 0 0 0,0 0 0 0,0 0 0 15,0 0 1-15,0 0-1 0,0 0 0 0,0 0 0 16,0 0 0-16,0 0 0 0,0 0 1 0,0 0 0 0,0 0 0 16,0 0-1-16,0 0 1 0,0 0-1 0,0 0 0 15,0 0 1-15,0 0 0 0,0 0-2 0,0 0 1 16,0 0 0-16,0 0 0 0,0 0-1 0,0 0 1 16,0 0-1-16,0 0 1 0,0 0-1 0,0 0 0 15,0 0 0-15</inkml:trace>
  <inkml:trace contextRef="#ctx0" brushRef="#br0" timeOffset="28135.45">19833 9090 12 0,'0'-2'0'16,"0"2"0"-16,0-5 0 0,0 5 0 0,0-3 0 15,0 3 0-15,-4-5 0 0,4 5 0 0,0-3 0 16,0 3 0-16,-1 0 0 0,1 0 5 0,0 0 2 15,0 0-1-15,-3 2 1 0,3-2 4 0,-5 8 0 16,5-8 0-16,-13 19 0 0,13-19 6 0,-25 25 0 16,25-25 0-16,-23 32 1 0,17-18 2 0,0 2 0 15,-1 3 0-15,1-3 2 0,-1 4 2 0,3 1 1 0,0-1 0 16,1 1 1-16,0 3-6 0,-2 1 1 0,2-1-1 16,3-2 2-16,0 2-11 0,0-4 0 0,0 4 0 15,2-3 1-15,2-4-7 0,1 2 1 0,0-2-1 16,0-1 2-16,1 0-6 0,2-3 0 0,2-2 1 15,1 0 0-15,3-2-2 0,1-1 1 0,-1-1-1 16,-1-1 1-16,-4 0-1 0,-1 1 0 0,3-6 0 16,-3 2 1-16,5 1-1 0,0 0 0 0,0-4 0 0,1 2 1 15,0-2-1-15,2-2 0 0,2-1 0 16,-6 0 0-16,-2-2 0 0,1-3 0 0,-3-1 0 0,2 1 0 16,-2 0 0-16,0-2 0 0,0-1 0 0,-2-1 1 15,0-6 2-15,-1 1 0 0,0-1-1 0,-2 1 2 16,-3 1 2-16,0-3 2 0,-3 2 0 0,0-1 0 15,-4-4 2-15,-1 2 0 0,-1 1 0 0,-1 0 1 0,1 0 12 16,-1 1-1-16,-1 1 1 0,-2 1 0 0,-1-3 7 16,-2 2 0-16,-2 1 0 0,1 0 0 0,1 2 15 15,0 1 0-15,0 0 0 0,3 2 1 0,1 3 0 16,-1 0 0-16,-2 4 0 0,4-1 0 0,3 3-8 16,-3 2 0-16,3 0 1 0,2 0 0 0,6 0-9 0,-7 4 2 15,7-4-1-15,-6 3 0 0,6-3-9 0,-1 3-1 16,1-3 0-16,-2 5 1 0,2-5-11 0,-3 6 1 15,3-6 1-15</inkml:trace>
  <inkml:trace contextRef="#ctx0" brushRef="#br0" timeOffset="28885.69">20811 9170 815 0,'0'0'0'0,"0"0"0"0,0-8 0 0,0 8 18 16,-3-3 0-16,3 3 0 0,-3-1 0 0,3 1 16 0,0-5-1 15,0 5 1-15,-3 0 1 0,3 0-32 0,0 0 2 16,0 0-1-16,-4 0 1 0,4 0-6 0,-3 0 1 15,3 0 0-15,-8 5 0 0,8-5-9 0,-12 3 0 16,12-3 0-16,-18 13 1 0,18-13-10 0,-27 17 1 16,27-17 0-16,-24 24 0 0,24-24 2 0,-24 28 0 15,13-14-1-15,1 1 2 0,2-3 8 0,0 1 1 16,2 3-1-16,3-2 0 0,-2 2 4 0,4 3 0 16,-3-3 0-16,1 1-1 0,0-1 3 0,0 0 0 0,1 1 0 15,2 1 0-15,2-2 0 0,1-1 0 0,2 1 0 16,1 0 2-16,0-2-1 0,1-1 1 0,1 1 0 15,3-1 0-15,3-2-1 0,-1 0 2 0,-2 0-1 16,2 0 0-16,1-1-1 0,4-2 2 0,-1-2-2 16,-1-1 1-16,2-1 4 0,1 1 0 0,2-2 1 15,-1-1 0-15,-4-2 4 0,2 0 0 0,-2 0 0 16,1-2 1-16,-4-2-8 0,1-3 2 0,1 1-1 0,-2 0 1 16,-1 1-3-16,-2-5 2 0,1 1-1 0,-1-1 1 15,-4 1-5-15,-1-1 1 0,0 1 0 0,-1-4 0 16,0-1-1-16,-1 1 0 0,-2-1 0 0,1-2 0 15,-2-4 0-15,-3-1 0 0,0 2 0 0,-2 2 0 16,-2-4 0-16,-1 2 0 0,-1 2 0 0,-2-2 0 16,-2 1 2-16,-1 1 1 0,-1 1-1 0,1 3 1 0,0 1 8 15,-1 2 2-15,1 1-1 0,0-2 1 0,-1-2 17 16,-1 0 0-16,-1 4 0 0,-1 1 2 0,2 0 10 16,-4-2 2-16,0 4-1 0,3 1 1 0,1 1-4 15,2 0 0-15,-6 1 1 0,3 3-1 0,-1 3-8 0,1 1 0 16,1 0 1-16,-5 4-1 15,-1-1-19-15,-2 4 0 0,0 0-1 0</inkml:trace>
  <inkml:trace contextRef="#ctx0" brushRef="#br0" timeOffset="30454.92">18841 10274 124 0,'0'0'0'0,"0"0"0"0,0 0 0 0,0 0 45 15,-3-5 0-15,3 5 0 0,-3-5 0 0,3 5-3 0,1 2 2 16,-1-2 0-16,5 3 0 0,-5-3-44 0,3 0 0 16,-3 0 0-16,2 3 1 0,-2-3-18 0,0 2 0 15,0-2 0-15,0 0 1 0,0 0-5 0,0 3 0 16,0-3 0-16,0 2-1 0,0-2 3 0,0 0 1 16,0 0 0-16,0 0 0 0,0 0 6 0,0 0 0 15,0 0-1-15,0 0 2 0,0 0 3 0,0 0 0 16,0 0 0-16,0 0 2 0,0 0 0 0,0 0 0 0,0 0 1 15,0 0 0-15,0 0 5 0,0 0 0 0,0 0 0 16,0 1 0-16,0-1 14 0,-2 5 0 0,2-5 0 16,-3 2 0-16,3-2 34 0,-3 7-1 0,3-7 0 15,-6 24 1-15,2-5 9 0,-4 3 1 16,4 2-1-16,1-3 1 0,-1-5-8 0,0 1-1 0,0 2 0 16,3 2 1-16,-1 1-4 0,-1 1 1 0,3 1 0 15,0 0 0-15,2 1-9 0,1-3 0 0,0 5 1 16,2-3-1-16,1 1-2 0,0 4 1 0,-2-5 0 0,0-2 0 15,1-2-8-15,0-1 1 0,0 2 0 0,0-4 1 16,-4 1-8-16,-1-4 2 0,2-1 0 0,1-4-1 16,-3-2-2-16,0-4-1 0,0-3 0 0,0 6 2 15,0-6 2-15,0 6-1 0,0-6 1 0,3 5 1 0,-3-5-11 16,5 2 1-16,-5-2 0 0,0 3 0 0,0-3 4 16,0 3 1-16,0-3-1 0,0 3 2 0,0-3 0 15,0 3 2-15,0-3-1 0,0 0 1 0,0 0-11 16,0 0 1-16,0 0-1 0,0 2 1 0,0-2-7 15,0 0 2-15,0 0 0 0,0 0 0 0,0 0-4 0,0 0 0 16,0 0 0-16,0 0 1 0,0 0-3 0,0 0 0 16,0 0 1-16,0 0-1 0,0 0-2 0,0 0 1 15,0 0 1-15,0 0-1 0,0 0-1 0,0-5 0 16,0 5 0-16</inkml:trace>
  <inkml:trace contextRef="#ctx0" brushRef="#br0" timeOffset="32106.87">19783 10306 1042 0,'0'0'0'0,"0"0"0"16,0 0 0-16,0 0 16 0,0 0 1 0,0 0-2 15,0 0 2-15,0 0 7 0,0 0-1 0,0 0 1 16,0 0 0-16,0 0-19 0,0 0-1 0,0 0 1 16,0 0-1-16,0 0-5 0,0 0 1 0,0 0-1 15,0 0 1-15,0 0-9 0,0 0 0 0,0 0 0 16,-1 4 1-16,1-4-10 0,-8 16 2 0,8-16-1 15,-16 32 0-15,6-12-4 0,1 3-1 0,-1-1 1 16,2-2 0-16,2-2 4 0,2-6 1 0,-2 1 0 0,1 1 1 16,4 1 9-16,1 0 2 0,0-2-1 0,0 3 1 15,0-5 3-15,0 0 1 0,3 3 0 0,-2-1 0 16,1-2 0-16,0 2 1 0,2-1-1 0,-2-5 1 0,4 1 2 16,-1 0 0-16,3-1 1 0,-5 1-1 15,4-1 1-15,1-1 0 0,0 0-1 0,0 1 2 0,1-1 2 16,2 2 1-16,2-5-2 0,0 0 2 15,-5-1 1-15,1-1 0 0,1-1 0 0,0-1 0 0,1-2 2 16,1 0 2-16,3-2-1 0,-1-3 0 0,2-2 1 16,2-1 0-16,1 0-1 0,-5 0 2 0,0 0-1 0,-1 0 1 15,0 1-1-15,0-2 1 16,-5 4 0-16,0-3 1 0,-2 1 0 0,-1-4 0 0,-4 1 4 0,1 4 0 16,-2-2 0-16,-2-3 1 0,-1-2-1 0,0 0 0 15,0 0 0-15,-2-1 0 0,-3-2-1 0,-2-2 1 16,1 0 0-16,1 4 0 0,-5-4 8 0,-1 2 1 15,1 2-1-15,0-2 1 0,1 3 8 0,-1 2 0 0,3 1 0 16,-1 2 0-16,3 2 2 0,2 2 1 0,-1 3-1 16,-1 2 2-16,2 2 0 0,0 2 0 0,-4-1 1 15,-1 2-1-15,-5 4-11 0,-2 1 0 0,4 1 1 16,1 2 0-16,2 3-8 0,0 2 1 0,2 0-1 16,2-5 2-16,2 2-7 0,2 0 0 0,3-1-1 15,0-1 2-15,0 0-12 0,0 0 0 0,0 1-1 16</inkml:trace>
  <inkml:trace contextRef="#ctx0" brushRef="#br0" timeOffset="32935.55">20880 10223 1231 0,'0'0'0'0,"0"0"0"0,0 0 0 0,0 0 15 15,0-3 2-15,0 3 0 0,0-5 0 0,0 5 15 16,0-3 1-16,0 3-1 0,1 3 2 0,-1-3-22 16,7 0 2-16,-7 0-1 0,3 0 1 0,-3 0-13 0,3 0 1 15,-3 0-1-15,3 0 2 0,-3 0-5 0,2 0 2 16,-2 0 0-16,0 0 0 0,0 0-2 0,0 5 1 16,0-5-1-16,-3 10 1 0,3-10 0 0,-8 34-1 15,1-13 1-15,1 3 0 16,-2 3 1-16,0 3 0 0,0-2 0 0,2 1 0 0,-2 1 1 0,1-2 0 15,1 1 1-15,1-1-1 0,0-4 2 0,2-2 0 16,-2 2 1-16,4-3-1 0,-1-1 2 0,-1-1 0 0,0 0 0 16,0 0 0-16,1 0 4 0,1 0 1 0,1-3-1 15,-4-3 1-15,3-5 4 0,-1-2 1 0,2-6-2 16,2 9 2-16,-2-9-1 0,5 10 1 0,-5-10-1 16,0 3 1-16,0-3 0 0,0 3-1 0,0-3 1 15,0 3 0-15,0-3-7 0,0 5 0 0,0-5 0 16,0 0 1-16,0 0-6 0,0 0 2 0,0 0-1 15,3 0 1-15,-3 0-4 0,3 0 1 0,-3 0 0 16,3 0 1-16,-3 0-2 0,3 0 1 0,-3 0-1 0,3 0 1 16,-3 0 0-16,5 0-1 0,-5 0 0 0,2-8 0 15,-2 8-1-15,3-3 1 0,-3 3 0 16</inkml:trace>
  <inkml:trace contextRef="#ctx0" brushRef="#br0" timeOffset="34652.37">18946 11335 12 0,'0'0'0'0,"0"0"0"0</inkml:trace>
  <inkml:trace contextRef="#ctx0" brushRef="#br0" timeOffset="35011.41">18922 11298 12 0,'0'0'0'0,"0"0"0"15,0-4 0-15,0 4 108 0,0-12-1 0,0 12 1 16,0-7 1-16,0 7-20 0,0-4 0 0,0 4 0 15,0 0 1-15,0 0-70 0,0 0 0 0,0 0 0 16,0 0 1-16,0 0-16 0,0 2 1 0,0-2-1 16,0 0 2-16,0 0-7 0,0 0 0 0,0 0 0 15,-1 0 1-15,1 0-1 0,0 2 0 0,0-2 0 16,0 0 0-16,0 0 2 0,0 3 1 0,0-3-1 16,-5 4 0-16,5-4 11 0,-6 15-1 0,6-15 0 0,-10 30 1 15,5-10 11-15,-1 4 1 0,1 0 0 0,2-2-1 16,0-1 4-16,0-1 2 0,-2 4-2 15,3-2 1-15,1 5-1 0,-4 3 1 0,0-1-1 0,2-2 1 16,3 1-5-16,-5-4 1 0,2-2-2 0,1-1 2 0,2-2-6 16,0 1 1-16,0-4-1 0,0-2 1 0,2 0-3 15,0 1 0-15,-2-3 0 0,1-2 1 0,1-1-5 16,1-4 2-16,-3-5-2 0,0 10 2 0,0-10-3 16,0 9 1-16,0-9-1 0,0 5 0 0,0-5 10 15,0 3-1-15,0-3 0 0,0 5 1 0,0-5-2 0,0 1 0 16,0-1 0-16,0 0 1 0,0 0 0 0,0 0-1 15,0 0 0-15</inkml:trace>
  <inkml:trace contextRef="#ctx0" brushRef="#br0" timeOffset="36252.37">19786 11238 1105 0,'0'-1'0'0,"0"1"0"16,0-7 0-16,0 7 39 0,0-5 0 0,0 5 1 15,0-4-1-15,0 4 13 0,0-3 0 0,0 3 1 16,0-4 0-16,0 4-46 0,0 0-1 0,0 0 1 0,0 2 1 15,0-2-9-15,0 3 0 0,0-3 0 0,-3 6 1 16,3-6-18-16,-8 24 1 0,2-8 0 0,3 0 0 16,-2 1-4-16,2 1-1 0,-2 1 1 0,0-3 0 15,2 1 8-15,3 0 2 0,-3 2 0 0,1-3 0 16,1 2 9-16,-3-1 0 0,3 2 1 0,-1 2 0 0,-4 2 1 16,-1 3 1-16,3-1-1 0,0-3 1 0,-2-3 9 15,1-3 1-15,4-2-1 0,-2-1 1 0,1 0 10 16,0-5 1-16,1-1-1 0,1 0 1 0,0-7 14 15,-2 9 1-15,2-2 0 0,0-1 0 0,0-6 3 0,-1 8 0 16,1-8-1-16,-2 5 2 0,2-5-8 0,0 4 1 16,0-4 0-16,0 4 0 0,0-4-3 0,0 3 0 15,0-3-1-15,0 3 2 0,0-3-7 0,0 3-1 16,0-3 1-16,0 3 1 0,0-3-9 0,0 0-1 16,0 0 1-16,0 0 0 0,0 0-10 0,0 0 1 15,0 0 0-15,0 0-1 0,0 0-5 0,0 0 0 0,0 0 0 16,0 0 0-16,0 0-2 0,0 0 0 0,0 0 0 15</inkml:trace>
  <inkml:trace contextRef="#ctx0" brushRef="#br0" timeOffset="37288.32">20859 11286 992 0,'0'0'0'16,"0"0"0"-16,0 0 0 0,0 0 17 0,0-5 1 0,0 5 0 16,0-3 0-16,0 3 5 0,0-5-1 0,0 5 1 15,0-3 0-15,0 3-10 0,0-3-1 0,0 3 0 16,0-2 2-16,0 2-11 0,0-5 2 0,0 5-1 16,0-3 1-16,0 3-3 0,0 0 0 0,0 0 0 15,-2 0 1-15,2 0-1 0,0 2 1 0,0-2 1 16,-4 3-1-16,4-3 2 0,-4 3 1 0,4-3 0 15,-9 14-1-15,9-14 3 0,-16 30 0 0,8-11 0 0,-2 4 1 16,1 2 1-16,-1 3 0 0,2 1 0 16,2 3 1-16,1 1 1 0,0 0-1 0,-1 0 0 15,-4-1 1-15,3-4 2 0,0 1-1 0,4-2 1 16,0-3 0-16,1-2 4 0,2-2 0 0,-1-1 0 0,1 0 1 0,-4-1 8 16,3-2 1-16,-1-2-1 0,1-1 1 0,2-4 4 15,1-1 0-15,-2 0 1 0,0 0-1 0,0-8-1 16,0 3-1-16,0-3 0 0,0 3 2 0,0-3-5 15,0 3 0-15,0-3-1 0,0 2 3 0,0-2-10 16,0 0 1-16,0 0-1 0,0 0 1 0,0 0-4 16,0 0 0-16,0 0-1 0</inkml:trace>
  <inkml:trace contextRef="#ctx0" brushRef="#br0" timeOffset="43570.36">20811 11306 12 0,'0'0'0'0,"0"0"0"0,0 0 0 0,0 0 0 16,0-5 0-16,0 5 0 0,0-3 0 0,0 3 0 16,0-3 0-16,0 3 0 0,0-3 0 0,0 3 0 15,0-2 0-15,0 2 0 0,0 0 0 0,0 0 0 16,0 0 0-16,0 0 0 15,0 0 0-15,0 0 0 0,0 0 0 0,0 0 0 0,0 0 0 0,0 0 0 0,0 0 0 16,0 0 0-16,0 0 0 0,0 0 0 0,0 0 0 16,0 0 0-16,0 0 0 0,0 0 0 0,0 4 0 15,0-4 0-15,-3 3 0 0,3-3 0 0,-3 3 0 16,3-3 0-16,-3 6 0 0,3-6 0 0,-4 8 0 16,4-8 0-16,-4 6 0 0,4-6 0 0,-3 10 0 15,3-10 0-15,-4 9 0 0,4-9 0 0,-3 5 0 16,3-5 0-16,-3 5 0 0,3-5 0 0,-3 6 0 0,3-6 0 15,-3 2 0-15,3-2 0 0,-4 6 1 0,4-6-1 16,0 0 1-16,0 0 0 0,-3 2 0 0,3-2 0 16,0 3 1-16,0-3 0 0,-3 3 0 0,3-3 0 15,0 3 2-15,0-3-2 0,-3 3 1 0,3-3 1 16,-3 4-1-16,3-4 0 0,-2 4 1 0,2-4-1 16,-5 7 2-16,5-7-1 0,-3 8 1 0,3-8-1 15,-3 12 1-15,3-12 11 0,-6 15 2 0,6-15 0 16,-4 14 0-16,4-14 15 0,-4 6-1 0,4-6 1 15,-5 10 1-15,5-10 4 0,-3 9 1 0,3-9 0 16,-7 10 1-16,7-10-9 0,-6 9 2 0,6-9-1 0,-3 11 1 16,3-11-8-16,-4 14 1 0,4-14 0 0,-3 19 1 0,3-19-5 15,-6 19 1-15,6-19-1 0,-3 16 1 16,3-16-5-16,-2 11 0 0,2-11 0 0,0 7 1 0,0-7-4 16,0 6 2-16,0-6-1 0,0 8 1 0,0-8-3 15,0 9 2-15,0-9-1 0,0 13 0 0,0-13-1 16,0 13 0-16,0-13 1 0,5 14 0 0,-5-14-2 15,3 21 2-15,-3-21-2 0,0 17 2 0,0-17-3 16,0 16 0-16,0-16 1 0,0 16-1 0,0-16 0 0,0 4 1 16,0-4-1-16,5 7 2 0,-5-7-4 0,5 6 0 15,-5-6 0-15,3 5 1 0,-3-5-4 0,3 3 1 16,-3-3 0-16,3 3-1 0,-3-3-1 0,3 3 1 16,-3-3-1-16,4 5 1 0,-4-5-2 0,3 2-1 15,-3-2 1-15,3 3 0 0,-3-3 0 0,3 3-1 16,-3-3 1-16,3 5-1 0,-3-5 0 15,4 1-1-15,-4-1 0 0,6 0 2 0,-6 0-2 0,6 0 1 0,-6 0-1 16,8 0 1-16,-8 0-1 0,13 0 0 0,-13 0 0 16,13 0 1-16,-13 0-2 0,12-4 0 0,-12 4 0 15,13-7 2-15,-13 7-1 0,18-11 1 0,-18 11-1 16,17-8 0-16,-17 8 2 0,13-6 0 0,-13 6 1 16,11-6 0-16,-11 6-1 0,10-7 2 0,-10 7-1 15,11-6 0-15,-11 6 1 0,5-6 1 0,-5 6-1 16,6-7 1-16,-6 7-2 0,6-11 1 0,-6 11 0 15,7-9 1-15,-7 9-2 0,11-7 2 0,-11 7-1 16,11-4 1-16,-11 4-3 0,10-8 1 0,-10 8 0 0,11-11 0 16,-11 11 0-16,6-10 1 0,-6 10-2 0,7-11 2 15,-7 11-1-15,8-9-1 0,-8 9 1 0,4-15 1 16,-4 15-3-16,8-14 1 0,-8 14-1 0,4-21 2 0,-4 21-2 16,3-28 2-16,-3 28-1 0,6-29 1 0,-3 14 0 15,2-1 0-15,-3 2 0 0,1-1 1 0,0 1-2 16,2 0 1-16,-4 0-1 0,1 1 2 0,0 2-1 15,-1 0 1-15,1 1-1 0,-1-1 1 0,1 2-1 16,0 1 0-16,-1 0 0 0,-1 0 1 0,0 3-1 0,0-1 1 16,0 6 0-16,0-10 0 0,0 10-1 0,-3-9 2 15,3 9-1-15,-3-10 1 0,3 10 0 0,-3-9 0 16,3 9-1-16,-4-10 1 0,4 10 0 0,-1-6 0 16,1 6 0-16,-8-5 1 0,8 5 5 0,-5-3 1 15,5 3 0-15,-8-6-1 0,8 6-3 0,-6-3 1 16,6 3-1-16,-7-4 0 0,7 4-2 0,-6-3 1 15,6 3-1-15,-5-1 1 0,5 1 1 0,-1 0 1 0,1 0-1 16,-5 0 1-16,5 0-3 0,-3 0 1 0,3 0-1 16,-4 0 1-16,4 0-1 0,-3 0 0 0,3 0 0 15,-3 0 1-15,3 0-4 0,-3 0 1 0,3 0-2 16,-7 1 2-16,7-1-5 0,-6 3 1 0,6-3-1 16,-9 4 1-16,9-4-3 0,-10 3 1 0,4 0-1 15,-1 0 1-15,1 2-1 0,-1 1 0 0,1-3 0 16,0 2 2-16,-1-2-2 0,1 2 1 15,0 0-1-15,-1-2 1 0,7-3-1 0,-11 8 1 0,5-2-1 16,-1 0 1-16,1 1-1 0,0 1 0 0,-2 3 0 0,1-3 0 16,-2 0 0-16,1-2 0 0,1 0 0 0,1 2 0 15,3-3-1-15,-4 1 1 0,7-6-1 0,-6 7 1 16,6-7-2-16,-5 6-1 0,5-6 1 0,-3 6 0 16,3-6 0-16,-3 7-1 0,3-7 1 0,-7 9 0 15,4-3 2-15,3-1 0 0,0-5 0 0,-4 10 0 16,4-10 0-16,-4 11 1 0,3-5 0 0,-1 2 0 0,1 0-1 15,-1 0 1-15,0 5-1 0,1-1 1 0,-1 2-1 16,1 1 0-16,1-6 0 0,0 4 0 0,0-5-1 16,0 1 1-16,0-1 0 0,0 0 0 0,0 0-2 0,0 0 0 15,0 0 0-15,0 0 0 0,0 0-2 0,0 0 1 16,0 1-2-16,0 1 2 0,0-1-3 0,0 1 1 16,0-6-1-16,0 3 1 0,0-7 0 0,0 9-1 15,0-9 1-15,0 10-1 0,0-10 0 0,1 9 1 16,-1-9-1-16,0 7 2 0,0-7-1 0,3 6 1 0,-3-6-1 15,4 6 1-15,-4-6-1 0,3 7 1 0,-3-7-1 16,3 4 2-16,-3-4 0 0,3 3-1 16,-3-3 1-16,3 5-1 0,-3-5 2 0,3 2 1 0,-3-2-1 15,4 3 1-15,-4-3 1 0,3 3 0 0,-3-3 0 16,3 3 0-16,-3-3 0 0,3 3 1 0,-3-3 0 16,7 4 0-16,-7-4 2 0,11 3 1 0,-11-3-1 15,8 0 1-15,-8 0-2 0,9 0 1 0,-2 0 0 16,-1 0 1-16,0-3-3 0,1 1 1 0,-1 0-1 15,1 1 2-15,-1-2-3 0,0 1 1 0,2-4 0 16,-1 1 0-16,-1 0-1 0,0 1 0 0,6-8 0 16,-3 0 1-16,1-1-1 0,-2 0 0 0,0-1 0 0,0 0 1 15,0 0-1-15,1-1 1 0,-3-5-1 0,2 1 1 16,0 1-1-16,0-2 0 0,-1 2 0 0,-1 3 2 16,2 0-2-16,0 1 0 0,-5 8 0 0,2-2 1 0,-3 0-1 15,1 0 0-15,0 0 0 0,-1 2 0 0,1-2 0 16,-3-2 0-16,3-4 0 0,-1 1 0 15,-1 1 0-15,-1-1 0 0,0 7 0 0,0-1 1 16,-1 1 0-16,-1 0 1 0,0-1 0 0,1 3 1 0,1-4 1 16,-3 3 1-16,3 5-1 0,-5-8 1 0,5 8 1 0,-5-11 2 15,5 11-1-15,-8-9 1 0,8 9 1 0,-6-8 1 16,6 8-1-16,-7-11 1 0,7 11-3 0,-11-7 1 16,11 7-1-16,-9-6 1 0,9 6-1 0,-10-5 0 15,4 0-1-15,-1 2 2 0,1 3-1 0,0-3 0 16,-2 1 0-16,0 1 0 0,0 1 0 0,-2 0 1 15,-7 3 0-15,1 2 0 0,0 1-5 0,0 2 0 16,-2 2 1-16,2 1-1 0,0 1-2 0,2 1 1 16,1 0 0-16,2-1 0 0,0 1-2 0,1 1 1 0,6-7-1 15,-1-1 1-15,0 2-1 0,2-3 0 0,3-5 0 16</inkml:trace>
  <inkml:trace contextRef="#ctx0" brushRef="#br0" timeOffset="46619.87">18915 12516 866 0,'0'0'0'0,"0"0"0"15,0-2 0-15,0 2 19 0,0-8 0 0,0 8 0 0,0-4 1 16,0 4 27-16,0-4 2 0,0 4-1 0,0-1 0 15,0 1-9-15,0 3 2 0,0-3-2 16,0 0 2-16,0 0-15 0,0 0 1 0,0 0 0 0,0 0 0 16,0 0-11-16,0 0 0 0,0 0-1 0,0 3 2 0,0-3-6 15,0 5 1-15,0-5-1 0,0 14 0 0,0-14 1 16,6 29 1-16,-6-12-1 0,0 4 2 0,0-4-3 16,0 4 0-16,0-1 0 0,0 2 0 0,0 4 9 15,1-4-1-15,3 5 0 0,-1 1 0 0,-2 2 2 16,1 4 0-16,1-3 1 0,0 1-1 0,1-4-7 15,-3 1 0-15,2-2 1 0,-1 0-1 0,-2-2-6 0,-2 0 0 16,2 1 0-16,2-1 0 0,0 0-4 0,-1 1 1 16,2-6-1-16,-3-4 1 0,0-5-3 0,0-3 0 15,0-1 0-15,2-4 2 0,-2-3-2 0,2 3 0 16,-2-3 1-16,0 0 0 0,0 0-2 0,0 0 1 16,0 0 0-16,0 0 1 0,0 0-2 0,0 0 0 15,0 0 0-15,0 0 0 0,0 0-1 0,0-8 0 0,1-2 0 16</inkml:trace>
  <inkml:trace contextRef="#ctx0" brushRef="#br0" timeOffset="47526.99">19691 12533 778 0,'0'0'0'0,"0"0"0"0,0 0 0 0,0 0 18 15,0-5 1-15,0 5-1 0,0-3 1 0,0 3 3 16,0-3 0-16,0 3 1 0,0-1-1 0,0 1-23 15,3 0 1-15,-3 0 0 0,5 0 0 0,-5 0-35 16,1 0 0-16,-1 0 1 0,3 0-1 0,-3 0-35 0,4 0 2 16,-4 0-1-16,1 0 1 0,-1 0 27 0,0 0 1 15,0 0 0-15,0 0-1 0,0 0 18 0,0 0 0 16,0 0 0-16,0 0 0 0,0 0 20 0,0 0-1 16,0 0 1-16,0 0 0 0,0 0 3 0,0 3 1 15,0-3 0-15,0 20 0 0,0 4 19 0,0 1 2 0,0 2-2 31,3-1 1-31,-1-4 31 0,1 0-1 0,-3 3 1 0,0-1 0 0,0 5 1 0,-1 4 2 16,-1-3-1-16,0 0 1 0,-1-3-13 0,2 0 0 0,-1 0 0 16,0 0 1-16,1-2-9 0,-1-1 1 0,2-1 0 15,0 3 0-15,0-2-7 0,0-2 1 0,2-2-1 16,-1-1 1-16,1-1-5 0,0-4-1 0,-1-1 1 16,2-4 0-16,-3-9-4 0,2 6 1 0,-2-6 0 15,3 4 1-15,-3-4-3 0,0 0 0 0,0 0 0 16,0 1 1-16,0-1 4 0,0 0-1 0,0 0 1 15,0 0 1-15,0 0-4 0,0 0 0 0,0 0 0 0,0-6 2 16,3-2-5-16,1-2 1 0,5-2 0 0</inkml:trace>
  <inkml:trace contextRef="#ctx0" brushRef="#br0" timeOffset="48307.41">20802 12403 752 0,'0'0'0'0,"0"0"0"0,0-1 0 0,0 1 22 0,0-8-1 15,0 8 0-15,0-5 1 0,0 5-1 0,0 0 2 16,0 0-2-16,0 0 1 0,0 0-22 0,0 3 0 16,0-3 0-16,0 0 1 0,0 0-13 0,0 2 0 15,0-2-1-15,0 0 2 0,0 0-22 0,0 3 0 16,0-3 0-16,0 3 1 0,0-3 4 0,0 0 1 0,0 0-1 15,0 3 1-15,0-3 15 0,0 4 0 0,0-4 0 16,0 6 1-16,0-6 10 0,0 8 0 0,0-8-1 16,0 25 1-16,0-4 9 0,-2 2 1 15,0 1 0-15,1 2 0 0,-1 2 25 0,1 1 1 0,-1 4-1 16,2 3 1-16,0 1 11 0,0 4 1 0,-1 0-1 16,1 0 1-16,0-3-4 0,0-1 1 0,-4-4-2 15,4-2 2-15,0 1-10 0,0-3 1 0,0-4-1 16,0 0 1-16,0-3-2 0,0-1-1 0,0-2 1 15,0 0 1-15,0 0-3 0,-1-2 0 0,1-4 1 0,0-2 0 16,-2-3-1-16,2-3 0 0,0-5 0 0,0 6 1 16,0-6-5-16,0 2 1 0,0-2-1 0,0 0 1 15,0 0-5-15,0 0 1 0,0 0 0 0</inkml:trace>
  <inkml:trace contextRef="#ctx0" brushRef="#br0" timeOffset="49691.82">22268 6748 967 0,'0'0'0'0,"0"0"0"0,0-11 0 0,0 11 0 0,0-10 1 16,0 10-1-16,0-8 1 0,0 8 25 0,0-4 1 15,0 4-1-15,0-3 1 0,0 3 8 0,5-4 1 16,-5 4 0-16,11-4 0 0,-11 4-10 0,21-13 0 15,-7 5 0-15,5 0-1 0,2 0-5 0,6 0 0 16,2 4-1-16,-1-1 1 0,3-2-8 0,1 3 1 0,-2 1-1 16,-2 1 1-16,1 2-5 0,-3-3 1 15,-1 3 0-15,-1 3 0 16,-3-1-9-16,-2 4 1 0,-3-1 1 0</inkml:trace>
  <inkml:trace contextRef="#ctx0" brushRef="#br0" timeOffset="49902.92">22294 7074 1054 0,'1'-1'0'0,"-1"1"0"0,7-7 0 15,-7 7 4-15,0-6-1 0,0 6 0 0,20-10 1 0,4 6 0 16,6-3 2-16,4-1-2 0,1 0 2 15,2 2-3-15,2 0 1 0,1-2-1 0,-1 0 0 0,0 2-4 16,0-2 1-16,1-3 0 0</inkml:trace>
  <inkml:trace contextRef="#ctx0" brushRef="#br0" timeOffset="50320.53">23631 6536 539 0,'0'-3'0'0,"0"3"0"16,5-10 0-16,-5 10 4 0,6-13 0 0,-6 13 1 16,13-14-1-16,-13 14 5 0,20-17 0 0,-20 17 0 15,23-18 1-15,-23 18-2 0,22-15 1 0,-22 15 0 16,22-15 0-16,-22 15-3 0,26-12-1 0,-26 12 1 15,22-10 0-15,-22 10 1 0,18-5 0 0,-18 5 0 16,24 5-1-16,-8 0 3 0,1 3 0 0,-1 3 0 16,0 6 1-16,-2 4-4 0,1 3 0 0,-4 4-1 15,-2 1 1-15,-1 4-2 0,-3 3 1 0,-2 1-1 16,-3-1 1-16,-4 2-3 0,-4-1 0 0,0-4 1 0,0-2-1 16,0-2-1-16,1-4 0 0,-2-1 0 0,1-7 0 15,0-1-1-15,0-3 0 0,0-4 0 0,1-1 0 16,3-1-1-16,-1-3 1 0,5-4-1 0,-8 8 1 15,8-8-1-15,0 4 1 0,0-4-1 0,0 4 1 0,0-4-1 16,6 2 1-16,2 1 0 0,5 0 0 16,6 2 0-16,5-3 0 0,2 1 0 0,1 0 0 0,3-2-1 15,0 1-1-15,2 0 1 0,5 1 1 0,3-3 1 16,1 0 1-16,2 0-1 0</inkml:trace>
  <inkml:trace contextRef="#ctx0" brushRef="#br0" timeOffset="50703.87">22050 8227 438 0,'0'-3'0'0,"0"3"0"0,6-5 0 16,-6 5 14-16,3-8 0 0,-3 8 1 0,11-13 0 15,-11 13 10-15,18-24 2 0,-18 24-1 0,19-20 1 16,-19 20-15-16,24-18 2 0,-24 18-1 0,24-20 1 0,-24 20-9 16,22-29 1-16,-22 29 0 0,32-23-1 0,-11 13-5 15,3 1 0-15,1-1 0 0,2 1 1 0,5-1-3 16,2 1 0-16,1-1 0 0</inkml:trace>
  <inkml:trace contextRef="#ctx0" brushRef="#br0" timeOffset="50939.77">22386 8317 552 0,'0'0'0'0,"0"0"0"0,0 0 0 0,0 0 0 16,11-5 1-16,-11 5 0 0,18-6 0 0,-2 0 0 16,4-2 1-16,6-5 6 0,6-1 1 0,1 1-1 15,2 4 1-15,2-4 21 0,1 2 2 0,4 0-2 16</inkml:trace>
  <inkml:trace contextRef="#ctx0" brushRef="#br0" timeOffset="51445.72">23752 7608 929 0,'2'0'0'0,"-2"0"0"0,11-2 0 0,-11 2 19 16,20-5 0-16,-20 5 0 0,20-3 1 0,-20 3 19 0,19-5 1 15,-19 5-1-15,24-8 1 0,-24 8-4 0,23-11 1 16,-23 11-1-16,29-12 1 0,-10 7-19 0,-3-3 0 16,2 3 0-16,-5-1 1 0,1 1-10 0,-1 2 0 15,-4 1 0-15,-1-1 0 0,-1 2-1 0,-3 1 0 16,-4 0 0-16,10 1-1 0,-10-1-1 0,6 5 1 0,-6-5 0 16,3 11-1-16,-1-3 0 0,-2 3 0 0,-3 7-1 15,-2 2 2-15,-3 1-3 16,-1 4 1-16,-1-1-1 0,-1 0 2 0,1-4-4 0,-3-4 0 0,4-2 1 15,1 0 0-15,0-1-3 0,0 0 0 0,2-5 0 16,2-4 1-16,4-4-1 0,0 4 0 0,0-4 0 16,-3 3 0-16,3-3-1 0,0 0 1 0,0 0 0 15,0 0 0-15,0 0-1 0,0 0 1 0,0 0-1 16,7 0 1-16,1 0-1 0,3 0 0 0,6 0-1 16,6 0 2-16,7 0-1 0,5 1 0 0,0 3 0 15,-3 0 1-15,-3 1-1 0,-2 3 0 0,-3 3 0 0,-2 2 1 16,-5 3-1-16,-1 1-1 0,-6 2 1 15,-7 3 1-15,-6 2-1 0,-5-2 1 0,-3 5 0 16,-4-3 0-16,-4 1 0 0,-3 4 0 0,-3-6 0 0,-4 3 0 0,-3 2 0 16,-3 1 0-16,-2-4 0 0,1 0 0 0,-3 2 0 15,1-3 0-15,0 1 0 0,1-4 0 0,4-1-1 16,-1-1 0-16,4-4 0 0</inkml:trace>
  <inkml:trace contextRef="#ctx0" brushRef="#br0" timeOffset="51825.33">22018 9093 992 0,'0'0'0'0,"0"0"0"15,0 3 0-15,0-3 4 0,0 5 0 0,0-5 1 16,0 0 1-16,0 0 1 0,0 0 2 0,0 0-1 16,6-7 1-16,-6 7 11 0,13-6 2 0,-13 6-1 15,21-14 0-15,-2 1-1 0,3-1-1 0,-1 1 0 0,-2 4 1 16,0 1-2-16,-1 1 1 0,1 1 0 0,3 0 0 15,4-1 1-15,-1 3 2 0,1-1-2 0,1 0 1 16,1 2-3-16,3 0 0 0,-1 0 0 16,0 1 1-16,2-3-4 0,2 2-1 0,-1 0 1 0,0 1 1 15,3-1-6-15,-1 2 0 0,-2-1 0 0,1 1 1 16,-1 1-6-16,0-4 0 0,1 1 1 0</inkml:trace>
  <inkml:trace contextRef="#ctx0" brushRef="#br0" timeOffset="52604.58">23953 8656 941 0,'0'0'0'0,"0"0"6"0,0 0-1 16,0 0 1-16,1-27 1 0,-1 27-3 0,4-6 2 16,-4 6-1-16,0 0 1 0,0 0-5 0,0 4 1 15,0-4 1-15,0 2-1 0,0-2-2 0,0 3 0 0,0-3 0 16,-5 24 0-16,-3 0-1 0,0 4 0 0,0 1-1 15,1 1 1-15,4-2 0 0,3-1 1 0,-3 0 0 16,0 0 0-16,1-2 1 0,2-1 0 0,2-2 1 16,1-1 0-16,0-2 6 0,0 0 1 15,2 0-2-15,2 0 2 0,-1 1 7 0,0-4 1 0,1-2 0 16,-1 1 0-16,1-9-1 0,-3 0 2 0,-4-6 0 16,7 5 0-16,-7-5 1 0,11-5 2 0,-2 2-2 15,3-2 1-15,2-3-3 0,2-3 1 0,0-1 0 16,-2-3 0-16,0 0-2 0,-1-3 2 0,0-1 0 0,-2-1 0 15,-1-1-2-15,-2 0 0 0,0 1-1 0,0-2 2 16,-2 0-3-16,-1 1-1 0,0 0 1 0,-1 2 0 16,-2 7-4-16,-1 2 2 0,-1 2-1 15,0 2 0-15,0 6-1 0,0-2 0 0,-1 10 0 0,-2 5 0 0,-4 6-2 16,-2 6 0-16,-2 9 0 0,-1 2 1 0,0 7 0 16,-3 7 0-16,3 1 0 0,0 1 1 0,1-1-1 15,0 0 0-15,-3 2 0 0</inkml:trace>
  <inkml:trace contextRef="#ctx0" brushRef="#br0" timeOffset="53074.09">21664 10370 1595 0,'2'-1'0'0,"-2"1"0"0,4-6 0 15,-4 6 13-15,4-7-1 0,-4 7 0 0,7-6 2 0,-7 6 22 16,18-3 1-16,-18 3-1 0,29-8 1 0,-9 0-7 15,3-2 1-15,-1 2 1 0,0 1-1 0,-4 0-25 16,-1 2-1-16,3-1 1 0,-3 0 1 0,4 1-4 16,0-3 1-16,1 3-1 0,3-3 0 0,4 2-1 0,3 0 1 15,3-1-1-15,0 3 0 0,3-1-1 0,4 0 0 16,-1 2 1-16</inkml:trace>
  <inkml:trace contextRef="#ctx0" brushRef="#br0" timeOffset="53563.23">21642 10792 778 0,'-2'-4'0'16,"2"4"0"-16,0-3 0 0,0 3 33 0,-3-6 1 15,3 6-1-15,0-3 1 0,0 3 21 0,0-2 1 16,0 2 0-16,5 0 0 0,-5 0-26 0,6-1 2 15,-6 1-1-15,21-16 1 0,-2 2-18 0,8-4 2 16,-2 1 0-16,4 2-1 0,1-2-13 0,1 3-1 0,-1 0 0 16,2-1 1-16,1 1-3 0,2 0 1 0,0-2 0 15,1 2 0-15,0-2-3 0,2 3 0 0,2-3 0 16</inkml:trace>
  <inkml:trace contextRef="#ctx0" brushRef="#br0" timeOffset="54062.34">23631 9843 1030 0,'0'0'0'0,"0"0"0"0,0 0 0 0,0 0 1 0,0-3 1 15,0 3 0-15,0-5 1 0,0 5 2 0,0 2 2 16,0-2-2-16,0 3 2 0,0-3-2 0,0 5 0 15,0-5 1-15,-10 25 0 0,2-1-4 0,-1 8 0 0,2-4 0 16,-1 2 1-16,4 2-2 0,-1-4 0 0,0 1 0 16,3-1 1-16,4 1 4 0,1-1 0 0,4 1 0 15,2-7 1-15,4-1 3 0,1-2 0 0,1 0 0 16,1 0 0-16,-4 0 4 0,3-5-1 16,1 0 1-16,1-1-1 0,1-2-2 0,-1-2 2 15,1-1-1-15,-2 2 0 0,0-1-3 0,-2 1 1 0,-1-2 1 16,-4 0-1-16,-2-5-8 0,-4 0 0 0,-3-3 0 15,3 6 2-15,-3-6-3 0,2 5 0 0,-2-5 0 16,-4 8 0-16,4-8-1 0,-8 9 0 0,0-2 0 0,-1 1 1 16,-7-4-1-16,-2 4 0 0,1 0 0 0,1-6 1 15,0-1-1-15,0-1 0 0,2 0 0 0</inkml:trace>
  <inkml:trace contextRef="#ctx0" brushRef="#br0" timeOffset="54320.05">23800 9848 1243 0,'0'0'0'16,"0"0"0"-16,5 0 0 0,-5 0 3 0,11-11 1 15,-11 11-1-15,20-6 1 0,-2 4 3 0,3 0 1 16,1-1 0-16,0-2 0 0,2-1 32 0,2 0 2 0,2-1-1 16,4 1 1-16,5-2-14 0,1 0 0 0,0 0 0 15,-1 0 1-15,0 2-3 0,1 1 1 0,-5 1 0 16</inkml:trace>
  <inkml:trace contextRef="#ctx0" brushRef="#br0" timeOffset="54719.38">21870 11406 878 0,'1'-2'0'0,"-1"2"0"0,8-15 0 0,-8 15 39 0,7-23 1 16,-7 23-1-16,11-14 1 0,-11 14-24 0,11-8 0 15,-11 8 0-15,9-5 0 0,-9 5-12 0,5-3 0 16,-5 3 1-16,8-4-1 0,-8 4-4 0,14-10 0 16,-14 10 0-16,29-16 0 0,-8 4 0 0,3-3 0 0,1 1 0 15,-1 0 0-15,0 0 0 0,2-5 1 0,-1 1-1 16,-1 1 1-16,2-2 1 0,-1-2 0 0,-3 1 0 16</inkml:trace>
  <inkml:trace contextRef="#ctx0" brushRef="#br0" timeOffset="54926.82">21967 11617 992 0,'-2'0'0'0,"2"0"0"0,0-12 0 16,0 12 17-16,0-9 1 0,0 9 0 0,5-5 0 15,-5 5 15-15,13-3-1 0,-13 3 1 0,33-17 0 0,-6-1-4 16,7-2 0-16,-1-3 0 0,2 3 0 0,4-1-13 16,-3 1 1-16,4-1-2 0</inkml:trace>
  <inkml:trace contextRef="#ctx0" brushRef="#br0" timeOffset="55273.53">23773 10869 1431 0,'0'0'0'0,"0"0"0"16,0 0 0-16,0 0 26 0,0 0 0 0,0 0 0 15,0 0 0-15,0 0 47 0,0 0 0 0,0 0-1 16,0 0 1-16,0 0-19 0,0 0 0 0,0 0 0 16,-2 2 0-16,2-2-23 0,-5 8 1 0,-4 8-1 15,-6 7 2-15,-4 6-11 0,-5 7 2 0,2 2-2 0,1 2 2 16,2-4-4-16,2 1 0 0,2-6 0 0,3-1 2 16,4-3-10-16,0-5 1 0,3-1 1 0,2 0-1 15,3-1-8-15,1-4 0 0,4-2 0 0,0-1 1 16,1 1-4-16,1-3 0 0,1 0 0 0,1-1 1 0,2-4-3 15,0-1 1-15,2 1-1 0,3-3 1 0,3 1-1 16,4-4 0-16,-1-4 0 0</inkml:trace>
  <inkml:trace contextRef="#ctx0" brushRef="#br0" timeOffset="55408.74">24061 11132 1180 0,'-3'-8'0'0,"3"8"0"0,-5-17 0 0,5 17 18 0,-9-5 0 15,9 5 0-15,-20-3 1 0,20 3 5 0,-31-3-1 16,11 4 1-16,0 4 0 15,-7 0-9-15,-2 4 0 0,0 5-1 0,1 1 2 0,0 4-12 0,3 0 1 16,1 1-1-16</inkml:trace>
  <inkml:trace contextRef="#ctx0" brushRef="#br0" timeOffset="55905.85">21674 12646 1407 0,'0'0'0'15,"0"0"0"-15,0 0 0 0,0 0 14 0,0 0 2 16,0 0-1-16,9 0 0 0,-9 0 28 0,21-8 1 16,-2-3-2-16,3-2 2 0,7-4 1 0,6-4 0 15,2-1 0-15,-1 1 0 0,-1 1-17 0,0-1 0 0,1 0 0 16,-1 2 0-16,1 0 2 0,1-1 1 0,-2 1-1 16,-2 1 1-1,-1 3-13-15,-1 0 0 0,0 1 0 0,-3 1 0 0,-1 2-9 16,-2 2 1-16,-3 1-1 15,2 3 1-15,0 0-6 0,0 4 0 0,0-1-1 0,-2 2 2 16,-1-3-5-16,-2 3 1 0,-1 3-1 0</inkml:trace>
  <inkml:trace contextRef="#ctx0" brushRef="#br0" timeOffset="56120.74">21949 12809 1381 0,'-5'3'0'15,"5"-3"22"-15,-3 3 1 0,-16 7-1 0,3-3 1 16,5 0 10-16,2 1 2 0,5 0-1 0,0-4 1 0,4-4-15 16,-2 5 0-16,2-5 0 0,0 6 0 0,0-6-12 15,2 4 1-15,4-3-1 0,3 4 1 0,4 0-4 16,3-1-1-16,5-2 1 0,3-4 0 0,4-2 1 0,6-3-1 16,-1-5 1-16,1-1 1 0,1-4-1 0,0-4 2 15,3-1 0-15,2-2 0 0,3-1-4 16,2-4 2-16,1-1 0 0</inkml:trace>
  <inkml:trace contextRef="#ctx0" brushRef="#br0" timeOffset="56551.43">23224 12315 992 0,'2'0'0'0,"-2"0"0"16,3-5 0-16,-3 5 24 0,0 0 1 0,0 0 0 0,5-3 0 15,-5 3 16-15,17-16-1 0,-17 16 1 0,29-16 0 16,-10 7-11-16,2-2 2 0,1-1-2 0,4 3 2 15,2-1-16-15,0-1 1 0,2 0 0 0,0 0 1 16,4 0-2-16,-1-5-1 0,2 4 1 0,2-1 0 0,-1 2-5 16,3 1 1-1,-3 2 0-15,3 2 0 0,0 5-2 0,3-3 1 0,-5 8-1 0,-6 3 2 16,-3 6 2-16,-3 5 2 0,-3 7-1 0,-4 7 0 16,-4 7 8-16,-3 4 0 0,-4 6 0 0,-4 6 0 15,-5 7 4-15,-2 6 1 0,-3 0-1 0,-4 4 1 0,-2 0-4 16,-3 3 0-16,-1-4 1 0,-2-6 0 0,0-8 0 0,-1-5 0 15,0-3 1-15,-1-1 0 0,-1-5-9 16,-1-4 1-16,3-6-1 0,-1-4 1 0,0-9-8 0,2-7 0 16,3-2 0-16,2-3 1 0,1-3-6 0,2-4-1 15,3-5 1-15</inkml:trace>
  <inkml:trace contextRef="#ctx0" brushRef="#br0" timeOffset="56886.55">23755 12725 1431 0,'-1'-2'0'0,"1"2"0"16,-2 0 0-16,2 0 21 0,0 2-1 0,0-2 0 0,-5 3 1 15,5-3 19-15,0 0 0 0,0 0 0 0,0 0 1 0,0 0-12 16,0 0 1-16,0 0 1 0,14-5-1 16,7-3-8-16,5-3 2 0,2 2-1 0,3-4 1 0,2-1-2 15,4-2 2-15,1-3-2 0,4-2 2 0,1-1-4 16,1 0 2-16,2-5-1 0,1 2 0 0,0-1-3 16,4 1 1-1,-1 1-1-15,-2 1 1 0,-2 0-4 0,-1 3-1 0,-4 1 1 0,-3 1 1 0,-6 6-4 16,-5 2 2-16,-4 2-2 15,-4 4 1-15,-3 2-9 0,-5 2 0 0,-3 2 1 16</inkml:trace>
  <inkml:trace contextRef="#ctx0" brushRef="#br0" timeOffset="58219.45">23902 10947 703 0,'-2'-3'0'16,"2"3"0"-16,-1-10 0 0,1 10 46 0,-2-8 1 15,2 8 0-15,-5-12 1 0,5 12 2 0,-6-13 1 16,6 13-1-16,-3-11 1 0,3 11-49 0,-4-5 0 16,4 5 0-16,0-3 2 0,0 3-10 0,-3-2 2 15,3 2-1-15,-3 0 1 0,3 0-31 0,-3 0 0 16,3 0 0-16,-3 0 2 0,3 0-15 0,-8 0 1 0,8 0 0 15,-15 5 0-15,15-5 19 0,-20 13 1 0,20-13-1 16,-26 23 1-16,26-23 21 0,-29 31 2 0,15-16-2 16,0 1 2-16,-1-3 4 0,1-4 0 0,0 4 0 15,1 1 0-15,2 2 5 0,1 2 1 0,-1-1 0 16,3 2-1-16,2-2 15 0,1 2 1 0,2 2-1 16,-5 0 0-16,3-1 2 0,0 1 2 0,0-1-1 0,1 4 0 15,1-3 5-15,1 2 0 0,0 3 0 0,-1-3 0 16,0 3-1-16,1-2 1 0,2 1-1 15,0-5 1-15,2 1-15 0,1 1-1 0,2 0 0 0,1-1 2 16,2-4-8-16,2 2 1 0,-1-3 0 0,-1-5 0 16,4-3-5-16,-5-1 0 0,1-6 0 0,-1 1 1 0,-1-2-3 15,1 0 1-15,1 0-1 0,1 0 1 0,2 0 1 16,0 0 2-16,1-3-1 0,2-2 0 16,-1-3 4-16,1 0 0 0,0 0-1 0,-1-3 1 15,0 1 3-15,0-1 2 0,-1-1-2 0,3-1 1 0,2 0-7 16,1 1 1-16,-1-3-1 0,-1-2 1 0,0-2-5 15,-1-2 1-15,-1-1 0 0,0 2 0 0,-3-2-1 0,2-1 0 16,-2 0 0-16,-1-1 0 0,-2 2 0 0,-2-4 0 16,-3 4 0-16,-1 2 1 0,-2 1-1 0,-2 0 1 15,-1 3 1-15,0 3-1 0,-2 4 1 0,-1 2 1 16,-2 3-1-16,0 0 2 0,0 3-1 0,0 1 1 16,-2 0-1-16,1 1 1 0,-2 3 4 0,-2-4 0 15,-1 1 0-15,-1 1 0 0,-1-1 3 0,0 2 0 16,0 1 1-16,1 0-1 0,-5 4 1 0,1 2 0 0,2-2 1 15,1 0 0-15,0 0 4 0,0-1 1 0,0 3 0 16,0 1 0-16,0-1 3 0,-1 2 1 0,1 1-1 16,1 1 1-16,-2-3-6 0,1 3 0 0,3-1 0 15,0 0 0-15,5-2-3 0,-1 0-1 0,2-2 0 16,3-1 1-16,0 0-2 0,3-5 1 0,-1 4 1 16,1 1-1-16,1 0-5 0,1-2 1 0,-1-6-1 15</inkml:trace>
  <inkml:trace contextRef="#ctx0" brushRef="#br0" timeOffset="68587.44">15143 14281 12 0,'0'-1'0'0,"0"1"0"16</inkml:trace>
  <inkml:trace contextRef="#ctx0" brushRef="#br0" timeOffset="69971.28">14917 14289 12 0,'0'0'0'16,"0"0"0"-16,0-6 0 0,0 6 0 0,0-13 0 0,0 13 0 15,5-8 0-15,-5 8 0 0,0-1 0 0,0 1 0 16,0 3 0-16,0-3 9 0,5 3 0 0,-5-3 0 16,11 3 1-16,-11-3 29 0,13 3 0 0,-13-3 1 15,17 3-1-15,-17-3 1 0,18 0 1 0,-18 0-1 16,20 2 1-16,-20-2-10 0,26 0 2 0,-26 0-2 16,27 0 2-16,-10 0-4 0,4 0 0 0,-3 0 0 15,-1 0 1-15,2 0-3 0,-1 0 1 0,-2-2-1 16,1 1 1-16,4-1-3 0,0 2 0 0,0 2-1 15,-4-1 2-15,4 1 1 0,0 0 1 0,-1-1 0 0,1 1 0 16,0 2-3-16,-2-2 1 0,0 1 0 0,2 0-1 16,-1 1-6-16,1-1 1 0,0-2-1 0,0 1 0 15,-1 1-8-15,1-3 0 0,1-3 0 0,-4 3 1 16,1 3-6-16,0-3 1 0,0 0 0 0,2-3 0 0,1-2-2 16,-1 0 1-16,0 1-1 0,-2 0 1 0,3 1-2 15,-1 0 1-15,-4 0-1 0,1 1 2 0,1 1 4 16,-5 1 1-16,2 0-1 0,0 0 2 0,-3-2 3 15,-3 1 2-15,1 1 0 0,-3 0 0 0,-4 0 1 16,1 0 0-16,-5 0 0 0,11 0 1 0,-11 0-3 0,7 0-1 16,-7 0 1-16,6 0 0 0,-6 0-2 0,2 0 1 15,-2 0-1-15,3 0 2 0,-3 0-6 0,3 0 0 16,-3 0 0-16,-1 0 2 0,1 0-6 0,-2 0 2 16,2 0-1-16,-3 0 1 0,3 0-4 0,-8 0 1 15,1 0-1-15</inkml:trace>
  <inkml:trace contextRef="#ctx0" brushRef="#br0" timeOffset="70654.38">14955 14321 677 0,'0'-2'0'15,"0"2"0"-15,0-6 0 0,0 6 17 0,0-3 1 16,0 3-1-16,0-2 1 0,0 2-9 0,0 3 0 15,0-3 0-15,0 3 0 0,0-3-9 0,0 4 0 16,0-4 0-16,0 3 0 0,0-3-15 0,0 3 2 0,0-3-1 16,4 3 1-16,-4-3-32 0,4 3 0 0,-4-3 0 15,8 3 0-15,-8-3 23 0,13 4 0 0,-13-4 1 16,18 3 0-16,-18-3 10 0,28 0-1 0,-13 1 1 16,4-1 1-16,-3 0 3 0,3 0 2 15,2 2-1-15,2-1 1 0,0 3 1 0,1 0 1 0,1 1-1 16,4-2 2-16,0-1 0 0,1-1 0 0,0 1-1 15,2 1 1-15,6 0 0 0,-1 1 1 0,1-1-1 16,-1-2 0-16,1-2 0 0,-3-1 1 0,2 1 0 16,-2-1 0-16,0-1 1 0,-2-2 0 0,1-1 0 0,-1 1 1 15,-1 2 2-15,-3 0 2 0,-2-1-2 0,0 1 2 16,-1-1 19-16,-3-1 1 0,0 0 0 0,-4 2 1 0,-3 1 13 16,-3 1 0-16,-4 1 0 0,-1 0 2 0,-8 0-4 15,8 0 1-15,-8 0-1 0,0 0 1 0,0 0-1 16,0 0 1-16,0 0-1 0,0 0 2 0,0 0-6 15,0 0 2-15,0 0-1 0,-5 0 0 0,5 0-8 16,-3 0 1-16,3 0 0 0</inkml:trace>
  <inkml:trace contextRef="#ctx0" brushRef="#br0" timeOffset="73471.17">26607 2668 326 0,'-10'0'0'15,"10"0"0"-15,-16 8 0 0,16-8 0 0,-3 4 0 16,3-4 0-16,-10 8 1 0,10-8 0 0,-22 0 0 16,22 0 1-16,-29 2-1 0,29-2 0 0,-28 0 0 15,28 0 0-15</inkml:trace>
  <inkml:trace contextRef="#ctx0" brushRef="#br0" timeOffset="74104.27">26485 2600 175 0,'-1'0'0'0,"1"0"0"0,-5 0 0 0,5 0 2 16,-11 0 0-16,11 0 0 0,-10 3 1 0,10-3 1 15,-11 0 2-15,11 0-1 0,-9 0 1 0,9 0 3 16,-10 0 1-16,10 0-1 0,-13 0 1 0,13 0 5 15,-12-5 0-15,12 5 1 0,-10-6 0 0,10 6 10 0,-5-2-1 16,5 2 1-16,-3-3 0 0,3 3 1 0,-2-5 0 16,2 5 0-16,5-3 1 0,-5 3 0 0,5-1 0 15,-5 1 0-15,16-8 0 0,0 0-4 0,5-3-1 0,-1 3 1 16,-1 0 0-16,2 1-8 0,0 0 1 16,0 0 0-16,-1 1 0 0,1-5-5 0,1 3 0 0,2-2 1 15,0-1-1-15,0 3 0 0,0-1 2 0,1-2-1 16,1 3 1-16,-1-5-1 0,3 2 2 0,0 2-1 15,1 1 1-15,-2 0-2 0,0-2 2 0,2 4 0 16,0 1-1-16,-1 1 3 0,-1 0 0 0,0 0 0 16,-3 0 1-16,-3 8-3 0,-3-1 2 0,-4-2-1 15,-1 4 1-15,-4 1 1 0,-2-1 0 0,-7-5 0 16,6 8 1-16,-6-8-1 0,3 8 1 0,-1-3-1 16,-2 3 1-16,-2 1-4 0,1 2 2 0,-3 5 0 15,0 1 0-15,-3 4-1 0,1 3-1 0,-1 4 1 0,1 1 0 16,0-1-3-16,-1 1 1 0,3 1-1 0,-1 2 1 15,0 1-3-15,0 3 1 0,0-4-1 0,1-2 2 16,-3-2-3-16,1-1 1 0,0-1-1 0,-1-3 1 16,1 3-2-16,-2-2 0 0,0-4 0 0,0 1 0 0,0-1-1 15,0-2 1-15,0 1 0 0,0-3 0 0,0-4 4 16,0 1-1-16,2-4 0 0,1-1 1 0,2-1 0 16,1-3 2-16,2-4-1 0,-6 5 1 0,6-5-4 15,-7 8 1-15,7-8 0 0</inkml:trace>
  <inkml:trace contextRef="#ctx0" brushRef="#br0" timeOffset="74403.74">26981 2696 1192 0,'2'0'0'0,"-2"0"0"16,4 0 0-16,-4 0 18 0,4 2 1 0,-4-2 0 16,6 0 1-16,-6 0 28 0,8 0 0 0,-8 0 0 15,27 0 2-15,-6-2-27 0,3-1 2 0,-2-5 0 16,-1 3-1-16,-2 1-19 0,-2 1 0 0,1-5 0 0,1 0 1 15,3-2-6-15,1-1 1 0,-1 2-1 16,0-2 1-16,2 1-2 0,2-1 1 0,-1 1-1 0</inkml:trace>
  <inkml:trace contextRef="#ctx0" brushRef="#br0" timeOffset="74903.99">27788 2339 1067 0,'3'-2'0'15,"-3"2"0"-15,9-8 0 0,-9 8 4 0,10-8 2 0,-10 8-2 16,8-5 2-16,-8 5 16 0,9-3 1 0,-9 3-1 15,5 3 1-15,-5-3-5 0,3 5 1 0,-3-5 0 16,2 5 0-16,-2-5-6 0,-3 13 2 0,3-13 0 16,-13 23-1-16,13-23-2 0,-21 32 2 0,9-15-1 15,-1-4 1-15,2 0-3 0,0-2 0 0,1 1 1 16,2-1 0-16,2-1-2 0,1 1 1 0,2-3 0 16,1 0 1-16,0-2-3 0,1 2 0 0,1 0 0 15,0 0 0-15,0 0-3 0,0 0 1 0,3 1 0 16,3 2-1-16,4-3 0 0,1 2 0 0,4 1-1 15,0-3 2-15,5 0-4 0,0 0 2 0,1 1-2 16,1-1 2-16,2-3-3 0,0 1 1 0,2-1 1 0,1 0-1 16,3 3-2-16,0-4 1 0,-3 4 0 0,1 3 0 15,-1-1-1-15,-2 2 0 0,-1 3 0 0,-2-1 1 0,-3 2 0 16,-1 3 0-16,-4-2-1 0,-1-1 1 0,-3 0-1 16,-6 1 2-16,-2-4-1 0,-2 0 0 0,-3-2-1 15,-2 1 1-15,-1-1 0 0,-2-1 0 0,-2 1-1 16,-1-3 1-16,-3-2-1 0,-2 2 1 0,-3-1 0 0,-4-3-1 15,-1-1 0-15,0-3 1 0,2-3-1 0,0-1 0 16,0-3 0-16</inkml:trace>
  <inkml:trace contextRef="#ctx0" brushRef="#br0" timeOffset="75156.17">27863 2408 1269 0,'3'-1'0'0,"-3"1"0"15,16-4 0-15,-16 4 6 0,27-4 2 0,-10 0-1 16,2 3 1-16,4-2 13 0,-1-2 1 0,0-3-1 15,1 3 1-15,-1 2 2 0,0-2 1 0,1-1-1 0,-1 1 1 16,0-4-12-16,1 1 1 0,2 0-1 0</inkml:trace>
  <inkml:trace contextRef="#ctx0" brushRef="#br0" timeOffset="76158.47">28895 2451 892 0,'0'0'0'15,"0"0"0"-15,-1-8 0 0,1 8 18 0,-2-21 1 16,2 21-1-16,0-14 1 0,0 14 9 0,0 0 1 15,0 0 0-15,0 3 0 0,0-3-20 0,0 3 0 16,0-3 0-16,0 5 0 0,0-5-9 0,0-3 1 0,0 3 0 16,-5-8 1-16,5 8-4 0,-8-17 2 0,8 17 0 15,-17-24 0-15,17 24-4 0,-16-22 1 0,16 22-2 16,-14-21 2-16,14 21-6 0,-7-16 0 0,7 16 0 16,-6-12 0-16,6 12 1 0,-2-8 1 0,2 8 1 15,0-16-1-15,0 16 2 0,5-16 2 0,-5 16-2 16,14-16 2-16,-14 16 1 0,24-12 0 0,-24 12-1 15,26-10 1-15,-26 10 2 0,30-3 0 0,-14 0 0 16,-2 3 0-16,1 3 0 0,-1 0 0 0,0 2 0 0,1 3 1 16,1 5 0-16,0-1 0 0,-2-1 1 0,0 4-1 15,1 0-1-15,-1 4 1 0,-1-1 0 0,-2 2 0 16,-2 4 0-16,-1-3 0 0,-1 2 0 0,-4 3 2 16,-1-3 2-16,-1 3 2 0,-2-2-1 0,-3 1 0 15,-2 0 4-15,-2 2 2 0,-1-5-1 0,-3 2 0 0,0-3 4 16,-1-2-1-16,-1 1 1 0,-1-2-1 0,1-6-7 15,-1 1 0-15,0-2 0 0,-3 2-1 0,0-5-3 16,1 0-1-16,3-1 0 0,1-2 0 0,2-2 0 16,1-3-1-16,4 2 0 0,1 1 1 0,5-3 1 0,-6 0 2 15,6 0-2-15,-7 0 2 0,7 0 3 0,-3 0 1 16,3 0-2-16,0 0 2 0,0 0 1 0,0 0 2 16,0 0-1-16,11 0 0 0,5-5 3 0,5-3 0 15,3 1 0-15,1-1 0 0,4 0 4 0,3 0 1 16,1 0 0-16,1 0 0 15,1 0 3-15,1 2 0 0,1-1 1 0,0 3-1 16,1-1-2-16,2 0 2 0,-2 2-1 0,-3-2 0 0,-1 2 3 0,-1 0-1 0,-1 1 1 16</inkml:trace>
  <inkml:trace contextRef="#ctx0" brushRef="#br0" timeOffset="80844.67">26616 3319 12 0,'0'-2'0'0,"0"2"0"0,-3-8 0 0,3 8 0 16,-5-13 0-16,5 13 0 0,-5-8 0 0,5 8 0 16,0 2 0-16,0-2 0 0,0 3 0 0,0-3 0 15,0 3 0-15,0-3 0 0,0 5 0 0,0-5 0 16,0 2 0-16,0-2 0 0,4 3 0 0,-4-3 0 15,3 3 0-15,-3-3 0 0,3 0 0 0,-3 0 0 16,6-8 0-16,-6 8 0 0,13-5 0 0,-13 5 0 0,29-11 0 16,-12 7 0-16,2-1 0 0,1-2 0 15,-3 3 0-15,-1-1 0 0,0 2 1 0,0 0 0 0,0 1 1 16,0-3 1-16,1 5-1 0,2-3 2 0,1-2 1 16,-3 2-1-16,1 3 1 0,-1-5-4 0,1 2 0 15,-1 3 0-15,1-3 1 0,-1 2-2 0,1-4 0 16,-1 5 0-16,-1-3 2 0,0-1-2 0,-1 3 0 15,-1-2 0-15,-1 3 0 0,-2-3 0 0,-2 1 0 0,-1 2 0 16,-1-3 0-16,-7 3-2 0,9-2 2 0,-9 2 0 16,7 0 0-16,-7 0 0 0,3 0 0 0,-3 0 0 15,3 0 0-15,-3 0 0 0,3 0 0 0,-3 0 0 16,3 0 0-16,-3 0 0 0,0 0 0 0,0 0 0 16,0 0 0-16,0 0 0 0,0 0 0 0,0 0 0 15</inkml:trace>
  <inkml:trace contextRef="#ctx0" brushRef="#br0" timeOffset="81173.84">26583 3303 75 0,'-2'0'0'0,"2"0"0"0,-3 0 0 0,3 0 0 0,-3 0 0 16,3 0 0-16,-4 0 0 0,4 0 0 0,2 0 0 16,-2 0 0-16,5 3 0 0,-5-3 1 0,0-3 1 15,0 3-1-15,1-2 1 0,-1 2 4 0,13 5 1 16,-13-5-1-16,11-3 1 0,-11 3 8 0,23-7-1 16,-23 7 1-16,30-8 1 0,-9 5 6 0,-1 0 2 15,0 2-2-15,-3-4 2 0,-1-3-1 0,0 2 2 16,1 4 0-16,1-1-1 0,1-2-2 0,2 5 0 0,0-3 1 15,-2 1-1-15,1-1 5 0,1 0 1 0,0 1-1 16,-2-1 1-16,2-2-3 0,-1 2 0 0,0 3 1 16,-1-3 0-16,-2 2-3 0,-1 1-1 0,0-4 0 15</inkml:trace>
  <inkml:trace contextRef="#ctx0" brushRef="#br0" timeOffset="82989.75">18674 13385 929 0,'0'0'0'0,"0"0"0"0,0 0 0 0,0 0-1 0,0-5 1 15,0 5-2-15,8-6 2 0,-8 6 0 0,13-5 0 16,-13 5 0-16,14-5 2 0,-14 5 12 0,25-7 1 16,-25 7-1-16,24-7 1 0,-24 7 12 0,19-5 0 15,-19 5 0-15,20-3 0 0,-20 3-3 0,23-3 1 16,-23 3 0-16,26-1-1 0,-26 1-3 0,30 3-1 15,-14-2 0-15,0 1 0 0,-3-1 7 0,0 1 1 16,1-2-1-16,4 0 1 0,1 2 0 16,1-1 1-16,4 1 1 0,-3-1-1 0,1 1-3 0,2 0 0 0,-1-2 0 15,4 0 1-15,3 0-8 0,-1 0 2 0,2 0-1 16,1 0 0-16,2-2-2 0,1-1 1 0,5 0 0 16,-2 1 0-16,3 0-7 0,1 1 1 0,-2-2-1 15,0 0 0-15,1-2-5 0,0-2 1 0,-1 1 0 16,2 1 0-16,-1-1-4 0,1-2 2 0,-1 2-1 15,-3 1 1-15,2-1-4 0,-2-1 2 0,1 3-1 16,-4-1 0-16,0-1 0 0,0-1-1 0,-2 2 0 16,-1 1 0-16,-2-1 1 0,-1 0-1 0,0 2 0 0,-2 0 2 15,-2 0-1-15,1 0 0 0,-2-1 1 0,-2 1-1 16,-1-2 4-16,-2 2-1 0,-1-3 1 0,-2 4 1 16,-4-1 3-16,1 2 2 0,-3-1-2 0,1 0 1 0,-3 1 3 15,-2-1-1-15,0 1 1 0,1-1 0 0,-1 2-6 16,-1 0 1-16,-5 0 0 15,8 0 0-15,-8 0-3 0,10 0 0 0,-10 0 0 0,7 0 1 0,-7 0-1 16,4 0-1-16,-4 0 1 0,3 0 1 0,-3 0 0 16,3 0 0-16,-3 0 0 0,3 0 1 0,-3 0 1 15,3 0 1-15,-3 0 0 0,2 0 0 0,-2 0 4 16,0 0 0-16,0 0-1 0,0 0 1 0,0 0 3 0,0 0 0 16,0 0 0-16,0 0 0 0,0 0-2 0,0 0 1 15,0 0 0-15,0 0 1 0,0 0-2 0,0 0-1 16,0 0 1-16</inkml:trace>
  <inkml:trace contextRef="#ctx0" brushRef="#br0" timeOffset="84428.25">25064 4025 1206 0,'1'0'0'16,"-1"0"0"-16,2-8 0 0,-2 8 20 0,-3-13 1 16,3 13 0-16,0-5 0 0,0 5 13 0,0 2-1 15,0-2 1-15,4 6 1 0,-4-6-11 0,10 5 1 16,-10-5 0-16,10 13 1 0,-10-13-14 0,11 19 0 0,-11-19 1 16,13 20-1-16,-13-20-5 0,6 22 1 0,-6-22-1 15,6 21 1-15,-6-21-1 0,7 19 0 0,-7-19-1 16,11 21 2-16,-11-21 0 0,11 25 0 0,-11-25 0 15,10 24 1-15,-10-24-2 0,12 20 0 16,-12-20 1-16,13 24 0 0,-5-7-1 0,2-1 0 0,-2 2-1 16,-2-2 2-16,-1-1-3 0,-1-2-1 0,1 3 1 15,0 1-1-15,0 2-2 0,0-1 2 0,-1 2-2 16,1-1 1-16,0 2 0 0,-2-4-1 0,0 4 0 0,0 3 0 16,-1-1-1-16,0 3 1 0,-1-3-1 0,-1 3 0 15,-1 2-1-15,-3-2 1 0,3 1-1 0,-1-7 1 16,-1 1-1-16,2-1 0 0,-1 1 0 15,-1-1 1-15,0 1-1 0,-1-5 0 0,3 0 0 0,-1-2 0 16,1 0 0-16,-1 0 0 0,2 1 0 0,0-3 0 16,-2-2 0-16,1-2 0 0,1 0 0 0,1-4 0 0,-1-4 0 15,2 8 0-15,-2-8 0 0</inkml:trace>
  <inkml:trace contextRef="#ctx0" brushRef="#br0" timeOffset="85104.69">25838 3984 904 0,'2'-4'0'0,"-2"4"0"0,6-9 0 15,-6 9 10-15,7-16 0 0,-7 16 0 0,6-13 2 16,-6 13 5-16,3-4 1 0,-3 4 0 0,3-4 0 0,-3 4-18 16,0 0 0-16,0 0 0 0,0 0 0 0,0 0-17 15,0 0 2-15,0 0-1 0,0 0 0 0,0 0-40 16,0 0 0-16,0 0 0 0,-1-4 0 0,1 4-11 16,0-3-1-16,0 3 1 0,-2-4 0 0,2 4 34 15,0-1 2-15,0 1-2 0,-1-5 2 0,1 5 23 16,0 0 0-16,0 0 0 0,0 2 1 15,0-2 6-15,0 3 1 0,0-3-1 0,0 1 1 0,0-1 2 0,0 7 1 16,0-7-1-16,1 17 1 0,2-1 11 16,1 8 0-16,-1-4 1 15,0 1-1-15,0-1 15 0,0 3-1 0,-1-1 0 0,0 3 0 0,-2-1-5 0,-4 1 2 16,3 4-2-16,1-4 2 0,0 4-8 0,-2-1 0 16,2-1 0-16,2 0 1 0,1 0-6 0,0 1 0 0,-1-2 1 15,-2-3 0-15,-2-2 5 0,1 3 0 16,1-4 0-16,1 1 0 0,2-1-5 0,1-4 1 0,-1 2-1 15,-2-2 1-15,4-1 5 0,-3 3 0 0,1-2 0 16,-2-1 1-16,1-2 3 0,0-3-1 0,-1 1 1 16,1-3 0-16,-1-4 2 0,1 0 0 0,-2-4-1 15,3 7 2-15,-3-7-4 0,3 10 1 0,-3-10-1 16,4 0 1-16,-4 0-4 0,3 8 0 0,-3-8 0 16,5 3 0-16,-5-3-5 0,1 2 0 0,-1-2 0 15,8 3 0-15,-2-2-7 0,-1 1 1 0,-5-2-1 16</inkml:trace>
  <inkml:trace contextRef="#ctx0" brushRef="#br0" timeOffset="85724.33">26586 3767 640 0,'0'0'0'0,"0"0"0"15,0-5 0-15,0 5 10 0,0-3 2 0,0 3-1 16,0-3 0-16,0 3 9 0,0-2 0 0,0 2 1 16,0 0-1-16,0 0-15 0,0 0 2 0,0 0 0 15,0 0 0-15,0 0-7 0,0 0 1 0,0 0-1 16,0 0 1-16,0 0-2 0,0 0 1 0,0 0 0 15,0 0 0-15,0 0-2 0,0 0 0 0,0 0 1 0,0 2 0 16,0-2-1-16,0 3 0 0,0-3-1 0,6 12 2 16,-6-12 0-16,11 29 0 0,-6-9 0 0,0-1 0 15,0 4 1-15,-2 0 0 0,2-2 0 0,-4 3 1 16,1-4 2-16,-1 1 2 0,1-1-1 0,0 1 1 0,-1 0 12 16,-1-1-1-16,0-1 1 0,0 3 0 0,0 2 9 15,0 1 0-15,0 2 0 0,0 2-1 0,-1-2 1 16,-1 1 0-16,0 1 0 0,1-1 1 0,-2-1 0 0,-1-1 0 15,1-1 0-15,-1 2-1 0,-1-5-3 0,0 2 0 16,2-5 0-16,1-2 0 0,1-4-2 16,-3-1 0-16,3 0 0 0,-1-5 1 0,2-7-4 0,0 5 0 15,0-5-1-15,0 3 1 0,0-3-5 0,0 0 0 16,0 0 1-16,0 2-1 0,0-2-2 0,0 0 1 16,0 0-1-16,0 0 1 0,0 0-4 0,0 0 0 15,0 0 0-15</inkml:trace>
  <inkml:trace contextRef="#ctx0" brushRef="#br0" timeOffset="86639.46">25183 4994 878 0,'0'-2'0'0,"0"2"0"16,-1 0 0-16,1 0 18 0,0 0 0 0,0 0 0 15,0 2 1-15,0-2 16 0,0 1 0 0,0-1-1 16,0 2 2-16,0-2-27 0,0 0 1 0,0 0-1 15,0 0 2-15,0 0-11 0,0 0 0 0,0 0 0 0,11 0 1 16,-11 0-4-16,27 0 2 0,-8-2 0 0,3-1 0 16,2 0 1-16,2 1 0 0,-2-1 0 0,0 3 0 15,-2 0 0-15,-1 0 1 0,3 0 0 16,3 0 0-16,3-5 5 0,0 2 0 0,0 0-1 0,1-2 1 0,-1 1 5 16,2-4 1-16,1 3 1 0,1 2-1 0,1 0 3 15,0 1 0-15,2-3 1 0,1 2 0 0,2-5 2 16,0 0 1-16,-1 3 0 15,1 1 0-15,0-3 1 0,0 3 0 0,1-1 1 0,1-3 0 16,-1 0-5-16,2 0 0 0,0 0 1 0,-3 0 0 0,-2 4-3 16,-1-4 0-16,0 3 0 0,-1-3 0 0,1 3-4 0,0-3 2 15,-2 4-1-15,-2-3 0 0,-1 2-3 0,-3 1 1 16,-2-3 0-16,-3 1 0 0,-3 3-1 0,-2-2 1 16,-3-1-1-16,-2 4 0 0,-3-1-1 0,-1 1 1 15,-2 2-1-15,-2 0 1 0,-6 0-2 0,6 0 1 16,-6 0 0-16,7 0 0 0,-7 0-4 0,6 0 0 15,-6 0 1-15,5 0 0 0,-5 0-3 0,3 0 2 16,-3 0-2-16,3 0 1 0,-3 0-2 0,4 0 1 0,-4 0 0 16,3 0 0-16,-3 0-1 0,1 0 1 0,-1 0-1 15,0 0 2-15,0 0-2 0,0 0 0 0,0 0 0 16,0 0 1-16,0 0-1 0,0 0 0 0,0 0 0 16,0 0 1-16,0 0-1 0,0 0 0 0,0 0 0 15,0 0 1-15,0 0-1 0,0 0 0 0,0 0 0 16,0 0 0-16,0 0-1 0,0 0 0 0,0 0 0 15,0 0-1-15,0 0-3 0,0 0 0 0,0 0 1 16</inkml:trace>
  <inkml:trace contextRef="#ctx0" brushRef="#br0" timeOffset="90005.08">21060 10155 12 0,'1'0'0'16,"-1"0"0"-16,7-5 0 0,-7 5 0 0,6-9 0 16,-6 9 0-16,5-3 0 0,-5 3 0 0,0 0 0 0,0 0 0 15,-3 0 0-15,3 0 0 0,0 0 0 16,0 0 0-16,-3 0 0 0,3 0 0 0,-4-8 0 0,4 8 0 16,-11-13 0-16,11 13 0 0,-19-11 0 0,19 11 0 15,-25-16 0-15,25 16 0 0,-26-16 0 0,26 16 0 16,-27-14 1-16,27 14-1 0,-30-16 1 0,14 7-1 15,-2 1 1-15,-1-2 22 0,-2 1 0 0,1-1 1 16,-3 1-1-16,0-1 18 0,-3 1 0 0,-1-1 1 16,-3 1-1-16,-4-1-1 0,-1 2 0 0,0-4-1 15,0 1 2-15,-3 1-11 0,-2 1 1 0,0-1 1 16,-1 1-1-16,-1-1-12 0,1 1 0 0,-2 1 0 0,-2 3 2 16,-1 0-2-16,-2 2 1 0,0 2-1 0,2-1 1 15,1 2-7-15,1 2-1 0,-3-1 0 0,0 2 2 16,0-1-2-16,4 1 0 0,-3-1 1 15,-3 4-1-15,-1-3 11 0,-1 3 0 0,2 2 0 0,1 3 0 0,0-1 9 16,-1 3-1-16,1 1 0 0,5 0 1 0,0 2-4 16,3 0 1-16,2 0-1 0,-5-4 1 0,1 4-4 15,3-3 0-15,2 3-1 0,0-4 1 0,1 4 2 16,-1 2 0-16,2-1 0 0,1 0 1 0,1 1-9 16,-1-1 1-16,6 1-1 0,-4-3 1 0,3 0-2 15,4 1 1-15,-1 1 1 0,1-1-1 0,1 4 2 16,5 1 0-16,-2 0 1 0,0-1-1 0,5-1 0 0,0 2 2 15,-1-1-2-15,1 1 1 0,2-2-11 0,1-2-1 16,2 1 0-16,1 2 1 0,-3-2-4 0,5 1 1 16,0 1-1-16,4-2 1 0,-3 1-3 0,6 1 0 15,-3-2 0-15,4 1 0 0,4 0-1 0,-3-2-1 16,6 1 1-16,-1 1 0 0,4 1-2 0,1 2 2 0,3 2-1 16,4-7 0-16,-2-1 0 0,1 0 0 0,4-3 0 15,-1 3 1-15,4-4-3 0,2 4 1 0,-1-3 0 16,1-1 1-16,-2 0-2 0,3-3 0 0,2 1 0 15,-4 1 0-15,5 0-1 0,2-7 0 0,2 1 0 16,-1 0 1-16,1 1-1 0,1-3 0 0,3 2 0 16,2-5 1-16,1 0-1 0,6 2 0 0,-1-1 0 15,-2 1 0-15,3 0 0 0,0-1 0 0,3-1 0 16,-4 0 0-16,3 0 0 0,2 0 0 0,0 0 0 16,0 0 0-16,2 2 0 0,-4 1 0 0,4-3 0 0,0-3 1 15,1 1 3-15,-3 1-1 0,0-3 1 0,0 1-1 16,-2-5 1-16,1 2 1 0,1 0-1 0,1-1 1 15,-1 1 0-15,2 0 2 0,-1-2-1 0,1-2 1 16,0-2-2-16,-1-1 2 0,2-1-2 0,1-2 2 0,0-2 1 16,3-1 0-16,-6 0 0 0,3 4 0 0,-4-6-3 15,-2 0 2-15,-3-1-1 0,2 0 0 0,-6 1 2 16,-1 1 0-16,-1-2 0 0,-2 0 0 0,-3 1-2 16,-3 0 1-16,-2 1 0 0,-3-7 1 0,-3 0-3 15,-1 0 1-15,-3 2 0 0,-2-4-1 0,1-2 4 0,-5-1 0 16,-3 2 0-16,-3 1 1 15,-3 4-1-15,-3-2 1 0,-5 2-1 0,-4 1 1 0,-4 2-1 0,-3-2 2 16,-4 3-3-16,-1 1 3 0,-3-1-2 0,-2 1 1 16,-3 1-1-16,-2 1 1 0,-8 1-6 0,-1 1 2 15,-5 3-1-15,2 4 1 0,-1 3-3 0,1-2 1 16,-4 3-1-16,1 2 1 0,-1 3-3 0,-4-3 1 16,1 3 0-16,-2 3 0 0,-1-2-2 0,2 2 2 0,-4 4-2 15,5 1 1-15,-4 1-1 0,-1 2 0 0,4 2 0 16,-2 0 1-16,1-1-1 0,-1 1 0 0,2 0 0 15</inkml:trace>
  <inkml:trace contextRef="#ctx0" brushRef="#br0" timeOffset="91280.24">27097 3839 12 0,'0'-3'0'0,"0"3"0"0,4-8 0 16,-4 8 0-16,6-15 0 0,-6 15 0 0,6-10 0 16,-6 10 0-16,12-6 0 0,-12 6 0 0,8-2 0 15,-8 2 0-15,6-5 0 0,-6 5 0 0,6-3 0 16,-6 3 0-16,7-5 0 0,-7 5 0 0,8-7 0 0,-8 7 0 16,12-7 0-16,-12 7 0 0,13-9 0 0,-13 9 0 15,19-13 0-15,-19 13 0 0,19-6 0 0,-19 6 0 16,15-2 0-16,-15 2 0 0,9-5 0 0,-9 5 0 15,5 2 0-15,-5-2 0 0,3 0 0 0,-3 0 0 0,3 3 0 16,-3-3 0-16,4 0 0 0,-4 0 0 0,3 5 0 16,-3-5 0-16,1 3 0 0,-1-3 0 0,0 2 0 15,0-2 0-15,0 3 0 0,0-3 2 0,0 3 1 16,0-3 1-16,0 5-1 0,0-5 19 0,0 3 0 16,0-3 0-16,5 5 1 0,-5-5 18 0,7 12 1 15,-7-12-1-15,6 18 1 0,-6-18 2 0,6 31-1 16,-1-10 1-16,0 0 1 0,0 2 3 0,-2 1 1 0,0 3-1 15,0 5 1-15,0-1-11 0,1 3 2 0,-3-3-2 16,-1 4 1-16,-3 0 0 0,-2 3 2 0,-1-2-2 16,-1 1 1-16,1-4-7 0,0-1 1 0,-1 1-2 15,-1-5 2-15,0 1-6 0,0-5 0 0,-1 1 0 16,1-1 0-16,2-4-7 0,-1 1 2 0,1-4-2 16,1-1 2-16,2-3-1 0,3 3 2 0,-2-4-1 15,1-4 1-15,-1 0-4 0,0-3 1 0,2-5 1 16,0 8-1-16,0-8-6 0,0 3 0 0,0-3 0 15,0 0 1-15,0 0-11 0,0 0 2 0,0 0-2 0,0 0 2 16,0 0-5-16,5-11 2 0,0 1-2 0</inkml:trace>
  <inkml:trace contextRef="#ctx0" brushRef="#br0" timeOffset="92015.7">27837 3862 878 0,'-2'0'0'0,"2"0"0"16,2 0 0-16,-2 0 13 0,2-2-1 0,-2 2 0 16,0-3 1-16,0 3 1 0,0 0 2 0,0 0-2 15,0 0 2-15,0 0-14 0,0 0 1 0,0 0-1 16,0 0 1-16,0 0-4 0,-4 0 1 0,4 0 0 16,-3 0 0-16,3 0-8 0,-8 3 0 0,8-3 1 15,-16 10 0-15,16-10-3 0,-24 15 0 0,24-15 0 16,-20 21-1-16,20-21 4 0,-19 32-1 0,9-15 0 15,-1-1 1-15,0 0 3 0,1 1-1 0,2 1 1 0,0 1 0 16,0-4 3-16,0 6 0 0,2-4 0 0,3 4 1 16,1-2 0-16,1 2 0 0,-1-4 0 0,0 2 0 15,1-2 0-15,-1-1 1 0,2 0 0 0,2 1 0 16,1-1 2-16,-1 0 0 0,1-3-1 0,0-4 2 16,0-1 2-16,-1-1 2 0,-2-7-1 0,8 9 1 0,-2-1 2 15,-1-3 0-15,-5-5 0 0,9 8 0 0,-2-5 1 16,-1-3 1-16,0 1-1 0,2-1 1 0,4-1-4 15,-1 1 0-15,2-3 0 0,1 1 0 0,3-1-2 16,3-2 1-16,-3-1 0 0,1-2-1 0,-1-2-2 0,1 2 0 16,-1-3 1-16,1 2-1 0,-1-4 1 0,1-3-1 15,-2 4 1-15,0-1 0 0,0-3 0 0,-2 0-1 16,0 1 1-16,-1-1-1 0,0 1 1 0,0 1-1 16,-1 0 1-16,1-2-1 0,0 0 2 0,-2-1 0 15,-1-2-1-15,-3 1 1 0,0 3-2 16,-2-1 2-16,-2-2-1 0,0 3 1 0,-1-6 0 15,-1 0 0-15,-1 1 0 0,-3 1 1 0,0-2 6 0,-2-1 1 16,-1 1-1-16,-2 2 2 0,-2 2 3 0,-1 1 0 0,0 0 0 16,-2 1 0-16,0-1-2 0,1 1 2 0,-1 0-1 15,0 2 1-15,2 2-2 0,0 3 1 0,-2 3-2 16,0 0 2-16,-1 2-2 0,-2-1 1 0,0 4-2 16,0 4 2-16,0-1-3 0,-1 5 2 0,1 0-1 15,1 2 1-15,3-2-3 0,-1 3 1 0,0 1-1 16,2-2 2-16,0 1 6 0,0 2 0 0,1-1 0 15,2-1 1-15,2 2-5 0,-1 3 1 0,3-2 0 0</inkml:trace>
  <inkml:trace contextRef="#ctx0" brushRef="#br0" timeOffset="92559.59">28793 3572 1080 0,'0'0'0'16,"0"0"0"-16,0-2 0 0,0 2 29 0,0-6 1 0,0 6-1 16,-1-6 1-16,1 6 20 0,-5-7 2 0,5 7 0 15,-13-8-1-15,13 8-38 0,-22-8-1 0,22 8 0 16,-26-6 1-16,26 6-13 0,-25-3 0 0,25 3 0 16,-21-3 0-16,21 3-11 0,-14-2 0 0,14 2 1 15,-13 2 0-15,13-2-11 0,-13 3 0 0,13-3-1 16,-12 5 2-16,12-5 0 0,-13 8 0 0,13-8-1 15,-15 20 1-15,6-4 5 0,-1 1 0 0,2 2 0 16,2-1 1-16,1 1 10 0,0 1 1 0,2 1 0 16,2 1-1-16,-1 2 4 0,-1 3 0 0,1-2 0 0,2-1 0 15,0-2 1-15,-1 2 2 0,-1 1-1 0,2 2 0 16,2-2 5-16,-1 1 1 0,-1 2 0 0,0 1-1 16,0-1 7-16,0 4-1 0,-1-4 1 0,-1 1-1 15,1-1 3-15,-1 3 1 0,0-5-1 0,1-5 0 0,-1 0 0 16,1-6 0-16,1-2 0 0,0 0 0 0,-2-4-2 15,2-1-1-15,0-1 1 0,0-3 0 0,0-4 1 16,-2 5 0-16,2-5-1 0,0 5 2 0,0-5-3 0,-3 3 2 16,3-3-1-16,0 5 1 0,0-5-3 15,-3 6 1-15,3-6-1 0</inkml:trace>
  <inkml:trace contextRef="#ctx0" brushRef="#br0" timeOffset="95950.35">21141 6670 12 0,'8'-4'0'0,"-8"4"0"15,13-8 0-15,-13 8 0 0,1-3 0 0,-1 3 0 16,8-4 0-16,-8 4 0 0,21-1 0 0,-21 1 0 16,21-3 0-16,-21 3 16 0,9-5-1 0,-9 5 1 0,12 0 0 15,-12 0 23-15,4 0 0 0,-4 0 1 0,4 0 0 16,-4 0-8-16,4 0 2 0,-4 0-1 0,0 0 0 15,0 0 0-15,0-3-1 0,0 3 1 0,-3-8 0 16,3 8 11-16,-6-10 1 0,6 10 0 0,-21-11 0 0,5 2-1 16,-5 1 0-16,1 0-1 0,-3 0 2 15,4 3-10-15,0 2 1 0,-3-2 0 0,0-1 0 0,-2 0-5 16,-2-5 2-16,1 1-2 0,-3 2 2 0,-2 0-9 16,0 0 2-16,-4 0 0 0,-2-3 0 0,1 3 6 0,0 2 2 15,-2-2 0-15,0 0-1 0,-4 0 0 0,-1 0-1 16,1-1 1-16,-2 3 0 0,-2 1-8 0,-1-3 1 15,-2 3 0-15,1-3 1 0,-1 3-6 0,-3-2 1 16,1 2-1-16,1 2 0 0,-1 3-7 0,-1-4-1 16,0 8 1-16,0-3-1 0,0 6-6 0,-1-3 0 15,-1 6-1-15,1-1 2 0,-3 4-3 0,1 0-1 16,0-1 1-16,0 1 0 0,0 3 1 0,-1 0-1 0,0-1 1 16,-1 3 1-16,0 2-3 0,0-1 1 0,1 4-1 15,-1 0 1-15,0 3-1 0,-1 1 2 0,2 1-1 16,0 2 1-16,0-1-4 0,1-1 1 15,0 1-1-15,0-1 1 0,1-2 0 0,2 0 1 0,2 3-1 16,1-1 2-16,2 1-4 0,4-1 0 0,1 3 0 16,-1-3 1-16,6 1-1 0,1-1 2 0,4 2-2 15,1 0 1-15,3-1-1 0,-3 1 1 0,3-2 0 16,4-2 0-16,3 0 1 0,2 0 2 0,4-2-2 0,3 1 1 16,3-5 1-16,1 4 1 0,6-3-1 15,1 3 1-15,5 1-2 0,-2-3 1 0,6 0-1 0,4-4 2 16,3-1-5-16,1-1 1 0,3 0-1 0,2 1 2 15,2-1-2-15,0-3 0 0,3-2 0 0,3 0 0 0,4 1-1 16,4-2 0-16,3 1 0 0,1-3 0 0,2 0-1 16,4-2 1-16,3 1 0 0,3 0 0 0,5-2-1 15,3-3 0-15,4 1 0 0,1 0 0 0,0-1-2 16,0-2 1-16,1-2 0 0,-1 2 0 0,-1-3-2 16,0 0 2-16,3-2-1 0,-2 0 0 0,0 1 0 15,0-3 0-15,1-1-1 0,4 2 1 0,-3-2-1 16,-1 0 1-16,2 0 0 0,4-3-1 0,-3 2 1 0,3-2 0 15,-3-2-1-15,1 0 2 0,1 2-1 0,2-2 0 16,-1-1 1-16,-7 0 0 0,0 0 0 0,-1-1-1 16,-5 1 1-16,4-2 0 0,-4-3 0 0,0 2-1 15,-3 1 1-15,0 0 0 0,-2 2-1 0,-4 1 0 16,-1-1 1-16,-1-2 0 0,-3-1 0 0,0-1-1 16,-1 3 1-16,-1-1 0 0,-2-2 0 0,0-1-1 0,-4 2 1 15,0-4 0-15,-3 2 0 0,-5 2 1 0,-1-7-2 16,-1-1 2-16,-2-2-1 0,-2-1 0 0,-2-3-1 15,-3 3 2-15,-2-4-1 0,-4 2 1 0,-4 2-1 16,-2-1 1-16,-8-2-2 0,0 0 2 0,-7 3-1 16,-1-1 1-16,-1 1-1 0,-1-4 0 0,-6 4 1 15,0-2 0-15,-1-2 0 0,-4 0 0 0,-1 4 0 16,-2 3 1-16,-3-1 0 0,-4 2 0 0,-2 1 0 16,-2 1 0-16,-3-1 0 0,-4 1 0 0,-1 3 0 15,-1 2 0-15,-3 4 1 0,1-3 1 0,-6 5 0 0,-1 3 1 16,-3 4 1-16,-1 2 1 0,-1-1-1 15,-1 3 1-15,-1 3 8 0,-1 2 2 0,-1-1-2 16,0 4 2-16,0 3 7 0,-2 4 1 0,-1-1-1 0,-1 3 1 16,1-1 0-16,1 0 1 0,-1 5-1 0,1-1 2 15,2 1-7-15,1 3 1 0,2 2 0 0,2 1 0 16,-2 2-9-16,5 1 0 0,3 2 0 0</inkml:trace>
  <inkml:trace contextRef="#ctx0" brushRef="#br0" timeOffset="97209.42">29460 3635 539 0,'0'0'0'0,"0"0"0"0,0-14 0 0,0 14-1 16,0-29 0-16,0 29 0 0,0-17 1 0,0 17 2 15,0-5 0-15,0 5 1 0,0 5 0 0,0-5-1 0,-2 3 0 16,2-3 1-16,-5 5-1 0,5-5 8 0,-11 0 0 16,11 0 0-16,-24 5 0 0,5-5-4 0,-2-3 1 15,2 3-2-15,2 3 2 0,2 0-4 0,3 2 2 16,-1-2-1-16,0 2 1 0,2-1-3 0,1 1 0 16,1 1 1-16,-4 2 0 0,-3 5-2 0,-3 0 1 15,1-1 1-15,2 1-1 0,1 3 0 0,-1-4 1 0,1 4 1 16,3 0-1-16,2 0 4 0,2 5 1 15,0-4 0-15,0 2 0 0,2-5 4 0,1 2 1 0,0 3 0 16,0-2 0-16,2-1 14 0,2 2 1 0,1-2-1 16,1-1 1-16,2-2 2 0,2 3 2 0,1-3-1 15,2 2 1-15,2-2-4 0,0 0 0 0,2-2 0 16,6 1 0-16,3 1-11 0,2 0 1 0,1-2-1 16,-1-2 0-16,-1 2-6 0,0-1-1 0,2-2 0 15,3 0 0-15,2-5-7 0,1-3 2 0,-1 2-1 16,-2 1 1-16,0 0-5 0,0-3 0 0,0-3 0 0,0 0 0 15,-1-2-3-15,-1 0 2 0,-1-3 0 0,0-3 0 16,0 2-1-16,-1-4 1 0,-3 0-2 0,1-1 2 16,1 0-1-16,1-5 1 0,-6 1 0 0,-1-2 0 0,-3-1 1 15,-2-1 0-15,-1 1 0 0,-2 1 0 0,-1 2 2 16,0-2 1-16,-2 1 0 0,-2 1 0 0,-3-2 6 16,-3 1 1-16,-1 1 0 0,1-2 0 0,0 2 10 15,0-2 2-15,-2 1-2 0,-1 1 1 0,-1 3 11 16,-1-1-1-16,-1 0 1 0,1 0-1 0,0 2 3 15,-2-2 0-15,2 0 1 0,0 3 0 0,-1 1-1 0,-1-1-1 16,2 5 1-16,2 0 0 0,6 8-4 16,-6-8 0-16,6 8 1 0,-10-4 0 0,10 4-4 0,-10 1 0 15,10-1 0-15,-11 8 0 0,3 0-6 0,-1 3 0 16,-2 2 1-16,-4-1-1 0,-1 6-2 0,0 1 1 16,0 1-1-16</inkml:trace>
  <inkml:trace contextRef="#ctx0" brushRef="#br0" timeOffset="97675.87">30282 3402 1407 0,'-2'0'0'0,"2"0"0"0,2-3 0 15,-2 3 30-15,2 3 1 0,-2-3 0 0,0 5 0 0,0-5 28 16,0 0 0-16,0 0-1 0,0 0 2 0,0 0-39 15,0 0 2-15,0 0-1 0,0 0 0 0,0 0-16 16,0 5 1-16,0-5 0 0,0 19-1 0,1 2-5 0,2 4 2 16,1 0-2-16,-3 2 1 0,1-2-2 0,-1-1 0 15,1 5 0-15,0-4 0 0,-1 4 0 0,1-1 0 16,-1 1 0-16,-1-1 0 0,0 2 0 0,-1 2 0 16,1-1 0-16,0 0 0 0,0 2 0 0,0 3 0 15,0-3 0-15,0-1 0 0,1-3 0 0,3-1 0 16,0-4 0-16,0-4 0 0,-1 1-1 0,1-5 1 0,1-3 0 15,0-1 0-15,-3-4-2 0,-1 0-1 0,-1-8 1 16,3 8 1-16,-3-8-7 0,4 2 1 0,-4-2 1 16,3 3-1-16,-3-3-8 0,6-5 2 0,-6 5-2 15</inkml:trace>
  <inkml:trace contextRef="#ctx0" brushRef="#br0" timeOffset="98241.22">30857 3539 979 0,'2'-4'0'0,"-2"4"0"0,3-6 0 0,-3 6 6 15,3-11 1-15,-3 11-1 0,4-8 1 0,-4 8 5 16,3 0 1-16,-3 0-1 0,3 0 1 0,-3 0-7 15,2 0 1-15,-2 0 0 0,0 0-1 0,0 0-2 16,0 0 0-16,0 0 0 0,0 0 0 0,0 0-1 16,0 3 2-16,0-3-2 0,0 10 2 0,0-10-1 0,0 35 1 15,0-10-1-15,-2-4 1 0,0 2 1 0,1 3 2 16,-1-3 0 0,1-2 0-16,-1 0 2 0,2-1 1 0,2-2-1 0,1 1 2 0,2-2 1 0,1-1 1 15,0 0-1-15,-1-4 0 0,0-4 1 0,0 0 1 16,-1 0-2-16,0 2 2 0,-1-3-3 0,0 1 0 15,0 0 1-15,2 2 0 0,1 1-1 0,1-2 2 0,-3 2-2 16,3 2 2-16,1-2-4 0,1-1 0 0,1 1 0 16,0-6 1-16,1-2-3 0,3-3 1 0,2 0 0 15,2 0 0-15,1-3-2 0,3-2 1 0,0 2-1 16,-1-7 1-16,-2 2-2 0,-1-3 0 0,1-2-1 16,1-2 1-16,1-1-2 0,-2-2 2 0,2 3-2 15,1-3 2-15,1-2-2 0,-3-1 1 0,1 0-1 16,0 2 2-16,0 2-3 0,-2-4 2 0,0 1-2 15,-2-2 2-15,1-1-2 0,-2 3 2 0,-2-1-2 16,-3 1 1-16,-3 1 0 0,-3 1 0 0,-3 2 0 16,-4 1 0-16,-3 2 2 0,-1-3-1 0,-2 3 1 0,-5 1 0 15,-3-1 1-15,-1-3 2 0,-2 0 0 0,-4 7 0 16,-2-2 1-16,-2 0 1 0,-4 1-1 0,1 2 1 16,-2 0 6-16,-1 1 1 0,-1 2-1 0,1-3 0 0,-1 3 4 15,1 0-1-15,-1 2 0 0,1 3 0 0,-1 0 0 16,1 0 1-16,-2 3-1 0</inkml:trace>
  <inkml:trace contextRef="#ctx0" brushRef="#br0" timeOffset="99289.94">26227 4818 464 0,'2'-2'0'0,"-2"2"0"16,6-8 0-16,-6 8 127 0,7-12 0 0,-7 12 0 15,12-8 0-15,-12 8-38 0,24-5 1 0,-24 5 0 16,24-3-1-16,-24 3-58 0,27 0-1 0,-11 0 0 16,2 0 2-16,-1 0-22 0,2-5 1 0,4 2-1 15,-1 3 1-15,2-5-11 0,0 2 0 0,1 1 0 0,2-4 0 16,4 1-2-16,-1-2 0 0,2 2 0 0,3 0-1 16,5-1 1-16,1 1 0 0,2 0 0 15,2-1 1-15,4 1-1 0,4 0 2 0,1 1 0 0,2 0 0 0,1 0 0 16,4-1 0-16,1-3 0 0,0 0 2 0,2-3-1 15,3 2 1-15,1 1-1 0,1-3 1 0,1 1 2 16,3-1-1-16,2 1 0 0,0-1 1 0,3 2 0 16,0-2 2-16,2-2-2 0,3 2 2 0,0 2 2 15,0-4 0-15,0 2 0 0,1 1 0 0,4-1 1 0,-1-1 0 16,3 0 0-16,0 3 0 0,5-4-1 0,0 1 0 16,1 1 0-16,-1-2 1 0,6-3-1 0,1 0 0 15,-2 4 0-15,-3-4 0 0,1 0-2 0,-3 2 0 16,-1-2-1-16,0 0 1 0,-1 0-2 0,-1 0 2 15,-2-1-1-15,-4-1 0 0,0-1 0 0,-2-1 0 16,-1 2 1-16,-2-1-1 0,1 4 11 0,-3 0 0 16,-2 1 0-16,-2 1-1 0,-2 4 8 0,-1-2 0 0,-4 3 0 15,-1 0 0-15,0 2 5 0,0-1 0 0,-1 3 0 16,-3 0 1-16,-1 3-4 0,-3 1 2 0,-3 0 0 16,-2 0 0-16,-4 0-2 0,-4 0 0 0,-1 0-1 15,-4 0 2-15,-3 1-13 0,-3-1 2 0,-3-1 0 16,-3 1-1-16,-4-3-7 0,-4 3 1 0,-2 0 0 15,-1 0 0-15,-4 0-4 0,-1 3 2 0,-3-3-2 16,-3 0 2-16,0 0-3 0,-4 0 0 0,-3 0 1 0,6 1-1 16,-6-1-1-16,7 4 2 0,-7-4-2 15</inkml:trace>
  <inkml:trace contextRef="#ctx0" brushRef="#br0" timeOffset="100189.03">26506 6059 1130 0,'-1'-1'0'0,"1"1"0"16,-5-11 0-16,5 11 16 0,-8-18 1 0,8 18 0 15,-3-8 1-15,3 8 18 0,0-3 0 0,0 3 0 16,0 3 0-16,0-3-4 0,0 8 2 0,0-8 0 16,0 22-1-16,-2 2 5 0,-1 8 2 0,0 1-1 15,-2 0 0-15,0 7-22 0,0-2 1 0,-1 3-1 16,0 0 1-16,-1 2-8 0,1 3 0 0,-1-2 0 0,1 5 1 16,0-3-1-1,-1 3 0-15,1-3 1 0,0-2 0 0,-1-2 2 0,1 0 2 0,-1-5-1 0,1 1 1 16,0-7 0-16,-1 3-1 0,3-6 1 0,-1-2-1 0,0-3 0 15,2-2-1-15,1-1 1 0,1-2-1 16,-1 1 1-16,0-5-1 0,4 0 1 0,0-4-1 16,-2-2-2-16,0-3 2 0,0-5-2 0,0 6 1 15,0-6-7-15,0 0-1 0,0 0 1 0</inkml:trace>
  <inkml:trace contextRef="#ctx0" brushRef="#br0" timeOffset="100627.92">27016 5936 1255 0,'3'0'0'0,"-3"0"0"16,8-5 0-16,-8 5 20 0,7-11 1 0,-7 11-1 15,3-5 1-15,-3 5 7 0,3 0 1 0,-3 0-1 16,2 0 2-16,-2 0-12 0,0 0 1 0,0 0 0 16,0 2 0-16,0-2-12 0,0 3 0 0,0-3 0 15,0 19 1-15,0 1-5 0,-2 9 2 0,1-1-1 0,-1 1 1 16,0-1-3-16,-1 3 1 0,0 0 0 0,0 2 0 15,0 5-1-15,-1 2 1 0,1 1-1 0,0-1 0 0,-3 3 0 16,-1-1 1-16,1-1-1 0,-2 1 1 0,0-1-1 16,0 0 2-16,0-1-2 0,-2-2 1 0,1-2 0 15,-1-3 0-15,1-1 0 0,-1-4 1 0,1-7-1 16,-1 0 0-16,2-4 1 0,3-1-1 0,2-4-1 16,0 0 1-16,0-3-1 0,1-3 0 0,2-6-1 15,2 5 1-15,-2-5 1 0,1 2-1 0,-1-2-2 0,0 0 1 16,0 0 0-16</inkml:trace>
  <inkml:trace contextRef="#ctx0" brushRef="#br0" timeOffset="101112.63">27705 5817 866 0,'0'0'0'0,"0"0"0"0,0-5 0 0,0 5 16 15,0-6 0-15,0 6 0 0,0-2 1 0,0 2 13 16,0 0 2-16,0 0-2 0,0 2 1 0,0-2-21 16,0 3 1-16,0-3-1 0,0 3 1 0,0-3-11 15,0 2 1-15,0-2 0 0,-5 20 0 0,0 4-2 16,-1 1 0-16,-1 2 0 0,3 2 1 0,0-1-7 0,1 2 2 15,-2 2-1-15,-1-2 0 0,0 3 0 0,-1 4-1 16,1-1 0-16,-2 4 2 0,0 1-1 0,-2 3 0 16,-1-1 1-16,0 1-1 0,0 1 3 0,-2-1-1 15,1-6 1-15,-3 2 1 0,-1-7 1 0,0-3 1 16,4 0-2-16,2-3 2 0,4-3 0 0,1 0 0 0,2-9 0 16,-1 0 0-16,1-4 0 0,0-7 0 0,3-4 0 15,-3 12 2-15,3-12-1 0,0 0 1 0,0 0-1 16</inkml:trace>
  <inkml:trace contextRef="#ctx0" brushRef="#br0" timeOffset="101722.48">28216 5760 552 0,'2'0'0'0,"-2"0"0"16,3-5 0-16,-3 5 13 0,7-8 2 0,-7 8-1 15,6-3 1-15,-6 3 2 0,6-1 1 0,-6 1-2 16,5 1 2-16,-5-1-5 0,3 0-1 0,-3 0 0 16,3 3 2-16,-3-3-8 0,4 5 0 0,-4-5 0 15,1 16 1-15,-1-16-5 0,-1 33 1 0,-1-12 1 16,-1 2-1-16,-2 6 4 0,-1-1-1 0,-1 3 1 0,-1 0 0 15,0 2 7-15,0 1 1 0,-1 1 0 16,-2-1-1-16,-2 3 10 0,-1-1 0 0,-1 1 1 0,1 1 0 16,0 1 0-16,-2-2 0 0,1-1 0 0,1-3 1 15,1-1-4-15,0-2 2 0,2-1-2 0,2-4 2 16,1-3-10-16,1-1 1 0,3-7 0 0,0 0-1 0,4-8-6 16,0 1 1-16,0-7 0 0</inkml:trace>
  <inkml:trace contextRef="#ctx0" brushRef="#br0" timeOffset="102367.73">28851 5744 1030 0,'0'0'0'0,"0"0"6"0,0-3 2 0,5-14-1 0,-1 1 1 16,-1 11 9-16,-1 5 0 0,-2 0-1 0,2 3 2 16,-2-3-3-16,-2 5 1 0,2-5-2 0,0 8 2 15,0-8-8-15,-3 5 1 0,0 6-1 0,-2 3 1 16,-3 10-4-16,-2 7 1 0,1-1-1 0,-2 4 1 0,0 0 1 16,-1 0-1-16,3-4 1 0,-2 1 0 0,-1 3 0 15,1 1 1-15,2-5-2 0,1-2 2 0,0 1-5 16,0-1 2-16,0 1-1 0,2-6 1 0,1 3-1 15,0 2 1-15,2-4-1 0,1-2 2 0,1-1-3 0,-1-2 1 16,2-2-1-16,2-3 2 0,1-1-3 16,0-3 1-16,0 1 1 0,0-7-1 0,-3-4-2 0,11 4 0 15,-3-4 0-15,4 0 0 0,2-7 1 0,2 1-1 16,1-2 0-16,1-6 1 0,1-1 0 0,3-5 1 16,1-2-1-16,-3 0 0 0,1-5 1 0,-2 0 2 15,0-2-1-15,1 1 1 0,-3-4-1 0,1-1 1 16,-2-2-1-16,-2 2 2 0,-3-2-2 0,-1 0 1 0,-2 2-1 15,-4 0 2-15,0-2-1 0,-3 5-1 0,-1-2 0 16,-3 3 2-16,-3 4-1 0,-2-3-1 0,-4 4 1 16,1 2 0-16,-1 3 2 0,-3 1 1 0,1 6 0 15,-1-3-1-15,1 6 4 0,-2 1-1 0,0 3 0 16,0 0 1-16,0 5 1 0,0 2 2 0,1 1-1 16,-1 2 1-16,1 3 3 0,1 0-1 0,1 0 1 15,0 4 0-15,-3 4 0 0,-1 0 1 0,3 1 0 16</inkml:trace>
  <inkml:trace contextRef="#ctx0" brushRef="#br0" timeOffset="102826.81">29732 5481 1168 0,'0'-1'0'16,"0"1"0"-16,0-2 0 0,0 2 22 0,0-5 2 0,0 5-2 16,0-3 2-16,0 3 21 0,0-5-1 0,0 5 1 15,0 0 0-15,0 0-22 0,0 0 0 0,0 0 1 16,0 5-1-16,0-5-17 0,-3 3 0 0,3-3-1 16,-10 21 1-16,1 4-5 0,-2 7 0 0,0 1 0 15,-1 4 1-15,3-1-2 0,-1 2 2 0,-1 2-1 16,0-2 0-16,-2-2-1 0,0 2 1 0,-1-2-1 31,0-2 1-31,1-3 0 0,0 1 0 0,0-3 0 0,1-1 1 0,1-6 0 0,1 2 0 0,2-5 0 0,-2 0 1 16,1 0-1-16,1 2 1 0,2-6-1 0,1-2 2 15,0-5-2-15,0 0 0 0,2 0 1 0,3-7 0 16,0-1-2-16,0 4 0 0,0-4 0 0</inkml:trace>
  <inkml:trace contextRef="#ctx0" brushRef="#br0" timeOffset="103472.4">30091 5454 1105 0,'3'-4'0'0,"-3"4"0"16,13-11 0-16,-13 11 11 0,9-10 1 0,-9 10 1 16,8-5-1-16,-8 5 16 0,7-3 0 0,-7 3 0 15,6 0 0-15,-6 0-7 0,3 0-1 0,-3 0 0 16,0 0 0-16,0 0-12 0,0 3 0 0,0-3 0 15,-5 7 1-15,5-7-1 0,-9 28-1 0,1-7 1 16,0 1 0-16,-2 3-1 0,1 4 1 0,-1-1 0 16,2 1-1-16,0-4 1 0,0 2 0 0,0-2 0 0,0 1 0 15,0-1-1-15,0 2 0 0,2-2 0 0,1-1 1 0,0 0-2 16,1 1-1-16,1-4 1 0,3-1-1 16,1-4 0-16,1-3-1 0,-1-2 1 0,2 1-1 0,2-4 0 15,-2-1 0-15,-3-7 1 0,7 11-1 0,-7-11 0 16,13 8-1-16,-1-7 0 0,4-2 1 0,5-4-2 15,3-3 0-15,0-3 0 0,-2-2 1 0,0-3-3 16,1-1 0-16,1-2 0 0,0-3 1 0,3-2-1 0,0-4 0 16,-2-1 0-16,1 1 0 0,-1 2 0 0,1-2 0 15,-2-1 0-15,-4 1 0 0,0 2-1 0,-5 3 0 16,0-3-1-16,-4 4 1 0,-5 5 0 0,-1-1 0 16,-5-1 0-16,-5 2 1 0,-3-2-1 0,-1-2 0 15,-2 4 0-15,-4 4 1 0,-1 2-2 0,-1 0 1 16,-2 5 0-16,-2-2 1 15,0 0-1-15,-1 3 1 0,-2 2-1 0,2-2 1 0,3 5 0 16,-1-3 0-16,1 3 0 0,2 0 0 0,4 0 0 0,0 3 0 0,2 2 0 16,0-5 1-16,3 3-1 0,3-3 1 0,5 0 0 15,-6 5 0-15,6-5 1 0,-7 3 0 0,7-3-1 16,-6 10 1-16,3-6-1 0,0 3 2 0,1 2-2 16</inkml:trace>
  <inkml:trace contextRef="#ctx0" brushRef="#br0" timeOffset="103879.35">30773 5220 1042 0,'0'0'0'0,"0"0"0"0,0-6 0 0,0 6 10 16,0-10 1-16,0 10 1 0,0-8-1 0,0 8 16 0,0 0 0 16,0 0 0-16,0 3 1 0,0-3-3 0,-2 5 2 15,2-5 0-15,-8 8 0 0,8-8-5 0,-20 29-1 16,7-9 0-16,0 1 2 0,0 7-4 0,1 1 0 15,1 1 0-15,3 2 1 0,0 1-9 0,0 0 1 16,0 2-1-16,0 0 1 0,0 0-3 0,0 1 0 0,0-1 0 16,0-4 1-16,1 1-4 0,1 1 0 15,0-4 1-15,-2-1 0 0,0 1-3 0,0-7 1 0,0 2-1 16,0 0 2-16,1-2-1 0,1-3-1 0,0-2 0 16,-1-3 1-16,3-1-2 0,-1-3 1 0,0 1-1 15,2-7 0-15,3-4 0 0,0 4-1 0,0-4 0 16,-2 4 0-16,2-4 0 15,0 0-1-15,0 0 0 0</inkml:trace>
  <inkml:trace contextRef="#ctx0" brushRef="#br0" timeOffset="104416.13">31004 5290 1192 0,'2'0'0'0,"-2"0"0"0,3-3 0 0,-3 3 13 0,5 3 0 15,-5-3 0-15,4 4 0 0,-4-4 15 0,4 0 0 16,-4 0 0-16,3 0 0 0,-3 0-4 0,1 0-1 15,-1 0 1-15,0 0 1 0,0 0-14 0,0 4 1 16,0-4 1-16,-4 20-1 0,-1 1-4 0,-2 7 1 16,-1 1 0-16,1-1 0 0,-1 2-3 0,0 2 1 15,-2-3 0-15,2 1 1 0,0-2-4 0,-2 1 2 0,3-2-1 16,0-2 1-16,2-5 1 0,-1 1 0 0,1-4-1 16,2 2 1-16,1-3-3 0,2-1 2 0,0-1 0 15,2-5-1-15,3 2-1 0,0-6-1 0,-5-5 0 16,9 8 2-16,-1-5-3 0,2-1 1 0,4-2 0 15,4-2 0-15,4-4-2 0,3-4 1 0,1-2 0 16,-1-4 0-16,1-5-1 0,1 1 0 0,0-7 0 16,-1 1 1-16,-1-5 0 0,1 1-1 0,-1-4 0 0,-1 0 0 15,0-1 0-15,-2-2 0 0,1 1 0 0,-3 3 2 16,-1 1-2-16,1 4 1 0,-5-1-1 0,-2 1 1 16,-3 4-1-16,-4 2 2 0,-4 3-2 0,-2 1 1 15,-5 2-1-15,-1 1 0 0,-4 2 0 0,-3 2 2 16,-1 1-1-16,-2 6 0 0,-2 0 0 15,-2 1 1-15,-4 3 2 0,-3 3 2 0,-2 1 0 0,-1 0-1 16,-4 4 7-16,-2 2 0 0,-1 1 0 0,0 1 0 0,-1 4 4 16,-2 2 1-16,0 1-1 0</inkml:trace>
  <inkml:trace contextRef="#ctx0" brushRef="#br0" timeOffset="105090.68">26316 7296 12 0,'-4'-3'0'0,"4"3"0"0</inkml:trace>
  <inkml:trace contextRef="#ctx0" brushRef="#br0" timeOffset="105677.87">26280 7285 12 0,'-2'-2'0'0,"2"2"0"0,-1-11 0 0,1 11 145 15,4-10 0-15,-4 10 1 0,4-12 0 0,-4 12-94 16,3-7 0-16,-3 7-1 0,5-4 2 0,-5 4-9 16,11-8 1-16,-11 8-1 0,19-13 1 0,-19 13-14 15,32-19 0-15,-15 10-1 0,1 1 2 0,-1 0-15 16,2 3-1-16,4 0 1 0,-1-1 1 0,2 0-7 16,1-1 2-16,3 3-1 0,0-1 0 0,3 0-3 0,-1 2 0 15,2-5 0-15,1 3 1 0,4-3-1 0,1 2 2 16,2 0-1-16,1-1 0 0,4 3 7 0,3-4 1 15,1 3-2-15,2 0 2 0,2 2 3 0,-1-2-1 16,1-1 0-16,1 0 0 0,4-2 1 0,1-3 2 0,1 1-2 16,1 2 2-16,-1-3-4 0,1 2 0 0,3-2 0 15,3-2 0-15,1-3-2 0,4 0 0 0,1-1-1 16,2-2 2-16,0-2-4 0,0-1 0 0,0-2 0 16,4-1 1-16,3-4-5 0,-1 1 1 15,-1-1 0-15,-1 1 0 0,1 1-2 0,1 0 0 0,2 0 0 16,0 2 0-16,0 0-3 0,0 1 1 15,1 0-1-15,2 0 1 0,1 2-2 0,-3 2-1 0,-1-1 0 16,-3 2 2-16,-4 2-1 0,-1-2 0 0,0 1 1 16,-2-2-1-16,1 4 1 0,-4-2 0 0,-3-1-1 15,-2 2 2-15,2-2 2 0,-2-2 0 0,-1 1 0 16,-2 2 0-16,-1-2 0 0,-1-1 0 0,-2-1 0 16,-2 1 1-16,-4 1-1 0,-2-2 1 0,-3 1-1 0,0-3 1 15,-4 4-2-15,-2-1 1 0,-1 1-1 0,-3 4 1 16,-2-2 1-16,-4 4 1 0,0 1-1 0,-3 4 1 15,-2-2 2-15,-4 3 0 0,-1 0 0 0,0 3 0 0,-2 0 3 16,-2-1 1-16,-2 5-2 0,-1 1 2 0,0 1 1 16,1 1 1-16,-2-1 0 0,-2 2 0 0,0-3-2 15,-2 5 1-15,-1-5-1 0,0 3 1 0,0-1-2 16,-1 1 0-16,-1 0 0 0,-1-3 1 0,-5 0-6 16,9 5 0-16,-9-5 1 0,8 3-1 0,-8-3-2 0,5 2 0 15,-5-2 0-15,3 3 0 0,-3-3-4 0,4 2 2 16,-4-2 0-16,3 0 0 0,-3 0-3 0,3 0 1 15,-3 0-1-15,1 0 2 0,-1 0-3 0,0 0 0 16,0 0 1-16,0 0 0 0,0 0-2 0,0 0 2 16,0 0-2-16,0 0 1 0,0 0-3 0,0 0 0 15,0 0 0-15</inkml:trace>
  <inkml:trace contextRef="#ctx0" brushRef="#br0" timeOffset="122862.27">12697 4384 12 0,'0'0'0'0,"0"0"0"16,-5-13 0-16,5 13 0 0,-8-25 0 0,8 25 0 15,-5-19 0-15,5 19 10 0,0 3 0 0,0-3 0 16,0 8 1-16,0-8 43 0,0 2 0 0,0-2 0 16,0 8 1-16,0-8 10 0,-3 16 0 0,3-16 0 15,-5 31 1-15,-1-9-16 0,0 5 0 0,-1-1 0 0,1-3 0 16,-1-2-12-16,1-4 2 0,-2 2-2 0,0 2 1 16,-5 0-11-16,2 1 0 0,-2-2 0 15,-1 2 0-15,0-1-6 0,-1 0-1 0,3-4 0 0,-6 2 2 16,2-5-14-16,0 2 1 0,0 0-1 0,2 0 1 0,-2-7-5 15,3 2 2-15,2 2 0 0,2-5 0 16,4 0-3-16,-3-3 2 0,3 2-1 0,5-3 1 0,0-4-2 16,0 1 1-16,0-1-1 0,-3 3 2 0,3-3-3 15,0 2 2-15,0-2-2 0,0 2 2 0,0-2 0 16,0 0 1-16,0 0 0 0,0 0-1 0,0 0 2 16,0 0 1-16,0 0-2 0,0 0 2 0,0 0 0 15,0 0 0-15,0 0 0 0,3 1 1 0,-3-1-2 0,8 0 0 16,-2 3 1-16,6-3 0 0,0 0-1 0,9 0 0 15,0 2-1-15,-4 1 2 0,1-3-3 0,-2 3 0 16,0-1 1-16,0 1 0 0,1 2-3 0,1 3 1 16,-2-5 1-16,0 2-1 0,1-1-1 0,-3 1-1 0,1 1 0 15,-1-4 2-15,2 1-3 0,-3-3 0 0,-4 3 0 16,4-1 1-16,1-2-1 0,-1 0 0 0,-3 0 0 16,1 0 1-16,-1 0-2 0,-1-2 1 0,-1-1 0 15,0 0 0-15,-2 1 0 0,-1 2 0 0,-5 0 0 16,10-8 0-16,-10 8 1 0,11-4 0 0,-6 1 0 15,3-2 0-15,-4-3 2 0,4 0-1 0,-3 0 0 16,-2-3 1-16,2 1-1 0,0 3 1 0,0-5-1 16,-1 3 1-16,3-2 0 0,1-2-1 0,-3 4 0 15,-4-4 1-15,1 2-3 0,-1 1 0 0,3-1 0 16,-4-1 1-16,0 1 0 0,0 1 0 0,0-1-1 16,-4-2 1-16,3 1 0 0,-1 1 1 0,1 1-1 15,-3-1 1-15,3 3 1 0,1 2-1 0,0 6 0 0,-3-8 2 16,3 8 0-16,-4-3 1 0,4 3 0 0,-1-3 0 15,1 3 5-15,0 0-1 0,0 0 0 0,-7 6 0 16,6-1 6-16,-4 4-1 0,-3 7 1 0,3 5 1 0,2 6 3 16,3 1 1-16,-3 0 1 0,1-1-1 0,2 2 1 15,0-1 1-15,0-1-1 0,0 2 1 0,2-4-3 16,1-1 1-16,0-2 1 0,-1 2-1 0,1 0-7 0,-3-4 2 16,0-2-1-16,0 1 1 0,0 1-9 0,0-2 1 15,0-3 0-15,-3-2 1 0,1-2-6 0,-4-6 2 16,6-5-2-16</inkml:trace>
  <inkml:trace contextRef="#ctx0" brushRef="#br0" timeOffset="123606.8">12133 4457 829 0,'3'-3'0'0,"-3"3"0"16,8-13 0-16,-8 13 19 0,5-20 1 0,-5 20 0 15,9-21 0-15,-9 21 2 0,19-16 0 0,-19 16 1 16,13-8-1-16,-13 8-23 0,5-1 1 0,-5 1 0 16,5-4 0-16,-5 4-29 0,3-3 1 0,-3 3-1 15,4 0 1-15,-4 0-38 0,4 0 2 0,-4 0 1 16,0 0-1-16,0 0 19 0,0 0 1 0,0 0 0 16,0 0 0-16,0 0 22 0,0 3-1 0,0-3 1 15,-7 21 1-15,6 4 17 0,-4 7 1 0,2 0 0 0,3 1-1 16,-3 5 4-16,1 2 0 0,2 2 0 0,-3 3 0 15,1 4 4-15,-1 3 0 0,0 2 1 0,-2 1-1 16,0-1 11-16,-6 0 0 0,3 0 1 0,2-2 0 0,-2 0 4 16,0-3 1-16,-2 0 0 0,4-4 0 0,1-4 2 15,-3 0 2-15,3-5 0 0,-3 1-1 0,4-7 8 16,-4 2 0-16,3-7 0 0,-3-1 0 0,3-4-10 16,-3 1 0-16,0-5 1 0,-1-2-1 0,1-3-8 15,0-3 0-15,3-3 1 0</inkml:trace>
  <inkml:trace contextRef="#ctx0" brushRef="#br0" timeOffset="124259.6">11723 4740 515 0,'-2'-1'0'0,"2"1"0"0,-3-3 0 16,3 3 5-16,-3-5 1 0,3 5-1 15,-5-5 1-15,5 5 0 0,-5-3 0 0,5 3 1 0,-4-8 0 16,4 8-4-16,-7-5 1 0,7 5-1 0,-6-8 1 16,6 8-4-16,-6-12 2 0,6 12-1 0,-7-13 0 15,7 13-1-15,-6-11 0 0,6 11 0 0,-7-13 0 16,7 13-1-16,-3-12 1 0,3 12 0 0,0-16 0 0,0 16-1 16,0-26-1-16,0 26 1 0,0-23 1 0,0 23-1 15,10-21 0-15,-10 21 0 0,6-19 0 0,-6 19-1 16,7-9-1-16,-7 9 1 0,11-8 1 0,-11 8-4 0,8-3 1 15,-8 3-1-15,9-2 1 0,-9 2-3 0,13-5 2 16,-13 5-1-16,24 7 0 0,-10 4 4 0,2-2 1 16,0 7 0-16,-6 3 0 0,-2 3 1 0,-2 2 0 15,-1 1 0-15,-5 2 0 0,-3 2 1 0,-2 1 1 16,0 1 0-16,-3-2 1 0,-3-1 3 0,1 1 1 16,-2-4 0-16,0 0 1 0,0-1 2 0,-1 0 0 0,0 0 0 15,0 1 1-15,1-4-6 0,-1-1-1 0,0 1 1 16,0-4 0-16,2 2 0 0,2-3-1 0,-4-3 1 15,5-1-1-15,0-1 0 0,3 2-1 16,-1-5 0-16,1-3 1 0,5-5-1 0,-2 3 2 0,2-3-2 16,0 2 1-16,0-2 8 0,0 0 0 0,0 0 0 15,0 0 1-15,0 0 4 0,7-5-1 0,4 0 1 16,5-3 0-16,5-8 1 0,6-1 1 0,1 1-1 16,1 0 1-16,1-1 1 0,4 3 2 0,-2-1-2 15,-2 4 1-15,0-1 4 0,2-1 0 0,-3 0-1 16,-2 5 2-16,0 0-4 0,-1 0 1 0,-1 4-1 0,-4 4 1 15,0-3-9-15,-1 3 1 0,-2 3 0 0</inkml:trace>
  <inkml:trace contextRef="#ctx0" brushRef="#br0" timeOffset="124892.6">13349 4281 653 0,'0'-3'0'0,"0"3"0"0,-3-5 0 0,3 5 10 16,0-8 0-16,0 8 0 0,-2-4 0 16,2 4-3-16,0-4 1 0,0 4-2 0,0 0 2 15,0 0-4-15,0 0-1 0,0 0 0 0,0 4 2 0,0-4-5 16,0 12 1-16,0 4-1 0,0 9 1 0,0 7-1 15,0 6 0-15,0 2 0 0,0 1 0 0,0 0 0 16,0 0 0-16,0 4 0 0,0-1 0 0,0 5 0 0,-2 5 0 16,1-4 0-16,-2 3 0 0,-2-1-1 0,0-3 1 15,-1 2 0-15,-1-2 0 0,1-2-1 0,-1-1 1 16,3 2 0-16,-3-4 0 0,3 2-1 0,-1-2 1 16,-2-1 0-16,1 0 0 0,0-2-1 0,-1 0 1 15,1-8-2-15,0 1 2 0,2-6-1 0,0-1 0 16,0-2 0-16,1-7 1 0,2-4-1 0,-4-5 0 15,2-1 0-15,3-4 0 0,0-4-3 0,-4 1 2 0,4-1-1 16</inkml:trace>
  <inkml:trace contextRef="#ctx0" brushRef="#br0" timeOffset="126578.39">12651 4457 150 0,'0'0'0'0,"0"0"0"0,-4 0 0 0,4 0 1 0,-6-5 1 16,6 5 0-16,-6-3 1 0,6 3 27 0,-2-5 0 15,2 5 1-15,-3-3-1 0,3 3-9 0,0 0 1 16,0 0-1-16,0 0 0 0,0 0-10 0,0 0 1 16,0 0-1-16,8 0 0 0,-8 0 6 0,21-16 0 15,-7 7 0-15,5 1-1 0,2-3 4 0,1 1-1 16,2 2 0-16,-2 0 1 0,2 1-3 0,2-3 1 15,-6 2 0-15,3 0 0 16,1 2-4-16,-4 1 2 0,-2 0 0 0,1 1-1 0,0 0 3 0,0 0 1 0,-3-4 0 16,2 3 0-16,-6 2-1 0,3 0 2 0,-1 1-3 15,-4-1 3-15,-2 3-4 0,0-3 1 0,-8 3 0 16,8-2 1-16,-8 2-6 0,8-3 2 0,-8 3-2 16,4 0 2-16,-4 0-5 0,5 0 0 0,-5 0 0 15,0 3 1-15,0-3-7 0,-3 2 0 0,3-2 1 16,-10 6-1-16,-1-1-3 0,-3 3 0 0,-2 1 0 15,-2 2 0-15,-2-3-3 0,-1 2-1 0,2 1 1 16,0-3 1-16,0 1-9 0,1-1 0 0,2 0 1 16,-1-3 0-16,-1 1-7 0,-3 2 2 0,4-3-2 0,1 3 1 15,0-3-4-15,0 2 0 0,2-2 0 16,1 0-1-16,2 1 1 0,1-1 1 0,-3-2-1 0,1 2 1 0,-1-5-6 16,2 2 0-16,-2 1 1 0,3 0 0 0,3 2 2 15,-1-2 0-15,0-2 0 0,0 6 1 0,3-3-1 16,0 1 2-16,2 3 0 0,-2-3 0 15,-1 3 4-15,-1 3 1 0,3-2 1 0,0 7-1 0,1 2 10 16,0 2 0-16,1 2 0 0,-2-4 0 0,0-1 4 16,1-1 0-16,2 0 0 0,1-5 1 0,-4-2 0 15,3-1 0-15,-2 2 0 0,-1 1 1 0,3 2 2 0,-4-1 2 16,2 2-1-16,-2-1 1 0,-1 0 6 0,-1 3 0 16,1-4 0-16,1-4 2 0,2 0 5 0,1-3 1 15,2-5-1-15,-8 9 1 0,5-2-1 0,2 1 0 16,-2-4 0-16,1 1 1 0,2-5-7 0,0 8 0 15,0-8 1-15,-3 8 0 0,3-8-5 0,0 8 1 0,0-8 0 16,-2 5 0-16,2-5-1 0,0 4 0 0,0-4 0 16,0 7 0-16,0-7 0 0,0 6 0 0,0-6 0 15,0 6 0-15,0-6-2 0,0 5 0 0,0-5 0 16,0 3 1-16,0-3-2 0,0 2 1 0,0-2-1 16,0 0 1-16,0 0-5 0,0 0 1 0,0 0 1 15,0 0-1-15,0 0-2 0,0 0 0 0,0 0 0 16,0 0 1-16,0 0-1 0,0 0 0 0,0 0 0 15,0 0 1-15,0 0-1 0,0 0 0 0,0 0 0 16,0 0 1-16,0 0-1 0,0 0 1 0,0 0-1 16,0 0 2-16,0 0-1 0,5 0 0 0,-5 0 0 0,13-5 1 15,-1-3-1-15,1 0 1 0,0-1 1 0,3 1-1 16,-3 0-1-16,1 0 1 0,0-3-1 0,1 5 2 16,1-2-2-16,-4 5 0 0,-1-2 0 0,1-2 0 0,-1 3 5 15,0 2-1-15,2-1 1 0,1-2 0 0,2 2 4 16,0-2 0-16,1 1 0 0,-4 4 1 0,3 1 4 15,-3 2 0-15,0 2 1 0,-1 0 0 0,1 1 3 16,-2 0 0-16,0 2 0 0,1 3 0 0,-1-1 1 16,-2 4 2-16,-1-1-1 0,0 0 0 0,-1-2-3 0,-1 1 1 15,-1 1-1-15,0 3 1 0,3-4-5 0,0 4-1 16,-4-3 1-16,0 0 0 0,0-2-2 0,-4-2 0 16,2-1 0-16,-1 0 1 0,1 2-1 0,-2-3 1 15,0 1 1-15,-2 3-1 0,1-3-1 16,-1-1 0-16,-2 1 0 0,-4 3 1 0,0-3-3 15,-2 0 1-15,-1-1 0 0,-2 3 0 0,0 1-2 16,-4-1 0-16,1 1 0 0,0-3 1 0,3-4-2 0,0 4 0 16,1-3 0-16,-1 0 0 0,2-2-1 0,1 0-1 0,-3 2 1 15,2 0 0-15,2-1-2 0,-2 3 2 0,4-3-1 16,-4 0 0-16,2-4 0 0,-3 1 0 0,3 2-1 16,-2-1 1-16,3 1-2 0,1-3 1 0,-1 3-1 15,-3 2 1-15,2-2-2 0,-3-1 1 0,3 1-1 16,-4 0 1-16,2-1-1 0,1 1 0 0,-1-2 0 15,5 3 1-15,-2-1-2 0,0-3 1 0,8 0 1 16,-5 4-1-16,5-4-1 0,-6 0 1 0,6 0-1 0,-2 0 1 16,2 0 0-16,-5 0 0 0,5 0-1 15,0 0 1-15,0 0-1 0,0 0-1 0,0 0 0 0,0 0 1 16,0 0-2-16,0 0 0 0,0 0 0 0</inkml:trace>
  <inkml:trace contextRef="#ctx0" brushRef="#br0" timeOffset="127207.83">12627 4914 791 0,'0'0'0'15,"0"0"0"-15,0 0 0 0,0 0 12 0,4-4 1 16,-4 4 0-16,7-3 0 0,-7 3-3 0,1-5 2 0,-1 5-2 16,4-3 1-16,-4 3-10 0,3-4 0 0,-3 4 0 15,5-1 0-15,-5 1-4 0,0-3 1 0,0 3 0 16,0 0-1-16,0 0-11 0,0 0-1 0,0 0 1 15,8-2 0-15,-8 2-9 0,22-8-1 0,-6 2 0 16,1 4 1-16,2-2-6 0,1 0 1 0,-1 0-2 16,-5 0 2-16,2 1 0 0,0 2 0 0,-3 1 0 0,3 1 0 15,-4 2 16-15,3-3 1 0,-1 4-2 16,-1-3 2-16,0 2 5 0,-1 2 2 0,1 3-2 0,0 0 2 16,-4 0 3-16,3 1 1 0,-3 2 0 0,-3 2 0 15,-1 0 1-15,0-1 0 0,-5 3 0 0,0-3 0 0,0 3 6 16,0-1 1-16,-3 0-2 0,1 0 2 0,2-1 14 15,-5 0-1-15,2-5 0 0,3 1 2 0,-3 2 3 16,2-3 0-16,-4 2 1 0,2 1 0 0,-1-3-1 16,3 0 0-16,-2-1 0 0,-2 0 1 0,2-1-5 15,-1-1 2-15,0 3-2 0,-3 0 2 0,1 0-7 16,-2 0 1-16,-2-2-2 0,1 2 2 0,1-2-5 16,-3-1 0-16,1 0-1 0,2 1 2 0,-5-1-3 0,2-1 0 15,2 0 1-15,-2-3-1 0,3 2-2 0,1-3 0 16,-1 4 0-16,0-4 0 0,0 1-3 0,3 2 1 15,5-3 0-15,-11 0 0 0,5 0-5 0,0 0 1 16,-1 0 0-16,-1 0 0 0,0 2-3 0,0 1 1 16,-1-3 0-16,1 3 0 0,0-3 0 0,0 0 2 15,0 0-1-15,0 2 0 0,1 1 1 0,4-3 1 16,3 0-1-16,-11 3 1 0,11-3 0 0,-9 5 1 0,9-5-1 16</inkml:trace>
  <inkml:trace contextRef="#ctx0" brushRef="#br0" timeOffset="128090.57">12622 5450 389 0,'0'-4'0'0,"0"4"0"15,-3-7 0-15,3 7 16 0,-2-7-1 0,2 7 1 16,-3-6 1-16,3 6-17 0,0-5 1 0,0 5-1 16,0-8 1-16,0 8-7 0,0-5 1 0,0 5-1 0,-2-7 1 15,2 7-17-15,0-5 2 0,0 5-1 0,-3-3 1 16,3 3 1-16,0-5-1 0,0 5 1 0,0-3 0 0,0 3 6 15,0-3-1-15,0 3 1 0,0-2-1 16,0 2 5-16,0-5 0 0,0 5 1 0,0 0-1 0,0 0 6 16,0 0 1-16,0 0 0 0,0 0 0 0,0 0 2 15,0 0 0-15,0 0 0 0,0 0 0 0,0 0 3 16,0 0 0-16,0 0 1 0,0 0-1 0,0 0 6 16,0 0 1-16,0 0-1 0,0 0 1 0,0 0 3 15,3 0-1-15,-3 0 0 0,5 0 2 0,-5 0-1 0,2 0 1 16,-2 0-1-16,1 0 1 15,-1 0 8-15,0 0 2 0,0 0-1 0,0 5 1 0,0-5-4 0,0 2 0 16,0-2 0-16,0 11 0 0,0-11 2 0,0 20-1 16,0-20 0-16,0 24 1 0,0-24-1 0,0 21 2 15,0-21-2-15,-1 15 1 0,1-15 2 0,0 5-1 16,0-5 1-16,-2 5 1 0,2-5-3 0,0 3 2 0,0-3-1 16,-5 2 1-16,5-2-5 0,-3 3 1 0,3-3-1 15,-3 3 1-15,3-3-3 0,0 5 1 0,0-5-1 16,-2 3 1-16,2-3-5 0,0 1 2 0,0-1 0 15,0 4-1-15,0-4-10 0,0 0 0 0,0 0-1 16,0 0 2-16,0 0-5 0,0 0 1 0,0 0 0 16,0 0 0-16,0 0 3 0,0 0-1 0,0 0 0 15,0 0 1-15,0 0 2 0,0 0 2 0,0 0-1 16,0 0 1-16,0 0 1 0,0 0 1 0,0 0 0 16,0 0 0-16,0 0 0 0,-3 0 2 0,3 0-2 15</inkml:trace>
  <inkml:trace contextRef="#ctx0" brushRef="#br0" timeOffset="129373.33">13848 4617 640 0,'0'0'0'0,"0"0"0"16,-4-5 0-16,4 5 7 0,-4-16 0 0,4 16-1 15,-7-9 1-15,7 9-2 0,-6-3-1 0,6 3 1 16,-2-4 0-16,2 4-5 0,0-1 0 0,0 1 0 0,-3 0 0 15,3 0-8-15,-3 0 1 0,3 0-1 0,-2-3 0 16,2 3-17-16,0-13 2 0,0 13-1 0,0-11 0 16,0 11-7-16,0-17 0 0,0 17-1 0,-3-16 1 15,3 16 9-15,0-18 1 0,0 18 0 0,-1-19 0 0,1 19 7 16,0-9 1-16,0 9-1 0,1-11 1 0,-1 11 7 16,8-8 0-16,-8 8 1 0,8-8 0 0,-8 8 4 15,16-18 0-15,-16 18 0 0,18-15 1 0,-18 15 0 16,20-18 0-16,-20 18 0 0,23-11 1 0,-23 11 1 0,25-8 2 15,-25 8-1-15,27-1 0 0,-27 1 3 0,26-4 1 16,-26 4-2-16,25 4 2 0,-25-4 0 0,22 6 0 16,-22-6-1-16,21 6 1 0,-21-6 4 0,19 8 2 15,-19-8-1-15,13 14 0 0,-13-14 0 0,8 19 0 16,-8-19 0-16,5 26 1 0,-4-7-6 0,1-2 1 16,-4-1 0-16,1 1 0 0,-7 2-4 0,0-3 2 15,-2 2-1-15,2 2 0 0,-3-2 0 0,2 1 0 0,-1-2 1 16,2-3-1-16,-5-1 6 0,2 0 0 15,-2 3 0-15,1-4 0 0,-1 4-6 0,0-3 0 0,-3 2 0 16,4-2 0-16,-4 1 3 0,1 1 1 0,-1-3 0 16,-1 1 0-16,1-5-1 0,0 0 1 0,-2 0 0 15,2 1 0-15,2-1 1 0,0 0 0 0,-1 0 0 16,3 0 0-16,-1 0-6 0,5 0-1 0,0 0 1 16,-2 1 0-16,1-1-1 0,-1 0 2 0,2 0-2 15,2 0 2-15,3 4-3 0,-4 1 0 0,6-3 0 16,-2 1 1-16,3-3-1 0,0-4 1 0,0-4 0 0,0 11 0 15,0-11 6-15,6 8 1 0,2-8-1 0,1 2 1 16,4 1 6-16,-2-3 0 0,7-3-1 0,-2 1 2 0,3 2-1 16,5-3 1-16,-3-2-1 0,-5-2 1 0,1-1-2 15,-1 0-1-15,2-2 1 0,-1 4 1 0,1 4-4 16,1-1 2-16,-3-2-2 0,1 2 1 16,1 0-3-16,-1 1 1 0,-1-2-1 0,0 4 0 0,0 0-1 15,2 0 1-15,-4 1-1 0,0 2 1 0,1 2-2 16,-3-2 0-16,0 2-1 15</inkml:trace>
  <inkml:trace contextRef="#ctx0" brushRef="#br0" timeOffset="130192.56">12619 5408 476 0,'3'-4'0'0,"-3"4"0"0,3-11 0 0,-3 11 6 15,-3-18 0-15,3 18-1 0,3-16 2 0,-3 16 0 16,13-11 1-16,-13 11-1 0,13-4 1 0,-13 4-7 0,4-5 1 15,-4 5-1-15,8 0 1 0,-8 0-3 0,8 0 0 16,-8 0 0-16,13 0 1 0,-13 0-5 0,8-7 1 16,-8 7-1-16,5-1 1 0,-5 1-4 0,3 0 1 15,-3 0-1-15,2 1 1 0,-2-1 1 0,3 0-1 16,-3 0 0-16,0 12 2 0,0-12 0 0,-8 28 2 16,5-7-1-16,-2-1 1 0,0 4 2 15,-3 0 1-15,3 1 0 0,-1-4 0 0,1-6 3 0,0 0 1 16,2-1-1-16,2-1 0 15,1-4 21-15,0 2-1 0,0-3 1 0,0-3 0 0,0 3 12 16,1-3 1-16,-1 1-2 0,0-1 3 0,0-5-10 0,0 4 0 0,0-4 0 16,0 4 1-16,0-4-9 0,0 4 1 0,0-4 0 15,0 2 0-15,0-2-2 0,0 3 0 0,0-3 0 16,2 0 0-16,-2 0-4 0,6 0-1 0,-6 0 1 16,14-5 1-16,1-3-10 0,2-3 1 0,3 2 0 15,-8 1 1-15,3-5-5 0,-1 1 0 0,0-1 1 16,-1 2-1-16,0-2-2 0,0-3 2 0,1 4-2 15,-1-1 1-15,-1 0-2 0,1 2 1 0,-3 0 0 0,1 2 0 16,-3 4-1-16,-3-1 0 0,-5 6 0 0,4-5 0 16,-4 5 0-16,4-3 0 0,-4 3 0 0,4-2 0 0,-4 2 0 15,2 0 0-15,-2 0 0 0,3 0 0 16,-3 0 1-16,0 0 1 0,0 0-1 0,0 0 1 0,0 0 4 16,-1 3-1-16,-1 4 1 0,0 7-1 0,-2 3 4 15,-4 7 1-15,3-2 1 0,-3 0-1 0,1-1 3 16,1-4 1-16,0 4-1 0,-1-2 0 15,1 1 0-15,0 1 0 0,-1 0 0 0,-1-1 0 16,-1 1-2-16,-1-4 2 0,2 2-2 0,0-6 1 16,0 0-3-16,3-4 1 0,1 2-1 0,0-3 1 0,0-3-6 0,1 0-1 15,3-5 0-15</inkml:trace>
  <inkml:trace contextRef="#ctx0" brushRef="#br0" timeOffset="130673.84">11788 6053 967 0,'0'1'0'0,"0"-1"0"0,2-12 0 16,-2 12 7-16,-5-29 0 0,5 29 0 0,10-16 1 0,-10 16 2 15,27 4 1-15,-7 0 1 0,1 0-1 0,5-4-7 16,-1 0 2-16,1 0-1 0,2-4 1 0,1 0-6 15,1-1 1-15,1-1-1 0,5 1 1 0,-1 0-2 0,5-1 0 16,-2 1 0-16,4 0 1 0,-1-3-7 16,2-1 2-16,4 2-1 0,-1 0 0 0,0-3-4 15,2 2 1-15,3-3-1 0,-3 2 1 0,1-3-1 16,1 0 1-16,-1-1-1 0,2 2 1 0,-2-2 5 0,-1 1 0 16,2 2 0-16,-4-1 0 0,0 3 2 0,-1 3 1 15,-5-2-1-15,-1-1 1 0,0-2 1 0,-6 2 1 16,1-4 0-16,-6 4 0 0,-1 0 6 0,-3 0-1 15,-3 1 1-15,0 1 0 0,-7 0 12 0,0 1 1 0,-6 0-1 16,2 5 2-16,-10 0 3 0,5-4 2 0,-5 4 0 16,3 0 0-16,-3 0-3 0,0 0 1 0,0 0-1 15</inkml:trace>
  <inkml:trace contextRef="#ctx0" brushRef="#br0" timeOffset="131044.58">12558 6111 1054 0,'0'0'0'0,"0"0"0"0,-3-7 0 0,3 7 16 16,-2-18 1-16,2 18 0 0,0-8 0 0,0 8 12 16,0 0 1-16,0 0 0 0,5 5 1 0,-5-5-16 15,5 5 1-15,-5-5 0 0,3 12 1 0,-3-12-15 0,6 21 0 16,-4-2 0-16,0-2 2 0,1 7-4 0,-3 5 1 16,1 2 0-16,-1 3 0 0,0-1 0 0,0 3 1 15,0 2 0-15,-1 2 0 0,-2-4-2 16,-1 2 0-16,3-1 0 0,1-4 1 0,-3-1 0 0,1-4 1 15,4-4-1-15,1-2 2 0,-3-3 1 0,1-2 1 16,1-4-1-16,0-2 1 0,1-3-5 0,-3-5 1 0,0-3-1 16</inkml:trace>
  <inkml:trace contextRef="#ctx0" brushRef="#br0" timeOffset="131624.94">13940 4834 590 0,'3'0'0'0,"-3"0"0"0,-3-8 0 15,3 8-1-15,-2-21 1 0,2 21 0 0</inkml:trace>
  <inkml:trace contextRef="#ctx0" brushRef="#br0" timeOffset="132208.01">11973 7970 37 0,'-5'-1'0'0,"5"1"0"16</inkml:trace>
  <inkml:trace contextRef="#ctx0" brushRef="#br0" timeOffset="133559.07">11307 7205 12 0,'2'-3'0'0,"-2"3"0"0,3-9 0 0,-3 9 0 16,-7-16 0-16,7 16 0 0,-1-16 0 0,1 16 0 16,5-9 0-16,-5 9 0 0,4-8 0 0,-4 8 0 15,4-8 0-15,-4 8 0 0,3-8 0 0,-3 8 0 0,6-16 0 16,-6 16 0-16,8-20 0 0,-8 20 0 0,16-26 0 15,-16 26 0-15,16-27 0 0,-16 27 0 0,13-17 0 16,-13 17 0-16,16-21 0 0,-16 21 0 0,19-28 0 16,-19 28 0-16,25-21 0 0,-25 21 0 0,29-19 0 15,-13 13 0-15,0 3 0 0,1-4 0 0,-1 6 0 0,-1-2 0 16,1 3 0-16,0 4 1 0,-1 3 1 0,3 1 0 16,-4 1 1-16,5 2 5 0,-3 3-1 0,-1 2 1 15,-4 3 0-15,-2-1 4 0,-1 2 1 0,-3 1-1 16,-2 3 2-16,-1-1-2 0,-2 0 1 15,-2 3 1-15,-1-2-1 0,-2 1-3 0,1 1 2 0,-1-1-1 16,2-1 0-16,-2 0-6 0,-1-4 0 0,-1 1 0 16,1-2 0-16,-1-2 0 0,1-1 0 0,1-2 0 15,0-1 1-15,1-2 4 0,4 0 1 0,-4-5-1 16,0 1 1-16,4-7 4 0,-3 5-1 0,3-5 1 16,-5 4 1-16,5-4 2 0,-3 3 1 0,3-3 0 15,-2 4 0-15,2-4 0 0,-3 0 0 0,3 0 0 0,0 0 0 16,0 0-2-16,0 0 1 0,0 0-1 0,0-8 1 15,8 1-5-15,0 1 2 0,4-2-1 0,6-3 1 16,3-2-2-16,3 1 2 0,1-1-2 0,1 0 2 0,-1 2-1 16,1 0-1-16,-1 2 0 0,-1-4 1 0,0 2-5 15,1 1 1-15,-2-2-1 0</inkml:trace>
  <inkml:trace contextRef="#ctx0" brushRef="#br0" timeOffset="133946.97">11120 6940 916 0,'0'0'0'0,"0"0"0"16,0 0 0-16,0 0 6 0,0 0 0 0,0 0-1 15,0 0 1-15,0 0 11 0,5 1 1 0,-5-1 0 0,8 16-1 16,0 5 4-16,3 4-1 0,-3 3 0 0,2 7 0 15,-1 2 0-15,3 5 1 0,-4 6-1 0,4-2 0 16,1 1-1-16,0 2 0 0,3 5 0 0,-3 0 0 16,-4 5-10-16,2 4 0 0,-3-5 0 0,-1-1 1 15,-4-1-7-15,-2-2 0 0,1-5-1 0,-2 0 2 16,-3-5-5-16,0-1 1 0,-2-3-2 0</inkml:trace>
  <inkml:trace contextRef="#ctx0" brushRef="#br0" timeOffset="134492.29">10727 7202 614 0,'0'-1'0'0,"0"1"0"0,5-8 0 16,-5 8 0-16,6-8 0 0,-6 8 0 0,13-19 2 16,-13 19-2-16,14-25 0 0,-14 25 0 0,21-29 1 0,-21 29-1 15,28-20 0-15,-28 20 0 0,23-13 0 0,-23 13-3 16,24-3 2-16,-24 3 0 0,24 11 0 0,-7 1-3 16,-1 4 0-16,2 5 0 0,-6 1 0 0,4 5-2 15,-3 3-1-15,0 2 0 0,-4-4 2 0,-1 2-3 16,0 0 0-16,0-1 0 15,-5-2 0-15,2 0 4 0,0-5 0 0,-5 2 0 16,2-1 0-16,-2 1 2 0,-2-2 0 0,2-3 0 0,-3-1 1 16,1-3-1-16,2-2 1 0,-3 3 0 0,0-3 1 0,1-5 0 0,2-4 0 15,0-4 0-15,-5 11 0 0,5-11 0 0,0 7 1 16,0-7 0-16,0 3 1 0,0-3 2 0,0 3 2 16,0-3-2-16,0 0 2 0,7-6 3 0,-1-1 1 15,7-1-1-15,4-4 1 0,7-9 3 0,3-1 1 0,2 0-1 16</inkml:trace>
  <inkml:trace contextRef="#ctx0" brushRef="#br0" timeOffset="135641.44">11788 7673 414 0,'0'0'0'0,"0"0"0"16,0-2 0-16,0 2 3 0,0-6 0 0,0 6 1 15,5-5-1-15,-5 5 5 0,2-3 0 0,-2 3 0 16,0-7 1-16,0 7-6 0,6-6 1 0,-6 6 0 15,13-9 0-15,-13 9-4 0,13-21 1 0,-13 21 1 0,15-25-1 16,-15 25-1-16,20-19 1 0,-20 19-1 0,19-13 1 16,-19 13 0-16,20-8 1 0,-20 8-1 0,18-5 2 15,-18 5 0-15,24 5 0 0,-24-5 1 0,25 16 0 16,-25-16 4-16,28 28 0 0,-14-10 0 0,-6 1 1 16,-2 1-5-16,-3 1 1 0,-1 0-1 0,-2-1 1 0,-2 1-4 15,2 2 1-15,-3-2 0 0,2 1 1 0,-6-1-3 16,1-2 0-16,-2 1 0 0,-3-2 1 0,3 1-1 15,1-2 0-15,-4-3 0 0,2-1 0 0,1 0-1 16,0-5-1-16,0-2 1 0,3 0 0 0,5-6 1 0,-5 2 0 16,5-2 0-16,-6 3 0 0,6-3 0 0,-2 0 1 15,2 0-1-15,-3 0 1 0,3 0 4 0,0 0 1 16,0 0-1-16,0 0 1 0,0 0 12 0,3-1 1 16,2-6-1-16,6-1 1 0,8-4 7 15,5-1 1-15,-1-3 0 0,0 3-1 0,1 1 0 0,2-1 1 16,-4 0 0-16,2 2 0 0,-3-1-3 0,1-1-1 15,2-1 1-15</inkml:trace>
  <inkml:trace contextRef="#ctx0" brushRef="#br0" timeOffset="136157.87">12353 6691 552 0,'-2'-5'0'16,"2"5"0"-16,3-8 0 0,-3 8 5 0,8-3 2 15,-8 3-1-15,2-5 0 0,-2 5-3 0,1 0 0 16,-1 0 0-16,0 0 1 0,0 0-4 0,0 0 1 15,0 0-1-15,0 0 1 0,0 0-2 0,0 0 1 0,0 0 0 16,2 5 0-16,-2-5-4 0,8 19 2 0,0 2 0 16,-3 7 0-16,3 10-2 0,4 7 1 0,-2 0 0 15,1 5 0-15,-1 3 2 0,1 4 1 16,2 4 0 0,-4-3 0-16,2 2 0 0,2 5 0 0,-5-5 0 0,0 2 0 0,-3 0 1 0,-4 0 2 0,2-5-1 15,1-4 0-15,-4-5 8 0,0-4 1 0,1-4 1 16,2-5-1-16,-1-5 7 0,4-3 0 0,-2-7 0 15,0-2 1-15,1-6 2 0,0-1 0 0,-2-3 1 16,-1-3 0-16,-2-5-6 0,3 0 1 0,-3 0-2 16</inkml:trace>
  <inkml:trace contextRef="#ctx0" brushRef="#br0" timeOffset="136558.69">12722 6615 803 0,'-1'0'0'16,"1"0"0"-16,5-5 0 0,-5 5 9 0,1-8 1 0,-1 8-1 15,3-8 1-15,-3 8 11 0,0 4 2 0,0-4-1 16,0 3 1-16,0-3-3 0,3 6 1 0,-3-6 1 16,10 35-1-16,-5-7-10 0,1 9 2 0,1-2-1 15,-1 1 0-15,-1 0-4 0,-4-1 0 0,3-1 0 16,-1 0 1-16,-2 1-3 0,2 2 2 0,-3-4 0 15,2 3 0-15,0 1-5 0,-1-1 2 16,-1-3-2-16,-1 1 2 0,-1-9-4 0,0-1 1 0,2-1 0 0,-3-2 1 16,6-4-3-16,-3 1 1 0,0-4 0 15,0-1 0-15,-3-2-2 0,2-2 1 0,1-1 0 0</inkml:trace>
  <inkml:trace contextRef="#ctx0" brushRef="#br0" timeOffset="137443.76">11332 8349 829 0,'0'-2'0'0,"0"2"0"16,2-9 0-16,-2 9 0 0,0-10 1 0,0 10 0 16,3-8 0-16,-3 8 6 0,8-11 0 0,-8 11-1 15,8-9 2-15,-8 9 0 0,10-7 1 0,-10 7 0 16,16-6 0-16,-16 6-3 0,22-6-1 0,-22 6 1 15,32-12-1-15,-11 6-1 0,-1 1 0 0,6 2 1 16,-4-3-1-16,4 0 1 0,-1-1-1 0,4 1 1 16,7-2 0-16,1-3 1 0,5 0 0 0,1 1-1 15,-2-2 1-15,5 1 1 0,0 1 0 0,1-6 1 0,-3 0 0 16,3-1-3-16,0 1-1 0,3-3 1 0,-1 0-1 16,-3-3-3-16,1 1 0 0,-1 1 0 0,0-1 1 15,0 1-1-15,1-1 0 0,-3 0 0 0,-1 2 0 16,-1 0 0-16,-1 4 1 0,-6-1 0 15,2-2 0-15,-8 4 0 0,-1 0 0 0,-2 3 1 0,-9 1 0 16,-1 4 2-16,-3 1 1 0,-5 0 0 0,-3 2-1 0,-5 3 4 16,4-3 0-16,-4 3 0 0,4 0 0 0,-4 0 1 15,0 0 2-15,0 0-1 0,0 0 0 0,0 0-2 0,0 0 1 16,0 0 0-16</inkml:trace>
  <inkml:trace contextRef="#ctx0" brushRef="#br0" timeOffset="138024.54">11935 8355 665 0,'0'-2'0'0,"0"2"0"0,8-4 0 16,-8 4 12-16,5-4 2 0,-5 4-2 0,8-3 2 15,-8 3-9-15,1-1 2 0,-1 1-1 0,3 0 0 16,-3 0-6-16,4 0 1 0,-4 0 1 0,1 4-1 0,-1-4-2 15,0 13 1-15,0-13 0 0,0 32 0 0,0-12-4 16,0 6 2-16,0-3-1 0,3 0 0 0,-1-3 1 16,1 2 0-16,0-4 0 0,2 1-1 0,0-2 2 15,3-1 1-15,1-2-1 0,-1 1 1 0,-1-8 0 16,-1 1 0-16,1-1 0 0,-1-1 0 0,0-4 2 0,1 1 1 16,-1-3-1-16,2 3 1 0,2-1 5 15,-1 1 1-15,2-3 0 0,2-3 0 0,3-2 8 0,-2-3 1 16,2-2 0-16,0-1 0 0,-3-5-3 15,0-1 2-15,-1 1 0 0,1-3 0 0,-2 0 0 0,2-3 1 16,-3 0-2-16,-1 1 2 0,2 1 3 0,-3-1 0 16,0 1-1-16,-3 1 1 0,-3-2 6 0,-2 2 0 15,-2 0 0-15,-3 0 0 0,-3-2-2 0,4 1 1 0,-8-1 0 16,3 1-1-16,-7 4 15 0,0-3-1 0,-2 5 0 16,1-2 0-16,-4 3 1 0,2 2 0 0,0 1 1 15,3 4-1-15,-1 5-2 0,1-3 0 0,-2 8 0 16,2-1 2-16,-3 6-10 0,0-1 1 0,3 3 1 15,-2 2-1-15,2 1-6 0,1 2 0 0,0 0-1 16,2 0 2-16,2-2-5 0,0 0 2 0,2-4-2 0</inkml:trace>
  <inkml:trace contextRef="#ctx0" brushRef="#br0" timeOffset="139366.46">12835 7516 1042 0,'-1'0'0'0,"1"0"0"16,1-7 0-16,-1 7 20 0,4-4 2 0,-4 4-1 16,0-3 0-16,0 3 20 0,0-2-1 0,0 2 0 15,0 0 2-15,0 0-42 0,0 0 1 0,0 0 0 0,0 0 0 16,0 0-16-16,0 0-1 0,0 0 0 0,0 0 0 15,0 0-51-15,-5-8 0 0,5 8-1 0,0-3 1 0,0 3-2 16,0-2-1-16,0 2 0 0,0-4 2 0,0 4 6 16,0 0 2-16,0 0-2 0,0 0 1 0,0 0 31 15,0 0 0-15,0 0-1 0,0 0 2 0,0 0 11 16,5-4 0-16,-5 4 0 0,14-12 0 0,-14 12 7 16,21-13 0-16,-21 13 0 0,28-14-1 0,-28 14 5 15,29-22 0-15,-29 22-1 0,29-16 1 0,-29 16 2 16,28-18-1-16,-28 18 0 0</inkml:trace>
  <inkml:trace contextRef="#ctx0" brushRef="#br0" timeOffset="146290.91">13148 8896 12 0,'0'0'0'0,"0"0"0"0,0-3 0 0,0 3 2 16,-3-9 1-16,3 9 0 0,-3-5 0 0,3 5 31 0,0-2-1 15,0 2 1-15,0 2 0 0,0-2-19 0,0 0 1 16,0 0 0-16,0 5 1 0,0-5 4 0,0 1 0 16,0-1 1-16,0 11-1 0,0-11-9 0,-2 23 1 15,2-3-1-15,-3 2 1 0,3 4 0 0,0 2 0 16,0 2 1-16,0-1-1 0,0-2-2 0,3 1 2 16,0 1-2-16,2-1 1 0,0 1 1 0,3-1 0 15,0-4 1-15,-2 1-1 0,0-4 5 0,1-1 0 0,-1 1 0 16,-1 0 0-16,0-1 2 0,-1-1 0 0,3-1 1 15,1-3-1-15,1-2-6 0,1 0 2 0,1-1-1 16,-3-1 0-16,5 2-5 0,0-3 1 0,-1 1-1 16,1-7 1-16,3 1-4 0,0-2 0 0,1-3 1 15,-4 0 0-15,2-1-4 0,-1-2-1 0,0-5 0 16,1-3 2-16,-3 1 0 0,-1-3 1 0,1-1 0 16,-1 2-1-16,-2-3 1 0,1 0 1 0,-2-1-2 15,-2-5 2-15,-1-3 2 0,0-1 0 0,-2 0 0 16,-1 1 1-16,1-3 4 0,-3 0 1 0,-5-1 0 0,2 1 0 15,-2 1 18-15,-1-1 1 0,-1 2-1 0,1 1 1 16,-2 2 14-16,-2-2 0 0,1 4 1 0,-6-1-1 16,1 1-1-16,-5-1 0 0,0 2 0 0,-2 2 2 15,0 4-10-15,1 0 0 0,-1 2 0 0,0 3 2 16,-1 2-10-16,0 3 1 0,3 3-1 0,-1 1 2 0,6 6-5 16,-2-2 1-16,3 2 0 0,-4 3 0 0,1 1-15 15,-5 0 0-15,5 2 1 0,2-1-1 0,3 1-6 16,1 0 0-16,2-2 0 0,2-2 1 0,1-1-3 15,3 0-1-15,-1 2 1 0,3-2-1 0,0 3 1 0,0-3 1 16,0 4-1-16,3 1 1 0,-1 3-2 0,3 0-1 16,1-2 1-16</inkml:trace>
  <inkml:trace contextRef="#ctx0" brushRef="#br0" timeOffset="146766.59">14052 8773 1105 0,'1'-3'0'0,"-1"3"0"0,7-11 0 0,-7 11 25 16,6-10-1-16,-6 10 1 0,6-8 0 0,-6 8 6 15,2-6 0-15,-2 6 1 0,3-2-1 0,-3 2-21 16,0-3 0-16,0 3 1 0,0 0-1 0,0 0-10 16,0 0 1-16,0 0-1 0,0 0 1 0,0 0-3 15,0 0 1-15,0 0-1 0,0 0 1 0,0 0-5 16,0 0 0-16,0 0-1 0,0 0 2 0,0 0-4 15,0 0 0-15,0 0 0 0,-3 3 0 0,3-3 1 0,0 8 1 16,0-8-1-16,0 37 2 0,3-12 0 16,2 8 1-16,1 1 1 0,1 0-1 0,-1-4 2 0,0 2 1 15,1 0 0-15,-1 1-1 0,1 3 2 0,-3 1 0 16,1-2 0-16,0 0 1 0,0 1 0 0,1-1 0 16,-4 0 0-16,-1 1 1 0,1-1 2 0,-2 0 2 15,0-2-2-15,0 0 2 0,0-4 4 0,3-4 0 0,2-1 0 16,-4-7 0-16,3-1 0 0,-1-3 0 0,-2-2 0 15,3-3 1-15,-4-8-1 0,1 4 1 0,-1-4-1 16</inkml:trace>
  <inkml:trace contextRef="#ctx0" brushRef="#br0" timeOffset="147292.51">14635 8702 677 0,'2'-2'0'16,"-2"2"0"-16,4-14 0 0,-4 14 23 0,5-13-1 15,-5 13 1-15,3-17-1 0,-3 17 8 0,5-19 2 16,-5 19-1-16,2-14 1 0,-2 14-25 0,3-12 1 15,-3 12 0-15,3-3 1 0,-3 3-9 0,5-1 1 16,-5 1-1-16,1-5 1 0,-1 5-2 0,2 0 0 0,-2 0 0 16,0 0 0-16,0 0-1 0,0 0 1 0,0 0-1 15,0 5 1-15,0-5 1 0,0 11 1 0,0 9 1 16,0 9-1-16,0 9 7 0,0 8 1 0,2 1 0 16,1 2-1-16,0-3 10 0,-1 0 0 0,-1 2 0 15,1 1 0-15,-2 5 5 0,-2 1-1 0,1-1 1 16,-3-5-1-16,3 0-1 0,-6-3 1 0,3 1-1 0,-1-5 0 15,2-4-4-15,1-2 0 0,-3-3 0 0,2-3 0 16,0-3-4-16,1-3 2 0,2-3-2 0,-3-4 2 16,2-6-7-16,-1-3 1 0,0 0 0 0</inkml:trace>
  <inkml:trace contextRef="#ctx0" brushRef="#br0" timeOffset="148091.45">13181 10065 614 0,'0'-2'0'0,"0"2"0"0,13-6 0 0,-13 6 12 0,21-5 0 16,-21 5-1-16,27-8 2 0,-8 5 12 0,-1 0 1 15,2-2 0-15,1-1 0 0,-3 0-4 0,2 1 1 16,4 0-1-16,-2 0 2 0,4-1-12 15,1-2 0-15,3 0 1 0,1 2-1 0,1-1-3 0,-4 3 0 16,6-6 0-16,4 2 0 0,0 0-4 16,4 0 0-16,-1-4 1 0,-3 2-1 0,4 1-2 0,4-1 0 0,0 1 0 15,-1-1 1-15,3 1-2 0,1 1 1 0,-3-3 1 16,2 3-1-16,0 2 6 0,-2-1 0 0,0 2 0 16,1-2 1-16,-4-5 5 0,1 3 0 0,-1 1 1 15,2 0 0-15,-5 0 3 0,1 3 0 0,-1-2 0 16,-5 2 1-16,2-3-2 0,-2 2 0 0,-2-1 0 15,-1-4 1-15,-3 2-2 0,-4 1 0 0,-1 0 0 16,0 0-1-16,-3 2-3 0,-2-1-1 0,-1 1 1 0,-2 1 0 16,-7 0-2-16,2 1 0 0,-4-1 1 0,-1 2-1 15,-6 3-4-15,8-3-1 0,-8 3 1 0,5-4 1 16,-5 4-5-16,1-1 2 0,-1 1-1 0,2-3 1 16,-2 3-4-16,-3 0 1 0,3 0 0 0</inkml:trace>
  <inkml:trace contextRef="#ctx0" brushRef="#br0" timeOffset="149108.44">11697 8949 389 0,'4'0'0'16,"-4"0"0"-16,0-7 0 0,0 7 0 0,-5-12 1 0,5 12 0 15,1-13 0-15,-1 13-1 0,13-8 0 0,-13 8 0 16,29-16 0-16,-8 4-2 0,4-4 1 0,4-2 0 16,-1 1 0-16,3 0-16 0,-1-1 1 0,7 1-1 15</inkml:trace>
  <inkml:trace contextRef="#ctx0" brushRef="#br0" timeOffset="154815.1">11466 10864 12 0,'-3'-1'0'0,"3"1"0"16,3-8 0-16,-3 8 0 0,2-5 0 0,-2 5 0 15,0-6 0-15,0 6 1 0,0-3 0 0,0 3 0 16,-2-8 0-16,2 8 14 0,0-3 1 0,0 3-2 15,-3-2 2-15,3 2-6 0,-3-5 0 0,3 5 0 16,-2-3 0-16,2 3-3 0,-4-3 1 0,4 3 0 16,-13 3 0-16,13-3-5 0,-16 8 1 0,16-8 0 15,-29 16 0-15,29-16 0 0,-28 27 0 0,13-11 0 0,2-2 0 16,5-1-1-16,0-1 2 0,1-1-2 0,2-1 2 16,2-2 0-16,1-7 1 0,2-1 0 0,-3 8-1 0,3-1 5 15,-3-1 2-15,3 0-1 0,0 1 0 16,0-7 6-16,3 9 0 0,0-3-1 0,3 2 1 0,1 3 10 15,-1-3 0-15,5 0 0 0,2 0 1 16,3 2 2-16,1-1 1 0,-1-1-1 0,2 2 0 0,-2-1-5 16,1 1 1-16,-1-1 0 0,-1 1-1 0,-3 1-4 15,1 1 0-15,-2 1 0 0,1 1 1 0,-3 0-7 16,-1 1 1-16,0 1 0 0,-2 3 1 0,-2-4-6 16,-1 3 1-16,-3-2 1 0,-3-2-1 0,1 0-8 0,0-4 1 15,1 1-1-15,1-3 2 0,0-4-5 0,0 1 1 16,0-5 1-16,-5 11-1 0,-1-4-2 0,-2-1 1 15,-3 2-1-15,-1 0 1 0,-4-2 4 0,-1 2-1 16,-1 0 0-16,2-2 2 0,-1-4 5 0,4-2 2 16,-1 0-1-16,3 0 0 0,-1-2 4 0,3-1 0 0,3-2-1 15,-1-1 2-15,-1-2-1 0,0 2 1 0,2-7 0 16</inkml:trace>
  <inkml:trace contextRef="#ctx0" brushRef="#br0" timeOffset="155193.84">11446 10841 778 0,'0'0'0'0,"0"0"0"0,0-8 0 0,0 8 14 16,-7-3 0-16,7 3 0 0,-1-2 0 0,1 2 13 15,-5-5 0-15,5 5 0 0,0 0 1 0,0 0-8 16,0 0 1-16,0 0-1 0,0 0 1 0,0 0-11 16,0 0 0-16,0 0 0 0,0 5 2 0,0-5-2 15,13 2 1-15,-13-2 0 0,20 3 0 0,-2-2-4 16,4 1 0-16,1-2 0 0,-1-2-1 0,-6 1-2 0,1 1-1 16,-1-2 1-16,-1-1 0 15,4-2 2-15,-2-1-1 0,-1 1 1 0,-1 0-1 0,-1 1-3 0,-1 1 0 16,-1-1 0-16,-4 1 0 0,2 2-2 0,-5 1 1 15,-5 0-1-15,8-5 2 0,-8 5-2 0,8-3 0 16,-8 3 0-16,1-3 0 0,-1 3-2 0,3 0 1 16,-3 0 0-16,4 0 0 0,-4 0-3 0,4 0-1 15,-4 0 1-15,-3 1 0 0,3-1-4 0,-1 3 2 16,1-3-2-16</inkml:trace>
  <inkml:trace contextRef="#ctx0" brushRef="#br0" timeOffset="155776.6">10990 10849 326 0,'-3'-5'0'0,"3"5"0"16,-5-14 0-16,5 14 2 0,-13-26 2 0,13 26-1 15,-8-17 0-15,8 17 2 0,0 0 1 0,0 0-2 16,-2 5 2-16,2-5-5 0,0 1 0 0,0-1 0 15,0 2 0-15,0-2-1 0,0 0 0 0,0 0 0 16,0 0 0-16,0 0-1 0,0 0 0 0,0 0 0 16,0 5 0-16,0-5 1 0,5 14 0 0,0 6 0 15,-5 9 0-15,2 10 1 0,1 7 1 0,0 2 0 16,-1 1 0-16,-2 0 6 0,0 0 1 0,0 2 0 16,-2-1 0-16,2 4 6 0,-3 0 1 0,0 2-2 0,1 1 2 15,-3 3 3-15,-3 3 0 0,4-4 0 0,-4-1 1 16,3 1-2-16,2-5 0 0,-2-2 0 0,5-3 0 15,0-11-2-15,0-5 1 0,0-4-2 0,1-6 2 0,3-7-3 16,-4-5-1-16,1-3 1 0</inkml:trace>
  <inkml:trace contextRef="#ctx0" brushRef="#br0" timeOffset="156742.79">10810 11241 438 0,'0'-3'0'0,"0"3"0"0,-5-13 0 16,5 13 4-16,-8-11 0 0,8 11-1 0,-3-9 2 0,3 9 2 15,0-8-1-15,0 8 1 0,0-6 0 0,0 6-3 16,0-7 2-16,0 7 0 0,0-12-1 0,0 12-3 16,-3-19 2-16,3 19-1 0,-5-19 1 0,5 19-3 15,-5-19 1-15,5 19-1 0,-13-24 1 0,13 24 2 0,-13-24-1 16,13 24 0-16,-19-20 1 0,19 20-3 0,-19-15 1 15,19 15 0-15,-19-17 1 0,19 17-3 0,-14-11 1 16,14 11 0-16,-21-8 0 0,21 8 0 0,-21-10 1 16,21 10-1-16,-20-3 2 0,20 3-1 0,-20 3 1 15,20-3 0-15,-19 11 0 0,19-11 4 0,-24 21 1 16,24-21-2-16,-22 30 2 0,11-11 4 0,0 3 1 16,1 0-1-16,2 1 2 0,0-1 2 0,-1 2 1 0,1-4 0 15,3 1 0-15,0-2-2 0,-1 1 0 0,1-1 0 16,2 0 1-16,3 0-1 0,0-1 1 15,1-4 0-15,4 0 1 0,0-1-1 0,0-4 1 16,6-1 0-16,-1 3 0 0,5-3-1 0,0 0-1 0,4-1 1 16,3-1 0-16,5-3 3 0,-1 3 0 0,3-1 0 15,1-2 1-15,-5 0-1 0,4 1 0 0,-3 0 0 16,-1 0 0-16,-1 0-2 0,1 1 1 0,-4 3-1 16,0-3 1-16,-4 1-8 0,-4 0 1 0,-2 2-1 0,-1 3 2 15,-2 2-6-15,-5 0 2 0,2-1 0 0,-5 3 0 16,1-1-4-16,-1 2 1 0,-1 0-1 15,-6-4 1-15,1 4-3 0,-5 0 0 0,1-3 1 0,2-1 0 16,-3-4-3-16,2 0 1 0,-4 0 0 0,-3 0 0 16,0-3 1-16,2-2-1 0,-2-3 0 0,0 0 0 0,3-2 0 15,0 1 1-15,-1-4-1 0,-2 2 2 16,0-2 1-16,0-1 1 0,2-1-1 0,-2 4 2 16,-2-3 2-16,2-1 1 0,4 0-1 0,0-1 1 0,3 0 4 15,1 0-1-15,0 0 1 0,0 0-1 0,2-2-1 16,2 3 1-16,4-8 1 0,-3-2-1 0,3-5-1 15,0-2 1-15,3-3-1 0,1 5 0 0,5-5-2 16,2 0 1-16,2 0-1 0,-3 2 1 0,6 1 5 0,-2 0 0 16,2 2 1-16,0-3 0 0,0 1-2 0,1 2 2 15,1 1-1-15,-2 1 0 0,1-1 5 0,1 2 0 16,-2 0-1-16,0 3 1 0,0 4-2 0,-4 1 0 16,-4-1 0-16,-1 3 0 0,-1 3-10 0,-6 2 1 0,0 4 0 15,5-4 0-15,-5 4-7 0,0-3 1 0,0 3 1 16</inkml:trace>
  <inkml:trace contextRef="#ctx0" brushRef="#br0" timeOffset="157370.9">11940 10603 276 0,'0'-1'0'0,"0"1"0"15,0-2 0-15,0 2 46 0,0 0 0 0,0 0 0 16,8 0 0-16,-8 0-22 0,1 0 1 0,-1 0 0 16,3-5 0-16,-3 5-19 0,4-4 0 0,-4 4-1 15,4-4 2-15,-4 4-7 0,2-3 0 0,-2 3 0 16,3-1 1-16,-3 1-2 0,3 1 1 0,-3-1-1 16,0 11 1-16,0-11 0 0,0 32 0 0,0-5 0 15,5 5 0-15,-2 7 1 0,-1 7 1 0,1 3 1 16,-3-3-1-16,2 3 6 0,-1 3-1 0,-1 1 1 0,-1 4 1 15,-1 3 7-15,-3 5 0 0,2 0-1 0,0 3 2 16,-2 1 5-16,0 1 0 0,1 3-1 0,-3-3 2 16,1-6 3-16,0 3 1 0,1-2-1 0,3 0 1 15,1-5-5-15,-1 0-1 0,2-5 0 0,2-9 2 16,1-8-6-16,2-4-1 0,1-4 1 0,-1-7 1 0,-2 0-4 16,2-3 0-16,1-1 1 0,0-5 0 0,-1 1-5 15,0-6 1-15,0-1-1 0,-4-3 1 0,-1-5-5 16,5-2-1-16,-5 2 1 15</inkml:trace>
  <inkml:trace contextRef="#ctx0" brushRef="#br0" timeOffset="158566.65">12349 10844 112 0,'0'0'0'0,"0"0"0"0,-3-3 0 0,3 3 32 15,-5-3 1-15,5 3-1 0,-3-4 2 0,3 4-12 0,-1 0 2 16,1 0-2-16,0 0 2 0,0 0-22 0,0 0 1 16,0 0-1-16,0 0 0 0,0 0-3 0,0 0 0 15,0 0 0-15,-5 8 1 0,5-8-9 0,-11 27 1 16,3-6 0-16,-2 1 0 0,2 3 0 0,-3 5 0 15,5-1 1-15,-2-4 0 0,3 2 2 0,2 0 2 0,-5 0-2 32,3-5 2-32,0 2 2 0,2 1 1 0,-2-1 0 0,5-2 0 0,0-1 0 0,0-1 1 15,5-2-1-15,-2-4 1 0,4-3 0 0,-1-3 2 0,2-2-2 16,1-1 1-16,-1 0 1 0,2 0 1 0,1-2-1 16,3-2 0-16,2-1 3 0,2 0 0 0,1 0-1 15,-5-1 1-15,1-6-2 0,-1-1 1 0,-1 2-1 16,0-2 2-16,-1 2 4 0,1 0 1 0,1-2 0 15,-1 0 1-15,0-5 2 0,0 0 2 0,-1-1 0 0,0 0-1 16,0 0 3-16,0-2 1 0,-3-3 1 0,1 0-1 16,-2 0-5-16,0 0 1 0,-2-2-1 0,0 1 1 15,-1-1 1-15,-2 0-1 0,2 2 1 0,-5 0 0 16,-3 0 1-16,0 0 1 0,1 0 0 0,-3 0 0 0,-3 4 1 16,2-1 0-16,0-3 0 0,-6 1 1 0,3 3 2 15,1-1 1-15,-3 1-1 0,1 3 2 0,1 2 1 16,1 4-1-16,-3 1 1 0,1 4 0 0,2 1 2 15,-3 1 1-15,-2 4 0 0,-1 1 0 0,-2 2 5 16,-2 2 1-16,-2 1 0 0,2 3 0 0,2-1-1 0,0 3 0 16,-1 1-1-16,-1 0 2 0,2-1-10 0,-1 0 1 15,2 0 0-15,1 0 0 0,-2 0-13 0,0-2 0 16,2 0 1-16</inkml:trace>
  <inkml:trace contextRef="#ctx0" brushRef="#br0" timeOffset="159347.96">11036 11735 752 0,'0'0'0'0,"0"0"0"16,-5-4 0-16,5 4 16 0,-5-5 1 0,5 5-1 16,-6-3 1-16,6 3-12 0,-5 0 1 0,5 0-1 15,-5 0 2-15,5 0-7 0,0 1 1 0,0-1-1 16,-3 3 1-16,3-3-3 0,-3 4 0 0,3-4 0 16,-1 3 1-16,1-3-4 0,-8 6 1 0,8-6-1 15,-5 6 2-15,5-6 0 0,-8 7 2 0,8-7-1 16,-5 6 1-16,5-6 1 0,-3 5 0 0,3-5 0 15,-2 3 0-15,2-3 6 0,0 5-1 0,0-5 1 16,7 3 1-16,-7-3 10 0,19 9 1 0,-19-9 0 16,30 10 0-16,-9-7 7 0,3 0 0 0,1-3-1 15,1-3 2-15,-1 0-2 0,-1-2-1 0,3-1 1 0,5 1-1 16,-2 0-3-16,4 1 0 0,2-1-1 0,0 0 1 16,2 0-9-16,3 2 0 0,1-5 1 0,-1 0 0 0,1-1-5 15,1-2 0-15,1 0-1 0,-2 1 2 0,-1-3-2 16,2 2 0-16,-1 0 1 0,-4 0 0 0,-2 2 0 15,0-1-1-15,-5 1 1 0,-2 1 0 0,-3 1 1 16,-6 1 0-16,-2 3-1 0,-2-3 2 0,-8 4 0 16,-2 2 1-16,-6 0 1 0,8 0-1 0,-8 0-1 15,3 0 0-15,-3 0 0 0,0 0 0 0,0 0 1 0,-3 0 0 16,3 0 0-16,-3 3 0 0,3-3-1 0,-11 5 1 16,3-2 0-16,-7 2 0 0,1 0-3 15,-7-1 1-15,4 1-1 0</inkml:trace>
  <inkml:trace contextRef="#ctx0" brushRef="#br0" timeOffset="160862.43">11439 12098 752 0,'-1'0'0'0,"1"0"0"0,1-2 0 0,-1 2 16 0,7-6 1 15,-7 6-1-15,0-3 1 0,0 3 3 0,0-3 0 16,0 3 0-16,0 0 0 0,0 0-15 0,0 0-1 16,0 0 1-16,0 0 0 0,0 0-5 0,0 0 0 0,0 0 0 15,-4 0 0-15,4 0-6 0,-3 0-1 0,3 0 0 16,-1 0 2-16,1 0-9 0,-5 0 1 0,5 0-1 16,-8 3 1-16,8-3-2 0,-16 11 2 0,16-11-2 15,-21 22 2-15,12-6 4 0,-4 3 0 0,2 0 0 16,1 0 0-16,4 0 8 0,-1 0 1 0,1 0-1 15,0 0 1-15,-1 0 1 0,3 1 0 0,0-2 0 16,3-2 0-16,1-2 2 0,0 0 1 0,1 0-1 16,1-1 2-16,3-5-1 0,-4 0 2 0,3-3-2 15,0 3 2-15,4 1-1 0,0 1 2 0,0 2-1 16,2 1 0-16,1 0 0 0,2 1 1 0,-1 0-2 16,1-1 2-16,-3-2 7 0,1 0-1 0,-2 3 1 0,-1-3-1 15,0 2 4-15,0 1 1 0,0 0-1 0,-3 2 1 16,0 2 0-16,3-4 1 0,-5 0 0 0,-1-1 0 15,1-1-3-15,-3 1-1 0,0-2 1 0,-3 0 1 0,3-1-6 16,0-2 1-16,-2 0 1 0,-1 0-1 0,0-1-1 16,-2 1 2-16,0-1-1 0,-3-3 0 0,3 3 4 15,-3-2 1-15,-1-1-1 0,1-2 0 0,-5-1-4 16,0 1 0-16,1-2-1 0,-3 0 1 0,1 0 0 0,-2-2 0 16,-2-1 0-16,6 0 1 0,-3-2 1 0,4-1 2 15,3 0-1-15,-3 1 0 0,3-1 1 0,2-1 0 16,-1 1-1-16</inkml:trace>
  <inkml:trace contextRef="#ctx0" brushRef="#br0" timeOffset="161298.44">11466 12074 1004 0,'0'0'0'0,"0"0"0"16,-3-5 0-16,3 5 23 0,-8-11 1 0,8 11 0 15,-8-8-1-15,8 8 4 0,3 3 0 0,-3-3 0 16,4 2 0-16,-4-2-22 0,1 0 2 0,-1 0 0 16,3 2 0-16,-3-2-7 0,4 0 0 0,-4 0 0 0,1 3 0 15,-1-3-1-15,0 3-1 0,0-3 1 0,5 5 0 16,-5-5-1-16,11 6 0 0,-11-6-1 0,18 10 1 15,-18-10-1-15,24 4 1 0,-24-4-1 0,25-1 1 16,-25 1-1-16,34-5-1 0,-19 5 1 0,3-5 1 16,-4 2 1-16,2 0 0 0,0 0-1 0,0 0 1 0,-3 1-1 15,-5 0 0-15,1 1 0 0,-1-1 0 0,-3 1-1 16,0-1 1-16,-5 2-2 0,11-2 2 0,-6-1-2 16,3 2 0-16,-8 1 1 0,8-3 0 0,-8 3 0 15,9 0 2-15,-9 0-1 0,5 0 1 0,-5 0 1 0,3 0 0 16,-3 0 0-16,4 0 0 0,-4 0 1 0,1 0 0 15,-1 0 0-15,-1 1 1 0,1-1 2 0,-4 3 0 16,4-3 1-16,-12 7-1 0,4-3 3 0,-2 3 0 16,-3-1 0-16,5-1 0 0,0 0-4 0,4-1 0 15,4-4 0-15</inkml:trace>
  <inkml:trace contextRef="#ctx0" brushRef="#br0" timeOffset="163993.56">11307 13051 213 0,'-2'0'0'0,"2"0"0"15,0 0 0-15,0 0 15 0,-1 3 1 0,1-3 0 0,-3 2 1 16,3-2-8-16,0 0 1 0,0 0-1 0,0 0 1 16,0 0-6-16,0 0 2 0,0 0 0 0,0 0-1 15,0 0-4-15,0 0 2 0,0 0-2 0,0 0 1 16,0 0-2-16,0 0 0 0,0 0 0 0,6-2 1 16,-6 2-1-16,17-11 1 0,-17 11 0 0,34-13 0 15,-12 5 4-15,2-3-1 0,0 0 1 0,2 0-1 0,-6 0 4 16,3 2 1-16,1-2 0 0,-4 1 0 15,3-1 0-15,0 1 0 0,-2 1 0 0,0-1 0 0,1 3-2 16,-1-1 1-16,-4 0-1 0,3 1 1 0,-3-1-2 0,-4 2 0 16,0 1-1-16,-2 2 1 0,-2 2-3 0,-1 1 2 15,-8 0-1-15,5 0 1 0,-5 0 0 0,5 0 1 16,-5 0-1-16,3 0 1 0,-3 0 8 0,2 0 0 16,-2 0 1-16,-2 0-1 0,2 0 6 0,-3 0 1 15,3 0-1-15,-8 4 1 0,-2 1-11 0,-2 1 2 16,-6 4-2-16</inkml:trace>
  <inkml:trace contextRef="#ctx0" brushRef="#br0" timeOffset="164374.65">11372 13187 12 0,'-1'-1'0'0,"1"1"0"15,-5-2 0-15,5 2 1 0,-3 0 0 0,3 0 0 16,-3 0 1-16,3 0-2 0,0 0 2 0,0 0-2 15,-2-3 1-15,2 3-1 0,0-3 0 0,0 3 0 16,0 0 0-16,0 0 0 0,0 0 0 0,0 0 0 0,0 0 0 16,0 0 0-16,0 0 0 0,0 0 0 0,0 0 0 15,0 0 0-15,8-5 0 0,-8 5 0 0,17-11 0 16,-17 11 0-16,29-18 0 0,-13 10 0 0,2 1 0 16,-4-1 0-16,2 0 0 0,1-2 0 0,3 1 0 0,-3-1 1 15,4 1 1-15,0-2 0 0,-1 1 1 0,3-1 17 16,0 2 1-16,1 1 0 0,-1-3 1 0,-3 3 26 15,1 0 1-15,0 0 0 0,0 0 0 0,-4-2-2 16,4 1 0-16,-4 1 0 0,2 0 2 0,-6 2-11 0,0 1 0 16,0 0 0-16,-5 2 0 0,-8 3-5 0,6-2-1 15,-6 2 1-15,2-3 1 0,-2 3-5 0,0 0 0 16,0 0 0-16,0 0 0 0,0 0 5 0,0 0 0 16,0 0-1-16,-2 0 2 0,2 0-2 0,-2 0-1 15,2 0 1-15,-4 3 0 0,-4-1-12 0,0 1 0 16,-3 0 0-16</inkml:trace>
  <inkml:trace contextRef="#ctx0" brushRef="#br0" timeOffset="183594.32">27531 9142 12 0,'0'0'0'0,"0"0"0"0,3-5 0 16,-3 5 0-16,3-8 0 0,-3 8 0 0,0-6 0 16,0 6 0-16,0-2 0 0,0 2 0 0,0 0 0 0,0 0 1 15,0 3 1-15,0-3 0 0,2 23 1 0,3-3 1 16,1 6 2-16,-1 0-2 0,-2 3 2 0,-1 3 3 16,-2 2 0-16,0 1 0 0,0 2 1 0,0 1 12 0,0 3 1 15,-2-2-1-15,-1 3 1 0,-3-1 32 16,-2 0 1-16,0-3 0 0,-2-2 0 0,0-2 6 0,1-3-1 15,-1 1 1-15,1-4 0 0,1 1-9 0,1-1-1 16,3-2 1-16,-1-3 0 0,2-5-7 0,3 1 1 16,-2-2-1-16,-1-1 1 0,1-3-11 0,1-2 0 15,-1 0 0-15,1-2 0 0,1-9-7 0,0 8 0 16,0-8 0-16,0 5 2 0,0-5-11 0,0 0 0 0,0 0 0 16,0 2 2-16,0-2-10 0,0 1 1 0,0-1 1 15</inkml:trace>
  <inkml:trace contextRef="#ctx0" brushRef="#br0" timeOffset="184144.23">27969 9348 892 0,'0'0'0'16,"0"0"18"-16,0 0 1 0,0 0-1 0,-9-19 1 0,9 19 5 16,1-3 2-16,-1 3-1 0,2 4 1 0,-2-4-18 15,-3 11 1-15,3-11 0 0,-13 35-1 0,0-8-8 16,-4 6 0-16,1 2 0 0,3-2 2 0,2 1-4 16,1 2 1-16,2-3 0 0,2-4 0 0,3-4-9 15,1-1 1-15,1-2 0 0,-1 0 0 0,2-1-5 0,2-4-1 16,-1-1 0-16,2 0 1 15,2-7-2-15,-2 2 0 0,1-6 1 0,-1-2-1 0,-3-3 6 0,6 4 0 16,0-4 0-16,2 0-1 0,4 0 4 0,0-2 0 16,4-4-1-16,3-4 1 15,4-3 4-15,2-2 0 0,-1-3-1 0,-2 1 2 0,-2-7 0 0,-3 2 1 16,1-2-1-16,-1-3 1 0,-1-1 1 0,-2-2 0 16,-1-2 0-16,-2 0 1 0,-1 2 3 0,-2-3-1 0,-3-2 1 15,-2 5-1-15,-2 2 4 0,-1-1 1 0,-3 1-1 16,-2 2 1-16,-1 4 5 0,0 3 0 0,-2 3 1 15,-3 2-1-15,-1 5 4 0,0 4 0 0,-4 0-1 16,-3 5 1-16,-4 5 1 0,-2-4 0 0,-2 6 0 16,-2-1 0-16,-1 5 2 0,-2 2 1 0,0 3-1 15,2 1 0-15,1 4-1 0,2-1 0 0,3-1 0 16,3-1 1-16,5-3-4 0,4 1 0 0,4 0 0 16,4 0-1-16,8 0-6 0,2-2 1 0,7-3-1 15,4 2 1-15,7 3-4 0,5-4 0 0,3-4-1 0,3 2 2 16,3-4-4-16,4-1 1 0,-1-4-1 0,-1-1 0 15,0-1-1-15,0-4-1 0,-1-3 0 0</inkml:trace>
  <inkml:trace contextRef="#ctx0" brushRef="#br0" timeOffset="184377.71">28889 9090 766 0,'5'-7'0'0,"-5"7"0"0,9-17 0 0,-9 17 3 15,-1-2 1-15,1 2-1 0,0-4 0 0,0 4 6 16,1-7 0-16,-1 7 0 0,4-1 0 0,-4 1 10 0,1-4 2 15,-1 4-2-15,0 0 1 0,0 0 5 0,0 0-1 16,0 0 1-16,-5 12 0 0,1 5 8 0,-3 7 2 16,-1 6-1-16,-1 5 1 0,-4 11-2 0,-1 6 1 15,-2 3 0-15,0 4 0 0,-2 6 6 0,-1 3 0 16,0 0 0-16,0 0 1 0,0 0-1 0,0 0 1 16,-2-1-1-16,0-4 0 0,0-1-5 0,1-4 1 0,0-2 0 15,3-4 0-15,1-6-16 0,0-5 0 0,2-3 1 16</inkml:trace>
  <inkml:trace contextRef="#ctx0" brushRef="#br0" timeOffset="187877.47">12601 7004 12 0,'0'-1'0'16,"0"1"0"-16,-3-8 0 0,3 8 0 0,-6-17 0 0,6 17 0 15,-8-13 0-15,8 13 0 0,3-3 0 0,-3 3 0 16,5 3 0-16,-5-3 0 0,6 3 0 0,-6-3 0 16,6 5 0-16,-6-5 0 0,8 1 0 0,-8-1 0 15,7 4 0-15,-7-4 0 0,14 3 0 0,-14-3 0 16</inkml:trace>
  <inkml:trace contextRef="#ctx0" brushRef="#br0" timeOffset="190010.59">12593 6691 12 0,'-1'0'0'0,"1"0"0"0,-8 8 0 16,8-8 0-16,-18 9 0 0,18-9 0 0,-21 24 0 0,9-8 0 15,0 5 0-15,3-4 0 0,1 2 0 0,0 2 0 16,0-1 0-16,3 1 0 0,0-4 0 0,-1 2 0 16,1 2 0-16,2-4 0 0,3 2 0 0,0 2 0 15,0-4 0-15,0 2 0 0,0 2 0 0,0 1 0 16,2 2 0-16,2-1 0 0,-2 1 0 0,1 1 0 15,0-2 0-15,2-1 0 0,-2-2 0 16,7 1 0-16,-2-5 0 0,0 1 0 0,1 4 0 0,3-1 0 0,0-1 0 16,1 0 0-16,1 0 0 0,6-3 0 0,0-2 0 15,1 1 0-15,-2-3 0 0,2-2 0 0,3-2 0 16,-3-2 0-16,-1 0 0 0,1 1 0 0,0-6 0 16,-1-1 0-16,1 0 0 0,0 0 0 0,1-1 0 0,-1-4 0 15,-4 2 0-15,1-4 0 0,-2 3 0 0,0-1 0 16,0 0 0-16,-3 0 0 15,-4 2 0-15,2 0 0 0,-1 0 0 0,-2 1 0 0,0-2 0 0,0-1 0 16,-2-3 0-16,0 0 0 0,-1-3 0 0,3-2 0 16,0-4 0-16,-1-4 0 0,1-2 0 0,-2-3 0 15,-1 2 0-15,-1-4 0 0,-4-1 0 0,4-2 0 16,-4 1 0-16,1-2 0 0,2-1 0 0,-3 1 0 16,-3 2 0-16,2 3 0 0,-6 2 0 0,1-4 0 15,-2 4 0-15,0 1 0 0,0 1 0 0,-3 0 0 16,0 3 0-16,0 1 3 0,-2-2 1 0,0 1-1 0,-3 1 1 15,2 1 9-15,-2 2 0 0,0 1 0 0,0 0 0 16,2 3 7-16,-6 1 0 0,6-2 1 0,-2 2 0 16,-1 1 12-16,-2-2 0 0,4 4 0 0,-1-3 0 15,3 3-11-15,1 0-1 0,-1 0 0 0,0 2 2 0,2 2-10 16,2 0 2-16,-4 4-2 0,0 0 2 0,-3 0 1 16,0 1-1-16,0 2 1 0,2-1 1 0,-5 4 2 15,0 4 0-15,3 1 0 0,-2 5 1 16,2-2 1-16,-1 5 0 0,1 2-1 0,3-1 1 0,0 4 0 0,0-2-1 15,1 5 0-15</inkml:trace>
  <inkml:trace contextRef="#ctx0" brushRef="#br0" timeOffset="191461.42">11179 8822 237 0,'0'0'0'0,"0"0"0"15,0 0 0-15,0 0 8 0,-1-3 0 0,1 3 0 16,-5-5 0-16,5 5-3 0,0 0 1 0,0 0 0 16,0 0-1-16,0 0-1 0,0 2-1 0,0-2 0 15,0 3 1-15,0-3-3 0,0 8 1 0,0-8-1 16,0 9 1-16,0-9-2 0,0 19 2 0,0-19-1 16,0 13 0-16,0-13-1 0,0 9 1 0,0-9-1 15,0 12 1-15,0-12-1 0,0 7 1 0,0-7-1 16,5 10 1-16,-5-10-1 0,5 11 1 15,-5-11 1-15,0 8-1 0,0-8 0 0,0 9 0 0,0-9 0 16,0 5 1-16,0-5-1 0,8 7 1 0,-8-7-1 16,0 1 0-16,0-1-1 0,0 3 1 0,0-3 0 0,0 3 0 15,0-3-1-15,0 0 1 0,0 0-1 0,0 0 1 16,0 0-1-16,0 0 0 0,0 0 0 0</inkml:trace>
  <inkml:trace contextRef="#ctx0" brushRef="#br0" timeOffset="192564.29">11061 9231 12 0,'-1'0'0'0,"1"0"0"15,-2-4 0-15,2 4 0 0,-1-6 0 0,1 6 0 16,-3-2 0-16,3 2 0 0,-2 0 0 0,2 0 0 16,-3 0 0-16,3 0 0 0,0 0 0 0,0 0 0 15,0 0 0-15,0 0 0 0,-5 0 0 0,5 0 0 16,-3 0 0-16,3 0 0 0,-3 0 0 0,3 0 0 15,-7-4 0-15,7 4 0 0,-11-5 0 0,11 5 0 16,-10-3 0-16,10 3 0 0,-7-3 0 0,7 3 0 0,-12-5 0 16,12 5 4-16,-9-13 1 0,9 13-1 15,-11-20 1-15,11 20 7 0,-7-29 2 0,7 13-2 0,0 0 1 16,5 1 14-16,3-3 1 0,0 2-1 0,0 1 1 16,2 0 6-16,-6 1 0 0,4 5-1 0,0-3 2 0,0 8-13 15,-3 1 0-15,3 1-1 0,-3 2 2 0,0 0 0 16,1 0 1-16,0 8-1 0,2 5 2 0,3 7-2 15,2 5-1-15,-6 7 0 0,-1 6 2 0,-1 10-2 16,-5 5 1-16,0 4-1 0,0 2 1 0,0 3 8 16,-4 1 2-16,0-1-1 0,-1-4 1 0,-5-5-2 0,2-4 2 15,0-2-1-15,-4-6 1 0,4-4-5 0,-3-4 0 16,1-4 0-16,-3-4 0 0,2-1-8 0,2-2 0 16,-4-3 1-16,5-3 0 0,-2-4-14 0,2-2 1 15,0-4-2-15,4-1 2 0,4-5-6 0,-4 3 2 16,4-3-2-16,-3 5 1 0,3-5 0 0,0 0-1 15,0 0 0-15,-1 0 2 0,1 0-1 0,0-3 1 16,0-5 0-16,1-8 0 0,6-6 1 0,0-10 0 0,5 2 0 16,2-3 0-16,4 1 3 0,2 0 0 0,3 2 0 15,0-1 1-15,-2-3-1 0,5 3 0 0,-4 1 0 16,0 1-1-16,4 2 1 0,-4 2 1 0,2 0-1 16,-3 1 1-16,-1 3-3 0,1 1 0 0,2-1 1 15,-3 8 0-15,-2 1-3 0,-1 5 2 0,-2 3-2 16,-3-1 2-16,1 5-3 0,-5-3 2 0,-2 3-2 15,1 3 2-15,-7-3-2 0,5 5 1 0,-5-5-1 16,8 12 1-16,-7-1-1 0,6-3-1 0,-3 5 0 16,1 3 1-16,-2 1-1 0,2 2 0 0,-3 0 0 15,1 0 0-15,0-6-1 0,2 3 1 0,-2-5-1 0</inkml:trace>
  <inkml:trace contextRef="#ctx0" brushRef="#br0" timeOffset="192933.74">11401 8684 1117 0,'-2'-4'0'15,"2"4"0"-15,-8-12 0 0,8 12 10 0,-4 4 0 16,4-4 1-16,-4 0-1 0,4 0 10 0,0 0 0 16,0 0 0-16,0 1 0 0,0-1 4 0,-4 7 0 15,4-7-1-15,-4 33 2 0,3-3-6 0,-2 9 1 0,3 3-1 16,0 2 1-16,0 5-3 0,0 2 0 0,0 4 0 16,4-1 0-16,4 3-5 0,2 3 0 15,1 2 1-15,2 0 0 0,0 3-4 0,-1 1 0 0,1-3 0 16,0-4 1-16,-2-4-4 0,2-4 1 0,0-4-1 15,-1-4 1-15,4-6-4 0,-3-6 2 0,-5-2-2 16,0-2 2-16,-2-4-5 0,-1 1 1 0,2-8 0 16,-3-2 0-16,1-4-2 0,1-4 1 0,-6-6-1 15,7 8 1-15,-7-8-8 0,3 0 1 0,-3 0 1 0</inkml:trace>
  <inkml:trace contextRef="#ctx0" brushRef="#br0" timeOffset="193328.05">11776 8713 892 0,'0'-5'0'15,"0"5"0"-15,-7-8 0 0,7 8 2 0,0-3 0 16,0 3 0-16,-1 0 1 0,1 0 0 0,0 0 0 16,0 0 1-16,-4 0-1 0,4 0 3 0,0 0 0 15,0 0 1-15,0 0 0 0,0 0 6 0,0 0 1 0,0 0-1 16,-1 8 1-16,1-8 3 0,0 28-1 0,-2-2 1 16,1 7 1-16,-3 8-1 0,3 10 0 0,-2-2 0 15,1 5 1-15,0 3 0 16,1 0 0-16,1 0 0 0,0 0-1 0,0 0-1 0,1 1 1 0,6-4-1 15,-2-3 1-15,-2-5-5 0,2-2 0 0,3-8 1 16,0-2 0-16,1-6-4 0,-1-4 0 0,-3-4 0 16,0-1 0-16,-1-4-3 0,-2-3 0 0,0-4 0 15,1-3 1-15,-3-5-5 0,1 3 1 0,-1-3 1 0,4 2-1 16,-4-2-2-16,3 3 0 0,-3-3 0 0</inkml:trace>
  <inkml:trace contextRef="#ctx0" brushRef="#br0" timeOffset="194230.43">12416 8542 464 0,'-3'0'0'16,"3"0"0"-16,3 0 0 0,-3 0 19 0,5 3 1 15,-5-3-1-15,3 2 2 0,-3-2-3 0,5 0 1 0,-5 0 0 16,0 0 0-16,0 0-21 0,-3-2-1 0,3 2 1 16,0-6 0-16,0 6-34 0,0-2 0 0,0 2 0 15,0-5 0-15,0 5 6 0,-2-3 1 0,2 3-2 16,0-3 2-16,0 3 8 0,0-2 0 0,0 2-1 15,0-4 2-15,0 4 7 0,0-4 0 0,0 4 0 16,0-3 0-16,0 3 4 0,0-3 2 0,0 3-1 16,0-1 0-16,0 1 2 0,0-4 1 0,0 4-1 15,-3 5 0-15,3-5 9 0,0 11 0 0,0-11-1 16,-3 30 2-16,1-8 27 0,2 7 1 16,-3-4-1-16,2 1 2 0,1-4 24 0,-4 0 0 0,4 5 0 0,-4 1 2 15,0 6-11-15,1 0 0 0,2 6 0 0,-4 4 2 16,-2 1-16-16,3 5 2 0,-1 6 0 0,0 2 0 15,2 7-9-15,0 0 0 0,1 5 0 0,-3-5 1 16,5-2-12-16,2-1-1 0,3-7 1 0,1-4 1 16,-1-8-6-16,0-9 0 0,3-3 1 0,0-5 0 0,0-3-4 15,-4-4 0-15,4-4 0 0,-3 0-1 0,0-3-1 16,0-4 0-16,-2-1-1 0,0-1 1 0,-3-6 1 16,0 0-1-16,0 0 1 0,0 0 1 0,0 0-4 15,0 0 2-15,0 0 0 0</inkml:trace>
  <inkml:trace contextRef="#ctx0" brushRef="#br0" timeOffset="195028.94">12679 8550 527 0,'-3'0'0'15,"3"0"0"-15,-2 0 0 0,2 0 18 0,-6 0 0 0,6 0 0 16,-5 0 0-16,5 0 3 0,-4 0 2 0,4 0-2 15,-8 8 1-15,8-8-8 0,-12 20-1 0,6-4 1 16,-2 5 0-16,0 1 4 0,-3 6 0 0,3 1 0 16,2-1 0-16,-2-1-1 0,0-1 0 0,6-3 0 15,0-1-1-15,1-1 2 0,1 0 1 0,3 1 1 16,-1-5-1-16,1-1 1 0,2 0 1 0,-1-3-1 16,1 2 2-16,2-2-3 0,1 1 1 15,1-3 0-15,1 0 0 0,-2-4-6 0,3-1-1 0,-2-1 1 0,3-2-1 16,-3-3-4-16,1-5 0 0,1 2 0 0,2 0 1 15,-1-2-5-15,-1-3-1 0,2-3 1 0,0-3 0 16,0-2-4-16,1-1 2 0,-3-2-2 0,0-2 1 0,-1-4-2 16,-2 1 1-16,0-1-1 0,-2-4 1 0,-3-4 0 15,1-3 1-15,-4-1-1 0,0 2 1 0,0 2 0 16,-5 0 0-16,2 1 1 0,-5 4-1 0,0 2 1 16,-2 3 1-16,-1 2-1 0,-2 4 1 0,-1 4 0 15,-2 0 0-15,-3 10 1 0,-2 0-1 0,2 6 5 0,-5 5 0 16,-1 1 0-16,-6 7 1 0,-2 8 3 15,-4 5-1-15,1 4 0 0,0 5 1 0,-3 9-2 0,-1 1 1 16,3 2 1-16</inkml:trace>
  <inkml:trace contextRef="#ctx0" brushRef="#br0" timeOffset="195874.75">11607 9978 791 0,'-2'-2'0'0,"2"2"0"0,0-1 0 16,0 1 6-16,0-5 2 0,0 5-1 0,0-2 1 16,0 2 4-16,0 0 2 0,0 0-2 0,0 0 1 0,0 0-1 15,0 0 0-15,0 0-1 0,0 0 2 0,0 0-8 16,0 0 2-16,0 0-1 0,0 0 0 0,0 0-5 16,0 0 2-16,0 0-2 0,8 0 1 0,-8 0-2 15,16-6 0-15,-16 6 0 0,33-16 1 0,-10 3-1 0,5-2 0 16,-2 2 0-16,-1 0 0 0,1 4-2 15,-1-1 1-15,2-1-1 0,-1 0 0 16,3 0-3-16,3 0-1 0,-1-2 1 0,0 1 0 0,1-1-2 16,1 0 2-16,2 2-2 0,2 0 1 0,-4 0 2 0,1 2-1 15,-1-3 1-15,-3 1-1 0,2 0 3 0,-3 2 0 16,1-4 0-16,-4 5 1 0,-2-3-1 16,-2 2 2-16,-3 1 0 0,-1 0 0 15,-2-2 0-15,-2 4 0 0,-3 1 0 0,-1 5 0 0,-10 0 0 0,8 0 0 16,-8 0 0-16,0 0 0 0,0 0-1 0,0 2 0 15,0-2 0-15</inkml:trace>
  <inkml:trace contextRef="#ctx0" brushRef="#br0" timeOffset="196161.12">11760 10225 892 0,'0'0'0'0,"0"0"1"16,0 0 1-16,0 0-1 0,-16 6 1 0,16-6 1 15,3 6 0-15,-3-6-1 0,8 13 2 0,-8-13 9 16,13 24 1-16,-9-5-1 0,1 1 0 0,0 6 9 15,1 4-1-15,-1-2 0 0,-2-1 1 0,2-1 0 16,0-1 2-16,0 0-1 0</inkml:trace>
  <inkml:trace contextRef="#ctx0" brushRef="#br0" timeOffset="197376.93">13350 9215 1042 0,'0'0'0'0,"0"0"0"0,0 0 0 16,0 0 15-16,0 0-1 0,0 0 1 0,0-5 0 15,0 5 15-15,0-2 0 0,0 2 0 0,0 0 1 16,0 0-12-16,7 0 0 0,-7 0 0 0,20-9 0 0,-2 1-10 16,4-2 0-16,2 1 0 0,0 3 0 15,0-5-4-15,3 1 1 0,2-1 0 0,4-2-1 0,5-6 0 16,4 0-1-16,4 0 1 0,0 0 0 0,9 0-1 15,0 0 0-15,4 2 1 0,0-2-1 0,3-2-3 16,4 1 2-16,-2 1-1 0,1-2 0 16,0-1-2-16,1 1 1 0,-3 1 0 0,3-1 0 0,-6 2 0 0,1 2 1 15,-2-2-1-15,-5 1 0 0,-6 1-1 16,-2 1 0-16,-5 0 0 0,-4 4 0 0,-3 1 0 0,-6 3 0 16,-7 1 0-16,-3 4 0 0,-6-3 0 0,-2 4 0 15,-4 2 0-15,-1 0 0 0,-5 0 0 0,-3 0 0 16,-4 5 0-16,-5 3 0 0,-7 5-4 0,-7 6 1 15,-6 1 0-15</inkml:trace>
  <inkml:trace contextRef="#ctx0" brushRef="#br0" timeOffset="197696.31">13312 9462 627 0,'-10'3'0'0,"10"-3"0"15,-23 6 0-15,23-6 0 0,-8 5 1 0,8-5 0 0,-2 5 0 16,2-5 0-16,0 0 0 0,0 0 1 0,0 0 0 16,0 0-1-16,6 0 0 0,-6 0 0 0,27-11 0 15,2 1-1-15,6-6 0 0,7 4 0 0,-4-1 1 16,3-1 4-16,2-1 0 0,2 0 0 0,3-1 1 16,4-2 7-16,-1-1 2 0,4 2-1 15,2-2 1-15,2 2 5 0,3-1 1 0,-1 2 1 0,1 0-1 16,0 1 3-16,2 0-1 0,1 4 1 0,-4-1 0 0,-1 1-2 15,-1 3-1-15,0 0 0 0,-5 0 2 0,-3 0-3 16,0 0 0-16,-3 2 0 0,-5-1 2 0,-4 6-3 16,-6 1 0-16,-1-3 0 0,-5 1 0 0,-3 2-4 0,-3-2 0 15,-4 1 1-15,-4 1 0 0,-2 1-5 0,-8-1 1 16,-3 0 1-16</inkml:trace>
  <inkml:trace contextRef="#ctx0" brushRef="#br0" timeOffset="198111.16">13395 9677 841 0,'0'2'0'0,"0"-2"0"16,0-4 0-16,0 4 8 0,0-1 0 0,0 1 0 0,9 0 1 15,-9 0-4-15,21 0 2 0,-3-2-1 0,2-6 0 16,8-3-3-16,5-1-1 0,2-1 0 0,2 0 1 16,4-1-3-16,-3 0 0 0,4-5 0 0,-1 0 0 15,6-3-1-15,4-2 1 0,-2 2 0 16,2-2 0-16,3 0-1 0,0 2 1 0,2-2-1 0,-2 2 1 0,1 3 0 15,2-1 0-15,-3-1 0 0,-3 0 0 0,3 1-1 16,-4-1 1-16,-2 5 0 0,-2-1 0 0,-2 3 0 16,-2 1 0-16,-6 0 0 0,0 2 0 0,-5 2-1 15,0 1 1-15,-6 3 0 0,-4-3 0 0,-4 2 1 16,-1 1 0-16,-3 2 0 0,-3 1 0 16,-10 2 6-16,3-1 0 0,-3 1 0 0,0 0 0 0,0 0 0 0,0 0 1 15,0 0 0-15,-2 1 0 0,2-1-3 0,-3 4 1 16,-5 0 0-16</inkml:trace>
  <inkml:trace contextRef="#ctx0" brushRef="#br0" timeOffset="198878.19">15073 6756 841 0,'0'0'0'0,"0"0"0"0,-1-3 0 16,1 3 20-16,0 0 1 0,0 0-1 0,0 0 1 16,0 0-13-16,0 0 0 0,0 0 0 0,0 4 1 15,0-4-7-15,4 12 0 0,-4-12 0 0,5 36 1 16,-5-11-3-16,-1 7 0 0,-1 3 0 0,0 1 0 15,2 4 0-15,-3 3 0 0,3 4 0 0,0-1 0 16,0 3 1-16,0 2 1 0,0-1-1 16,3 3 1-16,1-3 5 0,2-1 0 0,0-1 0 0,1-5-1 0,-1-1 5 15,2-4 1-15,2-3-1 0,2-2 1 0,-4-7 3 16,0-6 1-16,0-1-2 0,2-1 2 0,-5-2-2 16,1-4 2-16,-1 1-1 0,0-2 0 0,-1-2-2 0,0-2 0 15,0-1 1-15,-4 0-1 0,0-6-11 0,4 8 2 16,-4-8-1-16</inkml:trace>
  <inkml:trace contextRef="#ctx0" brushRef="#br0" timeOffset="199528.21">15645 6925 690 0,'0'0'0'0,"0"0"0"0,0 0 0 16,0 0 3-16,-3-1 0 0,3 1 1 0,-1-3-1 15,1 3-1-15,0-4 1 0,0 4-1 0,0-1 0 16,0 1-2-16,0 0 0 0,0 0 0 0,0 3 1 15,0-3-2-15,-2 5 1 0,2-5-1 0,-6 16 1 16,-5 4-5-16,1 2 2 0,-3 5-1 0,5-1 0 0,4-1-1 16,-3 3-1-16,6 1 0 0,-3-1 2 0,4 1-2 15,0-1 2-15,0 1-1 0,0-1 1 16,4 1 3-16,-3-1 0 0,2-4-1 0,1 1 1 0,-3 1 1 16,2 1 0-16,0-5 0 0,2 0 0 0,-3-3 1 0,1 0 1 15,2-3-1-15,1-4 0 0,1-2 2 0,-3-2 1 16,3-2-1-16,-1-1 0 0,0-3 4 0,2-1 0 15,0 1 0-15,7 1 0 0,4-3 2 0,3-3 0 16,-1-2 0-16,0-3 1 0,-1-5-1 0,1-2 1 16,1-6 1-16,2 0-1 0,-3 1-1 0,0-1 1 0,1 1 0 15,-3-4 0-15,0 3-4 0,0-4 0 16,-1-2 1-16,0 2 0 0,-3-4-3 0,1-4 1 0,-3 4-1 16,0 1 2-16,0-1-2 0,-2 4 1 0,-2 1-1 15,-1-2 1-15,0 0-2 0,-1 1 2 0,-4 1-1 16,-3 0 1-16,-3 2 5 0,-2-2 0 0,-3 4 0 15,-2 1 0-15,-1 0 6 0,-2 0-1 0,-1 1 1 16,-3 3 1-16,-4 2 2 0,-1-1 0 0,-2 4 0 16,-3-1 1-16,-2 3 5 0,2 2 1 0,-2 0-1 15,4 4 0-15,-4 2-2 0,3 0-1 0,1 2 1 16,-1 1 0-16,6 1-4 0,-1 1 0 0,0 2 1 0,0-3 0 16,4 1-6-16,3 1 2 0,1-1 0 0,0 3-1 15,0 2-2-15,4 1 0 0,-2 1 1 0,3-2-1 16,0-1-4-16,-2 1 0 0,5 1 0 0,1 2 0 15,4-1-3-15,1 1 0 0,6-4 1 0,2 2 0 16,7 2-5-16,0 0 2 0,6-2-2 0</inkml:trace>
  <inkml:trace contextRef="#ctx0" brushRef="#br0" timeOffset="199898.67">16651 6401 1369 0,'-1'0'0'0,"1"0"0"16,0-5 0-16,0 5 11 0,-5-3 0 0,5 3 0 15,-3-4 2-15,3 4 10 0,-2-4 1 0,2 4-1 16,-2 0 1-16,2 0 11 0,0 4 1 0,0-4-2 15,-4 9 2-15,4-9-12 0,-15 27 0 0,7-6 1 16,0 4 0-16,-1 3-3 0,1 2 1 0,0 5-1 16,0 2 2-16,2 1-7 0,1 1 1 0,0 4 0 15,0 1-1-15,0 5-4 0,2 4 0 16,2-1 1-16,-1 2-1 0,0 0-8 0,2-1 0 0,4-2 1 16,0-5 0-16,-2-3-5 0,3-1 1 0,1 0-1 0,1-4 1 15,-1-5-2-15,-3-1 0 0,-1-1 0 0,1-2 1 16,-3-4-1-16,-5 0 0 0,2-2 0 0,0-3 2 15,-2-2-2-15,0-3 0 0,0-2 0 0,2-2 1 16,-2-1-1-16,5-7 0 0,0-3 0 0</inkml:trace>
  <inkml:trace contextRef="#ctx0" brushRef="#br0" timeOffset="200462.5">15097 8100 841 0,'0'0'0'0,"0"0"0"16,0 0 0-16,0 0 36 0,0 0 0 0,0 0 0 15,0 0 0-15,0 0 28 0,0 0 0 0,0 0 0 16,0 0 1-16,0 0-36 0,0 0 0 0,0 0 0 0,21-6 0 15,-4 1-14-15,7-1 0 0,2-1-1 0,1 3 2 16,5-4-6-16,-2 0 0 0,7-3 0 0,-1 1 0 16,7-1-2-16,-1 2 1 0,6-4-1 0,4-3 1 0,3-1-2 15,0 1 1-15,3-3-2 0,1 1 2 16,0 1-1-16,3 1 1 0,-3-4 0 0,3 1-1 0,-2 1 0 16,6-2 0-16,-4 1 0 0,-3 1-1 0,3-2 1 15,-3 4 1-15,-3-3-1 0,1 4 1 0,-3 0 1 16,-3 4 1-16,-1 1 0 0,-4-3 0 15,-9 5 1-15,-4 1 0 0,-2-1 1 0,-11 3-1 16,-4 5 0-16,-6 0 1 0,-2 0 1 0,-5 0-1 0,-3 0-2 0,1 0 0 16,-1 0 0-16,-3 0 2 0,3 0-7 0,-6 5 1 15,-2-2-1-15,-10 5 1 0,-5 4-4 0,-6 1 0 16,-1 0 1-16,-2-1-1 0,0 1-2 0,0 0 0 16,-2 1 0-16</inkml:trace>
  <inkml:trace contextRef="#ctx0" brushRef="#br0" timeOffset="200874.05">14990 8178 1168 0,'0'0'0'0,"0"0"12"0,0 0 0 0,0 0 1 0,-14 8-1 15,14-8 15-15,-5 0 0 0,5 0 0 0,5 0 0 16,-5 0-5-16,2 4 2 0,-2-4-2 0,16 0 2 16,1 0-13-16,7 0 1 0,0-3 1 0,3-2-1 0,5 1-5 15,1-4 1-15,1 0 0 0,-1-2-1 0,2-1-2 16,2-1-1-16,4-1 1 0,-1 2-1 0,3 1-1 16,4 2-1-16,0-4 0 0,3 1 1 0,1-2-1 15,0 0 0-15,3 1 0 0,0 1 0 0,7-1-1 16,-1 3 1-16,3-4-1 0,0-3 1 0,3 1-2 15,-4-1 1-15,0 0 0 0,2 2 0 0,-7-5 0 0,0 1 1 16,1-1-1-16,-2 5 1 0,-2-2-1 16,0 4 1-16,-1-4 0 0,-2 3 1 0,-2-3-1 15,-3 4 0-15,-3-4 0 0,2 3 2 0,-7-1-2 16,-1 4 1-16,-4 2 0 0,-6 0 0 0,-1 4-1 0,-5-1 2 16,-5-1-1-16,-4 4 0 0,-4 2 0 0,-5 0 0 15,-3 0-1-15,0 0 2 0,0 0-3 0,0 0 0 0,-8 0 0 16</inkml:trace>
  <inkml:trace contextRef="#ctx0" brushRef="#br0" timeOffset="202595.39">16243 9686 12 0,'0'-1'0'0,"0"1"0"16,-8-11 0-16,8 11 0 0,-11-13 0 0,11 13 0 16,-10-9 0-16,10 9 0 0,-9-8 0 0,9 8 0 15,-3-5 0-15,3 5 0 0,-5-2 0 0,5 2 0 16,0 0 0-16,0 0 0 0,0 0 0 0,0 0 0 16,0 0 0-16,0 0 0 0,2-4 0 0,-2 4 0 15,25-16 0-15,1 2 0 0,5-2 0 0,5-3 0 16,0 1 0-16,2 1 0 0,2 1 0 0,0-5 0 15,0 3 0-15,-2 0 0 0,0 1 0 0,2 1 0 16,-3 2 0-16,-4 4 0 0,-1-1 0 0,-3 2 0 0,-2 1 0 16,-5-2 0-16,-2 4 0 0,-6 1 0 0,-3 0 0 15,-3 2 0-15,-5 3 0 0,-3 0 0 0,3-5 0 16,-3 5 1-16,-1 0 1 0,1 0 0 0,-10 5 1 0,1 0-3 16,-4 1 1-16,-6 2-1 0</inkml:trace>
  <inkml:trace contextRef="#ctx0" brushRef="#br0" timeOffset="203080.05">16165 9693 12 0,'0'0'0'0,"0"0"0"0,0 0 0 16,0 0 0-16,-2 11 0 0,2-11 0 0,8 17 0 15,-8-17 0-15,18 21 0 0,-18-21 0 0,13 22 0 16,-13-22 0-16,16 22 0 0,-16-22 0 0,17 22 0 15,-17-22 0-15,15 19 0 0,-15-19 0 0,8 15 0 0,-8-15 0 16,3 11 0-16,-3-11 0 0,3 11 0 0,-3-11 0 16,0 12 0-16,0-12 0 0,0 18 0 0,0-18 0 15,-2 19 0-15,2-19 0 0,-3 14 0 0,3-14 0 16,0 8 0-16,0-8 0 0,0 3 0 0,0-3 0 16,0 3 0-16,0-3 0 0,0 5 0 0,0-5 0 15,0 0 0-15,0 0 0 0,0 0 0 0,0 0 0 16,6-13 0-16,-6 13 3 0,16-34 1 0,-6 13-1 15,1 4 1-15,-1-2 30 0,2 4 0 0,3 0-1 16,-1-1 1-16,2 5 19 0,5 0 0 0,0 1-1 16,-2 1 2-16,1 1-8 0,3 0 1 0,1 3-1 0,3 0 1 15,-2 0-12-15,-1 4 1 0,0 1-1 0,-2 3 1 16,-1 0-17-16,-2 2 1 0,0 3-1 0,-4-3 1 0,-1 3-6 16,-1 1-1-16,-2 2 1 0,0 5 0 15,-1-3-2-15,-2 2-1 0,0 6 0 0,0-4 0 0,0 2-1 16,-4 2 0-16,1 0 1 0,0-6-1 15,-4 0-6-15,-1-3 1 0,-1-2-1 0,-1-2 2 0,1-2-4 16,-3-1 0-16,4-5 1 0,-11 9-1 0,3-4-1 16,-1 0 0-16,-2 3 0 0,-4-3 0 0,-2 1-1 15,1 0 0-15,-3 1 0 0,0-1 1 0,-1 0-1 16,3 2 0-16,4-5 0 0,-3 2 1 0,2 0-1 16,1-5 2-16,4 1-2 0</inkml:trace>
  <inkml:trace contextRef="#ctx0" brushRef="#br0" timeOffset="203645.38">15942 9413 414 0,'-3'-5'0'0,"3"5"0"0,-5-11 0 0,5 11 6 0,-6-7 1 15,6 7 0-15,-2-4 0 0,2 4 9 0,0-7 1 16,0 7 0-16,0-3 0 0,0 3-3 0,0-1 2 16,0 1-1-16,-3 0 0 0,3 0 7 0,0 0 0 15,0 0 0-15,0 0 0 0,0 0-2 0,0 0 0 16,0 0 1-16,6 20-1 0,2 6-1 0,2 5 0 15,2 6 0-15,-2 4 1 0,1 8-9 0,2 1 2 16,-2 6-1-16,2 6 0 0,0 6-5 0,-1 6 1 16,1 4-1-16,0 2 1 0,-5 8 2 0,1 2 0 0,-1 3 0 15,0 4 0-15,-6 1 6 0,-2 0 1 0,-2 2-2 16,-1 3 2-16,-2 3 6 0,1 0-1 0,-4-2 0 16,3-5 2-16,-2-1-3 0,6-3 2 0,-4-2-1 15,2 1 1-15,4-9-4 0,1-1 0 0,3-3 0 16,-4-5 0-16,3-7-2 0,-1-2 0 0,2-7-1 15,-1-6 2-15,0-7-5 0,0-5-1 0,-2-8 0 16</inkml:trace>
  <inkml:trace contextRef="#ctx0" brushRef="#br0" timeOffset="204296.42">17443 9080 1067 0,'2'0'0'0,"-2"0"0"0,3 0 0 0,-3 0 3 16,0 8 2-16,0-8-1 0,0 5 1 15,0-5 2-15,0 0 1 0,0 0 0 0,0 0 1 16,0 0-8-16,0 0 0 0,0 0 0 0,0 0 1 0,0 0-4 16,0 3 1-16,0-3 0 0,0 27 1 0,0 1 0 15,0 9 0-15,0 4 0 0,0 6 0 0,0 3 1 16,3 3 0-16,-1 4 1 0,-2 8-1 0,0 2 1 0,-2 6 1 31,2 3 1-31,0 6-1 0,-1 3 0 0,1 6 2 0,3 4-1 0,2 3 1 0,-1 2 0 0,0 1 1 16,4-1 0-16,0-2-1 0,0-5 0 0,1 2-1 15,1-1 1-15,1-3 0 0,0 1-1 0,0-1 0 16,0-6 0-16,1 1 0 0,-3-1-1 0,1 2 2 16,-4-3-2-16,-1-3 2 0,-4-7-3 0,-1-1 0 15,-1-2 1-15</inkml:trace>
  <inkml:trace contextRef="#ctx0" brushRef="#br0" timeOffset="205146.67">15494 9783 313 0,'-2'0'0'0,"2"0"0"0,-1-5 0 16,1 5 31-16,0-3 0 0,0 3 1 15,-5-3 0-15,5 3 3 0,-3-2 1 0,3 2 0 0,-3-4 0 16,3 4-33-16,-2-2 2 0,2 2-2 0,-5-2 2 15,5 2-6-15,-6-9 1 0,6 9-2 0,-6-10 2 16,6 10-11-16,-4-14 0 0,4 14 0 0,2-19-1 0,-2 19-12 16,8-17 0-16,-8 17 1 0,19-26-1 0,-19 26 2 15,26-20-1-15,-26 20 1 0,28-10-1 0,-28 10 2 16,27 2 0-16,-27-2-1 0,24 13 2 0,-24-13 7 16,21 25-1-16,-11-8 1 0,-2 2-1 0,0 4 4 0,-1 0 1 15,1 3 0-15,-6 1 0 0,1-2 3 0,-1 7-1 16,-2-4 0-16,-2 2 1 0,-3 2 3 0,-1 4 1 15,0-6 0-15,-1 0-1 0,-1-1 2 16,-1-2 0-16,-1-3 0 0,2-1 1 0,-3-1-1 0,2-3 0 16,-1-1 0-16,-1 1 1 0,0-3 0 0,-2 1 0 15,3-1 0-15,2-7 0 0,4 3 3 0,-3-5 1 16,4-2 1-16,1-2-1 0,2-3 17 0,-1 5 0 0,1-5 0 16,0 0 1-16,0 0 16 0,0 0 0 0,0 0 0 15,5 0 1-15,3-6-2 0,0-1 2 0,4 0-2 16,9-6 1-16,1-3-8 0,5-3 1 0,4 0 1 15,-4 3-1-15,2 2-6 0,-1 1 0 0,1-1-1 16</inkml:trace>
  <inkml:trace contextRef="#ctx0" brushRef="#br0" timeOffset="206537.41">16436 10249 389 0,'2'-4'0'0,"-2"4"0"0,6-4 0 0,-6 4 8 0,2-4 1 16,-2 4-1-16,3-1 1 0,-3 1-4 0,1-6 2 16,-1 6-1-16,0-7 0 0,0 7 1 0,0-6 1 15,0 6-1-15,0-6 0 0,0 6 8 0,2-4 1 16,-2 4-1-16,5-4 1 0,-5 4 5 0,1-4 1 16,-1 4-1-16,4-3 0 0,-4 3 2 0,0-1 0 0,0 1 0 15,-2 6 0-15,2-6 3 0,-3 21 0 0,3-2 0 16,-3 4 0-16,1 11 2 0,0 2 0 0,1-3 0 15,1-1 0-15,-3-5-1 0,3 0 1 0,3-7 0 16,-2 1 0-16,3 0-4 0,-1-2-1 0,2-2 1 16,3-1 0-16,-4-2-2 0,4 0-1 0,-3-1 0 15,0-4 1-15,0-2-4 0,1-2 0 0,-6-5 0 16,8 3 1-16,-2-2-8 0,2-1 1 0,3-1 1 16,-3-2-1-16,2-2-7 0,1-2 1 0,3-2 0 15,1-4-1-15,2-3-4 0,-2-3 2 0,-1 0-1 0,-1 0 0 16,-2 0-2-16,0 0 0 0,0-1 0 15,-1-1 0-15,-2 1-3 0,0-2 1 0,-2-1-2 0,1 3 2 16,-1 1-1-16,0 1 0 0,-1 4 0 0,0 1 1 16,-2 6 1-16,-3 2 1 0,0 5-2 0,0-5 2 0,0 5 0 15,0 0 0-15,0 0 0 0,0 0 0 0,0 0 2 16,0 3-1-16,0 7 0 0,0 9 0 0,0 8 1 16,-3 6 2-16,1 2-2 0,2-2 1 0,-3-5 2 15,1-1 0-15,1 0 0 0,-1 2 0 0,2-2 1 16,2 0 0-16,1 0-1 0,0-1 1 0,-1 1-1 0,1 0 1 15,2-1 0-15,-2-6-1 0,0-1 0 0,0-1 0 16,1-6 1-16,-1-1 0 0,0-3-6 0,2-3 1 16,-5-5-1-16</inkml:trace>
  <inkml:trace contextRef="#ctx0" brushRef="#br0" timeOffset="207278.34">17690 9375 904 0,'0'0'0'16,"0"0"0"-16,0-5 0 0,0 5 4 0,-1-6 2 16,1 6 0-16,0-2-1 0,0 2 2 0,0-5 0 15,0 5 0-15,6-3 0 0,-6 3 0 0,8-6 1 0,-8 6-1 16,10-7 1-16,-10 7-3 0,17-19 1 0,-17 19-1 15,19-14 1-15,-19 14-2 0,8-9 2 0,-8 9-1 16,7-10 0-16,-7 10-3 0,11-8 2 0,-11 8-2 16,11-5 1-16,-11 5-1 0,14-7-1 0,-14 7 0 15,24-5 0-15,-24 5-1 0,26-7 0 0,-26 7 0 16,22 2 0-16,-22-2-1 0,21 8 1 0,-21-8 0 16,16 21 0-16,-8-4 1 0,0-1 1 0,0 4-1 15,-2 1 2-15,-3 0 4 0,-1 2 1 0,-1 3 0 16,-1-1 1-16,-3 3 7 0,-2 4 1 0,-2-3-1 15,-3 1 1-15,-1 1-1 0,-2-2 1 0,0-1-1 0,2-6 0 16,2-1-3-16,1-2 0 0,0-2-1 0,-2-2 2 16,2-3-4-16,0-2 0 0,3 1 0 0,1-6 1 15,4-5-5-15,0 3 1 0,0-3-2 0,-2 3 2 0,2-3-2 16,0 3-1-16,0-3 1 0,2 3-1 0,-2-3-1 16,8 4 1-16,-2-4-1 0,5 0 1 0,2-5 0 15,1 2 1-15,5-1-1 0,-1 0 2 0,1-4-3 16,0 0 2-16,0 0-1 0,2 0 1 0,1 0-2 15,2 2 0-15,-3-2 1 0,1 0-1 0,2-3-1 16,-5 1 2-16,2 2-1 0</inkml:trace>
  <inkml:trace contextRef="#ctx0" brushRef="#br0" timeOffset="207945.72">16181 10906 602 0,'-5'1'0'0,"5"-1"0"0,-6 7 0 0,6-7 1 16,-8 4 1-16,8-4 1 0,-11 5-1 0,11-5 5 0,-8 8 1 15,8-8-1-15,-11 8 1 0,11-8-9 0,-2 3 1 16,2-3 0-16,-2 5 0 0,2-5-16 0,-1 3 2 16,1-3-1-16,0 6 1 0,0-6-28 0,0 7 1 15,0-7-1-15,0 6 2 0,0-6 13 0,0 6 1 16,0-6-1-16,11 8 1 0,-11-8 8 0,19 5 1 15,-19-5 1-15,29 5-1 0,-10-5 8 0,2 0 0 16,1-2 0-16,-1-3 1 0,-1-3 11 0,6 1 1 16,-2-3-1-16,3 1 2 0,3-3 15 0,0 1 0 15,4 0 0-15,3-5 1 0,2 4 13 0,4-4 0 0,4 0-1 16,1-1 2-16,3-2-3 0,-2 0-1 0,4 1 1 16,1-1 0-16,3-1-7 0,-1-2 1 0,0 3-1 15,-4 3 1-15,-1 1 8 0,2 6 0 0,-7-4-1 16,-3 2 1-16,-3 2 4 0,-5 1 1 15,-3 0-1-15,-3 3 2 0,-5 5-5 0,-4 5 0 0,-4-4 1 16,-5 3 0-16,-3-1-7 0,-3-3 2 0,-5 0-1 0,2 0 0 16,-2 0-9-16,3 0 0 0,-3 0 0 0,0 0 0 15,0 0-7-15,0 0-1 0,0 0 1 0,0 0-1 16,0 0-5-16,-2 0 0 0,2 0 0 0</inkml:trace>
  <inkml:trace contextRef="#ctx0" brushRef="#br0" timeOffset="209129.99">16718 11061 715 0,'0'0'0'16,"0"0"0"-16,7 0 0 0,-7 0 9 0,6 0 0 0,-6 0 0 15,6 0 0-15,-6 0-1 0,3 0 0 0,-3 0 0 16,0 0 1-16,0 0-8 0,0 0 0 0,0 0 0 16,0 0 0-16,0 0-2 0,0 0 1 0,0 0-1 15,5 0 1-15,-5 0-4 0,2 0-1 0,-2 0 1 16,3 0-1-16,-3 0 4 0,3-7 0 0,-3 7 0 15,5-1 0-15,-5 1 2 0,2-5 0 0,-2 5 0 16,0-1 0-16,0 1 13 0,0 0-1 0,0 0 1 16,0 0-1-16,0 0 20 0,0 0-1 0,0 0 1 0,0 0 0 15,0 0 9-15,0 0 1 0,0 0-1 0,0 15 1 16,0 6 4-16,1 7 0 0,2 3 0 16,1 0 1-16,-4 4-4 0,0-2 0 0,-2 4 0 0,0-6 0 0,1-1-1 15,-1-1 2-15,1-2-1 0,1 0 1 0,1 0-8 16,1-2 1-16,-2-3-1 0,-2 0 1 15,1-1-10-15,-1 0 0 0,2-7 0 0,0 0 0 0,2-6-4 16,-1-3 0-16,-1-5-1 0,0 8 2 0,0-8-8 16,0 1 1-16,0-1 0 0,0 3 0 0,0-3-5 0,0 4 2 15,0-4-1-15,0 0 1 0,0 0-4 0,0 0 1 16,0 0 1-16,0 0-1 0,0 0-3 0,0 0 1 16,0 0-1-16,-3-15 1 0,3 4-2 0,-3-3 0 15,1 0 0-15,1 1 1 0,-1 2-4 0,2 0 2 16,-3 1-1-16,1 2 0 0,2 1-3 0,0-1-1 15,0-2 0-15,0-1 1 0,0-2-3 0,0-1 2 16,0 0-1-16,2-5 0 0,1 0-1 0,0-2 0 16,-1-1 0-16,-2 0 0 0,0 0-1 0,-2 0 1 0,2-4 0 15,2 4 0-15,1 0-1 0,2 0-1 0,0 1 1 16,-2 2 1-16,-2 2-3 0,1-1 1 0,3 4 0 16,-5 3-1-16,0 11-5 0,5-8 1 0,-5 8-1 15,0-1 1-15,0 1-5 0,0 0 0 0,0 0 1 16,0 0 0-16,0 0 0 0,0 0 1 0,0 0-2 15,0 3 2-15,0-3 1 0,-5 14 1 0,5-1 1 16,-3 7-1-16,1 6 0 0,0 5 1 0,1-1 0 16,1-1 1-16,1-2 0 0,1-5 0 0,-2 5 1 15,-2-3 0-15,2 1-1 0,0-1-1 0,0-2 0 0,0 0 2 16,0 0-3-16,0-1 1 0,2-2-1 0,0-2 1 16,-2-1 1-16,0-2-1 0,3-3 0 0,-3-3 0 15,0-8 0-15,5 5 0 0,-5-5-1 0,1 3 1 16,-1-3-1-16,0 2 1 0,0-2-1 0</inkml:trace>
  <inkml:trace contextRef="#ctx0" brushRef="#br0" timeOffset="210005.08">17987 8938 1004 0,'-2'-5'0'0,"2"5"0"0,-1-11 0 0,1 11 18 0,-10-11 1 16,10 11-1-16,-6-10 1 0,6 10-3 0,-5-5 0 15,5 5 1-15,-8-4 0 0,8 4-7 0,-2 0 1 16,2 0 0-16,-9 8 0 0,9-8-9 0,-19 22 0 16,6-3 1-16,-1 6 0 0,-1 4-3 0,-4 4 1 0,2 3 0 15,-1 4 0-15,1 3-1 0,1 3 0 0,-2-1 0 16,2 3 0-16,-3 1 0 0,-2-1 0 16,4-3 0-16,2 1 0 0,4 0 0 0,2 0 0 0,1-3 0 15,1-4 0-15,3-2 0 0,2-4 0 0,-1-1 0 16,1 1 0-16,1-3 0 0,1 2 0 0,3-1 0 15,2-5 0-15,1-2 0 0,2-1 0 0,1-1 0 16,1-3 0-16,1-1-1 0,-1-2 1 0,4-2-1 16,4 0 1-16,-2-4-6 0,3 1 1 0,5-3-1 15,-2-4 1-15,3 1-9 0,3-2 2 0,-3-1-1 16,-3-2 1-16,2-2-5 0,-1-1 2 0,-4-2-1 0,1-2 0 16,-4-3-1-16,2-1 0 0,-4-2 1 0,1-4 0 15,-1-2 4-15,2-3 0 0,-2-2 1 0,5-3 0 16,-4-3 9-16,4-2-1 0,-5-1 1 15,0-3 1-15,-4-1 1 0,0-1 0 0,-1-1 0 0,1-3 0 16,-5-2 2-16,-1-2 1 0,-1-1-1 0,-3 4 0 0,-3 2 8 16,-1 1 1-16,-4 4 1 0,-2 1-1 0,-6 3 13 15,-1 1 2-15,-3 2 0 0,0 4 0 0,-3-2 4 16,-2 5 0-16,-1 1 1 0,-4 2 0 0,-2 5-3 16,-1 1 0-16,-2 5 0 0,0 5 0 0,0 5-1 15,-4 4 1-15,3 4 0 0,-4 5 1 0,0 9-8 0,-2 2 0 16,-2 5 0-16,1 2 2 0,-2 5-6 0,-3 5 0 15,2 3-1-15</inkml:trace>
  <inkml:trace contextRef="#ctx0" brushRef="#br0" timeOffset="210929.4">13542 10665 338 0,'0'0'0'0,"0"0"0"16,0 0 0-16,0 0 92 0,-5 0 0 0,5 0 0 16,0 0 0-16,0 0-50 0,0 0 1 0,0 0-1 15,0 0 1-15,0 0-31 0,0 0 1 0,0 0-1 16,0 0 0-16,0 0-9 0,0 0 0 0,0 0-1 16,0 0 2-16,0 0-4 0,0 0 0 0,0 0 0 0,0 0 1 15,0 0-1-15,0-8 0 0,0 8 0 0,0-13 0 16,0 13 1-16,5-14 0 0,-5 14 0 0,4-22 0 15,-4 22 5-15,8-21 0 0,-8 21 0 0,16-23 1 16,-16 23 4-16,19-26 1 0,-19 26 1 0,24-25-1 0,-24 25-3 16,26-19 1-16,-26 19-1 0,32-16 1 0,-13 10-4 15,2 3 1-15,1-2-2 0,0 5 2 0,0 5-6 16,1-1 0-16,-1 4 0 0,-4 3 2 0,1 4-3 16,-5 0 0-16,2 4 0 0,-5 2 0 0,0 1-3 0,1 2 2 15,-5 4-1-15,-2 1 1 0,0 3-4 0,-2 6 2 16,-1-7 0-16,-2-1-1 0,-2-3 3 0,-1-1 0 15,-2-3 0-15,0 3 0 0,1-4 1 0,-4 0 0 16,-3-3 0-16,1-2 0 0,2 1 1 16,-3-4 0-16,1 0 0 0,1-1 1 0,1-2 2 0,-3 2-1 15,3-5 0-15,3 0 2 0,5-8-1 0,-2 8 1 16,2-8-1-16,0 3 1 0,0-3 2 0,-3 3 0 16,3-3 1-16,0 3 0 0,0-3-2 0,3 3-1 0,-3-3 1 15,10-1 0-15,-1-3 0 0,6 1 1 0,-1-1 0 16,5-4 1-16,4-3 0 15,0-2 1-15,0 0-1 0,-3 1 1 0,0-1-4 0,-1 2 1 16,0-2-2-16,2 2 2 0,-2 0-2 0,3 1 1 0,-1-1-1 16,-2-1 2-16,0-3-2 0,0 1 1 0,0 2-1 15</inkml:trace>
  <inkml:trace contextRef="#ctx0" brushRef="#br0" timeOffset="211518.52">13196 10427 1030 0,'0'0'0'0,"0"0"0"0,0 0 0 15,0 0 9-15,0 0 0 0,0 0 0 0,1 2 1 16,-1-2 9-16,10 8 1 0,-2 8 0 0,0 8 0 0,6 10 2 16,2 9 0-16,0 8-1 0,2 9 2 0,-1 6-3 15,2 9 1-15,0 4 0 0,0 5 0 16,2 9-3-16,1 6 1 0,-1 5 0 0,-2 5 0 0,-1 2-4 16,-1 2 0-16,-4-6 1 0,-2-1 0 0,-1-4-8 15,-2-1 1-15,-5-5 0 0,2-8 0 0,0-8-6 0,-1-7 0 16,1-10 1-16,-2-2 0 0,2-8-4 15,0-3 1-15,-2-6 0 0,2-3 1 0,1-3-5 16,1-3 2-16,1-3 0 0</inkml:trace>
  <inkml:trace contextRef="#ctx0" brushRef="#br0" timeOffset="212198.32">12968 10947 766 0,'-3'-3'0'0,"3"3"0"0,-4-2 0 0,4 2 0 15,0 0 0-15,0 0 0 0,-1-5 1 0,1 5-1 0,-5-4 0 16,5 4 0-16,-3-5 0 0,3 5 0 0,-3-7 0 16,3 7 0-16,-7-12 0 0,7 12 0 0,-8-19 0 15,8 19 0-15,-8-27 0 0,8 27 0 0,-4-27 0 16,4 27 0-16,0-29 1 0,0 29 4 0,0-25-1 16,0 25 1-16,4-24 0 0,-4 24 7 0,10-23 0 15,-10 23-1-15,11-21 1 0,-11 21 4 0,13-13 0 0,-13 13 0 16,16-11-1-16,-16 11-2 0,19-9 0 0,-19 9 1 15,25 1-1-15,-9 7 2 16,2 5-1-16,-2 6 1 0,0 2-1 0,-7 9-2 0,2 6-1 0,-3 4 0 16,-3-2 1-16,0 1-5 0,0 2 1 0,-2-1-1 15,-3 3 1-15,-3 1-6 0,-4 4 1 0,1-3 1 16,0-7-1-16,-1-4-3 0,2-4 1 0,-3-5-1 16,4-3 1-16,-1-3-1 0,-1-6 0 0,1 0 0 15,0-1 0-15,2-1-2 0,1-1 1 0,2-4 0 0,-3-1 0 16,3-5-4-16,-2 8 2 0,2-8-2 0,-1 1 2 15,1-1-3-15,0 4 1 0,0-4-1 0,0 0 1 16,0 0-2-16,0 0-1 0,0 0 0 0,6-2 1 16,2-1-3-16,2-5 1 0,6-2-1 0,1-4 1 15,7-3-4-15,6-7-1 0,-1 2 1 0,1 1-1 16,2-2-2-16,2-3 1 0,-1-1-1 0</inkml:trace>
  <inkml:trace contextRef="#ctx0" brushRef="#br0" timeOffset="212815.33">14300 10182 326 0,'2'-3'0'0,"-2"3"0"0,5-13 0 16,-5 13 1-16,6-5 0 0,-6 5 0 0,3-3 2 16,-3 3-1-16,7-8 0 0,-7 8 0 0,4-4 1 15,-4 4-2-15,0-4 1 0,0 4-1 0,0 0 1 0,0 0 0 16,0 0-1-16,0 0 0 0,0 5 1 0,0-5 1 16,0 11 2-16,0-11-1 0,0 30 1 0,2-6 9 15,1 5 1-15,0-1 0 0,2 4 0 0,0 1 8 16,3-3 0-16,0 5 0 0,-2 1 0 0,5 2 2 15,5 4 0-15,-3 2-1 0,1-3 2 0,1 3 0 16,-1-1 1-16,2 0-1 0,-3-2 1 0,3-6-5 16,1 0 2-16,-4-4-2 0,3 4 2 0,-3 2-7 0,1-1 0 15,0 4 0-15,1 4 1 0,1 5-1 0,0 6 1 16,-2 2-1-16,-1 0 1 0,-2 4 3 0,0-4 2 16,2 1-1-16,0 2 1 0,-1-1 0 0,3 1 2 0,-1-1-1 15,-1-1 1-15,-1 1-5 0,1 1 1 0,0-5-1 16,-3-6 1-16,-3-7-5 0,1-8 1 0,-3-5-2 15,0-5 2-15,0-7-5 0,-2-7 1 0,0-2-1 16,-3-4 1-16,0-4-7 0,0 2 2 0,0-2 0 16,0-5 0-16,0 5-6 0,2-5 1 0,1-4 1 15,0-9-1-15,2-8-3 0,3-8 0 0,-3-1 0 16</inkml:trace>
  <inkml:trace contextRef="#ctx0" brushRef="#br0" timeOffset="213279.64">14708 10104 904 0,'0'-1'0'16,"0"1"0"-16,0-5 0 0,0 5 4 0,0-3 2 15,0 3 0-15,0-2-1 0,0 2 5 0,0-4 1 16,0 4-1-16,0-4 1 0,0 4 8 0,0-3 1 0,0 3 0 15,0 2 1-15,0-2-1 0,3 0 0 0,-3 0 0 16,12 17 1-16,-4 1-1 0,3 7-1 0,-5 4 0 16,1 5 1-16,-3 8-2 0,-1 7 0 0,-1-2 0 15,1 1 0-15,-3-1-3 0,2-1 2 0,-1 6-1 16,1-3 1-16,1 5-4 0,-3 0 1 0,2-2-1 16,-1 1 1-16,1-4-3 0,0 0 1 0,-1-5 1 15,1-1-1-15,1-4-1 0,-3-7 1 0,3-3 1 16,2-4-1-16,0-9-1 0,0-4 1 0,-1-4-1 15,3-1 0-15,-7-7-4 0,1 1 1 0,-1-1-2 0,7-8 2 16,-3-1-3-16,3-2-1 0,1-5 1 0</inkml:trace>
  <inkml:trace contextRef="#ctx0" brushRef="#br0" timeOffset="214029.71">13884 11384 803 0,'-3'-3'0'0,"3"3"0"16,3-7 0-16,-3 7 3 0,8-11 2 0,-8 11-2 0,5-11 2 15,-5 11 1-15,0-6 2 0,0 6 0 0,-5-7 0 16,5 7-7-16,-3-4 0 0,3 4 0 0,-3-8 0 0,3 8-2 16,-5-13 0-16,5 13 0 0,-5-16 0 0,5 16-7 15,-8-20 1-15,8 20 1 0,-3-24-1 16,3 24 0-16,2-30 2 0,2 14-1 0,4-5 0 0,2-2 2 15,1-3 1-15,4 3-1 0,0 2 1 16,0 2 2-16,4 2 1 0,-3 4-1 0,1 0 1 0,-2 1 0 16,-1 2 1-16,0 4-1 0,2 3 1 15,5 1 4-15,0 0 1 0,0 6 0 0,-4 2-1 0,1 5 11 16,1 3 1-16,-7 7-2 0,1 1 2 0,-5 8 6 0,0 3 0 16,-3 2 0-16,-2 2 0 0,-4 2 1 0,-4-1 1 15,0 2-2-15,-6-1 2 0,-4 3-2 0,-2-1 1 16,1 0 0-16,-3-2 0 15,0-1-6-15,-2-1 0 0,5-4 0 0,-1-4 0 0,2-6-2 16,2-2-1-16,2-4 1 0,3-1 1 0,2-6-7 0,0 1 1 0,2-6 1 16,0 1-1-16,4-6-4 0,0 6 0 0,0-6 1 15,0 3 0-15,0-3-2 0,0 4 0 0,0-4 1 16,0 0 0-16,0 0-1 0,0 0-1 0,0 0 1 16,6-2-1-16,5-3 0 0,0-1-1 0,7-4 1 15,3-1-1-15,4-5 0 0,4 1-1 0,1-4 0 16,-4 3 2-16,-1-2-3 0,1 1 0 0,-1 1 1 15,2 0-1-15,-5-1-2 0,2 1 1 0,2-3-1 16,-4 2 1-16,2-2-2 0,0 0 1 0,-2 1 0 16</inkml:trace>
  <inkml:trace contextRef="#ctx0" brushRef="#br0" timeOffset="214429.66">13369 12065 954 0,'2'-2'0'15,"-2"2"0"-15,3-3 0 0,-3 3 13 0,3-5-1 16,-3 5 1-16,20-13 0 0,0 4 11 0,6 1 0 16,1-3 1-16,-2 1 0 0,6-2-3 0,-1 1 1 0,2-2-1 15,-2 0 2-15,7-3-22 0,1 4 0 0,2-1 0 16,0 2 0-16,0 0-2 0,-1 0 0 16,3 0 0-16,2-3 0 0,-1-1-2 0,2-2 0 0,-2 0 0 15,2 2 1-15,1-2-5 0,2 1 0 0,-2 0 1 16,-1-1 0-16,-2-2-4 0,1 0 1 15,-2 1 1-15,-4 3-1 0,0 0 1 0,-1 3 1 0,-4 1 0 16,-2-4 0-16,-3 3 3 0,-5 1-1 0,-3 1 1 16,0 2 0-16,-5 0 0 0,-2 2 1 0,-3-2 0 0</inkml:trace>
  <inkml:trace contextRef="#ctx0" brushRef="#br0" timeOffset="-213866.25">14300 12063 12 0,'0'0'0'0,"0"0"0"0</inkml:trace>
  <inkml:trace contextRef="#ctx0" brushRef="#br0" timeOffset="-208381.46">14340 12034 12 0,'0'0'0'16,"0"0"0"-16,0 0 0 0,0 0 0 0,-3-1 0 0,3 1 0 16,-3-3 0-16,3 3 0 0,0-3 0 0,0 3 0 15,0-2 0-15,0 2 0 0,0 0 0 0,0 0 0 16,3 0 0-16,-3 0 0 0,3 0 0 0,-3 0 0 16,5 0 0-16,-5 0 0 0,0 0 0 0,0 0 0 15,0 0 0-15,0 0 0 0,0 0 0 0,0 0 0 16,0 0 0-16,0 0 0 0,0 0 0 0,0 0 0 15,0 2 0-15,0-2 0 0,0 1 0 0,0-1 0 16,0 5 0-16,0-5 1 0,-5 1 0 0,5-1 0 16,0 4 0-16,0-4 3 0,0 0-1 0,0 0 0 15,-3 3 2-15,3-3 3 0,0 1 1 0,0-1-1 0,0 4 1 16,0-4 1-16,0 0 1 0,0 0 0 0,0 0 0 16,0 0 2-16,-2 0-1 0,2 0 0 0,0 1 1 15,0-1-1-15,0 0 2 0,0 0-2 0,0 2 1 0,0-2-5 16,0 0 1-16,0 0-1 0,0 0 1 0,0 0-4 15,0 0 0-15,0 0 1 0,0 0-1 0,0 0 0 16,0 0 0-16,0 0 1 0,0 0 0 0,0 0-3 16,0 1 0-16,0-1 1 0,0 0-1 0,0 0 0 15,0 0 2-15,0 0-1 0,0 0 1 0,0 0-2 16,0 3 2-16,0-3-1 0,0 0 1 0,0 0-4 0,0 0 1 16,0 0-1-16,0 0 2 0,0 0-3 0,0 0 0 15,0 0 0-15,0 0 1 0,0 0-4 0,0 0 2 16,0 0-1-16</inkml:trace>
  <inkml:trace contextRef="#ctx0" brushRef="#br0" timeOffset="-205867.1">14391 11935 12 0,'0'0'0'0,"0"0"0"16,-3-5 0-16,3 5 0 0,-8-11 0 0,8 11 0 15,-6-6 0-15,6 6 0 0,0 1 0 0,0-1 0 16,6 5 0-16,-6-5 0 0,3 1 0 0,-3-1 0 16,3 2 0-16,-3-2 0 0,2 2 0 0,-2-2 0 15,0 3 0-15,0-3 0 0,0 0 0 0,0 0 0 16,0 3 0-16,0-3 2 0,-2 3 1 0,2-3 1 16,-4 3-1-16,4-3 14 0,-7 8 0 0,7-8 0 15,-9 14 1-15,9-14 12 0,-13 19 0 0,13-19 1 16,-8 16-1-16,8-16 23 0,-11 16-1 0,11-16 1 15,-10 16 1-15,10-16-2 0,-5 21-1 0,5-21 1 0,-8 17-1 16,8-17-17-16,-9 16 1 0,9-16-1 0,-8 19 0 16,8-19 3-16,-8 19 2 0,8-19-1 0,-5 19 0 15,5-19-5-15,-3 16 1 0,3-16 0 0,0 15 1 0,0-15-7 16,0 16 0-16,0-16 0 0,0 19 0 0,0-19-2 16,0 19-1-16,0-19 1 0,0 26 0 0,0-26-6 15,3 31 2-15,2-16-2 0,-5 0 1 0,1 3-4 16,1-1 1-16,3-1 0 0,-4-3 0 0,3-4-5 0,-3-1 2 15,1-2-1-15,-1-1 1 0,-1-5-1 0,4 13-1 16,-3-8 0-16,2 1 2 0,2 0-4 0,0 1 2 16,1-1-1-16,-1 0 0 0,-2 1-2 0,2-1 2 15,1-1-1-15,1-2 0 0,-7-3 0 0,9 0 0 16,-2 1 1-16,-1-1 0 0,1 0-3 0,-1 0 1 16,0 0-1-16,1-1 1 0,-1-4-3 0,2-1 1 0,2-2-1 15,-1-2 0-15,2-1 2 0,2-1 0 16,-2-3 0-16,-1 1 1 0,-2-2-2 0,0 0 0 0,0 1 0 15,1 0 1-15,-1 0-2 0,-3-1 1 0,0 0-1 16,0 0 1-16,1-1-1 0,-1-1 0 0,-2 2-1 16,2 4 1-16,-1-3-1 0,0 4-1 0,-3 0 1 15,2 3 1-15,-3 0-1 0,2 1 2 0,0-3 0 16,-2 2 0-16,-2-3-5 0,0 2 2 0,2-1-1 16,-4 1 1-16,0-1 2 0,0-4-1 0,-3 3 1 15,1 0 0-15,0 0 2 0,-1-1 1 0,2 3-1 16,2-1 1-16,0 3-1 0,0 0 1 0,-2 1 0 0,0 0 0 15,0-2 1-15,1-2 1 0,-1 2-1 0,2 2 0 16,3 6-1-16,-7-6 1 0,7 6 0 0,-4-4 0 0,4 4-3 16,-7-1-1-16,7 1 1 0,-8-5 0 15,8 5 0-15,-8-3 0 0,0 3 0 0,4-3 0 16,-4 3 3-16,3 0 0 0,-3 0 0 0,1 3 2 0,1-3 0 16,-2 1 1-16,0 3-1 0,-1-1 2 0,1 2-4 15,-4 1 0-15,3 3 0 0,1-1 2 0,-3 0-3 16,1 2 1-16,2-1 0 0,0 1 0 0,0-1 0 15,2 1-1-15,-2-1 0 0,0 1 0 0,0-1-3 16,3 1 0-16,0-1 1 0,-1 1 0 0,0-2-2 0,2 0 0 16,0 3 1-16,-1 1 0 0,2 4-3 0,-2-2 2 15,0 2-2-15,5 0 2 0,-1 1-3 0,-1 1 2 16,2-1-2-16,0-1 2 0,0-2-3 0,2 1 1 16,-1-1 1-16,1 0-1 0,1 0-1 0,-1 1 2 15,1-1-1-15,-2 2 1 0,1 1-1 0,-1 1 1 0,3-3 0 16,0 0 0-16,-4-4 0 0,4-2-1 0,0-1 0 15,-4 0 1-15,4 0-1 0,0-5 0 0,-4-3 1 16,5 11 0-16,-2-4-3 0,2 0 1 0,2-2-1 16,-1 2 1-16,-6-7-2 0,8 9 1 0,-8-9-1 15,9 2 1-15,-9-2-1 0,8 6 0 0,-8-6 0 16,8 2 0-16,0-2-1 0,0 0 1 0,2 0 0 16,-2-2 0-16,0-3-2 0,5-1 1 0,-4-2 0 15,2 0-1-15,-4 0 0 0,1 0 1 0,0 0-1 16,0 2 1-16,0-5-3 0,0 1 2 0,-1-4 0 15</inkml:trace>
  <inkml:trace contextRef="#ctx0" brushRef="#br0" timeOffset="-204598.78">14750 11278 1218 0,'0'0'0'0,"0"0"0"0,5-5 0 0,-5 5 19 16,7-5 0-16,-7 5 0 0,2-3 2 0,-2 3 9 15,3 0 1-15,-3 0 1 0,0 0-1 0,0 0-30 16,0 0 2-16,0 0-2 0,0 0 1 0,0 0-8 0,0 0 2 16,0 0-1-16,3 0 1 0,-3 0-22 0,12-3 0 15,-12 3 0-15,19-8 2 0,-19 8-10 0,22-13 2 16,-22 13-1-16,24-11 0 0,-24 11 8 0,24-17-1 16,-24 17 0-16,25-13 1 0,-25 13 16 0,18-8 1 15,-18 8 1-15,16-5-1 0,-16 5 7 0,13-7 0 16,-13 7-1-16,8-5 1 0,-8 5 1 15,9-7 0-15,-9 7 0 0,10-3 1 0,-10 3 4 0,6-3-1 0,-6 3 1 16,3 0-1-16,-3 0 5 0,5 0 1 0,-5 0-1 16,2 0 2-16,-2 0-3 0,3 0 3 0,-3 0-1 15,0 0 0-15,0 0-2 0,-5 2 0 0,5-2-1 16,-6 4 1-16,6-4-7 0,-18 13 2 0,18-13-2 16,-29 24 1-16,12-11-2 0,-1 1 0 0,-2-2 0 15,1 1 0-15,4-5-2 0,-1 0 1 0,3 0-1 16,1 0 1-16,-1 0-7 0,2 1 2 0,1-4-2 15,2 0 1-15,0-2-3 0,0-2 1 0,2 1 0 16,3 3 0-16,3-5 5 0,-5 1 0 0,5-1 1 16,-5 4 0-16,5-4 1 0,-1 0 1 0,1 0 0 0,0 3 1 15,0-3 0-15,0 0 0 0,0 0 0 0,0 0 0 16,0 0 0-16,0 0 1 0,0 0 0 0,6 0 1 0,2-3 0 16,3-1 0-16,3 0 0 0,2-3 2 0,2-1-3 15,-4 0 1-15,2 1-1 0,0 0 1 0,-1 1 1 16,-1 0 0-16,-1-2-1 0,-1-2 2 0,1 2-2 15,0-3 1-15,0 3 1 0,-4 2-1 0,2 1-1 16,-3 2 0-16,-3 1 1 0,-2 1 0 0,-3 1-1 0,5-3 1 16,-5 3-1-16,2 0 0 0,-2 0-1 0,0 0 0 15,0 0 0-15,0 0 2 0,0 0 0 0,0 0 1 16,0 0 0-16,0 0 0 0,0 0 3 0,-2 1 1 16,2-1-1-16,-8 5 1 0,-3 1 0 0,0 4 3 15,-5 2-2-15,0 1 1 0,0 0-5 0,2-1 2 16,-2 1-1-16,0-2 0 0,6-3-2 0,-3-2 0 0,5 1 0 15,0-4 0-15,8-3-3 0,-4 5 1 0,4-5 0 16,-3 0 0-16,3 0-2 0,-4 3 0 0,4-3 0 16,-1 1 0-16,1-1 0 0,0 0 0 0,0 0 0 15,0 0 0-15,0 0 0 0,0 0 0 0,0 0 0 16,8-1 1-16,0-2-1 0,4-5 0 0,4-3 0 16,3 1 1-16,5-6 0 0,-1 4 1 0,1-1 1 15,-4-1-1-15,1 1 2 0,-3 4 1 0,1-6-1 16,-2 4 2-16,-4 2 0 0,-3 2 0 0,1 0 1 15,-7 3 0-15,-4 4-4 0,4-1 1 0,-4 1-1 16,0 0 0-16,0 0 2 0,-2 0-1 0,2 0 1 0,-2 1 0 16,2-1 1-16,-4 4 0 0,-3-1-1 0,-4 3 1 15,-5 5-2-15,-4 3 1 0,-1 1-1 0,3-3 1 16,2-2-4-16,4-1 0 0,-4 2 0 0,1 4 1 16,1-6-2-16,0 2 0 0,-1-1 0 0,3-2 0 15,5-2-2-15,1-1 1 0,6-5 0 0,-8 4 0 16,8-4-5-16,-2 5 2 0,2-5-1 0,-5 3 1 0,5-3-6 15,0 2-1-15,0-2 1 0</inkml:trace>
  <inkml:trace contextRef="#ctx0" brushRef="#br0" timeOffset="-203579.86">15905 12429 237 0,'0'0'0'0,"0"0"0"0,0 0 0 0,0 0 18 16,0-5 0-16,0 5 0 0,0-3 1 0,0 3 33 15,0-3 1-15,0 3-1 0,0 1 1 0,0-1-10 0,0 0 1 16,0 0-1-16,0 2 1 0,0-2-1 0,0 0 1 16,0 0-1-16,0 3 1 0,0-3-13 0,0 3 2 15,0-3 0-15,0 8-1 0,0-8-5 0,0 24 0 16,0-5 0-16,0 1 1 0,0 3-6 0,-1 2 2 15,-1 0-2 1,1-3 2-16,1-3-4 0,1-1 2 0,1-1-2 0,-1 2 1 0,2 0-4 0,-1 2 1 16,1-2 0-16,-1 0 0 0,1 0 2 0,0 0 1 0,2 0-1 15,-3-5 2-15,4 0-4 0,-3-1 0 0,2-2 0 16,-3 0 0-16,1-1 0 0,-3-4 0 0,0-6-1 16,0 11 1-16,0-3-3 0,0 0 1 0,0-2-2 15,0-3 2-15,0-3 0 0,0 4-1 0,0-4 1 16,0 3 0-16,0-3 6 0,0 4 1 0,0-4-1 15,0 2 2-15,0-2 0 0,0 0 1 0,0 0 0 16,0 0 1-16,0 0-12 0,0 0 1 0,0 0-1 16</inkml:trace>
  <inkml:trace contextRef="#ctx0" brushRef="#br0" timeOffset="-203137.16">15634 12262 1218 0,'0'2'0'0,"0"-2"0"16,0 2 0-16,0-2 15 0,0 3-1 0,0-3 1 16,0 3 1-16,0-3 9 0,0 3 2 0,0-3 0 15,7 8 0-15,-7-8-9 0,12 24 0 0,-7-4 0 16,3 9 0-16,-1 9-10 0,2 9 0 0,1 2 0 15,-6 1 0-15,3-1-5 0,-2 3 1 0,-1 3 1 16,-2 4-1-16,1 4 0 0,0 4 0 0,-3 1 1 0,-3 0-1 16,0 5 1-16,-2 1-1 15,0-1 1-15,1-2 0 0,-4 2 1 0,0-2-1 0,3-4 1 16,-3-7 1-16,3-6 1 0,-3-8 0 0,3-5-1 0,1-5 1 16,0-6-4-16,4-4 0 0,0-6-1 0,0-2 2 15,2-7-5-15,4-3 0 0,-1-7 0 0</inkml:trace>
  <inkml:trace contextRef="#ctx0" brushRef="#br0" timeOffset="-202448.53">15169 12731 929 0,'0'0'0'0,"0"0"0"16,-3 2 0-16,3-2 5 0,-2 1 1 0,2-1 0 0,-3 2-1 15,3-2 5-15,-2-5 0 0,2 5 0 16,-1-6 1-16,1 6-9 0,0-7 0 0,0 7 0 0,-2-14 0 16,2 14-2-16,-5-24 0 0,5 24 0 0,-3-20 0 15,3 20-2-15,-1-14 1 0,1 14-1 0,0-13 1 16,0 13-1-16,0-16-1 0,0 16 1 0,1-20 0 0,-1 20 2 15,10-24 0-15,-10 24 0 0,11-24 1 0,-11 24 0 16,13-21 0-16,-13 21 0 0,16-15 0 16,-16 15 6-16,14-11 0 0,-14 11 0 0,11-5 0 0,-11 5 2 15,10-2 0-15,-10 2 0 0,12 16 1 0,-12-16-1 16,12 32 2-16,-4-10-1 0,-7 5 0 0,2 6 1 16,-3 2 0-16,0 1 0 0,0 1 1 0,-4-1-2 15,-1 1 1-15,2-3-1 0,-2-2 1 0,0-2-2 0,3-1 0 16,1-4 0-16,-6-1 0 15,3-4 1-15,-3-1 0 0,4-1 0 0,-2-1 1 0,1-6-2 16,2 2 1-16,0-4-1 0,-1-1 1 0,3-8-4 0,-3 8 2 16,3-8-1-16,-2 2 1 0,2-2-2 0,0 0 0 0,0 0 1 15,0 0 0-15,0 0-2 0,-3 0 1 0,3 0 0 16,3 0 0-16,-3 0-1 0,5-5 0 0,2-1 1 16,5-4 0-16,7-6-4 0,5-3 1 0,-1 2 1 15,-1 3-1-15,0 3 0 0,-4 1 2 0,1 2-1 16,0 2 1-16,2 3-1 0,-1 1 2 0,0 1-2 15,-3 1 2-15,-1 1 0 0,-2 2 0 0,1-1 0 16,-2-1 1-16,-2 3-2 0,0-1 2 0,0 0-1 16,-1 0 0-16,1-1-1 0,1-1-1 0,0 1 1 15</inkml:trace>
  <inkml:trace contextRef="#ctx0" brushRef="#br0" timeOffset="-201862.25">16383 12278 866 0,'0'0'0'15,"0"0"0"-15,0 0 0 0,0 0 14 0,0 0 1 0,0 0 0 16,0 0 0-16,0 0 16 0,0 0 0 0,0 0 0 15,0 0 1-15,0 0-4 0,0 0 0 0,0 0 0 16,0 0 1-16,0 0-7 0,0 0-1 0,0 0 0 16,0 0 0-16,0 0-4 0,0 0 1 0,0 0-1 15,0 0 1-15,0 0-1 0,0 0 0 0,0 0 0 16,0 15 1-16,-1 7-3 0,1 3 1 0,-3 7 0 16,1 4 0-16,2 4-1 0,-3 2 0 0,3 1-1 0,3 0 2 15,-1 0 5-15,1-1 2 0,-3 3-1 0,1-1 1 16,3 2 2-16,-1 0 2 0,0-2-1 0,0-3 1 15,0-1 8-15,1 0 1 0,-3-1 0 0,2 1 0 0,1-1 0 16,-4 3 1-16,4-4-2 0,-2-4 3 16,1-2-7-16,2-3 1 0,1-3 1 0,1-2 0 0,-1-2-5 15,-1-3 0-15,0-1 0 0,1-2 0 16,0-4-6-16,1 1 2 0,-1-4-1 0,-1-2 1 0,-5-7-5 16,3 6 0-16,-3-6 0 0,3 3 0 0,-3-3-5 15,3 3 0-15,-3-3 0 0,2 4 0 0,-2-4-7 0,0 0 1 16,0 0-1-16,0 0 1 0,0 0-6 0,-2-5 0 15,1-1 0-15</inkml:trace>
  <inkml:trace contextRef="#ctx0" brushRef="#br0" timeOffset="-200663.89">16721 12443 1206 0,'0'0'0'15,"0"0"0"-15,0 0 0 0,0 0 13 0,0-5 2 16,0 5-1-16,0-3 1 0,0 3 2 0,0-2 1 16,0 2 0-16,0 0 0 0,0 0-17 0,0 0 0 15,0 0 0-15,0 0 0 0,0 0-5 0,0 0-1 0,0 0 1 16,0 2-1-16,0-2-13 0,-3 6 2 0,3-6-2 15,-1 30 1-15,-3-3 4 0,3 8 2 0,1 0-1 16,0-6 1-16,0-3 6 0,0 1 1 0,0 2-1 16,0-1 2-16,1 2 2 0,3 1 1 0,-3-5-1 15,2 1 1-15,1-8 0 0,-1 0 1 0,0 0 0 16,0-6 0-16,0 0 0 0,-1-2 0 0,1-2 0 16,2-1 0-16,-5-8 2 0,11 8 0 0,-6-6 0 15,3-1 1-15,1-1-1 0,2 0 2 0,-1-1-1 16,6-6 1-16,0-4 0 0,1-3 1 0,-1 0-1 0,2 1 1 15,-5 0-4-15,-2-4 0 0,0 0 1 0,0-1 0 16,-1 1 2-16,-1-5-1 0,1 1 1 0,-2 2 0 16,-3 3 2-16,-1-3 1 0,3 0 0 0,-1-3-1 0,-1-3 2 15,1-2 2-15,-4-2-2 0,1 2 1 0,-3 2 3 16,-3 0 1-16,1-1-1 0,-3 1 2 16,2 0 0-16,-5-1 1 0,0 3 0 0,-1 0 1 0,-2 4-1 15,-2 2 1-15,0 3 0 0,2-2 0 0,0 6 0 16,0 3 1-16,0 2-1 0,1 2 1 0,2 3-5 0,0 1 0 15,-2 1 1-15,-1 1-1 0,-1 3-3 0,-1-1 2 16,-2 5-2-16,0 4 1 0,-3 3 4 16,-1 7-1-16,0-2 1 0,3-3 0 0,0 2 1 0,3-2 0 15,0-2 0-15,1-1 0 0,-1 0 1 0,5 1 0 16,-2-1 0-16,1-5 1 0,-1-1-5 0,1-2 1 16,1-1-1-16</inkml:trace>
  <inkml:trace contextRef="#ctx0" brushRef="#br0" timeOffset="-199849.77">15950 13211 916 0,'0'0'0'0,"0"0"0"0,0-2 0 0,0 2 17 0,0-8 1 16,0 8 0-16,0-4 0 0,0 4 4 0,0-4 2 16,0 4-2-16,0 0 2 0,0 0-25 0,0 0 0 15,0 0 0-15,0 0 0 0,0 0-51 0,0 0 0 16,0 0 1-16,0 0 0 0,0 0-41 0,0 0 0 15,0 0 0-15,0 0 1 0,0 0 54 0,0 0 1 0,0 0-1 16</inkml:trace>
  <inkml:trace contextRef="#ctx0" brushRef="#br0" timeOffset="-199417.29">15950 13214 12 0,'0'0'0'0,"0"0"0"16,0 0 0-16,0 0 0 0,0 0 0 0,0 0 0 15,0 0 0-15,0 0 0 0,0 0 0 0,0 0 0 16,0 0 0-16,0 0 0 0,0 0 0 0,0 0 0 0,0 0 0 16,0 0 0-16,0-3 0 0,0 3 0 0,0-2 0 15,0 2 0-15,0-4 0 0,0 4 0 0,0-2 0 16,0 2 0-16,0 0 0 0,0 0 0 0,0 0 0 0,0 0 0 16,0 0 0-16,0 0 0 0,0 0 0 15,0 0 0-15,0 2 0 0,0-2 0 0,0 1 0 0,0-1 0 16,0 0 0-16,0 0 0 0,0 3 0 0,0-3 1 15,0 0 1-15,0 0 0 0,5 0 1 0,-5 0 20 16,4 0 1-16,-4 0-1 0,4 0 1 0,-4 0 14 0,4 0 1 16,-4 0 0-16,8 0 0 0,-8 0 1 0,21-9 2 15,-21 9-2-15,27-14 2 0,-11 4-23 0,2 1 1 16,-2 2-1-16,-4-1 1 0,-2 0-9 0,-2 4 1 16,0 0-1-16,3 1 0 0,-3 2-4 0,2-2 1 15,1-1-2-15,1 0 2 0,6-4-4 0,-4-2 0 16,2 2 1-16,-1 0-1 0,-1 4-1 0,-1-4 1 15,-2 3-1-15,-3 2 2 0,-8 3-5 0,9-3 1 0,-9 3 0 16,2 0 0-16,-2 0-1 0,3 0 0 0,-3 0 0 16,0 0 1-16,0 0-2 0,0 0 1 0,0 0-1 15,-3 3 1-15,3-3-3 0,-6 5-1 0,-2-1 1 16,-5 3 1-16,0 1-6 0,-3-1 0 0,0 1 0 16</inkml:trace>
  <inkml:trace contextRef="#ctx0" brushRef="#br0" timeOffset="-198833.23">16010 13369 12 0,'0'0'0'0,"0"0"0"16,0 0 0-16,0 0 0 0,0 0 0 0,0 0 0 15,0 0 0-15,0 0 0 0,0 0 0 0,0 0 0 16,0 0 0-16,0 0 0 0,0 0 0 0,0 0 0 16,0 0 0-16,0 0 0 0,0 0 0 0,0 0 0 15,0 0 0-15,0 0 1 0,0 0 1 0,0 0 0 16,0 0 1-16,0 0 28 0,0 0 1 0,0 0-1 15,7 16 0-15,-1 5 36 0,1 7-1 0,-3 1 0 16,-4-1 1-16,0 5-3 0,0 2 0 0,-3-2 0 16,2 1 1-16,-1-1-11 0,0-1 1 0,-1-5-1 0,2-1 1 15,-3-7-9-15,3-1 0 0,1-4 0 0,0-1 1 16,1-2-9-16,3-2 1 0,-3-2-1 0,2-4 0 16,-3-3-7-16,0 3 2 0,0-3-1 0,0 2 1 15,0-2-12-15,0 0 2 0,0 0-1 0,0 0 1 16,0 0-10-16,0-7 0 0,2-1 1 0,1-4 1 0,0-7-7 15,1-5 1-15,-3 3 0 0,2 4 2 0,-3 3-7 16,-3 3 2-16,2 1-1 0,1 2 1 0,1 2-4 16,2 1 0-16,-1-1 1 0</inkml:trace>
  <inkml:trace contextRef="#ctx0" brushRef="#br0" timeOffset="-198277.39">16047 13054 1155 0,'0'0'0'0,"0"0"0"16,0 0 0-16,0 0 6 0,0 2 1 0,0-2-1 15,0 3 1-15,0-3 2 0,0 0 0 0,0 0 0 16,0 8 1-16,0-8-4 0,-3 22-1 0,1-5 1 16,-2 4 0-16,0 4-4 0,-4 1 1 0,4 1 1 0,0-2-1 15,3-3 1-15,-1 0 2 0,1-1 0 0,-4-1-1 16,5 1 7-16,0-2 0 0,0-2 0 0,0-1 1 16,0 0 1-16,5 1 2 0,-1-1-2 0,0-1 2 0,0-1 7 31,-2 2-1-31,4-4 0 0,-2-1 1 0,0-3-2 0,1-1 1 0,-5-7-1 0,5 9 0 0,-5-9 1 15,8 8 0-15,-8-8-1 0,9 3 2 0,-2-1-6 16,-2-2 1-16,3-2-2 0,0-3 2 0,4-2-1 16,3-3 0-16,-1-4 0 0,-1-4 1 0,-2-2-1 15,0-4-1-15,-1-3 1 0,-1 2 1 0,1-1-4 16,-2-2 0-16,-4-4 1 0,1 4-1 0,-2-1-6 16,-1 1 0-16,-2-1 0 0,-2 1 0 0,-1-1-6 0,0 2 2 15,-2 4-2-15,-1-1 1 0,0 5-3 0,-2 5 1 16,-2-1-1-16,0 6 1 0,-1 4-1 0,-1 0 0 15,-1 5 0-15,0 2 1 0,0 1 1 0,1 0 0 16,-3 2 0-16,1 3 0 0,1 1 3 0,-4 3 0 0,5 0 0 16,0 1 1-16,2 3 5 0,2-4 0 0,0 4 0 15,0 3 0-15,-1 2 4 0,1 1 1 0,1-1-2 16,3-6 2-16,0-2-4 0,3-2 1 0,1-1-1 16,-5-4 2-16,5-6-7 0,2 9 1 0,1-1 0 15</inkml:trace>
  <inkml:trace contextRef="#ctx0" brushRef="#br0" timeOffset="-197813.98">15803 13737 1482 0,'-1'-2'0'16,"1"2"0"-16,0-8 0 0,0 8 15 0,0-8 0 15,0 8 1-15,1-8 0 0,-1 8 11 0,10-8 1 16,-10 8-1-16,9-12 1 0,-9 12-8 0,12-11 1 15,-12 11-1-15,17-12 2 0,-17 12-16 0,19-9 2 16,-19 9 0-16,24-8 0 0,-24 8-2 0,32-5 0 0,-14-3 0 16,2 0 1-16,4-3-1 0,2-1 1 0,2-4 0 15,6-2 1-15,1-1 1 0,5-1 1 0,1-1 0 16,-1 1 0-16,0-2 8 0,0-2 1 0,-2 3-1 16,-1 4 1-16,-1 1 1 0,-2 2 2 0,-6-1-1 15,0 3 0-15,-5 1-2 0,-2 3 0 0,-5 1 0 16,-3 3 1-16,-4 2-3 0,-1 1 3 0,-8 1-1 15,8-4 0-15,-8 4-2 0,2 0-1 0,-2 0 1 16,-2 0 0-16,2 0-11 0,0 2-1 0,0-2 1 16,-8 5 1-16,-1-2-5 0,-2 2 0 0,-5 3 0 0,-2 1 1 15,-1 1-3-15,-3-1 0 0,-1 1 0 0</inkml:trace>
  <inkml:trace contextRef="#ctx0" brushRef="#br0" timeOffset="-197515.52">16214 13714 979 0,'0'-1'0'0,"0"1"0"0,0-2 0 0,0 2 11 0,0 0 2 15,0 0-1-15,0 0 0 0,0 0 0 0,0 0 0 16,0 0-1-16,0 0 2 15,0 0-8-15,4 0 1 0,-4 0-1 0,4 13 1 0,-4-13 3 0,8 33 1 16,-1-9-1-16,-1 4 1 0,-4 4 8 0,1 4 0 16,-1 1 0-16,-1-1 1 0,-1 1 18 0,0-2 0 0,-1-2 0 15,1-2 0-15,1-2 7 0,1-1 0 0,1-4 0 32,-3-3-1-32,0-7-2 0,0-3-1 0,0-3 0 0,2-2 2 0,-2-6-8 0,3 4-1 0,-3-4 1 15</inkml:trace>
  <inkml:trace contextRef="#ctx0" brushRef="#br0" timeOffset="-196500.21">16183 14251 1004 0,'0'-1'0'16,"0"1"0"-16,0-2 0 0,0 2 49 0,-2 0 2 16,2 0-2-16,0 0 2 0,0 0-7 0,0 0 1 15,0 0 0-15,0 0 0 0,0 0-41 0,0 0 0 0,0 0 1 16,0 0-1-16,0 0-7 0,0 0 0 0,0 0 0 16,0 0 1-16,0 0-24 0,0 0 0 0,0 0 0 15,0 0 2-15,0 0-13 0,0 0 1 0,0 0-1 16,2 0 1-16,-2 0 5 0,8 0 1 0,-8 0 0 15,12-5 1-15,-12 5 16 0,11-5 1 0,-11 5 0 16,12-3 0-16,-12 3 9 0,12-1 1 0,-12 1-2 16,18 0 2-16,-18 0 6 0,25 0-1 15,-25 0 0-15,29-7 2 0,-15 1 23 0,6-2 1 0,-3 0-1 16,4 0 1-16,-4 0 23 0,3 0 0 0,-1-3-1 16,1 2 1-16,4-2-2 0,-3-2 2 0,0 2-2 0,-1 2 2 15,-5 2 1-15,-2 2-1 0,-2 1 1 0,-2 1 1 16,-2 1-9-16,-3 0 1 0,-4 2-1 0,10-3 1 15,-10 3-10-15,8-3 0 0,-8 3 0 0,6-3 0 16,-6 3-5-16,3-2 0 0,-3 2 1 0,4 0 0 0,-4 0-7 16,3 0 0-16,-3 0-1 0,1 0 2 0,-1 0-4 15,-1 0 0-15,1 0-1 0,-3 0 2 0,3 0-6 16,-4 0-1-16,4 0 1 0,-4 2 0 0,4-2-3 16,-10 3-1-16,2-1 0 0,3-1 2 0,-3 1-4 15,4-1 2-15,-4-1-1 0,3 0 0 0,5 0-4 0,-8 0 1 16,8 0-1-16</inkml:trace>
  <inkml:trace contextRef="#ctx0" brushRef="#br0" timeOffset="-195648.97">14203 12631 112 0,'-3'2'0'0,"3"-2"0"16,-2 6 0-16,2-6 187 0,-5 11 1 0,5-11-1 16,-4 8 0-16,4-8-120 0,-8 3-1 0,8-3 0 15,-8 5 1-15,8-5-48 0,0 2 0 0,0-2 1 16,-3 0-1-16,3 0-13 0,0 0 2 0,0 0 0 16,0 0 0-16,0 0-5 0,0 0 2 0,0 0-2 15,0 0 2-15,0 0 1 0,0 0 2 0,0 0 0 16,0 0 0-16,0 0 12 0,3 0 1 0,-3 0 0 15,16 0 0-15,1-2 22 0,6-1 0 0,0 0 0 0,3 0 1 16,-5-2 2-16,3-1 0 0,-1-2 0 0,0-2 1 16,-2 1-3-16,1-2 1 0,3 0-2 0,4-1 2 15,0 0-8-15,-1-1 1 0,3-3 1 0,-3 4-1 0,3-1-5 16,-1 0 2-16,-3 2 0 0,-1 0 0 0,-4 2-5 16,-1-1 0-16,-4 2 1 0,-3 2 0 0,-2 1-5 15,-4 2 1-15,-2 1 0 0,-1 2 0 0,-5 0-5 16,0-3 1-16,0 3-1 0,0 0 2 0,0 0-5 0,0 0 0 15,0 0 0-15,0 0 0 0,0 0-5 0,0 0 2 16,0 0-1-16,0 0 1 0,0 0-5 0,0 0 0 16,0 0 0-16,0 0 2 0,0 0-5 0,0 0 1 15,0 0 0-15,0 0 2 0,0 0-5 0,0 0 1 16,0 0 0-16,0 0-1 0,0 0-2 0,0 0 0 16,0 0 1-16,0 0-1 0,0 0-3 0,0 0 1 0,0 0-1 15</inkml:trace>
  <inkml:trace contextRef="#ctx0" brushRef="#br0" timeOffset="-194966.29">16511 11719 1658 0,'0'0'0'16,"0"0"0"-16,5-4 0 0,-5 4 29 0,8-5 0 0,-8 5 1 15,6-3 0-15,-6 3 14 0,3 1 1 0,-3-1-2 16,3 0 2-16,-3 0-29 0,4 0 1 0,-4 0-2 16,4 0 2-16,-4 0-14 0,2 0-1 0,-2 0 0 15,3 4 0-15,-3-4-2 0,3 3 0 0,-3-3 0 16,5 3 0-16,-5-3 0 0,16 5 0 0,-16-5 0 16,22 3 0-16,-22-3 0 0,23 3 0 0,-23-3 0 15,32 3 0-15,-16-3 1 0,3-1 1 0,1-3-1 16,0 1 0-16,0 2 6 0,-2-3 0 0,3 0 1 15,1-1 0-15,0 0 9 0,0-1 0 0,2-2 0 0,2 0-1 16,1 0 5-16,2 0 0 0,-1 0 0 0,1 0 1 16,-3 2-3-16,2-2 0 0,-2-1 0 0,-2 2 1 0,-2 4-3 15,-6 2 1-15,1 1-1 0,-4-4 1 0,-2 1-3 16,-1 2 1-16,-2 1 0 0,-5-4-1 0,-3 4-2 16,5-3 0-16,-5 3 1 0,5-3-1 0,-5 3-2 15,1 0 2-15,-1 0-2 0,2 0 1 0,-2 0-2 16,0 0 2-16,0 0-2 0,0 0 1 0,0 0-2 15,0 0 0-15,0 0 0 0,-3 0 0 0,3 0-4 16,-5 0 1-16,5 0 0 0</inkml:trace>
  <inkml:trace contextRef="#ctx0" brushRef="#br0" timeOffset="-192679.09">7832 15755 1608 0,'0'-1'0'0,"0"1"0"15,-9-4 0-15,9 4 10 0,-21-3 0 0,21 3 0 16,-13-3 1-16,13 3 32 0,2-3-1 0,-2 3 1 16,8-3 0-16,-8 3-31 0,3-2 2 0,-3 2-2 15,2 2 1-15,-2-2-13 0,3 3 0 0,-3-3 0 16,-3 13 1-16,3-13-1 0,-15 31 0 0,4-12 0 15,3 0 0-15,3 2-1 0,-3-1 1 0,4-1 0 16,-4-1 0-16,3-4-1 0,2 0 0 0,3 2 0 16,3-2 1-16,0-1-6 0,3-2 2 0,2 0-2 15,0 2 2-15,4 0-2 0,-3-1 1 0,7-1-1 0,2-3 1 16,2-1-5-16,3-1 0 0,4-1 0 0,-2-2 0 0,1 0 2 16,4 2 1-16,2-2 1 0,1-1-1 15,1-1 1-15,-1 2 1 0,1 0-1 0,-6 2 1 0,0 0 1 16,-5 0 2-16,3 1-1 0,-5 2 0 0,-4 3 2 15,-1 0 1-15,-3 2-1 0,-4 1 1 0,-2 0 0 16,-7 2 0-16,0 2 0 0,0 1 0 0,-3 1 0 16,-2 1 1-16,-3-2-1 0,0-2 1 0,-2-3-1 15,-2-1 1-15,-4-3-1 0,0-3 2 0,-2 0-2 0,1-1 0 16,-4-3 0-16</inkml:trace>
  <inkml:trace contextRef="#ctx0" brushRef="#br0" timeOffset="-192416.11">7953 15716 1269 0,'0'0'0'0,"0"0"0"15,8-7 0-15,-8 7 11 0,16-17 1 0,-16 17-1 16,26-19 2-16,-9 9 13 0,-1-1 1 0,5 0-2 16,0 2 2-16,-2 2-8 0,0 3 0 0,2-1 1 15,-4 0 0-15,4 2-14 0,-3 0 2 0,1 0 0 16,-2-1 0-16,-1 1-3 0,2 0-1 0,2 0 1 16</inkml:trace>
  <inkml:trace contextRef="#ctx0" brushRef="#br0" timeOffset="-192077.16">8636 15902 929 0,'0'0'0'0,"0"0"0"16,0-1 0-16,0 1 15 0,0-11 2 15,0 11-1-15,4-11 1 0,-4 11 16 0,12-10 1 16,-12 10 0-16,8-9 1 0,-8 9-4 0,4-5 2 0,-4 5-2 16,8-6 1-16,-8 6-18 0,13-8-1 0,-13 8 1 15,16-21-1-15,-16 21-3 0,27-30 2 0,-8 16-1 16,-1 1 0-16,2-1 6 0,1-2 1 0,0 0 0 15,0 0 0-15,-1 1-4 0,1-1 1 0,1 0 0 16,-1 2 0-16,0-1-3 0,-4 1 0 0,2 1 0 16,1 2 1-16,-1 2-4 0,-7 3-1 0,1 2 1 0</inkml:trace>
  <inkml:trace contextRef="#ctx0" brushRef="#br0" timeOffset="-191816.49">8819 16153 1243 0,'0'-2'0'0,"0"2"0"0,0-2 0 0,0 2 14 0,0 0 2 16,0 0 0-16,0-4 0 0,0 4 15 0,8-10 0 15,-8 10 1-15,21-16 0 0,-21 16 7 0,30-28-1 16,-14 12 0-16,1 3 1 0,-1 2-10 0,-3 0 2 15,3-1-2-15,2-4 1 0,2-2-4 0,-2-1 0 16,2 0 0-16,-2 2-1 0,3 1-2 0,3 0-1 16,-4 0 1-16,1 2 0 0,-2 0-12 0,2 0 2 0,-2-1-2 15</inkml:trace>
  <inkml:trace contextRef="#ctx0" brushRef="#br0" timeOffset="-191065.63">9643 15377 1080 0,'0'0'0'0,"0"0"0"0,0 0 0 15,0 0 5-15,-5-5 0 0,5 5 1 0,0-5-1 16,0 5 6-16,0-3 0 0,0 3-1 0,0-3 1 15,0 3-3-15,0-3 1 0,0 3-1 0,0-3 1 16,0 3-8-16,0-4 1 0,0 4 0 0,0-3 1 0,0 3-2 16,0-1 0-16,0 1 0 0,0 3 1 0,0-3 2 15,0 5-1-15,0-5 0 0,7 25 2 0,-1-1 2 16,2 4 0-16,1 2 1 16,1 2 0-16,1 4 4 0,-1 2 2 0,1-1-2 0,2-2 2 0,-4-1 19 15,2 1 1-15,2 0 0 0,-3-2 1 0,2-1 5 0,3-2 1 16,-2-3 1-16,-4-3 0 15,2-4-5-15,-4-2 1 0,-1-6-1 0,0 0 1 0,1-5-6 0,-7 0 2 16,0-7-1-16,5 5 0 0,-5-5-9 0,3 3 1 16,-3-3-2-16,0 1 2 0,0-1-9 0,0 0 0 15,0 0 0-15</inkml:trace>
  <inkml:trace contextRef="#ctx0" brushRef="#br0" timeOffset="-190548.91">9923 15407 1419 0,'0'0'0'0,"0"0"0"15,0 0 0-15,0 0 29 0,0 0 0 0,0 0 1 0,0 0-1 16,0 0 1-16,0 0 2 0,0 0-1 0,0 1 0 15,0-1-15-15,0 4 0 0,0-4-1 0,4 20 2 16,0 2-11-16,4 5 1 0,-3 0-2 0,0-1 2 16,0-3-4-16,1 1 1 0,-1 0-1 0,3-2 0 0,0-3 0 15,1-2-1-15,-1-1 0 0,0 0 0 0,-1 0 3 16,1-2-1-16,0-3 1 0,0 0-1 0,0-3 3 16,0-1 0-16,0-3 0 0,1-1-1 0,-1-1 3 15,0 0 0-15,0-2 0 0,5-2 0 0,0-1 4 0,-1-2 0 16,3-1 1-16,-1-1-1 0,3 0-4 0,-1-3 0 15,-3-1 0-15,2-2 0 16,-1 1-2-16,-1-1-1 0,-1 0 1 0,-4 1 0 0,2-3-4 0,-2 1 2 16,0 0-1-16,-2-2 1 0,1-3-3 0,-3-2 1 15,-2 1 1-15,0 2-1 0,-2 1-1 0,-2 0 0 16,0-1 1-16,-2 1-1 0,-4-1 0 0,-4 3 0 16,3-1 1-16,-4 1 0 0,0 4 3 0,1 0-1 0,-4 2 1 15,0 1 0-15,1 0 3 0,-4 3-1 0,2-1 1 16,-1 3 0-16,2 0 3 0,-4 1-1 15,2 2 0-15,5 2 0 0,-3 1 2 0,4 1-1 16,-1 1 0-16,2 0 2 0,3-2-1 0,1-1 2 0,7-2-1 16,-11 8 1-16,6-2-1 0,-3 2 0 0,4 1 1 15,-4 1-1-15,3 1 0 0,-3 2 0 0,3-2 0 16,2-2 0-16,3-1-2 0,0-2-1 0,0-6 0 16</inkml:trace>
  <inkml:trace contextRef="#ctx0" brushRef="#br0" timeOffset="-190129.86">10542 15237 1520 0,'0'0'0'16,"0"0"0"-16,0 0 0 0,0 0 44 0,0 0 0 15,0 0-1-15,0 0 2 0,0 0 28 0,0 0 1 16,0 0-1-16,0 0 1 0,0 0-22 0,0 0 1 16,0 0-2-16,0 0 2 0,0 0-25 0,0 0 1 15,0 0-1-15,-5 0 1 0,5 0-9 0,-3 2-1 16,3-2 0-16,-5 14 1 0,2 4-2 0,0 5 0 0,1 3 0 15,2 1 0-15,2 3-1 0,1 1 0 16,0 3 1-16,2 1 0 0,-2 3-1 0,7 1 1 0,-2-1-1 16,1 0 1-16,2-1-1 0,2-4 1 0,1-3 0 15,1-2 0-15,-2-4-3 0,-1-3 2 0,1-4-1 16,0-4 1-16,-4-4-4 0,3-2 2 0,-8-4-2 16,1 0 2-16,-5-3-5 0,5 2 1 0,-5-2 0 15,3 1 1-15,-3-1-7 0,3 0 1 0,-3 0-1 16</inkml:trace>
  <inkml:trace contextRef="#ctx0" brushRef="#br0" timeOffset="-189127.18">8279 16621 1721 0,'0'0'0'0,"0"0"0"16,9 0 0-16,-9 0 43 0,11 0-1 0,-11 0 1 15,27-8 1-15,-6-1 6 0,3-1 2 0,2 1-2 16,-4-1 2-16,2 1-31 0,0 1 1 0,3-2-1 16,1 1 1-16,6-1-15 0,-4 1 1 0,4-2-1 15,2-2 0-15,3-1-3 0,2-2 0 0,0 0 0 16,3 0 0-16,3-3-3 0,4-3 2 0,4 2-1 15,-1 1 0-15,1 1-2 0,4 1 0 0,4-2 0 0,-1-2 0 16,2-1-1-16,2 0 0 0,5 0 0 0,-1-2 0 16,1-1-4-16,0-1 1 0,0-1-1 0,1 1 1 15,0-3-5-15,0-1 0 0,-2 3 0 0,0 2 0 0,-3 1 1 16,-4 2 0-16,3 0 0 0,-2 1 0 0,-2 2 7 16,1 0 0-16,-5 2 0 0,-4 1 0 0,-3 3 1 15,-8 2 1-15,-1 2-1 0,-4 1 1 0,-2 1 9 16,-5 1 0-16,1 0 0 0,-7 1 0 0,4 0 11 15,-7 0 0-15,2-1-1 0,-6 0 1 0,-1-2 5 0,-1-2 0 16,0 2 0-16,-3 0 1 0,-1 1-2 16,1-1 0-16,-5 1 1 0,0 3 0 0,-8 4-4 0,8-5 1 15,-8 5-1-15,5-3 1 0,-5 3-3 0,1-4 0 16,-1 4 0-16,4-3 2 0,-4 3-6 0,0 0 2 16,0 0 0-16,-4 0 0 0,4 0-4 0,-1 0 0 15,1 0 1-15,-8 0 0 0,0 0-5 0,-2 0 0 16,2-1 0-16</inkml:trace>
  <inkml:trace contextRef="#ctx0" brushRef="#br0" timeOffset="-188081.92">8438 16958 1255 0,'0'0'0'16,"0"0"0"-16,0 0 0 0,0 0 101 0,0 0 1 15,0 0-1-15,0 0 1 0,0 0-57 0,0-4 1 16,0 4 0-16,0-5 0 0,0 5-29 0,0-6 0 0,0 6 0 16,0-4 1-16,0 4-15 0,-3-3 1 0,3 3-1 15,0-3 0-15,0 3-3 0,0-3 0 0,0 3 0 16,0-2 0-16,0 2 0 0,-3 5 0 0,3-5 0 16,-2 19 0-16,-1 0-1 0,1 5 1 0,2-2 0 15,0 0 0 1,0-1-1-16,2-2 1 0,4 0-1 0,1 0 1 0,-1-2-1 0,4-3 1 0,1-1-1 15,-2 0 1-15,4-2-1 0,0-2 1 0,3-1-2 16,0 0 2-16,1 2-1 0,1-1 1 0,2-1 0 16,1-3 0-16,-3-2 0 0,1-3 0 0,1 2 0 0,0 2 0 15,4 1 0-15,-4 1 0 0,3 1 0 0,-3-1 0 16,1 2 0-16,0 2 1 0,-2 1-1 0,-2 0 2 16,-1 0 0-16,-1 0 0 0,-4 2 0 0,-2-1 1 0,-1 2 1 15,-4 2 2-15,-3 0-1 0,-1 0 1 0,-1 1-1 16,-6 1 2-16,2-1-1 15,1 1 1-15,-1-3 2 0,-3 0 0 0,0-3-1 0,-2-1 3 0,-1-1-2 16,-2-2 1-16,1-2-1 0,-1-1 1 0,-5-3-5 0,2-2 1 16,-1-2 0-16</inkml:trace>
  <inkml:trace contextRef="#ctx0" brushRef="#br0" timeOffset="-187813.85">8546 16973 1620 0,'5'-3'0'0,"-5"3"0"15,13-15 0-15,-13 15 7 0,21-23 1 0,-21 23-2 16,28-26 2-16,-13 12 6 0,4-3-1 0,-5-1 1 15,2 2 0-15,0 2-9 0,-3 1 0 0,-1 2 0 16,4 3 0-16,4 4-5 0,0 0 1 0,1 1 1 16,-2 0-1-16,2-2-1 0,0-1 0 0,1 0 0 0</inkml:trace>
  <inkml:trace contextRef="#ctx0" brushRef="#br0" timeOffset="-187532.31">9154 16982 1293 0,'0'0'0'0,"0"0"12"0,0 0-1 16,0 0 0-16,4-11 0 0,-4 11 27 15,12-17 1-15,-12 17-1 0,12-26 0 0,-2 11-17 0,1-3 1 16,2 2-1-16,0 0 1 0,-1 1-6 0,1-1 1 0,3 0-1 16,2 0 0-16,-1-1 6 0,4-1 0 0,-1 2-1 15,-4 1 2-15,2-1-8 0,-1 0 0 0,3 2 1 16,-3 1 0-16,-1 0-10 0,-3 1 1 0,1 1 0 16</inkml:trace>
  <inkml:trace contextRef="#ctx0" brushRef="#br0" timeOffset="-187327.06">9362 17155 1683 0,'0'1'0'0,"0"-1"0"0,2 5 0 15,-2-5 10-15,0 8 1 0,0-8 0 0,8 0 1 16,-8 0 9-16,21-13 0 0,-21 13 1 0,30-27-1 0,-11 10 20 15,2-2 2-15,0-3-1 0,-1 0 0 0,-2 0-12 16,-1-1 2-16,2 0-1 0,2-4 1 0,5-2-4 16,-1 1 1-16,1-1-1 0</inkml:trace>
  <inkml:trace contextRef="#ctx0" brushRef="#br0" timeOffset="-186748.3">10284 16195 1520 0,'0'0'0'16,"0"0"42"-16,0 0-1 0,0 0 1 0,-5 2 0 15,5-2 0-15,0-5-1 0,0 5 1 0,0-5-1 16,0 5-19-16,0-3 0 0,0 3-1 0,0 0 2 0,0 0-17 15,0 0-1-15,0 0 1 0,0 3 0 0,0-3-4 16,-8 7 0-16,8-7-1 0,-13 16 1 0,13-16-2 16,-17 31 1-16,9-13-1 0,3-2 1 0,2-4-1 15,3 1 2-15,3-2-2 0,-2-3 1 0,-1-8-1 16,5 8 1-16,-5-8 0 0,8 12 0 0,0-4 0 0,3 2 0 16,2-1 0-16,0 2 1 0,4 2 2 15,1 1 2-15,1-1-2 0,-1-3 2 0,-2-4 4 0,1-1 1 16,1 1 0-16,1 2 1 0,-2 0 3 0,4 1 1 15,-5 1 0-15,1-1 0 0,-1 2 2 0,2 2 0 16,-4 0 0-16,1-1 0 0,-3 3-1 0,1-1 0 16,-3 2 0-16,-2 1 0 0,0 0-7 0,-5 1 0 0,-3-1 0 15,0 1 1-15,-3-1-4 0,-2 1 1 0,-3-1 0 16,0 0-1-16,-5 1-2 0,0-1-1 0,1-1 1 16,-6-2-1-16,-1-3 0 0,1 0 0 0,-2-1 0 15,2-4 0-15,4-3 1 0,0-1-1 0,1-4 1 16,-3-2-1-16,3-6-3 0,-3-1 1 0,2-3 1 15</inkml:trace>
  <inkml:trace contextRef="#ctx0" brushRef="#br0" timeOffset="-186408.54">10312 16281 1771 0,'0'0'0'0,"0"0"22"15,0 0-1-15,0 0 0 0,-12-8 2 0,12 8 17 16,4-14 1-16,-4 14-1 0,18-21 0 0,-18 21-13 16,24-27 0-16,-24 27 0 0,30-28 1 0,-11 13-18 0,-1 0 0 15,3-3 1-15,-1 2 0 0,1 1-1 0,0-1 0 16,-1-2 0-16,3 1 1 0,1-2-1 0,-4 0 2 15,1 1-2-15,1 3 1 0,-6 0 5 0,2 4-1 16,-5 2 1-16,-1 2 0 0,-1 4 1 0,-1 3-1 16,-2-1 1-16,-5-1 1 0,-3 2-2 0,2 0 1 15,-2 0-1-15,3 0 0 0,-3 0-3 0,0 0-1 16,0 0 0-16,0 0 2 0,0 0-5 0,0 0 0 0,0 0 0 16</inkml:trace>
  <inkml:trace contextRef="#ctx0" brushRef="#br0" timeOffset="-185481.92">8927 17623 1255 0,'2'-1'0'0,"-2"1"0"0,3-3 0 0,-3 3 48 0,3-5 1 15,-3 5-1-15,13-5 0 0,-13 5-11 0,18-6 0 16,-18 6 0-16,25-8 0 0,-7 2-32 0,1-2-1 16,-2 1 1-16,-1 3 0 0,2 0-7 0,-2 1 1 15,1 0-1-15,1-2 1 0,2-3-17 0,1 1 1 16,3-1 0-16,2-2 0 0,2-1-2 0,3 0 1 16,5-3-1-16,2-4 1 0,4-2 7 0,4-2 0 15,0-4 0-15,5-2-1 0,7-4 9 0,-2-1 1 0,2-4-2 16,3 1 2-16,3-2 1 0,3-3 0 0,0 1 0 15,-4 4 1-15,3 3 0 0,-2 2 0 0,-2 3 0 16,0 1 0-16,-3 2-4 0,-3-1 2 0,1 1-1 16,-3 0 1-16,-4-1-6 0,1 1 1 0,-5 0-1 15,-3 1 1-15,-2 3-2 0,-1 1 0 0,-2 1 0 16,-3 1 0-16,-3 4 2 0,-3 1-1 0,1 1 0 0,-4 1 0 16,-1 1 5-16,1 1-1 0,-2 1 1 0,-8 0 1 15,-2 3 2-15,-3 4 0 0,-3-1 0 0,-3 2 0 16,-5 0 1-16,2 0 1 0,-2 0 0 0,-5 2 1 15,5-2 1-15,-8 3 0 0,-2-2 1 0</inkml:trace>
  <inkml:trace contextRef="#ctx0" brushRef="#br0" timeOffset="-183965.65">3859 16129 803 0,'3'0'0'16,"-3"0"0"-16,0-3 0 0,0 3 24 0,0-3 0 15,0 3 1-15,0-4 0 0,0 4 32 0,0-3 0 16,0 3 0-16,0-1 1 0,0 1-37 0,0 0 1 16,0 0 0-16,0 0 0 0,0 0-14 0,0-2 0 0,0 2 0 15,-3-11 1-15,3 11-7 0,-8-13 0 0,8 13 0 16,-18-20 2-16,18 20-3 0,-17-29 1 0,17 29 0 15,-16-28 1-15,16 28-3 0,-21-27 1 0,21 27 0 16,-17-21 0-16,17 21-1 0,-18-12 0 0,18 12 0 16,-14-10 1-16,14 10-1 0,-13-8 0 0,13 8 0 15,-18-3 0-15,18 3 1 0,-20 2 0 0,20-2 0 16,-26 7 1-16,26-7 0 0,-25 19 1 0,25-19-1 16,-21 27 2-16,10-9 1 0,1 1 2 0,1 0-1 15,-3-2 0-15,8-4-2 0,-4 0-1 0,3-1 1 0,0 1-1 16,2 0-2-16,-2-1 0 0,5 2 0 0,0 2 0 15,0 2-1-15,5-1 0 0,0-1 0 0,3-2 2 16,4-1-2-16,1-2 0 0,3 0 0 0,0-1 0 16,2-4 0-16,-1 0 0 0,7 1 0 0,2-1 1 15,2-1-1-15,3-2 1 0,-1 0-1 0,2 2 1 0,-2-1-1 16,-1 0 1-16,1-1 0 0,2 2 0 0,-2 2-1 16,-1 3 1-16,-4-1 1 0,1-1-1 15,-2-1 1-15,-4-1 0 0,-2 0 0 0,-2-1 2 0,-6-2-1 16,-3-3 2-16,1 2-2 0,-6-1 1 0,-2-1 1 0,3 4-1 15,-3-4 1-15,-3 4-1 0,3-4 0 16,-2 7 0-16,-6-3 0 0,-7 4 0 16,-6 2-2-16,-5 1 2 0,1-2-2 0,-1-2 1 15,1-2-2-15,1-1 1 0,-2 1-1 0,1-2 0 16,-1-4 1-16,6-1 0 0,-1 0 1 0,0-1-1 0,4-1 2 16,-4-3 2-16,5-1 0 0,0-1-1 0,2-2 4 0,1-4 0 15,-1 3 0-15,4 1 0 0,1 1 16 0,1 2-1 16,0 0 1-16,3 2 1 0,5 6-3 15,0-9 2-15,0 9-1 0,0-12 0 0,0 5-3 0,5-1 0 0,-1 0 0 16,4-2 1-16,0-2-8 0,5-3 2 0,-3 1-2 16,1 1 2-16,-3 2-5 0,5 0 1 0,-4 2-1 15,-1 1 0-15,0 1-2 0,-6 4 0 0,-2 3 0 16,8-11 0-16,0 3 0 0,-4 0 1 0,3 0-1 16,-3 1 1-16,1-1-3 0,-2 0 1 0,2 0-2 15,0 0 2-15,0 0-3 0,1 0-1 0,-1-1 1 16,0-1 0-16,0-1-2 0,2-2-1 0,1-1 0 15,0 0 0-15,-3-2-2 0,0 0 0 0,3 2 0 0,-5 1 0 16,2 4-2-16,0 1 1 0,-1 0 0 0</inkml:trace>
  <inkml:trace contextRef="#ctx0" brushRef="#br0" timeOffset="-183693">4045 15698 1130 0,'0'0'0'0,"0"0"0"0,0 0 0 0,0 0 6 0,-3-1 1 16,3 1 0-16,-5-7 1 0,5 7-3 0,-3-3 2 16,3 3 0-16,0 0-1 0,0 0 15 0,0 0-1 15,0 0 0-15,8 21 1 0,2 4-5 0,2 7 1 16,4 4 0-16,0 7 0 0,2 4-1 0,3 6 1 15,2 2 0-15,-2 2 0 0,1 3 5 0,2 2 2 16,2 1-2-16,-4 4 2 0,2 1-3 0,2 3 1 16,-1-4-1-16,-1-6 0 0,-2-5-10 0,2-4 1 0,-3-3-1 15</inkml:trace>
  <inkml:trace contextRef="#ctx0" brushRef="#br0" timeOffset="-183182.81">4477 15804 1218 0,'-3'-1'0'0,"3"1"0"0,-5-10 0 0,5 10 14 0,-1-11-1 15,1 11 1-15,-7-11-1 0,7 11 14 0,-1-13 0 16,1 13 0-16,-7-6 1 0,7 6-3 0,0-2-1 16,0 2 1-16,-6 2 1 0,6-2-14 0,-6 3 0 15,6-3 1-15,-10 11 0 0,10-11-4 0,-18 21 0 16,18-21 0-16,-15 30 0 0,11-14-2 0,3 0 1 15,1-1-1-15,-3 0 0 0,6-6 2 0,-2-2 1 0,3-1-1 16,0 2 2-16,-1 0 0 0,5 0 1 0,2 1 0 16,1 1 1-16,-1-1-2 0,6 2 0 0,-2 0 0 47,2 0 2-47,0-1-5 0,-2-2 1 0,2-2 0 0,2-3 0 0,1-3 0 0,3-1 1 0,2-1-1 0,-3 1 1 0,1-3-4 0,2 1 2 0,-2 3-1 15,-1 2 1-15,-2 3-6 0,-1 1 2 0,-2 3-1 16,1 2 0-16,-4 2-3 0,0 1 1 0,-1 2-1 15,0 2 2-15,-3 1-2 0,-1 1 0 0,-3-1 0 16,-5-1 0-16,0-3-2 0,-2 1 2 0,-6 0 0 0,0 0 0 16,0-2-1-16,-4-3 1 0,-1 0-1 0,-3-1 1 15,0-4-1-15,-2 1 0 0,-2-3 0 0</inkml:trace>
  <inkml:trace contextRef="#ctx0" brushRef="#br0" timeOffset="-182948.66">4528 15771 992 0,'0'0'0'16,"0"0"0"-16,0-5 0 0,0 5 17 0,0-4 1 16,0 4 0-16,7-4 0 0,-7 4 13 0,4-6-1 15,-4 6 0-15,8-6 2 0,-8 6-16 0,5-7 2 16,-5 7-1-16,13-8 1 0,-13 8-13 0,21-12-1 0,-21 12 1 15,25-13-1-15,-25 13-3 0,26-17 0 16,-26 17 1-16,33-24-1 0,-17 10-4 0,5-1 1 0,-1 0 0 16</inkml:trace>
  <inkml:trace contextRef="#ctx0" brushRef="#br0" timeOffset="-182662.44">4951 15339 1192 0,'0'0'0'16,"0"0"0"-16,0 0 0 0,0 0 0 0,-10-7 0 0,10 7 0 16,5 2 0-16,-5-2 0 0,8 14 0 0,-8-14 22 15,13 35-1-15,-4-13 0 0,2 4 2 0,-1 4 21 16,1 1 0-16,2 4 0 0,3 2 1 0,1 1 6 15,-1 3 0-15,2 2 1 0,-1 1-1 0,7 2-8 16,-3 3 1-16,1 5-1 0,2 3 0 0,-2 6-10 16,4 4-1-16,-2 1 1 0,1 0 1 15,-4 3-13-15,0 0 1 0,3-6 1 0,-2-6-1 16,-1-9-7-16,3-4 1 0,-2-6-2 0,-1-7 2 0,-1-6-9 16,1-6-1-16,0-9 1 0</inkml:trace>
  <inkml:trace contextRef="#ctx0" brushRef="#br0" timeOffset="-181807.45">5477 15350 1206 0,'0'0'0'0,"0"0"0"0,1-3 0 0,-1 3 13 0,3-3 2 0,-3 3-1 16,0-2 1-16,0 2 15 0,0 0 1 0,0 0-1 16,0 2 0-16,0-2-5 0,0 3 0 0,0-3-1 0,-4 19 2 15,0 3-17-15,3 6 1 0,-2 1 0 0,3 1 0 16,0 0-2-16,0 0 0 0,3 2 0 0,2 1 1 16,3 2-2-16,-1 1 1 0,-2 1-1 0,3-4 1 15,-3-3-1-15,3-3 0 0,0-3-1 0,2-2 1 31,-3-5 3-31,1-2 2 0,2-4-2 0,-2 0 1 0,0-3 3 0,5-4 1 0,-4 0 0 0,2-4-1 0,-3 0 1 16,2 0-1-16,1-5 1 0,-1-3 1 16,6-5 6-16,-4-1 1 0,1-2-1 0,-3-1 2 0,1-2 0 15,-3-3 1-15,0-2 0 0,-3 0 0 0,-1 0-5 16,1-1-1-16,-2-2 0 0,-3-1 1 0,0-3-8 0,-4 0 2 16,0 1-2-16,-4 3 2 0,0 1-2 15,-1 1 0-15,-2 1 1 0,-2 2-1 0,-1 3-2 16,1 2 1-16,-3 1 0 0,-2 2 1 0,-1 1-2 0,2 2 0 15,-1 1 0-15,-1 4 1 0,2 3-3 0,-4 1 1 16,3 2 0-16,-1 4 0 0,5-1-2 0,-5 1 1 0,1 3-1 16,1 2 1-16,1 4-1 0,0 1 1 0,1 4 0 15,-4 2 0-15,2 6-3 0,-4 2 1 0,3 4-1 16</inkml:trace>
  <inkml:trace contextRef="#ctx0" brushRef="#br0" timeOffset="-180629.5">4866 16479 1192 0,'0'0'0'0,"0"0"0"15,0 0 0-15,0 0 30 0,-3-5-1 0,3 5 0 16,-2-6 1-16,2 6 4 0,-3-8 0 0,3 8-1 16,-5-11 2-16,5 11-22 0,-4-5 1 0,4 5-1 15,-4-3 1-15,4 3-13 0,-3-3 1 0,3 3-1 0,-1 0 2 16,1 0-3-16,-4 3 0 0,4-3 0 0,0 5 0 16,0-5-2-16,-1 11 1 0,1-11 0 0,0 28 1 15,1-6-1-15,3 2 0 0,-3-2 0 0,2-1 0 16,1-2 0-1,0-2 1-15,-2 1 0 0,1-1 0 0,2 0 0 0,1 1 0 0,-1-2 0 0,3-4 0 0,-3-1 0 16,0-1 0-16,3-2 0 0,-4 0 1 0,4 0-1 16,0-2 1-16,0-3 0 0,2 0 0 0,-2 0 0 15,1 1 0-15,3-3 0 0,-5 1 1 0,1-1-2 16,-1 1 1-16,-1-2 0 0,2-2 0 0,-3-1-1 0,3 0 1 16,-3-2-1-16,3-3 1 0,1-4-1 0,2-6 1 15,-1-2 0-15,-2-2 1 0,0-5-2 0,-3-3 0 16,-1-2 0-16,0-1 1 0,-3-2 0 15,2-2 0-15,-3 1 0 0,-3 1 0 0,2 2 0 0,-4 1 2 16,-3 4-1-16,3 4 0 0,-3 5 0 16,0 5 1-16,0 3-1 0,-1 0 1 0,-3 3-1 0,3 1 2 15,1 3-1-15,-3 2 0 0,3 2 0 0,1 2 0 16,1-1-1-16,-3 2 2 0,1 2-2 0,-2 3 1 0,-3 3 1 16,2 3-1-16,-2 4-2 0,1 2 1 0,-1 4 1 15,2 0-1-15,1 0-2 0,-3 1 0 0,1 0 0 16</inkml:trace>
  <inkml:trace contextRef="#ctx0" brushRef="#br0" timeOffset="-180261.23">4541 17003 904 0,'-2'1'0'0,"2"-1"0"0,0 4 0 0,0-4 7 15,0 0-1-15,0 0 1 0,0 0 1 0,0 0 7 16,5 1 0-16,-5-1 1 0,8 3 0 0,-8-3-3 16,8 3 2-16,-8-3-2 0,27 8 2 0,-6 0-13 15,6 2 1-15,-2-2 1 0,3-2-1 0,0-3-3 0,4-1 1 16,-2-4-1-16,4-1 1 0,3-2-1 0,-2-3 0 15,3-3 0-15,2-3 2 0,-2-3-2 0,-1-4 0 16,2-4 0-16,3-4 1 0,3-4-1 0,-2-5 1 16,1 0-1-16,2 2 1 0,-4-2 0 15,1-2 0-15,-2 4 0 0,1 1 0 0,-4 3 1 0,-4 2-1 16,-1 2 0-16,0 1 1 0,-4 1-1 0,-3 3 0 0,-6 4 0 16,-2 3 2-16,-5 3-2 0,-2 2 1 0,-3 6 0 15,-3 5 1-15,-5 0-1 0,0 13 0 0,-5 0 0 16</inkml:trace>
  <inkml:trace contextRef="#ctx0" brushRef="#br0" timeOffset="-179765.28">5155 17047 878 0,'0'0'0'0,"0"0"0"0,0 2 0 0,0-2 7 15,-4 4 0-15,4-4-1 0,-1 8 1 0,1-8 4 16,0 11 2-16,0-11-1 0,-3 18 0 0,3-18-2 0,-5 24 1 15,5-24-1-15,0 31 0 0,0-12-7 0,0 3 2 16,0 1-2-16,1-3 1 0,3-4-2 0,-1-2 0 16,2 1 0-16,3-1 0 0,-4-3-2 0,4-3 1 15,0-2-1-15,2 0 2 0,-2 1-2 0,1-2 1 16,4-4-1-16,3-1 1 0,5-1-1 0,3-3 0 16,-2 0 0-16,2-3 0 0,1-2 0 0,-2-2 0 15,4 0 0-15,-2 0 0 0,6-1-1 0,-3 1 1 0,-2 2 0 16,-2-1 0-16,-2 2 0 0,-1 2 0 0,-1 5 0 15,-2 1 0-15,1 6 0 0,-5 2 0 0,-1 3 0 16,-2 3 0-16,-3 2 0 0,-6 1 0 16,1 2 0-16,-3 2 0 0,-5 1 0 0,-3 3 0 0,0-1 0 15,-1 0 0-15,-2 1-1 0,-7 2-1 16,2 0 1-16,-4 0 1 0,2 0-3 0,-6 3 0 0,3-5-1 0,1-2 1 16,0-6-5-16,0-3 1 0,-1-4 1 0,5-4-1 15,-1-4-3-15,1-6 1 0,0-2-1 0</inkml:trace>
  <inkml:trace contextRef="#ctx0" brushRef="#br0" timeOffset="-179548.44">5271 16990 815 0,'0'2'0'0,"0"-2"0"0,0 0 0 0,0 0 4 15,0 4-1-15,0-4 0 0,0 2 1 0,0-2 14 0,0 0 1 16,0 0-1-16,0 0 1 0,0 0 11 0,0-2 0 16,0 2 1-16,10-12 0 0,-10 12-3 0,25-29 1 15,-9 12 1-15,-3-1-1 0,3 1-5 0,1-2 1 16,4-2 0-16</inkml:trace>
  <inkml:trace contextRef="#ctx0" brushRef="#br0" timeOffset="-178827.64">5193 16803 941 0,'-5'3'0'0,"5"-3"0"0,-13 8 0 15,13-8 15-15,-16 13 0 0,16-13 0 0,-17 14 1 0,17-14 6 16,-24 16 2-16,24-16-1 0,-22 19 1 0,22-19-11 15,-26 30 2-15,15-12-1 0,-2-1 1 0,0 4-11 16,2 1 1-16,2 0-1 0,-1 0 2 16,-1-1 3-16,1-1 0 0,2 1 0 0,1-1 0 15,-1 1 6-15,-2 1 0 0,2 2 0 0,3 1 1 0,2 4 0 16,3 1 2-16,0 0-1 0,3 0 1 0,4 0 0 16,4 0 1-16,-2 2-1 0,4 1 1 0,3 2-1 0,0 1 1 15,1 1-1-15,4-1 1 0,3 1-1 0,-2 1 0 16,2-4 0-16,-3 0 1 15,1-6-5-15,-1-1-1 0,3-3 1 0,-2-2 0 16,-1-3-4-16,0-3 2 0,3-2-1 0,-2 0 0 0,-1-1 1 16,-1 0 1-16,6-4-1 0,-2-4 0 0,-2-3 1 0,2-4-1 15,2-4 0-15,-1-2 2 0,1-5-4 0,2-3 0 0,-2-3 0 16,-1-1 1-16,-1-6-3 0,2-1 1 0,-6-3 0 16,3-3 0-16,1-3 6 0,-4-4-1 0,1 0 1 15,-3 1 1-15,2-1 0 0,-4 1 2 0,2-1 0 16,-5 1 0-16,-1-3 0 0,-1-2 1 0,-1 1-1 15,1 1 1-15,-6-1-3 0,0 0 0 0,-2 3 0 0,-2 2-1 16,-2 5-4-16,-2 3 2 0,-2 0-1 0,0 2 0 16,-3 1-3-16,-3 1 2 0,-2 1-2 0,1 1 1 15,-6 0-4-15,-1 1 1 0,-3 2 0 0,-4 1 1 16,-3-1 0-16,-1 2-1 0,-2 3 1 0,-1 2 0 16,-2 3 2-16,-2 1 0 0,0 2 0 0,2 4 2 15,-1 0-1-15,2 3 0 0,1 2 0 0,-1 3 2 16,1 2-2-16,-1 2 0 0,4 6 0 0,-3 5 1 0,4 6-5 15,-1 6 2-15,2 3-1 0,1 3 1 0,3 4-4 16,-1 5 0-16,-1 1 1 0,6 2 0 16,2 2-4-16,2 1 1 0,3-1-1 0</inkml:trace>
  <inkml:trace contextRef="#ctx0" brushRef="#br0" timeOffset="-173788.8">10480 8841 12 0,'0'-2'0'0,"0"2"0"0,-3-11 0 0,3 11 12 16,-5-17 1-16,5 17-1 0,-5-13 1 0,5 13 3 16,-5-4 0-16,5 4-1 0,0 4 1 0,0-4 40 15,0 0 2-15,0 0-2 0,0 2 1 0,0-2 11 0,0 0 1 16,0 0-1-16,0 0 1 0,0 0-31 0,0 1 0 15,0-1 0-15,0 2 1 0,0-2-4 0,0 0 0 16,0 0 0-16,-3 0 0 0,3 0-3 0,-3 0 1 16,3 0-1-16,-2 0 1 0,2 0-9 0,-8 0 2 0,8 0-1 15,-16 0 1-15,16 0-6 0,-17 0 0 16,17 0 0-16,-18-5 2 0,18 5-6 0,-12-4 2 0,12 4-1 16,-8-4 1-16,8 4-4 0,-12-3 0 0,12 3 1 15,-9-3-1-15,9 3 2 0,-13-6 1 0,13 6-1 16,-16-3 1-16,16 3-5 0,-25-4 0 0,9 3 1 15,-2 1 0-15,-1-3-2 0,0 1 1 0,-2 0-1 16,0 1 1-16,1 1-2 0,-1 0 1 0,3 0-1 16,-2 0 2-16,1 1-4 0,1 1 1 0,-4 0 0 15,1 1 0-15,0-3-3 0,-4 3 2 0,4 2 0 16,-3-1 0-16,2 1-1 0,1 2-1 0,-3-1 1 16,0 2 0-16,2 0-3 0,-3 0 2 0,-1 0-2 0,2-1 2 15,-1 1-2-15,1-4 1 0,1 2-1 0,-2 2 2 16,-1 3-2-16,3-2 1 0,-1 2-1 0,1 2 1 15,-2-2-1-15,4 3 1 0,-3 1-1 0,2-1 1 16,-2 2 3-16,2 1 0 0,-4 2-1 0,2 0 2 0,0 3 5 16,2 2 1-16,-2 0-2 0,2 1 2 0,1-3-1 15,0 2 1-15,4 0-1 0,-2-4 2 0,4 4-2 16,-1-3-1-16,4-1 0 0,0 1 2 0,6 0-3 16,-2-1 1-16,3-1-1 0,2 0 0 0,-2 0-4 0,5 2 1 15,0-4 0-15,0 2 0 0,5 2-3 0,-2-1 1 16,4-1-2-16,-1-1 2 0,-1-3 1 0,3 1 1 15,0 2-1-15,1-2 1 0,1-1-6 16,1 3 1-16,2-2 0 0,0-2 0 0,-4 2 1 0,2 0 0 16,2-1 1-16,3-4 0 0,2 2-1 0,-3 0 2 15,6-1-1-15,0-2 0 0,-2 1-2 0,0 0 0 16,2-1 1-16,1-2-1 0,2-4-2 0,-3 3 2 16,1-1-2-16,2-1 1 0,2 1 1 0,-1-3 0 0,1 2 0 15,-1-2 0-15,4-1 2 0,3 1-1 0,-2 2 1 16,-1-5 1-16,4 0-1 0,1-4 1 0,-1 3 0 15,-3 1 1-15,2-5-2 0,-2 2 1 0,-1-2 0 16,-2-1 0-16,2 0 0 0,0 2 2 0,-1-4-1 16,1 1 1-16,-3-3-2 0,1 1 1 0,0 1 0 15,0 1 0-15,0-1-1 0,-2 0 1 0,1-3 0 16,-1 2 0-16,-1-4 0 0,2-3 0 0,-4 4 0 16,2 1 1-16,-3 0-2 0,-1-1 2 0,1 1-1 15,-2 0 1-15,0 2-1 0,-4-4 1 0,1-3 0 0,0 4 0 16,-4 1-2-16,0-2 1 0,0 0-1 0,-2-3 1 15,-5 1 2-15,-1-3 0 0,3 1 1 0,-2-1-1 16,-2 1 0-16,2 0 0 0,-5 1 0 0,1-3 0 0,-1 0 0 16,-1-2 1-16,1 2 1 0,-5-1-1 0,-2-1-1 15,1-3 1-15,-2 0-1 0,0-1 1 0,-5 0 0 16,1-1-1-16,-3 3 0 0,1-4 1 0,-5 1-2 16,1 1 1-16,2 0 0 0,2 3 0 0,-4 4-2 15,4 1 1-15,1 1-1 0,1-3 1 0,-3 3 0 0,1 2 1 16,0-2-1-16,1 3 1 0,-3 1-2 0,3-1 0 15,-3 2 0-15,2 3 1 0,-5-3-1 0,1 3 0 16,-3 2 0-16,-2 3 1 0,-5 1-2 0,0 0 1 16,-6 4 0-16,-4 1 0 0,-7 3-4 0,-1 4 1 15,-5 4-1-15,0 4 2 0,-6 5-4 0,-7 1 1 16,-3 6 1-16,0 7-1 0,-6 1-2 0,-7 9 0 16,-1 2 0-16</inkml:trace>
  <inkml:trace contextRef="#ctx0" brushRef="#br0" timeOffset="-172082.02">9270 17451 245 0,'0'0'-1'0,"0"0"-2"0,0 0 1 0,0 0-1 16,-16 13 1-16,16-13 0 0,-5 3 1 0,5-3 0 15,0 0-1-15,0 0-1 0,-3 0 0 0,3 0-1 0,-5 0 1 16,5 0 10-16,-3 1 1 0,3-1-2 0,-1 0 2 16,1 0-1-16,0 0 0 0,0 0-1 0,-4 0 1 15,4 0 17-15,0 0-1 0,0 0 1 0,-3 0 0 16,3 0 6-16,0 0 0 0,0 0 0 0,0 0 1 0,0 0-3 16,0 0 1-16,0 0 0 0,7 0 0 0,-7 0-6 15,17-1 0-15,-17 1 1 0,34-8-1 0,-9 1-7 16,4 1 0-16,-1 1-1 0,-2 1 2 0,-1-3 6 15,1-1-1-15,-1 0 1 0,1 1-1 0,1-1 2 0,3 0 0 16,-1 0 1-16,-2-2 0 0,5-1-7 0,1 0 1 16,2 0-1-16,2-2 1 0,1-4-1 0,2 0 1 15,3-2-1-15,-1-2 1 0,-1-1 2 0,1-2 0 16,4-1 1-16,0 1-1 0,0 0 0 0,4 2 1 16,1-2-1-16,-5-1 1 0,0-2-1 0,0 0-1 15,-1 2 0-15,1-1 1 0,-4 0 1 0,1-1-1 0,-5 1 0 16,0 3 1-16,-1-1-4 0,-4 2 1 0,1 1-1 15,-6 4 1-15,-5 1-4 0,-2 2 2 0,-2 1 0 16,-7 2 0-16,-2 3-2 0,-2 2 0 0,0 1 0 16,-7 3 1-16,-1 2 4 0,4-1 1 0,-4 1-1 15,0 0 2-15,0 0 0 0,0 0 2 0,0 0-1 16,0 0 1-16,0 0-4 0,0 0 0 0,0 0 0 16,-4 0 1-16,4 0-2 0,0 0 0 0,0 0 0 15,-1 0 1-15,1 0 1 0,-3 0 2 0,3 0-1 16,-2 0 1-16,2 0-12 0,-3 0 0 0,3 0 0 15,-3 0 2-15,3 0-8 0,-2 0 2 0,2 0-1 0,0 0 0 16,0 0-3-16,0 0-1 0,0 0 0 0,0 0 0 16,0 0-2-16,0 1 0 0,0-1 0 0</inkml:trace>
  <inkml:trace contextRef="#ctx0" brushRef="#br0" timeOffset="-170998.13">10488 15945 1168 0,'-5'-3'0'0,"5"3"0"0,-8-2 0 0,8 2 14 15,-13 4 1-15,13-4-1 0,-8-2 2 0,8 2 7 16,-8-3-1-16,8 3 1 0,-5-2 0 0,5 2-11 0,-4 0 2 16,4 0-2-16,-8 0 2 0,8 0-12 0,-16 2 0 15,16-2 0-15,-26 3 2 0,26-3-2 0,-28 5 0 16,28-5 1-16,-23 8-1 0,23-8 0 0,-19 11 1 16,19-11 1-16,-25 12-1 0,25-12 0 0,-26 18 1 15,9-9-1-15,1 1 1 0,3-1 1 0,-3 1 2 16,3-1 0-16,0 2-1 15,2 1 3-15,5-1 1 0,-2 0 1 0,-3 0-1 0,3 0 1 0,1 2 0 0,4 1 0 16,-5 2 2-16,0 3-1 0,-1 1 0 0,1 2 1 16,3 4 0-16,-1 2-2 0,-1 2 2 0,4 2-2 15,0 1 1-15,3 0-3 0,0 2 1 0,3-1-1 16,0-3 1-16,2-1-2 0,-2 0 0 0,2 0 0 16,3-1 1-16,-2-1 2 0,2 1 0 0,0-2 1 15,0 0 0-15,2 0-2 0,1 0 0 0,2-1 0 16,-2 0 0-16,6-2-1 0,-2-2 1 0,1-2-1 15,0 1 2-15,0-2-5 0,1-2 2 0,-1-1 0 16,2 0 0-16,-1 0-3 0,1-2 2 0,1-1 0 0,3-1 0 16,2 1-3-16,2 0 1 0,-4-1-1 0,0 1 2 15,0-2-3-15,1-1 2 0,1-1-2 0,1 1 1 16,1-2-1-16,-2-2 0 0,0-1 0 0,-2-2 1 0,-1-3-3 16,-6 0 0-16,3-2 0 0,-2-3 1 15,2-2-2-15,-6-3 2 0,4 1-2 0,-3-3 1 0,1-2-1 16,2-2 0-16,0-3 0 0,0-1 0 0,-2-2-1 15,2-2 1-15,-6-1 0 0,3-1 0 0,-2 1 0 16,0-2 0-16,-1-3 0 0,-1-2 0 0,2-1 0 16,-3-2 0-16,0 0 0 0,-1 2 0 0,-1 0 1 15,-1 1 0-15,-4 1 0 0,-1-1 1 0,-1 0 2 0,-2 1 0 16,1-1-1-16,-4-1 2 0,-1-2 2 0,1 2 0 16,-2-1 1-16,-2 3 0 0,-1 1 2 0,-2-1 0 15,1 3 0-15,2 1 1 0,-1 2 4 0,5 1 1 16,-9 2 0-16,2 1-1 0,-1 2 6 0,1 2-1 15,-3-1 0-15,4 1 1 0,-4 1 1 0,0 0-1 16,1 2 0-16,-2 3 2 0,1 1-4 0,0 6 0 0,-1 1 0 16,-1 1 0-16,-1 2-1 0,-2 2 1 0,0 1 0 15,4 0 0-15,-4 2-3 0,4 1 1 0,-2 2 0 16,1 5-1-16,0 4-2 0,-2 4 0 0,-1 1 0 16,0 1 1-16,1 3-5 0,-1 1 1 0,3 1 0 15,-2 2 0-15,-1 0-2 0,0 2 0 0,4 1 0 16,-4 2 0-16,3 3-3 0,-2 2 1 0,4-1-1 15</inkml:trace>
  <inkml:trace contextRef="#ctx0" brushRef="#br0" timeOffset="-170280.32">12627 16227 866 0,'-2'-2'0'0,"2"2"0"0,-3-3 0 0,3 3 81 16,-2-3 1-16,2 3-1 0,-3 0 1 0,3 0-15 0,0 0-1 16,0 0 0-16,0 0 0 0,0 0-32 0,0 0 0 15,0 0-1-15,0 0 2 0,0 0-22 0,0 0 2 16,0 0 0-16,0 0-1 0,0 0-8 0,8 0-1 15,-8 0 1-15,22-11 1 0,-1-3-5 0,3-2 1 16,2 0 1-16,-6 2-1 0,3 3-2 0,-3 0 0 16,4 0 1-16,-1 0 0 0,2-2-1 0,2 0 0 0,-1 1 0 15,-4 0 0-15,-1 1-1 0,-1 0 1 16,-1 0-1-16,1 2 1 0,-1 1-1 0,1 0 0 0,-2 0 0 16,3 0 2-16,-1 2-2 0,1-1 0 0,-3 3 0 15</inkml:trace>
  <inkml:trace contextRef="#ctx0" brushRef="#br0" timeOffset="-169981.03">12821 16522 1281 0,'0'0'0'0,"0"0"0"0,0-4 0 0,0 4 10 16,0-3 1-16,0 3 1 0,0-3-1 0,0 3 5 16,5-3 0-16,-5 3 1 0,13-3 0 0,-13 3 3 15,12-3 0-15,-12 3 1 0,26-5-1 0,-9 0-8 16,3 0 1-16,0-1-1 0,1-4 1 0,0-2 8 0,1-2-1 16,0-2 0-16,5-3 1 0,2-2 1 15,3-3-1-15,0 2 0 0,-3 2 2 0,1 1-1 0,0 1 1 16,-1 2-1-1,0 2 2-15,-7 1 2 0,5 2 1 0,-5 2 0 0,2 1 0 0,-6 0-5 0,-1 2-1 16,-2 1 0-16</inkml:trace>
  <inkml:trace contextRef="#ctx0" brushRef="#br0" timeOffset="-169494.29">14409 15532 1658 0,'0'0'0'0,"0"0"27"15,0 0 1-15,0 0-1 0,-2-3 1 0,2 3 23 16,0 0-1-16,0 0 1 0,0 0-1 0,0 0-14 0,0 0 1 16,0 0 0-16,0 0 0 0,0 0-22 15,0 0 0-15,0 0 1 0,0 1 0 0,0-1 0 0,0 7-1 16,-3 9 1-16,1 7 1 0,2 12-2 0,0 9 1 15,-1 2 0-15,1 0 1 0,0-1-3 0,0-1 2 16,-2 3-1-16,2 1 0 0,-5 3 0 0,1 1 0 16,0-1-1-16,-2-4 2 0,1-6-4 0,0-1 2 15,2-5-2-15,3-4 1 0,0-2-1 0,-1-5-1 16,1-2 0-16,0 0 1 0,0-2-1 0,0 1 0 0,0-4-1 16,1-4 1-16,1-3-2 0,-1-4 0 0,-1-6 0 15,4 8 0-15,-4-8-2 0,4 1 1 0,-4-1-1 16,2 2 1-16,-2-2-2 0,3 0 0 0,-3 0-1 15</inkml:trace>
  <inkml:trace contextRef="#ctx0" brushRef="#br0" timeOffset="-168831.17">14872 15632 1695 0,'0'0'0'0,"0"0"0"0,0-3 0 0,0 3 21 15,0-2 1-15,0 2-1 0,-1 0 0 0,1 0 13 0,0 2 1 16,0-2-1-16,-3 3 0 0,3-3-13 0,-5 4 0 15,5-4 0-15,-13 15 0 0,0 1-12 0,-1 3 0 16,3 0 0-16,3 0 0 0,5-2-1 0,-2-1 0 16,5 1 0-16,-3 1 1 0,0-1 4 0,1 0 2 15,2 1-2-15,0-1 2 0,0 2 4 0,0 0 0 16,0 0 0-16,2 2 0 0,1 3 3 16,0 1-1-16,-3-3 0 0,2-1 1 0,1-2-3 0,-3 0 0 0,3-2 0 15,2-1 0-15,-4-2-3 0,2 0-1 16,1-1 1-16,0-3 0 0,4-4-5 0,-3-3 1 15,-5-3 0-15,10 6 0 0,-10-6-5 0,11 8 1 0,-3-4-2 16,0-3 2-16,1-1-5 0,1-1 1 0,1-3-1 16,-3 1 2-16,5 0-4 0,-4 0 0 0,3-5 0 15,0-3 0-15,3-3-1 0,-1-2 0 0,0-2 0 16,-2 3 1-16,0-3-2 0,-2 1 1 0,1-2-1 0,-3-2 1 16,0-3-2-16,1 1 1 0,-4 0 0 0,-2 1-1 15,-1 2-3-15,0 2 0 0,-2-1 1 0,-4-1-1 16,0-2-1-16,-3-1-1 0,1 1 0 0,0 0 2 15,-2 0-1-15,-2 0 1 0,0-2 1 0,2 0-1 0,-4 0 3 16,1 1 1-16,1 1-1 0,-3 3 1 0,5 1 1 16,0 4 0-16,-1 3 0 0,-1 1 0 15,1 6 0-15,1 0 0 0,0 3 0 0,-2-1 1 0,2 2 1 16,0 0 0-16,-1 3 1 0,-3 2 0 0,0 3 3 16,-1 3-1-16,0 2 1 0,4 1 1 0,-2 2 0 15,1 3 2-15,2-2 0 0,-2-2 0 0,7-3 1 16,-2-2 2-16,4-4-2 0,1-1 1 0,0-5-3 0,0 5 1 15,0-5-1-15,0 4 1 0,0-4-5 0,6 7 1 16,-6-7-1-16,10 8 1 0,-2-2-4 0,1 2 1 16,2 0-1-16</inkml:trace>
  <inkml:trace contextRef="#ctx0" brushRef="#br0" timeOffset="-168481.18">15486 15442 1897 0,'0'-2'0'0,"0"2"0"16,2-1 0-16,-2 1 27 0,0 0 1 0,0 0-1 15,0 0 1-15,0 0 21 0,0 0 2 0,0 0-1 0,0 0 1 16,0 0-7-16,0 0 1 0,0 0 0 0,0 0-1 15,0 0-20-15,0 3 0 0,0-3-1 0,-2 28 1 16,-3 1-3-16,2 6 0 0,-3 1 1 0,1 0-1 0,3 1-3 16,2-1 0-16,0 1 0 0,0-3 1 0,0-2 0 15,4 0 1-15,-1 1-1 0,0 3 1 16,0 1 0-16,0-1-1 0,2-1 0 0,-3-2 0 0,1-1-2 16,0-2-1-16,2-5 1 0,-4-2 0 15,1-8-6-15,0-2 2 0,-2-5-2 0,0-2 1 0,0-6-6 16,0 4 1-16,0-4-2 0,0 1 2 0,0-1-6 15,0 0 0-15,0 0 0 0</inkml:trace>
  <inkml:trace contextRef="#ctx0" brushRef="#br0" timeOffset="-167331.75">14307 16541 1470 0,'0'0'0'16,"0"0"0"-16,4-4 0 0,-4 4 24 0,0-3 1 16,0 3 0-16,0-1 0 0,0 1-1 0,0 0 0 15,0 0-1-15,0 0 1 0,0 0-16 0,0 0-1 16,0 0 1-16,2 0 0 0,-2 0-8 0,6 1 0 15,-6-1 0-15,13 3 1 0,-13-3-2 0,29 0 1 0,-10 0 0 16,3 0 0-16,4-3-1 0,-1-3 1 0,1-2-1 16,2-2 1-16,-2 1-1 0,3-1 1 15,-1 1-1-15,4-1 1 0,3-1 0 0,4-1 0 0,-4-3 0 16,3 1 0-16,3 2 2 0,1-3 1 0,-2 1-1 16,-1 1 2-16,1 2 1 0,0 2 1 0,0-1 0 15,0 1 0-15,0 1 3 0,-2 2 2 0,-3-1-1 0,2 1 0 16,-1 1 2-16,-2 2 2 0,-4-2-1 0,0 0 0 15,-3 1 3-15,-1-1 1 0,-2 3 0 0,-2 1 0 16,-1-1-1-16,0 2 2 0,-7 0 0 0,0 0 0 16,-1-1 1-16,-5-1 2 0,-2 2-2 0,-2 0 1 15,-4 0-1-15,3 0 0 0,-3 0 0 0,5 0 0 16,-5 0-1-16,0 0 1 0,0 0 0 0,0 0 0 0,0 0-2 16,0 0 0-16,0 0 0 0,0 0 0 0,0 0-4 15,0 0 2-15,0 0-1 0,0 0 1 0,0 0-6 16,0 0 1-16,0 0 0 0,0 0 0 0,0 0-5 15,0 0-1-15,0 0 1 0,0 0-1 0,0 0-3 16,0 0 0-16,0 0 1 0,0 0 0 0,0 0-2 0,0 0 0 16,0 0 0-16</inkml:trace>
  <inkml:trace contextRef="#ctx0" brushRef="#br0" timeOffset="-165747.98">16304 15747 1042 0,'0'0'0'0,"0"0"0"0,-2-4 0 16,2 4 25-16,-3-5-1 0,3 5 1 0,-3 0 0 0,3 0 8 15,-2 0 2-15,2 0 0 0,0 0 0 0,0 0-9 16,0 0 1-16,0 0-2 0,0 0 2 0,0 0-13 15,0 0-1-15,0 0 1 0,0 0-1 0,0 0-4 16,0 0 0-16,0 0 0 0,2 0 1 0,-2 0-3 16,14-2 1-16,-14 2 0 0,35-14-1 0,-11 3 8 0,5-2 0 15,-1 1-1-15,-2 2 1 0,-1 2 4 0,1 0 1 16,-1 2-1-16,-1 3 1 0,2 0-3 0,-4 1 0 16,2 0 0-16,2-1 0 0,-6 0-8 0,1 0 1 15,0 0-1-15,0 1 1 0,-2 1-6 0,0-1 1 16,1 2-1-16,-4 2 2 0,-1-1-4 0,1 1 0 15,-7-1 1-15</inkml:trace>
  <inkml:trace contextRef="#ctx0" brushRef="#br0" timeOffset="-165458.54">16497 16108 1470 0,'0'0'0'15,"0"0"10"-15,0 0 0 0,0 0 0 0,20-11 0 16,-20 11 12-16,32-11 1 0,-16 5-1 0,2-2 2 16,2-2 3-16,1 1 0 0,-3-1 0 0,-1 1 1 0,-1-1 1 15,0 1 0-15,-3-1 0 0,1 1 0 0,2-1 3 16,3 1-1-16,0 1 1 0,0 0-1 0,-3 2-7 15,2 3 0-15,-2-2 1 0,1-2 0 0,-4 0-8 16,2-1-1-16,-1 0 1 0</inkml:trace>
  <inkml:trace contextRef="#ctx0" brushRef="#br0" timeOffset="-164713.36">17631 15781 1595 0,'0'0'0'0,"0"0"0"15,0 0 0-15,0 0 31 0,0 0 0 0,0 0 0 0,-1 0 1 16,1 0 25-16,0-5 1 0,0 5 0 0,-2-11 0 16,2 11-10-16,0-13 1 0,0 13-1 0,0-22 1 15,0 22-21-15,0-25 0 0,0 25 0 0,-3-21 1 16,3 21-8-16,0-14 0 0,0 14-1 0,0-13 2 0,0 13-3 15,0-17 0-15,0 17 0 0,5-24 1 0,1 8-8 16,-1-1 1-16,-2 1-1 0,2 5 1 0,0 1-5 16,3 4 1-16,0 0 0 0,0 1 0 0,3 0-4 0,0 0-1 15,2 1 1-15,3-1-1 0,0 2-2 16,3 1 1-16,0 2-1 0,-6 3 1 0,1 4-2 0,-1 0 1 16,-4 8-1-16,-1 2 1 0,2 7-2 0,-5 4 1 15,-2 2-1-15,-2 1 1 0,-2-3-1 0,-4 2 0 16,-3 0 0-16,0 2 0 0,-6 0-1 0,-1-1 1 15,3-1-1-15,-4-1 1 0,1-4-9 0,1-1 1 16,1 0 0-16,0-1 0 0,-1 1-11 0,0 0 0 16,1-4 0-16,0-2 0 0,-1-4-6 0,1-1 1 0,0-1-1 15,1 1 0-15,1 0-17 0,-2-2-1 0,2-2 0 16,3-1 2-16,3-1 7 0,3-1 2 0,2-6-1 16,-6 8 1-16,6-8 10 0,-5 3 1 0,5-3 0 15,-3 6 0-15,3-6 7 0,-3 4 0 0,3-4 1 16,0 6-1-16,0-6 5 0,0 3 0 0,0-3 0 15,6 5 0-15,2-4 3 0,0 1 0 0,5 0-1 16,4-2 2-16,7-4 0 0,2 1 1 0,-1 0-1 16,-1 0 1-16,-5-2 3 0,-1 0 0 0,-1 1-1 15,-1 2 1-15,0 0 1 0,-1 2 1 0,-1 0-1 0,0 0 2 16,-1 0 3-16,0 0 2 0,0 2-1 0,-1 0 0 16,-2-1 9-16,1-1-1 0,2 2 1 0,-5-1 0 15,0 3 6-15,0-1 0 0,1 0 1 0,-2 2-1 16,1 1-3-16,0 0 0 0,-2 1 0 0,-1-1 0 15,-1 0-5-15,1 1 1 0,-5-7-1 0,5 8 1 0,-5-8-9 16,2 3 2-16,-2-3-1 0</inkml:trace>
  <inkml:trace contextRef="#ctx0" brushRef="#br0" timeOffset="-163413.81">17105 15583 1218 0,'0'-2'0'0,"0"2"0"0,-4-5 0 0,4 5 15 15,0-3-1-15,0 3 1 0,-3-1 1 0,3 1 6 16,0 0 2-16,0 0-2 0,0 1 2 0,0-1-9 16,0 0 1-16,0 0 0 0,-2 5 1 0,2-5-11 0,-6 11 1 15,6-11 0-15,-10 35 1 0,2-8-5 0,0 6 2 16,3 0-1-16,-1 0 1 0,1 1-2 0,0 1 1 15,2 1 0-15,2 2 0 0,1 5 1 16,-4 4-1-16,3-4 1 0,1-5-1 0,1-5 1 0,3-3-1 16,-3-3 1-16,2-3-1 0,0-3 1 0,1-4-1 15,-1-3 1-15,0-3 0 0,0-3-3 0,-1-3 2 16,-2-5-1-16,3 5 1 0,-3-5-3 0,0 3 1 0,0-3 0 16</inkml:trace>
  <inkml:trace contextRef="#ctx0" brushRef="#br0" timeOffset="-163130.3">17153 15782 1155 0,'0'0'0'0,"0"0"0"0,0 0 0 15,0 0 12-15,0 0 0 0,0 0 0 0,0 0 1 0,0 0 15 16,2 2 0-16,-2-2 0 0,13 3 1 0,-13-3-8 16,9 3 2-16,-9-3-1 0,24 14 1 0,-8-1-12 15,3 3 0-15,0 0 0 0,-1-1 0 0,-5 0 0 16,-1-1 0-16,1 2-1 0,0 1 1 0,0-1 3 16,-1 0-1-16,-1 1 1 0,-1 1-1 0,-2-1 0 15,-2 2 1-15,1-3-1 0,-1-3 2 0,1-5-3 16,-3-4 1-16,-4-4-1 0</inkml:trace>
  <inkml:trace contextRef="#ctx0" brushRef="#br0" timeOffset="-162841.37">17402 15730 1369 0,'0'0'0'0,"0"0"0"16,0 0 0-16,0 0 11 0,0 0 0 0,0 0 0 15,0 0 2-15,0 0 11 0,0 0 2 0,0 0 0 16,-5 8 0-16,5-8-12 0,-14 27 1 0,4-8-1 16,-3 1 1-16,1 1-8 0,-1 3 0 0,0 3-1 15,5 1 2-15,2 4-3 0,1 1 0 0,-1 0 1 0,-2 0-1 16,0 1-1-16,-3-1-1 0,1-1 1 0,2-4 0 15,3-1 3-15,-3-2 1 0,4-1-2 0,-1-2 2 16,2-1 0-16,3-2 0 0,0-3 0 0</inkml:trace>
  <inkml:trace contextRef="#ctx0" brushRef="#br0" timeOffset="-160846.86">15470 15104 501 0,'0'2'0'0,"0"-2"0"0,-1-2 0 0,1 2 62 0,-4-6 1 16,4 6-2-16,-3 2 2 0,3-2-32 0,-1 8-1 16,1-8 0-16,0 12 2 0,0-12-21 0,0 15 1 15,0-15-1-15,0 23 2 0,0-23-12 0,4 32 1 16,1-15 0-16,0-1 1 0,0-3-3 0,1 0 0 15,-1-1 0-15,3-1 0 0,-5-1-2 0,2-4 2 0,0 0-1 16,3 2 1-16,-2 0 0 0,4-1 0 0,-1-3 0 16,-1 1 0-16,2 0 0 0,1-2 1 0,2 0 1 15,-6-3-1-15,3 2 5 0,0-1 1 0,1-1 0 16,-3-1 0-16,0-1 8 0,0-3 1 0,1 4 0 16,-1-2 1-16,0-4 2 0,2-1 0 0,-2-1 0 15,1-1 0-15,2-1 13 0,-3-1 1 0,-1 1 0 16,-1-2 0-16,-1 2 4 0,-2-2 0 0,2-1 0 15,-5-2 1-15,1 0-5 0,1 0 0 0,-2 1-1 16,-2 0 1-16,1 4-3 0,-4 3 0 0,4 0 1 16,-3 1 0-16,1-1-1 0,0 1 1 15,-2 1-1-15,0 1 1 0,-6 0-3 0,2 1 1 0,-4 1 0 0,5 1 0 16,0 0-6-16,3 2 2 0,-3 0-1 0,-3 0 0 16,0 4 4-16,0-1 1 0,-5 3 1 0,1 2-1 0,0 3-10 15,-3 2 0-15,2-1 0 0,3-1 0 0,-3-3-4 16,2-3 0-16,3 0 1 0,1 0 0 0,10-5-5 15,-8 9 0-15,8-9 0 0,-6 5 2 0,6-5-8 16,-5 0 2-16,5 0-1 0</inkml:trace>
  <inkml:trace contextRef="#ctx0" brushRef="#br0" timeOffset="-160272.17">14884 15177 1369 0,'0'-1'0'0,"0"1"0"0,4-8 0 0,-4 8 33 0,2-3 1 16,-2 3 0-16,2-4-1 0,-2 4 17 0,0-1-1 15,0 1 0-15,0 0 1 0,0 0-23 0,0 0 0 16,0 0 0-16,0 0 1 0,0 0-19 0,0 0 0 15,0 0 0-15,0 1 1 0,0-1-7 0,-2 5 0 0,2-5 1 16,-2 26 0-16,-1-3-2 0,2 4 2 0,-3-1-2 16,3-3 1-16,-1-4 2 0,1-3-1 0,2-3 1 15,1-2 1-15,-2-2 0 0,0-2 1 16,0-7 0-16,0 9 1 0,0-9 1 0,1 10 0 0,-1-10 0 16,8 9 1-16,-8-9-4 0,0 5 2 0,0-5 0 15</inkml:trace>
  <inkml:trace contextRef="#ctx0" brushRef="#br0" timeOffset="-159532.71">14265 15266 954 0,'0'-2'0'0,"0"2"0"0,0-4 0 15,0 4 25-15,0-8 1 0,0 8 0 0,-5-7 0 16,5 7 18-16,-3-6 1 0,3 6 0 0,-3-5 1 16,3 5 0-16,-2-6 0 0,2 6 0 0,0-8 1 15,0 8-25-15,0-22-1 0,0 22 0 0,0-24 1 16,0 24-10-16,4-22 2 0,-4 22-2 0,9-17 1 0,-9 17 5 15,10-15 0-15,-10 15 0 0,14-9 0 0,-14 9 2 16,19-13 2-16,-19 13-2 0,19-5 1 0,-19 5 1 16,19-1 0-16,-19 1-1 0,20 5 2 15,-20-5-1-15,17 11 1 0,-17-11-1 0,16 20 2 0,-16-20-4 16,16 30 1-16,-10-14 0 0,-2 0 1 0,-1 1-6 0,-2 4 0 16,-1-2 1-16,-1 0 0 0,-2-2-5 15,-1-1 1-15,3-2-1 0,-4 1 2 0,2 1-1 0,-2-2 0 16,-1-2 1-16,1 1-1 15,-1-2-5-15,-1 0 1 0,2 0-1 0,1-1 1 0,0-4-2 16,3-1 1-16,1-5-2 0,-3 6 2 0,3-6 0 0,-4 7 0 0,4-7 0 16,4 3 1-16,-4-3-1 0,4 3 1 0,-4-3-2 15,8 0 2-15,2 0-1 0,1-2 1 0,5-4 0 16,5-3 0-16,4-4-3 0,2-1-1 0,2-2 1 16</inkml:trace>
  <inkml:trace contextRef="#ctx0" brushRef="#br0" timeOffset="-158554.02">18094 15187 1632 0,'0'-2'0'0,"0"2"0"0,0-3 0 16,0 3 22-16,-2-6-1 0,2 6 0 0,-3-3 1 15,3 3 19-15,-3-4 2 0,3 4-2 0,-2-6 2 16,2 6-26-16,-5-5 0 0,5 5-1 0,-3-4 2 0,3 4-14 16,-5-7 0-16,5 7 0 0,-4-5 0 0,4 5-3 15,-4-6 0-15,4 6 0 0,-4-6 1 0,4 6-2 16,-8-7 0-16,8 7 0 0,-7-6 1 0,7 6-1 16,-6-6 0-16,6 6 0 0,-11-7 0 0,11 7 0 0,-10-6 1 15,10 6-1-15,-5-6 1 0,5 6 0 0,-4-7 1 16,4 7-1-16,-4-11 2 0,4 11 0 0,2-12 0 15,-2 12 1-15,6-18-1 0,-6 18 0 0,5-16 2 16,-5 16-1-16,13-11 1 0,-13 11-1 0,9-9 1 16,-9 9-1-16,12-8 1 0,-12 8 1 0,12-3 0 15,-12 3 1-15,12-3 0 0,-12 3 2 0,19-4 0 0,-19 4 0 16,25 2 1-16,-25-2-4 0,24 11 1 0,-24-11 0 16,21 21 0-16,-21-21-5 0,9 33 1 15,-7-14 1-15,0 2-1 0,-2 1-3 16,0 3 1-16,-2 0-1 0,-1 2 1 0,-4 2-2 0,1 1 1 0,-5-2 0 15,3-1 0-15,-2-3-2 0,-2-2 0 0,0-1-1 16,3-1 2-16,-4 1-4 0,2 0-1 0,1-2 0 16,-2-2 2-16,0-3-6 0,3 0 1 0,-2 1 0 15,3-3 0-15,1-1 1 0,-4-1 0 0,5-2 0 16,3 0 1-16,-2 0-1 0,3-2 1 0,2-6 0 0,-3 6 0 16,3-6 2-16,-1 7-1 0,1-7 1 0,0 3-1 15,0-3 3-15,1 3-1 0,-1-3 1 0,10 3 0 16,-6-1 3-16,4-1 0 0,0 1 0 0,2 0 0 15,6-2 0-15,0-2 1 0,3-1-1 0,0-2 1 16,-3-3 3-16,2-1 1 0,2 1-1 0,-2 1 1 16,3 3 7-16,-1 0 2 0,-4 1-2 0,2 0 1 15,-2 0 6-15,1 0 2 0,-2 0-2 0,-1 1 1 16,-1 2 1-16,-4 2 2 0,-1-1-1 0</inkml:trace>
  <inkml:trace contextRef="#ctx0" brushRef="#br0" timeOffset="-158055.6">18508 15845 1532 0,'0'0'0'0,"0"0"0"0,0 0 0 15,0 0 28-15,0 0 2 0,0 0-1 0,0-1 0 0,0 1 25 16,6-6 1-16,-6 6 0 0,15-4 0 0,-15 4-32 16,21-3 1-16,-21 3 0 0,25-3-1 0,-25 3-16 15,32-5 0-15,-15 1-1 0,4-3 1 0,3 1-5 0,2 0 1 16,1-4-1-1,1-1 0-15,3-2 0 0,-1-1 0 0,0 1 1 0,0 2-1 0,2 0 1 0,0 0 1 16,-1 2-1 0,-6 2 2-16,-1 4 1 0,-3 2 2 0,-2-3 0 0,-2 3 0 0,-1-1-1 0,-6 1 0 15,1 1 1-15,-6 0 0 0,-5 0-6 0,5 0 1 16,-5 0-1-16</inkml:trace>
  <inkml:trace contextRef="#ctx0" brushRef="#br0" timeOffset="-157740.7">18830 15410 1658 0,'0'0'0'0,"0"0"0"0,0 0 0 0,0 0 15 16,-2 0 0-16,2 0 1 0,0 2 0 0,0-2 22 15,0 0 1-15,0 0 1 0,0 4-1 0,0-4 15 16,0 13 0-16,0 6-1 0,0 10 2 0,-3 10-22 16,0 9 1-16,1 2-1 0,-2 3 1 0,1 2-3 15,-2 2 1-15,0 0-1 0,-1 0 2 16,-2 3-5-16,0 0 0 0,1-3 0 0,-2-3 0 0,1-5-7 15,-2-1 1-15,1-6-1 0</inkml:trace>
  <inkml:trace contextRef="#ctx0" brushRef="#br0" timeOffset="-156730">19659 15416 1206 0,'-2'-1'0'0,"2"1"0"0,-1-3 0 0,1 3 102 16,-4-4 0-16,4 4 0 0,-3-3 0 0,3 3-5 16,-3-1-1-16,3 1 1 0,0 0-1 0,0 0-65 15,0 0 0-15,0 0 1 0,-1 1-1 0,1-1-18 16,-4 3 1-16,4-3-1 0,-9 19 1 0,-1 2-7 15,-1 6 0-15,0 1 1 0,1 3 0 0,2 2 0 16,0 0 0-16,0 0 0 0,-1 1 1 0,1-3-2 16,3-1 1-1,-1-3 0-15,1-1 1 0,3-3-2 0,2-1 1 0,0-3 0 0,2 0-1 0,1-3-2 0,2-3 1 16,1-2-1-16,1-1 1 0,-1-3-5 0,0 0 1 16,1-2 0-16,-1-4 1 0,2-1-3 0,3 0 1 15,-1 0-1-15,1-3 1 0,2-5-1 0,0-5 0 16,-1-2 0-16,1-3 0 0,-2-1-1 0,0-3 1 15,-1 0 0-15,-1 0 0 0,-4-2-1 0,-2-1 0 16,1-1-1-16,-1 1 2 0,-2 0-2 0,1-2 1 16,-2 0-1-16,-2 1 1 0,1 3-3 0,-2-1 1 0,-1 2 0 15,-4 1 0-15,2 4 0 0,0 2 1 0,-5 3-2 16,1 1 2-16,0 3 0 0,1 3 1 0,2 2 0 16,0 1 0-16,-3 1-1 0,2-1 2 0,0 1 0 15,0-1 0-15,0 0 0 0,0 2 0 0,0 0 0 16,2 2 0-16,6-2 0 0,-3 5 2 0,3-5-2 0,-10 6 1 15,10-6-2-15,-10 11 1 0,10-11 0 0</inkml:trace>
  <inkml:trace contextRef="#ctx0" brushRef="#br0" timeOffset="-156474.2">19935 15396 1658 0,'3'1'0'0,"-3"-1"0"0,9 4 0 0,-9-4 11 0,7 3 1 16,-7-3-1-16,16 6 1 0,-16-6 8 0,25 8 1 15,-25-8-1-15,27 13 0 0,-27-13 11 0,23 14 1 16,-23-14-1-16,23 24 2 0,-8-9-14 0,2 3 0 16,-2 1 0-16,1 3 1 0,0 0-2 0,0 2 0 15,1 0 0-15,4-2 0 0,-4-3-3 0,2-2 0 16,1-2 0-16,-1-1 1 0,1-3-9 0,1-2 1 0,-2-1 0 15</inkml:trace>
  <inkml:trace contextRef="#ctx0" brushRef="#br0" timeOffset="-156191.11">20316 15396 1532 0,'-2'0'0'0,"2"0"0"0,0 0 0 0,0 0 22 16,-3-2-1-16,3 2 0 0,-2-5 2 0,2 5 22 15,-8 2 1-15,8-2-1 0,-9 10 1 0,9-10-13 16,-15 19 2-16,6-4 0 0,-2 3 0 0,-1 2-17 15,1 3 0-15,-2 2 0 0,1 5 1 0,-3 5-1 16,3 3 0-16,-1 1-1 0,-1-1 1 0,1 0-2 0,-3 2 0 16,2 0 0-16,-2-2 0 0,1-2-1 0,1 2 1 15,1-2-2 1</inkml:trace>
  <inkml:trace contextRef="#ctx0" brushRef="#br0" timeOffset="-154810.15">20644 15435 1231 0,'0'0'0'0,"0"0"0"0,0 0 0 15,0 0 41-15,-3 0 2 0,3 0-2 0,0 0 2 0,0 0 19 16,0 0 0-16,0 0 0 0,0 0 1 0,0 0-41 15,0 0 1-15,0 0-1 0,0-4 1 0,0 4-16 16,0-5 0-16,0 5 0 0,3-8 1 0,-3 8-7 16,9-14 0-16,-9 14 0 0,18-21 0 0,-18 21-1 0,24-28 0 15,-24 28 0-15,24-23 2 0,-24 23-2 0,22-14 0 16,-22 14 0-16,19-6 1 0,-19 6-1 0,19-5 1 16,-19 5-1-16,21-1 1 0,-21 1 0 0,30 1 0 15,-30-1 0-15,27 5 0 0,-27-5 2 0,23 13-1 16,-23-13 0-16,13 26 0 0,-13-7 1 0,-2 5-1 15,-6 2 0-15,-3 2 1 0,-4 4-3 0,-4 3 2 16,0-1-2-16,-2 1 1 0,1 0-2 0,-1 0 1 16,-3-2 0-16,3-3 0 0,4-4-7 0,-1-3 0 0,-1-1 0 15,-2 1 2-15,1-3-17 0,-1 1 2 16,4-4-1-16,2-1 1 0,4-3-9 0,1-2 1 16,2-3-2-16,1-2 2 0,7-6-2 0,-4 3 1 0,4-3 0 15,0 0-1-15,0 0-1 0,0 0 1 0,0 0-2 16,11-6 2-16,-1 0 4 0,4-1 2 0,4 1-1 15,-2-2 0-15,1-2 11 0,3 1-1 0,0-1 0 16,1 3 2-16,-2-1 6 0,-3 0 0 0,3 0 1 16,2 0 0-16,0-2 4 0,-1 1 0 0,1-1-1 0,0 1 1 15,-1-1 0-15,1 1 1 0,0 1-1 0</inkml:trace>
  <inkml:trace contextRef="#ctx0" brushRef="#br0" timeOffset="-154424.45">21253 14758 941 0,'-2'0'0'0,"2"0"0"15,2 1 0-15,-2-1 13 0,1 2 1 0,-1-2-1 16,0 5 2-16,0-5 21 0,0 12 0 0,0-12 0 15,-4 30 0-15,0-9-2 0,-4 4 1 0,4 2 0 16,-4 3 0-16,-4 4-13 0,3 0 1 0,-1 4-1 16,-1 2 1-16,2 3 9 0,1 1 2 0,-5 2-2 0,2-2 2 15,1-3 4-15,2-1 1 0,-3-5 0 0,3-2 0 16,3-3-4-16,1-3 1 0,-1-3-1 0</inkml:trace>
  <inkml:trace contextRef="#ctx0" brushRef="#br0" timeOffset="-153787.14">21213 15644 992 0,'0'-1'0'0,"0"1"0"0,0-5 0 0,0 5 43 16,-5 0 2-16,5 0-1 0,-3 0 1 0,3 0 10 16,0 0 0-16,0 0 0 0,0 0 1 0,0 0-18 0,0 0 1 15,0 0-1-15,0 0 2 0,0 0-18 0,2 0 1 16,-2 0-1-16,11-5 1 0,-11 5-7 0,20-6 1 15,-4 1 0-15,3-3 1 0,4-1 4 0,2-2 2 16,1 0-2-16,-2 3 2 0,1 0 2 0,1 1 1 16,-1 3 0-16,1-1 0 0,-1 0 0 0,-1 2-1 0,2 0 1 15,-6 1 1-15,1-1-2 0,-2 0 0 0,0 0 0 16,-1 0 0-16,-2-2-9 0,0-3 0 0,-2-2 1 16</inkml:trace>
  <inkml:trace contextRef="#ctx0" brushRef="#br0" timeOffset="-153508.86">21549 15394 1545 0,'0'0'0'0,"0"0"0"0,0 0 0 16,0 0 27-16,-1-5 1 0,1 5-1 0,0-3 1 15,0 3 22-15,0-3 2 0,0 3-2 0,0-3 2 0,0 3-18 16,0 0 0-16,0 0 0 0,0 3 1 0,0-3-19 16,-4 3 0-16,4-3 1 0,-4 21 0 0,-1 3-5 15,-2 4 1-15,1 2-1 0,0 0 0 0,-1 0-1 16,1 2 0-16,0 0-1 0,-1-2 1 0,1-3-1 0,-1-2 0 16,1-1 0-1,0-2 1-15,1-1-4 0,0-2 2 0,-1-2-1 0,-1-1 1 0,1 0-5 16,-2-1 0-16,2-3-1 0</inkml:trace>
  <inkml:trace contextRef="#ctx0" brushRef="#br0" timeOffset="-153177.24">21937 15535 941 0,'0'0'0'0,"0"0"0"0</inkml:trace>
  <inkml:trace contextRef="#ctx0" brushRef="#br0" timeOffset="-152361.9">21916 15456 690 0,'0'0'0'0,"0"0"0"0,0 0 0 0,0 0 30 16,-5 0 0-16,5 0 1 0,-3 0 0 0,3 0 25 0,-2 0 1 16,2 0 1-16,0 0-1 0,0 0-16 0,0 0 2 15,0 0-2-15,0 0 2 0,0 0-8 0,0 0 1 0,0 0-1 16,0 0 0-16,0 0-1 0,0 0 1 0,0 0-1 16,0 0 0-16,0 0 0 0,0 0 1 0,0 0 0 15,0 0-1-15,0 0 6 0,0 0 0 0,0 0-1 16,0 0 2-16,0 0 1 0,0 0 1 0,0 0 0 15,0 0-1-15,0 0-2 0,0 0-1 0,0 0 0 16,0 0 0-16,0 0-8 0,0 0 0 0,0 0 1 16,0 0-1-16,0 0-4 0,0 0 0 0,0 0 0 15,0 0 1-15,0 0-7 0,0 2 1 0,0-2-1 16,0 3 0-16,0-3-3 0,0 3 0 0,0-3 0 16,5 3 0-16,-5-3-5 0,5 3 2 0,-5-3 0 0,3 2-1 15,-3-2-3-15,2 0 1 0,-2 0-1 0,0 0 0 16,0 0-3-16,0 1 0 0,0-1 0 0,0 0 0 15,0 0-4-15,0 0 2 0,0 0-2 0,0 0 2 0,0 0-4 16,0 0 1-16,0 0 1 0,0 0-1 0,0 0-3 16,0 0 1-16,0 0 0 0,4-4 0 0,-4 4-5 15,5-7 1-15,-5 7-1 0,3-3 1 0,-3 3-18 16,4-3 0-16,-4 3 0 0,3-3 1 0,-3 3-17 16,3-3 1-16,-3 3-1 0,3-4 1 0,-3 4-7 0,0 0 2 15,0 0-2-15,0 0 2 0,0 0 4 16,0 0 0-16,0 0-1 0,0 0 3 0,0 0 4 0,0 0 1 15,0 0 0-15,0 0 1 0,0 0 4 0,0 0 0 16,0 0 0-16,3-4 1 0,-3 4-5 16,8-7 1-16,-8 7-2 0,8-6 2 0,-8 6 0 0,7-6 0 15,-7 6 0-15,11-7 1 0,-11 7 9 0,11-6 1 16,-11 6 1-16,9-6-1 0,-9 6 6 0,10-5 0 16,-10 5 1-16,10-6 0 0,-10 6 3 0,6-4 2 0,-6 4-2 15,8-6 2-15,-8 6 1 0,3-6 2 0,-3 6-1 16,3-7 0-16,-3 7 1 0,3-6 1 0,-3 6 0 15,4-11 0-15,-4 11 0 0,3-9 1 0,-3 9-2 16,3-7 2-16,-3 7-1 0,3-3 1 0,-3 3 0 16,0-3 0-16,0 3 0 0,0-3 0 0,0 3 0 15,0-3 0-15,0 3 0 0,0-4 0 0,0 4 0 16,0-3 1-16,0 3 2 0,0-1 0 0,0 1-1 0,0 0 2 16,0 0 6-16,0 0 0 0,0 0 0 0,0 0 0 15,0 0 11-15,0 0 2 0,0 0-2 0,0 0 2 16,0 0 6-16,0 0 1 0,0 0 0 0,0 1 1 15,0-1 5-15,0 3 1 0,0-3-1 0,-5 26 1 0,2 1-4 16,-2 4 2-16,-1 4 0 0,0 2 0 16,-1 1-5-16,1 0 1 0,1 0 1 0,-4 0-1 0,2 0-3 15,1 0 1-15,0-2 1 0,1-3-1 0,-2-3-7 16,4-1 1-16,0-1-1 0,-2 1 1 0,-1-2-6 16,-1-4 3-16,4-2-2 0,-3-2 1 0,3-2-5 15,1-2 1-15,1-4-1 0,1-3 2 0,0-8-10 0,0 3-1 16,0-3 1-16,0-5 1 0,0 5-6 0,3-5 0 15,3-3 0-15</inkml:trace>
  <inkml:trace contextRef="#ctx0" brushRef="#br0" timeOffset="-152046.95">22362 15394 1595 0,'-2'0'0'0,"2"0"0"16,0 0 0-16,0 0 13 0,0 0-1 0,0 0 0 16,0 0 2-16,0 0 8 0,0 0 1 0,0 0-1 15,0 0 1-15,0 0-7 0,0 0 1 0,0 0 0 0,7 5 0 16,-7-5-6-16,14 21 1 0,-6-4 1 0,0 2-1 15,0 2 4-15,2 1 1 0,1 1-2 0,-3 1 2 16,3 0 7-16,0 0 0 0,0-2 0 0,0-2 1 0,1-2 1 16,-1-2 0-16,0-2 1 0,0 0 0 0,0 0-2 15,0-1 1-15,-1-3 0 0,-2-2-1 16,-8-8-5-16,9 6-1 0,-9-6 0 0</inkml:trace>
  <inkml:trace contextRef="#ctx0" brushRef="#br0" timeOffset="-151789.8">22576 15382 1733 0,'0'0'0'15,"0"0"0"-15,0-4 0 0,0 4 29 0,0-3 2 0,0 3-1 16,-4 2 0-16,4-2 24 0,-6 8 0 0,6-8 0 15,-21 28 1-15,5-6-21 0,-3 5-1 0,2 2 1 16,-4-1 0-16,4 1-16 0,1-1 1 0,-5 1 0 16,2-1 0-16,0-1-5 0,-1-3 2 0,1-2-1 15,3 0 0-15,-1 0 0 0,1-1 1 0,0-2-1 16,0-2 1-16,2-1-10 0,1 0 0 0,5-2 1 16</inkml:trace>
  <inkml:trace contextRef="#ctx0" brushRef="#br0" timeOffset="-151347.24">22622 15434 1608 0,'9'-2'0'0,"-9"2"0"0,23-11 0 0,-23 11 27 16,22-13 1-16,-22 13-1 0,30-19 1 0,-9 7 16 0,1-2 1 15,2 1 0-15,-3 3 0 0,-3 2-17 0,-3 1 0 16,1 0 0-16,-1 2 1 0,-2 2-14 0,-2 3 1 16,1 0-2-16,-2 0 2 0,1 0-6 0,2 0 0 15,-4 0 0-15,1 0 0 0,-2 0-1 0,0 2 0 16,-2-1 0-16,-1 1 1 0,-5-2-2 0,5 5 0 16,-5 1 0-16,0 2 0 0,0 5-1 0,-3 4-1 0,-4 2 1 15,-1 3 1 1,-8 5-2-16,-1 2 0 0,-1 1 0 0,2 0 1 0,-3 0-4 0,2 2 2 0,1-4-1 15,1-1 0-15,3-5-1 0,-1-1-1 0,5-4 0 16,-2-3 2-16,6-1-3 0,0-2 0 0,3-3 0 16,-1-3 1-16,2-5 0 0,0 1 1 0,0-1-1 15,0 4 1-15,0-4 2 0,0 1-1 0,0-1 1 16,0 0-1-16,0 0 2 0,0 3 1 0,7-3-1 16,2-1 1-16,4-2 3 0,5-1 0 0,4 0 0 15,2-4 0-15,1-2 3 0,2 1 0 0,2-1 0 0,-2 1 0 16,-1-2-3-16,2 0 1 0,-2 0 1 0,-1-1-1 15,-1 0-2-15,2-2 0 0,-6-1 0 0,3 1 1 16,1 0-6-16,-5-2 2 0,2-1-2 0</inkml:trace>
  <inkml:trace contextRef="#ctx0" brushRef="#br0" timeOffset="-150730.31">23384 15070 1407 0,'0'-2'0'0,"0"2"0"16,3-6 0-16,-3 6 15 0,3-7 2 0,-3 7 0 15,3-6 0-15,-3 6 12 0,0-6 0 0,0 6 0 16,0-3 2-16,0 3-10 0,0-4 0 0,0 4 1 16,0-3-1-16,0 3-12 0,0-3 0 0,0 3 0 15,0-2 0-15,0 2 3 0,0 0 2 0,0 0-1 16,0 2 1-16,0-2 3 0,-3 3 0 0,3-3 1 0,-11 16 0 15,-3 3 4-15,-4 3 0 0,2 2-1 16,2 0 2-16,3-1 2 0,1 1-1 0,-1 0 1 0,3-2 0 16,3-4 1-16,2-3-1 0,1 0 1 0,2-3 1 15,2 1-6-15,0 0 1 0,2-4-1 0,4-1 0 16,-3-2-5-16,3-2 1 0,0-1 0 0,5 0 0 0,0-2-7 16,2-1 0-16,3-1 0 0,3-2 0 0,-1-4-7 15,6-1 2-15,-2-3-1 0,0-1 1 0,-2-4-5 16,0 0 1-16,1-1 0 0,-1-2 0 0,0 0-1 15,1 0 0-15,-3-2 0 0,0-1 0 0,-8 0 0 0,-1 1 0 16,-1 1 0-16,-2-1 0 0,-3 2-1 16,-4 0 0-16,-2 2 0 0,-2 1 1 0,-2 1-1 0,-3 3 0 15,-2-1-1-15,-1 4 2 0,-3 1 0 0,-2 1 0 16,-3 4 0-16,0 3 0 0,-5 2 2 16,-2 3-1-16,-3 2 0 0,-1 5 1 0,-8 2 3 0,-2 5 0 15,-1 3 0-15,-2 2 0 0,-2 1 5 16,-1 2 0-16,0 1 1 0,-1 3 0 0,-2 3-6 0,1 1 2 15,3-3-1-15</inkml:trace>
  <inkml:trace contextRef="#ctx0" brushRef="#br0" timeOffset="-149878.77">16611 16734 1619 0,'0'0'8'0,"0"0"34"0,0 0 1 0,0 0 0 15,5 0-1-15,-5 0 17 0,8 0 0 0,-8 0 1 16,5-2-1-16,-5 2-24 0,11-6 1 0,-11 6 0 16,22-7 0-16,-6 3-7 0,2-3 1 0,3-1-1 15,-1-1 2-15,4-2-7 0,0-3 1 0,3 1 0 16</inkml:trace>
  <inkml:trace contextRef="#ctx0" brushRef="#br0" timeOffset="-149632.53">16758 17052 1884 0,'0'0'47'0,"0"0"26"16,0 0 1-16,0 0 0 0,-5 8 0 0,5-8-29 16,5 0 1-16,-5 0 0 0,13-2 0 0,-13 2-26 0,30-6 0 15,-6 1 0-15,-3-1 1 0,1-2-15 0,2-2 2 16,-2-1-1-16,4 0 1 0,1-1-3 0,1-3 2 16,3-1 0-16,-4-1 0 0,2-2-5 0,-1-2 1 15,1-1 1-15</inkml:trace>
  <inkml:trace contextRef="#ctx0" brushRef="#br0" timeOffset="-149063.74">17608 16488 1796 0,'0'-1'0'0,"0"1"0"0,0-3 0 15,0 3 29-15,3-4 2 0,-3 4-1 0,5-1 0 16,-5 1 38-16,0 0-1 0,0 0 0 16,0 0 1-16,0 0-20 0,0 0 1 0,0 0-1 0,0 0 2 15,0 0-31-15,0 0 0 0,0 0 0 0,-4 6 0 16,4-6-5-16,-3 24 0 0,2-2 1 0,1 3-1 0,-4 7-4 15,3 4 2-15,1 2-2 0,0 2 1 0,0 0-2 16,0-1 1-16,1-1-1 0,4-1 1 0,2-4-4 0,-1-2 0 16,2-4 0-16,3-3 1 0,-1-3-3 15,1-4 2-15,1-3 0 0,0-1-1 0,2-2-1 0,2 0-1 16,-3-3 0-16,1-3 1 0,2-4-4 0,0-1 1 16,-2-3 0-16,1-1 0 0,1-6-2 15,1-1 1-15,-4-3 0 0,1-1 0 0,2 0-5 0,2-3 1 16,-2-1-1-16,0-1 1 0,-5-3-17 0,0 1 0 15,0 0 0-15,-3 0 1 0,0-3-12 0,0-2 2 16,-2 1 0-16,-3 4 0 0,1 3 0 0,-3 0 1 0,2 2 0 16,-1 4 1-16,0 2 4 0,-1 3 2 0,-1 8-2 15,3-8 2-15,-3 8 12 0,0-3 1 0,0 3 0 16,0 0 0-16,0 0 4 0,0 0 2 0,0 0 0 16,0 0-1-16,0 0 4 0,0 0 0 0,0 0 0 15,0 6 0-15,-1 2 4 0,-1 5 0 0,1 8 0 16,-1 4 0-16,0 8 11 0,-1 7 0 15,2 1 0-15,-1-2 1 0,0-1 8 0,2 0 1 16,-4 0 0-16,0 0-1 0,1-1 1 0,2-2 1 0,-4-2 0 0,2 0-1 16,1-1-4-16,1-4 0 0,-1-2 0 15,2-4 1-15,3-6-8 0,0-4 2 0,4-2-1 0</inkml:trace>
  <inkml:trace contextRef="#ctx0" brushRef="#br0" timeOffset="-148680.22">18695 16849 1821 0,'1'3'0'16,"-1"-3"0"-16,8 2 0 0,-8-2 12 0,3 0 1 16,-3 0-1-16,2 0 1 0,-2 0 11 0,0 0-1 0,0 0 1 15,0 0 0-15,0 0-10 0,0 0 1 0,0 0-1 16,0 0 2-16,0 0-7 0,0 0 0 0,0 0 0 16,0-5 0-16,0 5 1 0,6-5 1 0,-6 5 1 15,31-9-1-15,-8-4 2 0,6-3 2 0,1 1-1 16,1-1 1-16,-3 0 4 0,0 0 1 15,0 2-1-15,4 0 2 0,-3 1-2 0,1 0 1 0,-1 1-1 16,-1 1 1-16,0 3-2 0,-3 1 0 0,1 1 0 16,-3 1 0-16,1-1-5 0,-1 0 1 0,-3-2-1 15,1-2 1-15,-3 1-8 0,-2 1 1 0,0 0 0 0</inkml:trace>
  <inkml:trace contextRef="#ctx0" brushRef="#br0" timeOffset="-148413.4">19096 16477 1721 0,'2'2'0'0,"-2"-2"0"0,1-3 0 0,-1 3 34 0,-1-7-1 16,1 7 1-16,0-3 0 0,0 3 19 0,0-1 1 15,0 1 0-15,0 0 0 0,0 0-20 0,0 0-1 16,0 0 1-16,0 14 0 0,1 2-17 0,3 4-1 15,-1 4 1-15,0 3 1 0,-3 5-4 0,2 1 0 16,-1-2 0-16,-1 1 0 0,0-2-2 0,0-1 0 16,0-2-1-16,2-2 1 0,3-1 0 0,-1-1 0 0,3 0 0 15,-6-4 1 1,1-2-2-16,-1-3 0 0,3-1 0 0,-3-2 1 0,2-2-5 0,1-1 1 0,0 0 0 16</inkml:trace>
  <inkml:trace contextRef="#ctx0" brushRef="#br0" timeOffset="-147901.95">19917 16308 1583 0,'11'-3'0'0,"-11"3"0"0,26-8 0 15,-26 8 12-15,6 1 1 0,-6-1-1 0,6 3 0 16,-6-3 13-16,7-1 1 0,-7 1 0 0,5 0-1 0,-5 0-7 15,1 0 1-15,-1 0-1 0,0 1 1 16,0-1-10-16,-1 4 0 0,1-4 0 0,-7 15 2 0,-1 4 4 16,-1 7 2-16,1-1 0 0,1 2 0 0,3 2 11 15,-3 1 0-15,-1-2 0 0,0-1 0 0,-1 0 4 16,1-2 2-16,0 1 0 0,1 1-1 16,6-1 3-16,-2 1 0 0,1 0 0 0,-1 0 0 0,1-2-7 0,2 1 2 15,0-2-1-15,-1-4 0 0,2-4-5 0,1-2 0 16,1-3-1-1,2 0 1-15,3-3-6 0,-3-3 1 0,-5-5-1 0,9 5 1 0,-9-5-6 0,11 3 1 16,-6-3-1-16,3-3 1 0,3-4-7 0,2 0 1 16,0-8-2-16,-1-2 2 0,1-5-5 0,2-5 0 0,-1-2 1 15,-1 2-1-15,-1 0-3 0,1 1 2 0,-3-3-1 16,1-1 0-16,2-2-2 0,-4-1 1 0,2 0-1 16,-3 1 1-16,0 2-1 0,-1-2 0 0,-1 2 0 15,-1 3 0-15,0 2-1 0,-2 1 1 0,2 2-1 16,-5 2 1-16,-4 2-1 0,1 4 0 0,2 3 0 15,-1 3 0-15,2 8-1 0,-2-6 1 0,2 6 0 16,-1-2 0-16,1 2 0 0,-3 0 0 0,3 0 0 16,-13 5 0-16,2 0-1 0,-4 1 2 0,-2 3 0 15,-2 4 0-15,-2 3 0 0,-1 3 0 0,1 0 0 0,3-2 2 16,4-2-1-16,1-3 0 0,2 1 0 0,2 0 0 16,2-1 0-16,1-1 1 0,1-1 0 0</inkml:trace>
  <inkml:trace contextRef="#ctx0" brushRef="#br0" timeOffset="-147740.27">20456 16566 1695 0,'9'-8'0'0,"-9"8"0"0</inkml:trace>
  <inkml:trace contextRef="#ctx0" brushRef="#br0" timeOffset="-147612.16">20886 16387 1419 0,'8'0'0'0,"-8"0"42"0,10 0 0 16,20-5 1-16,2-3 0 0,0-1 12 0,-2-4 1 0,0 0-1 16</inkml:trace>
  <inkml:trace contextRef="#ctx0" brushRef="#br0" timeOffset="-147351.11">20893 16126 1733 0,'1'0'0'0,"-1"0"0"0,5 0 0 15,-5 0 20-15,0 0 2 0,0 0-2 0,0 0 1 16,0 0 17-16,0 0 2 0,0 0-2 0,0 1 1 0,0-1-3 16,1 5 1-16,-1-5 0 0,7 25 0 15,-7 2-14-15,-2 5 0 0,-1 3 0 0,-2 1 0 0,-1 5-4 16,-4 4 1-16,2-3 0 0,0 0 0 0,0-1 0 16,0 2 0-16,1-4 0 0,0-1 2 15,1-5-3-15,1-1 1 0,-1 0-1 0,1-1 1 0,0-1-3 16,0-1 1-16,0-4-1 0,1-3 1 0,1-3-7 0,-5-1 1 15,3-6 0-15,0 0 0 0,2-6-8 0,1-5 2 16,2-1 0-16</inkml:trace>
  <inkml:trace contextRef="#ctx0" brushRef="#br0" timeOffset="-146963.79">21535 16075 1419 0,'6'-5'0'0,"-6"5"0"0,13-12 0 16,-13 12 33-16,2-13 0 0,-2 13 1 15,4-6 0-15,-4 6 30 0,12 1 0 0,-12-1 0 0,9 3-1 16,-9-3-15-16,2 2-1 0,-2-2 0 0,3 3 0 0,-3-3-22 16,3 6-1-16,-3-6 1 0,3 19 1 0,0-1-3 15,1 4 2-15,-4 0 0 0,-2 0 0 0,-1 2 0 16,0 1 2-16,-4 6 0 0,-1 3 0 0,0 6 1 0,-4 4 1 16,0 1 1-16,3-1-1 0,-4 0-1 15,0 1 0-15,2-3 0 0,0-2 1 0,-2-4-1 16,2-2 0-16,0-3 0 0,-2 1 0 0,0 0-4 15,1-1-1-15,1-5 1 0,4-9 0 0,4-9-11 0,3-5 0 16,0-3 1-16</inkml:trace>
  <inkml:trace contextRef="#ctx0" brushRef="#br0" timeOffset="-146491.18">20516 16469 1695 0,'2'0'0'0,"-2"0"0"0,2-3 0 16,-2 3 44-16,0-1 1 0,0 1-1 0,0 0 0 15,0 0 22-15,0 0-1 0,0 0 0 0,0 0 1 16,0 0-40-16,0 0 1 0,0 0-2 0,0 0 2 0,0 0-15 16,0 0 0-16,0 0 0 0,0 0 1 0,0 0-8 15,0 1 1-15,0-1-1 0,0 3 2 0,0-3-2 16,0 3 0-16,0-3 1 0,6 5 0 0,-6-5 1 15,13 7 1-15,-13-7 0 0,20 7 0 0,-2-2 1 0,1 0 1 16,3-5-1 0,4-3 1-16,-1-4-1 0,4 0 1 0,1-5 0 0,2 0 0 0,2-6 3 0,1-1-1 15,1 2 0-15,1 0 1 0,0-1-2 0,-1 1 1 16,-2 1 0-16,-2 2 0 0,-4 1-2 0,-2 0 1 16,-4 2 0-16,-1 3 1 0,-3 2-3 0,-6 4 0 0,-1 1 0 15,-6-1 1-15,-5 2-4 0,2 0 1 0,-2 0 0 16,0 0 0-16,0 0-3 0,0 0 2 0,0 0-2 15</inkml:trace>
  <inkml:trace contextRef="#ctx0" brushRef="#br0" timeOffset="-146045.74">22133 16305 1909 0,'0'0'0'0,"0"0"0"0,-2 1 0 0,2-1 41 0,-2 2 0 16,2-2 0-16,-1 3 0 0,1-3 10 0,0 0 0 16,0 0 1-16,0 0 0 0,0 0-23 0,0 0 0 15,0 0 0-15,0 0 2 0,0 0-23 0,0 0 3 0,0 0-2 16,1 0 1-16,-1 0-2 0,12 0-1 0,-12 0 1 15,27-6 1-15,-3-1-5 0,3 1-1 0,0 0 0 16,-2-1 1-16,-2-1-2 0,-1-1 0 0,0 1 0 16,-4 2 2-16,1 1-3 0,-2 2 1 15,1 0 0-15,-2-1 1 0,-2 1-1 0,-1 2 1 0,-4-1-1 16,1 0 2-16,-4 1-2 0,1-1 0 0,1 1 1 16</inkml:trace>
  <inkml:trace contextRef="#ctx0" brushRef="#br0" timeOffset="-145814.05">21997 16734 1834 0,'2'3'0'0,"-2"-3"0"0,4 1 0 0,-4-1 32 16,2 4-1-16,-2-4 1 0,6 3-1 0,-6-3 21 15,7 1-1-15,-7-1 1 0,22-4 1 0,-3 0-19 16,2 1 2-16,0-3 0 0,-2-2 0 0,2-3-22 15,-1-2 0-15,3 1 1 0,-3 0-1 0,1 0-2 0,0-2 0 16,1-1 0-16,-1 1 1 0,-1 0-3 0,1 0 1 16,2-2-1-16,0-2 1 0,3-1-1 0,1 2 0 15,0-2 1-15</inkml:trace>
  <inkml:trace contextRef="#ctx0" brushRef="#br0" timeOffset="-145513.28">22863 16159 1332 0,'4'-2'0'0,"-4"2"0"0,16-11 0 16,-16 11 35-16,18-16 2 0,-18 16-1 0,28-17 1 15,-7 8 27-15,2-1 1 0,-1 2-1 0,-3 0 2 0,-1 2-44 16,-1 1 2-16,-1 0-2 0,0 1 2 0,-2-1-18 16,1 0 2-16,-3 0-1 0,1 1 1 0,-2-1-7 15,2 0 1-15,0-1 0 0</inkml:trace>
  <inkml:trace contextRef="#ctx0" brushRef="#br0" timeOffset="-144929.43">22818 16138 1670 0,'0'4'0'0,"0"-4"0"16,-3 6 0-16,3-6 21 0,-7 0-1 0,7 0 0 15,-4 1 1-15,4-1 21 0,0 5 1 0,0-5-2 16,-4 13 2-16,4-13 13 0,-3 20 0 0,3-20 0 16,-3 31 0-16,3-14-22 0,-3 2-1 0,0 0 1 15,1-2 0-15,2-4-7 0,0-2 1 0,-2-1 0 16,2-4 0-16,0-6-5 0,4 9 1 0,-4-1 0 16,0 0 0-16,0 2-6 0,0 1 0 0,0 0 0 15,0 0 0-15,0 0-6 0,-2 0 2 0,2-1-1 16,0-2 1-16,0-8-4 0,-3 8 0 0,3-8 0 15,-2 6 0-15,2-6-5 0,0 3 0 0,0-3 1 0,0 2 0 16,0-2-5-16,0 1 1 0,0-1 0 0,0 0 0 16,0 0-2-16,0 0 0 0,0 0 0 0,0 0 2 15,0 0-4-15,0 0 2 0,0 0 0 0,7 0 0 16,-1 0-1-16,0-1 0 0,1-4 0 0,2 0 0 0,4 0 0 16,3 1 0-16,0-4 0 0,0-2-1 0,1-1 1 15,3-2 0-15,-1 1 0 0,-2 2 1 0,1 1-1 16,-2 1 1-16,1 2 0 0,1 1 0 15,-1 2 0-15,1 1 0 0,1 0 0 0,0 2 1 16,0 2 0-16,0 0 1 0,0-1 1 0,1 2-1 0,0 1 1 16,1-1 2-16,-2 1-2 0,-1 3 2 0,-2-1 0 0,-2 2 1 15,-3 3-1-15,-1 2 1 0,-2 1 1 0,-2 2 0 16,-1 0-1-16,-8 1 1 0,-5 4-1 0,-2 1 0 16,-3 0 1-16,-3 0 0 0,-1 0-4 0,-4 2 2 15,-1 0-1-15,-2-2 1 0,-2-1-2 0,-1 1 0 16,0-3 1-16,2-2-1 0,1-3-1 0,0-1 1 15,2-2-1-15,1-3 0 0,3-2-1 0,-1-1 0 16,2-2 0-16,2-1 1 0,4-1-2 0,2 1 1 0,2-4 0 16,2-1 0-16,5 3-1 0,-4-4 0 0,4 4 0 15,-5-8 1-15,2 1-1 0,0-1 0 0,3-3 0 16</inkml:trace>
  <inkml:trace contextRef="#ctx0" brushRef="#br0" timeOffset="-144455.03">22603 17052 1834 0,'0'0'0'16,"0"0"0"-16,3 0 0 0,-3 0 37 15,3 1 1-15,-3-1 1 0,2 0-1 0,-2 0 18 0,0 0 0 0,0 0 0 16,0 0 0-16,0 0-19 0,0 0 0 0,0 0 0 16,0 0 1-16,0 0-22 0,0 0 1 0,0 0-1 15,1 0 1-15,-1 0-7 0,11 0 1 0,-11 0 0 16,31-1 0-16,-4-5-3 0,6-2 1 0,4-2-1 16,0-1 1-16,2-3 2 15,3-2 0-15,-1-1 1 0,-1-2 0 0,0-2 3 0,3 0 0 16,-1 4 0-16,-4 1 1 0,-2 3 2 0,0 2 0 0,-3-1-1 15,-3-1 3-15,-3 2-3 0,-1 1 3 0,-4 3-1 16,-3 0 0-16,-3 4-6 0,-3 1 2 0,-3 1-1 0,-4 1 1 16,-6 0-8-16,3 0 1 0,-3 0-1 0</inkml:trace>
  <inkml:trace contextRef="#ctx0" brushRef="#br0" timeOffset="-144162.98">22593 17199 1972 0,'2'2'0'0,"-2"-2"0"0,1 3 0 0,-1-3 41 0,0 3 0 16,0-3 1-16,2 5-1 0,-2-5 29 0,8 6-1 15,-8-6 1-15,11 11 1 0,-11-11-21 0,26 14 1 16,-9-7-1-16,-3-4 2 0,6-3-29 0,-4 0 1 15,3-2 0-15,5-4 0 0,4-5-6 0,4-3 0 16,2-4 0-16,-1 1 1 0,2-2-3 0,2-2 0 0,-1-1-1 16,4 0 2-16,2 0-3 0,2-2-1 15,1-1 1-15,-4 1-1 0,-1 0-2 0,0 0 2 0,-3 2-1 16,-7 0 0-16,-3 3-5 0,-5 2 1 0,-1-1 0 16</inkml:trace>
  <inkml:trace contextRef="#ctx0" brushRef="#br0" timeOffset="-142746.91">27222 10106 703 0,'-3'3'0'0,"3"-3"0"16,-7-5 0-16,7 5 2 0,-5 0 2 0,5 0-2 16,0 0 1-16,0 0 3 0,0 5 1 0,0-5-2 15,0 2 2-15,0-2-2 0,0 3-1 0,0-3 0 16,7 3 1-16,-7-3 23 0,17 6 1 0,-1-4 0 0,5 0 1 16,8-2-19-16,6-2 1 0,3-1-1 0,3-2 2 15,6-1 4-15,1-2-1 0,3 2 1 0,3-1 1 0,5 1 8 16,3 0 1-16,2 1 0 0,-1 0 0 0,6 2 21 15,1 0 1-15,0 1 1 0,0-1-1 0,0 1 4 16,1 1 0-16,-3 2-1 0,1 4 2 0,-4-2-7 16,0 4 1-16,-4 1-1 0,-2-1 0 0,-5 3-6 15,-1-1 1-15,-4-1-1 0,-3 2 1 0,-6-2-13 0,-5-3 1 16,-5-1 0-16,-1 1 0 0,-5 1-8 0,-5-4 1 16,-4 0-1-16,-4-1 1 0,-3 2-12 0,-5 0 0 15,-3-3 0-15,0 5 2 0,0-5-9 0,-5 2 1 16,-6 1-1-16</inkml:trace>
  <inkml:trace contextRef="#ctx0" brushRef="#br0" timeOffset="-142497.08">27295 10383 1507 0,'0'0'0'0,"0"0"0"15,3-3 0-15,-3 3 20 0,2-5 1 0,-2 5 0 16,14-5 1-16,2 5 22 0,5 2 0 0,6-2 0 16,8-2 1-16,11-1-9 0,8 0 0 0,5 2 0 15,7-3 1-15,7 1-10 0,7 2 1 0,3-3 0 0,4 3 0 16,9-1-6-16,4 1 1 0,4-1-1 0,0 2 1 16,-2 2-2-16,1-1 1 0,-1 2 1 0,-3 1-1 15,-2-1-4-15,-1 2 1 0,-8-1 0 0,-4 1 1 16,-3 0-6-16,-4 1 2 0,-12-9 0 0</inkml:trace>
</inkml:ink>
</file>

<file path=ppt/ink/ink12.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55:32.900"/>
    </inkml:context>
    <inkml:brush xml:id="br0">
      <inkml:brushProperty name="width" value="0.05292" units="cm"/>
      <inkml:brushProperty name="height" value="0.05292" units="cm"/>
      <inkml:brushProperty name="color" value="#FF0000"/>
    </inkml:brush>
  </inkml:definitions>
  <inkml:trace contextRef="#ctx0" brushRef="#br0">9543 2416 766 0,'0'0'0'15,"0"0"0"-15,0-5 0 0,0 5 12 0,-4-4 1 16,4 4-1-16,0-8 0 0,0 8 2 0,0-4-1 16,0 4 1-16,0 0 0 0,0 0-5 0,0 0 1 15,0 0 0-15,0 0 1 0,0 0-9 0,0 0 0 16,0 0 0-16,0 0 1 0,0 0-3 0,0 0 1 15,0 0-1-15,0-4 1 0,0 4-1 0,0-5 0 16,0 5 0-16,0-5 1 0,0 5-1 0,0-3 0 16,0 3 0-16,-1-8 1 0,1 8-1 0,0-12 1 0,0 12-1 15,-3-8 1-15,3 8 4 0,-4-11 0 0,4 11 1 16,-1-13 0-16,1 13 7 0,-5-13 1 0,5 13-1 16,-3-17 0-16,3 17 5 0,0-19 2 0,0 19-3 15,0-18 3-15,0 18-1 0,8-23 1 0,-8 23-1 16,17-26 1-16,-17 26-1 0,24-31 0 0,-9 15 0 15,1 3 2-15,-4 0-6 0,4 1 1 0,-1-1 0 16,4 2-1-16,-3 2-1 0,1 2-1 0,1 2 1 0,-2 1-1 16,0 1-2-16,1-2 1 0,-4 5-1 0,0 0 1 15,-5 0-3-15,-4 5 1 0,1-1-1 0,0 7 1 16,1 5-2-16,-1 5 0 0,-2-1 0 0,-6 1 0 0,-2 7-3 16,-1 1 1-16,0 1 0 0,-6 2 0 15,3-1-1-15,-2-1-1 0,1 2 1 0,-3-3-1 0,1-4 0 16,-1-1 0-16,0-7 1 0,5 2-1 0,-3-2 0 15,1-1-1-15,-2-6 0 0,0 1 1 16,3 0-1-16,-4-5 0 0,5 1 1 0,0 1 0 0,3-4 1 16,-1-4 0-16,6 0 1 0,-6 5 0 0,6-5-3 15,-3 0 0-15,3 0 1 0,-5 0 0 0,5 0 0 0,0 0 0 16,0 0-1-16,0 0 2 0,0 0-3 0,0 0 1 16,0 0 1-16,8 0-1 0,1-8-1 0,7 0 1 15,5-1-1-15,4 1 1 0,1-5 0 0,4 0 0 16,2 2-1-16,-6 2 2 0,-1-2 1 0,1 3 1 15,-3-2-1-15,0 2 2 0,-2 2 2 0,-1 1 0 16,1 1 0-16,0-1 1 0,-4 2 11 0,2 0 2 0,-1 1-2 16,-2 2 2-16,-7 0 1 0,-1 5 2 0,-8-5 0 15,8 0 0-15,-8 0-2 0,8 3 2 0,-8-3 0 16,5 5 0-16,-5-5-17 0,8 1 1 0,-8-1-1 16,5 7 1-16,-5-7-7 0,8 4 2 0,-8-4-2 15,9 11 2-15,-2-6-4 0,-2 0 0 0,2-2 0 16</inkml:trace>
  <inkml:trace contextRef="#ctx0" brushRef="#br0" timeOffset="1454.15">11889 2228 326 0,'1'0'0'0,"-1"0"0"0,3-10 0 16,-3 10 71-16,4-11-1 0,-4 11 1 0,4-5 1 0,-4 5-25 15,0-3 0-15,0 3 0 0,0 3 2 0,0-3-42 16,5 2 1-16,-5-2 0 0,5 0 0 0,-5 0-8 16,3 0 0-16,-3 0 0 0,3-5 1 0,-3 5-4 15,5-5-1-15,-5 5 1 0,2-4 1 0,-2 4-7 16,3-8 0-16,-3 8 0 0,3-3 1 0,-3 3 4 0,2-5 0 16,-2 5 0-16,0-5 0 0,0 5 3 0,-3-3 0 15,3 3 0-15,-2-8 1 0,2 8 1 0,-10-16 0 16,10 16 0-16,-11-17 0 0,11 17 8 0,-16-13 2 15,16 13-2-15,-14-8 1 0,14 8 14 0,-21-3 2 16,21 3 0-16,-24 3 0 0,24-3 3 0,-30 8 0 16,13-3 0-16,1 3 0 0,0 1-4 0,-2 2 1 15,2 2 0-15,3-2 0 0,2 3-4 0,2 2 0 16,4 0 1-16,0-3-1 0,2-2-1 0,3 1-1 0,3 1 0 16,2 0 0-16,3-2-3 0,1 2 1 0,4-1-1 15,3-4 1-15,0 2-3 0,2 1 1 0,-1 0 0 16,4-5 1-16,3 2-7 0,-2 3 1 0,2-3 0 15,-2-3 0-15,-1-1-3 0,-2 3 1 0,0-2 0 16,0 2 0-16,-6-2-2 0,0 3 1 0,-5 0-1 16,0 0 0-16,-7 0-1 0,3-2 0 0,-4 1-1 15,0 2 1-15,-4 2-3 0,0-1 2 0,-4 4-1 16,-2-1 1-16,-1-1-2 0,-3 1 2 0,-1 0-2 0,1-2 1 16,-4-7 0-16,2 1-1 0,4 1 0 0,-1-4 1 15,0-2-2-15,2 0 1 0,1 0 0 0,-2 0 0 0,1 0-1 16,1-5 1-16,4 2-1 0,-1 2 0 15,1-3 0-15,1 0 1 0,5 4-1 0,-5-8 1 0,5 8-2 16,-3-5 2-16,3 5-2 0,3-8 1 0,1-3-1 16,2 1 1-16,5-5-1 0,-1-1 2 0,6-2-2 15,4-4 1-15,-2 2-1 0,-1 2 1 0,-1-2 2 16,0-4-1-16,-3 3 0 0,3 1 2 0,-3-4-1 16,-1 2 2-16,1-2-1 0,0-1 0 0,-5 1 0 0,0 0 0 15,-2 2 1-15,1 3-1 0,-3 2 1 0,-4 1 1 16,0 3-2-16,0 2 2 15,-4 2 1-15,0 2 0 0,4 7 0 0,-4-4 0 0,4 4-1 0,-13-5 2 16,7 0 0-16,-1 2 0 0,1 3 0 0,-1-3 0 16,-4 3 0-16,2 3 0 0,-4 0 1 0,0 2 0 15,5 0 1-15,0 2-1 0,0 1 0 0,3 0 1 0,2 2 0 16</inkml:trace>
  <inkml:trace contextRef="#ctx0" brushRef="#br0" timeOffset="2038.92">14876 2141 1381 0,'0'0'0'0,"0"0"0"16,0 0 0-16,0 0 31 0,0-7 2 0,0 7-1 16,0-1 1-16,0 1 32 0,0 1 0 0,0-1 0 15,0 7 0-15,0-7-42 0,0 12 0 0,0-12 0 16,0 30 0-16,0-9-18 0,-4 3 0 0,3-1 1 16,-1 1 0-16,1-3-6 0,1 1 1 0,-4 2 0 15,3-1 0-15,1 0-1 0,5-3 0 0,-4 2 0 0,1-4 0 16,-2-1-1-16,0-1 1 0,0 0-1 0,-2-4 1 15,1 4-2-15,1-3 0 0,-4-2 0 0,3-1 1 16,-4 1-2-16,2 1-1 0,3-2 1 0</inkml:trace>
  <inkml:trace contextRef="#ctx0" brushRef="#br0" timeOffset="2504.16">15319 2150 829 0,'5'0'0'16,"-5"0"0"-16,7 0 0 0,-7 0 17 0,5 0-1 0,-5 0 1 16,5 0 0-16,-5 0 11 0,6 3 1 0,-6-3-1 15,5 8 2-15,-5-8-17 0,2 5 1 0,-2-5-1 16,3 8 0-16,-3-8-9 0,0 17 0 0,0-17 1 15,0 29-1-15,0-10-1 0,0-2-1 0,0 4 0 16,0-2 0-16,0-2-1 0,0 1 2 0,0-3-1 16,5 4 0-16,3-1 0 0,-3 2 1 0,1-1-1 15,3 2 1-15,1-4-1 0,3-1 1 0,0 0-1 16,-1 1 1-16,3-1-2 0,1-3 2 0,3-2-2 16,1 2 1-16,4-1-1 0,-3-4 0 0,1 0 0 0,2-3 1 15,-3-2-2-15,1-3 0 0,2 0 0 0,2 0 0 16,-4-3 1-16,0-2 1 15,1 2 0-15,-3-5 0 0,1 0 4 0,-5-1 1 0,-2-4-1 0,-1-1 1 16,-2-4 4-16,-4 1 1 0,-1-4-1 0,-3 6 0 0,-3-4 8 16,-1 4 0-16,-6-4 0 0,-1 2 2 0,-4 1-2 15,-4 0 1-15,-5 4 0 0,-3-1 0 0,-3 5 3 16,-5 0 0-16,2 3 0 0,-9 2 0 0,0 6 3 16,-4 2 1-16,-2 5 0 0,-3 1 0 0,-3 5 3 15,-1-1 2-15,1 3-1 0,-4 2 0 0,1-1-4 16,3 2 1-16,0-4-1 0</inkml:trace>
  <inkml:trace contextRef="#ctx0" brushRef="#br0" timeOffset="15816.9">4590 6952 12 0,'0'0'0'0,"0"0"0"0,0-8 0 0,0 8 0 0,0-17 0 16,0 17 0-16,0-10 0 0,0 10 0 15,4-1 0-15,-4 1 0 0,4 1 0 0,-4-1 5 0,0 4 2 16,0-4-1-16,0 0 1 0,0 0 17 0,0 3 2 16,0-3 0-16,0 1 0 0,0-1 4 0,0 2 0 15,0-2 1-15,0 1-1 0,0-1-5 0,0 4 0 16,0-4 0-16,0 0 1 0,0 0-6 0,0 1 1 15,0-1 0-15,0 0 0 0,0 0-5 0,5 3-1 0,-5-3 1 16,8 4 0-16,-8-4-4 0,5 6 2 0,-5-6-1 16,13 11 0-16,-13-11-7 0,19 17 0 0,-19-17-1 15,22 21 2-15,-6-7-1 0,0-1-1 0,-2-4 1 16,5 2 1-16,-1-1-2 0,-1-2 2 0,1-2-1 16,3-1 0-16,3-2 8 0,-2-1-1 0,2 1 1 15,0-2 0-15,1 3-6 0,2-4 1 0,2 0-1 16,3 0 1-16,-2-5 4 0,4 0 1 0,-1 2-1 15,1-2 1-15,-1 5 0 0,4-3 2 0,1-2 0 0,-1-1 0 16,-2-2-2-16,1-1 1 0,3-1-1 0,-1 2 2 16,0 0-3-16,-1 0 1 0,-1 2-1 0,3 0 1 15,-6-1-3-15,1 1 1 0,-1 3 1 0,1-4-1 16,-6 3-2-16,-1 2 1 0,0-1 0 0,-1 0 0 0,-5 1-2 16,-4 2 0-16,1 0 0 0,-2-3 0 0,-4 1-3 15,0 1 2-15,-3-1 0 0,-4 2 0 0,-5 0-1 16,5 0-1-16,-5 0 1 0,3 0 0 0,-3 0-6 15,0 0 1-15,0 0 1 0,0 0-1 0,0 0-2 16,0 0 0-16,0 0 0 0,0 0 0 0,0 0-1 16,0 0 1-16,0 0 0 0,0 0 0 0,0 0 0 0,0 0 0 15,0 0 0-15,0 0 0 0,0 0 0 0,0 0 0 16,0 0 0-16,0 0 0 0,0 0 1 0,0 0 1 16,0 0 0-16,0 0 1 0,0 0 2 0,3 0 1 15,-3 0-1-15,8 0 1 0,-8 0 0 0,6 0 0 16,-6 0 1-16,13-3 0 0,-2 0-2 0,-1 1 1 15,1-1 0-15,-3 2-1 0,0 1 1 0,-6 0 1 0,-2 0-2 16,8 0 2-16,-8 0-3 0,3 0 2 0,-3 0-2 16,5 0 2-16,-5 0-1 0,0 0-1 0,0 0 1 15,4 0 0-15,-4 0 1 0,4 0 1 0,-4 0-2 16,1 0 2-16,-1 0-3 0,3 0 2 0,-3 0 0 16,0 0-1-16,0 0 0 0,0 0 0 0,0 0 0 15,0 0 0-15,0 0 0 0,0 0-1 0,0 0 1 16,0 0 0-16,0 0-1 0,0 0-1 0,0 0 1 15,0 0-1-15,0 0-3 0,0 0 1 0,0 0 0 16,5 0 0-16,-5 0-1 0,3 0 0 0,-3 0 0 16,5 0 1-16,-5 0-2 0,3 0 1 0,-3 0-1 0</inkml:trace>
  <inkml:trace contextRef="#ctx0" brushRef="#br0" timeOffset="18282.8">26187 2859 1269 0,'-4'0'0'16,"4"0"0"-16,-10-8 0 0,10 8 11 0,-5-23 1 0,5 23-1 16,-3-13 2-16,3 13 13 0,0 5 1 0,0-5-2 15,-2 8 2-15,2-8-6 0,-3 12 0 0,3-12 0 16,-5 13 0-16,5-13-1 0,-7 19-1 0,7-19 0 15,-10 17 0-15,10-17-10 0,-5 21 0 0,5-21 0 16,0 24 1-16,0-24-5 0,2 16 1 0,-2-16 0 16,9 20-1-16,-9-20-1 0,15 29-1 0,-15-29 0 15,20 28 1-15,-4-15-2 0,2 3 1 0,1-4 1 16,3 1-1-16,2-2-1 0,2 2 1 0,1-1-1 16,2-2 1-16,1 1-2 0,0 2 2 0,0-1-2 15,1 1 1-15,1 1-1 0,1-1 1 0,-1 0-1 0,-3 2 2 16,-2-2-1-16,-2 3 0 0,-3-3 0 0,-1-1 2 15,-3-1-2-15,-6 2 1 0,-2-3 1 0,-2 1-1 0,-3-7-1 16,-4 4 1-16,-1-3-1 0,-1 1 0 0,1-6-1 16,-5 5 1-16,-1 3 1 0,-6 0-1 0,-5 1-1 15,-5-1 0-15,-1 0 0 0,1 0 2 0,0 0-2 16,-1 0 0-16,-1-6 0 0,1 1 1 0,-5-3 0 16,1-3 2-16,0 1-1 0,0 2 0 0,2-3 2 15,-1 0 1-15,1-2-1 0,-1 0 1 0,2-3 2 0,2-3 0 16,3 2-1-16,1-2 1 0,4 3-1 15,1 1 1-15,4-1 0 0,1 1 0 0,1-1-2 0,2 3 1 16,5 5 0-16</inkml:trace>
  <inkml:trace contextRef="#ctx0" brushRef="#br0" timeOffset="18633.93">26101 2893 1381 0,'-3'-5'0'0,"3"5"0"15,-8-16 0-15,8 16 22 0,-9-21 1 0,9 21-1 16,-8-15 1-16,8 15 25 0,1-5 0 0,-1 5 0 0,3-6 2 16,-3 6-13-16,4-2 0 0,-4 2 0 15,16-13 1-15,3 2-17 0,3-1 1 0,2-1-1 0,0 2 1 16,1 1-5-16,1 2 0 0,1 0 0 0,2 1 1 15,1-1 1-15,0 3 1 0,0-3 0 0,2 3 1 16,2-3-7-16,1 0 1 0,0 0-1 0,-2 4 1 16,2 1-4-16,0-2 0 0,-3 2 1 0,-1-1 0 0,-1 4-3 15,0 4 0-15,-1-1 0 0,-2 2 1 0,-3-2-4 16,-2-2-1-16,-1 2 1 0,-2 1-1 0,-3 0-1 16,-3 1 0-16,-4-2 1 0,-2 2-1 0,-7-5 0 15,3 5-1-15,-3-5 0 0,0 8 1 0,0-8-3 0,0 4 1 16,0-4 0-16</inkml:trace>
  <inkml:trace contextRef="#ctx0" brushRef="#br0" timeOffset="19032.75">27010 2562 1709 0,'0'1'0'0,"0"-1"0"16,0 0 0-16,0 0 21 0,5 0 0 0,-5 0 1 0,6 3 0 15,-6-3 12-15,6 5 0 0,-6-5 1 0,5 11 0 16,-5-11-13-16,7 13 2 0,-7-13-2 0,3 21 2 15,-2-6-17-15,-1 1 1 0,-1 5 0 0,-1-1-1 16,-1 4-2-16,0 1 0 0,-2 4 1 0,-1 1 0 0,-2 2-2 16,-2-4 1-16,2 5-1 0,2 4 1 0,1-1-1 15,0 2 2-15,0 2-2 0,1 1 2 0,0-5-2 16,4 2 2-16,2-1-2 0,1-1 2 0,4-4-1 16,0-2 0-16,3-1 0 0,1-3 0 0,0-3-4 15,-1-3 2-15,1-1-2 0,0-1 1 0,0-3 0 16,2-3 2-16,-2 0-2 0,0-4 1 0,-1-3-1 15,-2-2 1-15,0-1-1 0,0 1 0 0,0-3-2 0,0 1 0 16,0-1 0-16</inkml:trace>
  <inkml:trace contextRef="#ctx0" brushRef="#br0" timeOffset="19699.91">27362 2533 1180 0,'2'-5'0'0,"-2"5"0"0,8-14 0 15,-8 14 11-15,11-22 0 0,-11 22 1 0,9-16-1 16,-9 16 11-16,7-5 1 0,-7 5-1 0,6-3 1 16,-6 3 6-16,3-3 1 0,-3 3-1 0,0 3 2 15,0-3-19-15,0 3 1 0,0-3 1 0,0 0-1 16,0 0-2-16,0 2 0 0,0-2 0 0,0 3 0 0,0-3-1 16,5 5 1-16,-5-5 1 0,6 24-1 0,-1-4-2 15,2 4 0-15,-1-2 0 0,-1 2 1 0,0 0-2 16,-1 1 0-16,3-1 0 0,-1 1-1 0,0 0-1 0,2 2 0 15,4-1-1-15,-1-3 2 0,0-2-4 0,2 0 2 16,1-1-2-16,-1 1 2 0,-1-4 1 0,1 2 1 16,0-1 0-16,1-3 1 0,2-3 2 0,0 0 1 15,0-2 0-15,0 1 0 0,2-2 4 0,1-1 1 16,1-1-2-16,1-3 2 0,-2 1 1 0,-1-5 0 16,-1 0 0-16,1 0 1 0,3 0 1 0,-1 0 1 0,-1-3-1 15,1-3 1-15,-1-6-3 0,0 0 1 16,0-1 0-16,-1 0 0 0,-3-1-15 0,1 0 2 0,-1-7-2 15,-3 2 2-15,1-6-5 0,0 1 0 0,0 1 0 16,-2 0 1-16,-3 3-2 0,0 1 1 0,-2-2-2 16,-1 4 2-16,-2-2-2 0,-1 3 0 0,-2 2 0 15,-2 3-1-15,1 1 1 0,-1 2 0 0,2 8 0 16,2-8 1-16,-2 8-1 0,1-3 1 0,-1 3 0 16,0-5 0-16,0 5 2 0,0 0 0 0,0 0 0 15,0 0 2-15,0 0 6 0,0 5 1 0,-1 3-1 0,-1 9 1 16,0 12 9-16,1 6 1 0,-2 3 0 0,-2 6 0 15,-3 2 4-15,0 6 0 0,-2 1-1 0,-1 5 1 16,-2 7-4-16,-1 3 0 0,0-1 0 0,-1 2 1 16,-1-1-2-16,1 2 0 0,2-8 0 0,2-5 1 0,4-8-10 15,2-5 0-15,4-9 0 0</inkml:trace>
  <inkml:trace contextRef="#ctx0" brushRef="#br0" timeOffset="21617.82">28543 3570 12 0,'2'0'0'0,"-2"0"0"16,3-11 0-16,-3 11 168 0,3-9 2 0,-3 9-2 15,6-16 1-15,-6 16-84 0,5-8-1 0,-5 8 0 16,5-11 0-16,-5 11-76 0,3-10 1 0,-3 10-1 15,3-12 1-15,-3 12-3 0,0-21 1 0,0 21 0 16,-3-19 0-16,3 19-5 0,-6-17 0 0,6 17 0 0,-8-13 1 16,8 13-3-16,-13-8 1 0,13 8-1 0,-14-6 1 15,14 6-1-15,-21-7 0 0,21 7 0 0,-25-3 1 16,25 3-1-16,-26 0 0 0,26 0 0 0,-25 0 1 16,25 0-1-16,-21 3 0 0,21-3 0 0,-22 5 1 0,22-5 0 15,-31 13 0-15,31-13 1 0,-28 16 0 16,28-16 2-16,-29 28 1 0,29-28-1 0,-22 29 2 0,22-29 1 15,-15 22 1-15,15-22-1 0,-8 24 1 0,8-24 0 16,-3 15 0-16,3-15 0 0,2 18 0 0,-2-18-3 16,8 16 2-16,-8-16 0 0,19 19-1 0,-19-19-1 15,30 17 1-15,-12-9-2 0,-1 0 2 0,4 0-3 0,1-3 2 16,2-2-2-16,0 3 1 0,1 0-1 0,1-1 0 16,-2 0 0-16,-2 3 1 0,-1 3-4 0,-2-2 0 15,-1 3 0-15,-4 0 1 0,-3-4-1 0,-1 0 0 16,-4 0 0-16,-4 1 0 0,-4 3 0 0,-1-5 0 15,-4 3 0-15,-1 1 0 0,-4-1 0 0,-3 2 0 16,-2-1 0-16,-1-1 0 0,-1-2 0 0,-2 0 0 0,1 0 0 16,-1-1 0-16,0-3 0 0,2-4 0 0,2 0 0 15,-1 0 0-15,1 0-1 0,1-4 1 0,1 0 0 16,3-4 0-16,0 3 0 0,3-3 0 0,1-3 0 16,1 2 1-16,3 1 2 0,0 0 2 0,4-3-1 15,0-2 1-15,2 0 4 0,1-4 0 0,4 1 0 16,2-3 0-16,6 2 16 0,0-4 1 0,3 0 0 15,0 1 0-15,-3 1 11 0,3 1 0 0,0-1 0 16,-1 2 0-16,1 0 6 0,-1 1-1 0,-1-3 1 0,0 3 0 16,-2 2-2-16,-2 3 2 0,-3 1-2 0,-1-1 2 15,-2-2-7-15,-1 5 1 0,-2 1 0 0,-1 2 0 16,-2 5-8-16,0-5 1 0,0 5 1 0,-3-3-1 16,3 3-5-16,-3-3-1 0,-4 1 1 0,-6 2 0 0,-9-3-7 15,-5 3 0-15,0 0 0 16</inkml:trace>
  <inkml:trace contextRef="#ctx0" brushRef="#br0" timeOffset="22283.41">26296 3811 815 0,'0'0'0'0,"0"0"0"0,5 0 0 0,-5 0 99 16,11-3 1-16,-11 3 0 0,19-5 0 0,-3 7-63 15,1 1 1-15,1 0-1 0,-1-1 1 0,-1 1-24 16,2 1-1-16,1-4 0 0,2 4 2 0,-1-4-12 0,1 4 1 16,3-4-1-16,2 4 2 0,2-4-5 0,2 1 0 15,4 2 0-15,3-3 1 0,-2 3-2 0,5-3 1 31,1 0 0-31,4 0 0 0,2-3-1 0,4-1 1 0,2 4-2 0,1-4 2 0,4 4-1 0,2-3 0 16,2 2 0-16,0 1 1 0,1-4 0 0,0 0 0 16,3 4 0-16,-1-3 0 0,-1 1 0 0,0-1 1 15,-1 0-1-15,0 1 1 0,-3 2 2 0,1-3-1 16,-4 3 0-16,-3 3 0 0,-4-3 2 0,-6 2 0 0,-2 1-1 16,-6-3 2-16,-5 3-1 0,-6-3 1 0,-4 2-1 15,-2 1 1-15,-3-3-2 0,-3 4 2 0,-4-4-2 16,-2 0 2-16,-7 0-3 0,4 4 0 0,-4-4 0 15,0 0 1-15,0 0-3 0,-3 0 0 0,3 0 0 16</inkml:trace>
  <inkml:trace contextRef="#ctx0" brushRef="#br0" timeOffset="22699.68">26326 3944 1105 0,'2'3'0'15,"-2"-3"0"-15,1-5 0 0,-1 5 5 0,0-3 2 16,0 3 0-16,7-1 0 0,-7 1 10 0,17 0-1 15,-17 0 1-15,35 0 1 0,-6 0-3 0,8 0 0 16,1 1 1-16,-3 2 0 0,2-3-9 0,-1 0 0 16,2 0 0-16,2 0 1 0,2 0 5 0,1 0 1 15,3 0-1-15,2-3 1 0,4 2 2 0,4-3 0 0,0 1 1 16,1 2 0-16,6-2-3 0,2-2-1 0,2 0 0 16,1-3 1-16,6-3-3 0,4-2 0 0,1-2 1 15,1 2-1-15,1-3-1 0,4 0 0 0,-2 2 0 16,-5 0 1-16,-2 1-4 0,-2 4 1 0,-7-3-1 15,-4 5 1-15,-2 2-3 0,-4-3 2 0,-2 3 0 16,-4 2-1-16,-8 1 0 0,-5 2 0 0,-5 2-1 16,-6 1 1-16,-7-3-3 0,-6 2 2 0,-5 1-2 15,-2-3 2-15,-7 0-3 0,3 3 1 0,-3-3 0 16</inkml:trace>
  <inkml:trace contextRef="#ctx0" brushRef="#br0" timeOffset="24290.22">7297 6974 12 0,'3'-1'0'0,"-3"1"0"0,-3-3 0 15,3 3 11-15,-10-5 0 0,10 5 1 0,-8-5-1 16,8 5 45-16,0 0 1 0,0 0-1 0,0 2 1 15,0-2 3-15,0 3 0 0,0-3 1 0,0 3 0 16,0-3-36-16,0 5 2 0,0-5-1 0,0 1 1 0,0-1-3 16,2 4-1-16,-2-4 1 0,8 3-1 0,-8-3-5 15,13 4 0-15,-13-4 0 0,19 5 1 0,-2-2-3 16,1 2 0-16,2 0 0 16,1-2-1-16,-3-3-4 0,1 0 2 0,2 3-1 0,4-3 0 15,1 0-1-15,-1 0 0 0,-1 2 0 0,1-2 0 0,4 0 3 16,-2 3-1-16,2-3 1 0,0 0 0 0,-1 0 3 15,3 2 0-15,2-2 0 0,-3-2 0 0,2 2-4 0,-1-3 0 16,0 1 1-16,0 2-1 0,-1-3 4 0,2 0 1 16,1 1 0-16,-2-1 0 0,2 2-2 0,4 1 1 15,-4 0-2-15,-3 1 2 0,1 2-2 0,-3-3 1 16,4 0-1-16,-1 0 1 0,2-4-3 0,-4 0 1 0,-1 0-1 16,3 0 1-16,-6 0-2 0,4-1 2 0,-4-1-1 15,-1 1 1-15,-3 0-2 0,1-1 1 0,-1 1 1 16,-3 0-1-16,1 1 0 0,1 0 0 0,-2 0 1 15,-2-3-1-15,-3 3-1 0,-4-1 2 0,2 2-1 16,-6 1 1-16,-5 2 0 0,8 0 1 0,-8 0 0 16,7 0 0-16,-7 0-2 0,3 0 0 0,-3 0 1 15,3 0-1-15,-3 0-3 0,5 0 1 0,-5 0-1 16,3 0 2-16,-3 0-5 0,0 0 2 0,0 0 0 16,0 0 0-16,0 0-3 0,0 0 1 0,0 0-1 15,0 0 1-15,0 0-2 0,0 0-1 0,0 0 1 0,0 0 0 16,0 0-1-16,-3 0-1 0,3 0 0 0,-3 0 2 15,3 0-2-15,-5 0 2 0,5 0-1 0,-3 0 1 16,3 0-1-16,-7-6 1 0,7 6-1 0</inkml:trace>
  <inkml:trace contextRef="#ctx0" brushRef="#br0" timeOffset="25023.3">8355 6099 815 0,'0'0'0'0,"0"0"0"15,-3 0 0-15,3 0 28 0,-2 0 2 0,2 0-2 16,-8 1 1-16,8-1-9 0,-12 4 0 0,12-4 0 16,-8 4 2-16,8-4-23 0,-10 3-1 0,10-3 1 15,-6 4 0-15,6-4-82 0,-5 1 1 0,5-1-1 0,-5 3 1 16,5-3 26-16,-8 0 0 0,8 0 0 15,-13 2 1-15,13-2-286 0</inkml:trace>
  <inkml:trace contextRef="#ctx0" brushRef="#br0" timeOffset="25301.81">8185 7079 12 0,'8'8'0'0,"-8"-8"0"16,20 9 0-16,-20-9-10 0</inkml:trace>
  <inkml:trace contextRef="#ctx0" brushRef="#br0" timeOffset="25329.96">8304 7128 12 0,'2'-3'0'0,"-2"3"0"15,16-2 0-15,-16 2-10 0</inkml:trace>
  <inkml:trace contextRef="#ctx0" brushRef="#br0" timeOffset="25669.26">8446 7103 12 0,'5'-4'0'0,"-5"4"0"16,16-6 0-16,-16 6 0 0,25-6 0 0,-7 3 0 15,-1-1 0-15,4 0 0 0,3-1 0 0,1-3 0 16,-2 3 0-16,1-1 0 0,-1-2 0 0,3-1 0 0,-1-1 0 15,1 1 7-15,-2-3-1 0,1 1 1 0,1 0 1 16,-4 2 10-16,2-4 0 0,0-3 0 0,2 4 1 16,-4-3 13-16,2 3 2 0,1-3-1 0,-4 0 0 15,1-1 7-15,2-3-1 0,-3 1 0 0,-4 1 0 16,1-4-6-16,-2 2 1 0,0-1-1 0,-7-1 1 0,-1 1-4 16,0-1 1-16,-3 0-1 0,-2-2 1 0,-3 2 6 15,-3 1 0-15,2-1 0 0,-6 0 1 16,2 1-2-16,1-1 0 0,-4 1 0 0,-2 1 1 0,-3 1-5 15,2-2 0-15,-2 1 0 0,1 1 0 0,-4-2 2 16,0 4 0-16,1-2-1 0,-4 3 2 0,2-1-3 0,-1 3 1 16,1-3 0-16,-2 4 0 0,1-4-7 0,-3 3 0 15,-1-3 0-15,1 4-1 0,2-1-4 0,2 2 0 16,-4 1 0-16,-3-1 1 0,2 2 0 0,-4 1 1 16,1 0-1-16,-2 0 2 0,4 5-1 0,-1 1 2 15,2 2-2-15,1-3 2 0,-3 3-7 0,2-3 1 16,1 3-1-16,1 0 1 0,-1 3-1 0,-1-3 0 0,3 3 0 15,1-1 1-15,-3 1-3 0,4 2 1 0,-2 1-2 16,4 4 2-16,-1-1-3 0,4 2-1 0,-4 2 1 16</inkml:trace>
  <inkml:trace contextRef="#ctx0" brushRef="#br0" timeOffset="26832.18">6046 6254 12 0,'0'-3'0'0,"0"3"0"0,-4-8 0 16,4 8 90-16,-1 3-1 0,1-3 1 0,-3 0 0 15,3 0-28-15,-4 0 1 0,4 0-1 0,-1 0 1 0,1 0-55 16,0 0 0-16,0 0 0 0,0 0 0 0,0 0-8 15,-5 0 0-15,5 0 0 0,-3 3 1 0,3-3-6 16,-13 13 2-16,13-13 0 0,-17 25-1 0,9-9-8 16,0 0-1-16,0 1 1 0,-2-1 0 0,7 0-2 15,-2-3 2-15,5 2 0 0,-3 1-1 0,0 2 5 16,1 2 1-16,-3-4-1 0,5 0 1 0,0-2 5 0,0 0 1 16,-3 4-1-16,3-5 1 0,3-1 1 0,-3-1 1 15,2 5 1-15,1-2-1 0,-3 5 7 0,2-1-1 16,1 1 1-16,2 1 0 15,1-4 9-15,0 2 0 0,1-1 0 0,-2 2-1 0,-1-3 2 16,0-3 0-16,4-1 0 0,-2 1 0 0,5-2-4 0,-1 2 0 0,2-4 0 16,0 2 0-16,-3-3-6 0,4-3 1 0,3 3 0 15,-3-3 0-15,3 1-4 0,-4-1 0 0,4-1 0 16,2-4 0-16,-1 0-2 0,2 0 0 0,-1 0 0 16,-2 0 1-16,1 0-2 0,1-4 0 0,-1 0 0 15,3 1 1-15,-3 2-1 0,-1-4 0 0,-3 2 0 16,3-5 1-16,-7 3 1 0,2 0 2 0,-6 2-1 15,0 3 1-15,-5 0 2 0,10-8 1 0,-10 8 0 16,8-4 0-16,-8 4 5 0,6-8 1 0,-6 8 0 16,6-8 0-16,-2 0 9 0,-1 0-1 0,-2 0 1 0,2-2 0 15,-1-2 4-15,1-2 0 0,-3-2 0 0,3 1 0 16,-3-4-4-16,0 2 1 0,0-4 0 0,0 1 0 0,-3 1-4 16,-2 1 1-16,1-2 1 0,-3 1-1 0,3 1-5 15,-1 1 0-15,0 1 0 0,2-3 0 0,-2 2 12 16,-3-1 0-16,3 3 0 0,-3-4 0 0,4 1 2 15,-4 2-1-15,-4-1 0 0,6 1 2 0,-2 0-6 16,2 0 3-16,-1 1-3 0,-4 0 3 0,-2-1-8 16,1 1 1-16,0-1 1 0,3 3-1 0,4 0-11 0,-3 2 1 15,3 2-1-15,-3-2 0 0,-3-3-2 0,2-1 1 16,1 3 0-16,-2 2 0 0,-1 2-1 16,1 2 0-16,2 0 0 0,-3 2 0 0,5 4-1 0,-2-3 1 15,-5 3 0-15,0 3 0 0,-1-1 2 0,0 4 0 16,-2 2 1-16,-2 0-1 0,-1 5 0 0,0 3 1 15,-2 1 1-15,2 0-1 0,2 2-1 0,-1 4 1 16,-3-1-1-16,5-2 0 0,4 1-3 0,-1 0 1 16,5-1 0-16,-2 1 0 0,4-1-6 0,1-1 2 15,4 0-2-15,2 0 2 0,7-6-5 0,0 0 1 16,0-1 0-16</inkml:trace>
  <inkml:trace contextRef="#ctx0" brushRef="#br0" timeOffset="28399.42">8479 6149 99 0,'-3'-1'0'0,"3"1"0"0,-8-13 0 15,8 13 131-15,-5-11-1 0,5 11 0 0,-3-9 1 16,3 9-78-16,-4-13 0 0,4 13-1 0,-5-10 1 15,5 10-36-15,-3-4 1 0,3 4-1 0,0-2 1 0,0 2-15 16,-2-3 0-16,2 3 1 0,0-5-1 0,0 5-3 16,-3-8 0-16,3 8 0 0,-8-4 0 0,8 4-1 15,-8-8 1-15,8 8 0 0,-10-7 0 0,10 7 0 0,-5-6 0 16,5 6 0-16,-3-3 1 0,3 3 5 0,-8-3-1 16,8 3 1-16,-4-2 1 0,4 2 10 15,-5-3-1-15,5 3 1 0,-7-5 0 0,7 5 10 0,-6-3 1 16,6 3-1-16,-11-3 1 0,11 3 0 0,-16-2 1 15,16 2 0-15,-18 0 1 0,18 0 0 0,-17 2 0 16,17-2 1-16,-24 6 0 0,24-6 4 0,-22 13 1 0,22-13-2 16,-24 16 2-16,24-16-9 0,-23 20 0 15,23-20 0-15,-16 18 1 0,16-18-8 0,-17 19 1 0,17-19-1 16,-19 20 0-16,19-20-3 0,-13 14 0 0,13-14 0 16,-17 19 0-16,17-19-5 0,-18 21-1 0,18-21 0 15,-19 24 0-15,19-24-3 0,-13 17 0 0,13-17 0 16,-14 24 0-16,14-24-3 0,-16 28 1 0,8-12 0 15,3-3-1-15,0 0 2 0,5-1 0 0,-3 4-1 16,-2-3 1-16,-1 3-1 0,0-4 1 0,2 4-2 16,0 0 2-16,4-2 0 0,0 2-1 0,-4 0 1 0,3 0 1 15,1-4-4-15,-3-1 1 0,3 4-1 0,-4-1 2 16,3 0-4-16,-2 0 0 0,1-1 1 0,0 0 0 16,1-4 0-16,-2 2 1 0,1 2-1 0,2 0 2 15,-3-1-1-15,3 1 1 0,-3 1-1 0,1-1 1 16,2 3 0-16,-3-4 2 0,3 3 0 0,0-1-1 15,0-5 5-15,0 3 0 0,3 0 0 0,-1 1 0 0,1 0 3 16,0-1-1-16,2-1 1 0,-4-1-1 0,6-1 3 16,-2 1-1-16,-2-1 1 0,2 2 0 0,-1 2-1 15,1 0 0-15,-2-1 1 0,1-1 0 16,0-1 0-16,-4-1 2 0,5 1 0 0,-2-1 0 0,-1-1-2 0,1-1 1 16,2 1 0-16,3-2 0 0,1 3-5 0,3 1 0 15,-4-1 1-15,4 3 0 0,1-5-2 0,1 3 0 16,1 1 1-16,-6-3-1 15,2 0-7-15,2 0 2 0,-3 0 0 0,1 0-1 0,-2-2-3 0,-1 0 2 16,2-1-1-16,1 0 1 0,2 0-3 0,0 1 1 16,-1-1-1-16,1-2 1 0,3 1-2 0,2 1 1 15,-2 0 1-15,-4 1-1 0,4-1-1 0,2-2 0 0,-5 2 0 16,2-2 0-16,-2-1 0 0,0 1 0 0,0-3 0 16,-1 1 0-16,-2-1 0 0,3-1 0 0,1-2 0 15,4 0 0-15,2 1 0 0,1-1 1 0,1-2-1 16,2 0 1-16,-1-3 0 0,1-3 1 0,1 2 1 15,1-4-1-15,-1 2 1 0,1 0 1 0,1 2-1 16,-5-3 0-16,2 3 1 0,-2 1-1 0,-1-3 0 16,0 3 1-16,-1 2-2 0,-2-2 0 0,1-3 0 15,-1 1 2-15,-3-1-3 0,0-2 1 0,1 2 0 16,-5 2 1-16,2 1-2 0,-1 3 0 0,1-3 0 0,-3-3 1 16,1 2-2-16,-3 1 1 0,1-3 1 0,-1 1-1 15,0-1-1-15,0-2 1 0,2 1 0 0,-2-4 0 0,0 0-1 16,-3 0 0-16,3 2 0 0,-4-2 1 0,0-1-1 15,0 1 1-15,1 0-1 0,-5-3 1 0,0 0 1 16,-3 0-1-16,1-1 0 0,-2 2 0 16,-3 2 0-16,1-3 1 0,-1 2-1 0,3-4 2 15,-6-2-2-15,2-1 1 0,0 2-1 0,0-2 1 0,3-1 1 16,-3 1-1-16,-1-2 0 0,1 3 1 0,0-3 1 16,3-1-1-16,-1 5 1 0,-1-1 0 0,1-3 1 15,-2 2-1-15,-2 4 1 0,1-1 0 0,1 5 0 0,-5 4 0 16,2 1 1-16,-2 1-1 0,1-2 0 15,-1 4 1-15,0-3-1 0,-3 3 1 0,0 0-2 0,-1 0 2 16,1 1-2-16,1 4 2 0,3-1-2 0,-4-3 1 16,-2 6-1-16,5-4 2 0,-1 2-3 0,4 3 2 15,-2-3-2-15,-4 1 2 0,1 0-2 0,-1 1 2 0,-1 1-2 16,1 1 1-16,-5 3 0 0,1 2-1 0,-17 7 1 16,7-4-1-16,1 2-2 0,-1 2 1 15,1 3-1-15,0 1 2 0,2-1-3 0,0 4 1 0,0-4-1 16,-2 0 1-16,1-2-1 15,-3 2 0-15,-1 2 0 0</inkml:trace>
  <inkml:trace contextRef="#ctx0" brushRef="#br0" timeOffset="29373.82">6038 6954 12 0,'0'0'0'0,"0"0"0"0,0 0 0 0,0 0 248 0,-8-5 1 15,8 5-1-15,-5-3 1 0,5 3-193 0,-3 1 0 0,3-1 0 16,0 2 1-16,0-2-54 0,0 0 1 0,0 0 1 16,0 0-1-16,0 0-5 0,0 0 0 0,0 0 0 15,0 0 1-15,0 0-22 0,0 0-1 0,0 0 1 16,0 0-1-16,0 0-19 0,0 3 0 0,0-3-1 15,0 0 2-15,0 0 3 0,0 0 1 0,0 0 0 16,0 0 0-16,0 0 6 0,0 0 1 0,0 0 0 16,6 0-1-16,-6 0 9 0,5 0 0 0,-5 0-1 15,13-6 1-15,-13 6 8 0,25-13 2 0,-7 5 0 16,1 2-1-16,1 3 9 0,-2-5 0 0,-2 3 0 0,-2-1 0 16,2 1 3-16,0 0 0 0,-3 1 0 0,1 0 0 15,2 0 0-15,0-3 0 0,-2 1 0 0,1 0 1 16,-1 1 0-16,-1 0 1 0,0-3-1 0,-2 0 1 15,2 0 3-15,-4 4 2 0,2-3 0 0,-1 3-1 16,1 2 8-16,-3-1 0 0,-3 3-1 0,0-3 2 16,-5 3 13-16,11-2 0 0,-11 2 0 0,4-5 1 0,-4 5 4 15,2-1 2-15,-2 1-2 0,3 0 2 0,-3 0-6 16,3 0 1-16,-3 0 0 0,5 0 1 0,-5 0-10 16,0 3 1-16,0-3 1 0,-3 3-1 0,3-3-17 15,-2 5 1-15,2-5-1 0</inkml:trace>
  <inkml:trace contextRef="#ctx0" brushRef="#br0" timeOffset="29767.28">5995 7035 389 0,'-8'3'0'16,"8"-3"0"-16,-16 8 0 0,16-8 2 0,-18 9 0 0,18-9 1 15,-19 5 0-15,19-5-3 0,-10 0 1 0,10 0-1 16,-11 3 1-16,11-3-2 0,-1 0 1 0,1 0-1 15,0 0 1-15,0 0-4 0,0 0 0 0,0 0 0 16,0 0 0-16,0 0-2 0,0 0-1 0,0 0 0 16,0 0 0-16,0 0 4 0,8 0 0 0,-8 0-1 15,17-5 2-15,-1-3 1 0,5-3 1 0,-4 3 0 16,1 2 0-16,1 0 9 0,-5 1 1 0,2 0-1 16,0-1 1-16,-1 1 17 0,1 0 1 0,-1 1-1 15,3 0 1-15,-2 0 10 0,-2-3 1 0,2 1 0 0,0-2 0 16,-3 0-7-16,3-3 1 0,-3 2 0 0,4 1 0 15,1-3 1-15,2 1 0 0,1 2-1 0,-5 0 2 0,2 0-2 16,-2 4-1-16,-1-3 1 0,0 1-1 0,1 3-3 16,-3-5 0-16,-1 3 1 0,-1-1 0 15,-1 4 3-15,-5-1-1 0,-5 3 1 0,11-2 0 0,-11 2 3 16,5-3 0-16,-5 3 0 0,8-4 1 0,-8 4-3 16,4-4-1-16,-4 4 1 0,4-3 1 0,-4 3-17 15,1-1 0-15,-1 1 0 0,3 0 1 0,-3 0 0 16,5 0 0-16,-5 0 0 0,3 0 0 0,-3 0-9 15,2 0 0-15,-2 0 0 0</inkml:trace>
  <inkml:trace contextRef="#ctx0" brushRef="#br0" timeOffset="30539.94">8363 7058 452 0,'0'-3'0'0,"0"3"0"16,-8-5 0-16,8 5 105 0,-5 0 2 0,5 0-1 16,-8 0 1-16,8 0-24 0,-3-8 0 0,3 8 0 15,-1-3 1-15,1 3-67 0,0-1 1 0,0 1 0 16,0-3 0-16,0 3-13 0,0-8-1 0,0 8 1 16,1-5 0-16,-1 5-5 0,7-8 1 0,-7 8-1 15,6-5 1-15,-6 5-2 0,14-6 1 0,-14 6 0 16,26-2 0-16,-26 2-1 0,25-8 0 0,-25 8 0 15,26-3 0-15,-9 2-1 0,-1 1 0 0,2-4 0 16,1 4 1-16,-2-4-1 0,-1 1 0 0,5-1-1 16,-2 3 1-16,5-6 1 0,-3 1 0 0,0-2 0 0,-1 3 0 15,-2 2-1-15,-1-3 2 0,2 1-1 0,-4 0 1 16,1 1-1-16,0-1 1 0,-2 2 0 0,0-2 0 0,-4 2 1 16,-5 0 0-16,1 1 1 0,-1-3-1 15,-5 5 0-15,9-3 0 0,-9 3 0 0,12-3 1 0,-12 3-1 16,4-3 2-16,-4 3-1 0,2-2 0 0,-2 2-1 15,3-3 0-15,-3 3 1 0,0 0 0 0,0 0-1 16,-3 3 0-16,3-3 0 0</inkml:trace>
  <inkml:trace contextRef="#ctx0" brushRef="#br0" timeOffset="30805.05">8425 7130 690 0,'-3'-2'0'0,"3"2"0"15,-3 0 0-15,3 0 10 0,0 2 1 0,0-2 0 16,0-2 0-16,0 2 7 0,3-5 1 0,-3 5 1 16,11-3-1-16,-11 3-9 0,23-16 0 0,-11 7 0 15,9 1 1-15,0-3-8 0,3 1 1 0,1-4-1 16,1 4 2-16,-1 3 0 0,-1-3 2 0,2 2 0 16,-4 0 0-16,2 0 1 0,-4 0 1 0,1 4 0 15,0-3 0-15,-4 3 7 0,1-1 1 0,0 0-1 16,-3 3 1-16,1 1 3 0,-3 1 0 15,-3 0 0-15,1-3 0 0,-3 1 2 0,0 2-1 0,-8 0 0 16,9-3 2-16,-9 3-6 0,8-5 1 0,-8 5-2 0,8 0 2 16,-8 0-6-16,2 0 0 0,-2 0-1 0</inkml:trace>
  <inkml:trace contextRef="#ctx0" brushRef="#br0" timeOffset="36669.32">28008 1838 12 0,'0'-3'0'0,"0"3"0"15,0-8 0-15,0 8 21 0,0-13 0 0,0 13 1 16,0-11 0-16,0 11-7 0,0-1-1 0,0 1 1 16,-2 0 1-16,2 0 25 0,0 1 2 0,0-1-2 15,-3 0 2-15,3 0-27 0,-3 0-1 0,3 0 1 16,-4 0 0-16,4 0-4 0,-3-1 2 0,3 1-2 15,-3-7 2-15,3 7-6 0,-5-1 1 0,5 1 0 0,-6-3 0 16,6 3-1-16,-10-2 0 0,10 2 0 0,-12 0 0 16,12 0 0-16,-13 2 0 0,13-2-1 0,-13 4 2 0,13-4-1 15,-13 7 0-15,13-7 0 0,-12 12 1 16,12-12 8-16,-13 13 1 0,13-13 0 0,-13 13 0 16,13-13-2-16,-16 16 2 0,16-16-1 0,-14 15 1 15,14-15-3-15,-11 16 1 0,11-16-2 0,-12 15 2 0,12-15-8 16,-4 15 1-16,4-15-1 0,-3 19 0 0,3-19 1 15,0 15 0-15,0-15 0 0,1 20 0 0,-1-20 1 16,11 27 2-16,-11-27-1 0,11 21 0 0,-11-21-5 0,10 20 0 16,-10-20 0-16,13 16 1 0,-13-16-4 0,9 16 1 15,-9-16-1-15,10 9 0 0,-10-9 0 0,9 8-1 16,-9-8 0-16,10 4 0 0,-10-4-1 0,6 4 2 16,-6-4-2-16,7 0 1 0,-7 0 0 0,3 3 1 15,-3-3-1-15,5 0 1 0,-5 0 2 0,6 2 0 0,-6-2 0 16,11 0 0-16,-11 0 3 0,18 0 1 0,-18 0-1 15,17-8 1-15,-17 8 7 0,19-13-1 0,-19 13 1 16,20-12 1-16,-20 12 3 0,19-19 1 0,-19 19 1 16,19-26-1-16,-10 9 2 0,1 1-1 0,-2 0 0 15,0 4 1-15,0-4-1 0,-2 3 2 0,-1-3-2 16,-2 4 2-16,-1 1 6 0,-1 1 1 0,1-1-1 16,0 5 1-16,-1-2-3 0,1 0 1 0,-2 0 1 15,0 0-1-15,0-3-10 0,0 1 0 0,-2 3 0 16,1-1 1-16,-1 0 4 0,-1 0-1 0,1 0 1 15,1 3 1-15,1 5-4 0,-5-9 0 0,5 9 1 0,-5-11-1 16,2 6-3-16,0-3 0 0,3 8 0 0,-7-8 1 16,7 8-5-16,-6-8 1 0,6 8 0 0,-10-3 0 15,4 1-2-15,-2 2 0 0,-2-3-1 0,1 3 2 16,-2-1-5-16,-4 1 0 0,1 0 0 0,1 0 0 0,2 0 0 16,0 0 1-16,0 1-1 0,1-1 1 0,2 3-1 15,2 2 0-15,0-2 0 0,-2-1 1 0,0 1 0 16,0 2 0-16,0 3 0 0,0-4 2 0,0 3-1 15,-2 1 0-15,2-4 0 0,2 4 0 0,1-3-2 16,0 3 2-16,-1-3-1 0</inkml:trace>
  <inkml:trace contextRef="#ctx0" brushRef="#br0" timeOffset="37354.22">27088 1791 1369 0,'3'-5'0'15,"-3"5"0"-15,6-8 0 0,-6 8 31 0,12 0 0 16,-12 0 1-16,9 0 0 0,-9 0 16 0,10 0 0 0,-10 0-1 16,9 3 1-16,-9-3-29 0,10 0 1 0,-10 0 0 15,6 0 0-15,-6 0-17 0,3 0 2 0,-3 0-2 16,4 0 1-16,-4 0-4 0,3 0 2 0,-3 0-2 16,3 2 1-16,-3-2-1 0,0 3 0 0,0-3 0 15,-3 5 0-15,3-5-1 0,-7 16 1 0,7-16 0 16,-14 28 0-16,3-7-2 0,-2-1 1 0,2 1 0 15,1-1 1-15,3 1-1 0,-1 3 0 0,-2-4 0 16,0 4 0-16,1-3 0 0,-1 1-1 0,1 0 1 16,-1-1 0-16,1-1 0 0,-1-2 0 0,2 1 0 0,2-7 1 15,1 1-2-15,0 0 0 0,0-1 0 0,1-4 1 16,4-8-1-16,-2 8 1 0,2-8-2 0,-2 8 2 16,2-8-1-16,-3 8 0 0,3-8 0 0</inkml:trace>
  <inkml:trace contextRef="#ctx0" brushRef="#br0" timeOffset="38201.04">26181 1944 288 0,'0'0'0'0,"0"0"0"0,0-3 0 0,0 3 44 16,0-5-1-16,0 5 1 0,0-6 1 15,0 6-6-15,0-2 1 0,0 2-1 0,0-3 0 0,0 3-31 16,0-3 1-16,0 3 0 0,0 0 0 0,0 0-9 16,-3 0 1-16,3 0 0 0,-5-5 0 0,5 5-2 15,-13-15 0-15,13 15 0 0,-17-15 0 0,17 15-5 0,-16-8 1 16,16 8-1-16,-11-8 0 0,11 8-1 0,-12-7 0 16,12 7 0-16,-7-5 0 0,7 5 3 0,-8-7-1 15,8 7 1-15,-10-4-1 0,10 4 4 0,-5-8 0 16,5 8 0-16,-3-10 1 0,3 10 2 0,-2-11 1 15,2 11-1-15,5-12 1 0,-5 12 15 0,7-16 1 16,-7 16-1-16,14-21 1 0,-14 21 16 0,24-17 0 16,-24 17 0-16,25-19 0 0,-25 19-1 0,26-10 0 0,-26 10-1 15,24-8 2-15,-24 8-8 0,22-3 1 0,-22 3-1 16,18-1 1-16,-18 1-6 0,9 1-1 0,-9-1 0 16,7 5 1-16,-7-5-7 0,3 6 2 0,-3-6-1 15,3 13 1-15,-3-13-8 0,0 28 1 0,-3-12-1 16,-2 5 1-16,-3-1-6 0,-2 1 2 0,1 0-2 15,-2-1 2-15,-2 1-6 0,-1-1 1 0,1-1 0 0,0-1 0 16,0-1-1-16,1-1 0 0,-1 0 0 0,0-4 0 16,0 1-2-16,1 0 1 0,0 1 0 0,1-4 0 15,-1 1 0-15,-1-3 1 0,2 1-2 0,1-4 2 16,2 1 0-16,0-1 0 0,2 0 0 0,3-2 0 16,3-3 2-16,-7 1-1 0,7-1 0 0,-5 4 0 0,5-4 3 15,0 3 1-15,0-3-1 0,-3 1 2 0,3-1 2 16,0 0 0-16,0 0 0 0,2 0-1 0,4 0 6 15,2 0 0-15,8 0 0 0,6 0 0 0,10-1 7 16,5-2 0-16,1-1 1 0,2 3-1 0,1-2-2 16,3 1 1-16,-1-1-1 0,0 3 1 0,1-3-6 15,2 3 2-15,1 3 0 0</inkml:trace>
  <inkml:trace contextRef="#ctx0" brushRef="#br0" timeOffset="39368.9">22885 5098 1168 0,'-2'0'0'16,"2"0"0"-16,0-3 0 0,0 3 9 0,-1-2 1 16,1 2 0-16,0 0 0 0,0 0 7 0,0 2 0 15,0-2-1-15,0 3 2 0,0-3-7 0,0 0-1 0,0 0 0 16,0 0 1-16,0 0-1 0,-4 3 0 0,4-3 0 16,-4 5 0-16,4-5 0 0,-13 5 1 0,13-5-1 15,-21 11 0-15,21-11-1 0,-24 17 1 0,24-17 0 16,-17 18 0-16,17-18-1 0,-18 23 1 0,18-23 0 15,-12 24 0-15,12-24-2 0,-5 21 1 0,5-21-1 16,0 24 1-16,0-24-3 0,6 22 0 0,-6-22 1 16,19 27 0-16,-1-15-2 0,-2 1 1 0,3-4 0 15,3-1-1-15,2-1 0 0,0-1-1 0,5 0 1 16,-2 2-1-16,3-3-2 0,4 3 2 0,-3 0-2 16,1 0 1-16,-1 1 0 0,-3 2-1 0,-1 2 0 0,-3 3 0 15,-5-3 0-15,-3 2-1 0,-3 3 0 0,-3-1 1 16,-6 2-2-16,-2-3 1 0,-4 1 0 0,-1 2 0 15,-3 2-1-15,-2-4 1 0,-2 1 1 0,-1-2-1 0,-3 0 0 16,-2 1 0-16,-2-1 0 0,-1-2 0 0,0-1-1 16,-2-1 1-16,1-4 0 0,-1 0 1 0,2-1-2 15,-5-1 1-15,2-5 0 0,-2-1 0 0,0-1 0 16,-2-4 0-16,2-1 0 0,0-2 2 0,-1-2-2 0,1 2 1 16,2-4-1-16,1 1 1 0,2-2-2 0,0-3 1 15,1 0-1-15</inkml:trace>
  <inkml:trace contextRef="#ctx0" brushRef="#br0" timeOffset="39600.29">22947 5090 1206 0,'0'0'0'0,"0"0"0"15,0 0 0-15,0 0 13 0,-3-5 2 0,3 5-1 16,-3-3 1-16,3 3 19 0,0-3 1 0,0 3-1 15,0 0 1-15,0 0-8 0,1 0 0 0,-1 0 0 16,13 0 0-16,-13 0-11 0,25 0-1 0,-4 0 1 16,3-1 1-16,6-3-3 0,4 1 2 0,-1 2 0 15,1-4 0-15,-1 2 0 0,1 0 1 0,-1 1 0 0,1-1 1 16,-1 0-3-16,1 1-1 0,1 2 1 16</inkml:trace>
  <inkml:trace contextRef="#ctx0" brushRef="#br0" timeOffset="39917.14">23628 5176 1130 0,'0'1'0'15,"0"-1"0"-15,0-1 0 0,0 1 15 0,0-5 1 16,0 5 0-16,0-3-1 0,0 3 9 0,4 3 1 16,-4-3-1-16,12 8 1 0,-12-8-12 0,20 20 1 15,-9-2-1-15,2-1 1 0,-2 7-11 0,2 0 2 16,0-2-1-16,-2 5 1 0,0-3-1 0,2 3 1 0,1-1-1 16,1 0 1-16,-1 5 0 0,2 0 2 0,-3-3 0 15,1-1-1-15,0-6 3 0,1-1 2 0,1 1-2 16,0-5 1-16,-2-4 1 15,-1 1 0-15,-1-5 0 0,0 0 2 0,-1-4-3 0,-2 0 0 0,-1-3 0 16,0-1 0-16,2-1-3 0,-1-3 0 0,1 1-1 16</inkml:trace>
  <inkml:trace contextRef="#ctx0" brushRef="#br0" timeOffset="40250.9">24009 5136 1381 0,'0'0'0'0,"0"0"0"0,0 0 0 0,0 0 11 16,-4 0 1-16,4 0 0 0,0 3 0 0,0-3 6 15,-3 3 1-15,3-3 0 0,-5 13 0 0,5-13-2 0,-11 29 0 16,2-9 0-16,-2 1 1 0,-2 3-12 0,-5 1 2 15,-1-1-1-15,-2-2 1 0,-1 5-1 0,-2-2-1 16,0 0 1-16,2 2 1 0,0 3-1 0,-1 2 1 16,3-3-2-16,0-1 2 0,0-3 0 0,-1 1 0 15,3 1 0-15,1-2 0 0,-1-1-4 16,1-4 0-16,1-2 1 0,2 1-1 0,2-5-1 0,1 0-1 16,0-1 0-16,2-5 0 0,5 0 0 0,0-4-1 0,4-4 0 15,-5 8 0-15,5-8-1 0,0 0 0 0,0 0 0 16</inkml:trace>
  <inkml:trace contextRef="#ctx0" brushRef="#br0" timeOffset="41801.08">24522 4938 752 0,'0'0'0'0,"0"0"0"0,0 0 0 0,0 0 4 16,5-11-1-16,-5 11 1 0,4-9-1 0,-4 9-3 15,8-2 0-15,-8 2 0 0,8 2 1 0,-8-2-7 16,3 4 1-16,-3-4-1 0,4 2 2 0,-4-2-29 0,3 0 2 15,-3 0-1-15,3 3 1 0,-3-3-11 0,2 0 1 16,-2 0-1-16,0 3 2 0,0-3 15 0,0 0 2 16,0 0-1-16,0 0 1 0,0 0 9 0,0 0 1 15,0 0-1-15,0 2 1 0,0-2 8 0,0 3 1 16,0-3-1-16,0 0 2 0,0 0 2 0,0 3 1 0,0-3 0 16,3 0 0-16,-3 0 0 0,3 2 1 15,-3-2 0-15,3 3 0 0,-3-3 8 0,2 0 1 0,-2 0-1 16,0 0 1-16,0 0 13 0,0 0 0 0,0 0 0 15,0 0 0-15,0 0 9 0,-2 0-1 0,2 0 1 16,0 2 0-16,0-2-4 0,0 0 1 0,0 0 1 16,0 0-1-16,0 0 0 0,0 0 1 0,0 0 0 15,0 1 1-15,0-1-5 0,0 2 1 0,0-2-1 16,0 0 1-16,0 0-4 0,0 3 0 0,0-3 0 16,0 5 0-16,0-5-8 0,0 3 0 0,0-3-1 0,0 1 1 15,0-1-1-15,2 0 1 0,-2 0 0 16,3 4 0-16,-3-4-2 0,3 0-1 0,-3 0 0 0,3 3 2 15,-3-3 3-15,4 0-1 0,-4 0 1 0,1 0 1 16,-1 0 1-16,0 0 0 0,0 0 0 0,0 0 1 16,0 0 2-16,0 0 0 0,0 0 1 0,0 0 0 15,0 0 2-15,0 0 0 0,0 0-1 0,0 1 1 0,0-1 1 16,-1 3 0-16,1-3 0 0,-4 2-1 16,4-2 6-16,-6 6-1 0,6-6 0 0,-21 10 2 0,21-10 0 15,-30 19 2-15,14-11 0 16,2 1-1-16,1 2-5 0,0 4 1 0,2-1 0 0,1-6 0 0,4 1-17 15,1-1 2-15,1 0-2 0,-1 0 1 0,2 0-6 0,-1-2 0 16,1 2 0-16,0 0-1 0,0 0-2 0,1 3-1 16,2-3 0-16,0 2 2 0,0 1-3 0,2 1 1 15,3 1 1-15,3-5-1 0,1 1-1 0,1 2 2 16,1-3-1-16,-2 2 1 0,4-2-1 0,1-2 1 16,1 0 0-16,-1 2 0 0,2 3 3 0,0 1 0 0,-2 0-1 15,-1-4 2-15,-2 2 2 0,-1-2 1 0,-1-1-1 16,-1 3 0-16,-1-2-1 0,-1-2 0 15,1 1 0-15,-1 4 1 0,-3 4-5 0,2 1 2 0,-2-1 0 16,-1 0 0-16,-4 1-3 0,-1 0 1 0,-2 0-1 16,-1-2 2-16,-1-3-4 0,1 0 1 0,-2 2-1 15,-2-4 2-15,-2 3-2 0,-1 0 0 0,2-2 1 16,0 1-1-16,-1-6 0 0,1-1 0 0,2 3 1 16,2-6-1-16,7-1 2 0,-9 3 1 0,4-3-1 15,-3 0 1-15,2 0-1 0,-1 0 2 0,1-3-2 16,0 2 2-16,-1-6 0 0,1 1 0 0,-1-2 0 15,3 0 1-15,2-5-2 0,0-2 2 0,2-1-1 0,4 0 0 16,0-1-1-16,4 1-1 0,4-3 1 0,-4 1 0 16,1 1 0-16,1 1-1 0,-1 0 1 0,1 4 1 15,-1-1-3-15,2 0 0 0,1 2 1 0,-3 0 0 16,-1 2-1-16,-1 1 1 0,-1-3-1 0,-1 1 2 0,1-1-3 16,2-2 0-16,0 1 0 0,0-1 2 0,0 0-3 15,0-3 0-15,0-1 0 0,-5 1 0 0,2 0-1 16,0-1 0-16,-1-2 0 0,1 3 0 0,0 0-1 0,-2 2 1 15,0-2 0-15,1-1 0 0,0 1 0 0,3 0 0 16,-2 0 0-16,-4 0 0 0,-1 1 0 0,-1 0 0 16,-1 3 0-16,0-3 1 0,-1 6 0 0,-2-4 2 15,1 5-2-15,0 0 1 0,-2 1 2 0,1 2 1 16,0-3-1-16,1 3 1 0,-3-1 2 0,1 1 1 16,0 0-2-16,-1-1 2 0,1 4-6 0,-1-2 2 15,7 4-1-15,-8-4 0 0,8 4 0 0,-8-4-1 16,8 4 0-16,-9-3 0 0,9 3-2 0,-10 0 2 0,10 0-1 15,-6 3 0-15,6-3-1 0,-8 1 0 16,8-1 0-16,-10 7 1 0,10-7-1 0,-9 12 0 0,6-7 0 16</inkml:trace>
  <inkml:trace contextRef="#ctx0" brushRef="#br0" timeOffset="42335.42">24901 4495 1520 0,'0'-2'0'0,"0"2"0"0,0-6 0 0,0 6 26 16,-1-6 1-16,1 6 0 0,-4-8 0 0,4 8 12 15,0-16 1-15,0 16 0 0,-3-11 0 0,3 11-14 0,-3-13 1 16,3 13-1-16,-3-12 1 0,3 12-22 16,0-26 2-16,0 26 0 0,0-24-1 0,0 24-5 15,6-25 1-15,-6 25-1 0,18-20 0 0,-18 20-1 0,19-16 0 16,-19 16 0-16,28-11 0 0,-28 11-1 0,31-5 1 16,-14 2-1-16,1 3 1 0,-1 3-5 0,1 0 2 15,1 2-2-15,-3 3 2 0,2 4-6 0,-1 4 1 0,-1-2 0 16,-2 5 0-16,-3 2-4 15,-1 0 0-15,-4-1-1 0,-2 4 1 0,-3 0 3 0,-1 1 1 16,-3-1-1-16,0 3 1 0,-2 0 3 0,-3 1-1 0,-1 1 0 16,-1-1 1-16,-1 1 0 0,-2-4 2 0,0 3-2 15,2-2 2-15,2 1-1 0,-3-2 0 0,3-1 1 16,1-4 0-16,2-4-1 0,-1 2 1 0,2-7-1 16,2 1 2-16,2-4-1 0,1-3 1 0,0-5-1 15,0 5 1-15,0-5 0 0,0 3 1 0,0-3-2 16,0 5 2-16,0-5 0 0,0 3 0 0,0-3 0 15,0 1 1-15,0-1-1 0,0 4 1 0,0-4 0 16,0 3 0-16,0-3-1 0,9 4 1 0,-2-4 0 16,4 0 0-16,5 0 0 0,4-3 0 0,3-1 0 0,-1-1 0 15,0 2 0-15,2-5 1 0,0 3 0 0,0 0 0 16,0-3 5-16,-2 2 0 0,-1 1 1 0</inkml:trace>
  <inkml:trace contextRef="#ctx0" brushRef="#br0" timeOffset="42672.39">25158 5315 1243 0,'1'0'0'0,"-1"0"0"15,4-5 0-15,-4 5 31 0,6-6 1 0,-6 6-1 16,17-5 1-16,1 5 12 0,3 3 1 0,-1-3 0 16,0 0 1-16,-1 0-5 0,0 0-1 0,1 0 0 15,1-4 1-15,0-4-23 0,0 1 0 0,1 1 0 16,3 0 0-16,3 1-8 0,0-3 1 0,-1-1 0 15,0-3 0-15,1 1-7 0,-1 2 0 0,0-2 0 16,0 1 0 0,0 2-3-16,2-3 0 0,-1 5 1 0</inkml:trace>
  <inkml:trace contextRef="#ctx0" brushRef="#br0" timeOffset="43034.3">25469 4987 1293 0,'-2'0'0'0,"2"0"0"0,3-3 0 0,-3 3 15 0,2-5 1 16,-2 5-2-16,0-3 2 0,0 3 14 0,0 0 1 15,0 0-1-15,1 3 0 0,-1-3-2 0,7 2 1 0,-7-2 1 16,4 3-1-16,-4-3-11 0,12 8 0 0,-12-8 0 16,8 21 1-16,-7-4-7 0,1 7 0 0,-1 0 1 15,-2-1 0-15,-2 7 0 0,-4 2-1 0,1-2 0 16,-1 2 1-16,1-4-3 0,0 1 0 0,1 1 0 16,-1 2 0-16,1 1-3 0,0 3 1 0,2-4-2 15,1-4 2-15,2-2-4 0,0-3 0 0,0-2-1 16,2-5 2-16,1-2-5 0,0-1 1 0,0-2 0 15,2-3 0-15,2-5-1 0,-1-1 0 0,0-4 0 0</inkml:trace>
  <inkml:trace contextRef="#ctx0" brushRef="#br0" timeOffset="44234.27">26173 4857 866 0,'0'0'0'16,"0"0"0"-16,0 0 0 0,0 0 10 0,0-12 1 0,0 12 0 15,0-5 1-15,0 5 7 0,0-3 0 0,0 3 0 16,3 0 1-16,-3 0-12 0,3 0 1 0,-3 0 0 16,4 1 0-16,-4-1-9 0,3 2 1 0,-3-2 0 15,0 0 0-15,0 0-1 0,0 5 0 0,0-5 0 16,-3 8 1-16,3-8 2 0,-7 28 0 0,2-7 0 15,-3 4 1-15,-1 7 4 0,-1 1 0 0,1 3 1 16,1 1 0-16,1-9 8 0,1 2 1 0,0 2-1 0,-1-3 1 16,3-1 4-16,-1 1 2 0,2-7-2 15,1 2 2-15,2-5-4 0,0 0 0 0,0-4 1 16,-2 0-1-16,1-3-2 0,-1-2 0 0,2 1 0 0,2-6 0 16,-2-5-4-16,5 3 1 0,-5-3-1 0</inkml:trace>
  <inkml:trace contextRef="#ctx0" brushRef="#br0" timeOffset="44584.86">26409 4899 1180 0,'2'0'0'0,"-2"0"0"15,6 0 0-15,-6 0 15 0,3 0 0 0,-3 0 1 16,14 3 0-16,-14-3 16 0,34 8 1 0,-15-7-1 16,-5 4 2-16,-1 1-7 0,-2-1 1 0,-4 0 0 15,-1-2 0-15,-6-3-14 0,10 8-1 0,-4 0 1 16,2 1 0-16,1 2-6 0,1 5 1 0,1 2 0 15,-3-1 0-15,3 7-6 0,0 1 2 0,1 2-1 16,0-3 1-16,6 1-3 0,1-1 0 0,0-2 1 16,0 2 0-16,0-7-2 0,2 2 1 0,3-1-1 15,0-2 2-15,-2-1-2 0,1-2 0 0,-1-3 0 0,-1 1 0 16,-1 0-1-16,-1-2 0 0,2-1 0 0</inkml:trace>
  <inkml:trace contextRef="#ctx0" brushRef="#br0" timeOffset="44905.85">26799 4891 1281 0,'-1'-2'0'0,"1"2"0"0,0-8 0 0,0 8 6 0,-2-11 0 16,2 11 1-16,0-5 0 0,0 5 5 0,0 4 2 0,0-4-1 15,-1 6 1-15,1-6 1 0,-4 3 1 0,4-3 0 16,-9 17 1-16,-2 2-6 0,-4 2 0 0,1 3 0 16,-3 1 2-16,-4 7-2 0,-3 3 0 0,3-1 0 15,-3 1 0-15,2 0 1 0,1 2 0 0,-3-4 0 16,4-3 1-16,2-2-3 0,1-1 0 0,1 2 0 15,3-4 0-15,3-1-4 0,4-2 0 0,3-3 1 16</inkml:trace>
  <inkml:trace contextRef="#ctx0" brushRef="#br0" timeOffset="45751.76">27294 5095 1105 0,'3'3'0'16,"-3"-3"0"-16,12 0 0 0,-12 0 14 0,13-3 1 16,-13 3 0-16,13 0 0 0,-13 0 16 0,13 0 0 0,-13 0 0 15,11 0 1-15,-11 0-11 0,6-5 1 16,-6 5-1-16,8-16 0 0,-8 16-12 0,13-23 0 0,-13 23 0 16,13-30 0-16,-7 14-4 0,0-5-1 0,-1 1 1 15,0 1-1-15,0 1-2 0,-2 2 2 0,-1-1-1 16,-2 1 0-16,-2-1-3 0,0 1 2 0,-1 0-2 15,0 3 1-15,0 1-1 0,-2-1 0 16,-1 5 0-16,-1 0 1 0,-1 0-2 0,-3 0 1 0,-2 0 0 16,1 4 0-16,-3-1-5 0,-2 2 1 0,1-2-1 15,0 5 2-15,0 2-6 0,0 1 0 0,2 2 0 16,-1-1 1-16,-1 3-5 0,0 0 0 0,1 0 1 16,-1 4 0-16,1-2 3 0,3 6 0 0,-1-1 0 0,0 0 1 15,0 0 5-15,2 1 2 0,3-1-1 0,2 0 1 16,3-1 1-16,1-1 0 15,2-2 0-15,2 4 0 0,1-1 3 0,2 3 1 0,3-2-1 0,3 0 2 16,3 0 1-16,2-1 2 0,0-2 0 0,0 0 0 0,1 2 1 16,1 0 1-16,1-5-1 0,2 1 1 0,1 2 0 15,0-3 0-15,-1 0 0 0,-2-2 0 0,0 2-1 16,-1 0 2-16,-1 0-3 0,-1 3 3 0,0-3-4 16,-1 2 1-16,-3 1 0 0,-2-3 1 0,-4-4-2 15,-1 4 1-15,-5-8-2 0,3 8 2 0,-4 0-2 0,-1-3 0 16,-1 3-1-16,-2-4 1 0,-3 4-3 0,-1 0 2 15,-4 0-1-15,-3 0 1 0,-3-2-2 0,-4 2 1 16,1-1 1-16,-2-3-1 0,0-4-1 0,0 0-1 16,1 0 0-16,-1 0 0 0,1 0-2 0,3-4 2 15,-1-4-1-15,2 1 0 0,1 3 0 0,2-1 1 16,4-3-1-16,0-1 2 0,4-3 2 0,4 5 2 0,0-3-2 16,3-1 2-16,1-2 7 0,0-3 0 0,1 1 1 15,4-3-1-15,5-2 5 0,1-4 1 0,3-1-1 16,4 1 0-16,3 0 0 0,2 2 1 15,3-2 0-15,-1 0 0 0,3 7 3 0,-1-4-1 0,0 6 1 16,0-3 0-16,1 4-7 0,3 0 1 0,-4-1-1 16,-3 6 0-16,-2-2-3 0,-1 3-1 0,-2 2 0 15,-2 2 1-15,-2 1-2 0,-2 2 1 0,-2 1 1 16,-3 0-1-16,-8 0-3 0,3 0 1 0,-3 0 0 0,0 0 0 16,0 0-4-16,0 0 1 0,0 0-2 0,0 0 2 15,0 0-5-15,0 0 2 0,0 0-1 0</inkml:trace>
  <inkml:trace contextRef="#ctx0" brushRef="#br0" timeOffset="46125.35">27778 4196 1394 0,'8'-5'0'15,"-8"5"0"-15,22-3 0 0,-22 3 16 0,16-5 1 16,-16 5-1-16,19-3 0 0,-19 3 11 0,20-8 0 16,-20 8 0-16,14-2 0 0,-14 2-7 0,5-3 1 0,-5 3-1 15,3 3 0-15,-3-3-13 0,1 0 1 0,-1 0-2 16,-3 13 2-16,0 3-6 0,-2 4 2 0,-3 6-1 15,-1-2 1-15,-1 4-3 0,-1 2 0 0,0-1 0 16,1-1 1-16,1 1-2 0,1-1 1 16,0-3-1-16,0-1 1 0,0-3-1 0,1-1 1 0,4-1-1 15,2 2 2-15,-1-4-2 0,1 2 0 0,1-4 0 16,0 0 1-16,1 1-1 0,1 0 0 0,-1-6 0 16,1-2 0-16,-2-8 0 0,5 7 0 0,-5-7 0 15,4 4 0-15,-4-4 0 0,7 1 0 0,-7-1 0 0</inkml:trace>
  <inkml:trace contextRef="#ctx0" brushRef="#br0" timeOffset="46681.12">28011 4812 1093 0,'-2'0'0'0,"2"0"0"0,3-4 0 16,-3 4 11-16,12-8 1 0,-12 8 0 0,4-4 1 16,-4 4 8-16,2-3 0 0,-2 3 1 0,0 0 0 0,0 0 2 15,0 0-1-15,0 0 1 0,8 3-1 0,-8-3-9 16,25 8-1-16,-7-4 1 0,3 1-1 0,-1 3-3 16,1 0 2-16,0 1-1 0,-1 3 0 0,1-5-2 15,0 5 0-15,0 0 0 0,-2-2 0 0,0 1-6 16,0-3 2-16,0 4-2 0,0 1 2 15,0-2-1-15,1 2 2 0,-1 1-2 0,0 0 2 0,2 4 0 0,-1-2-1 16,-1 1 1-16,0-1-1 0,1 0-5 16,-3-4 0-16,1 1 0 0</inkml:trace>
  <inkml:trace contextRef="#ctx0" brushRef="#br0" timeOffset="47347.87">28275 4580 590 0,'7'-4'0'0,"-7"4"0"0,11-16 0 0,-11 16 3 16,8-5 2-16,-8 5-1 0,3-3 1 0,-3 3 5 0,6-5 1 16,-6 5-1-16,4-5 1 0,-4 5-10 0,3-3 2 15,-3 3-2-15,3 0 1 0,-3 0-2 0,3 0 0 16,-3 0 0-16,0 0 0 0,0 0 0 0,0 3 0 16,0-3 0-16,0 2 0 0,0-2 0 0,0 6 0 15,0-6 0-15,0 10 0 0,0-10 4 0,0 16 1 0,0-16-1 16,-1 20 1-16,-1-4 12 0,-1 0 1 0,0 1-1 47,-1-1 1-47,3 0 15 0,1-3 2 0,0 3 0 0,-3-2 0 0,-1 0-1 0,1-1 2 0,0-1 0 15,0 4 0-15,-3 5-6 0,-2-1 1 0,-2 1-1 0,2-1 0 0,2 1-5 0,1 0 0 0,0-2-1 16,-1 1 2-16,-1-2 1 0,3-3 0 0,0 3 0 16,3 1 0-16,-1-5 3 0,1 0 0 0,-1-1 1 15,0-3 0-15,1 1-11 0,1-8 1 0,0-3-1 16,3 12 0-16,-3-12-5 0,-3 8-1 0,3-8 1 15,-3 7-1-15,3-7-6 0,-5 11 1 0,5-11 0 0,-3 9 0 16,-1-2-3-16,3 1-1 0,1-8 1 0,-3 7 1 16,3-7-4-16,-4 10 2 0,4-10-1 0,-3 11 1 15,3-11-3-15,-3 10 0 0,3-10 0 0,-2 7 2 0,2-7-3 16,0 5 1-16,0-5-1 0,0 7 1 0,0-7-2 16,-1 4 1-16,1-4-1 0</inkml:trace>
  <inkml:trace contextRef="#ctx0" brushRef="#br0" timeOffset="48450.87">27874 4967 1155 0,'0'0'0'0,"0"0"0"16,0-3 0-16,0 3 9 0,-2-8 1 0,2 8-1 15,2-4 2-15,-2 4-3 0,6 4 1 0,-6-4 0 16,8 0 0-16,-8 0 0 0,22-4 0 0,-6 0 0 15,2-1 1-15,1-3-5 0,0 3-1 0,-1-3 1 0,-2 2-1 16,-1 0-1-16,1-5 0 0,2 1-1 0,1 2 2 16,2 0 1-16,0 0 1 0,-1 0-1 0,1 1 2 15,1 2 2-15,2-3 0 0,0 3 0 0,0-1 1 16,2 1 3-16,1 0-1 0,0 2 0 0,-3 2 2 0,0 1 6 16,-1 0 1-16,0 0 1 0,-3 1-1 0,0 2 5 15,-3-3 1-15,-3 2-2 0,-1 1 2 0,-3 0 5 16,-4 2-1-16,-6-5 1 0,10 0-1 0,-10 0-2 15,4 3 2-15,-4-3-1 0,4 2 0 0,-4-2-2 16,3 3 1-16,-3-3-1 0,-2 3 2 0,2-3-10 0,-3 5 1 16,3-5-1-16,-16 12 2 0,-1-4-3 0,-4 2 0 15,-1 1 0-15,-2-3 0 0,-3 1-2 0,-2 2 0 16,0-3-1-16,1 0 1 0,-3 0-7 0,1 2 0 16,3-2 1-16,1 0-1 0,2-5-6 0,1 1 2 15,0 1-1-15,2-2 1 0,2-1-3 0,2 1 1 0,1 0-1 16,0-1 2-16,0-2-3 15,0-2 0-15,3 2 0 0,4-3 1 0,1 0-2 16,1 1 1-16,7 2 0 0,-9-3 0 0,9 3 2 0,-10-8-1 0,10 8 1 16,-4-1 0-16,4 1 2 0,0-3-1 0,0 3 1 15,-4-5-1-15,4 5 3 0,2-3 0 0,-2 3 0 16,8-4 0-16,0 3 0 0,1-5 1 0,6 1 0 16,4 3 0-16,5-1 2 0,3-2 0 0,2-3 0 15,2 4 1-15,3 0 0 0,-1 1 0 0,2 2 1 16,1-2-1-16,-1-1-2 0,0 3 0 0,-2-2 0 15,-1-2 1-15,-3 2-2 0,-4-2 0 0,-2 0 0 16,-3-1 0-16,-4 1-3 0,-3 0 1 0,-4 5-1 0,-2-3 1 16,-7 3-3-16,3-1 0 0,-3 1 1 0,-2 0-1 15,2 0-2-15,-4 0 2 0,-4 1-1 0,-8 2 0 16,-8-3 0-16,-5 4-1 0,0-3 0 0,1 2 0 16,1-1-1-16,1 1 2 0,2 2-1 0,0 1 0 0,0-1-2 15,2 0 1-15,1-2 0 0,1 2 1 0,-3-2-2 16,1-3 0-16,0 1 0 0,-1 2 1 0,3 1-1 15,1 0 0-15,3-2 0 0,1 1 0 0,3-6 0 16,0 1 0-16,4 2 0 0,2-3 0 0,6 3-1 0,-5-1 1 16,5 1 0-16,-3 0 0 0,3 0 0 0,-3 0 0 15,3 0 0-15,-2 0 0 0,2 0-2 0,-1 0 1 16,1 0 0-16,0 0 1 0,0 0-2 0,0 0 0 16,0 0-1-16,0 0 1 0,0 0-2 0,0 0 0 15,0 0 0-15,8 0 0 0,3-2 0 0,3 0 1 16,7-2-1-16,1 4 1 0,5-3 0 0,5-2 0 15,-2-2 0-15,-1 3 1 0,-3-1-1 0,-1 0 2 0,1 2-1 16,-1-2 1-16,1 2 0 0,-1 0 0 0,-1 1 0 16,-2-2-1-16,-1 0 1 0,-2 4 1 0,0-4 0 15,-1 1 0-15,-4 3 0 0,-1-4 0 0,-3 3 0 16,-4 1 0-16,-6 0 0 0,5 1 0 0,-5-1 0 16,3 4 0-16,-3-4 0 0,0 0 0 0,0 0 0 15,-3 3 0-15,3-3 0 0,-3 4 0 0,3-4 0 16,-10 8 1-16,0 0-1 15,-2 0 0-15,-4-3 0 0,0 0 0 0,-2-2 0 0,1 2 0 0,-1-2 0 16,2-3 0-16,5 0 0 0,0 0 0 0,1 0 0 16,4 0 0-16,6 0-1 0,-8 0 1 0,8 0 0 0,-3 0 0 15,3 0-2-15,-3-3 1 0,3 3-1 0</inkml:trace>
  <inkml:trace contextRef="#ctx0" brushRef="#br0" timeOffset="49668.29">29050 4474 1381 0,'0'0'0'0,"0"0"0"0,5-4 0 15,-5 4 20-15,5-5 1 0,-5 5 0 0,0-3 0 0,0 3 7 16,-2 0 1-16,2 0-1 0,0 0 1 0,0 0-24 15,0 0-1-15,0 0 1 0,0 0 1 16,0 0-8-16,0 0 2 0,0 0 0 0,-3 0 0 0,3 0-5 16,-3 3 0-16,3-3 1 0,-10 20-1 0,-1-2-4 15,-2 6 0-15,2-1 0 0,1 0 2 0,4 0-4 16,0 1 1-16,-1-2 0 0,1 2 1 0,1 1 0 0,0 2 0 16,2-3 0-16,2 1 1 0,1-1 2 15,0-2-1-15,-2-1 0 0,2-1 2 0,2-1 2 0,-1-1 1 16,2-2 0-16,2-1 0 0,1-2 2 0,1-3 0 15,-1 1 0-15,-1 0 0 0,0-7 0 16,-2 4 1-16,-3-8-1 0,13 8 1 0,-4-8 1 0,1 2 0 0,-1 1 1 16,3-3-1-16,2-3 2 0,0-2 1 15,1-3-1-15,1-1 1 0,-1-2 2 0,1-7-1 0,0 2 1 16,0-3 1-16,-1 2 0 0,-3 0 0 0,1 1-1 16,0-5 1-16,0 1 0 0,1-1 1 0,0 2 0 15,-1 2 0-15,-2-4-3 0,0 2-1 0,1 2 1 16,-3 1 1-16,-3 3 1 0,-1 0-1 0,0 2 1 15,-3 0 1-15,-2 11 1 0,1-6 2 0,-1 6-2 16,0-3 1-16,0 3 3 0,0 0 1 0,0 0 0 16,-3 3-1-16,3-3 2 0,-5 2 1 0,5-2-2 15,-14 15 2-15,1 3 7 0,-3 4 1 0,2-1-2 0,1-4 2 16,4 0-2-16,-1 2 2 0,2 2-1 0,2-1 0 16,2 4 1-16,3-2 1 0,-2 2 0 0,0 0-1 0,-1 0-4 15,1 1 0-15,0-1 0 0,0 1 1 0,1-1-7 16,2-2 2-16,0 2 0 0,-1-4 0 0,-1-2-5 15,2 1 0-15,2-3 1 0,-1-4-1 0,1 4-7 16,1-3-1-16,2-4 1 0</inkml:trace>
  <inkml:trace contextRef="#ctx0" brushRef="#br0" timeOffset="50010.22">29624 4579 1494 0,'3'0'0'0,"-3"0"0"16,5 1 0-16,-5-1 13 0,3 0 0 15,-3 0 1-15,8 5-1 0,-8-5 5 0,13 7 0 0,-13-7 0 16,9 7 1-16,-9-7-4 0,10 13 0 0,-10-13 1 16,14 22 0-16,-4-3-11 0,-1 5 2 0,1-3-1 15,-1 1 0-15,3 0-3 0,0 0-1 0,3 2 0 16,-1-4 0-16,0 1-1 0,2 0 1 0,2-1-1 0,1-1 0 16,2-1-1-16,-1-3 1 0,-1 1-1 0,1-3 1 15,0 0-1-15,3-4 0 0,-3 2 0 0,-1-3 0 16,-1 2-2-16,-2 1 0 0,0-3-1 0</inkml:trace>
  <inkml:trace contextRef="#ctx0" brushRef="#br0" timeOffset="50294.04">29877 4633 1004 0,'-1'3'0'15,"1"-3"0"-15,-4 9 0 0,4-9 3 0,2 11 1 0,-2-11-1 16,-2 15 1-16,2-15 2 0,-6 27 0 0,1-12-1 16,-1 6 1-16,-2 0 10 0,-2 4-1 0,1 0 1 15,-2 2 1-15,-2 3-1 0,-1 2-1 0,-1-4 1 16,-1 2 1-16,0-1 0 0,-1-1-1 0,-1-1 1 15,2-1 0-15,2-6-2 0,1 1-1 0,2-4 1 16,3-2 1-16,3-6-5 0,4-4 1 0,1-5-1 16</inkml:trace>
  <inkml:trace contextRef="#ctx0" brushRef="#br0" timeOffset="51120.28">30424 4755 1130 0,'3'-4'0'15,"-3"4"0"-15,8-12 0 0,-8 12 12 0,6-26 0 0,-6 26 1 16,12-19 0-16,-12 19 14 0,12-17 0 0,-12 17 0 16,10-16 1-16,-10 16-2 0,6-11 1 0,-6 11 0 15,5-17 0-15,-5 17-12 0,3-32 2 0,-1 16-1 16,-2 2 1-16,-3 0-5 0,-1-1 1 0,0 3 0 15,-3-2 0-15,-1 4-3 0,-1 2 0 0,-1 0 1 16,-3 0-1-16,-4 4 2 0,-2-1 1 0,-2-2 1 16,2 6-1-16,0 1 3 15,0 0 1-15,0 5-1 0,-1-2 0 0,3 5 5 0,1-2-1 0,2 5 0 16,-4-3 1-16,2 2 3 0,3 1-1 0,1-3 1 16,-1 4 0-16,2-2-1 0,1 4 1 0,4-5-1 15,-1 3 1-15,1 0-5 0,1 1 1 0,2-2 0 0,1-2 1 16,1 3-17-16,-2 0 1 0,3-2-1 0,1 1 1 15,6 1-5-15,1 0 0 0,3 0 0 0,2-2 1 0,1 2-2 16,2 3 1-16,1-3 0 0,1 1 0 16,-1-5-2-16,-1 0 1 0,4 0 0 0,0-4 0 15,1 4 0-15,-2-3 1 0,-1 3-1 0,-2 1 1 0,-1 3-1 16,0-5 1-16,-2 3-1 0,-2 1 1 0,-3-3-2 16,-4 1 2-16,-2 3 0 0,-2-5 0 0,-2 1-1 0,-1 0 1 15,-1 5 0-15,-4 0 0 0,-4 2-1 16,0 3 0-16,-1 1 0 0,2-5 1 15,0 0-2-15,-1 1-1 0,3-1 1 0,-1-6 0 0,1-2-3 16,-1 0 1-16,1-4-1 0,-1 1 2 0,0-3-4 0,1 0 2 16,-1-3-1-16,-1-2 1 0,-2 1-2 0,-2-4 1 15,0-3 1-15,2 1-1 0,1-3-1 0,-1-2 2 16,2 2-1-16,1-1 0 0,4 4 2 0,1-3 1 16,2 1-2-16,0-1 2 0,-1 5 2 0,3-3-1 0,1 0 1 15,0-3 0-15,-2-2 1 0,2 0 0 0,3 3 0 16,2-2 0-16,2-1 0 0,1 2 1 0,1-2 0 15,2 0 1-15,2 3 1 0,1-3 1 0,2 4 0 16,2-4 0-16,1 3 3 0,3 1 0 0,1-1 0 16,-3-1-1-16,3 1 5 0,-1 4 2 0,-1-3-2 15,-1 5 1-15,1-1-2 0,-2 3 2 0,-1 0-2 16,-5 2 1-16,-4 1-2 0,-3 2 0 0,-6 0 0 0,8 0 1 16,-8 0-3-16,4 0 0 0,-4 0-1 0,3 0 1 15,-3 0-4-15,3-3 1 0,-3 3-1 0</inkml:trace>
  <inkml:trace contextRef="#ctx0" brushRef="#br0" timeOffset="51646.71">30733 4025 1494 0,'2'0'0'16,"-2"0"0"-16,3-3 0 0,-3 3 23 0,3-10-1 16,-3 10 1-16,2-8-1 0,-2 8 14 0,-2 5 0 0,2-5 0 15,-5 16 0-15,5-16-12 0,-12 25 1 0,4-6 0 16,-2-3-1-16,0 4-15 15,1 1 0-15,-1-4 0 0,-1 2 0 0,0 2-4 0,0-4 0 0,1 2 1 16,4-1 0-16,1-2-4 0,0 1 0 0,2 2 0 16,3-3 1-16,3 1-3 0,1-1 0 0,2-2 0 15,3 1 1-15,4-3-1 0,2-2 0 0,1 1 0 32,1-3 0-32,2 0 0 0,2 0 0 0,1-4 0 0,2 0 0 0,0-3 0 0,0 2 0 0,1-3 0 0,1 0 0 15,-2 0-1-15,0-4 1 0,0-3-1 0,-2-1 1 16,-1-1-2-16,-1-4 1 0,1-3 0 0,0 1 1 15,-2-3-2-15,-1-2 1 0,-3-3 0 0,0 6 0 16,-2-4-2-16,-2-4 1 0,-2 1 0 0,-1 4 1 16,-1-1 0-16,-4 1-1 0,-2-1 1 0,-1 0 0 0,-1 2 0 15,-2 2 1-15,-2 1-1 0,0 0 1 0,0-1 0 16,0 1 0-16,-2 0 0 0,-3 4 0 0,-3 0 0 16,-1 3 1-16,-2 1-1 0,-3 3 1 0,-5-3 4 15,-3 4 0-15,-3 0 1 0,-4 4 0 0,-4-3 0 16,-2 6 1-16,-5 1 0 0,-3 0 1 0,-3 4-4 15,-1 0 2-15,-2 2-1 0</inkml:trace>
  <inkml:trace contextRef="#ctx0" brushRef="#br0" timeOffset="52841.57">21621 5494 1206 0,'-2'-3'0'0,"2"3"0"0,-1-3 0 0,1 3 19 15,0-5 0-15,0 5 0 0,0-5 0 0,0 5 46 16,0-3 1-16,0 3 1 0,6-2-1 0,-6 2-20 15,13-3 0-15,-13 3 0 0,32-5 0 0,-10-2-18 0,7-1 1 16,1-3-1-16,2 3 1 0,-5 1-11 0,2 4 0 16,3-2 0-16,-2 2 1 0,7 0-7 0,-4 1-1 15,0 2 0-15,1 0 1 0,-1 0-3 0,-2 0 0 16,-1 0 0-16</inkml:trace>
  <inkml:trace contextRef="#ctx0" brushRef="#br0" timeOffset="53118.18">21556 6047 1407 0,'0'-2'0'0,"0"2"0"15,3-8 0-15,-3 8 26 0,3-8 0 0,-3 8 1 0,13-13 0 16,-13 13 16-16,28-14 0 0,-10 8-1 0,1 0 2 16,2 1-9-16,1-3 1 0,0 3-1 0,1 0 0 15,-1 2-18-15,-1-2 0 0,-1-1 0 0,4 5 1 16,-1-4-5-16,1 3 2 0,-2 1 0 0,0 1-1 0,1 1-8 16,-3 1 0-16,1 3 1 0</inkml:trace>
  <inkml:trace contextRef="#ctx0" brushRef="#br0" timeOffset="53639.8">22164 6936 1507 0,'2'0'0'0,"-2"0"0"0,2-8 0 0,-2 8 14 16,0-12 1-16,0 12-1 0,6-5 1 0,-6 5 12 0,14-3 0 15,-14 3 0-15,31-5 1 0,-9-1-8 0,5-1 1 16,0 1 0-16,-3 1 0 0,-2 1-13 0,1-1 0 16,-1 2-1-16,0-5 2 0,2 0 1 0,3 0 1 15,-3 3-1-15,2 0 0 0,-1 2 0 0,1-1 1 16,-4 4 0-16</inkml:trace>
  <inkml:trace contextRef="#ctx0" brushRef="#br0" timeOffset="53901.77">22155 7234 1344 0,'1'0'0'0,"-1"0"0"16,4-5 0-16,-4 5 25 0,3-6-1 0,-3 6 1 16,3-3 0-16,-3 3 14 0,2 0 1 0,-2 0 1 0,0 1-1 15,0-1-8-15,6 0-1 0,-6 0 0 0,19 2 2 16,-3 1-16-16,3-3 1 0,2 0 0 0,1 0 0 16,1 0-13-16,-1 0 2 0,2 0-1 0,1 0 0 0,2 0-3 15,2 0-1-15,0 0 0 0,-2-5 0 0,2 2-1 16,-2 0 2-1,1 1-1 1</inkml:trace>
  <inkml:trace contextRef="#ctx0" brushRef="#br0" timeOffset="54684.96">23618 6650 1054 0,'-3'-3'0'0,"3"3"0"0,-2-4 0 0,2 4 16 0,-5-1 1 16,5 1 0-16,-7 1 0 0,7-1 11 0,-15 8 0 0,15-8 0 16,-25 19 0-16,25-19-10 0,-31 26 0 0,31-26 0 15,-27 28 1-15,27-28-11 0,-17 24 1 0,17-24-2 16,-16 22 2-16,16-22-4 0,-15 22 0 0,15-22 1 16,-4 22 0-16,4-22-3 0,4 19 0 0,-4-19 1 15,8 21 0-15,-8-21-1 0,21 25 0 0,-21-25-1 16,30 24 2-16,-10-11-2 0,0-1 0 0,1 1 0 15,-2 0 1-15,2-1-2 0,0 0 1 0,-2-1 0 16,-2 1 0-16,-1 1-2 0,0 0 1 0,-2-1-1 16,-4 1 2-16,-2-2-2 0,-5 0 0 0,-1 2 0 0,-2-4 0 15,-3 4 0-15,-1 0 0 0,-2 1 0 0,-2-2 0 16,-5 1-2-16,-1-2 1 0,-2 2 0 0,-2-5 1 16,1 0-2-16,-2-2 1 0,0 0 0 0,0-1 0 0,-2-3-2 15,0-1 2-15,0-1 0 0,-1 0 0 16,-2 0 0-16,0 0 0 0,2 0 0 0,-4-1 0 15,3-1-1-15,-1-3 2 0,0 2 0 0,0 0 0 0,2-2-1 16,1 1 1-16,2-4 0 0,1 3 0 0,4-3-3 16,-1 2 0-16,3-1-1 0</inkml:trace>
  <inkml:trace contextRef="#ctx0" brushRef="#br0" timeOffset="54935.21">23436 6650 954 0,'0'0'0'0,"0"0"2"0,0 0-1 0,0 0 0 15,5-8 1-15,-5 8-1 0,5-3 1 0,-5 3 1 16,8 3-1-16,-8-3 5 0,19 5-1 0,-19-5 1 16,29 3 1-16,-12-6 0 0,4-1 0 0,0 3 0 15,-2-2 1-15,2 1 12 0,-1 1 0 0,1-1 1 16,1-3-1-16,4 2 8 0,-1-5 1 0,1 3-1 15,-1 2 2-15,1 0-3 0,1 1 0 0,-5-1 0 16,2 2 0-16,0-2-18 0,0 3 1 0,0-4-1 16,-2 4 2-16,-1 4-10 0,-2-4 1 0,2 3 1 0</inkml:trace>
  <inkml:trace contextRef="#ctx0" brushRef="#br0" timeOffset="55235">23958 6678 916 0,'1'2'0'0,"-1"-2"0"0,7 3 0 0,-7-3 6 0,3 5 0 16,3-2-1-16,5 2 1 0,7 3 5 0,2 1 1 15,1-3 1-15,0-1-1 0,1 0-1 0,2 1 0 16,0-1 1-16,0 0-1 0,0 0 1 0,0 1 1 0,0-1-1 16,1-1 0-16,1 3 4 0,-1 2 0 0,2-1-1 15,0 2 2-15,0 1 3 0,-1 0 2 0,1 1-2 32,-5-2 1-32,2 1-3 0,-1 2 1 0,-3-4 0 0,1 4 0 0,-2 1-5 0,-1-1 1 0,-2 3-1 15</inkml:trace>
  <inkml:trace contextRef="#ctx0" brushRef="#br0" timeOffset="55552.49">24439 6509 1180 0,'0'-2'0'0,"0"2"0"0,0-8 0 0,0 8 25 16,0-9 1-16,0 9-2 0,0-3 2 0,0 3 21 15,-2 0 0-15,2 0 0 0,-3 8 1 0,3-8-8 16,-3 14 0-16,-2 2 1 0,-3 4-1 0,-1 7-19 16,-7 2 2-16,3 4-1 0,0-3 1 0,0 2-5 0,1-1 1 15,1 3 0-15,1-6 0 0,2 1-3 0,2-6 1 16,-1 3-1-16,1-1 1 0,-1 0-6 0,1 2 1 15,1-3-1 1,2 1 0-16,2-4-6 0,-1 0 0 0,0-1 0 0,2 4 0 0,4-4-2 0,0-2-1 16,4 1 0-16</inkml:trace>
  <inkml:trace contextRef="#ctx0" brushRef="#br0" timeOffset="56135.18">24952 6517 1281 0,'2'-2'0'0,"-2"2"0"0,6-8 0 16,-6 8 16-16,8-16 1 0,-8 16-2 0,11-12 2 15,-11 12 7-15,8-5-1 0,-8 5 1 0,5 0-1 0,-5 0-7 16,3 0 1-16,-3 0 0 0,2 0 0 0,-2 0-10 16,0 5 1-16,0-5 0 0,0 0 1 0,0 0-3 15,0 1-1-15,0-1 1 0,-3 7 0 0,3-7-2 16,-12 20 2-16,3-4-2 0,-2 5 2 0,-2-1-3 0,0 6 2 16,2-1-2-1,1 2 2-15,2-3-2 0,2 1 1 0,1 3 0 0,1-2 0 0,-1 1 0 0,0 3-1 16,2-2 0-16,3-2 1 15,1 1-2-15,1-2 1 0,0-1 0 0,1 1 0 0,2-4-1 16,1-1 2-16,2-2-2 0,0-3 1 0,0 0-1 0,1-1 1 16,1-3-1-16,-2-2 1 0,0-2-1 0,0-6 2 0,1 3-2 15,1-4 1-15,0 1 0 0,-1 1-1 16,5-2 0-16,4-3 0 0,3-2 1 0,3-3 0 0,0 0 0 16,-4-5 1-16,1 1-2 0,-3 1 0 0,1-2 0 15,0-3 1-15,0 0-2 0,-2 0 1 0,-1 2 0 16,-1-2 1-16,-6-3-1 0,-1 2 0 0,-1 1 0 15,-3 3 1-15,-2 1-1 0,-2-1 1 0,-3 2 1 16,-2 1-1-16,-1 3-1 0,-2-1 2 0,-3 1-2 16,-5 3 1-16,-4 2-1 0,-2-1 2 0,-2 0-1 0,0 3 0 15,-1 3 1-15,-2 0-1 0,0 3 1 16,0 1-1-16,1 1 3 0,4-1-1 0,1 1 1 0,0 0 1 16,2 2 1-16,-2-2 1 0,5 0 0 0,4-4 0 15,2 0 0-15,4-3 2 0,6-1-1 0,-8 3 0 16,8-3 0-16,-3 3 0 0,3-3 0 0</inkml:trace>
  <inkml:trace contextRef="#ctx0" brushRef="#br0" timeOffset="57573.53">25524 6471 1206 0,'0'0'0'0,"0"0"0"16,0 0 0-16,0 0 29 0,-3-13 1 0,3 13 1 15,-3-5-1-15,3 5 16 0,-2-3 0 0,2 3 0 16,0 0 0-16,0 0-28 0,0 0 1 0,0 0-1 16,-1 0 1-16,1 0-13 0,-3 0-1 0,3 0 1 15,-5 0-1-15,5 0-5 0,-7 3 2 0,7-3-2 16,-22 18 1-16,11-2-1 0,-5 1 0 0,5 4 0 16,1-1 0-16,4 2-1 0,1 4-1 0,-1-4 1 15,1 0 1-15,2-1-2 0,1-1 1 0,2-2 0 16,2 1 0-16,1-2-1 0,2-1 0 0,3 0 0 0,0 1 1 15,0-6-1-15,0 2 1 0,0-5-2 0,0-2 2 16,0 1-1-16,-2-3 1 0,2-1 0 0,1 2 0 0,3 0 0 16,0 0 1-16,1 1-2 0,-3-4 2 0,-1 1 0 15,-1-3 0-15,0 0 0 0,0 0 0 0,0 0 0 16,-2 0 0-16,2 0 0 0,2-5 0 0,1-3 0 16,4 0 0-16,-1-4 0 0,0-3 2 0,1-2-2 0,-1-1 1 15,0-2 0-15,-1-2 0 0,0 0 0 16,-1-2 0-16,0 0 0 0,-3 3 0 0,1 4 1 15,-2-4 0-15,0 4-1 0,0 1 1 0,0 2 0 0,-2 1 2 16,-1 4-2-16,-2-2 1 0,-1 6 1 0,-1 0 0 16,-1 5 0-16,0-5 0 0,0 5 1 0,0-3 0 15,0 3 1-15,0 0-1 0,0 0 3 0,0 0 0 16,0 0 0-16,0 0 1 0,0 0 8 0,-1 5 0 0,-1 6-1 16,-1 5 1-16,-2 9 7 0,-1 5-1 0,-1 2 1 15,4-3 0-15,3-1-5 0,2 1 0 0,-1-4 0 16,1 2 1-16,-1-2-7 0,3-3 2 0,-4 0 0 15,1 1-1-15,2 0-1 0,1 1-1 0,-3-2 0 16,1 0 1-16,-1-3-6 0,1 0 2 0,0-1 0 16,-2-4 0-16,1-1-5 0,1-1-1 0,-1-4 0 15</inkml:trace>
  <inkml:trace contextRef="#ctx0" brushRef="#br0" timeOffset="57892.23">26187 6781 1369 0,'2'0'0'0,"-2"0"0"0,10-5 0 0,-10 5 16 16,6-3 1-16,-6 3 0 0,13-3 1 0,-13 3 13 15,16-1 1-15,-16 1-1 0,16-5 1 0,-16 5-10 16,15-7 1-16,-15 7-1 0,26-12 0 0,-7 1-14 0,3-2 1 16,1 0-1-16,-1 4 1 0,0-4-4 0,1 2 0 15,-1-2 0-15,2 1 0 0,5 1 1 0,1 1 0 16,2-2-1-16,-5 2 2 0,2 4 0 0,-1-2 1 16,1 0-2-16,0 0 2 0,-2-2-1 0,-2 3 0 0,-1 0-1 15,-2 6 2-15,-2 1-4 0,-3 0-1 0,-1 0 0 16,-2-4 1-16,-1 4-3 15,-2 0 0-15,-1 4 0 0</inkml:trace>
  <inkml:trace contextRef="#ctx0" brushRef="#br0" timeOffset="58203.03">26492 6442 954 0,'0'0'0'0,"0"0"0"0,1-11 0 16,-1 11 12-16,2-9-1 0,-2 9 0 0,0-16 0 15,0 16 12-15,6-8 0 0,-6 8 0 0,8-2 0 0,-8 2-2 16,5-3-1-16,-5 3 0 0,6-3 1 16,-6 3-9-16,5 0-1 0,-5 0 0 0,7 3 0 0,-7-3-2 15,6 3 0-15,-6-3 0 0,8 13 1 0,-8-13 3 16,13 29-1-16,-12-9 0 0,1 1 1 0,-2 3-1 0,-2 2 0 15,1 3 1 1,1-1 0-16,-3 3 1 0,1 2-1 0,0-3 1 0,1 3-1 0,-1 2-1 0,2 1 1 16,2-2-1-16,1-3 0 0,2 3 0 15,-5-1-1-15,5-5 0 0,2-2 0 0,5-7-2 0,0-4 0 16,1-2 0-16</inkml:trace>
  <inkml:trace contextRef="#ctx0" brushRef="#br0" timeOffset="58794.07">27290 6270 954 0,'2'-3'0'0,"-2"3"0"16,3-11 0-16,-3 11 18 0,6-5 2 0,-6 5-3 15,4-3 3-15,-4 3 15 0,1-2 2 0,-1 2-1 16,0-3 1-16,0 3-4 0,0 0 1 0,0 0-1 16,0 3 1-16,0-3-16 0,0 3 0 0,0-3 0 15,-5 33 1-15,1-4-2 0,-4 4 0 0,-2 4-1 16,1-1 1-16,-3 2-1 0,0-2 1 0,-1 1 0 15,2-4-1-15,3 4 5 0,0-4-1 0,1 2 0 16,1-2 0-16,0 0-2 0,-1-3 0 16,3-1 0-16</inkml:trace>
  <inkml:trace contextRef="#ctx0" brushRef="#br0" timeOffset="59105.33">27470 6262 1293 0,'0'1'0'15,"0"-1"0"-15,2-4 0 0,-2 4 16 0,11-11 1 16,-11 11 0-16,18 1 0 0,-18-1 10 0,24 26 1 0,-12-11 0 15,1-2 0-15,0 3-1 0,-2-3 1 16,2 2-1-16,1-2 1 0,2 3-14 0,0 1 1 0,2-1-1 16,-1 0 1-16,2 1-5 0,2 2 0 0,1-1 0 15,-1-2 2-15,0-1-10 0,-1 3 1 0,1-2 1 16,-2-2-1-16,2 0-3 0,-2-1 1 0,0 0-1 16</inkml:trace>
  <inkml:trace contextRef="#ctx0" brushRef="#br0" timeOffset="59332.92">27781 6205 1143 0,'0'0'0'0,"0"0"11"16,0 0 2-16,0 0-2 0,-13 16 1 0,6 1 14 15,-3 2 0-15,0 3 0 0,-1 2-1 0,-2 5 3 16,-2-1 0-16,-1 1 1 0,0-1-1 0,0 2-12 16,-2 2 1-16,-1 1 0 0,0 0 1 0,-2 2-7 0,-3 3 2 15,4-1-1-15,2-6 0 0,2-1-7 0,3-1-1 16,4-5 1-16</inkml:trace>
  <inkml:trace contextRef="#ctx0" brushRef="#br0" timeOffset="59994.12">28441 6458 1192 0,'10'-8'0'0,"-10"8"0"16,19-19 0-16,-19 19 13 0,3-14 0 0,-3 14 0 0,8-19 0 15,-8 19 15-15,17-28 0 0,-7 12 0 0,-2-2 0 16,0-2 15-16,-2-1 0 0,-1-3-1 0,0 4 2 0,-2 2-18 16,0-2 0-16,-1 1-1 0,-2 1 2 0,-2 6-9 15,-1-3 1-15,-2 6 0 0,1 1 0 0,-3 3-8 16,-1 2-1-16,-3 2 0 0,-3-1 0 0,-4 0-7 15,1 2 2-15,-2 0-1 0,-2 2 1 0,-2 4-3 16,0 2 0-16,-1 0 0 0,1 5 1 0,3-1-1 16,-1 1 0-16,2 3 0 0,1 0 2 0,4-2-2 15,0 5 1-15,1-3 1 0,3-2-1 0,4 2 0 0,-1 0 2 16,3 0-1-16,1-5 1 0,1 1-1 0,2-2 1 16,2 1-1-16,1 2 2 0,1-4 0 0,3 2-1 15,2-1 1-15,3-2-1 0,4 3 1 0,1-2 1 16,2 4 0-16,2 1-1 0,0-1-3 0,-2-2-1 15,0 3 0-15,0 2 1 0,-1-3-3 0,-3 2 2 16,0-2-2-16,-4 3 1 0,-3-3-1 0,-2 2 0 0,-2-3 0 16,-3-3 0-16,-1-1-1 0,-1 0 1 0,1-8 0 15,-4 8 0-15,4-8-3 0,-11 8 2 0,5-7 0 16,-2 2 0-16,-2-1-1 0,1 0-1 0,-2-1 1 16,-2 2 1-16,-3-3-1 0,-2 0 0 0,2 0-1 15,0-3 2-15,-1-2-1 0,-1-1 0 0,1 0-1 16,1-5 2-16,2 1-1 0,-1-1 1 0,2-2-1 15,1 1 1-15,-1 1-1 0,2-2 1 0,1 0 0 16,4 2 1-16,3 2-1 0,1 1 1 0,0 0 0 0,1-5 0 16,-1 1 0-16,2-4 0 0,5 0 0 15,3 0 0-15,3 0 3 0,2-1 1 0,1-1-1 0,1 3 1 16,-1 2 7-16,2-3 0 0,3 3 0 0,2-2 0 16,0-1 6-16,-1-2 0 0,3 3 0 0,0-3 1 15,5 2-2-15,0 0-1 0,-1 4 1 0</inkml:trace>
  <inkml:trace contextRef="#ctx0" brushRef="#br0" timeOffset="60325.55">28710 6178 1608 0,'4'-2'0'0,"-4"2"0"16,11-3 0-16,-11 3 21 0,11-5 1 0,-11 5 1 16,19-4-1-16,-19 4 18 0,30-3 0 0,-30 3 0 15,27-4 1-15,-27 4-11 0,23 0 0 0,-23 0 1 16,30 0 0-16,-11-1-21 0,2-6 1 0,1 3 1 15,1 2-1-15,-1-1-7 0,2 3 1 0,1-3-1 16,1 1 2-16,-1 2-4 0,2-3 0 0,2 3 1 0,0 3 0 16,-1-3-3-16,1 2 0 0,0 1 0 15</inkml:trace>
  <inkml:trace contextRef="#ctx0" brushRef="#br0" timeOffset="60777.06">29131 5888 1168 0,'2'-5'0'0,"-2"5"0"15,6-7 0-15,-6 7 18 0,7-2 0 0,-7 2 0 16,6-5 0-16,-6 5 23 0,6 2 2 0,-6-2-1 16,5 0 1-16,-5 0-17 0,2 0 0 0,-2 0-1 15,0 0 2-15,0 0-15 0,0 0 0 0,0 0 0 16,-2 3 1-16,2-3-8 0,-3 5 2 0,3-5-1 0,-8 28 0 16,2-4-2-16,-1 6 0 0,1 2 1 0,-1 1-1 15,0 0 1-15,-3 0 0 0,2 2 1 31,0-1-1-31,-2 2 2 0,-1 2 1 0,2-2-1 0,1-1 1 0,1 0-1 0,1 0 1 0,0-2 0 0</inkml:trace>
  <inkml:trace contextRef="#ctx0" brushRef="#br0" timeOffset="61660.8">29853 5781 677 0,'0'0'0'0,"0"0"0"0,3-5 0 0,-3 5 38 0,4-14 2 16,-4 14-2-16,3-5 1 0,-3 5 9 0,-2-2 1 16,2 2-1-16,-3 5 1 0,3-5-31 0,-3 2 0 0,3-2 0 15,-8 7 1-15,8-7-13 0,-19 19-1 16,19-19 1-16,-26 32 0 0,14-13-5 0,-1 3 0 0,0 4 0 16,0-3 1-16,2 3-2 0,2 2 0 0,-1-2 0 15,0 0 1-15,2 0 1 0,4-2-1 0,0-2 0 16,3-2 0-1,2-1 1-15,1-1 0 0,1-2 1 0,4-4-1 0,1 4-1 0,1-5 0 0,1 2 0 16,-2-5 2-16,0-2-3 0,1 0 0 0,2-1 0 16,2-2 1-16,3-3-1 0,2 0 0 0,-1 0 0 15,-1 0 0-15,0 0-1 0,2-3 1 0,-1-2-2 16,-1 2 2-16,0-2-1 0,-2 1 0 0,2-7 0 0,0 1 1 16,-1-1-1-16,-1-2 1 0,-1-2 0 0,-1-3 0 15,0 2 0-15,-1 0 0 0,0-1 0 0,0 1 1 16,0-3 0-16,0 2 0 0,0-1 0 0,-1 3 1 15,-2-1-2-15,0-2 1 0,0 4-1 0,-2 5 1 16,-1 1 1-16,-2 3 0 0,-3 5 0 0,5-6 2 0,-5 6 0 16,3-2 2-16,-3 2 0 0,0 0-1 0,0 0 3 15,0 2 1-15,0-2 0 0,-5 11 0 0,2 1 1 16,-1 4 1-16,-6 6 0 0,-1 5 1 0,-2 10-2 16,-3-1 1-16,0 5 0 0,0-3 0 0,0 2 1 0,0-2 0 15,0 1-1-15,2-4 2 0,0 0-1 0,-1-2 0 16,3-1 1-16,2-5-1 0,4 0-3 0,-1-7 0 15,3 1 0-15,2-5 0 0,2-4-2 0,2 0 0 16,-1-5 1-16</inkml:trace>
  <inkml:trace contextRef="#ctx0" brushRef="#br0" timeOffset="62089.08">30457 5985 1231 0,'2'0'0'0,"-2"0"0"0,6-8 0 0,-6 8 13 15,4-5 0-15,-4 5 1 0,7-5 1 0,-7 5 11 0,18 2 3 16,-18-2-3-16,24 5 3 0,-24-5 2 0,30 14 0 15,-30-14 1-15,29 21 0 0,-29-21-13 0,24 30 0 16,-11-11 1-16,3-4 0 0,1 4-6 0,1 4 1 16,-1-3 0-16,2 2 0 0,0 1-4 0,0 2 1 15,2-3-1-15,2 0 0 0,-1-4-3 0,-1-3 0 16,-1 1 0-16</inkml:trace>
  <inkml:trace contextRef="#ctx0" brushRef="#br0" timeOffset="62355">30722 5830 1269 0,'2'0'0'0,"-2"0"0"0,3 0 0 16,-3 0 14-16,0 4 1 0,0-4-1 0,0 8 1 15,0-8 14-15,-2 11 0 0,2-11 1 0,-6 29-1 16,-1-7-7-16,-1 7 1 0,-3-1-1 0,-1 4 2 0,-6-1-13 16,-1 3 0-16,-2-4 0 0,-1 3 1 0,-2 2-7 15,-2-2 2-15,1 3-1 0,-1 1 0 0,1-4-2 16,-1 4 0-16,2-4 1 0,2-2-1 0,1-2-2 16,2-4 2-16,3-1-1 0</inkml:trace>
  <inkml:trace contextRef="#ctx0" brushRef="#br0" timeOffset="62851.15">31356 5763 954 0,'3'-3'0'0,"-3"3"0"0,5-5 0 0,-5 5 12 16,5-3-1-16,-5 3 0 0,3-5 0 0,-3 5 14 0,2 0 0 15,-2 0-1-15,0 0 2 0,0 0-7 0,5 2 2 16,-5-2-2-16,9 14 1 0,-6 4-3 0,1 2 1 16,-3 5 0-16,-2 7-1 0,-6 0-2 0,-2 6 1 15,-4 3 0-15,-1 3-1 0,-4 5-1 0,-1 4 0 16,-2-3 1-16,-1 3-1 0,0 0-1 0,-4 3 0 0,4-2 0 16</inkml:trace>
  <inkml:trace contextRef="#ctx0" brushRef="#br0" timeOffset="63953.25">21964 8214 904 0,'-2'0'0'0,"2"0"0"0,3-8 0 15,-3 8 40-15,5-27 1 0,-5 27-1 0,2-14 1 0,-2 14 73 16,1 5 2-16,-1-5-2 0,10 1 2 0,-10-1-38 16,20-1 1-16,0-2-1 0,2 1 1 0,5-4-43 15,5-1 0-15,-2 1 0 0,2 3 0 0,1 1-6 16,1-1 0-16,-1 1 0 0,1-1 2 0,1 0-10 0,2 2 1 15,-4-4-1-15,2 2 1 16,0-1-8-16,0 3 2 0,0-2 0 0,-1 0 0 0,-1 1-12 0,-1 2 1 16,-2-3 0-16,-1 1-1 0,0 1-5 15,0-1 1-15,-6 2-1 0</inkml:trace>
  <inkml:trace contextRef="#ctx0" brushRef="#br0" timeOffset="64202.53">21954 8616 1457 0,'0'0'0'0,"0"0"18"0,0 0 0 0,0 0 0 16,6-22 0-16,-6 22 19 0,12-3 1 0,-12 3 0 15,27 0 1-15,-5 0-9 0,7 0 1 0,-1 0 1 0,1-2-1 16,1-1-19-16,4 0 2 0,-1 1-2 0,4-1 2 16,3 0-4-16,4 1 0 0,-1-2 0 0,0 2 0 15,1 1 0-15,-1 1 0 0,1-5 0 0</inkml:trace>
  <inkml:trace contextRef="#ctx0" brushRef="#br0" timeOffset="66204">23623 8022 12 0,'-2'-4'0'0,"2"4"0"0,-6-16 0 16,6 16 20-16,-7-21 0 0,7 21 0 0,-6-16 1 0,6 16 28 15,-5-15 0-15,5 15 1 0,-4-10 0 16,4 10 46-16,-4-3 0 0,4 3 1 0,-1-8-1 0,1 8-35 15,0-8 1-15,0 8-1 0,0-13 1 0,0 13-19 16,6-12 0-16,-6 12 1 0,21-21 0 0,-5 5-10 16,-2-1-1-16,2 3 1 0,2 4 0 0,1-1-3 0,1 5 0 15,1-1 1-15,0 3 0 0,1-4-4 0,2 3 2 16,0 0-2-16,0 4 1 0,0 1-3 0,0 3-1 16,0 2 1-16,-2 1 0 0,-3 3-3 0,0 3-1 15,-4 2 0-15,1 5 1 0,-4 1-6 0,-1 1 1 16,-3 3-2-16,0 1 2 0,-3 0-5 0,-2 2 0 15,-4-1 0-15,-4-3 0 0,-3 1-7 0,-3 1-1 0,-2-4 1 16,-1 0 1-16,-2-6-6 0,-2-2 1 0,1-2 0 16,-1 0 0-16,1-1-2 0,-1-4 0 0,2 0 0 15,0-1 0-15,0-3-1 0,2-2 0 0,3 0 0 16,1 1 1-16,4-1-2 0,1 0 0 0,5 0-1 16,-6 0 1-16,6 0-1 0,-2 0 0 0,2 0 1 15,-3 0 0-15,3 0-1 0,-3 0-1 0,3 0 1 16,-2 2 1-16,2-2-2 0,0 0 2 0,0 0-1 15,11 0 0-15,4 0 1 0,5 0 0 0,4 0 0 16,3 0-1-16,4 0 1 0,2 3 0 0,-1-1 0 16,-3 4 1-16,-4-1-2 0,-1 0 2 0,-2 2-1 15,-2 5 1-15,-3-3 0 0,-3 4 0 0,-2-1 0 0,-3 3 1 16,-4-3-2-16,-3-1 1 0,-2 2 0 0,-2 0 1 16,-1-1-1-16,-2-2 1 0,-1 3-1 0,-6 1 1 15,1-2-1-15,-5 6 1 0,0-2-1 0,-1-4 1 0,-1-1-1 16,1-1 1-16,-1-4-2 0,-1-1 2 15,-2-2-1-15,1-1 1 0,-1 1-1 0,-1-1 1 0,-1-1-1 16,1-2 1-16,1-1-1 0,4 2 1 0,1-5-1 16,1 2 1-16,3-3 0 0,1 1 0 0,1 3-1 15,4-1 0-15,6 3-1 0</inkml:trace>
  <inkml:trace contextRef="#ctx0" brushRef="#br0" timeOffset="66675.09">24389 7948 1168 0,'0'-3'0'0,"0"3"9"0,4-5 1 0,12-19 0 16,-4 7 0-16,-2 7 11 0,1 9 2 0,-5 1-1 15,1 0 1-15,-7 0 2 0,8 0 1 0,-8 0 0 16,13 0 0-16,-7 0-9 0,3 0 1 0,3 0-2 16,2 0 2-16,2 0-3 0,1 0 0 0,1 0-1 15,-2 0 2-15,-2 5-4 0,1 1 2 0,-1 0-2 16,2 2 2-16,-5 3-5 0,0-1 0 0,-3 2-1 16,-1 3 3-16,-4 5-6 0,-2 1 1 0,-1-4-1 0,-3 2 2 15,-2 2-3-15,-3-1 0 0,-1 1 0 0,-1-4 1 16,1 2-3-16,-2 2 2 0,-1-5-1 0,4 1 0 15,-1-4 0-15,1 3-1 0,0-5 0 0,2-2 1 0,4-1-1 16,2-5-1-16,0-3 0 0,-3 7 1 0,3-7-1 16,0 6 0-16,0-6 0 0,0 6 1 0,0-6-1 15,0 4 0-15,0-4 0 0,5 6 1 0,-5-6-1 16,9 9 0-16,-3-4 0 0,2 2 2 0,4-1 7 0,0 0 1 16,6 2 0-16,-4-3 1 0,5 0 9 0,2-2 0 15,0-2 0-15,0 1 2 0,-1 0 5 16,-1 1 0-16,4-3 0 0,1-5 0 0,1 2-1 0,2-5 0 15,-3 3 0-15,0-1 1 0,0-1-7 16,-2 0 1-16,-1-1-1 0,0 0 1 0,-2 0-5 0,-2 0 0 16,-1 0 0-16</inkml:trace>
  <inkml:trace contextRef="#ctx0" brushRef="#br0" timeOffset="67111.8">25209 8010 1482 0,'0'-3'0'0,"0"3"23"0,3-5 1 0,5-22 0 16,-2 10-1-16,-3 9 14 0,-3 6 0 0,0 2 0 15,-1 5 0-15,1-5-12 0,-3 1 0 0,3-1-1 16,-4 7 2-16,4-7-18 0,-3 6 0 0,2 0 0 0,-2 4 0 16,1 4-5-16,-4 5 1 0,1 3 0 0,2-1 0 15,1-1-3-15,0 1 1 0,-1 0-1 0,2-1 1 16,1-2-1-16,0 1 0 0,1 1 0 0,4-2 0 15,1 1 2-15,4-4 0 0,-2 3 0 16,1-5 1-16,3-2 1 0,0 1 2 0,3-4-1 0,1-5 0 0,0 2 2 16,1-5 0-16,2-3 0 0,0-2 0 0,0-3 2 15,2 0 0-15,0-4 0 0,1 1 0 0,1-2-1 16,0-3 0-16,1-1 0 0,-1-1 0 0,-3 2 0 16,0-3 1-16,-3 2 0 0,-3-2 0 0,-1-2-1 15,-2 1 2-15,-3 2-1 0,-1-2 0 0,-3 4 0 0,-2-1 1 16,-2 1-1-16,-3 0 1 0,0 0-1 0,-2 3 1 15,-3 1-1-15,-2-1 1 0,1 5-1 0,-2 0 0 16,-2 4 0-16,0 0 0 0,-1 0-2 0,-2 0 1 16,0 1 0-16,-2 2 0 0,-2 1 2 0,-1 0 2 15,-5 1-1-15,4 6 0 0,3-1 2 0,0 3 0 0,0 1 0 16,1-2 0-16,4 0 0 0,1-3 1 0,2-1-1 16,0 4 1-16,1 0-9 0,4 2 1 0,1-1 0 15</inkml:trace>
  <inkml:trace contextRef="#ctx0" brushRef="#br0" timeOffset="67452.45">25937 8141 1821 0,'0'0'0'15,"0"0"27"-15,0-5 0 0,5-14 0 0,0 7 1 0,-4 7 20 16,-1 5 0-16,0 0 0 0,0 2 1 0,0-2-24 16,0 0 2-16,0 0-1 0,10-2 1 0,-1-3-19 15,4-3 1-15,5 0 0 0,1 2 0 0,3 0-6 16,4-1 1-16,1 1-1 0,0 0 0 0,0 1-1 15,2-3-1-15,2 3 0 0,1-1 0 0,0 0-1 0,2-1 1 16,-2 1-1-16,-2 3 1 0,-3-5-1 31,-2 2 0-31,-1-1 0 0,-1 1 0 0,-4 1 0 0,-2 0 0 0,-4 1 0 0,-2 1 0 0,-1 3-2 0,-4 0 0 16,-6 0-1-16</inkml:trace>
  <inkml:trace contextRef="#ctx0" brushRef="#br0" timeOffset="67805.27">26116 7769 1332 0,'-2'-3'0'0,"2"3"0"15,0-3 0-15,0 3 12 0,0-7 1 0,0 7 1 0,0-3-1 16,0 3 12-16,0-3 0 0,0 3-1 0,0-1 2 15,0 1-7-15,0 0 0 0,0 0 0 0,0 0 0 16,0 0-11-16,0 0 0 0,0 0 0 0,2 1 1 0,-2-1-4 16,6 6 0-16,-6-6 0 0,11 29 0 0,-3-2-1 15,2 8-1-15,-2-4 0 0,-2 3 2 0,-1-6-3 16,-2 1 1-16,0 1 0 16,2 1 0-16,1-2 4 0,2 1-1 0,0-2 1 0,-1-1 0 0,-1-1 3 15,0-6 0-15,1 4 0 0,-1-2 0 0,1 2 0 16,-1 0 2-16,2-4-2 0,1-4 1 0,-1-3-4 0,0-4 1 15,0-2-1-15,-1-1 1 0,-1 0-3 0,-1-6-1 16,1 0 1-16</inkml:trace>
  <inkml:trace contextRef="#ctx0" brushRef="#br0" timeOffset="68640.57">27228 8064 1080 0,'2'-4'0'0,"-2"4"0"0,6-14 0 0,-6 14 14 0,7-20 0 16,-7 20 1-16,4-24-1 0,-4 24 10 0,-1-33 1 15,-1 17-2-15,1 0 2 0,-1-1-19 0,0 1-1 16,-1 0 1-16,0 0-1 0,0 3-5 0,-2 1 0 16,-1-1 0-16,-1 5 0 0,2 0-2 0,1 0 0 15,-3 4 0-15,-1-4-1 0,0 1-2 0,0 3-1 16,-1-1 1-16,-4 0 0 0,-3 0 3 0,-1 2 0 16,1-2-1-16,3 4 2 0,5-1 0 0,2 2 1 15,6 0 0-15,-12 0 0 0,6 0 0 16,1 0 0-16,5 0 0 0,-6 0 0 0,6 0 0 0,-6 5 0 0,6-5 0 15,-8 11 0-15,3-1 0 0,0 2 0 0,2 2 0 16,1 4 0-16,4-1-1 0,1-1 0 0,0 0 0 16,-1 1 1-16,3 2-3 0,1 2 2 0,3-5-1 15,1 0 1-15,1 1-2 0,4-1 0 0,2 0 0 16,2-2 1-16,5-1-5 0,2 1 1 0,1-1 1 16,1 2-1-16,3-2-2 0,1 0 2 0,-2-2-1 15,-3 1 0-15,-2 1 4 0,1 0-1 0,-4-1 1 0,-1 0 1 16,-5-3 1-16,-3 2 1 15,-4-1-1-15,-2 1 1 0,-3-2-2 0,-2-2 2 0,-4-1 0 0,-1 2 0 16,-2-2 0-16,-3 0 0 0,-3 2 0 0,-3 2 2 16,-5-1 0-16,-3 1 0 0,-2-2 0 0,0-2 2 0,-3-1-3 15,-2-5 0-15,0 0 0 0,1 0 1 16,-1 0-1-16,-1 0 2 0,2-5-1 0,1-3 0 0,2 0 0 16,3 0 1-16,1-4-1 0,2 4 1 0,1 0 1 15,2-2-1-15,5 4 0 0,1 1 2 0,10 5 5 16,-6-9 1-16,6 9 0 0,0-7 1 0,0 7 7 15,0-11 0-15,2 5 0 0,4-5 0 0,5-2 1 0,4 1 0 16,1-6 0-16,1 4 1 0,4 0 0 0,3-1 1 16,0 1 0-16,-2 0 0 0,-1 0-2 0,-1-1 1 15,1 1-1-15,-2 3 1 0,-1-5-4 0,-1 2 1 16,-1 0 0-16,-1 0 0 0,-4 2-1 0,0 0 1 0,-3 1 0 16,-2 6 0-16,-6 5-3 0,5-5 1 0,-5 5 0 15,3-5 0-15,-3 5-2 0,2-3-1 0,-2 3 1 16,0-3 0-16,0 3-2 0,0-1 0 0,0 1 0 15</inkml:trace>
  <inkml:trace contextRef="#ctx0" brushRef="#br0" timeOffset="68941.27">27665 8032 1344 0,'14'3'0'0,"4"-3"0"0,-2-3 0 0,-4-2 22 16,0 0 2-16,0-1-2 0,6 5 2 0,4-3 14 16,4 3 0-16,-4 1 0 0,0-3 2 0,-1-1-17 15,-2 3 1-15,0-4-1 0,0 2 1 0,1-2-16 16,-1-3 0-16,0 0-1 0,0 2 1 0,0 0-3 15,0 3-1-15,-1-5 1 0,-1 3-1 0,1-1-3 0,-1 1 2 16,1 0-1 0,-2 0 0-16,0-3-2 0,0 4 1 0,0-4-1 0,-2 3 1 0,0 2-1 0,-1 3 0 15,-2 0 0-15</inkml:trace>
  <inkml:trace contextRef="#ctx0" brushRef="#br0" timeOffset="69228.11">27824 7646 1231 0,'2'1'0'0,"-2"-1"0"15,3-5 0-15,-3 5 12 0,8-6 0 0,-8 6 1 0,18 3-1 16,-18-3 7-16,27 18 0 0,-11-2 0 0,0 3 0 15,-1 3-1-15,3 5 1 0,-2-2-1 0,-2 3 1 16,-3 1-6-16,-1-1 0 0,-2 4-1 0,-2-3 2 16,-1 1-4-16,-2 1 1 0,-1-1-1 0,-2 2 2 0,-3 0-5 15,-2 1 1-15,0-3 0 16,-1 2 0-16,1-1-2 0,0 0-1 0,0-3 1 0,2-1 1 0,5-2-3 16,1-4 1-16,2-1-1 0</inkml:trace>
  <inkml:trace contextRef="#ctx0" brushRef="#br0" timeOffset="69752.75">28484 7741 1042 0,'5'-5'0'0,"-5"5"0"16,11-16 0-16,-11 16 16 0,3-13 1 0,-3 13-2 16,7-8 2-16,-7 8 17 0,3-4-1 0,-3 4 1 15,3-3 0-15,-3 3-6 0,2 0 0 0,-2 0 0 16,-2 0 0-16,2 0-15 0,0 0 2 0,0 0 0 16,-5 3-1-16,5-3-5 0,-13 9 0 0,13-9 0 15,-20 29 0-15,9-12-3 0,-1 4 0 0,4-1 0 0,4 1 1 16,4 1-4-16,3-1 1 0,3-1-1 31,2-2 1-31,2 1-2 0,-1 1 0 0,1-4-1 0,1 1 1 0,5-1 0 0,2 0 1 0,-1 2-1 0,2-7 0 16,4 1 0-16,-1-5 1 0,-1-1-1 0,-1 2 0 15,1-3-2-15,1-5 1 0,1 0 0 0,-1-4 0 16,-1 3-1-16,-2-7 2 0,-2 0-2 0,-1-3 1 0,0-2 0 16,-1-1 0-16,-4-2 0 0,0 0 0 0,0 1-1 15,0-3 1-15,-1-1 0 0,-2-1 1 0,0-3-1 16,-2 0 0-16,-1 2 0 0,0 0 1 0,-1 6 2 15,1-1-1-15,0-2 0 0,-3 4 2 0,-1 5 1 16,-1-2 1-16,0 11 0 0,0-8 1 0,0 8 4 0,0-2 2 16,0 2-1-16,0-5 1 0,0 5 6 0,0 0 1 15,0 0-1-15,0 5 2 0,0-5 1 16,-3 13 2-16,-2 7 0 0,-3 9-1 0,-3 7 8 0,-3 9 0 16,-1 0 0-16,1 5 0 0,1-6 0 0,2 2 0 15,2 1 1-15,-1 2-1 0,0 0-3 0,1 1 2 16,1-1-1-16</inkml:trace>
  <inkml:trace contextRef="#ctx0" brushRef="#br0" timeOffset="70685.47">21809 9462 1231 0,'2'-2'0'16,"-2"2"0"-16,1-11 0 0,-1 11 85 0,0-17 0 0,0 17 0 16,8-16 2-16,-8 16-12 0,16-3 0 0,-16 3 0 15,21 0 2-15,-21 0-47 0,27-2 1 0,-8-3 0 16,-3 2 0-16,5-3-25 0,1 1 0 0,2-1 1 16,0-1 0-16,0 3-5 0,0-1 2 0,1-1-1 15,1-1 0-15,-2 1-2 0,-1 1 2 0,1 0-2 16,0-1 1-16,-3 1-1 0,-2 1 1 0,2-3 0 15,-2 1 0-15,-1 1-1 0,-3 2 1 0,0 0 0 16,-1 1 1-16,-1 1-2 0,0-1 1 0,-4 2 0 0,-1 0 0 16,-1 0-2-16,-3 0 0 0,-4 0 0 0</inkml:trace>
  <inkml:trace contextRef="#ctx0" brushRef="#br0" timeOffset="70938.24">21750 9734 1281 0,'-2'0'0'0,"2"0"0"0,-3 0 0 0,3 0 11 0,3 2 2 15,-3-2-1-15,4 0 0 0,-4 0 10 0,0 0-1 16,0 0 0-16,0 0 1 0,0 0 5 0,4 0-1 16,-4 0 1-16,18 0 1 0,1 0-11 0,7 0 1 15,-1 0-1-15,1 0 1 0,-1-2-2 0,-1-1 1 16,3 1-1-16,2-3 1 0,1 2 7 15,2 0-1-15,-3-2 1 0,1-1-1 0,0 0 10 0,0 1 1 16,1-1-1-16,1-2 1 0,1 0-7 0,1 1 0 16,-4 1 0-16,-1 1 1 0,-2-3-8 0,-5 4 0 0,0-4 0 15</inkml:trace>
  <inkml:trace contextRef="#ctx0" brushRef="#br0" timeOffset="71612.44">22909 9425 1557 0,'0'0'0'0,"0"0"0"0,0-6 0 0,0 6 32 16,5-14 0-16,-5 14 1 0,4-18-1 0,-4 18 7 15,4-17 1-15,-4 17-1 0,3-19 1 0,-3 19-16 0,8-24 1 16,-8 24-1-16,12-28 1 0,-5 13-17 0,2-4 1 16,1 2 0-16,1 1 0 0,3-1-4 0,1 1 2 15,-1-3 0-15,0 1 0 0,2 3 6 0,4-1 1 16,0 3-1-16,-2 4 0 0,1 1 5 0,0 1 2 15,-1 6-3-15,-1-4 3 0,1 2 1 16,-1 1 0-16,-1 2 1 0,-2 2-1 0,1 3-1 0,-2 1 1 0,-5 2 0 16,1 3 0-16,-4 3-5 0,-2 2 0 0,-1 1 1 15,-2 2 0-15,-4 4-8 0,0 2 0 0,-3-1 0 16,-1-1 0-16,-3-2-5 0,2 1 2 16,-4-3 0-16,2-1-1 0,1-3-5 0,-3 0 1 15,2-3-1-15,2 1 2 0,2-5-2 0,1 0 0 0,1-2 0 16,0 1 0-16,5-7-2 0,-4 3 2 15,4-3 0-15,-4 4 0 0,4-4-2 0,-1 2 0 0,1-2 0 16,0 3-1-16,0-3 1 0,0 0 1 0,0 0 0 16,0 0 0-16,0 0 0 0,5 0 0 0,3 0-1 0,4-3 2 15,9-2-1-15,6 1 0 0,-1-3 0 0,-1 6 1 16,-1-4-1-16,-2 3 1 0,1 1 0 0,-3 1 0 16,-1 3 0-16,-1 2 0 0,-2-2 0 0,-2 2 0 15,-1-1-1-15,-2 4 1 0,-4 0-1 0,-4 5 1 0,-2 3-2 16,-1 4-1-16,-1-2 1 0,-2 1 1 15,-4 1-2-15,-1-2 0 0,-1-1 0 0,-1-1 1 0,-1 0-2 16,-2 3 1-16,-1-5 0 0,-2 2-1 0,-3 0 0 16,-5 1-1-16,0-3 1 0,0-1-1 0,-1-5 4 15,-1 0 0-15,2-2 0 0,3 0 0 0,2-1 1 0,0-2 0 16,0-3 0-16,2-3 0 0,1-2 1 0,1-1 0 16,-2-2 0-16,2 2 0 0,6-2 1 15,1 0 1-15,1-3-1 0</inkml:trace>
  <inkml:trace contextRef="#ctx0" brushRef="#br0" timeOffset="72263.32">23514 9294 1520 0,'4'-2'0'0,"-4"2"0"0,1-12 0 16,-1 12 35-16,3-21 0 0,-3 21-1 0,8-24 1 16,-8 24 29-16,18-28 1 0,-18 28-1 0,24-26 1 15,-24 26-48-15,29-14 0 0,-12 8 0 0,-1 3 0 16,3-5-14-16,3 1 2 0,2 3-2 0,0-1 1 15,2 2-4-15,1 1 1 0,2-3-1 0,-2 2 2 0,-2 3-1 16,1-3 1-16,-2 3 0 0,-4 3 0 0,-2-1 3 16,-5 4-1-16,-2-1 1 0,-2 3-1 0,-1 1 4 15,-5 1 0-15,-1 1 0 0,-2 3 1 0,-3 2-2 16,1 1 1-16,-4 1-1 0,-1 1 1 0,-2-2-2 16,-2 4-1-16,-2-1 1 0,0-1 1 0,-1-1-3 15,0 1 1-15,1-3-1 0,0 1 2 16,-1-4-3-16,-1 3 2 0,3-5-1 0,0 0 1 15,3-3-2-15,1-2 0 0,2-1 1 0,1-2-1 0,5-3 1 0,-3 5-1 16,3-5 0-16,-4 1 1 0,4-1-4 0,0 2 0 16,0-2 0-16,0 0 1 0,0 0-2 0,0 0 1 0,0 0-1 15,0 0 1-15,0 0-4 0,12 1 1 0,-1-1-1 16,6 0 1-16,10 0-4 0,2 0 1 0,1 0-1 16,1 0 0-16,-3 0-2 0,-1 0 1 15,-1 4 0-15,-2-4 1 0,-3 3 2 0,-2 1 1 16,-2 1-1-16,-1 3 2 0,-5 2 2 0,0 4 1 0,1 0-1 15,-8-1 1-15,-2-4 0 0,-2 1 0 0,-2 1 0 16,1 0 0-16,-1 3 0 0,1-3 1 0,-6 2 0 16,-1 0 0-16,-5 1 0 0,-2 0 1 0,-3-1 1 15,-1-2-1-15,-2 0 0 0,-4 0 1 0,-2 0 0 16,-2 2 0-16,-3-1 0 0,-3 1 2 0,0-2-1 0,1-3 1 16,6-2-4-16,-1-1 1 0,2-2 0 0,3 1 1 15,2-4-2-15,1-4 0 0,2 0 0 0,0-1 1 16,0-3-2-16,1-3 0 0,5 1 0 0</inkml:trace>
  <inkml:trace contextRef="#ctx0" brushRef="#br0" timeOffset="73552.25">24421 9335 1105 0,'0'-2'0'0,"0"2"0"0,0-6 0 0,0 6 16 15,0-13 0-15,0 13 0 0,0-9 1 0,0 9 15 16,0 0 1-16,0 0 0 0,0 0 0 0,0 0-17 0,0 0 0 15,0 0-1-15,-4-6 1 0,4 6-11 0,-4-11-1 16,4 11 1-16,-3-12-1 0,3 12-3 0,-1-12 0 16,1 12 0-16,0-21 1 0,0 21-1 0,0-14 0 15,0 14 0-15,3-14 1 0,-3 14 2 0,9-19-1 16,-9 19 0-16,12-24 1 0,-12 24 3 0,17-25 2 16,-17 25 0-16,19-23 0 0,-19 23 6 0,26-15 1 15,-26 15-1-15,28-16 1 0,-12 6 1 0,2 2 1 0,1 2 0 16,-3 1 0-16,3 2 0 0,2 3 1 0,-1 3-1 15,0-1 1-15,-1 4-1 0,1-1 0 0,1 1 0 16,-3 4 1-16,-2-1-3 0,0 4 0 0,-4 1 1 16,-1 2 0-16,-3 5-4 0,-3-1 2 0,-2 1-1 15,-4 3 0-15,-4 2-6 0,-3 6 1 0,-1 0 0 16,-3 1 0-16,-2-3-5 0,-4 2 2 0,1-1 0 16,-2 3-1-16,0-6-4 0,0 2 2 0,1-1-1 15,2-2 0-15,2-7-2 0,-1 1 1 0,3-1 0 16,-1-4 0-16,2-3-1 15,1-2 2-15,2-2-2 0,0-1 1 0,2-4 0 0,1 0 0 0,5-4 0 0,-2 5 0 16,2-5 0-16,-4 3 0 0,4-3 1 0,0 2 0 16,0-2-1-16,0 3 1 0,0-3 0 0,0 0 1 0,0 0 1 15,0 2 1-15,0-2-1 0,9 1 1 0,2-1 5 16,4 0 0-16,5-1 0 0,3-4 0 0,4-5 8 16,3 2 0-16,0-3 0 0,-1 3 0 0,0 0 8 15,0 1 1-15,1-3-2 0,2 1 2 0,1 1 5 16,1-5 0-16,-1 3 0 0,1 4 0 0,-1 1-1 15,1 2-1-15,-3 0 0 0,-2 1 0 0,-5 2-5 16,-5 2 0-16,-1 1 0 0,-4-3 0 0,-1 2-4 0,0 1-1 16,-4 0 0-16</inkml:trace>
  <inkml:trace contextRef="#ctx0" brushRef="#br0" timeOffset="74054.39">23095 10063 1608 0,'2'2'0'0,"-2"-2"0"0,1-3 0 16,-1 3 40-16,0-2 0 0,0 2 1 0,0-3 0 16,0 3 23-16,5 3 0 0,-5-3 0 0,5 2 1 0,-5-2-55 15,3 3 1-15,-3-3-1 0,5 8 1 0,-5-8-11 16,6 8 0-16,-6-8 0 0,8 8 0 0,-8-8-5 16,16 9 1-16,-16-9-1 0,13 11 2 0,-13-11-10 15,14 3-1-15,-14-3 1 0,24 4-1 0,-24-4 2 0,29 3-1 16,-13-3 1-16,1-2 1 15,4-1 1-15,1 0 0 0,6-2 0 0,-1 0-1 0,5-3 5 16,3 2-1-16,4 0 0 0,0-5 2 0,4 1 5 16,1-4 0-16,6 1 0 0,2 4 0 0,9-4 6 0,-1 0 1 15,6 1 0-15,-1 1 1 0,1 0 13 16,0 1 0-16,6 2 1 0,2 0 0 0,-3-1 6 0,4 1 0 16,0 5 0-16,-2-2 0 0,-1 3-2 0,-2 2 1 15,-3 3 0-15,-1 1 0 0,-6 0 0 0,1 3 0 0,-7-1 0 16,-2 0 0-16,-4-1-3 0,-1 0 1 0,-11 0 0 15,-1-1-1-15,-3 3-7 0,-5-4 0 0,-4 2 0 16,-4-5 1-16,-5 1-6 0,-3 2 1 0,-3 1-1 16</inkml:trace>
  <inkml:trace contextRef="#ctx0" brushRef="#br0" timeOffset="74517.1">22961 10230 1595 0,'-8'3'0'0,"8"-3"0"0,-8 3 0 0,8-3 18 15,0 3 1-15,0-3-1 0,-1 2 1 0,1-2 2 16,-2 1 0-16,2-1-1 0,-1 3 1 0,1-3-13 15,0 4 0-15,0-4 0 0,8 4 1 0,-8-4-9 0,20 11 0 16,-2-4 0-16,4-1 1 0,5-4-1 0,4 1 0 16,0 0 0-16,3-3 0 0,1-3 0 0,2 0 0 15,2-2 0-15,1 0 0 0,0 2 0 0,0 1 1 32,3-4-1-32,3 0 1 0,5-1 3 0,5 3-1 0,0-1 0 0,1-1 1 0,5-4 5 0,4 1 1 15,1 1 0-15,0 0 0 0,1 0 2 0,2 1 1 16,2 0-1-16,0-1 2 15,-1 1-2-15,3 1 0 0,-1 0 1 0,-1-1-1 16,-2 1 6-16,-1 3 1 0,-4-4-1 0,-1 3 1 0,-4 1 1 16,-2-1 0-16,-3 1 1 0,-2-3 0 0,-4 4 0 0,-4 2 1 15,-5-3-1-15,-4 3 1 0,-4 0 4 0,-3 3 0 16,-3-6 0-16,-6 2 0 0,-4-1-1 0,-3 0 2 0,-3 2 0 16,-4 0 0-16,-6 0-4 0,3 0 0 0,-3 0 0 15,0 0 0-15,0 0-5 0,0 0 0 0,0 0 0 16,-5 0 0-16,-3-3-3 0,-3 0-1 0,-6 0 1 15</inkml:trace>
  <inkml:trace contextRef="#ctx0" brushRef="#br0" timeOffset="77123.53">19063 9590 1004 0,'1'1'0'16,"-1"-1"0"-16,2 5 0 0,-2-5 3 0,-3 3 2 15,3-3-1-15,0 26 1 0,0-3-3 0,1 6 1 0,3 3 0 16,-3 2 0-16,-2 6 16 0,-3-2 0 0,3 2 0 16,1-1 0-16,0 2 13 0,0 2-1 0,0-2 0 15,0-4 1-15,0-4-10 0,0 2 2 0,0-5-2 16,1-2 2-16,1-1-5 0,0-3 0 0,-1-2 0 16,-1 2 0-16,-1-3-5 0,-1-4 0 0,0-3 0 15,1-3 0-15,2-4-4 0,1-6 1 0,-2-1-1 16</inkml:trace>
  <inkml:trace contextRef="#ctx0" brushRef="#br0" timeOffset="77586.03">19468 9484 1130 0,'0'0'0'0,"0"0"0"0,0 0 0 0,0 0 13 16,0 0 2-16,0 0-1 0,0 0 1 0,0 0 13 0,-4 5 1 16,4-5-1-16,-6 9 1 0,6-9-7 0,-14 33 0 15,7-12 0-15,3 1 1 0,2 0-11 0,-1 5 1 16,3 2-1-16,3-6 1 0,-1 3-10 0,2-4-1 15,4 2 0-15,2-1 0 0,-1-5-2 0,4-1 0 16,-2-1 0-16,4 0 0 0,2 0-2 0,1 0 0 16,-1-5 0-16,1 1-1 0,-1 1-3 0,1 0-1 0,-1-1 0 15,-1-1 0-15,0-1-3 0,0-1 0 0,-1 1 0 16,-3-1 0-16,1 1-1 0,-2-2 1 0,-1 0 0 16,-4 0 0-16,-1 0 4 0,-5-2 0 0,3 0 1 15,2 2 0-15,-5 0 4 0,1 3 0 0,1-3 0 16,-2 2 0-16,-3-1 1 0,0 1 0 0,-2 2 0 15,-3 1 0-15,-2 0 1 0,2 2 1 0,-4-2-1 16,-1 3 1-16,-1-3 3 0,-1-1-1 0,-1-1 1 16,2-4-1-16,1-1 1 0,2-1-1 0,-2-2 1 15,2-2 0-15,2-1-1 0,2-1 0 0,1-4 0 0,-7-3 0 16,0 0-2-16,1-4 2 0,0-4-2 0</inkml:trace>
  <inkml:trace contextRef="#ctx0" brushRef="#br0" timeOffset="79316.84">19010 9731 665 0,'0'0'0'0,"0"0"0"16,0-2 0-16,0 2 9 0,-1-11 0 0,1 11 0 0,-5-5 1 16,5 5 1-16,0 0 0 0,0 0 1 15,0 0-1-15,0 0-4 0,0 0-1 0,0 0 1 0,0 0 0 16,0 0-4-16,0 4 1 0,0-4-1 0,0 17 0 15,-3 5-2-15,-1 7 2 0,0-2-1 0,-1-2 0 16,-2-1 3-16,3-2-1 0,-1 0 1 0,0 0 0 0,2-1 4 16,3-2 0-16,0-3 0 0,-2-1 0 0,2 3 5 15,2-1-1-15,3-3 1 0,-2-1 0 0,0-3 1 16,0-2-1-16,0-1 1 0,1 1 1 0,-4-8-3 16,6 8 1-16,-6-8-1 0,6 8 0 0,-6-8-4 0,12 8 2 15,-6-3-2-15,0-5 1 0,-6 0-6 0,8 3 2 16,-8-3-1-16,5 0 1 0,-5 0-5 15,8-2 1-15,-6-4 1 0,1-2-1 0,2-8-1 0,1-3 1 16,-1-3-1-16,-2-2 2 0,-1-1-1 16,-1 0 0-16,2-2 0 0,2-2 0 0,1 1 1 0,1 3 0 15,-1-4 0-15,-3 4 1 0,4 1 0 0,-1 3 2 16,-1 1 0-16,0 4-1 0,-5 3 1 0,-3 5 1 0,3 8-1 16,-2-8 1-16,2 8 0 0,0-1 1 0,0 1-2 15,-3 3 2-15,3-3-1 0,-3 3 0 0,-2 8-1 16,-5 5 2-16,-3 13-3 0,-2 7-1 0,-1 2 1 15,1 2-1-15,4 1-2 0,0 2 1 0,-2-1-1 16,2-1 0-16,1-3 0 0,1-1 1 0,1-1-1 16,3-2 0-16,2 2 1 0,1-4 2 0,2 1-1 15,2-5 1-15,1 2 2 0,2 2 1 0,3-8-1 16,0-4 1-16,0-4 1 0,0-3 1 0,-2-4-1 0,1-2 1 16,-7-7 0-16,6 3 1 0,-6-3-1 0,6-3 0 15,-6 3 0-15,5-3 0 0,1-4 0 0,4-7 0 16,-2-8-1-16,5-3 1 0,-5-1 0 0,-2-5 0 0,-3 0-3 15,0-2 1-15,-3 2-1 0,2-3 1 0,-2 1-6 16,-2 1 0-16,2-4 0 0,0 3 2 16,0-4-2-16,0-1 0 0,0 3 0 0,-3 2 1 0,3 0-3 15,0-2 0-15,-1 8 0 0,-1 5 1 0,1 8-2 16,-3 6 0-16,4 8-1 0,-3-6 2 0,3 6-7 16,0-2 0-16,0 2-1 0,-6 8 1 0,6-8-13 15,-11 9 0-15,4 4 0 0,-1 6 0 0,-3 2-6 16,-2 7 0-16,2 1 0 0,2-6 0 0,1 3 4 15,0-3-1-15,0 3 1 0,1-7 1 0,4 0-5 0,2 0 0 16,-1-5 0-16,0 0 0 0,4-1 2 0,1-2-1 16,2-1 0-16,0-3 2 0,1 1-3 0,-3 0 1 15,4-6-1-15</inkml:trace>
  <inkml:trace contextRef="#ctx0" brushRef="#br0" timeOffset="80821.05">19920 9455 12 0,'0'2'0'0,"0"-2"0"0,0-3 0 0,0 3 0 0,0-7 0 16,0 7 0-16,0-4 0 0,0 4 0 0,0-2 0 16,0 2 0-16,0 0 0 0,0 0 0 0,0 0 0 15,0 0 0-15,0 0 0 0,0 0 0 0,0 0 0 16,0 0 0-16,0 0 0 0,0 0 0 0,0 0 0 16,0 0 0-16,0 2 0 0,0-2 0 0,0 4 0 15,0-4 0-15,0 2 0 0,0-2 9 0,5 0 0 16,-5 0 0-16,5 3 1 0,-5-3 20 0,3 2 0 15,-3-2 1-15,3 0 0 0,-3 0 22 0,3 0 0 0,-3 0-1 16,0 0 1-16,0 0 0 0,0 0 1 0,0 0-1 16,0 0 0-16,0 0-12 0,0 1 0 0,0-1 1 15,0 0-1-15,0 0-10 0,0 0-1 0,0 0 0 16,0 0 1-16,0 0 2 0,0 0 2 0,0 0 0 16,2 0 0-16,-2 0-4 0,6 2 2 0,-6-2-1 15,4 0 1-15,-4 0-6 0,3 3 1 0,-3-3 0 0,3 3 0 16,-3-3-1-16,5 5 1 0,-5-5-1 0,9 2 1 15,-9-2 2-15,5 3 1 0,-5-3 1 16,3 8-1-16,-3-8-2 0,3 20 1 0,-1-4-1 0,1 5 0 16,-3 1-3-16,-3 6 1 0,1 1-1 0,1-1 0 15,-1 1-5-15,1-1 0 0,-1 1 0 0,0-1 1 0,2 1-4 16,0-1 0-16,0 4-1 0,0-4 1 16,2 3-5-16,1 0 0 0,0-1 1 0,2-3-1 0,-3-3-4 15,1-2 0-15,5-1 0 0,-2-2 1 0,4-2-4 16,-2-1 1-16,-2-3-1 0,-1-2 1 0,-3-7-4 15,-1 1 1-15,-1-5-1 0,3 3 0 0,-3-3-1 16,0 4-1-16,0-4 0 0,0 4 1 0,0-4-2 0,0 0 1 16,0 0-1-16,0 0 1 0,0 0-1 0,0 0 0 15,0 0 0-15</inkml:trace>
  <inkml:trace contextRef="#ctx0" brushRef="#br0" timeOffset="81420.13">20265 9215 1192 0,'0'0'0'0,"0"0"0"16,0 0 0-16,0 0 18 0,0 0 1 0,0 0 0 0,0 0 1 16,0 0 18-16,0 0 1 0,0 0-1 0,0 0 1 15,0 0-11-15,0 0 2 0,0 0-2 0,3 6 1 16,-3-6-17-16,5 24 2 0,-2-4-2 0,-3 7 2 16,0 2-7-16,0 6 1 0,0 1 0 0,-3-1 0 0,1-2-4 15,0-3 2-15,1 5 0 0,1-5-1 0,-3-3-1 16,1-2 0-16,4-1-1 0,1 1 2 15,2-2-3-15,1 0 2 0,0-4-1 0,-1-3 0 0,0-3 0 16,1-1-1-16,-3-4 0 0,2 0 1 0,-2-1 1 0,1-4-1 16,-4-3 1-16,11 3-1 0,-11-3 0 0,8 3 1 15,-8-3-1-15,12-1 0 0,-2-1 1 0,1-3 0 16,-3 2 0-16,5-6 0 0,3-1-1 0,1-1 2 16,-1-3-2-16,-1-2 2 0,-3-3-2 0,0 0 2 15,0-5-2-15,-4 2 1 0,2-2 0 0,-1-4 0 16,1-1 1-16,-1-2-1 0,-1 2 0 0,2-1-1 15,-2 3 0-15,0 5 2 0,0 1-3 0,-3 6 0 0,-1 3 1 16,0 3-1-16,-4 9-1 0,3-6 0 0,-3 6 0 16,0-2 1-16,0 2 0 0,0 0 0 0,0 0 0 15,0 3 0-15,0-3 1 0,-3 5 0 0,3 3-1 16,-5 6 2-16,0 10-1 0,-3 8 1 0,2-2 0 16,1 1 0-16,2 2 6 0,-4 1 0 0,1-1 1 15,1 2 0-15,2-5 9 0,1-2 0 0,-1 1 0 16,0-1 1-16,0 1 4 0,0-1 1 15,0 1 0-15,1-2 1 0,2-2-6 0,-2 0 2 0,1 1-1 16,-1-2 1-16,4-4-8 0,-1-1 1 0,-1-5 0 0</inkml:trace>
  <inkml:trace contextRef="#ctx0" brushRef="#br0" timeOffset="81771.91">21030 9025 1520 0,'4'6'0'15,"-4"-6"0"-15,16 8 0 0,-16-8 19 0,16 14 1 0,-6 2-1 16,3 5 2-16,1 10 8 0,2 6 1 0,-3 1-1 16,-2 4 2-16,-3 6-11 0,-3 1 0 15,-2 3 0-15,-6 2 1 0,-2 3-15 16,-3 3 1-16,-3-3-2 0,-4 3 2 0,-1 1-3 0,-1-1 0 0,-4 0-1 16,-3 2 2-16,-3-2-2 0,-2 3 2 0,-3-1-1 15,-1-4 1-15,-2-2-2 0,-2-1 2 0,-3-4-1 16,1-4 1-16,-3-4-4 0,-1-3 0 0,-2-7 0 15</inkml:trace>
  <inkml:trace contextRef="#ctx0" brushRef="#br0" timeOffset="82245.39">19377 9175 1269 0,'-5'-1'0'16,"5"1"0"-16,-6-2 0 0,6 2 6 0,-5 0 2 0,5 0-1 15,-5 2 1-15,5-2 6 0,-5 4 2 0,5-4 0 16,-14 11 0-16,14-11-5 0,-24 26 1 0,11-6 1 16,-1 2-1-16,-2 10-8 0,-2 5 2 0,2 1-2 15,1 3 2-15,-1 3 0 0,0 5 0 0,-2 0 0 16,2 0 1-16,0 0 2 0,0 4 0 0,4-1 0 15,4 0 0-15,3 2 0 0,3-3 1 0,2 1-1 16,0 0 1-16,5-1 0 0,3-2 1 0,0 0 0 16,5 2 1-16,-1-2-1 0,1-2 1 0,3-3-1 15,2-1 2-15,2-3-2 0,1-2 0 0,0-5 0 0,1 0 1 16,2-7-2-16,-3-3 1 0,1-2-1 0,-1-4 1 16,0-4-4-16,-1-3 0 0,4-6-1 0,3-4 1 15,5-4-3-15,2-6-1 0,1-4 0 0</inkml:trace>
  <inkml:trace contextRef="#ctx0" brushRef="#br0" timeOffset="83470.16">21393 10090 590 0,'0'0'0'0,"0"0"0"15,2-5 0-15,-2 5 88 0,3-4 2 0,-3 4 0 16,3-3 0-16,-3 3-46 0,3-2 0 0,-3 2 1 15,3 0 0-15,-3 0-35 0,4 0 2 0,-4 0-2 16,0 0 1-16,0 0-11 0,0 0 1 0,0 0 0 16,0 0 0-16,0 0-2 0,0 0 1 0,0 0-1 15,0 0 1-15,0 0 0 0,0-3 0 0,0 3 0 0,-4-8 1 16,4 8 4-16,-3-8 0 0,3 8 1 0,-6-13-1 16,6 13 13-16,-8-9 0 0,8 9 0 0,-13-10 0 15,13 10 10-15,-17-8 1 0,17 8 1 0,-24-1-1 16,24 1 9-16,-23 0 0 0,23 0 0 0,-25 8 2 15,25-8-3-15,-21 14 1 0,21-14 0 0,-25 19 0 0,25-19-1 16,-24 24 0-16,24-24 0 0,-18 28 0 0,18-28-1 16,-11 29 1-16,11-29-1 0,-5 28 1 0,5-28-6 15,0 29 1-15,0-13-1 0,2 1 2 0,4-1-6 16,-1 1 1-16,3-1-1 0,1-3 1 0,3-2-7 0,0-2 0 16,1 1 1-16,0 4 0 0,0-3-6 0,3 3 1 15,-2-1 0-15,2-2-1 0,0-1-2 0,0-4-1 16,0 0 1-16,0 2 0 0,-2 0-3 0,0 0-1 15,-1-2 0-15,-2 1 1 0,-3-1-8 0,-3 0 2 16,-2 1-2-16,-1 1 2 0,-1-4-4 0,1 4 0 16,-4 0 0-16,-1 2 0 0,-2 1-1 0,-1-2 0 15,-4 4 0-15,-1 1 0 0,-5-1 0 0,-1 3 0 0,-1-4 0 16,2-1 0-16,2 1-1 0,1-3 0 0,2-3 0 16,2-1 1-16,9-5-1 0,-8 2 1 0,8-2-1 15,-5 0 1-15,5 0-2 0,-8 0 2 0,1-2 0 16,1-1 0-16,-2 0 0 0,0-5 0 0,-1 0 0 15,1 0 0-15,1 0 0 0,2-1 0 0,4-2 0 16,1-2 0-16,1-6 2 0,3 0-1 0,2 0 0 16,4 0 1-16,2-3 1 0,3-2 1 0,1-1-1 15,0-4 0-15,1-4 4 0,-1 0 0 0,2 1 0 0,-1 3 1 16,1-2-2-16,-2 1 2 0,-1 3-1 0,-3 1 1 16,-1 3-5-16,-3 1 0 0,0 3 1 0,-2 1 0 15,-1 4-1-15,-4 1 0 0,3 4-1 0,-4-2 2 16,0 11-3-16,0-8 1 0,0 8 0 0,0-7 0 15,0 7 1-15,0-6-1 0,0 6 0 0,-5-6 0 0,5 6 1 16,-3-7 0-16,3 7 0 0,-3-4 1 0,3 4-1 16,-2-13 2-16,-1 7-2 0,0 1 1 15,3 5 1-15,-7-8-1 0,7 8 1 0,-8-5-1 0,8 5 0 16,-11-8 0-16,5 7 0 0,-2-1 0 0,0 1-2 16,0 1 1-16,-2 0-1 0</inkml:trace>
  <inkml:trace contextRef="#ctx0" brushRef="#br0" timeOffset="84987.8">22871 8749 539 0,'0'0'0'0,"0"0"0"15,0-6 0-15,0 6 128 0,0-5 1 0,0 5-1 16,0-3 1-16,0 3-41 0,0 0-1 0,0 0 1 16,0 0 0-16,0 0-73 0,0 0 1 0,0 0-2 0,0 3 2 15,0-3-11-15,6 8 0 0,-6-8 1 0,8 36-1 16,-7-5-2-16,1 5-1 0,-2 4 0 0,-2-2 0 15,1 6 0-15,-1 3 0 0,1 4 0 0,-1 3 0 16,2 4 2-16,0 4-1 0,2 0 0 0,2-2 1 16,4-1 4-16,0-5 1 0,5-1 0 0,1 3-1 0,4-4 8 15,4 2 1-15,1-5 0 0,2-3 0 16,4-2 3-16,0 0 0 0,-1-6 0 0,1 2 0 16,1-8-7-16,4-1 0 0,-1-4 0 0</inkml:trace>
  <inkml:trace contextRef="#ctx0" brushRef="#br0" timeOffset="85611.35">25325 8881 414 0,'2'-2'0'16,"-2"2"0"-16,9-8 0 0,-9 8 71 0,10-8 2 15,-10 8 0-15,9-8 0 0,-9 8-19 0,10 0 1 16,-10 0 0-16,14 0 0 0,-14 0-17 0,16 2 0 16,-16-2 1-16,19 14-1 0,-19-14-20 0,31 33 0 15,-15-12 0-15,-2 7 1 0,-3 6-7 0,0 5 1 16,-1 4 0-16,-1 1 0 0,-1 4 6 0,-1 3 0 0,-3 1 0 15,0-3 1-15,-4-5 1 0,-4 2 1 16,3-2 1-16,-5-1-1 0,-1 0-3 0,1 0 0 0,-4-2 0 16,-3-2 2-16,-1-2-1 0,-2-1 1 15,-1-6 0-15,-2 2 1 0,-1-4-4 0,1-4 0 0,0 2 0 16,2-6 1-16,1-2 1 0,1-3 1 0,-1-2 1 16,-1-2-1-16,-2-3 0 0,-2-2 1 0,0 1-1 15</inkml:trace>
  <inkml:trace contextRef="#ctx0" brushRef="#br0" timeOffset="86287.43">25869 9837 1042 0,'0'0'0'0,"0"0"0"0,0 0 0 0,0 0 59 15,3 0 1-15,-3 0-1 0,5 0 2 0,-5 0-1 0,3 3-1 16,-3-3 0-16,0 13 2 0,0-13-25 0,-3 27 0 16,-1-8 0-16,0 3 1 0,-3 5-18 15,-1 4 1-15,0 1-1 0,0-5 1 0,0 0-8 0,-1 1-1 16,1-2 0-16,1 1 0 0,3-2-1 0,0-3 2 16,3 0-2-16,-1 0 1 0,1 1 1 0,-1-3 1 15,4-1-1-15,-1 0 0 16,1-1 1-16,-1-3 0 0,-1-2-1 0,0-2 2 0,0-3-1 0,0-8 1 15,0 0-1-15,0 3 1 0,0-3-4 0,0 2 1 0,0-2 0 16</inkml:trace>
  <inkml:trace contextRef="#ctx0" brushRef="#br0" timeOffset="86777.19">26119 9772 1407 0,'1'2'0'0,"-1"-2"0"0,4-4 0 0,-4 4 24 16,8-3 1-16,-8 3 0 0,8-1 1 0,-8 1 5 15,3 4 2-15,-3-4-1 0,3 5 1 0,-3-5-14 16,3 8 0-16,-3-8 0 0,-1 36 1 0,-3-4-13 15,1 6 0-15,-2 0-1 0,-1-3 2 0,0-5-6 16,-1-1 1-16,1-1-1 0,1 1 1 0,0-3-1 0,1 0 2 16,0-6-2-16,3 3 1 0,1-3 2 0,1-1-1 15,3-1 1-15,0 1 1 0,1-4 1 16,0 1 1-16,1-3 0 0,1 0 1 0,-1-6 1 0,0-3 0 16,2-1 0-16,3-2 2 0,5-1-1 0,0 0 1 15,2-1 1-15,-1-4-1 0,3-3-2 0,2-1 0 16,0-2 0-16,-1-4 0 0,-2-1 0 0,2-1 2 15,-2-2-1-15,-3-6 0 0,-2-2-1 0,-1-2 0 16,0-1 0-16,-2-3 2 0,-2 3 0 0,1 0 0 0,-2-3 1 16,-2 1-1-16,-1 0 1 0,-2 2 2 0,-3-2 0 15,-1 6-1-15,-1 2 3 0,0 2 0 0,-1 3 0 16,-1 3 1-16,-3 2-3 0,1 2 2 0,-2 5-1 16,-2 0 1-16,1 2 3 0,-1 4 0 0,-1-1 0 15,-5 1 0-15,-3 1 2 0,-5 0-1 0,0 3 0 16,0 2 1-16,-1 3-4 0,-1 4 1 0,-1 1-1 15,-2 0 1-15,-3 2-6 0,1 0 2 0,-3-1-2 0</inkml:trace>
  <inkml:trace contextRef="#ctx0" brushRef="#br0" timeOffset="87855.2">23105 10841 715 0,'8'-5'0'0,"-8"5"0"0,30-13 0 0,-9 7 124 0,3-2 0 16,6-1 0-16,7-3 0 0,7 3-37 0,7 1-1 15,5-5 1-15,5 1-1 0,6-3-40 0,3 0 1 16,3 0 0-16,4 1 1 0,5 1-27 0,6 4 1 15,8-4 0-15,4 2 0 0,5 2-16 0,4 1 0 16,1 1 1-16,1 3 0 0,7 1-6 0,2 1 0 16,-2 2 0-16,-2 0 1 0,2-3-2 0,-3 1 0 0,-1 2 0 15,-4 5 0-15,-1-3 0 0,-4 1 0 0,-6 0 0 16,-7 0 2-16,-7 2-2 0,-6-5 1 0,-8 1 0 16,-6 1 0-16,-6 0-1 0,-5-1 1 0,-4 1 0 15</inkml:trace>
  <inkml:trace contextRef="#ctx0" brushRef="#br0" timeOffset="88221.63">23068 10993 1281 0,'-16'0'0'0,"0"-2"0"0,2 1 0 0,6 1 19 15,5 1 0-15,3-1 0 0,-2-3 1 0,2 3 19 0,3-3 0 16,-3 3-1-16,10-2 1 0,0 2-8 0,1 0 0 16,13 0 0-16,7 0 1 0,14-6-12 0,9 0 1 15,5 2 1-15,5-2-1 0,8 1 0 0,4 1 1 16,7-1-1-1,5-2 1-15,12-2 3 0,5-1 1 0,10 1-1 0,5-1 0 0,7 1 8 0,4-1 0 16,4 4-1-16,2-2 1 0,-1-1-1 0,6 2 1 16,3 3-1-16,1-1 1 0,3 2-3 0,4-4 0 15,1 3 1-15,-4 2-1 0,2-3-2 0,-1 2 1 16,-4 0 0-16,-6 1 1 0,-2 1-9 0,-7 1 1 0,-7 1 1 16</inkml:trace>
</inkml:ink>
</file>

<file path=ppt/ink/ink13.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57:26.321"/>
    </inkml:context>
    <inkml:brush xml:id="br0">
      <inkml:brushProperty name="width" value="0.05292" units="cm"/>
      <inkml:brushProperty name="height" value="0.05292" units="cm"/>
      <inkml:brushProperty name="color" value="#FF0000"/>
    </inkml:brush>
  </inkml:definitions>
  <inkml:trace contextRef="#ctx0" brushRef="#br0">5899 4326 12 0,'5'0'0'0,"-5"0"0"0,16-16 0 0,-16 16 0 0,17-21 0 16,-17 21 0-16,29-16 0 0,-12 13 0 0,1 3 0 16,6 0 0-16,-3 0 0 0,1-1 0 0,2-3 0 15,1 1 0-15,4 3 0 0,0 3 0 0,-2-3 0 16,1 0 0-16,4 0 0 0,2 4 0 0,-1-4 0 16,1 1 0-16,-1 2 0 15,1-3 0-15,1 2 0 0,1-2 0 0,-2-2 0 0,-1-1 0 0,1 2 0 0,-1-3 0 16,2 4 0-16,-1-3 0 0,-1 2 0 0,4 1 0 15,-4-4 0-15,4 4 0 0,-2 0 0 0,2 0 0 16,-1-3 0-16,0-1 0 0,0-1 0 0,2 0 0 16,-1 2 0-16,3 0 0 0,5 1 0 0,-4 2 0 15,0-3 0-15,-1 1 0 0,2 1 0 0,-2-1 0 16,-5 2 0-16,1-3 0 0,-1 1 0 0,2 2 0 16,-3 0 0-16,2 0 0 0,-2 2 0 0,1-2 0 15,-2 0 0-15,4 0 0 0,-4 0 0 0,1 0 0 16,-1-2 0-16,1-1 0 0,-1 3 0 0,-4 0 0 0,1 0 0 15,-1 3 0-15,0 2 0 0,1 0 0 0,-1 0 0 16,-1 1 0-16,-1-4 0 0,2 1 0 0,0-3 0 16,-4 3 0-16,-1-3 0 0,2 0 0 0,-1 0 0 0,1-3 0 15,-2 3 0-15,-4 0 0 0,3 0 1 0,-3 0-1 16,-2 3 0-16,1-3 0 0,2-3 0 0,-4 3 0 16,1-3 0-16,2 1 0 0,-2 2 0 0,1-3 0 15,-1-2 0-15,-1 5 0 0,-1-3 0 0,2 1 0 16,1 1 0-16,-5-1 0 0,2-3 0 0,-5 2 0 15,2 3 0-15,0-3 0 0,-1 2 0 0,3 1 0 0,-1-4 0 16,1 4 0-16,-3-3 1 0,-1 2-1 0,2 1 0 16,-3-4 0-16</inkml:trace>
  <inkml:trace contextRef="#ctx0" brushRef="#br0" timeOffset="884.21">10161 4020 12 0,'0'0'0'0,"0"0"0"15,2-3 0-15,15-15 0 0,-3 6 0 0,-1 9 0 0,-3 3 0 16,-2 0 0-16,0 3 0 0,-8-3 0 0,8 1 0 16,-8-1 0-16,9 0 0 0,-1 3 0 0,2-3 0 15,2 0 0-15,4 0 0 0,4 0 0 0,0-3 0 16,3 2 0-16,-6-2 0 0,2-1 0 0,-1 3 0 16,-1 1 0-16,4 0 0 0,0 0 0 0,-1 0 0 15,3 0 0-15,1 0 0 0,1 0 0 0,1 0 0 16,1 0 0-16,-2 0 0 0,4 0 0 0,1-3 0 0,-1-2 0 15,1 5 0-15,4-5 0 0,-1 2 0 0,4 3 0 16,-7-3 0-16,4 1 0 0,2 2 0 0,-2-3 0 16,1 3 0-16,1-3 0 0,-2 1 0 0,1 2 0 15,2 0 0-15,-1 2 0 0,3 1 0 0,-3-3 0 16,-1 3 0-16,2-3 1 0,-2 2 1 0,2-2 0 16,-1-2 1-16,3 2 7 0,-3-3 0 0,4 3 0 15,0 0 0-15,-2 0 15 0,-1 0-1 0,1-3 1 16,0 1 1-16,4 2 2 0,-1 0 1 0,-1 0-1 0,0 2 1 15,-2 1-2-15,-1-3 0 0,-2 3 0 0,2-1 1 16,-2 1-6-16,0 0-1 0,0-1 0 0,-2 1 2 16,4-3-9-16,-4 1 2 0,1 3-1 0,-1-4 0 15,1 0-10-15,-1 0 0 0,-4 0 1 0,1 0 0 0,1-4-1 16,-3 3 1-16,1-2-1 0,-2 3 1 0,0 0 3 16,-5 3 0-16,2-3 0 0,-1-3 0 0,-3 1-7 15,1 2 2-15,0 0-1 0,0 0 0 0,2 2 0 16,-2 1-1-16,0-3 0 0,-2 0 0 0,0 0 1 15,-5 1 0-15,2-1-1 0,0 0 2 0,-1 4-2 16,-1-4 0-16,-1 0 0 0,0 0 2 0,-1 0-2 0,-4-4 1 16,5 3-1-16,0 1 2 0,-1 0-2 0,1 0 1 15,0 0 1-15,-2 0-1 0,2 0-1 0,0 0 2 16,-1 0-1-16,1 0 1 0,0 0-1 0,-4 0 0 16,3 0 1-16,-4 0-1 0,0 0 1 0,1 0 1 15,-1 0-1-15,0 1 1 0,-2-1 1 0,1 0 0 16,-7 0 1-16,13 4 0 0,-9-4 2 0,1 0 1 15,2 3-1-15,2-3 1 0,-1 0 2 0,-3 0 1 0,3 1-1 16,-3 3 0-16,3-4-3 0,-4 0 1 0,3 0-1 16</inkml:trace>
  <inkml:trace contextRef="#ctx0" brushRef="#br0" timeOffset="1184.14">14093 3906 464 0,'0'0'0'16,"0"0"0"-16,6-5 0 0,-6 5 1 0,7-8 1 16,-7 8 0-16</inkml:trace>
  <inkml:trace contextRef="#ctx0" brushRef="#br0" timeOffset="2558.08">1251 3303 12 0,'0'-2'0'0,"0"2"0"15,2 0 0-15,22 2 0 0,1 1 0 0,1 2 0 16,-2 1 0-16,1-1 0 0,1-1 0 0,-1 4 0 16,4 0 0-16,1 0 0 0,2 0 0 0,3-3 0 15,2 3 0-15,4 0 0 0,1-4 0 0,1 0 0 16,6-3 0-16,2 2 0 0,0-3 0 0,6 4 0 0,2-4 0 16,0-4 0-16,0 4 0 0,3-3 0 0,-3 2 0 15,2-6 0-15,-2 3 0 0,-3-1 0 0,1-3 0 16,-1-2 0-16,-2 4 0 0,0 1 0 0,-3-3 0 15,-1 0 0-15,-1 1 0 0,1 2 0 0,-7-3 0 16,0 3 0-16,-2-3 0 0,1 3 0 0,-6-1 0 16,-2 0 0-16,-1-1 0 0,-4 3 0 0,-4-1 0 0,-4 2 0 15,-3 3 0-15,-6 0 0 0,1 0 0 0,-5 0 0 16,-3 0 0-16,-5 0 0 0,0 0 0 0,0 0 0 16,0 0 0-16,0 0 0 0,0 0 0 0,0 0 0 15,0 0 0-15,0 0 0 0,0 0 0 0,0 0 0 16,-5 0 0-16,5 0 0 0,-5 0 0 0,5 0 0 15,-8 0 0-15,4 0 0 0,-4 0 1 0,3 0-1 16,-3 0 1-16,3 0 6 0,-1 0 0 0,6 0-1 16,-10-5 1-16,10 5 10 0,-3 0 0 0,3 0 0 15,-5 0 0-15,5 0 7 0,-3 0 0 0,3 0-1 0,-2 0 1 16,2 0 0-16,0 0 1 0,0 0 0 0,0 0-1 16,0 0-7-16,0 2 1 0,0-2-1 0</inkml:trace>
  <inkml:trace contextRef="#ctx0" brushRef="#br0" timeOffset="3684.2">3750 3252 12 0,'0'0'0'0,"0"0"0"15,0-8 0-15,0 8 2 0,0-13 0 0,0 13 1 16,0-11-1-16,0 11-1 0,0-1 1 0,0 1 0 16,0 0 1-16,0 0-3 0,0 0 0 0,0 0 0 15,0 0 0-15,0 0 0 0,0 0 0 0,0 0 0 16,0 0 0-16,0 0 0 0,0 0 0 0,0 0 0 16,4 0 0-16,-4 0 0 0,3 0 0 0,-3 0 0 0,5 0 0 15,-5 0 0-15,8 0 0 0,-8 0 0 0,14 0 0 16,-14 0 0-16,29 0 0 0,-9 1 0 0,1 3 0 15,3-4 0-15,-2 4 0 0,4-4 0 0,2 3 0 0,1-3 0 16,1 2 0-16,2 1 0 0,-1-3 0 0,2 0 0 16,4 0 0-16,1 0 0 0,0 0 0 0,4 0 0 15,1-5 0-15,1 2 0 0,3 3 0 0,-4-4 0 16,3 0 0-16,2 3 0 0,-2-2 0 0,0-2 0 0,0-3 0 16,0 3 0-16,1-1 0 0,-4 1 0 0,1 0 0 15,-2 2 0-15,-4-2 0 0,0 1 0 16,-1-3 0-16,-2 3 0 0,-2-1 0 0,-1 2 3 0,-3-2 0 15,1 0 1-15,-4-1-1 0,-5 1 9 0,-1 0 2 16,1 1-2-16,-5 4 2 0,-2-4 1 0,-3 4 1 16,-1-3 0-16,-2 2 1 0,-8 1-3 0,8-3 2 15,-8 3-1-15,5 0 0 0,-5 0 1 0,3 0 0 0,-3 0-1 16,2 0 2-16,-2 0-7 0,3 0 2 0,-3 0-1 16,3 0 0-16,-3 0-4 0,0 0 0 0,0 0-1 15,0 0 1-15,0 0-4 0,0 0 2 0,0 0-1 16,0 0 1-16,0 0-2 0,0 0 1 0,0 0-1 15,0 0 1-15,0 0 0 0,0 0 0 0,0 0 1 16,0 0-1-16,0 0 5 0,0 0 0 0,0 0 0 16,0 0 1-16,0 0 13 0,0 0 0 0,0 0 1 15,0 0-1-15,0 0-1 0,0 0-1 0,0 0 0 16,0 0 1-16,0 0-4 0,5 0 0 0,-5 0 0 16,8 0 0-16,-8 0-7 0,8 3 1 0,-8-3 0 0</inkml:trace>
  <inkml:trace contextRef="#ctx0" brushRef="#br0" timeOffset="6626.87">5029 7950 12 0,'1'0'0'0,"-1"0"0"0,8 0 0 0,-8 0 0 16,18-5 0-16,-18 5 0 0,27-5 0 0,-13 5 0 15,5 2 0-15,-1-2 0 0,3-2 0 0,-5-1 0 16,3 3 0-16,5-3 0 0,-1 1 0 0,5 2 0 15,3-5 0-15,0 2 0 0,-3-5 0 0,3 0 0 16,1-1 0-16,1-1 0 0,2 4 0 0,2-2 0 16,-4-3 0-16,4 2 0 0,-2-2 0 0,-3 1 0 0,1 2 0 15,1-3 0-15,-1 3 0 0,-2 0 2 0,-3 0 1 16,3 2 1-16,-1 0-1 0,-2 1 22 0,1 0 1 16,-5 0-1-16,2 2 1 0,-6 0 7 0,-2 1 1 15,-2 2-1-15,-3 0 1 0,-1 0 5 0,-2 2 2 16,1 1-2-16,-3-3 1 0,-2 0 3 0,2 0 1 0,0 2-2 15,0-1 2-15,-3 1-4 0,3 1 2 0,-3 0-1 16,0 2 1-16,-5-5-18 0,11 5 0 0,-6-2 1 16</inkml:trace>
  <inkml:trace contextRef="#ctx0" brushRef="#br0" timeOffset="9167.23">10673 7859 12 0,'3'0'0'15,"-3"0"0"-15,8 0 0 0,-8 0 7 0,12 0-1 16,-12 0 1-16,15 0 1 0,-15 0 20 0,19-4 1 0,-19 4 0 16,18-5 0-16,-18 5-18 0,12 1 0 0,-12-1 0 15,21-1 0-15,-5-2-9 0,5 3 2 0,-1-3-2 16,-1 1 1-16,1 2-3 0,-3 2 0 0,4-2 0 15,0 0 2-15,-1 0-4 0,3 0 2 0,1 0 0 16,-1 0 0-16,3 0 0 0,-5 3 2 0,1-3-1 31,2 0 0-31,-3 0 3 0,4 0 1 0,1 0-1 0,-1 0 1 0,4 1 3 0,-1 2 0 0,3 1-1 0,-3-4 2 16,1 0 6-16,3 0 1 0,0 0-2 0,1 0 2 16,-2 0-1-16,1 1 0 0,-2 2 1 0,-1-3 0 15,-2 2 3-15,1 0 1 0,1-1 0 0,0 2 0 16,-1-3 3-16,-2 3 0 0,3 2 0 0,-4-3 0 15,2-1 5-15,2 1 2 0,0 1-2 0,-1-3 1 0,-2 0 1 16,-2-3 0-16,3 1 1 0,1 2 0 16,1 5-3-16,-3-3 1 0,-1 1 1 0,1-3-1 0,-2-3 1 15,1 1 0-15,-3-3 1 0,2 4 0 0,2-1-6 16,-1 2-1-16,-1-3 1 0,0 1 1 0,2-1-8 16,-4 0 1-16,2 0-1 0,1 1 1 0,-1-2-3 0,2-4 1 15,-1 3-2-15,-2 2 2 0,0 0-2 0,3 1-1 16,-5-1 1-16,1 0 1 0,2 1-4 0,-3-3 1 15,-1 2 0-15,1 0 0 0,0 1-2 0,-4 1 1 16,1-1-1-16,1 2 1 0,-5-3-3 0,2 2 1 16,0 1-1-16,-1-4 1 0,-1 3-2 0,0-1 0 15,2 2 0-15,-3 2 0 0,0-1-2 0,-4 3 1 0,2-3 0 16,2-1 1-16,-3 0-3 0,1 0 2 0,2 0-1 16,-4 0 0-16,2 0 1 0,2 0 0 0,-2 0 0 15,2 0-1-15,0 0 0 0,-1 0 1 0,3 0-2 16,4 0 2-16,-2 0-1 15,-1 0-1-15,2 0 1 0,-2 0 1 0,-3-1-3 0,1 1 2 0,0-4-1 16,1 4 1-16,1 4-3 0,0-4 1 0,1 1-1 16,-4-1 2-16,3-1-1 0,0 1 2 0,-4 0-2 15,1-4 2-15,-3 3 1 0,-2-1-1 0,4 1 1 16,1-4 1-16,3 3 0 0,0 1 1 0,2-4 0 16,-2 3 0-16,1 1 0 0,1 1 0 0,-1-5 0 0,-1 2 1 15,0 0-6-15,-3 1 2 0,0-3-1 0,-1 2 1 16,-4 0-3-16,0 1 1 0,0 2-1 0,2-3 0 15,-5 3 2-15,-1-3 1 0,-4 3-1 0,12-1 1 16,-12 1-1-16,7 0 2 0,-7 0-1 0,2 0 0 0,-2 0-1 16,3 0 1-16,-3 0-1 0,3 0 1 0,-3 0-3 15,5 0 2-15,-5 0-1 0,0 0 1 0,0 0-2 16,0 0 1-16,0 0 1 0</inkml:trace>
  <inkml:trace contextRef="#ctx0" brushRef="#br0" timeOffset="10784.66">16785 2215 602 0,'6'-5'0'0,"-6"5"0"0,13-16 0 0,-13 16 5 16,5-12 0-16,-5 12 1 0,8-3-1 0,-8 3-5 0,13 3 2 15,-13-3-2-15,8 5 1 0,-8-5 0 0,1 3 0 16,-1-3 0-16,0 1 1 0,0-1 26 0,-1 3 0 16,1-3 0-16,-3 0 1 0,3 0-10 0,-8 0 1 15,8 0-1-15,-18-4 1 0,18 4 5 0,-30-11 1 16,11 1-1-16,4 4 1 0,1 1 6 0,3 0-1 16,0-3 0-16,-1 0 1 0,3 1-4 0,4-3 1 15,-3-1-1-15,3-2 1 0,-1 2-1 0,1-1 0 0,0-1 0 16,2-3 1-1,3-1-6-15,0 1 1 0,2 0-1 0,4-1 2 0,5-4 0 0,-1 0-1 0,4 2 1 16,1 2 0-16,1-4-2 0,4 2 1 0,-1 4-1 16,2 0 2-16,0 4 0 0,0 3-1 0,-1 0 1 15,4 4 1-15,-2-4-5 0,2 3 2 0,-1 2-1 16,-3 1 1-16,1 2-5 0,-2 5 1 0,0 0 0 16,1 6 0-16,-6 1-7 0,0 1 0 0,-1 5 1 15,0 4 0-15,-5 3-6 0,-4 8 1 0,0 1 0 0,-4 2 0 16,-4 4-4-16,-5 2 1 0,-2 6-1 0,-2 1 1 15,-3 5-3-15,-1 3 0 0,-4-5 0 0,0 2 2 16,-1-10-3-16,-1 0 0 0,4-2 0 0,-1-4 0 16,2-7-1-16,2-1 0 0,0-3 0 0,0-1 0 0,2-6 0 15,1-1 0-15,2-1 0 0,3-3 1 0,0 1-1 16,0-2 0-16,2 1 0 0,3-6 0 0,1-4 0 16,0 1 0-16,2-6 0 0,0 5 0 0,0-5 0 15,0 8 0-15,0-8 0 0,2 8 0 0,-2-8 0 16,10 9 1-16,-3-5 1 0,6-3-1 0,2-2 1 15,4-3 1-15,3 0 1 0,4-7-1 0,5-2 1 16,1-3 1-16,3-1-1 0,0-1 2 0,2 2 0 0,0 1 0 16,-1-1 1-16,3-2 0 0,-1-1-2 0,-1 2 2 15,1-2 0-15,0 1 0 0,0 3-2 0,2 2 2 16,0 0-1-16</inkml:trace>
  <inkml:trace contextRef="#ctx0" brushRef="#br0" timeOffset="11310.94">18033 1791 1381 0,'2'-8'0'0,"-2"8"0"16,4-21 0-16,-4 21 28 0,4-20 0 0,-4 20 0 0,8-18 0 16,-8 18 10-16,12-16 0 0,-12 16 1 0,10-11 0 15,-10 11-14-15,6-8 0 0,-6 8 0 0,8-4 1 16,-8 4-16-16,11-10 1 0,-11 10-1 0,12-11 2 0,-12 11-7 16,16-5 2-16,-16 5-2 0,20-4 2 0,-2 0-2 15,3 4 0-15,-1 0 1 0,-4 5 0 0,2 3-2 16,-4 3 1-16,2 2-1 0,0 3 2 0,-3 4-2 15,-4 2 2-15,2 5-1 0,-3-1 1 0,-3-1 0 0,-2 3 0 16,-3 4 0-16,-1 1 1 0,-6 7-2 0,-1-2 2 16,-4 3-1-16,-1 0 0 0,-1 2 0 0,-4-2 0 15,-1-3-1-15,0-5 2 0,1-1-5 0,1-7 0 16,1-1 1-16,-2 0 0 0,5-2-2 0,-1 0 0 16,1-4 0-16,4-6 0 0,-2-1-1 0,4-1 0 15,4-2 0-15,-2-3 2 0,5-5-2 0,0 7 0 16,0-7 0-16,0 8 0 0,0-8 0 0,5 5 0 0,-5-5 0 15,13 6 0-15,-2-1 0 0,2 0 0 0,6-2 0 16,2-1 0-16,7-4-2 0,4-1 2 0,3 1 0 16,2-1 0-16,3-2-1 0,1-2 1 0,1-1 0 15,-1 0 0-15,2 3-1 0,3-3 1 0,2 3-1 16,-2-3 1-16,-3 2-1 0,2 1 1 0,-2-3 0 16,-3 4 0-16,-2-4-1 0,0 3 1 0,-4-3 0 15</inkml:trace>
  <inkml:trace contextRef="#ctx0" brushRef="#br0" timeOffset="11776.83">19456 1845 1168 0,'2'-7'0'0,"-2"7"0"0,2-19 0 0,-2 19 21 16,-4-9 0-16,4 9 1 0,0-8-1 0,0 8 15 15,0 0 0-15,0 0 0 0,0 5 1 0,0-5-13 16,0 0 2-16,0 0 0 0,0 3 0 0,0-3-14 0,0 1 2 16,0-1-2-16,-8 19 1 0,-1 2-5 0,-4 4 0 15,0 4 0-15,1 2 0 0,-1 3-1 0,-1-1 1 16,4 3-2-16,0-2 2 0,4-3 0 0,1 6 1 16,0-9-1-16,5 1 1 0,5-7-1 0,3 2 1 15,0-7 0-15,5 2 0 0,3-6 0 0,1-1-1 16,3-1 1-16,-1-1 0 0,1-2-1 0,-2-5 0 15,3 2 0-15,3-5 0 0,1-5-3 0,-3-1 2 0,4-4-1 16,-1-1 1-16,2-2-3 0,2 1 1 0,-2-6-1 16,-1 2 2-16,1-4-4 0,0-1 0 0,-2-2 0 15,-1-1 1-15,-1-2-2 0,-1 1 1 0,-3-3-1 16,-3-4 1-16,-5 2-1 0,-3-2 1 0,-5 1-1 16,-3 0 1-16,-4 3-1 0,-3-1 0 0,-1 1 0 15,-6-1 0-15,-2 1 1 0,-2 3-1 0,-4 1 0 16,-2 3 1-16,-3 2 0 0,-3 5 1 0,-2 0-1 15,-2 1 0-15,-2 4 5 0,1 1 1 0,-3 3-1 16,2 2 1-16,3 6 6 0,-2 2 0 0,0 3 1 0,-2 4 0 16,4 1 6-16,-4 4 1 0,2 7 0 0,0 0 0 15,1 6-4-15,1 5 0 0,1-2 0 0</inkml:trace>
  <inkml:trace contextRef="#ctx0" brushRef="#br0" timeOffset="13219.13">20526 1362 677 0,'2'-4'0'15,"-2"4"0"-15,4-12 0 0,-4 12 49 0,3-18-1 16,-3 18 0-16,0-8 1 0,0 8-6 0,0 0 1 15,0 0-2-15,0 4 2 0,0-4-11 0,0 1 0 16,0-1 1-16,5 16 0 0,0 0-18 0,0 8 0 16,-2 1 0-16,0 0 1 0,-3 7-7 0,2-2 1 0,1 6 0 15,-1 4 1-15,1 6-6 0,0 1 2 0,0 3-1 16,2 0 1-16,-3 2-3 0,1 2 2 16,-3 0-1-16,-2-2 1 0,-1 1-3 0,-2-4 0 0,-1 0 1 15,1-3-1-15,-3-2 1 0,0-3-1 0,-2-4 1 16,-1-1-1-16,0-6-2 0,0 2-1 0,-7-7 0 15</inkml:trace>
  <inkml:trace contextRef="#ctx0" brushRef="#br0" timeOffset="13682.85">15781 1688 1218 0,'-2'-3'0'0,"2"3"0"15,-6-5 0-15,6 5 1 0,-5 0 0 0,5 0 1 16,-8 13-1-16,8-13 4 0,-17 31 1 0,7-10 0 15,-3 4 0-15,-3 7-2 0,-1 4-1 0,-1 2 0 16,2 3 2-16,4 8-2 0,-1 7 2 0,2 2-2 16,0 12 2-16,1 8 7 15,2 7 0-15,3 4 1 0,2 1 0 0,2 0 3 0,2 4-1 0,7-9 1 0,5-6 1 16,6-3-2-16,3-1 0 0,9-10 0 0,5-7 1 16,6-2-3-16,7-7 1 0,5-8-1 0</inkml:trace>
  <inkml:trace contextRef="#ctx0" brushRef="#br0" timeOffset="14536.95">21683 2407 1054 0,'-2'0'0'0,"2"0"0"0,0-16 0 16,0 16 14-16,0-26-1 0,0 11 1 0,0-1 0 15,-3 0 9-15,2 2 0 0,-2-2 1 0,-2 0-1 16,0 0-2-16,0 0 0 0,0 2-1 0,-1-5 2 15,-2 2-11-15,-2 1 1 0,-1 0 0 0,-1 0 1 0,-3 4-4 16,-2 2 1-16,-2-1 0 0,-2 3 0 0,0 0-3 16,-4 3 1-16,-1 1-2 0,1 4 2 0,-4-4-1 15,-3 4 1-15,2 4-1 0,-2-4 0 16,5 4-1-16,0 0 1 0,0 0-1 0,1 1 1 0,5 3-1 16,2 0-1-16,2 5 1 0,1-1 1 0,1 4-2 15,4 1 1-15,2 6 0 0,1-3-1 0,1 6 0 16,3-3 0-16,2 3 1 0,-1-1 0 0,6 2-3 15,-1-2 1-15,4-1 1 0,4-4-1 0,2 1-1 16,4 0 0-16,5-1-1 0,3 1 2 0,6-5-2 0,4 1 0 16,2 2 0-16,1-2 1 0,3-1-2 0,-2 5 1 15,3-4-1-15,-5 4 1 0,-1-1-1 0,0 3 1 0,-3-3-1 16,-4 1 1-16,-4-4-1 0,-2 2 0 0,-2 2 0 16,-4-4 2-16,-5 1-2 0,-5-3 0 15,-4 1 0-15,-4 3 0 0,-4-1 0 0,-4-2 0 0,-3-1 0 16,-1 3 2-16,-8-2-3 0,-1-1 0 0,1-2 0 15,-5-3 1-15,0-4-1 0,-2-4 0 0,2-2 0 16,3-5 0-16,-1-3-1 0,-1-5 1 0,2 1 0 16,4-4 0-16,2 0-1 0,0-5 1 0,4 1-2 0,5-6 2 15,1 3-1-15,3-3 0 0,2-1 0 16,1 2 1-16,0 0 0 0,1-4 0 0,2-2 0 16,6 2 0-16,-2-3 1 0,3 2 0 0,3-1 0 0,0 1 1 15,2-2 0-15,3-1 1 0,0 4 1 0,-1 1-1 16,3-1 6-16,3 4 0 0,-5 4 0 15,-2 2 0-15,-1 3 3 0,-2 7 0 0,-3-2 1 0,-3 6 0 16,-4-3 1-16,-1 5 0 0,0 3 0 0,0-2 0 0,0 2-4 16,0 0 1-16,0 0-1 0,-1 0 1 0,1 0-4 15,-4-7 0-15,4 7 1 0,-7-5 0 0,0 2-3 16,-1-2-1-16,0 2 1 0</inkml:trace>
  <inkml:trace contextRef="#ctx0" brushRef="#br0" timeOffset="15002.81">22627 1696 1218 0,'0'0'0'0,"0"0"0"0,3-7 0 0,-3 7 15 15,3-4-1-15,-3 4 1 0,14-10 1 0,-14 10 14 16,29-11 0-16,-10 6 1 0,2 1 0 0,3 0-9 16,-3 0 2-16,1-3 0 0,2 3-1 0,-4-6-12 15,3 2 2-15,1 0-2 0,-4 0 1 0,3 0-4 16,1 0 1-16,1 1-1 0,-1 2 1 0,2 0-3 15,-1 2-1-15,-1-2 1 0,-2 2 1 0,-1 1-5 0,-3-1 0 16,-4 3 0-16</inkml:trace>
  <inkml:trace contextRef="#ctx0" brushRef="#br0" timeOffset="15234.84">22593 2112 1180 0,'2'0'0'0,"-2"0"0"16,6-6 0-16,-6 6 6 0,7-5-1 0,-7 5 1 15,25-9 1-15,2 2 5 0,3 2 0 0,2-2 1 0,-1 2 0 16,-3-3 2-16,1 3 0 0,1-3 0 0,4-4 1 15,-1 0-12-15,1 0 1 0,-1-1-1 0</inkml:trace>
  <inkml:trace contextRef="#ctx0" brushRef="#br0" timeOffset="19070.32">15952 4204 61 0,'0'0'0'0,"0"0"0"15,0-5 0-15,0 5 0 0,-2-11 0 0,2 11 0 16,-3-8 1-16,3 8 2 0,-3-3 0 0,3 3-1 15,-2 3 2-15,2-3-3 0,-6 0 0 0,6 0 0 16,-10 0 0-16,10 0 11 0,-18 0 2 0,18 0-1 0,-15 0 1 16,15 0-2-16,-18-8 0 0,18 8 1 0,-16-2 0 15,16 2 0-15,-16-8-1 0,16 8 0 0,-16-3 2 16,16 3 0-16,-11-8 1 0,11 8 0 0,-10-4-1 16,10 4 1-16,-9-8 0 0,9 8 1 0,-3-5 0 15,3 5 2-15,-2-8 0 0,2 8 0 0,0-5 0 0,0 5-1 16,0-14-1-16,0 14 1 0,8-17 0 0,-8 17-1 15,18-21-1-15,-18 21 1 0,19-19 0 16,-19 19-6-16,22-22 1 0,-22 22 0 0,22-21 1 0,-22 21-3 16,20-11 1-16,-20 11 0 0,25-8 0 0,-25 8 0 0,29-4 0 15,-29 4 0-15,28-8 1 0,-28 8 2 0,31-4-1 16,-17 4 0-16,2 4 2 0,0-4-7 0,0 3 1 16,1 2-2-16,-1 2 2 0,3-2-3 0,1 3-1 15,-5 3 1-15,0-1-1 0,-2 1-2 0,-2 1 2 16,1 1-2-16,-4-3 1 0,-1 1-2 0,-1 0 1 15,-6 1-1-15,2 1 0 0,-2 0 9 0,-2-2 1 16,-1 2-1-16,0 2 1 0,-2 0 10 0,0 4 0 0,0-4-1 16,-2 0 1-16,2 1 3 0,-5-1 0 0,2-4-1 15,0 2 2-15,2 1-7 0,1 2 0 0,0 0 0 16,1-5 0-16,-4 2-7 0,3 3 1 0,-3-4 1 16,0 4-1-16,-3-3-4 0,0 1 0 0,-1 0-1 15,3-4 2-15,1 1-2 0,0 2 0 0,0-1 0 16,-3 1-1-16,1 0-1 0,1 1-1 0,1-5 1 15,-4 2 0-15,3-1-2 0,-2-2-1 0,1 0 0 16,5 0 2-16,1 0-3 0,2-7 1 0,2-1 0 16,-6 8 0-16,2-2 1 0,1 1-1 0,2-1 0 15,-4-1 2-15,5-5 1 0,-3 5 1 0,3-5-1 0,-5 7 2 16,5 1 1-16,-3-3 0 0,3-5 0 0,-2 11 1 16,2-11 1-16,0 8 0 0,0-8 0 0,0 2 1 15,0-2-1-15,0 3 0 0,0-3 0 0,7 3 2 16,-1-1-2-16,0 1 0 0,2-3 0 0,5-5 1 0,5-1-1 15,2-4 2-15,1 2-1 0,-2-3 0 0,2 2 0 16,1-4 2-16,2 0-2 0,-2 5 1 0,2-3 0 16,-3 2 1-16,4 1-1 0,1 0 0 0,3 2 4 15,-4 4 0-15,4-3 0 0,-4 2-1 0,-1-2-1 16,2-1-1-16,-1 1 1 0,1 4 0 0,-4 1-1 0,2 0-1 16,-2 0 0-16,-1 0 1 0,-2 0-1 0,2-3 0 15,-5-1 1-15,-2 3 0 0,-1 1 0 0,-4-3-1 16,-1 3 0-16,-1-3 2 0,-7 3-2 0,5-2 1 15,-5 2 0-15,3 0 0 0,-3 0 3 0,5 0 0 16,-5 0-1-16,1 0 2 0,-1 0 1 0,3 0 1 0,-3 0-1 16,2 0 1-16,-2 0-2 0,0 0 0 0,0 0 0 15,0 0 1-15,0 0-1 0,0 0 1 0,0 0-2 16,0 0 2-16,0 0-1 0,0-8 1 0,0 8 0 16,0-8 0-16,0 8-4 0,6-3-1 0,-6 3 0 15,4-2 1-15,-4 2-4 0,4-3 0 0,-4 3 0 16,2-5 1-16,-2 5-4 0,3-3 1 0,-3 3 0 15,0-1 0-15,0 1-6 0,0-3 1 0,0 3 1 16,0-5-1-16,0 5-3 0,0-3 1 0,0 3 0 16,0-4 0-16,0 4-1 0,0-1 0 0,0 1 0 0,0-3 0 15,0 3 0-15,0-5 0 0,0 5 0 0,3 0 0 16,-3 0 0-16,5 0 0 0,-5 0 0 0,3 0 0 16,-3 0 0-16,3 0 0 0,-3 0 0 0,2 0 0 15,-2 0 0-15,0 0 0 0,0 0 0 0</inkml:trace>
  <inkml:trace contextRef="#ctx0" brushRef="#br0" timeOffset="20200.75">18127 3917 1218 0,'0'0'0'0,"0"0"0"0,0-6 0 0,0 6 44 16,0-5 0-16,0 5-1 0,0-5 2 0,0 5-3 0,0-3-1 15,0 3 1-15,0-3-1 0,0 3-16 0,0-2 0 16,0 2 0-16,0-4-1 0,0 4-15 0,0-4 1 15,0 4 0-15,-1-4 0 0,1 4-7 0,-5-11 0 16,5 11 0-16,-3-18 1 0,3 18-3 0,-4-27 0 16,4 27 0-16,0-25 0 0,0 25-1 0,7-25 0 15,-7 25 0-15,17-24 1 0,-17 24-1 0,16-29 0 16,-16 29 0-16,21-28 0 16,-21 28 0-16,25-21 0 0,-25 21 0 0,26-24 0 0,-26 24 0 0,25-22 0 0,-25 22 0 15,29-20 0-15,-10 13 0 0,2 3 0 0,0-1 0 16,-1-3 0-16,4 3 0 0,-1 2 0 0,1-2 0 15,-4 2 0-15,3 3 0 0,-1 0 0 0,0 0 0 16,1 3 0-16,-3-3 0 0,-1 5 0 0,1-2 0 16,-1 4 2-16,-5-1-2 0,2 2 1 0,-2 4-1 15,-1 1 1-15,0-2-1 0,0 3 1 0,-2 2 0 16,-2 3 0-16,-1-1 0 0,-1 2 0 0,-3 1 1 0,0-5 0 16,-3 0-1-16,-1-1 1 0,-3 3 0 0,0-1 1 15,-2 2-2-15,-1-3 0 0,-1 1 0 0,-1 1 1 16,0 1-2-16,-3-3 1 0,2 1 1 0,-3-4-1 0,1-1-1 15,0 3 1-15,0-3-1 0,1 1 1 16,2 0 0-16,0-2 1 0,-1 1-1 0,-1-4 2 0,2 0 0 16,0 2 0-16,0 1 1 0,0-3-1 0,4 1 2 15,-3 2-1-15,6-6 1 0,-4 0 0 0,5-5 0 16,-8 11 0-16,8-11 1 0,-10 8-1 0,10-8-2 16,-3 5 0-16,3-5 0 0,-3 3 1 0,3-3-2 0,-2 5 1 15,2-5 1-15,-1 1-1 0,1-1-1 16,0 3 2-16,0-3-1 0,0 3 1 0,0-3-2 15,6 0 0-15,-1 0 0 0,5 0 2 0,2 0 2 16,4 0 2-16,3 0 0 0,2-3 0 0,1-1 4 16,1 4 1-16,-1-5-1 0,2 2 1 0,0-5 5 0,0 3 0 15,1-3 0-15,2 3 1 0,2-3 0 0,3-3 1 16,-3 3-1-16,1 0 1 0,-3 4 0 0,2-1 1 0,-1-1 1 16,1 1-1-16,0 0-4 0,-4-3 0 0,1 3-1 15,-2 2 1-15,1 2-7 0,-4-2 0 0,-2 3 1 16,-1-4-1-16,-6 3-4 0,-1 1 1 0,-1 0 0 15,-4 0 1-15,-6 0-4 0,5 0 2 0,-5 0-2 16,3 0 2-16,-3 0-3 0,4 0 2 0,-4 0-2 16,4 0 2-16,-4 0-2 0,2 0 0 0,-2 0 1 15,3 0 0-15,-3 0-2 0,3 0 2 0,-3 0-1 16,3-8 1-16,-3 8-2 0,10-3 0 0,-5 0 0 16,3 1 2-16,-8 2-3 0,8-8 0 0,-8 8 0 0,9-11 1 15,-4 5-2-15,0 2 1 0,-5 4-1 0</inkml:trace>
  <inkml:trace contextRef="#ctx0" brushRef="#br0" timeOffset="20967.07">20221 3423 1419 0,'2'-3'0'0,"-2"3"0"0,2 3 0 0,-2-3 20 0,0 5 0 0,0-5 1 16,0 5-1-16,0-5 12 0,0 0 1 0,0 0 0 16,0 0 0-16,0 0-15 0,0 0 0 0,0 0 0 15,0 0 0-15,0 0-12 0,-2 3-1 0,2-3 1 16,-6 4-1-16,6-4-5 0,-16 12 0 0,16-12 0 16,-21 20 2-16,21-20-4 0,-13 30 2 0,13-30 0 15,-11 27 0-15,11-27-1 0,-9 21 0 0,9-21 0 0,-5 22 0 16,5-22 0-16,-5 27 0 0,5-10 0 0,0-1-1 15,0 0 1-15,2 4 1 0,2 1-1 0,1-5 1 16,2-2-1-16,-3 0 1 0,4 1-1 0,2-1 1 0,1-1-1 16,-3-1 1-16,2-4 0 0,-1 2 0 0,1 1-1 15,-1 1 1-15,2-4 0 0,2 0 0 0,2 0 0 16,0-3 0-16,3 0 0 0,1-1 0 0,3 3 0 16,2-3 0-16,0 0 0 0,0 0 0 0,0 0 0 0,2-3 0 15,-1 2 0-15,-1-3 0 0,-2 0 0 16,-1 0 0-16,3-3 0 0,1-2 1 15,2 1 0-15,2-3 0 0,1 3 0 0,1-6 1 0,-1-4 0 0,-1 0 0 16,1-2-1-16,-1 0 1 0,-1 0-1 0,1-1 2 16,0-2-2-16,-2 1 1 0,-2 1-1 0,-1 1 0 15,-3-5 0-15,-3 2 2 0,-4-1 1 0,-3-1 2 16,-3-3-2-16,-2 4 2 0,-4-2 3 0,-2 1 1 16,-3-3-1-16,0 4 1 0,-4-4 2 0,-1 3 2 0,0 1-1 15,-4-1 1-15,-1 1 4 0,-2-1 1 0,1 2 0 16,1 2 0-16,-3 1-3 0,0 0-1 0,-1 2 1 15,-1 3 1-15,2 3 1 0,1-2 1 0,-3 2-1 16,0 0 1-16,-1 5 0 0,0-1 1 0,-2-1 0 16,1-2 1-16,-6 3-1 0,1-1 1 0,-1 0-1 15,-1 2 2-15,-2-2-4 0,1 2 1 0,1 3-1 16,-4 0 1-16,1 3-6 0,-2 2 1 0,-3 0-1 16,-3 3 2-16,-5 0-6 0,-2 0 1 0,-3 4-1 0,-3-1 1 15,-3 2-8-15,-2 0 1 0,-1-1 0 16,0 4 0-16,-2 2-3 0,-3 1 0 0,3 1 0 15</inkml:trace>
  <inkml:trace contextRef="#ctx0" brushRef="#br0" timeOffset="25526.71">15655 5380 12 0,'0'0'0'0,"0"0"0"0,-2 0 0 0,2 0 96 0,0 2 2 16,0-2-2-16,-4 0 2 0,4 0-81 0,0 3 1 15,0-3 0-15,-2 0 0 0,2 0-31 0,0 0 2 16,0 0-1-16,0 0 1 0,0 0-7 0,-2 0 1 16,2 0 0-16,-4-5 0 0,4 5-3 0,-7-8 1 15,7 8 0-15,-6-8 0 0,6 8 4 0,-6-8 1 16,6 8-1-16,-5-5 0 0,5 5 6 0,-3-4 0 0,3 4 1 16,-2-3-1-16,2 3 7 0,-5-4 2 0,5 4-1 15,-3 0 1-15,3 0 28 0,-3 0 2 0,3 0-2 16,-5 4 1-16,5-4 36 0,-8 7 0 0,8-7 0 15,-17 10 1-15,17-10-2 0,-24 21 1 0,24-21-1 16,-23 26 1-16,23-26-19 0,-25 26 1 0,14-10-1 16,1-1 2-16,-3 3-15 0,2 1 1 0,2-2 0 15,1-1 0-15,-2 0-8 0,2-2 0 0,-3 0 0 16,3 1 1-16,2-1-4 0,2 3 1 0,0-4-1 0,-3-2 2 16,6 2-5-16,-2-4 2 0,1 2-1 0,0-3 0 15,2-3-6-15,0 3-1 0,0 0 1 0,0 0 1 16,2 1 2-16,3 2 1 0,-2-3-1 0,3 0 1 15,1-3-1-15,-1 0 0 0,2-1 0 0,3 3 1 0,2 1-1 16,0-4 0-16,-1 4 0 0,1-3 1 16,0-2-10-16,3-3 0 0,-3 2 0 0,-1 1 0 0,0-3-6 15,-1 3 2-15,1-3-2 0,1-3 1 0,2-5-3 16,-3 0 2-16,1 0-1 0,0 0 0 0,-2 0-2 16,2 1 1-16,-1-3-1 0,1-1 1 0,0-3-1 0,-4-2 0 15,3 0 0-15,0-1 2 0,-5 1-2 0,1 0 0 16,-2 0 0-16,-1 0 1 0,-2 2-1 0,-3-5 0 15,0 3 0-15,-2 2 0 0,2-2 0 0,0 3 0 16,-1-2 0-16,-5-4 0 0,-1 1 0 0,-4-2 0 0,1-1 0 16,-2 5 1-16,1 4 0 0,1-1 1 15,-1-3-1-15,3 3 2 0,1-2 2 0,-4 2 2 0,2-3 0 16,1 3-1-16,-3 2 13 0,3 2 1 0,1 1-1 16,1 3 1-16,6 5 10 0,-6-6 0 0,6 6 1 15,-8-2 0-15,8 2-10 0,-7-3 1 0,7 3-1 16,-9-5 0-16,4 5-5 0,-5 0 0 0,2 2 0 15,0 1-1-15,-3 0-5 0,2-1 0 0,1 1 1 16,3 2 0-16,5-5-4 0,-8 11-1 0,3-6 1 16,2 2 1-16,0 3-4 0,1 1 2 0,-1 2-2 15,1 3 2-15,2-1-4 0,2 1 2 0,1 2-1 16</inkml:trace>
  <inkml:trace contextRef="#ctx0" brushRef="#br0" timeOffset="25985.57">16055 5160 1192 0,'-5'-5'0'15,"5"5"0"-15,-1-11 0 0,1 11 27 0,-2-2 1 16,2 2-1-16,0 0 1 0,0 0 9 0,0 0 0 0,0 0 0 16,0 0 2-16,0 0-33 0,0 0 2 0,0 0-1 15,0 0 1-15,0 0-9 0,0 0 1 0,0 0-1 16,0 0 1-16,0 0-15 0,-3 0 0 0,3 0 1 15,0 0 0-15,0 0-9 0,0 5-1 0,0-5 1 16,0 21-1-16,0 3 8 0,0 1 1 0,3 3-1 16,-1-4 0-16,4-2 11 0,-1-1-1 0,-4 3 0 15,1-1 1-15,0 6 4 0,1 4 1 0,-3 0 0 16,0 4 0-16,0-4 0 0,-5 7 0 0,2-4 0 16,0-3 1-16,1-1 1 0,2-2 1 0,-3-1 1 0,1-1-1 15,4-7 4-15,1-1 0 0,-3-1-1 0,5-5 2 16,-2-1 2-16,2-2 1 0,-4-6 1 0,1 1-1 15,-2-6-1-15,5 0 0 0,-5 0 0 0</inkml:trace>
  <inkml:trace contextRef="#ctx0" brushRef="#br0" timeOffset="26553.08">16331 5241 1130 0,'0'0'0'0,"0"0"0"15,-2-4 0-15,2 4 13 0,-5-4 2 0,5 4-1 16,-4-5 1-16,4 5 15 0,0 2 0 0,0-2 1 15,-3 15 0-15,1 3 2 0,-1 6-1 0,1-1 1 16,-4 3 0-16,-2-3-19 0,1 3 0 0,-1-3 1 16,-1 1 0-16,2 2-6 0,3-1 0 0,1-1 0 15,1-7 1-15,-3 2-4 0,4-6 2 0,1-1-1 16,0-1 1-16,1-1-4 0,1-2 2 0,1 0 0 16,-1-3-1-16,2 1-1 0,3 0 0 0,1 1-1 15,1-3 2-15,1-1-2 0,1 2 1 0,5 0-1 0,-3-5 0 16,3 0 0-16,1 0-1 0,1 0 0 0,-1 0 1 15,2-3 0-15,-3-4-1 0,2 0 0 0,-2-1 0 16,1 0 1-16,-4 0-1 0,1 0 0 0,1-2 0 16,-1-1 1-16,0 0-1 0,1 2 0 0,-3-4 1 0,1-3 4 15,0-1 0-15,-2 1 0 0,2-5-1 0,-5 1 5 16,0-4-1-16,0-1 0 0,1 3 1 0,-4 1 5 16,0 0 0-16,-2 4 1 0,-1-4 0 0,-4 2-6 0,-1 2 1 15,-2 0-1-15,0 1 0 16,-1-3 6-16,0 3 0 0,-2 2 0 15,-2 1 0-15,-1 5 0 0,-2 0 1 0,0 0 0 0,1 0 0 0,-1 4 1 16,0 0 0-16,-1 4 0 0,-1-3 2 0,-5 6-6 0,-1 1 2 16,3-3-1-16,-2 5 1 0,2-1-4 0,4 3 1 15,0-3-1-15,-2 3 2 0,3 0-5 0,0 0 1 16,0 1 0-16,1 2 0 0,-3-3-4 0,3 2 1 16,0 1 0-16</inkml:trace>
  <inkml:trace contextRef="#ctx0" brushRef="#br0" timeOffset="28110.72">18722 4816 476 0,'0'0'0'0,"0"0"0"0,-2-4 0 0,2 4 3 0,-9-12 0 16,9 12-1-16,-10-4 2 0,10 4 6 0,-2-3 1 15,2 3 0-15,4 3 0 0,-4-3-4 0,4 0 0 16,-4 0 0-16,2 0-1 0,-2 0 28 0,3 1 1 0,-3-1 0 15,3 0-1-15,-3 0-17 0,2 3 1 0,-2-3 0 16,-3 5 0-16,3-5-6 0,-3 13 1 0,3-13-1 16,-8 35 2-16,0-13 1 0,0 5 1 0,0-2 0 15,0-1-1-15,3-4 7 0,2-2 0 0,1 1 1 16,2 1-1-16,-5 1 2 0,2 0 0 0,3 2 1 16,0-2 0-16,0-4-3 0,3-1 1 0,-1-3-1 15,1 3 2-15,-3-4-4 0,2-4 1 0,-1 0 0 0,1-3 1 16,-2-5-7-16,3 8 2 0,-3-8 0 0,6 9 0 15,-6-9-4-15,8 7 1 0,0-7-1 0,0 0 2 16,0 0-4-16,0-3 2 0,2-2-2 0,1-3 1 16,3-5-3-16,2 1 1 0,-1-4-1 0,-1 3 1 0,-1-3-2 15,-1 0 0-15,3-1 0 0,-1-4 1 0,1-2-2 16,-1 2-1-16,-1 0 1 0,-2-2 1 0,0 2-3 16,-2-3 2-16,-1 4-1 0,0-1 1 0,-1 4-2 15,-2-4 1-15,-1 5-1 0,-2-3 1 0,0 5-2 16,-1-2 2-16,-1 0 0 0,-3 1-1 0,1 2 0 15,-2 3 0-15,0-1 0 0,1 7 1 0,3 4-3 16,-6-8 1-16,6 8 1 0,-8-8-1 0,0 5 3 16,0 1 0-16,-3-1 0 0,-2 3-1 0,-1-3 10 0,-5 3 1 15,4 3-1-15,-2 0 0 0,1 2 9 0,-3 0 0 16,4 1-1-16,3 0 2 0,-1 1 1 0,2 0 1 16,1-2-1-16,2 0 1 0,2-2-8 0,1 5 2 15,5-8-1-15,-10 8 0 0,10-8-7 0,-9 9-1 16,9-9 1-16,-10 12-1 0,10-12-7 0,-5 9 1 0,5-9-2 15,0 11 2-15,0-11-6 0,0 10 0 0,0-10 0 16</inkml:trace>
  <inkml:trace contextRef="#ctx0" brushRef="#br0" timeOffset="28455.73">19134 4555 1218 0,'8'-3'0'0,"-8"3"0"0,15-8 0 16,-15 8 14-16,3-5-1 0,-3 5 1 0,13-4-1 0,-13 4 11 16,25-8-1-16,-25 8 1 0,23-4-1 0,-23 4-8 15,14 4 0-15,-14-4-1 0,9 8 2 0,-9-8-12 16,10 4 1-16,-10-4-1 0,6 21 2 0,-2-5-4 15,-4 4 0-15,1 1 1 0,-1-1 0 0,0 4 0 16,-1 0 1-16,1 1-1 0,-4 1 2 0,4 0 2 0,-1 3 1 16,-1-2 0-16,1 0 1 0,1-5 8 0,1 2 1 15,1-1-1-15,-1-2 1 0,3-4 2 0,-1 2 1 16,0-1 1-16,0-2-1 0,2-5-11 0,1 1 1 16,-3-2 0-16,-1 1 1 0,1 2-7 0,-1-5 1 15,1 0-1-15,-3-7 1 0,0-1-4 0,3 3 1 16,-3-3-1-16</inkml:trace>
  <inkml:trace contextRef="#ctx0" brushRef="#br0" timeOffset="28969.28">19472 4576 1306 0,'0'0'0'0,"0"0"0"0,0 0 0 16,0 0 12-16,0 0 0 0,0 0 1 0,0 3 0 15,0-3 14-15,0 0 1 0,0 0 0 0,2 1 0 16,-2-1-4-16,6 8-1 0,-6-8 1 0,-1 24 1 16,-1-3-8-16,-1 2 1 0,0 3-2 0,-2-2 2 15,0-4-3-15,0 1-1 0,1-1 1 0,-1 1 0 0,2-1-2 16,3 1 2-16,-4 0-1 0,3-6 1 0,1 1-4 15,1-3 0-15,3 3 1 0,0-2-1 16,4 0-5-16,0-1 1 0,0 0 0 0,2-4 1 0,1 2-4 16,2-3 2-16,0 0 0 0,-1 0-1 0,1-7 1 0,0 3 0 15,1-4 0-15,1 0 1 0,0 0 0 0,3-4-1 16,-4 0 1-16,2-1 1 0,2-3-3 0,1-3 2 16,-5 1 0-16,2 3 0 0,0-6 3 0,0 0 0 15,2-3 0-15,-4-3 1 0,2 2-1 0,0-4 0 16,0 1 1-16,-2-1 0 0,-1-3-2 0,0-1 0 15,-2 1 0-15,-3-1 1 0,-2 1-2 0,1 1-1 16,-6 0 1-16,1 3 1 0,-1 1-1 0,-1-2 0 0,-3 1 0 16,-2 4 0-16,-1 3-3 0,-2 2 2 0,-2 2-1 15,1 4 0-15,-1 2 0 0,2 0 1 0,-4 1-1 16,-4 2 1-16,-2 2 0 0,-6 1 0 0,2 0-1 16,1 2 2-16,-3 3-2 0,2-1 0 0,-2 1-1 15,2 0 1-15,1-1-3 0,0-1 0 0,1 2 1 16,0 1 0-16,3-1-3 15,1 0 1-15,2 0-1 0</inkml:trace>
  <inkml:trace contextRef="#ctx0" brushRef="#br0" timeOffset="29964.07">21524 4269 929 0,'0'0'0'0,"0"0"0"0,0-4 0 0,0 4 24 0,0-4 1 16,0 4 0-16,0-4-1 0,0 4-2 0,4 4-1 16,-4-4 0-16,2 0 1 0,-2 0-17 0,0 0 2 15,0 0-1-15,-2 4 0 0,2-4-6 0,-3 8 0 16,3-8 0-16,-6 24 2 0,1-7-4 0,-3 7 2 15,0-3-1-15,2-5 1 0,-1 1-1 0,3 0 1 16,-3 2-1-16,3-3 1 0,-1 2-1 0,0 1 1 0,2-2 0 16,1-4 0-16,2-2 0 0,0-2 1 15,-1-1-1-15,1 0 1 0,1 0 1 0,1-5 2 0,-1 4-1 16,1-1 1-16,0 2 1 0,1-3 1 0,2 3-1 16,-1-4 2-16,-4-4 3 0,11 11 1 0,-3-6 1 15,2-3-1-15,1 1 3 0,0-3 2 0,2 0 0 16,1 0 0-16,4-5 0 0,1-3 1 0,0 3 0 15,-3-1 1-15,-2 0 1 0,1-1 0 0,1 3 0 16,0-4 1-16,1-3-3 0,-1 1 1 0,2-1 0 16,-2-2 0-16,1-1-2 0,-4 0 0 0,0 0-1 15,-1 3 2-15,3-5-7 0,-1 3 0 0,-1-3 0 0,-4 4 1 16,-2-1-1-16,-2 0 0 0,-1 1 0 0,-2 1 0 16,-2-1 0-16,-2 3 1 0,-1 1 0 0,-2-5 1 15,-1 1-2-15,-2-1 0 0,-2 2 0 0,-2-2 0 0,-3-3-1 16,-5-1 0-16,1 1 0 0,-1 4 0 0,3-1 1 15,3-1 1-15,-1 4 1 0,-1-1-1 0,0 6 11 16,0 1 1-16,2-1-1 0,-4 2 1 0,4-1 3 16,1 3 3-16,1-2-3 0,-1 3 2 0,0-3-2 15,2 3 1-15,0 3-1 0,3-3 1 0,-2 3-6 0,2-3 1 16,0 5-1-16,0-4 1 0,0 2-7 0,0 2 1 16,4 1-2-16,-3 2 2 0,3 2-7 0,-3 1 0 15,2-3 0-15,1 5 0 0,-1-1-7 16,0 1 2-16,2 0-1 0</inkml:trace>
  <inkml:trace contextRef="#ctx0" brushRef="#br0" timeOffset="30652.67">22392 4126 1117 0,'4'0'0'0,"-4"0"0"0,4-5 0 16,-4 5 25-16,5-6 0 0,-5 6-1 0,2-2 2 15,-2 2 25-15,1 2 0 0,-1-2 0 0,0 0 0 16,0 0-47-16,0 3 0 0,0-3 0 0,-3 3 0 15,3-3-5-15,-3 0 0 0,3 0 0 0,-5 5 0 0,5-5-11 16,-13 2 1-16,13-2 0 0,-20 6 0 0,20-6-7 16,-26 8 1-16,26-8 0 0,-24 13 0 0,24-13 3 15,-16 4-1-15,16-4 0 0,-19 11 2 0,19-11 6 16,-19 13 2-16,19-13-1 0,-19 13 0 0,19-13 2 0,-19 17 1 16,19-17-2-16,-18 21 2 0,18-21-1 0,-17 27 1 15,17-27 0-15,-16 28-1 0,16-28 0 0,-13 14 0 16,13-14 0-16,-8 19 1 0,8-19 3 0,-5 21 0 15,5-21 0-15,0 24 0 0,0-24 0 0,2 25 1 16,-2-25 0-16,6 21 0 0,-6-21 2 0,11 15 2 16,-11-15-1-16,12 16 1 0,-12-16 1 0,14 13 1 0,-14-13 0 15,21 9 0-15,-5-2 0 0,1 1 1 0,1-7 0 16,-1 2 1-16,1-6-4 0,-1 2-1 0,1-6 1 16,1 3 0-16,2-4-1 0,-1 3 0 0,-1-3 1 15,1-3-1-15,-3 1-1 0,1-2 1 0,-2-4-1 16,0 3 1-16,-2 1-1 0,0-3 0 0,-1 1 1 15,-3-2-1-15,1 0 0 0,-2-1 1 0,-1-2-1 16,0 2 0-16,0 1 2 0,-6-3-1 0,-1 5 1 16,1-2-1-16,-2 5 3 0,-3 1 1 0,1 2-1 0,-1 0 1 15,1-1-1-15,-1-2 1 0,-2 0 0 16,-1 1 1-16,-2 2 1 0,-1 0 0 0,-1 0 0 0,2 4 1 16,-3-1 2-16,1 5 1 0,-1-3-1 0,-2 3 2 15,1-3 0-15,-3 3 1 0,1 3 0 0,0-3-1 16,-4 3 0-16,2 2 1 0,3-1-2 0,-3 4 2 15,2-3-3-15,1 1 1 0,2-1-1 0,2 0 1 0,1 3-3 16,0-3 1-16,0 1 1 0,0 0-1 0,3 2-6 16,-1 3 0-16,2-3 1 0,1 0 0 0,2 0-6 15,-1-3 1-15,2-5-1 0</inkml:trace>
  <inkml:trace contextRef="#ctx0" brushRef="#br0" timeOffset="31190.2">22987 3999 1155 0,'5'-4'0'0,"-5"4"0"16,11-8 0-16,-11 8 7 0,8-7 1 0,-8 7 0 15,6-1 0-15,-6 1 10 0,8-3 1 0,-8 3 0 16,5-5 0-16,-5 5-1 0,3 0 0 0,-3 0 0 15,0 0 1-15,0 0-10 0,0 0 1 0,0 0-1 16,0 0 1-16,0 0-3 0,0 5 1 0,0-5-2 16,-3 3 2-16,3-3-1 0,-6 12 1 0,6-12-2 15,-8 24 2-15,8-24 0 0,-10 26 1 0,5-11-1 16,0 1 1-16,1 2-1 0,0-3 0 0,3 1 0 16,-1-3-1-16,-1 0 2 0,1-5 0 0,2 1 0 0,0 2 1 15,0 2 1-15,0-2-1 0,2-2 0 0,1 2 1 16,2-4 0-16,0 1 0 0,1 0 1 15,2 0-1-15,3-1-2 0,4 1 1 0,1-4 0 0,0 0 0 16,1 1-3-16,1 0 1 0,-1-2 0 0,1 0-1 16,-1-3-3-16,1 2 0 0,-1 1 0 0,-1-3 0 0,2 0-2 15,-1 0 1-15,1 0-1 0,-2-5 0 0,1 2-1 16,1-7 0-16,-2 3 0 0,0-5 1 0,0 3-2 16,-2-7 1-16,-1 0-1 0,-1 0 1 0,1-1 0 0,-2 1 0 15,1-3 0-15,-1 2 0 0,-2-1 2 0,-1 3 0 16,-1-4-1-16,-4 1 2 0,-2 1 0 0,-1-2 2 15,-3 1-1-15,-2-1 1 0,-1 2 4 0,0 1 0 16,-7-1 0-16,0 1 0 0,0 0 5 0,-1 3-1 16,0 1 1-16,-5 1 0 0,-2-2 6 0,-1 2 0 15,-2 1 1-15,-3 2-1 0,-4 4 7 0,-4 0 0 16,-1 4 0-16,-1-3 1 0,0 3 5 16,-6 3 1-16,3 5-1 0,1 0 1 0,-3 8-11 0,-3 2-1 15,1 5 1-15</inkml:trace>
  <inkml:trace contextRef="#ctx0" brushRef="#br0" timeOffset="33152.43">18084 6073 12 0,'0'0'0'16,"0"0"0"-16,0-7 0 0,0 7 0 0,0-23 0 0,0 23 0 15,0-14 0-15,0 14 0 0,0 0 0 0,0 0 0 16,0 2 0-16,0-2 0 0,0 3 0 0,0-3 0 15,0 3 0-15,0-3 0 0,0 5 0 0,0-5 0 16,0 1 0-16,0-1 0 0,-3 4 0 0,3-4 0 16,-8 7 1-16,8-7 3 0,-19 19 1 0,19-19-1 15,-24 26 2-15,24-26 21 0,-22 28 1 0,14-12-1 16,0-3 1-16,-3 1 28 0,1 2 0 0,2 0 0 16,0 3 2-16,0 1-7 0,0 2 1 0,0 2-1 15,2 0 2-15,3-2-14 0,1-3 1 0,0 2-1 16,1-1 1-16,-2 1-13 0,1-1 1 0,0 1-1 0,2 0 1 15,4-1-12-15,-1 1 0 0,0-1 0 0,2 1 0 16,1-2-6-16,2 2 1 0,3-6-1 0,-3 1 1 16,5-2-4-16,0-1 0 0,1 1 0 0,-1-1 1 15,1-3-6-15,2 1 1 0,2-7-1 0,-1 1 0 0,1-2-2 16,1-3 1-16,2 0-1 0,-2 0 1 0,0-1-1 16,1-2 0-16,-2-2 0 0,3-2 0 0,-5-2 0 15,1-2 0-15,1-3 0 0,-1-1 0 0,2 1-1 16,-1 0 1-16,1-2 0 15,-1-1 0-15,-2-1 0 0,1 2 0 0,-4-1 0 0,0-2 0 16,-2-6 1-16,-2 1 2 0,1 0-1 0,-2-1 0 0,0-1 8 0,0 3 1 16,-5-3 1-16,2-1-1 0,-2 2 9 0,-1 1 1 15,-2 1-1-15,-2 0 2 0,-1 3 1 0,-2-1 1 16,-1 1 0-16,-1 4-1 0,1 0 4 0,-2 3 1 16,-2 2 0-16,1 2 0 0,-1 1 1 0,1 3 1 15,-3 2-1-15,0-2 1 0,-3 5 3 0,-1-3-1 0,-1 3 1 16,-1 3 0-16,2-1-4 0,-3 1 2 0,5 0-1 15,-2 2 0-15,3 0-2 0,0-1 2 0,1 3-1 16,-1-3 0-16,2 0-7 0,1 0 1 0,2 4-1 16,-1 0 1-16,-2 0-5 0,1 2 1 0,-1 1-1 15,4-3 1-15,4 1-3 0,-1 2 0 0,2-3 0 16</inkml:trace>
  <inkml:trace contextRef="#ctx0" brushRef="#br0" timeOffset="33752.37">18915 6051 1155 0,'1'0'0'16,"-1"0"0"-16,2-4 0 0,-2 4 31 0,-2-5-1 15,2 5 0-15,0-5 1 0,0 5-8 0,0-3 1 16,0 3-1-16,0-3 2 0,0 3-14 0,0-2 2 15,0 2-1-15,-1-5 0 0,1 5-10 0,-4-3 1 0,4 3-1 16,-3-3 0-16,3 3-1 0,-3-5 2 0,3 5-2 16,-3-4 1-16,3 4 0 0,-3-4 0 0,3 4 1 15,-2-4 0-15,2 4 0 0,0 0 1 0,0 0-1 16,0 1 2-16,0-1-1 0,-2 7 2 0,2-7-2 16,0 12 2-16,0-12-1 0,-3 22 2 0,3-22-1 15,0 30 0-15,0-12 0 0,3-1 1 0,-1 2-2 16,1 2 2-16,-1 1 3 0,-1 2 0 0,1 0 0 15,1 1 1-15,-3 2 2 0,2 3 2 0,-2-2-2 0,-2-1 2 16,2 0-1-16,-5 0 1 0,2 2-1 0,0-6 1 16,1 3 1-16,2-6-1 0,-3 1 1 0,2-1 1 15,1-4-6-15,1 0 0 0,2-2 1 0,-3 1-1 16,4-1-3-16,0-1 0 0,1-2-1 0,-5 0 2 0,3 1-3 16,-1-4 0-16,0-1-1 0,-1-1 2 0,-1-6-3 15,5 8 1-15,-5-8-1 0,0 5 1 16,0-5-3-16,0 0 2 0,0 0-2 0,0 3 1 0,0-3-2 15,0 1 2-15,0-1-1 0,0-1 0 0,0 1-2 16,0-3 1-16,0 3 0 0</inkml:trace>
  <inkml:trace contextRef="#ctx0" brushRef="#br0" timeOffset="34473.61">19482 6111 992 0,'3'0'0'0,"-3"0"0"0,0-11 0 16,0 11 15-16,0-9 2 0,0 9 0 0,2-13 0 15,-2 13 4-15,8-5 0 0,-8 5 1 0,4 0-1 0,-4 0-5 16,4 0 1-16,-4 0-2 0,1 0 2 0,-1 0-12 15,0 0-1-15,0 0 1 0,0 2 0 0,0-2-4 16,0 3 2-16,0-3-2 0,0 0 1 0,0 0-2 0,0 2 1 16,0-2-1-16,-1 8 1 0,1-8 0 15,-5 23 0-15,0-7 1 0,-1 5-1 0,-2-1 0 16,0 9 0-16,1-5 0 0,-2 1 1 16,1-4-1-16,-2 2 2 0,4-2-2 0,1 1 1 0,2-1 0 15,1-2 2-15,1-2-2 0,-1-1 1 0,-1 0 3 0,3 0-1 16,3-4 1-16,-3-1 0 0,2-1 2 0,-1-2-1 15,-1-8 1-15,7 8 0 0,-4 0 1 0,2-4 0 0,3 0 0 16,0-3 0-16,0 4 0 0,1 1 0 16,2-4 0-16,4 1 1 0,2-3-2 0,4 0 0 0,-2 0 0 15,-1-3 1-15,-2-2-4 0,-2 0 2 0,2-3-1 16,1-1 0-16,2-1 0 0,-3 1-1 0,2-1 1 16,-1-1 0-16,1-1-2 0,0-4 2 0,-3 3-2 15,1-3 2-15,0-1-2 0,-1-2 1 0,-3-3-1 16,0 0 2-16,-3-1 1 0,-1 0 1 0,-1-1-1 15,-3 2 1-15,1-2 3 0,-2 3 2 0,-1 1-2 16,-2-1 1-16,-3 1 4 0,-2 1 0 0,-3 1 0 0,-2-1 0 16,1 5 2-16,-2 3 1 0,-2-2 0 0,-1 5 1 15,-2 0 5-15,-2 0 2 0,-1 5-1 0,-2 2 1 16,1-2 0-16,-1 3 0 0,0 3 0 0,-1-3 0 16,1 3 9-16,-4 2 0 0,1-1 0 0,0 0-1 15,-2 3-1-15,-1-2 0 0,0 3-1 0,0-3 2 16,0 0-9-16,0-1 1 0,-4 3 0 15</inkml:trace>
  <inkml:trace contextRef="#ctx0" brushRef="#br0" timeOffset="35254.12">15392 6153 1470 0,'0'0'0'0,"0"0"0"0,0-4 0 0,0 4 43 0,0-1 2 16,0 1 0-16,0 0 0 0,0 0 23 15,0 0 2-15,0 0-2 0,0 0 2 0,0 0-39 0,0 0 2 16,0 0 0-16,2-3-1 0,-2 3-18 0,9-8 0 0,-9 8 0 16,16-13 0-16,-16 13-13 0,29-13 0 0,-10 9 1 15,0-4 0-15,0 1-2 0,2 1 0 0,3-2 0 16,1 0 0-16,2-3-2 0,4 3 0 16,2 0 0-16,2 2 1 0,2-5 1 0,4 1 0 0,1-1 0 15,1-1 0-15,3 1 1 0,3-2 0 0,2 0 0 16,0 2 1-16,2 2 2 0,1-4 2 0,0 0-2 15,1 1 2-15,-4 1-3 0,3-2 2 0,-5 0-1 16,2 2 1-16,-5 2 1 0,1 2 1 0,-4 3 0 0,0-4 1 16,-3 3-4-16,-2 0 2 0,-3-3-2 15,-2 2 2-15,-2 1-3 0,-4 4 2 0,-3-3-2 0,0 0 2 16,-4 1-4-16,-2-2 1 0,-2 5 0 0,-2 0 0 16,-3 0 0-16,-1 1 0 0,-2 3 0 0,-2-4 0 0,-6 0 2 15,10-5 0-15,-10 5 0 0,9-7 0 0,-9 7 3 16,8-1-1-16,-8 1 1 0,3 0 1 15,-3 0-3-15,4 0 0 0,-4 0 1 0,3 0-1 0,-3 0-3 16,3 0 0-16,-3 0 0 0,-2 0 0 16,2 0-2-16,-3 0 0 0,3 0 0 0</inkml:trace>
  <inkml:trace contextRef="#ctx0" brushRef="#br0" timeOffset="36459.96">18671 5375 250 0,'0'0'0'0,"0"0"0"0,0-6 0 0,0 6 115 0,-4 0 2 16,4 0 0-16,-3 0-1 0,3 0-87 0,0 0-1 0,0 0 0 16,0 0 0-16,0 0-19 0,0 0 0 0,0 0 0 15,0 0 1-15,0 0-9 0,0 0 1 0,0 0-1 16,0 0 1-16,0 0-2 0,0 0 0 0,0 0 0 16,7 0 0-16,-7 0 2 0,16-2-1 0,-16 2 0 15,24-6 1-15,-5 4 16 0,1-2 0 0,4 0 0 16,-3-3 1-16,1 2 21 0,2-2 2 0,-1 3-1 15,4-1 1-15,4 0 3 0,3 2 0 0,1-2 0 16,3-1 0-16,-1 0-2 0,6-2 1 0,-2 0 0 16,2 1 1-16,4 1-2 0,2-2 2 0,2 0 0 15,0 0 0-15,2 0-15 0,1-1 1 0,-5 1-1 16,2 0 1-16,-1 0-13 0,1 0 0 0,-5 0 0 0,0 0 1 16,-1 1-3-16,-2 2 0 0,-2-3 0 0,-2 3 0 15,-3-3-2-15,-2 3 0 0,-2-2 1 0,-2 3 0 16,-3 0-3-16,-3-3 0 0,-2 6 1 0,-3-2-1 15,-1 1-4-15,-2 2 0 0,-4-3 0 0,1 3-1 0,-6-3 0 16,-1 3 1-16,-6 0 0 0,3 0 0 0,-3 0-3 16,3 0 1-16,-3 0 0 0,4 0-1 0,-4 0-3 15,3 0 2-15,-3 0-1 0,0 0 0 0,0 0-1 16,0 0-1-16,0 0 0 0,-5 0 0 0,5 0 1 0,-6 0 2 16,-1 3-2-16,-6-3 1 0,-6 3-1 15,-5-1 2-15,2 1-1 0,1 1 1 0,4 4-3 16,-1-3 1-16,-1 1-1 0</inkml:trace>
  <inkml:trace contextRef="#ctx0" brushRef="#br0" timeOffset="37371.92">20550 5838 501 0,'1'-4'0'16,"-1"4"0"-16,2-1 0 0,-2 1 62 0,0-3 1 15,0 3-2-15,0-5 2 0,0 5-27 0,0 1 1 0,0-1 0 16,0 0 0-16,0 0-10 0,0 4 0 0,0-4 0 15,0 0 1-15,0 0-12 0,0 3 0 0,0-3-1 16,0 0 2-16,0 0-7 0,0 0 0 0,0 0 0 16,-2 5 0-16,2-5 2 0,-8 9-1 0,8-9 0 15,-20 22 0-15,2-4 2 0,2 2 0 0,0 1 1 16,4-2-1-16,0 1-1 0,1 1 1 0,0 0-1 16,2-1 0-16,2 1 2 0,1-1 1 0,-1 1-2 15,1-1 2-15,3 1-2 0,-4 0 2 0,4-2-2 0,2 1 2 16,1-2-4-16,0-3 0 0,1-2 0 0,4 3 1 15,1-3-2-15,1 2 0 0,-1-2 0 0,1-3 1 0,-1 1-3 16,0-3 1-16,2 0 0 0,2-1 0 16,-1 1-3-16,1-3 0 0,0-3 1 0,-1-1 0 15,2 1-3-15,2 1 2 0,0-3-2 0,0-3 2 0,2 1-2 16,1 1 1-16,2-1-1 0,-2-3 1 0,3-3-2 16,2 2 1-16,-1 0-1 0,0-1 1 0,-1 3 0 15,0-4-1-15,0 0 1 0,0-2 0 0,-1-5-2 16,-1-1 2-16,1-2-1 0,-2 2 0 0,-2-3 1 15,-1 2 0-15,-1-4 0 0,0 1 0 0,-3-5-1 0,-4 1 2 16,0-3-2-16,-2 2 2 0,-1-1-2 0,-1 2 1 16,-2 1-1-16,-4 1 0 0,-2-2 4 0,-1 0 0 15,-3 3-1-15,0 1 2 0,-2-1 1 0,-1 4 0 16,1-4 0-16,-4 5 0 0,1 1 2 0,-3 2 2 16,1 2-1-16,1 1 0 0,1 6 2 0,0 0 1 0,-2 0-1 15,1 4 1-15,-1 0 7 0,-1 0 1 0,1 1-1 16,-2 2 0-16,2 2 7 0,4 2 0 0,-1-1 0 15,-4 2 0-15,2 3-3 0,-1-3 1 0,2 4 0 16,2 4 0-16,0-1-4 0,-1 4 1 0,3-2-1 16</inkml:trace>
  <inkml:trace contextRef="#ctx0" brushRef="#br0" timeOffset="37852.28">21229 5671 1482 0,'0'-1'0'16,"0"1"0"-16,-2-3 0 0,2 3 11 0,0-4 0 16,0 4 1-16,0-1 0 0,0 1 10 0,-1-5 2 15,1 5-2-15,0-3 2 0,0 3-7 0,0-3 0 16,0 3-1-16,0-2 1 0,0 2-11 0,0-8-1 16,0 8 1-16,0-12 1 0,0 12-5 0,4-12 0 0,-4 12 1 15,5-4-1-15,-5 4 0 0,3 0 0 0,-3 0 1 16,5 1 0-16,-5-1-1 0,7 11 0 0,-7-11 1 15,6 37 0-15,-3-4 0 0,0 3 2 16,2 2-1-16,-5 2 1 0,2-4-2 0,-1-2 2 0,-1-1-2 16,-1 0 2-16,-1 2-2 0,2-2 0 0,-3-1 1 15,1-2-1-15,1-3-1 0,-1-2 2 0,2-1-1 16,0 1 0-16,2-4 0 0,-1-4-1 0,1-2 0 16,1-1 0-16,-3-1-1 0,2-2 1 0,-1-3-1 15,1-1 1-15,1-2-1 0,2-2 0 0,-5-3 0 16,5 8 0-16,-5-8 1 0,8 5-1 0,-8-5 0 0,4 5 0 15,-4-5-1-15,8 3 0 0,0-1 0 0</inkml:trace>
  <inkml:trace contextRef="#ctx0" brushRef="#br0" timeOffset="38439.01">21761 5597 1255 0,'2'0'0'15,"-2"0"0"-15,3 0 0 0,-3 0 14 0,6 3 0 0,-6-3 1 16,4 2-1-16,-4-2 6 0,3 3 0 0,-3-3-1 15,-2 5 1-15,2-5-7 0,-3 7 2 0,3-7 0 16,-14 24-1-16,2-3-9 0,0-1 0 0,-3 1 1 16,4 0 0-16,0-4-3 0,1 2 0 0,2-3 1 15,1-2 0-15,-1 5-2 0,-2-3 1 0,2 0-1 16,3-2 0-16,0 0-1 0,2 4 0 0,-2-6 1 16,5 1-1-16,0-2 1 0,2-3 0 15,1 0 0-15,-3-2 1 0,3 5-1 0,1-3 1 0,-1 0-1 16,2 0 2-16,3 0-2 0,0 0 0 0,0 1 1 0,1-1 0 15,2-3-1-15,2 0 2 0,0 1-1 0,-1-1 0 16,4-2 0-16,2 2 0 0,-1-2 0 0,3-1 1 16,-4-2-1-16,1-2 0 0,1 0 1 0,-2 1-1 15,0 1 2-15,1-5-1 0,-3 2 1 0,2-7-1 16,0-1 6-16,0-1 0 0,2-1 0 0,-4-3 2 16,2-3 3-16,0 2 2 0,0-7 0 0,-2 2 0 0,-1 0 7 15,-2-1 2-15,-1-3 0 0,1 3 0 0,-5 0 1 16,1-3 0-16,-4 6 0 0,-2-1 1 0,-1 1-2 15,-1 1-1-15,-2 1 1 0,-2 2 0 0,-3-3-2 0,-3 5 0 16,1-2 1-16,-3 0 0 0,-1 5-7 16,1 2 0-16,1-2-1 0,-1 4 3 0,0-1-6 0,0 5 1 15,1-1-1-15,-1 4 2 0,2 1-1 16,-1 2 0-16,0 0 1 0,-3 2 0 0,-2 5-1 0,-1 1 1 16,2 1 0-16,0 1 1 0,-1 1-6 0,-1 1 0 15,-2-1 0-15</inkml:trace>
  <inkml:trace contextRef="#ctx0" brushRef="#br0" timeOffset="39391.05">21505 4837 979 0,'0'0'0'0,"0"0"0"0,0-8 0 16,0 8 48-16,0-8 1 0,0 8-1 0,0-5 1 0,0 5-14 16,0 0 0-16,0 0 0 0,0 0-1 0,0 0-23 15,0 0-1-15,0 0 0 0,0 0 0 0,0 0-8 16,0 0 1-16,0 0 0 0,1 0 0 0,-1 0-3 15,15 0 1-15,-15 0-1 0,28-8 1 0,-7 5 0 16,3 2 1-16,0-6-1 0,-2 1 0 0,0 0 1 0,1 1 0 16,-1 0 1-16,0-3-1 0,2 0 1 15,2 0 2-15,4-3-1 0,2 2 1 0,5 1 0 0,2-3 2 16,3 1 0-16,2-2-1 0,-1-1 1 0,5-1 1 16,2 1 0-16,1 0 0 0,3 1 0 0,2-1 1 15,3 0-2-15,0-1 2 0,1 0 0 16,2 0 1-16,2-1 1 0,0 3-1 0,3-4-1 0,0 3 1 15,0-1 0-15,-4 0 0 0,1 0 3 0,2-1 1 16,-1 1-1-16,-1 0 1 0,-2-2-3 0,0 0 0 16,-3 3 0-16,-3 1 1 0,-5-1-3 0,-3 2 0 0,-2-2 0 15,-2 2 1-15,-4 2-2 0,-3 1-1 0,-4 0 1 16,-2 3 0-16,-6-3-2 0,-3 4-1 0,-1-3 1 16,0 2 1-16,-2 5-3 0,-1-3 1 0,-4 3-1 15,0 3 1-15,-4-3-2 0,-1 4 2 0,-1-4-1 16,-1 0 1-16,-7 0-2 0,6 0 1 0,-6 0 1 0,7 0-1 15,-7 0 0-15,4 0-1 0,-4 0 0 16,3 0 1-16,-3 0-2 0,4 0 1 0,-4 0 1 0,0 0-1 16,0 0-2-16,-2 0 0 0,2 0 1 0</inkml:trace>
  <inkml:trace contextRef="#ctx0" brushRef="#br0" timeOffset="40385.75">23008 5290 992 0,'1'0'0'0,"-1"0"0"0,3-3 0 0,-3 3 24 0,4 3 1 16,-4-3 0-16,3-3 0 0,-3 3 5 0,6-5 0 15,-6 5-1-15,3 0 1 0,-3 0-8 0,4 0 0 16,-4 0 1-16,3 0-1 0,-3 0-11 0,3 0 0 15,-3 0 1-15,1 0 0 0,-1 0-4 0,0 0 0 16,0 0 0-16,0 0 1 0,0 0-4 0,-1 0 1 0,1 0-1 16,-6 16 1-16,-2 1 0 0,0 8 0 0,0 2 0 15,0-1 1-15,0-1 3 0,1 7 1 0,2-4 0 16,2 1 0-16,-1-1 9 0,0 1 0 0,3-4-1 16,-1 0 1-16,-1-3-4 0,1-1-1 0,2 0 1 15,0-4 0-15,0 0-6 0,0-2 0 0,2-3 0 16,0 1 0-16,-1-5-3 0,2 0 1 0,1-3-1 15,-3 3 0-15,2-1-1 0,-1 1 0 0,1 0-1 16,0 0 2-16,2-3-4 0,1 3 1 0,2-3-1 0,0 3 2 16,0-5-3-16,2 1 1 0,1-4-1 0,2 0 2 15,0 0-1-15,-1-3 2 0,4-1-1 0,-1-4 1 16,4-2 0-16,-5 2 2 0,0-3-1 0,1 2 0 16,-2 1 4-16,-2-3 1 0,0 0-1 0,-2-2 1 15,-1-1-4-15,0-2-1 0,0 0 1 0,0-3 0 16,0 0-4-16,0-3 2 0,0 0-1 0,-1-2 1 15,-1-1-2-15,-1 1 0 0,1-2 1 0,-4 3-1 16,-2-1-1-16,-2 2 2 0,-1 1-1 0,0 2 0 0,-2 2 9 16,-1-2 0-16,-2 6-1 0,0 0 2 0,-4 1 6 15,1-2 1-15,0 4 0 0,-5-1 0 0,0 5 5 0,-1-2 0 16,-1 0-1-16,-1 0 1 0,0 3 1 0,-2 2 1 16,1-2 0-16,-1 2 0 0,0 0-5 0,0 1 2 15,2 2-1-15,0 0 1 0,3 2-10 0,2 1 1 16,-1 2-1-16,0 1 2 0,0 0-5 0,-2 2 1 15,2 3-1-15,4-3 0 0,2 0-5 0,2 0-1 16,2 0 1-16,2-2 1 0,3-6-5 0,-9 12 1 0,9-8 0 16</inkml:trace>
  <inkml:trace contextRef="#ctx0" brushRef="#br0" timeOffset="41012.37">23852 5209 1683 0,'4'-3'0'0,"-4"3"0"0,11-2 0 0,-11 2 30 16,14 0 0-16,-14 0 1 0,8 0-1 0,-8 0 6 0,2 0 0 16,-2 0 0-16,0 0 0 0,0 0-22 0,0 0 2 15,0 0 0-15,-2 5-1 0,2-5-14 0,-3 3 2 16,3-3-1-16,-15 22 0 0,1-3-2 0,-3 3 0 16,1 1 0-16,1-1 0 0,4 2-2 0,2-4 1 15,-3 4 0-15,1-4 0 0,2 3-3 0,-1-1 2 16,1-2 0-1,-1 1-1-15,0 0 1 0,1-1 1 0,3 1-1 0,1-4 1 0,2 2 0 0,1-6 0 16,0-1-1-16,-1 1 2 0,2 0-3 0,2-2 1 16,1-2 0-16,-1-2-1 0,-1-7-1 0,4 8 0 15,-4-8 1-15,3 6 0 0,-3-6 0 0,6 3 1 0,-6-3 0 16,14 3 0-16,-2-3 1 0,2 0-1 0,3 0 1 16,3-3 0-16,-1-2 1 0,0-6 0 0,-3 2 0 15,1-4 0-15,1-3 1 0,-1 0 0 0,1-1 1 16,-2 1-1-16,0-3 2 0,0 2 2 0,-3-4-2 15,1 1 1-15,0-6 4 0,-1 3 1 0,0-3-1 16,-2 4 1-16,-2 1 6 0,-1 1-1 0,0-1 1 16,-1 4 1-16,-6-2 0 0,1 5 1 0,-2-2 0 0,-3 3 0 15,0-1-3-15,-2 1 1 0,-2 4 0 0,-1-4 0 16,-1 2-3-16,-1 1 0 0,-2 4-1 0,-3 1 2 16,-2 2-3-16,-2 2 1 0,-2-3-1 0,0 3 1 15,0 1-4-15,-1 1 1 0,1 3 0 0,-3-3-1 16,4 2-2-16,2 2-1 0,2 0 1 0,2 1 1 15,0-4-5-15,-1 1 0 0,4-3 0 16,3 3 1-16,8-3-2 0,-8 5 0 0,8-5 0 0,-3 3 0 0,3-3-2 16,-3 5 0-16,3-5-1 0</inkml:trace>
  <inkml:trace contextRef="#ctx0" brushRef="#br0" timeOffset="41524.64">24542 5041 1494 0,'4'-3'0'0,"-4"3"0"16,11 3 0-16,-11-3 14 0,8 8 0 0,-8-8 1 15,3 8-1-15,-3-8 15 0,3 0 0 0,-3 0-1 16,5 0 1-16,-5 0-10 0,0 2 1 0,0-2-1 15,-5 6 2-15,5-6-13 0,-8 13 1 0,8-13 0 16,-21 28 0-16,7-11-3 0,-2 7 0 0,0 0-1 16,0-2 1-16,2 5-3 0,3-2 2 0,-5 1-2 15,2 1 2-15,1 0-2 0,0-1 1 0,2-2 0 16,3 3 0-16,3 0-1 0,-1 2 0 0,4-7 0 0,2 0 1 16,3-5-2-16,2-4 0 0,2 0 0 15,-1-1 2-15,2-1-3 0,1 0 1 0,1-1-1 0,0-2 1 16,1 0 0-16,1-5-1 0,3 2 0 0,1-5 1 0,1 0-1 15,2 0 1-15,2 0 1 0,0-7-1 0,-2 1 0 16,2-5 2-16,1 1-1 0,2-1 0 0,-3-1 7 16,1-6 0-16,2 2 1 0,1-4-1 0,1-1 5 15,-2-2 2-15,-2-3 0 0,2-1 0 0,0-3 1 16,-2-1 1-16,1-1-1 0,-3 2 1 16,-2-2 1-16,-2 2 1 0,-4-2 0 0,0 4 0 15,-4 3-2-15,-4-4 1 0,-2 5 0 0,-2 1 1 0,-3 2-5 16,-2 4 2-16,-1 1-1 0,-7 3 1 0,-1 0-7 15,-2 1 2-15,-5 1-1 0,-3 3 0 0,-3 0-5 0,-5 3 1 16,-1 0-1-16,-3 2 1 0,-2 3-4 0,-2 0 2 16,-1 3-2-16,-5 2 2 0,-2 3-3 0,-3 1 1 0,0 6-1 15</inkml:trace>
  <inkml:trace contextRef="#ctx0" brushRef="#br0" timeOffset="42674.41">18068 6924 1168 0,'0'0'0'0,"0"0"0"0,5-3 0 0,-5 3 26 16,5-2 0-16,-5 2 1 0,14 0 0 0,-14 0 50 16,34 0 0-16,-19 0 0 0,8 0 1 0,-2 0-40 15,-1 0 0-15,1-2 0 0,4 1 2 0,1-4-20 16,-1-3 1-16,4 3-1 0,0 2 2 0,4-3-11 16,1 1 0-16,2 0 0 0,3 1 1 0,4-1 3 15,1 2 1-15,4-2 0 0,2-1 1 0,4 1-2 0,0 0 2 16,5 0-1-16,2 2 1 0,4-5-4 15,5 0 2-15,2-1-1 0,-2 1 1 0,5-3-4 0,6 1 1 16,4 2 0-16,4-4 0 0,2 1-2 0,1 1 0 16,2-1 0-16,0 0 2 0,2-2 1 0,-1 1 0 15,1-1 1-15,3 0-1 0,3 1 2 0,0 1 1 16,0-5-2-16,3 2 2 0,2-2-1 0,1 0-1 0,2-3 1 16,0 5 0-16,0-2-1 0,-1-3-1 0,1 1 1 15,1 1-1-15,2-2-1 0,0 2 0 0,-1-4 0 16,1-3 1-16,2 0-6 15,1 1 2-15,-1 1-1 0,-3-2 1 0,-1 0-2 0,-1 2 1 0,2-2-1 16,-5 0 0-16,-4 2 0 0,2 0 1 0,-3 0-1 16,-3 3 1-16,-5 1-3 0,-5-2 2 0,-2 1 0 15,-3 1-1-15,-3 3 1 0,-1-1 0 0,-3 2 0 16,-4-2 0-16,-3-2 0 0,-3 2 1 0,-2 2 0 0,1 0 0 16,-1 0 2-16,2-1 0 0,-3 3 0 0,-1 1 0 15,3-2 1-15,-1 5 1 0,-1-3-1 0,0 2 0 16,-1 1 1-16,0-3 1 0,-3 4-1 15,-1-1 0-15,0 0 0 0,-3 2-1 0,0 1 0 0,-2 1 1 16,-2-1-3-16,-1 2 2 0,-1-2-3 0,-6 0 3 0,-1 2-4 16,-1-5 1-16,-1 3 0 0,-4-1 1 0,-4 1 0 15,-1 0 0-15,-3 1 0 0,-2 1 1 0,-3-1-1 16,-2 3 0-16,-3-4 0 0,1 2 1 0,-3 0-2 16,-1 1 0-16,-2-1 0 0,-1 0 0 0,-2 1-2 15,1 2 2-15,-3-3-1 0,-1-2 1 0,0 5-3 0,-2-3 2 16,1 2 0-16,1-1 0 0,3 0-2 0,0 2 1 15,-1-3-1-15,-2 2 2 0,0 1-2 0,-2-4 0 16,0 4 1-16,1-3-1 0,-1 3 0 0,0 0-1 16,1 0 1-16,-1 3-1 0,1-3-1 0,-1 4 0 15,0-4-1-15,1 1 2 0,-1 2-3 0,0 1 1 16,1 0-1-16,-2-2 1 0,-5-2-2 0,4 3 2 0,-4-3-1 16</inkml:trace>
</inkml:ink>
</file>

<file path=ppt/ink/ink14.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59:08.960"/>
    </inkml:context>
    <inkml:brush xml:id="br0">
      <inkml:brushProperty name="width" value="0.05292" units="cm"/>
      <inkml:brushProperty name="height" value="0.05292" units="cm"/>
      <inkml:brushProperty name="color" value="#FF0000"/>
    </inkml:brush>
  </inkml:definitions>
  <inkml:trace contextRef="#ctx0" brushRef="#br0">12082 8376 1155 0,'0'0'0'15,"0"0"0"-15,-4-7 0 0,4 7 7 0,-1-19 1 0,1 19 0 16,0-12 0-16,0 12 19 0,0-4 1 0,0 4-1 16,6 0 1-16,-6 0-7 0,11-6 1 0,-11 6 1 15,16-14-1-15,-16 14-10 0,34-18-1 0,-17 7 0 16,1 3 1-16,-2 0-6 0,0 2 0 0,1 1-1 15,1 2 1-15,-1 3-4 0,2-3 1 0,2 0 1 16,0 1-1-16,0-2-2 0,-2 0 1 0,1 1 0 16,0 2 0-16,0-4-1 0,-2 3 0 0,3 1 0 15</inkml:trace>
  <inkml:trace contextRef="#ctx0" brushRef="#br0" timeOffset="251.29">12123 8680 1117 0,'0'0'0'0,"0"0"0"0,0-4 0 0,0 4 13 16,0-1-1-16,0 1 0 0,0 0 2 0,0 0 12 0,2 1 0 16,-2-1 0-16,11 0 1 0,-11 0-2 0,13 0 0 15,-13 0-1-15,35-9 1 0,-8-1-13 0,3-1 1 16,0 0-1-16,-1 3 1 0,0 0-2 0,-5 0-1 15,1 1 0-15,1-1 0 0,1 0-2 0,1 1 0 16,1 1-1-16,0 0 2 0,-4-1-2 0,4 3 1 16,-4-4-1-16,4-2 1 0,-3 2-7 0,2 2 1 15,-2 0 0-15</inkml:trace>
  <inkml:trace contextRef="#ctx0" brushRef="#br0" timeOffset="702.38">13926 7834 1067 0,'0'2'0'0,"0"-2"0"0,0-2 0 0,0 2 3 0,0-8 2 16,0 8-1-16,0-3 1 0,0 3 1 0,0 3 2 15,0-3-1-15,0 14 1 0,0-14 2 0,0 35 0 16,0-14 0-16,-3 7 0 0,-2 6-4 0,-3 2 0 16,0 5 1-16,3-1 0 0,-3 2-3 0,3 3 1 15,-3 2-1-15,0 1 1 0,0 2-2 0,0 4 1 16,0-1-1-16,2-4 1 0,-2-2 0 0,3 1-1 16,-3-7 1-16,4 0 0 0,2-5-2 0,4 1 2 15,-1-9-1-15,2 1 0 0,-3-9 0 0,2 1-1 0,1-5 0 16,0-4 1-16,2-4-1 0,-3-4 0 0,-2-4 0 15</inkml:trace>
  <inkml:trace contextRef="#ctx0" brushRef="#br0" timeOffset="1142.16">14541 7937 904 0,'-3'-3'0'0,"3"3"0"0,-2-2 0 0,2 2 3 0,-1-8 1 15,1 8-1-15,-2-8 2 0,2 8 2 0,0-4 1 16,0 4 0-16,-5 0 1 0,5 0 6 0,-3 0-1 16,3 0 1-16,0 0-1 0,0 0 0 0,-2 0-1 15,2 0 1-15,0 0 0 0,0 0 1 0,-3 4 0 16,3-4-1-16,-5 21 2 0,2 4-6 0,0 7 1 16,1 0 0-16,-2 2 1 0,0 3-8 0,4 2 1 15,-4-1-1-15,-1 2 1 0,-1 1-1 0,-2 2 1 0,1 1-1 16,1 4 1-16,-1-2-1 0,1 1 1 0,1 1-1 15,-3-1 2-15,4-1-2 0,-4-2 1 0,3-2-1 16,-2-3 1-16,6-4-2 0,1-3 1 0,0-5 0 16,0-5 0-16,0-3 0 0,5-7-1 0,-2 1 0 15,0-5 1-15,-3-8-2 0,6 5 1 0,-6-5 0 16</inkml:trace>
  <inkml:trace contextRef="#ctx0" brushRef="#br0" timeOffset="1683.8">15359 7745 653 0,'1'0'0'0,"-1"0"0"15,2 0 0-15,-2 0 10 0,0 0 0 0,0 0 0 16,0 0 0-16,0 0 12 0,0 0 1 0,0 0-1 16,0 0 1-16,0 0-10 0,0 0 1 0,0 0-1 15,0 0 1-15,0 0-11 0,0 0 0 0,0 0 1 16,0 0 0-16,0 0-3 0,0 0 2 0,0 0-2 16,-2 4 1-16,2-4-2 0,0 4 0 0,0-4 0 15,-1 13 1-15,1-13-1 0,0 33 0 0,0-11 0 16,0 4 1-16,1 4 0 0,4 5 2 0,0-2-1 0,-2 0 0 15,-1 4 6-15,-2-1 0 0,0 0 0 0,-2 6-1 16,0-1 7-16,1 3-1 0,-2 2 1 0,1 0 0 16,-3 1 3-16,2-2 0 0,0-3 0 0,-2-2 0 0,0-4 2 15,2-1 0-15,1 0 0 0,1-5 1 0,-1 0 0 16,2-1 2-16,0-4-2 0,0-3 1 0,0-3-2 16,0-8 2-16,0 0-1 0,0-1 0 0,0-10-9 15,2 9 2-15,-2-9-1 0</inkml:trace>
  <inkml:trace contextRef="#ctx0" brushRef="#br0" timeOffset="3518.09">16017 7794 476 0,'1'0'0'16,"-1"0"0"-16,4-7 0 0,-4 7 8 0,4-18 0 15,-4 18 0-15,2-13 0 0,-2 13 1 0,3-6 1 16,-3 6-1-16,3 0 1 0,-3 0 26 0,4 3 1 15,-4-3-1-15,4 0 1 0,-4 0 1 0,2 0 0 16,-2 0 0-16,3 3 2 0,-3-3-16 0,0 0 2 0,0 0 0 16,0 5 0-16,0-5-11 0,0 8 2 0,0-8 0 15,5 37 0-15,-5-7-1 0,-2 6-1 16,-1 0 1-16,-2 2 1 0,-3 2-6 0,0-4 1 0,-3 6 0 16,2-4 0-16,-2 3-1 0,-1 2 2 0,1-2-2 15,0 0 1-15,0 3-3 0,0-1 1 0,0 0 0 16,1-2 0-16,5-3 3 0,-3-2 0 0,4 1 1 15,-1-7-1-15,2-2 1 0,-2-1-1 0,5-5 1 16,0 1-1-16,0-3-1 0,1-2 1 0,3-3-1 16,-4-4 0-16,0-3 0 0,1-3-1 0,-1-5 0 0,3 5 0 15,-3-5-3-15,4 0 0 0,-4 0 0 0</inkml:trace>
  <inkml:trace contextRef="#ctx0" brushRef="#br0" timeOffset="4163.26">16940 7742 954 0,'-2'2'0'0,"2"-2"0"16,-5 6 0-16,5-6 17 0,-6 11 0 15,6-11 0-15,-13 29 0 0,4-12-3 0,-1 7 2 0,1 0-1 16,-3-1 0-16,1 4-10 0,0 2-1 0,0 2 1 16,0 0 0-16,0 3-5 0,-1 3 0 0,1-2 0 0,0-1 0 15,0 0-2-15,0-3 0 0,1 3 0 32,2-6 0-32,3 1-2 0,2 1 1 0,-1-3-1 0,4-2 1 0,1-4-1 0,4-6 0 0,1 0 0 15,2-1 0-15,2-6 1 0,1 0 1 0,2-4-2 16,1-2 2-16,2-4-5 0,0-2 2 0,3-4-1 0,3 0 1 15,2 0-6-15,3-5 2 0,-1 1 0 0,3-4 1 16,1 0-1-16,0-3 0 0,-1 2 0 16,0 1 1-16,1 0 7 0,2 2 1 0,-4-2-2 0,-2-3 2 15,-4 0 2-15,-3 0-1 0,0-2 0 0,1 1 0 16,-6-4 6-16,2 2-1 0,-3-2 1 0,-2-1 1 0,-2-2 3 16,-1-2 0-16,-3 1 1 0,-2 2-1 0,-6 3 0 15,-2-1 1-15,-3 2 1 0,-1 1-1 0,-4 1-1 16,-5 1 1-16,3 1-1 0,-6 4 0 0,0 3-1 15,0 1 0-15,-1 2 0 0,-2 2 2 0,-1 6 1 16,-4 0 1-16,0 2-1 0,2 2 2 0,0 3 1 16,0 1 1-16,3 1 0 0,-1 2 0 0,4 2-3 15,0-2 1-15,4 2 0 0,2-4 0 0,4 2-2 0,2-3 0 16,2-2 1-16,2 2-1 0,4-1-8 0,2-3 0 0,6 1 1 16</inkml:trace>
  <inkml:trace contextRef="#ctx0" brushRef="#br0" timeOffset="4714.42">18001 7655 866 0,'0'0'0'0,"0"0"0"0,0 2 0 0,0-2 8 16,0-2 1-16,0 2 0 0,0 0 0 0,0 0 18 16,0 3-1-16,0-3 1 0,-5 10 1 0,5-10-16 15,-12 25 0-15,-1-6-1 0,-1 2 2 0,-2 2-6 0,-2 0 1 16,2 0 0-16,2 3 0 0,1 1-2 0,4 1-1 16,-3-3 1-16,3 1 1 0,-1-2-3 0,2-4 2 15,5 4-2-15,-3-4 2 0,3 3-1 0,1-1 1 16,2-2 0-16,2 1 0 31,1 0-2-31,3-1 0 0,2-4 0 0,-2-3 0 0,4-1-3 0,1-1 1 0,2-1 1 0,0-2-1 0,1-3-1 0,-4-2 0 0,2-3 0 16,4 0 0-16,5 0-1 0,0-5 2 15,-1-1-2-15,6-2 1 0,-1-2-1 0,4-1 0 16,0 2 0-16,-2-4 1 0,0 0-1 16,3-3 0-16,-1 1 0 0,-2-4 0 0,-1 1 0 15,-3-1 0-15,1-1 0 0,-4-3 0 0,-1-2 0 16,-2 1 0-16,1-1 0 0,-2-2 1 0,-4-1-1 0,0-2 0 15,-3 1 0-15,-1 1 0 0,-3-1 0 0,-4 1 1 16,-2 1-1-16,-4 1 1 0,-3 1 1 0,-1 1 2 16,-4 4-1-16,-2-1 0 0,-2 4 4 0,-4 1 0 0,-1 3 0 15,-4 5-1-15,-2 5 3 0,-4-2 1 0,2 5-1 16,-1 5 2-16,1 0 0 0,0 3 0 0,3 3 0 16,-5-2 2-16,5 2 8 0,-2 2 0 0,0 3 1 15,4-3-1-15,1 2 4 0,2-2-1 0,-1 3 1 16,7-3 0-16,3-1-10 0,6 1 1 15,2-2 0-15</inkml:trace>
  <inkml:trace contextRef="#ctx0" brushRef="#br0" timeOffset="5525.28">19085 7609 853 0,'0'0'0'15,"0"0"0"-15,-2 5 0 0,2-5 12 0,0 2 0 16,0-2-1-16,-3 7 2 0,3-7 3 0,-4 19 1 16,4-19 0-16,-16 31 1 0,3-11-12 0,-2 4 0 15,0 0 1-15,-1 1 0 0,0 0-7 0,0 2 0 16,1-1 0-16,-1 0 1 0,4 5-2 0,-1 2 1 0,2 0-1 16,1 2 1-16,2-5-2 0,0 2-1 0,2-4 1 15,1 2 1-15,2 0 0 0,3-1 0 0,0-4 0 16,5-3-1-16,3-3 1 15,4-1 1-15,1-7-1 0,5-3 1 0,6-7 0 16,3-2 0-16,5-6 0 0,1-2 0 0,2-4-1 0,2-7 1 16,1-1-1-16,2-6 1 0,1-3-2 0,2-2 1 0,-1-1-1 15,-4 0 1-15,-1 0 0 0,-7-2 0 0,0-2 0 16,-3 1 0-16,-1 1 0 0,-5-1 1 0,-2-1 0 16,-2-1 0-16,-2 0 9 0,-3 0 0 0,-2 5 0 15,-2-3 0-15,-5 4 27 0,-1 2 1 0,-6 1-2 0,-2 2 3 16,-3 5 19-16,-7 2 0 0,-5 1 0 0,-6 1 2 15,-7 2 1-15,-6 4 1 0,-4 4-1 0,-4 3 1 16,-8 7-13-16,-6 4 0 0,-5 7 1 0,-5 3 0 16,-4 4-7-16,-5 2 0 0,-4 7 0 0,-3 2 0 15,2 6-8-15,0-1 0 0,3 2-1 0</inkml:trace>
  <inkml:trace contextRef="#ctx0" brushRef="#br0" timeOffset="6356.08">13688 9033 1231 0,'2'1'0'16,"-2"-1"0"-16,9-3 0 0,-9 3 88 0,12-6 2 16,-12 6-1-16,27 1 0 0,-10 4-64 0,4 0 0 15,0 0-1-15,4-1 2 0,4 3-13 0,-1-4-1 16,8 2 0-16,2-1 1 0,6-4-13 0,3 2 1 16,7 1 0-16,0 2 0 0,7 1-2 0,4-3 1 0,2 2 0 15,5 0 0-15,6-5-2 0,1 1 1 16,9-1-1-16,6-4 1 0,10-4-2 0,4-2 0 0,8-2-1 15,-1-3 2-15,10 1 1 0,0-7 1 0,8 2 0 16,1 2 0-16,1-4 0 0,7 2 0 0,3 2 0 16,2-4 0-16,4 1 0 0,4-1 1 0,-4 5-1 15,2-1 1-15,2 3 1 0,1 0 1 0,-2 2-1 16,-2 0 0-16,-1 1 4 0,2 1 0 0,-4-1 0 16,-1-2 1-16,-2 1 11 0,-2-4 1 0,-2 3-1 15,0 2 1-15,-9 2 8 0,-3 1 1 0,-8 0-1 16,-2 3 1-16,-10-3-1 0,-2 3 0 0,-14 2 0 0,-6-1 1 15,-5-3 3-15,-5 2 0 0,-11 2 1 16,-7 2 0-16,-7-2 4 0,-7 3 0 0,-4 0 0 0,-9 0 0 16,-11-2-7-16,-4 2 0 0,-4 0 1 0,-7 0 0 15,-7 0-4-15,1 0 1 0,-1 0 0 0,-1 0 0 0,1 0-3 16,0 0 1-16,0 0 0 0,-3 0-1 0,3 0-2 16,-7-5-1-16,7 5 0 0,-13-6 2 0,2 3-5 15,-3 1 0-15,1-3 0 0,-3 2 1 0,5 0-5 16,5 1 1-16,-2-2-1 0,3 2 2 0,5 2-7 15,-8-1 0-15,8 1 0 0,-11-5 1 0,11 5-4 16,-10-7 0-16,4 6 1 0</inkml:trace>
  <inkml:trace contextRef="#ctx0" brushRef="#br0" timeOffset="8676.15">21248 7511 1192 0,'11'-6'0'0,"-11"6"0"0,27-10 0 0,-11 5 17 16,2 2 0-16,4-1 0 0,3-4 1 0,9-3 39 0,1-1 0 16,2 1 1-16,-2 2 0 0,0-1 7 0,3 2 1 15,-4 4 0-15,1-4 1 0,-2 3-35 0,1-3 1 16,-3 3-1-16,0 4 2 0,-1 1-6 0,-1 3 1 16,-2 2-1-16,-2 1 1 0,-4 0-16 0,-2 1-1 15,-3 2 0-15</inkml:trace>
  <inkml:trace contextRef="#ctx0" brushRef="#br0" timeOffset="8887.62">21293 8103 1306 0,'0'0'0'0,"0"0"11"0,0 0 0 0,0 0 0 15,0-11 2-15,0 11-4 0,9-3 1 0,7 1-1 16,8-1 1-16,11-2 3 0,8-2 1 0,2-5-1 0,-1 3 1 16,4-4-12-16,2-3 0 0,1 1 0 0,1-1 1 15,4 2-3-15,1-1 0 0,2 1 0 0</inkml:trace>
  <inkml:trace contextRef="#ctx0" brushRef="#br0" timeOffset="9169.89">23164 7342 1117 0,'1'-2'0'15,"-1"2"0"-15,2-5 0 0,-2 5 5 0,-3 0 0 16,3 0 0-16,-2 10 0 0,2-10 19 0,0 19 1 0,0 1-1 16,0 6 1-16,-6 7-8 0,-1 7 0 0,-1 1 0 15,-3 0 0-15,-1-3-9 0,-4 1 0 0,-2 4 0 16,-1 0 1-16,-2 1 0 0,-1 2 1 0,1 0-1 16,0 2 1-16,2-2-6 0,-1-2 0 0,-1-1 1 15</inkml:trace>
  <inkml:trace contextRef="#ctx0" brushRef="#br0" timeOffset="9734.73">23655 7407 1318 0,'1'0'0'0,"-1"0"0"0,3 3 0 0,-3-3 16 16,2 0-1-16,-2 0 1 0,3 0 1 0,-3 0 14 0,10 0 1 15,-10 0-1-15,8 0 1 0,-8 0-3 0,3 0 0 16,-3 0 0-16,3-8 2 0,-3 8-8 0,7-21 1 16,-7 21-1-16,8-31 1 0,-2 8-4 0,0 0 0 15,1-3 0-15,-1 7 1 0,2 3-1 0,2 2 1 16,-1 3-1-16,1-2 2 0,1 2-6 0,2 2 1 15,1 1 0-15,2 0 0 0,-2 0-4 16,5 3 2-16,-1 1-1 0,1 2 0 0,-1 4-5 0,-1 2 1 0,1 1-1 16,-2 3 1-16,-1 5-3 0,0 3 0 15,-4-1-1-15,-1 3 2 0,-4 6-4 0,-1-1 0 0,-4 4 1 16,-2 3-1-16,-10 4-3 0,-2-1 0 0,-5 3 1 16,-2 1 0-16,-4-3-2 0,-5 3 0 0,-1-1 0 15,-1 4 1-15,-1-4-2 0,-1 2 1 0,1-1 0 16,3-7 0-16,4 0-4 0,1-3 2 0,2-3-1 15,1-1 1-15,3-1-4 0,4 1 1 0,1-8 0 16,2 0 0-16,5-4-1 0,-1-2-1 0,3-2 0 16,2-3 0-16,2-4 1 0,0 2-1 0,0-2 0 0,0 2 0 15,0-2 2-15,0 0-1 0,6 0 1 0,4 0 0 16,4 0 2-16,4 0-1 0,4-2 1 0,4-3 0 16,4-3 2-16,5 0-1 0,2-1 1 0,-1 1 0 0,1-5 1 15,0 1 0-15,1-3 0 0,3 3 0 0,4-1 0 16,1 0 1-16,0 1 0 0,-1-1 1 0,-5 0-2 15,1 2 1-15,1-1-1 0,-1-3 1 0,2 3-1 16,2-1 0-16,-2 0 0 0</inkml:trace>
  <inkml:trace contextRef="#ctx0" brushRef="#br0" timeOffset="10134.03">24774 7549 967 0,'3'-13'0'0,"-3"13"0"0,1-23 0 0,-1 23 18 0,-1-13 1 15,1 13 0-15,0-21 0 0,0 4 14 0,0-2-1 16,0 0 1-16,0 5 0 0,0-2-12 0,1 3-1 15,1 2 0-15,0 3 0 0,-1 2-11 0,-1 3 1 16,0 3 0-16,0-5 0 0,0 5-4 0,-3-3 0 0,3 3-1 16,-6 3 2-16,-1-1 0 0,-1 2-1 0,-8 11 1 15,-3 0 0-15,-3 11 0 0,-4 5-1 0,1 4 1 32,4 2 1-32,4-1 4 0,1 2 1 0,1 2-1 0,3-2 0 0,2-2 3 0,4-1-1 0,2-2 1 15,4-1 1-15,2-2-2 0,3-2 2 0,4-4-1 16,3-3 0-16,2-9-1 0,3-2-1 0,1-4 1 15,4-4-1-15,5-4-3 0,0-1 2 0,5-2-2 16,2-7 1-16,2-4-3 0,3-5 1 0,1-3 0 16,-1-1 0-16,0-3-3 0,1-1 2 0,3-3-1 15,-4 2 1-15,1-1-3 0,0-3 2 0,-2 0 0 0,-1-1 0 16,-4 2-2-16,-2 1 1 0,-4-1 0 0,-5 1 0 16,-4 3 9-16,-6 4-1 0,-4 1 1 0,-4 4 0 15,-6-1 8-15,-3 4 1 0,-3 3-1 0,-4 1 1 16,-4 0 2-16,-4 2 1 0,-2 5-2 0,-3 3 2 0,-7 3-3 15,-3 0-1-15,-4 4 1 0,-4 7 1 0,-3 2-4 16,-3 0 0-16,-2 4 1 0,-2 2 0 0,-1 2-7 16,0 3 0-16,-2-2 1 0,2 5 0 0,3-4-12 0,1 3 1 15,4-1-1-15</inkml:trace>
  <inkml:trace contextRef="#ctx0" brushRef="#br0" timeOffset="10701.2">22877 8383 1143 0,'-2'2'0'0,"2"-2"0"0,-4 5 0 16,4-5 17-16,-7-3 1 0,7 3-1 0,-3 0 1 0,3 0 7 15,2 3 1-15,-2-3 0 0,1 5 1 0,-1-5-23 16,0 3 2-16,0-3 0 0,0 0-1 0,0 0-5 16,5 1 0-16,-5-1 0 0,22 0 0 0,-1 3-5 15,4-3 0-15,4-3 1 0,1 2-1 0,9-2-3 16,2-2 0-16,4 2 1 0,3-2-1 0,4-1 3 16,4 1 2-16,5 0-2 0,2 0 2 0,7-1 3 0,4-2 0 15,4-1 0-15,3-1 0 0,7-1 5 0,6-2 0 16,0-3 1-16,5 4-1 0,3 1 16 0,4 1-1 15,-4-2 0-15,-1 4 1 0,-2-3 10 0,-2 1 0 16,-3 2-1-16,-5 2 2 0,-4 4 0 0,-2-3 1 16,-8 2-1-16,-5 3 2 0,-7-3-6 0,-2 3 1 0,-5-1-1 15,-7 1 2-15,-6 0 1 0,-6 0 0 0,-5 0 1 16,-5 0 0-16,-8 0 1 0,-6 1 1 0,-4-1-1 16,-2 3 1-16,-7-3-4 0,3 0 0 0,-3 0 1 15,0 0 0-15,0 0-6 0,-3 0 0 0,3 0-1 16,-10 0 2-16,-1 3-9 0,-5-3 0 0,-5 2 0 15</inkml:trace>
  <inkml:trace contextRef="#ctx0" brushRef="#br0" timeOffset="11753.36">25730 7079 501 0,'19'13'0'0,"3"-2"0"0,-3 1 0 0,-4-5 113 15,-2-1 1-15,1 7-1 0,5 7 2 0,3 5-62 0,7 9 1 16,-7 2 0-16,-1 5 0 0,-3 4-18 0,-4 2 1 15,-1 4 0-15,-4-1 0 0,-1 4-35 0,-1 0 2 16,-9 3-2-16,-4 0 1 0,-9 0-5 0,-4 2 1 16,-8-2 0-16,-5-3 0 0,-8-2-9 0,-6 0 1 15,-3-3 0-15</inkml:trace>
  <inkml:trace contextRef="#ctx0" brushRef="#br0" timeOffset="12176.07">22894 7158 602 0,'-3'-6'0'0,"3"6"0"0,-6-16 0 0,6 16 2 16,-7-13 1-16,7 13-1 0,-3-8 0 0,3 8 1 16,-1-11 2-16,1 11-1 0,-5-5 1 0,5 5 5 15,-3-4 0-15,3 4 0 0,-3-3 0 0,3 3 11 16,0-4-1-16,0 4 0 0,-5 4 1 0,5-4 11 15,-11 7 0-15,11-7 0 0,-27 32 0 0,7-2 2 0,-2 7 0 16,0 4-1-16,1 3 1 0,0 2-17 0,1 6 0 16,-1-1-1-16,-1 4 1 0,-2 4 1 0,0 3 1 15,1 1-1-15,4 2 1 0,0 5-6 0,3-4 0 16,3 1 1-16,9-3-1 0,5 0-6 0,6-2-1 16,9-4 1-16,4 2 1 0,9-3-6 0,6-4 2 15,10-6-2-15</inkml:trace>
  <inkml:trace contextRef="#ctx0" brushRef="#br0" timeOffset="12572.39">26291 7973 815 0,'6'0'0'0,"-6"0"0"0,16 0 0 0,-16 0 7 0,11 2 0 16,-11-2 0-16,8 6-1 0,-8-6 11 0,7 13 0 15,-7-13 0-15,3 28 0 0,-3-5 5 0,-3 4 0 16,-4 3 1-16,-4 1-1 0,-3 6-1 0,-4-1-1 16,-1 1 0-16,-1 4 1 0,-1-3-4 0,0 3 1 15,0-2 0-15,-1 3 0 16,0-1-8-16,-1 0 1 0,3-1-1 0</inkml:trace>
  <inkml:trace contextRef="#ctx0" brushRef="#br0" timeOffset="12986.15">26842 8152 1155 0,'-4'8'0'0,"4"-8"0"0,-5 18 0 16,5-18 10-16,-8 22 2 0,0-3-2 0,-3 1 1 0,-5 9 11 16,-3 3 2-16,0 1-2 0,-1 0 2 0,1-1 6 15,0-2 1-15,2-2-1 0,2-1 1 0,4-1-6 16,2-6 0-16,2 1-1 0,4-2 1 0,5-2-2 15,1-1 0-15,3-2 0 0,1 0 0 32,2 1-9-32,1-3-1 0,2-2 1 0,3-2-1 0,2-3-6 0,1-4 1 0,-1-2-2 0,3-4 2 0,2-3-7 0,0-2 2 15,-1-2-2-15,1-4 1 0,2-3-2 16,2-3 0-16,-2-4 0 0,-2 1 1 0,0-7-1 0,0 1 0 16,-2-4 0-16,-3-2 1 0,-1-4-1 0,-2 0 0 15,-2-2 0-15,-3 4 1 0,-2 1-1 0,-3 3 0 16,-4 0 0-16,-6 5 1 0,-5 3-1 0,-4 5 1 0,-7 6-1 15,-7-1 2-15,-7 6 0 0,-7 3 0 0,-4 5 0 16,-5 1 2-16,-7 4 1 0,-5 1 1 0,-4 3 0 16</inkml:trace>
  <inkml:trace contextRef="#ctx0" brushRef="#br0" timeOffset="13618.94">20139 7248 414 0,'3'3'0'0,"-3"-3"0"0,19 16 0 16,-2-3 92-16,3 4 1 0,0 7 0 0,4 9 0 16,-3 10-41-16,1 8-1 0,-3 3 1 0,2 3 0 0,-2 6-23 15,-3 0 1-15,-6 5 0 16,-4-1 1-16,-3 2-10 0,-6 7 0 0,-5-3 1 0,-3-3 0 0,-3-4-15 15,-4 3 1-15,-4-3-2 0,-4-1 2 0,-4-8-3 0,-2 0 0 16,-5-3 1-16,-4-2-1 0,-5-3 0 0,-4-5-1 16,-4-2 1-16</inkml:trace>
  <inkml:trace contextRef="#ctx0" brushRef="#br0" timeOffset="14157.47">13411 7462 501 0,'-8'-3'0'16,"8"3"0"-16,-14-3 0 0,14 3 34 0,-5 4 1 16,5-4-2-16,-7 4 2 0,7-4 23 0,-8 3 1 15,8-3-1-15,-14 12 2 0,14-12-19 0,-17 23 2 16,7-1-2-16,-3 11 2 0,-4 13-25 0,-2 14 1 15,1 5 0-15,2 5 0 0,3 9 10 0,1 9 0 16,-1 6 1-16,0 6 0 0,5 9-1 0,-1 5 0 0,5 0 0 16,1-6 2-16,6 1-10 0,2 2 0 0,6-10 1 15,7-3-1-15,4-9 0 0,7-5 2 0,9-8-1 16,4-7 1-16,9-7-6 0,6-10-1 0,5-9 1 16</inkml:trace>
  <inkml:trace contextRef="#ctx0" brushRef="#br0" timeOffset="15192.75">20988 8819 791 0,'3'-8'0'0,"-3"8"0"0,11-24 0 0,-11 24 31 16,12-24 2-16,-8 10-2 0,3-2 2 0,-4-1 16 16,2 1 0-16,0-4 1 0,-1 1-1 0,3 1-4 15,2-2 0-15,-4-1 0 0,-2 0 0 0,-1 2-16 0,-2 2 0 16,-2 1 0-16,-1-3 0 0,-2 2-7 0,-1 1-1 16,-4 2 0-16,-2 3 1 0,-4 1-4 0,-3 2 0 15,-2 5-1-15,-2-2 1 0,-2 7-2 0,-2 1 0 16,-3 2 0-16,-2 3-1 0,-2 1-1 0,1 2-1 15,-2 5 1-15,0 0-1 0,0 0 1 0,-2 4 0 16,2 1 1-16,3-1-1 0,6 1-1 0,1 1 0 0,1-1 0 16,3-2 0-16,2-3 3 0,2-1-1 0,4 3 1 15,3-2 0-15,6-2-4 0,0 0 1 0,8-1-1 16,-4-2 0-16,4 0-3 0,3 0 0 0,2 0 0 16,4 2 0-16,1 1-1 0,6 0 1 0,2-1 0 15,2-2 0-15,4-3-2 0,0 2 1 0,3-3-2 16,-3 3 2-16,2 3-2 0,2 1-1 0,-4-1 1 15,-2-1 0-15,-4 4-3 0,-3-3 0 0,-1 3 1 16,-2-4 0-16,-3 4-3 0,-2-3 2 0,-7 3-2 16,1 4 1-16,-2 1-2 0,-3-1 1 0,-3 2 0 0,0 1 0 15,-2-9-1-15,-1 0 0 0,-2-1 0 0,0-1 1 16,-3 1-1-16,1 0 0 0,1-2 0 0,-2-6 0 16,-2-1 0-16,0 1 0 0,2-2 0 0,0 0 0 15,0-3 1-15,-2 0 1 0,0-3-1 0,5-3 0 16,-1-4 1-16,1 1 1 0,1-7 0 0,4-1 0 0,1-2 3 15,1-3 0-15,1-2 1 0,3-5 0 0,3-4 3 16,4-3 0-16,3-4 0 0,3 2 1 0,4-3 4 16,3 1 0-16,1-1-1 0,3-5 2 0,1-3 2 15,1-3 0-15,0 3 0 0,-1 3 0 0,1 5 2 16,0 1 0-16,-2 7 0 0,-3 0 0 0,-10 4-6 0,-3 5-1 16,-3 5 1-16,-5 5 0 0,-3 6 0 15,-3 2-1-15,-5 4 1 0,-4 2-1 0,-6 2-1 0,-3 1 0 16,-7 5-1-16</inkml:trace>
  <inkml:trace contextRef="#ctx0" brushRef="#br0" timeOffset="17203.83">20730 8792 1130 0,'2'0'0'0,"-2"0"0"15,1-6 0-15,-1 6 16 0,0-8 1 0,0 8 0 0,0-7 1 16,0 7 16-16,5-1-1 0,-5 1 1 0,6 3 0 15,-6-3 12-15,7 0 0 0,-7 0 0 0,6 5 0 0,-6-5-29 16,13 0-1-16,-13 0 1 0,14 1 1 0,-14-1-10 16,10 3 1-16,-10-3 0 0,8 4 0 0,-8-4 2 15,3 4 0-15,-3-4 1 0,3 4-1 0,-3-4 1 16,3 4 1-16,-3-4-1 0,0 5 1 0,0-5 1 16,-5 3 0-16,5-3 1 0,-4 5 0 0,4-5-2 0,-8 2 0 15,8-2 1-15,-16 3-1 0,16-3-1 0,-29-2 0 16,13-1 0-16,0 0 1 0,2 1-1 15,1-3 0-15,2 2 1 0,3-1-1 0,2-3-2 0,2 2 0 16,4 5 0-16,-8-11 0 0,4 3-5 0,-1-1 1 16,5-2-1-16,0-3 1 0,0-5-3 0,3-2 1 15,2 0-1-15,1 4 0 0,2-4-2 0,3 6 2 16,-1-4-1-16,3 1 0 0,-1-2-1 0,1-1 1 0,2 0 0 16,2 6 0-16,-1-4 0 0,3 1 1 0,0 1 1 15,-1 1-1-15,-1 3 1 0,1-1-1 0,1 5 0 16,2-3 2-16,-1 5 2 0,1 0-1 15,-3 2 1-15,-1 2 0 0,-1 3 2 0,0 2 0 0,-2 1 0 16,-1 5 0-16,0 0 0 0,-2 5 0 0,-1 2 0 16,-2 6 1-16,0 0-6 0,-2 4 1 0,-3 3-1 15,-4 4 2-15,-4 4-3 0,-3 1 0 0,-5 6 1 16,-3 4-1-16,-6 5 1 0,-4 7 0 0,-2-2-1 0,-3 0 2 16,-1 2-2-16,-1 1 2 0,-2-2-2 0,0-2 2 15,1-4-2-15,2 2 1 0,1-8 0 16,-1-2 0-16,5-11-1 0,-2-1 0 0,5-4-1 15,2-1 2-15,3 0-1 0,3-6 0 0,0-1 1 0,0-2 0 16,0-4-2-16,0-1 2 0,2-2-1 0,2 0 0 16,3-2-3-16,1-1 2 0,3-1-1 0,-1-3 0 15,6-4-1-15,-3 2 0 0,3-2 0 0,-2 2 0 0,2-2-1 16,0 0 1-16,0 0 0 0,8-2 0 0,3-1-1 16,2-7 1-16,4 1-2 0,6-1 2 0,5-6 0 15,4 1 0-15,2-3 0 0,2 1 0 0,3 1 2 16,2-3-1-16,0 5 0 0,-1 3 0 0,2 1 2 0,1 2 2 15,0 5-1-15,0-3 1 0,-3 4 0 0,0-1 2 16,1 1 0-16,-4 2 0 0,-1 2 5 0,1 1 0 16,0-1 1-16,-4 4-1 0,1-1 4 0,-4 1 1 15,0 1-2-15,-1-1 2 0,-2 0-1 0,-2 0-1 16,-4-1 1-16,-2 3 1 0,-1 2-1 0,-2 1-1 16,-2-3 1-16,-1 0 0 0,0-2-5 0,-2 0 1 15,-2 2 1-15,-1-5-1 0,-1 2-4 0,-3-5 1 16,-4 0 0-16,10 5 0 0,-4-5-6 0,2-3 1 0,2-2-1 15</inkml:trace>
  <inkml:trace contextRef="#ctx0" brushRef="#br0" timeOffset="18768.18">20741 8504 1444 0,'-1'-2'0'16,"1"2"0"-16,-4-5 0 0,4 5 36 0,-4-4 1 15,4 4-1-15,-4-5 1 0,4 5 10 0,-3-8 0 0,3 8 0 16,-1-6 1-16,1 6-29 0,-5-2 2 0,5 2-1 15,-5-5 0-15,5 5-16 0,-6-6 1 0,6 6-1 16,-8-2 1-16,8 2-5 0,-18 2 0 0,18-2 0 16,-29 14 1-16,12-1-2 0,-5 4 1 0,2 2 0 15,3-3 0-15,1 3-1 0,2 0 0 0,-4 2 0 16,2-1-1-16,5 1 1 16,-2 0 0-16,1-1 0 0,4 4 0 0,3-4 0 0,2 4 0 0,3 2 0 15,1-1-1-15,2 2 0 0,2-3 1 0,3 1 0 0,0-5 0 16,-2 1-1-16,1-4 0 0,1 2 0 0,3-1 1 15,0-2-1-15,0-5 0 0,0 1-1 0,-1-2 1 16,3 1 0-16,3 2 0 0,-4-5-1 0,3-4 2 16,1 0 0-16,3-3 1 0,2 2-1 0,1-3 1 0,2 0-1 15,1 0 1-15,-2 0 0 0,1 0 0 16,-1-3 0-16,3-2 0 0,-2 1 0 0,-2-4 1 0,-1 3 0 16,0 0 0-16,-2-1 0 0,0 1 2 0,-2-1-1 15,-2 1 1-15,-1 0 0 0,-6 2 0 0,-8 3 2 16,8-6 2-16,-8 6-1 0,6-3 1 0,-6 3 2 15,4-8 1-15,-4 8-1 0,3-3 1 0,-3 3 1 0,5-2 0 16,-5 2 0-16,1-5 1 0,-1 5-2 0,3-3 0 16,-3 3 0-16,2-3 0 0,-2 3-3 0,0 0 1 15,0 0-1-15,-2 3 1 0,2-3-4 0,0 0 0 16,0 0 0-16,-3 2 0 0,3-2-3 0,-8 8 1 16,2-2 0-16,-2 2 0 0,-2 1-2 0,-1 1 0 0,0-1 0 15,0 1 0-15,1-2-1 0,2 0 0 0,2 0-1 16,-4-1 2-16,2 1-15 0,0 0 0 15,0-1-1-15,0-3 2 0,4 3-27 0,-4 1 1 0,1-4 0 16,1 1-1-16,0-2-16 0,-1-3 0 0,1 2-1 16,-1-2 1-16,1 0 2 0,1 0 1 0,5 0 1 15,-9-2-1-15,9 2 9 0,-11-11 1 0,4 5 0 16,-1 3 0-16,0-4 11 0,-3 1 0 0,2 0 0 16,-1-1 0-16,0 1 3 0,-1 1-1 0,0-3 1 15,0 4 1-15,0-3-1 0,0 3-1 0,1-1 1 16,2 0 1-16,0-1 4 0,-3-1 1 0,1 4-1 0,2-5 0 15,0 0 3-15,0 0 0 0,2 1 1 0,0-1 0 16,-1 0 11-16,1 1 0 0,0-1-1 0,-1-3 1 16,2 2 6-16,-3-5 1 0,4-1-1 0,0 1 1 0,3 0 2 15,1-2 0-15,0 0-1 0,-2 0 2 0,1-1 0 16,-1 0 2-16,2 1-1 0,2-3 0 16,1 1 8-16,2 1 1 0,-5-1-1 0,1 4 1 0,1-3 13 15,-1 1 1-15,3 0 0 0,0-3-1 0,0 3 9 0,4-1 0 16,1-1 1-16,1 3-1 0,1-1-4 0,3 3 1 15,1-3 1-15,-1 4-1 0,3-1 7 16,3 0 1-16,0 2 0 0,1 0 0 0,0 2 5 0,-1 1 2 16,1 3-1-16,0-1 1 0,0 1-12 0,1 0 1 15,-1 5-1-15,-2 3 2 0,0 4-8 0,0 2 1 16,-1 4-1-16,-3 1 0 0,0 2-12 0,-4 3-1 16,-3-2 1-16,-3 7-1 0,-4-2 0 0,-2 5-1 15,-4 2 0-15,-3 1 1 0,-3 1-3 0,-2 3 1 16,-3-1-1-16,-1 2 1 0,-4-2-1 15,0 0 1-15,0-1-1 0,4-2 0 0,-2 2-9 0,0-4 1 16,0 1-1-16,1-4 1 0,4-1-2 0,-1-1 0 0,1 0 0 16,1-1 2-16,2 0-2 0,2-1 0 0,-3-2 0 15,0 0 0-15,-1-2-3 0,0 0 2 0,2-1-1 16,1-2 1-16,-2 1-7 0,-1-3 0 0,-1 1 0 16,1-3 2-16,0 1-6 0,-1 0 1 0,1-2 0 15,-3-1 1-15,3 0-3 0,-3-3 2 0,2 1 0 0,1 0 0 16,0 1 0-16,1-1-1 0,1 0 1 0,1 1 0 15,2-1 1-15,2-4 1 0,6-2 0 0,-10 6 0 16,4-3 5-16,1 2 1 0,5-5 0 0,-5 5-1 16,5-5 3-16,-5 8 1 0,5-8-1 0,-3 4 1 15,3-4 0-15,-1 7 0 0,1-7 0 0,0 9 0 16,0-9 0-16,0 11 0 0,0-11 0 0,0 7 0 16,0-7 0-16,3 8 0 0,-3-8 0 0,9 11 1 0,-9-11 2 15,8 7-1-15,-1-2 0 0,-1-2 1 0,0 2 2 16,1-3 0-16,6 1 0 0,1-3 1 0,0-2 4 15,2-1 1-15,14-2 0 0,-4 2 0 0,-1-2 5 0,4 2 0 16,-8-1-1-16,1-1 2 0,2 2 2 0,-3-5 0 16,3 3 1-16,0 0-1 0,0 4 3 0,-1-1 0 15,3 2 1-15,-1-3 0 0,3 3-2 0,-1 3 0 16,3-1 0-16,-1 1 1 0,-1 0-2 0,1 0 0 16,4-1 0-16,-2-2 0 0,2-2 1 0,-4-1 0 15,1 3-1-15,-1-3 2 0,1 1-5 0,-1 2 1 16,-5-1 0-16,0-1 0 0,0 2-3 0,-1-3-1 0,-2 1 1 15,0 1 1-15,0-1-4 0,-1 2 2 0,-7 0-2 16,1 0 1-16,1 0-2 0,-2 0-1 0,-4 0 0 16,1 0 0-16,-2-3-2 0,0 1 1 0,0 2-1 15,0-3 0-15,1 2-3 0,-1-1 1 0,5 1-1 16</inkml:trace>
</inkml:ink>
</file>

<file path=ppt/ink/ink15.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59:49.512"/>
    </inkml:context>
    <inkml:brush xml:id="br0">
      <inkml:brushProperty name="width" value="0.05292" units="cm"/>
      <inkml:brushProperty name="height" value="0.05292" units="cm"/>
      <inkml:brushProperty name="color" value="#FF0000"/>
    </inkml:brush>
  </inkml:definitions>
  <inkml:trace contextRef="#ctx0" brushRef="#br0">3637 1161 12 0,'0'0'0'15,"0"0"0"-15,0 0 0 0,0 0 0 0,-17 7 0 0,17-7 9 16,-18 21 0-16,10-4 0 0,-3 2 1 0,1 7 12 16,-2 2 2-16,-4 1-2 0,3 4 2 0,0-1 6 15,1 1 0-15,-4 3 1 0,3-2-1 0,0 2-2 16,0 2 1-16,1 2 1 0,-1 1-1 0,2 0-7 15,-2 0 1-15,3 3-1 0,2-2 0 0,5 2-7 0,2-3 1 16,1 3-1-16,1-2 1 0,6-1-6 0,2 0 0 16,-1-1 0-16,2-2 2 0,1-2-6 0,2 0 2 15,-1-2-1-15,4-3 1 0,2-2-6 0,3-7 0 16,-1-1 1-16,6-2-1 0,2-7-2 0,6 1 1 16,-1-8 0-16,2-2 0 0,7-6-1 0,3-2 0 0,1-5 0 15</inkml:trace>
  <inkml:trace contextRef="#ctx0" brushRef="#br0" timeOffset="434.63">4836 1275 916 0,'1'1'0'0,"-1"-1"0"0,8 0 0 0,-8 0-1 15,16 3 1-15,-16-3-1 0,18 10 1 0,-18-10 1 16,21 20 1-16,-21-20 0 0,20 32 0 0,-12-16 14 0,0 0 0 16,2 1 0-16,-2 1 1 0,1 1 5 0,2 1 1 15,-1 1-1-15,1-1 1 0,2 4-2 0,1 5 0 16,2-1 1-16,0 2-1 0,0 7-1 0,2-1 1 16,-1 0 0-16,-1 6 0 0,-3-1-6 0,0 0-1 15,-5 0 1-15,1-1 0 0,-2-2-3 0,-3-2-1 0,-2 0 0 16,-4 4 0-16,-2-2-4 0,-3-2 0 0,-1 1 0 15,-1-4 0-15,-4-1-4 0,0-4 0 0,-3-2-1 16,3-6 2-16,-3-4-4 0,2 0 0 0,1-7 0 16</inkml:trace>
  <inkml:trace contextRef="#ctx0" brushRef="#br0" timeOffset="1283.7">5669 2212 690 0,'0'0'0'15,"0"0"0"-15,0-5 0 0,0 5 13 0,-3-5 1 16,3 5-1-16,-1-4 1 0,1 4-6 0,4-8 1 16,-4 8 0-16,5-8 0 0,-5 8 2 0,3-21-1 15,-3 21 0-15,5-28 1 0,-5 7-2 0,0 1 1 16,0-4-1-16,0 3 1 0,0-3 9 0,0 1 0 15,0 1 0-15,0-2 0 0,3-2 6 0,-1 3 1 0,1-3 0 16,-6 3 0-16,1-3-3 0,-1-2 1 0,-2 1-1 16,-3 2 1-16,4-1-3 0,-4 2 2 0,-3 4-1 15,1-1 0-15,0 5-4 0,-1 1 1 0,2 2-1 16,-4 0 2-16,-1 5-5 0,1 0 2 0,3 1-1 16,2 5 1-16,3 2-4 0,1 0 1 0,4 0-1 15,-13 5 2-15,5-2-5 0,-3-2 1 0,3 7-1 16,1 0 1-16,-4 8-2 0,2 2 0 0,2-3 0 0,3 3 0 15,2 1-1-15,2-3 1 0,2 1-1 0,1 4 1 16,2-1-1-16,3 4 1 0,4 0-2 0,-2-4 2 16,6 1-3-16,1-1 1 0,4 3 0 0,3 0-1 15,-2-2-1-15,2 3 0 0,2-1 0 0,-2 3 0 16,6-6 0-16,3 4-1 0,-2-3 1 0,1-1 1 0,-4-2-3 16,2 1 0-16,1-2 1 0,1 2 0 0,-2-5-2 15,-1 2 2-15,-1 0-1 0,-2 0 0 0,-5-7 0 16,-1 2 0-16,1-3 0 0,-3 0 1 0,-6 2-2 15,-2-2 1-15,1 0 1 0,-6-5-1 0,-5-3 1 0,8 5-1 16,-8-5 0-16,0 4 1 0,0-4-2 0,-5 3 1 16,-3 2 1-16,-8-2-1 0,-5 2-1 0,-1 0 0 15,-3-2 1-15,-3-3 0 0,1 0-1 0,-1-5 1 16,2 2-1-16,-3 0 0 0,1-2-1 0,2 0 1 16,1-2 0-16,-1 2 0 0,6-2-1 0,-1-2 0 15,3-2 0-15,2 1 1 0,0-2 0 0,4-3-1 0,2 1 0 16,-1-2 1-16,6-4-1 0,0-1 1 0,2-6 0 15,3 2 0-15,3-7-1 0,-1 2 0 0,4-3 0 16,-1-2 1-16,5 2 2 0,1 0-1 0,-2 1 0 16,4 3 1-16,3 4 1 0,2 0 1 0,1-2 0 15,-5 5-1-15,2-2 5 0,-3 3 0 0,0 1 1 16,-2 1 0-16,-2 5 2 0,-1-2 1 0,0 5-1 16,0 1 1-16,-3-1-1 0,0 3 2 0,-5 8-1 15,3-8 1-15,-3 8-7 0,1-1 0 0,-1 1-1 16,0-4 2-16,0 4-5 0,0 0 0 0,0 0 1 15</inkml:trace>
  <inkml:trace contextRef="#ctx0" brushRef="#br0" timeOffset="2301.42">15265 1819 929 0,'0'-1'0'0,"0"1"0"15,0-4 0-15,0 4 2 0,0-7 0 0,0 7 0 16,0 0 1-16,0 0 0 0,0 4 2 0,0-4-1 16,-5 24 0-16,2-3 22 0,-1-1 1 0,0 4-1 15,-1 1 1-15,-3 4-2 0,3-1 0 0,-3 6 1 16,3 2 0-16,-3 0-1 0,2 6 1 0,0 2-1 15,1 0 1-15,2 2-7 0,-1 0 1 0,3 2 1 16,2-7-1-16,3 0-7 0,0-5 2 0,6 1 0 16,1-4-1-16,5-5-4 0,-2 4 1 0,6-7 0 0,-3-1 0 15,4-6-5-15,1-1 2 0,2-3 0 0,0-4 0 16,1-7-3-16,-2 2 0 0,1-9 1 0,-4 3-1 16,3-7-1-16,1 0 0 0,-4-3 1 0,1-2-1 0,-2-3-3 15,2-1 2-15,0 0-1 0,-1-4 0 0,1-6-1 16,0 2 0-16,-1-4 0 0,1-4 1 0,-2 1-1 15,4 2 0-15,-6-5 0 0,2 2 1 0,-1-3 0 16,-1 3 1-16,1 1-1 0,-2 2 1 16,-3 1 1-16,-1 2-1 0,0 5 0 0,-5 6 2 0,-2 4-1 15,-5 9 1-15,0 3-1 0,0-2 2 0,0 2 1 0,0 2-1 16,-3 6 1-16,1 7 1 0,-5 11-1 0,-1 5-1 16,-4 6 1-16,0 1 0 0,-3 1 0 0,-2 3 1 15,1-1-1-15,0 0 1 0,3 3-1 0,-3-3 0 16,2 0-1-16,-1 1 1 0,3 2 1 0,2 2 0 15,1 1 0-15,-1 2 1 0,0 1-5 0,1-1 1 16,3 0-1-16</inkml:trace>
  <inkml:trace contextRef="#ctx0" brushRef="#br0" timeOffset="2716.83">16281 2179 1255 0,'0'0'0'0,"0"0"14"16,0 0 0-16,0 0 1 0,0-10-1 0,0 10 4 15,0 5 0-15,0-5 0 0,0 25 0 0,0-4-1 16,0 6 1-16,0-2 0 0,0-1 0 0,0-4-9 16,4 1 0-16,0 0 0 0,-4 4 0 0,4-5-3 0,0 1-1 15,4 0 1-15,2-2-1 0,3-2-1 0,3-1 0 16,-2 0 1-16,5-1-1 0,3 3 0 0,2-2 0 16,2-4-1-16,-1 1 2 0,4-5-3 0,-2 3 1 15,2 2 1-15,-2-4-1 0,0 2-2 0,-2 2 0 16,-1 0 1-16,-1-2 0 0,-4-2-2 0,-2 2 1 15,-4-1-1-15,-2 1 1 0,-1-2-1 0,-2-1 0 16,-3 0 0-16,-2 0 0 0,-3 0 0 0,-5-5 0 0,5-3 0 16,-13 13 0-16,5-5-1 0,-4 1 1 0,-4-1 0 15,-2 0 0-15,-1-5-1 0,-3 2 0 0,-2 0 0 16</inkml:trace>
  <inkml:trace contextRef="#ctx0" brushRef="#br0" timeOffset="2967.56">16398 2137 1093 0,'1'0'0'0,"-1"0"0"0,16-4 0 0,-16 4 4 16,26-8 0-16,-10 5 1 0,1 1-1 0,4-1 5 15,1-2 0-15,1-3 0 0,-3 3 0 16,-1-2-2-16,-1 0 1 0,1 2-1 0,-5-2 1 0,1 2-8 16,-2 0 0-16,-1 2 0 0</inkml:trace>
  <inkml:trace contextRef="#ctx0" brushRef="#br0" timeOffset="3334.9">17247 2039 1030 0,'0'0'0'0,"0"0"11"0,0-3 1 0,0-11-1 16,0 3 2-16,0 11 7 0,-3-5 1 0,3 5 1 16,-5 13-1-16,1-1 3 0,-4 1 0 0,-5 6 1 15,0-2 0-15,0 4-9 0,-1 3 1 0,0-4 0 16,1 4 0-16,0 1-1 0,-1-1 0 0,1 2 0 15,0-3 1-15,2-1-4 0,2 2 2 0,2 0-1 16,-1-3 0-16,5-6-2 0,3 3 1 0,3-2-1 16,-1-1 1-16,4 3-6 0,1-2 2 0,1-1 0 15,4-2 0-15,4-3-3 0,0 1 1 0,2-3-1 16,2 4 1-16,3 1-2 0,1-2-1 0,0 2 1 0,-2 3 0 16,-1-4-1-16,-1 4-1 0,-1-3 0 0,-1 4 2 15,-2-1-3-15,-2 0 1 0,-3 0 0 0,-1 1 0 16,-2-1-1-16,-6 1 0 0,-1 2 1 15,-1-1-1-15,-1-2-1 0,-1 1 1 0,2-1 1 0,-3-4-1 0,1 0-1 16,-1-5 1-16,0-2-1 0,-2 0 2 0,0-2-2 16,-4 0 0-16,-4-3 0 0,-3-3 1 0,-5 0-1 15,-3-2 0-15,2-3 1 0</inkml:trace>
  <inkml:trace contextRef="#ctx0" brushRef="#br0" timeOffset="3569.72">17201 2014 1431 0,'5'-3'0'16,"-5"3"0"-16,3-8 0 0,-3 8 12 0,5-5 0 0,-5 5-1 15,16-3 2-15,1 3 9 0,4 0 0 0,0 0 1 16,-1-2 0-16,3-1-1 0,1-2-1 0,1 2 0 15,-2 0 1-15,0 2-14 0,1-3-1 0,0 0 1 16,0-4 0-16,2 3-3 0,-1-3-1 0,1 3 1 16</inkml:trace>
  <inkml:trace contextRef="#ctx0" brushRef="#br0" timeOffset="3813.59">17971 2011 1231 0,'0'3'0'0,"0"-3"0"0,8 5 0 0,-8-5 12 16,8 9 0-16,-8-9 1 0,17 29-1 0,-10-6 14 15,2 6 1-15,1 4-2 0,-7 4 2 0,2 7-4 16,-5 2-1-16,-5 3 1 0,-1 3 0 0,-4 0-13 16,-3-1 1-16,-4 1-1 0,1 2 0 0,-5-2-5 15,1 1 2-15,-6-4 0 0,0 1 0 0,-2 3-3 0,-2-4 0 16,-4 0 1-16,-3-3-1 0,-1-2-1 15,-3-4 0-15,-1-6-1 0,-2-2 2 0,1-8-3 0,-4-7 1 16,1-1-1-16,0-8 1 0,-3-5-2 16,2-3 0-16,-2-3 0 0</inkml:trace>
  <inkml:trace contextRef="#ctx0" brushRef="#br0" timeOffset="4162.1">14729 1876 1532 0,'0'3'0'0,"0"-3"0"0,5 8 0 16,-5-8 2-16,0 21-1 0,0-4 0 0,0 9 1 0,-3 8 7 16,1 4 1-16,2 10-1 0,-5 3 1 0,2 6 25 15,-2 4 1-15,0 7 0 0,2-1 0 0,-1 6-6 16,0 4 0-16,1-2 1 0,-2 5 0 0,2-2-3 16,2 0 0-16,2-6 0 0,2-2 0 0,5-3-13 0,3-6-1 15,7-5 1-15,3-6 1 0,4-10-8 16,6-7 1-16,5-9 0 0,2-3 0 0,7-12-7 15,6-3 1-15,3-4-1 0</inkml:trace>
  <inkml:trace contextRef="#ctx0" brushRef="#br0" timeOffset="4880.72">18629 2796 1344 0,'11'-2'0'0,"-11"2"0"0,23-3 0 15,-23 3 18-15,6-1 0 0,-6 1 0 0,13-3 0 16,-13 3 9-16,25-5 1 0,-25 5 0 0,15 0 0 0,-15 0-10 16,6 0 1-16,-6 0 0 0,0-7 0 0,0 7-11 15,0-4 0-15,0 4 0 0,0-13-1 16,0 13-3-16,0-33 0 0,0 12 0 0,-3-3 0 0,0 1-1 16,-2-3 1-16,-1 1-1 0,-1 1 1 0,1 1-1 15,-1-3 1-15,-1 6 0 0,-1-1 0 0,-1 0 0 16,1 6 0-16,-2-1 1 0,-1 6-1 0,1 2 3 0,-2 2 0 15,-1 4-1-15,-2 2 2 0,-1 5 1 0,-4-2 0 16,0 7 0-16,4 1 1 0,1 3 0 16,-2 5 2-16,2 2-2 0,-3-4 1 0,5 4-1 0,-2 1 1 15,6-1-1-15,-1-1 2 0,3 1-7 0,0-1 2 16,2 1-2-16,3-1 2 0,3 1-6 0,3 0 2 16,2-4-1-16,-1 2 0 0,6 2-2 0,1-4 0 15,5 2 0-15,0 2 1 0,5-4-1 0,3 2 0 0,3-2 0 16,0 2 0-16,0 2-1 0,0 4 1 0,-1-1-1 15,-3 1 1-15,-2 1-1 0,-2 1 0 0,-3-2 0 16,-1-1 1-16,-3 1-2 0,-4-1 1 0,0-4 0 16,-1-2 1-16,-3-2-1 0,-2 0 0 0,0-7 0 15,-2 2 0-15,-2-1-2 0,0-4 2 0,2-6 0 16,-4 8 0-16,4-8-1 0,-8 5 1 0,-2-2 0 16,-1-3-1-16,-3-3 0 0,-6-1 1 0,6 0 0 15,-3-7 0-15,1-4 1 0,0 0 0 0,0-6 0 16,1 0 0-16,3-2 0 15,1-1 1-15,1 2-1 0,0-2 1 0,2-1 2 0,5-4 2 16,-2 1-2-16,2 1 2 0,0 1 2 0,1 1 0 0,-1 1 0 16,3 1 1-16,3 2 1 0,-1 4 1 0,3-2-1 15,1 4 1-15,-1-1 0 0,1 4 0 0,4 1 0 0,-4 1 1 16,4-1 2-16,1-2 0 0,2 6 1 0,1-5 1 0,-4 3-1 16,-1 1 2-16,2-3 0 0,2 1-1 0,0 3-1 15,0-1-1-15,-1-2 1 0</inkml:trace>
  <inkml:trace contextRef="#ctx0" brushRef="#br0" timeOffset="5185.29">19168 2386 1507 0,'3'0'0'0,"-3"0"0"15,10-5 0-15,-10 5 31 0,8-6 2 0,-8 6-1 16,11-5 1-16,-11 5 17 0,17-8 2 0,-17 8-1 16,18-12 1-16,-18 12-21 0,16-8 2 0,-16 8 0 15,16-11-1-15,-16 11-22 0,24-18 0 0,-24 18 0 0,24-17 2 16,-24 17-10-16,28-16 1 0,-13 8 1 0,1 0-1 15,-1 0-3-15,3 0 0 0,0 4 0 0</inkml:trace>
  <inkml:trace contextRef="#ctx0" brushRef="#br0" timeOffset="5435.65">19284 2660 1080 0,'0'0'0'0,"0"0"0"0,-3-3 0 0,3 3 20 0,0 0 1 16,0 0-1-16,-1 0 1 0,1 0-1 0,0 0 0 15,0 0 1-15,-2-2 0 0,2 2-8 0,0-6 2 16,0 6 0-16,0-13-1 0,0 13-7 0,2-25 1 16,2 9-1-16,4-1 0 0,2 1 0 0,1 0 1 15,3 0-1-15,2 3 1 0,-1 1 2 0,4-1 0 0,1 2 0 16,1 1 1-16,-2 4 3 0,0 1-1 0,2 1 1 15,3-1-1 1,2 2 0-16,1-2 2 0,1 2-1 16</inkml:trace>
  <inkml:trace contextRef="#ctx0" brushRef="#br0" timeOffset="7052.8">20483 1951 1155 0,'1'3'0'16,"-1"-3"0"-16,5 0 0 0,-5 0 8 0,3 0 1 0,-3 0-1 16,4 16 1-16,-4-1 9 0,-2 6 1 0,-3 0-1 15,-3 4 1-15,-1 3-10 0,-4 1 1 0,-1-1 0 16,-2 1 0-16,-2-5-10 0,-1-2 1 0,0 2-1 16,1-1 2-16,-2-2-4 0,1 0 1 0,1-6 0 15,2 0 0-15,2 0-8 0,-4 1 1 0,2 0-1 16,3-6 1-16,1 1-8 0,-3-3-1 0,4-1 0 15,3-2 1-15,8-5-2 0,-8 3 1 0,8-3 0 0,-4 0 0 16,4 0 1-16,0 0 1 0,0 0 0 0,6 0 0 16,3-6 2-16,4-2 0 0,6-1 0 0,5-2 0 15,2-4 6-15,6-4 0 0,0 2 0 16,-1 1 0-16,3 3 7 0,-4 1 0 0,0 1 0 0,-1 1 0 16,-2 2 10-16,-1 5 2 0,-1-2-1 0,-2 5 0 0,0 0 10 15,-2 0 2-15,-3 5-1 0,-1-2 1 0,-1 5 0 16,0-1 2-16,-5 0 0 0,2 1-1 15,-3 0 2-15,-2 3 0 0,0-3 0 0,-2 2 0 0,-1 1-7 16,1-2 0-16,-1-1 0 0,1 0 0 0,1 0-6 0,-1 0 1 16,4 0-1-16,-4-3 2 0,2-2-5 0,-2 2 1 15,1-5-1-15,-1 0 2 0,0 0-7 0,1-5 2 16,1 2 0-16,1-5-1 0,4 0-1 0,1-5-1 16,-1-3 1-16,-2 1 1 0,-1-3-3 0,-1-2 0 15,-4-1 1-15,-2 0-1 0,-3-2-1 0,-3-3 2 16,0 3-2-16,1-3 1 0,-6-2-1 0,4-1 2 15,-8-2-2-15,3 2 1 0,-4-1 0 0,-3-2-1 16,0 4 0-16,-1-1 2 0,-4 4-3 0,-1-2 1 0,-1 6 0 16,1 4 0-16,-2 6 1 0,-1 5-1 0,2-1 0 15,-2 6 0-15,-1 1 1 0,1 0-1 0,1 4 0 16,3 4 1-16,1 5 1 0,2 3-1 0,-1-3 1 16,5 2 0-16,1 3 1 0,2-2-1 0,4-1 1 15,4 1 0-15,3-1 0 0,2 0-1 0,2 1 1 16,3-3 0-16,1-2 0 0,5 2 0 0,-1-4 0 15,1 2 0-15,-2-1 0 0,4-2-1 0,2 0 1 16,-1-5 0-16,2 1-1 0,1-4-1 0,3 0 1 0</inkml:trace>
  <inkml:trace contextRef="#ctx0" brushRef="#br0" timeOffset="10069.09">17541 1194 12 0,'0'-5'0'0,"0"5"0"0,0 0 0 0,0 0 0 16,-13-19 0-16,13 19 0 0,-5-5 0 0,5 5 0 15,0 0 0-15,0 0 1 0,0 0 0 0,0 0 0 16,0 0 0-16,0 0 5 0,0 0 0 0,0 0-1 15,0 3 2-15,0-3 1 0,0 2 0 0,0-2-1 16,0 0 2-16,0 0 2 0,-2 0 0 0,2 0-1 16,-3 0 1-16,3 0 0 0,-3 3 2 0,3-3-1 15,-3 5 0-15,3-5-2 0,-3 8 1 0,3-8-1 16,0 16 0-16,0-16-7 0,-2 25 2 0,2-9-2 16,0 0 1-16,3-4-2 0,-1 4-1 0,1 0 0 15,-3-6 0-15,3 2-1 0,0-4 0 0,-1 0 0 0,0 0 0 16,1 0-1-16,0-3 1 0,-1-1 0 15,1 4 0-15,2 3-1 0,-4-3 0 0,6 2-1 0,-4-5 2 16,-3-5-2-16,9 11 1 0,-5-3-1 0,2-4 1 0,0-4-2 16,-1 3 1-16,1-3 0 0,2 5 1 0,4-5-3 15,-4 3 2-15,-1-3 0 0,3 2 0 0,0 1 0 16,-1-3-1-16,1 0 1 0,-1 0 0 0,2 0 1 16,-4 0 0-16,2 0-1 0,1-5 2 0,1-1-1 15,2 1 1-15,-2 1-1 0,-1-4 1 0,-1-3 0 16,-4 1 1-16,0 2 0 0,-1 0 1 0,3-1 1 15,-4 1 0-15,0 0 1 0,0 0 0 0,1 0 2 0,-1-3 0 16,2 1 0-16,-5-5 1 0,1-3 6 0,-1-1 1 16,0 2-1-16,-1-2 1 0,-3 1 5 0,1 3 0 15,-2-3 0-15,1 2 0 0,-1 0-1 0,-3 4 0 16,3-4 0-16,-3 3 1 0,-3 1 2 0,1-1 2 16,1 2-2-16,-1 1 1 0,1-1 4 0,-1-1 0 0,-3 4 0 15,2 0 0-15,-1 6 12 0,-1-1 1 0,0 3 0 16,-5-3 1-16,3 1-11 0,-6 2 0 0,3 5 0 15,2-2 2-15,0 2-7 0,0 0 1 0,2 3 0 16,1 3 0-16,2-2-3 0,2 4 0 0,-3-2 1 16,5 5-1-16,0 1-11 0,2-1 0 0,2 1 1 15</inkml:trace>
  <inkml:trace contextRef="#ctx0" brushRef="#br0" timeOffset="11140.43">16672 1189 364 0,'0'0'9'0,"0"0"28"0,0 0 0 0,0 0 0 16,-8-24 1-16,8 24 11 0,-2-8-1 0,2 8 0 16,-4-3 0-16,4 3-13 0,-8-5 0 0,8 5 0 15,-12-4 1-15,12 4-12 0,-9-8 2 0,9 8 0 16,-8-5 0-16,8 5-3 0,-2-6 1 0,2 6 0 15,-1-2-1-15,1 2-3 0,-2-3 2 0,2 3-2 16,-5-2 1-16,5 2-4 0,0 0 1 0,0 0 0 16,0 0 0-16,0 0-4 0,0 0 1 0,0 0 0 0,-3 0-1 15,3 0 0-15,0 0 0 0,0 0 0 0,0 0 0 16,0 0-1-16,0 0-1 0,0 0 0 0,-1 2 1 0,1-2-2 16,0 8 0-16,0-8 0 0,-2 32 1 0,0-10-5 15,2 6 1-15,-3 1 0 0,0-1 1 0,0-1-2 31,0 2 0-31,-1-4-1 0,1 3 2 16,2-4-3-16,-4-3 0 16,0-1 1-16,4-2 0 0,-1 1-4 0,-1-7 0 15,0 1 0-15,-1 0 2 0,1-2-3 0,0-2 0 0,0-1 0 0,1 0 1 16,2-8-2-16,-3 8 0 0,3-8 0 0,-2 10 0 0,2-10 0 0,-4 6 0 0,4-6 0 0,0 0 0 0,0 0-1 0,-2 5 1 16,2-5 0-16,0 3 0 0,0-3-2 0,0 1 0 15,0-1-1-15,0 4 1 0,0-4-2 0,0 4-1 16,0-4 1-16</inkml:trace>
  <inkml:trace contextRef="#ctx0" brushRef="#br0" timeOffset="12669.26">15492 1344 12 0,'0'0'0'0,"0"0"0"0,0 0 0 0,0 0 25 0,0-6 0 16,0 6 0-16,0-5 1 0,0 5-1 0,0-3-1 0,0 3 1 16,4-2 1-16,-4 2-27 0,3 0 1 0,-3 0 0 15,3 0 0-15,-3 0-4 0,3 0 2 0,-3 0 0 16,3 0-1-16,-3 0-2 0,7 0 0 0,-7 0 0 16,5 0 0-16,-5 0 0 0,1 0-1 0,-1 0 0 15,3 0 1-15,-3 0 0 0,4 0 1 0,-4 0-1 16,4 0 2-16,-4 0 0 0,0 0-1 0,0 0 1 15,0 0 0-15,0 0 3 0,0 0 0 0,0 0 0 16,0 0 1-16,0 0 8 0,0 0 1 0,0 0-1 16,0 0 1-16,0 0 18 0,0 0 0 0,0 0 0 15,0 0 0-15,0 0 8 0,0-3 0 0,0 3 0 0,0-1 1 16,0 1-5-16,0-4 2 0,0 4-1 0,0-3 0 16,0 3-1-16,0 0 0 0,0 0 1 0,0 0-1 15,0 0-5-15,0 0 1 0,0 0-1 0,0 0 1 16,0 0-6-16,0 0-1 0,0 0 0 0,0 0 2 15,0 0-7-15,0 0 1 0,0 0 0 0,0 0 0 16,0 0-4-16,0 0 1 0,0 0-1 0,0 0 2 0,0 0-13 16,0 0 2-16,0 0-1 0,0 0 0 0,0 0-3 0,0 0 0 15,0 0 0-15,0 0 1 0,0 0-2 0,0 0 1 16,0 0 0-16,0 0 0 0,0 0-2 0,0 0 1 16,0 0 0-16,0 0 0 0,0 0 1 0,-4 0 0 15,4 0 0-15,-4 0 0 0,4 0 2 0,-3 0 0 16,3 0 0-1,-1-4 1-15,1 4 5 0,-5-8 1 0,5 8-2 0,-2-10 2 0,2 10 5 0,7-16-1 0,-7 16 1 16,12-20-1-16,-12 20 2 0,26-24-1 0,-26 24 1 16,24-21 0-16,-24 21-5 15,25-20 1-15,-25 20-1 0,21-13 1 0,-21 13-7 16,14-5-1-16,-14 5 0 0,13-3 1 0,-13 3-4 16,13 0 1-16,-13 0 0 0,19 13 0 0,-19-13 0 15,22 32 0-15,-11-15 0 0,-9 2 2 16,1 3-3-16,-6 2 1 15,1 0 0-15,-6 1 0 16,0 0-1-16,-3 4 1 0,-1-1 0 16,-1-1 0-16,0-1-1 15,0-3 0-15,-1-2 0 0,0 1 2 16,-1 2-4-16,-1-4 2 0,0 1 0 16,2-2 0-16,6-6-3 0,-3-1 1 15,3 1-2-15,2-5 2 0,6-8-2 0,-8 9 0 16,8-9 1-16,-4 7 0 0,4-7-2 0,-1 0 2 0,1 0-1 0,0 1 1 0,0-1 0 0,0 3 0 15,0-3 1-15,1 0 0 0,-1 0 1 0,8 0 0 0,2-4 0 16,4-3-1-16,9 1 1 0,5-5 1 16,-2 3 0-16,2-1 0 0,-2 1 0 15,3 0 0-15,-4 0 0 16,-1 0 0-16,2 0 3 16,-1 0-1-16,1 0 0 0,-4 3 1 15,0 1 7-15,1-1 1 0,-3-1-1 16,-2 4 0-16,-1-1 5 0,-1 3 2 15,0-3-1-15</inkml:trace>
  <inkml:trace contextRef="#ctx0" brushRef="#br0" timeOffset="13872.27">13844 3955 1520 0,'-6'-8'0'0,"6"8"0"0,-8-20 0 0,8 20 54 0,-11-21 1 0,11 21 0 16,-5-17 0-16,5 17 4 0,-5-24 1 0,5 24-1 16,-4-16 2-16,4 16-24 0,0-5 1 0,0 5 0 15,-4-5 0-15,4 5-33 0,0-3-1 0,0 3 1 16,-3 0 0-16,3 0-1 0,-1 0 0 0,1 0 1 15,-13 18-1-15,0 2-1 0,-3 7 0 0,-1 3-1 16,1 5 2-16,0 3-3 0,0 2 1 188,3 1-1-188,0 0 1 0,4-5-2 0,-1-2 0 0,7 2 0 0,-2 1 1 0,7-3-1 0,1 1 0 0,2-2 0 0,3-1 0 0,3-2-1 0,2-1 1 0,1-1 0 15,2-4 0-15,1-3-1 0,3-1 0 0,-1-2 0 0,0-6 1 0,-5-1-5 0,2-6 2 0,0-2-1 0,0-3 0 0,2 0-3 0,-1-5 1 0,1-2-1 0,1-5 0 0,-2 0-2 16,7-4 1-16,-3-1 1 0,1-4-1 0,2-3-1 0,3-1 0 0,-1-4 0 0,1 1 0 0,-2-4 1 15,-1-1 0-15,0 1 0 0,-2 2 0 0,-1 2 1 0,-3-1 0 0,-2 5 0 0,-4 7 0 0,-2 4 3 0,-2 7 0 0,-8 6 0 0,3-2 1 0,-3 2 0 16,-2 8 2-16,-2 5-1 0,-4 4 1 0,-2 15-1 0,-6 5 1 0,0 1-2 0,-1 1 2 0,-1 2 0 0,1 0 0 0,-2 1 0 0,1 2 1 0,-3-3-1 16,1 3 1-16,2-2-1 0,-1 2 1 0,5-3-2 15,-4 2 2-15,2 0 0 0,0-5 0 16,2-5-1-16,0 0 0 0,1 2 0 16,3-2 0-16,-3-1-4 0,2-4 1 0,3-2-1 0</inkml:trace>
  <inkml:trace contextRef="#ctx0" brushRef="#br0" timeOffset="14392.19">13851 3885 979 0,'0'0'0'0,"0"0"0"16,1-4 0-16,-1 4 9 0,4 0 1 0,-4 0-1 15</inkml:trace>
  <inkml:trace contextRef="#ctx0" brushRef="#br0" timeOffset="15048.08">14657 4177 1004 0,'2'0'0'0,"-2"0"0"0,3-2 0 0,-3 2 17 0,-3-5 0 16,3 5-1-16,0-3 1 0,0 3 5 0,0 3 0 16,0-3 0-16,8 10 1 0,-8-10-7 0,16 19 0 15,-7-5 0-15,-1 5 1 0,2 2-10 0,1 2 1 16,2 3-1-16,-5-2 1 0,0-4-3 0,0 1-1 0,1 1 1 16,-1 2 0-16,-1-4-1 0,1 4-1 0,0 0 0 15,0-2 1-15,3-3-1 0,-3 1 2 0,1 1-2 16,2 0 1-16,2 2 0 0,0-2-1 15,0 0 1-15,1-1-1 0,2 1-3 0,1-1 1 0,3-4 0 16</inkml:trace>
  <inkml:trace contextRef="#ctx0" brushRef="#br0" timeOffset="15422.1">15151 4155 929 0,'0'0'0'0,"0"0"0"0,0-4 0 0,0 4 5 15,-4-4 2-15,4 4 0 0,-4-5-1 0,4 5-2 0,-3 5 0 16,3-5 1-16,-9 12-1 0,9-12-4 0,-24 32 0 16,9-15 0-16,1 4 1 0,0 3-4 0,-5 1 1 15,1 2 0-15,1 3-1 0,-3 2-6 0,3 4 2 16,-1-3-1-16,-2 4 0 0,-4-1-5 0,1 2 2 0,-1-1-1 16,2-1 1-16,1-3 1 0,-2-1 1 15,0-5 0-15,3 0 0 0,0-2 0 16,1 0 0-16,0-1 0 0,2 0 0 0,4-7 5 0,2 2 2 0,3-6-1 15,1 0 1-15,1-2 2 16,4-5 0-16,2 0 0 0</inkml:trace>
  <inkml:trace contextRef="#ctx0" brushRef="#br0" timeOffset="17041.36">15743 4405 389 0,'3'-2'0'0,"-3"2"0"0,3-11 0 0,-3 11 12 16,5-17 2-16,-5 17-1 0,6-32 1 0,4 11-3 15,1-2 1-15,0-1 1 0,-1 2-1 0,1-5 9 0,-3 1 1 16,1 3-1-16,1 1 0 0,-2 1 1 0,0 5-1 16,-2 0 0-16,-1-1 2 0,-3 3-4 0,-2 1 1 15,0 3-1-15,0 6 1 0,0 4-5 0,-2-7-1 16,2 7 1-16,-5-1 1 0,5 1-4 0,-6 0 0 15,-1 1 1-15,-4 3 0 0,-5 3-4 0,-3 1 0 0,0 2 0 16,2 1 0 453,1 2-2-469,0 2 1 15,1-2-2-15,-2 3 2 0,3-2-3 0,-1 5 0 0,2-3 1 0,1 5 0 0,1-1 0 0,1 1 1 16,2-1 0-16,-3 1-1 0,1 0-4 0,2-1 0 0,-1-1 0 0,6-1 0 0,-1-3-2 0,4 1 0 0,4-3 0 0,-1 0 0 0,6-2 0 0,-1 1 1 16,5 1-1-16,0 0 2 0,1-1-2 0,2 4 0 0,2-5 0 0,1 2 0 0,1 0 0 0,1-1 0 0,0 1 0 0,-4 0 0 15,-1-1 0-15,-1 2 0 0,-3-1 0 0,1 0 0 0,-2-2 1 0,-1 2 1 0,-2 1 0 0,0 0 0 0,-2 3 4 0,-1-1 0 0,0-3-1 0,-2-5 1 16,-3-8 6-16,2 8 1 0,-2-8-1 0,-4 8 0 0,4-8 5 0,-6 9 0 0,0-3 0 0,-2 1 1 0,-4-1 0 0,-2 2 0 0,1-3 0 0,4-4 1 0,-2-1-3 0,3 0 1 16,1 0 0-16,-1 0 1 0,0-1 0 0,4-2 1 0,4 3 0 0,-12-10 0 0,12 10 1 0,-9-11 1 0,4 3-1 0,0-1 0 0,2 1-1 15,3-3 0-15,0-2 0 0,0-3 2 0,0-4-2 0,0-3 0 0,0 0 0 0,5 2 0 0,3-3-8 0,5 4 0 0,-4-4 0 0,2 2 2 16,-1-7-3-16,1 1 0 0,2 1 0 0,-5 2 1 0,1 4 4 0,1 0 0 0,-1 1-1 0,1 1 1 0,-5 5 2 15,0 3-1 1,-4 1 1-16,1 4 1 0,-2 6 3 0,-2-5 1 0,2 5-1 0,-3-3 2 0,3 3-3 0,-3-2 1 0,3 2-1 0,-5 0 2 0,5 0-4 0,-10 0 0 16,1-5-1-16,-4 2 3 0,-1 3-6 0,-4-3 1 0,4 3-1 0,3 0 2 0,3 0-8 0,1 0 0 0,7 0 0 0</inkml:trace>
  <inkml:trace contextRef="#ctx0" brushRef="#br0" timeOffset="17938.88">15904 4199 1269 0,'4'-6'0'0,"-4"6"0"15,13-8 0-15,-13 8 5 0,7-2 2 0,-7 2-1 0,6-6 0 0,-6 6 2 0,8-10 0 0,-8 10 0 0,5-8 1 0,-5 8-9 0,3-4 0 0,-3 4 0 0,0-8 1 0,0 8-4 16,-3-11 0-16,3 11 0 0,-5-10 1 0,5 10-6 0,-6-16 0 0,6 16 0 0,-10-12 0 0,10 12 3 0,-11-13-1 0,11 13 1 0,-14-11 0 0,14 11 3 16,-21-10 0-16,21 10-1 0,-21-8 1 0,21 8 2 0,-25-3 0 0,25 3 0 0,-26-3 0 0,26 3 1 0,-27 6 0 484,27-6 0-468,-30 8 2-16,12-3 2 0,2 3 1 0,0 1 0 0,2 3 0 0,1 0 2 0,0-1 0 0,1 2 0 0,1 0 1 0,1 2 0 0,2-2 0 15,2 3 0-15,1 1 1 0,2 2-2 0,3 2 0 0,1 0-1 0,4-4 2 0,-2 4 0 0,4-1 1 0,-1 1-1 0,0-1 2 0,2 4-1 0,3-3 0 0,-1-1 0 16,1 1 1-16,2-2-2 0,-4 1 0 0,4-2 0 0,0 1 1 0,1-5-2 0,-1 2 0 0,-2 0 0 0,0 0 0 0,1-1 7 0,-1 0 1 0,0-3 0 15,0 3-1-15,0-6 3 0,0 2 1 0,0-1-1 0,-1-2 1 0,-2-1-6 0,0-3 0 0,-8-4 1 0,10 9-1 0,-2-4-4 0,0 1 1 0,-1-1-1 0,-2 3 1 0,3-3-2 16,-3 1 0-16,3 0 0 0,-3 2 0 0,3 0-3 0,-5 3 2 0,2-3 0 0,-1-2 0 0,-4 2-2 0,0 0 1 0,0 0-1 0,-3 0 2 0,2 0-1 0,-4 0 0 0,2 1 1 0,-7 2 0 16,1-3-3-16,-3 5 2 0,1-2-1 0,0-1 0 0,0-2 2 0,3-5 0 0,-3 1-1 0,1 1 1 0,-4 0-2 0,1 1 0 0,-1-4 1 0,-2-2-1 0,-2 3 2 0,-1-3 0 0,0 0 0 15,3-3 0-15,3-2 0 0,-3 0 0 0,4-3 0 0,2 1-1 0,4-1 0 0,4-2 1 0,-1 2-2 0,0-4 2 0,1-3-1 0,-1-1-1 0,6 2 1 0,-1-2 1 0,4-3 2 16,-1 2 1-16,3-4-1 0,0 1 1 0,0-1 0 0,1 2 1 0,3 2 0 0,-1-4 1 0,2-2-1 0,1 2 1 0,-5 4 0 0,3-4 1 0,0 5-1 0,-2 0 2 0,1 0-2 16,2 4 1-16,-4-1-1 0,1 2 0 0,-2 2-1 0,-2 4 2 0,-6 5-6 0,10-11 2 0,-10 11 0 0,11-10 0 0,-11 10-8 0,8-8 1 0,-8 8-1 0,6-8 1 0,-6 8-2 0,4-6 0 15,-4 6 0-15,3-2 0 0,-3 2-2 0,5-4-1 0,-5 4 1 0,0-3 1 0,0 3-4 0,0-4 0 0,0 4-1 0,0-1 2 0,0 1-3 0,0-3 0 0,0 3 1 0,0-5-1 0,0 5-2 0,0-3 0 16,0 3 0-16</inkml:trace>
  <inkml:trace contextRef="#ctx0" brushRef="#br0" timeOffset="19004.74">15915 4113 1017 0,'0'0'0'0,"0"0"0"16,0-3 0-16,0 3 18 0,6-5 1 0,-6 5-1 15,2-3 1-15,-2 3 11 0,3-3-1 0,-3 3 0 16,3 0 1-16,-3 0-23 0,0 0 0 0,0 0-1 16,0 0 2-16,0 0-8 0,0-5 0 0,0 5 0 15,0-4 0-15,0 4-5 0,0-8 0 0,0 8 0 16,0-5 0-16,0 5-6 0,0-8 1 0,0 8 0 16,0-5 0-16,0 5 2 0,0-8 1 0,0 8-1 0,0-3 1 15,0 3 6-15,0-3 1 0,0 3 0 0,0-2 0 16,0 2 1-16,0-4 1 0,0 4-1 0,0-3 0 15,0 3 4-15,0-4 2 0,0 4 0 0,-3-1 0 0,3 1 4 16,-3-3 1-16,3 3 0 0,-2-8 1 0,2 8 1 16,-6-3 2-16,6 3-1 0,-7-2 0 0,7 2 1 0,-15 0 1 15,15 0 0-15,-18 0 0 0,18 0 3 0,-21 5 0 16,21-5 0-16,-24 3 2 16,24-3 0-16,-25 8 2 0,25-8-1 0,-26 17 1 0,26-17-3 15,-25 26 0-15,11-11 1 0,2 1 0 16,4 2 2-16,-6 1-1 0,3 1 1 15,3-4 0-15,0 0-2 0,3-3-1 0,2 1 0 16,0 0 2-16,1 0-3 0,-1 1 0 0,3-6 0 16,3 2 1-16,-1 2-2 0,1-5 0 0,-1 0 0 0,1 1 0 15,0 2-2-15,0 2 0 0,2 0-1 0,-3-6 1 0,1 3-5 16,0 1-1-16,2-3 0 0,-4 0 1 16,4 0-5-16,1-3 1 0,2-2-1 0,-6 3 1 15,4 0-5-15,1 2 1 0,4 0 1 0,2 2-1 16,3-2-3-16,3-4 2 0,1 3-1 15,0-3 0-15,0 1-2 0,-2-2 1 0,3 2-1 16,-4 0 1-16,2 0-1 0,0 1 0 16,0-1 0-16,2-1 2 15,-3 3-2-15,2-2 0 0,-4-1 0 16,-1 4 0-16,-3-3 0 0,0 3 0 16,-4 3 0-16,-2 2 1 0,2-1-1 15,0 4 0-15,0 0 0 0,0-2 0 0,0 2 0 16,0 3 1-16,-3-5-1 0,-4 1 1 15,2-3 0-15,1 1 1 16,-4-2 1-16,-4 2-1 0,0 1 1 0,-1 0 2 16,-3 0-2-16,-5 1 1 0,0-6 3 0,-3 2 0 15,-1 2 0-15,1-4-1 0,-2 2 5 16,-1-6-1-16,0 3 0 0,0-3 0 16,-2 1 3-16,1-1 2 0,-3 0-1 0,3-1 1 15,-4 0 1-15,1-1-1 0,3-2 1 0,-4 2 1 16,3 1 0-16,2 0 1 15,3-4-1-15,2 0 1 16,1-3-4-16,3 0 1 0,1 1-1 0,2-2 1 0,6-4-6 16,-3 0 0-16,3-5 0 0,-1-3 1 0,2-4-4 0,2-4 0 0,3-1 1 0,-2 4 0 15,6-3-2-15,-1 4 1 0,0-4 0 0,0 2-1 0,2 0-1 16,-5 0 0-16,3 1 1 16,-4 0-1-16,4 2-1 15,2 4 1-15,-2 0-1 0,-2 0 1 0,-1-1-1 16,0 3 1-16,0-3 0 15,-2 4 0-15,0 0 0 0,2 3 0 0,-4-4 1 16,3 2-1-16,-1-1-1 0,2-1 1 0,-1-3-1 16,0 3 2-16,0 2-2 0,-2 2 0 0,-1-2 1 15,1 3 0-15,1 0 0 0,-3 2-1 0,2-2 0 16,-2 4 2-16,0-3-3 0,0 2 1 0,0 5 1 0,0-11-1 0,0 11-1 16,0-10 2-16,0 10-2 0,-2-8 1 0,2 8 0 0,0-11-1 0,0 11 0 0,0-9 0 0,0 9-2 15,0-8 2-15,0 8-2 0</inkml:trace>
  <inkml:trace contextRef="#ctx0" brushRef="#br0" timeOffset="20513.86">16471 3599 363 0,'-1'-3'0'0,"1"3"0"0,-4-11 0 0,4 11 133 0,-4-10-1 0,4 10 0 16,-5-8 2-16,5 8-97 0,-5-8 1 16,5 8-1-16,-3-5 1 0,3 5-9 0,-3-7 2 0,3 7-1 15,-2-5 0-15,2 5-17 0,-5-13 0 0,5 13-1 16,-3-11 2-16,3 11-7 0,2-17-1 0,-2 17 1 16,8-24 0-16,-8 24-6 0,17-32 1 0,-17 32 0 0,21-25 1 15,-21 25-2-15,29-21 0 0,-29 21 0 0,27-12 1 16,-27 12-1-16,24-8 1 0,-24 8-1 0,27-3 0 234,-27 3-1-234,22 4 1 0,-22-4 0 0,24 16 0 0,-24-16 4 0,22 32 0 0,-11-12 0 0,-3 1 0 16,-3 3 3-16,0 1 1 0,-2 0 0 0,-1 2 0 0,-2 2 2 0,-2-1 1 0,-4 1-1 0,-4 1 0 0,-3 3 0 0,-3 2 1 0,-1 0-1 0,-4 1 0 0,-3 1-2 0,-3 2 1 15,0-2-1-15,2-3 1 0,2 3-5 0,-2-2-1 0,4-7 1 0,2-6-1 0,5-6-2 0,2-5 1 0,4-4-1 0,2-1 1 0,6-6-3 0,-3 5 1 0,3-5-1 0,0 0 1 0,0 0 1 16,0 0-1-16,0 0 0 0,8-5 0 0,-3-3 1 0,3 0 0 0,3-3 1 0,2-2-1 0,1 1 1 0,2-6 2 0,-3 4-2 0,2 1 2 0,0 4 0 0,1-2 1 0,0 1-1 16,-4 2 1-16,4 0 0 0,2-3-1 0,3 3 1 0,-1 2-1 0,6 3 1 0,-1-2 0 0,4-1-1 0,-2 1 1 0,5 2 4 0,-3 1 0 0,-1-1 0 15,3 2 1-15,2-3-2 0,1 4 2 0,-6-3-2 0,-2 3 1 0,-4 3-5 0,-3 1 1 0,-3 0-1 0</inkml:trace>
  <inkml:trace contextRef="#ctx0" brushRef="#br0" timeOffset="21543.85">17512 4470 338 0,'3'0'0'0,"-3"0"0"0,2 0 0 0,-2 0 49 0,6 0 0 16,-6 0-1-16,13 0 2 0,-13 0-7 0,19 0 2 16,-19 0-1-16,22 0 1 0,-4 0-15 0,-4 0 2 15,2 0-2-15,0 0 1 0,2-8-13 0,-1 3 0 16,2-3 0-16,4 3 1 0,2-3-7 0,2 2 0 16,3 0 0-16,1-5 1 0,2 1-4 0,4-1 0 15,1 0 0-15,0 1 0 0,-1-1-4 0,1 2 2 0,2-4-2 16,0 5 2-16,0-4-2 0,-2 1-1 0,0 1 1 15,-1 2 0-15,-2 2-2 0,0-1-1 16,-3 1 0-16</inkml:trace>
  <inkml:trace contextRef="#ctx0" brushRef="#br0" timeOffset="21864.72">18019 4077 564 0,'-2'0'0'0,"2"0"0"0,-11-5 0 0,11 5 6 15,-10-6-1-15,10 6 1 0,-8-2-1 0,8 2 4 16,-3 5 1-16,3-5 1 0,-1 2-1 0,1-2 1 0,0 3 0 15,0-3 0-15,-3 11 2 0,3-11-1 0,-5 25 0 16,3-1 1-16,2 4-1 0,2 6 3 0,1 7-1 16,2 0 1-16,-4 0 1 0,6-1 2 0,-1-4-1 15,0-3 1-15,-1 1 0 0,-2-3 6 0,2 3-1 16,-2-3 1-16,4-2 0 0,-1 1-1 16,-1-2 1-16,3-4-1 0</inkml:trace>
  <inkml:trace contextRef="#ctx0" brushRef="#br0" timeOffset="22368.91">19042 3917 791 0,'0'0'0'0,"0"0"0"0,0-3 0 0,0 3 10 15,0 3 0-15,0-3 0 0,0 5 1 0,0-5 3 16,0 0-1-16,0 0 1 0,0 5 0 0,0-5-7 15,-5 12 0-15,5-12-1 0,-8 27 1 0,0-9-7 16,-3 2 1-16,0-2 0 0,0 1 0 0,1 1-1 16,2-2 0-16,2 1 0 0,1 1 0 0,4-2 0 0,1 1 0 15,4-4 0-15,0 0 0 0,2-1-1 0,2-1 1 16,1-1-1-16,1 1 1 0,3 0-1 0,1 2 0 16,4-4 0-16,1 2 1 0,6-3-1 0,-1 1 1 15,2 1 0-15,-1 1 0 0,1 0-1 0,-2 3-1 0,-2-1 1 16,-1 3 1-16,-4 1-2 15,-1 1 1-15,-2 3-1 0,-2 0 1 0,-3 1-3 0,1 1 2 16,-4-1-1-16,-3 0 0 0,-3-4-2 0,-3 1 0 0,-2-4 1 16,1 2-1-16,-1-6-4 0,0 0 1 0,-3-1 1 15,-3 0-1-15,-2-3-1 0,-3-1 0 0,-1 0 0 16,-1-5 0-16,-3 2-6 0,-3-2 1 0,1-5-1 16,-3 1 1-16,1-7-3 0,-3 0 1 0,1-5-1 15</inkml:trace>
  <inkml:trace contextRef="#ctx0" brushRef="#br0" timeOffset="22602.59">19052 3971 841 0,'4'0'0'0,"-4"0"0"0,20-8 0 0,-20 8 0 16,25-13 0-16,-4 10 0 0,3 3 0 0,8 0 0 0,7 0 0 16,0 3 0-16,2-3 1 0,-4-3 0 0,3 3 2 15,-1 0-1-15,0 0 0 0,-6 0 0 0,2-3 1 16,-1 1-1-16</inkml:trace>
  <inkml:trace contextRef="#ctx0" brushRef="#br0" timeOffset="22873.71">19734 3914 853 0,'0'0'0'0,"0"0"0"16,3-8 0-16,-3 8 7 0,2-3 1 0,-2 3-1 15,6 0 1-15,-6 0 10 0,21 8 0 0,-5 3 0 0,3 5-1 16,6 1-4-16,5 8 0 0,1 2 0 0,-4-1 0 16,-2-3-6-16,2 3 1 0,-3-1 0 0,0 2-1 15,0-2 4-15,0-1 0 0,-2 1 0 0,2-4 0 0,-3 3 3 16,0-4 0-16,1 1 1 0,0-1-1 16,1-4-1-16,-1 0-1 0,0-2 0 15</inkml:trace>
  <inkml:trace contextRef="#ctx0" brushRef="#br0" timeOffset="23140.43">20317 3792 892 0,'-1'3'0'0,"1"-3"0"16,-4 5 0-16,4-5 11 0,-3 11 0 0,3-11 0 16,-14 28 1-16,3-2 11 0,-4 2 1 0,1 6-1 15,-5 2 2-15,0 5-8 0,-2 0 1 0,0 7-1 16,-3-2 0-16,2 6-8 0,1-1 2 0,-4 1-1 16,3-3 0-1,2-3-1-15,1 1 1 0,0-5-1 0,3-1 1 0,3-3-6 0,5-3 2 0,-1-2-1 16</inkml:trace>
  <inkml:trace contextRef="#ctx0" brushRef="#br0" timeOffset="23902.9">21192 3968 1054 0,'0'0'0'16,"0"0"0"-16,2-2 0 0,-2 2 7 0,0-6 1 15,0 6 0-15,6-5 0 0,-6 5 16 0,5-3 1 16,-5 3 0-16,8-8 1 0,-8 8-2 0,9-13 2 16,-9 13 0-16,12-20 0 0,-6 4-11 0,0-2 2 0,-2 1-1 15,-3-4 1-15,-2 6-5 0,-3-4 2 0,-4 3-2 16,4 2 1-16,-4-2-3 0,-4 0 1 0,1 3-1 16,0 5 0-16,-5 0-2 0,0 5 1 0,2 2-2 15,-4 1 2-15,2 0-3 0,-1 0 1 0,1 3-2 16,-2 2 2-16,-1 2-4 0,-3 6 1 0,0 0-1 15,3 3 1-15,-2 1-4 0,0 7 1 0,2-4-1 16,3 4 1-16,2 1-1 0,4-1 0 0,-1-2 0 0,3 2 0 16,2-5-1-16,-1 2 0 0,6-4-1 0,1-1 1 15,1-3-2-15,4-1 0 0,1-1-1 0,1-1 2 16,-1-2-2-16,2 0-1 0,5 3 1 0,0-2 0 16,7 2 0-16,1 2 0 0,3 0 0 0,3-2 0 15,3 3 1-15,2 2 1 0,-5 0 0 0,0 0-1 16,-1 1 1-16,-2 2 0 0,-2-2 0 0,-1-1 0 15,-4 0 1-15,-1 1 1 0,0-1-1 0,-1 0 1 16,-4-6-1-16,2 1 1 0,-5-2 0 0,-4-1 0 0,-4-8 0 16,4 8 0-16,-4-8 0 0,0 5 0 0,0-5 0 0,-4 6 0 15,4-6 0-15,-12 10 0 0,-1-6 0 0,-5 3 0 16,-1-3 0-16,-2 0 1 0,-1-3-1 0,-2 2 0 16,2-3 0-16,1 0 1 0,2-4-2 0,0-3 1 15,0-1-1-15,1 0 1 0,-2-1-4 0,0 1-1 16,4-5 1-16,2 1 0 15,5-4 2-15,-4 3 1 0,5-6 0 0,0 2 0 0,5-7 1 16,1 3 0-16,2-2 0 0,2 1 0 0,1 1 1 16,0-3 0-16,2 4 0 0,1-1 0 0,2 0 6 0,0 1 1 0,0-1-2 15,2 1 2-15,-1-2 4 0,1-1 0 0,1 3 0 16,0-1 1-16,0 5 1 0,0 1 2 0,-1-1 0 16,0 3-1-16,1 0-2 0,-3 1-1 0,1-1 0 15,1 2 2-15,-1-2-12 0,-1 2 0 0,2 2 1 16,3 1-1-16,-2 3-2 0,2-1 0 0,-1 1 0 15</inkml:trace>
  <inkml:trace contextRef="#ctx0" brushRef="#br0" timeOffset="24459.02">21852 2958 791 0,'-2'0'0'0,"2"0"0"16,4 0 0-16,-4 0 9 0,3 1 0 0,-3-1 0 0,1 3 1 15,-1-3 3-15,-1 0 2 0,1 0-2 0,-2 3 2 16,2-3-15-16,0 0 1 0,0 0 0 0,-1 0 0 0,1 0-4 16,-4 0-1-16,4 0 1 0,-1 5 1 15,1-5-16-15,-5 5 1 0,5-5 0 0,-8 21 0 0,-1-2-7 16,-1 3 0-16,2 1-1 0,2-2 2 0,2 3 5 15,3-4 0-15,-1 6 0 0,-1-3 0 16,0 6 12-16,-2-1 2 0,2 1-1 0,-3 1 1 16,1 2 2-16,0 1 1 0,0 3-1 0,-1-2 1 0,-1 2 1 15,-1-3 0-15,0 2 0 0</inkml:trace>
  <inkml:trace contextRef="#ctx0" brushRef="#br0" timeOffset="24936.79">22061 4273 602 0,'0'0'0'0,"0"0"0"0,1-8 0 0,-1 8 3 16,8-12 2-16,-8 12-1 0,13-19 1 0,-13 19 10 0,24-18 0 15,-8 6 0-15,0-1 1 0,1-1 0 16,1-1 2-16,3 0-1 0,3-1 1 0,3 3 3 0,1 0 1 16,3 1-1-16,2-2 2 0,1-1 3 0,-1-1 3 15,4 4-3-15,-1 1 3 0,1-2-4 0,1 0 1 16,2 1 0-16,0 4 0 0,0-3-4 15,-3 3 2-15,1 3-2 0,-2-3 2 0,1 3-5 0,-2 1 0 16,-1 0 0-16,-1 0 1 0,-3-3-5 0,-3 3 0 16,1-1 1-16</inkml:trace>
  <inkml:trace contextRef="#ctx0" brushRef="#br0" timeOffset="25219.6">22627 3608 841 0,'-4'-4'0'0,"4"4"0"15,-4-13 0-15,4 13 8 0,0-6 0 0,0 6 0 16,-2-2 1-16,2 2 13 0,0-5 1 0,0 5-1 0,0 0 0 16,0 0-6-16,0 0 1 0,0 0 0 15,0 0 0-15,0 0-9 0,0 5 1 0,0-5-1 0,0 25 1 16,2 7-3-16,1 4 0 0,2 6-1 0,-5-1 1 15,-5 3 0-15,0-1 0 0,0 1 1 0,2 0 0 16,3-6 2-16,2 2 0 0,-2-2 0 16,-2-2 0-16,1 1 2 0,-1 2 1 0,2-2-1 0,-3-4 2 0,3-4-1 15,3 1 2-15,-3-2-2 0,2-1 1 0,1-2-3 16,0-4 2-16,2 0-1 0</inkml:trace>
  <inkml:trace contextRef="#ctx0" brushRef="#br0" timeOffset="25722.28">23682 3580 1105 0,'0'-2'0'0,"0"2"0"16,5 0 0-16,-5 0 11 0,8 0 1 0,-8 0 1 0,4 0-1 16,-4 0 14-16,2 0 0 0,-2 0 0 0,0 0 0 15,0 0-9-15,-3 0 1 0,3 0-1 0,-3 2 1 16,3-2-10-16,-4 3 0 0,4-3 0 0,-12 16 1 15,-3 4-6-15,-2 1 1 0,1 1 1 0,0 0-1 0,0 0-1 16,2 2 0-16,-4-3 0 0,2 3 1 0,2-4-3 16,1 2 1-16,7 0-1 15,-2-4 2-15,6-1-3 0,4-1 1 0,2 0-1 0,4 0 1 0,2 0-1 16,1-4 0-16,3 1 0 0,2 0 0 0,2-2 0 0,-1-2 0 16,1 2 0-16,1-3 0 0,2-1 0 15,0 0 0-15,-1 1 0 0,-1 3 0 0,2-3 0 16,0 2 0-16,-4 1 0 0,-1-3 0 0,-1 1 0 0,-3 2 0 15,0 2 0-15,0-3 0 0,-5 4 0 0,-1-1 1 16,-4-4-1-16,-4 2 1 0,-3 2 0 0,-1-2 0 16,-2-2 0-16,-3 2 2 0,-4 2-1 0,0 3 1 15,-5-3 1-15,-5-5-1 0,-2-1-2 0,-3 0 1 16,-1-1 1-16</inkml:trace>
  <inkml:trace contextRef="#ctx0" brushRef="#br0" timeOffset="25971.66">23618 3619 740 0,'13'-11'0'0,"3"2"0"0,-2-2 0 15,-3 6 1-15,-3-3 0 0,3 3 1 0,5-3 0 16,3 4 2-16,7 0 1 0,-4 0-1 0,1 1 1 15,-1-1-2-15,-1 3 2 0,-1 1-2 0,-1 0 1 0,1 0-4 16,0 1 0-16,-1 3 0 0,2-4 2 16,0 3-4-16,1-3 2 0,0 1 0 0</inkml:trace>
  <inkml:trace contextRef="#ctx0" brushRef="#br0" timeOffset="26254.86">24080 3637 1054 0,'0'0'0'15,"0"0"0"-15,7-8 0 0,-6 0 8 0,1-2 1 0,4 3 0 16,5 2 0-16,7 5 11 0,3 0 2 0,-1 5-1 15,1-2 0-15,-2 1 4 0,3 1 0 0,4 3-1 16,-4-3 1-16,2 1-7 0,0 1 1 0,0-1 0 16,0 2 0-16,0 1 6 0,-2-1 0 0,-1 0-1 15,1 0 1-15,1 2-1 0,-1 1-1 0,-1-3 1 16,-1 1 0-16,1 2-2 0,0-3 0 0,-1 2 1 16,1 1-1-16,1-3-10 0,2 1 2 0,-4-1-2 15,-3 0 2-15,-1 0-9 0,-2 0 1 0,-1 0-1 0</inkml:trace>
  <inkml:trace contextRef="#ctx0" brushRef="#br0" timeOffset="26525.71">24480 3374 1369 0,'-1'-3'0'0,"1"3"0"0,0 0 0 0,0 0 13 0,-2 16 2 16,2-16-1-16,3 20 1 0,-3-20 1 0,0 29 0 15,-3-9 0-15,2 9 1 0,-7 7-1 0,-2 2 0 16,-1 2 1-16,0 1 0 0,-2-5-2 0,-1 1 0 16,-1 1 1-16,1-2 0 0,0 1 0 0,-1-4 0 31,2 0 1-31,1 0 0 0,-3-1-2 0,1 0-1 0,4-4 1 0,-1 1-1 0,3-7-7 0,0 2 1 0,2-4-1 15</inkml:trace>
  <inkml:trace contextRef="#ctx0" brushRef="#br0" timeOffset="27322.15">25596 3771 1155 0,'6'-4'0'0,"-6"4"0"0,16-16 0 0,-16 16 15 0,12-13 0 15,-12 13-1-15,17-13 1 0,-17 13 12 0,29-20 1 16,-29 20-1-16,20-24 1 0,-20 24-20 0,7-24-1 16,-7 24 1-16,-5-25 0 0,-1 9-6 0,-2-1 2 15,-2 1-1-15,-1 0 0 0,-3-1-1 0,-1 1-1 16,-1 3 0-16,-1 2 1 0,-1 2-2 0,2 1 1 16,-3 1 0-16,0 3 0 0,-2 2-1 0,1-1 0 0,2 0 0 15,2 3 0-15,2 3 0 0,1 2 2 16,2 3-2-16,-2-1 1 0,2 6-1 0,-2 0 0 0,2 3 0 15,0-1 0-15,-2 6 0 0,-1 0 0 0,1 2 0 16,2 0 0-16,3-3-1 0,2 2 1 0,1 0 0 16,2 2 0-16,3-3-2 0,0-1 2 0,1-1 0 15,6 2 0-15,2-4-1 0,2 4 1 0,5-5 0 16,2 0 0-16,3-2 0 0,1 0 0 0,0-1 0 16,2-1 0-16,0 1 0 0,0-2 0 0,0-3 0 15,0 2 0-15,1 1 0 0,1-5 0 0,-4 2 0 0,-1 3 1 16,-2-3-1-16,-2 1 2 0,-2 3-1 0,-4-5 0 15,-2-2 0-15,-2 0 0 0,-4 1 0 0,-1 1 0 16,-2-1-1-16,-2 2 1 0,-3 0-1 0,-8 4 2 16,-2 1-2-16,-6 3 1 0,-3-3-1 0,-2-5 1 0,-1-1-1 15,-1 1 0-15,-3-6 0 0,1 1 1 16,0-3-1-16,0-3 0 0,4-2 0 0,0 0 0 0,4 2 0 16,1-5 0-16,4 0 0 0,3-1 1 0,2-2-1 15,1 1 1-15,3-1 0 0,2-1 0 0,3-1 1 16,3 0-1-16,1-3 0 0,3 1 0 0,0-3 3 15,4 2 1-15,2-3-1 16,-1 2 1-16,1-4 6 0,1 1 1 0,5 1 0 0,2 1 0 0,1-2 13 0,3 1 0 16,0 1 1-16,2 1 0 0,2-2 3 0,1 2 2 15,0 1-1-15,-2-3 0 0,3 1-2 0,-1-2 0 16,-2 2 0-16,1 2 0 0,-1 4-11 0,-1-2 0 16,0-1 0-16,-2 1 1 0,-1 0-8 0,0 0 0 15,-4 1 0-15,-4 3 0 0,-5 6-3 0,-3 4 0 0,-5 0-1 16,3-4 1-16,-3 4-3 15,0 0 0-15,0 0-1 0,-3 0 2 0,3 0-3 0,-7-3 1 0,-1 2 1 16,-4-2-1-16,-12-1-1 0,-2 3 1 0,2 1-1 16,4-3 0-16,2 3-2 0,2 0 1 0,3 0-1 15</inkml:trace>
  <inkml:trace contextRef="#ctx0" brushRef="#br0" timeOffset="27819.32">26210 3048 1306 0,'-2'0'0'0,"2"0"0"0,3-3 0 0,-3 3 18 0,7 4 1 15,-7-4-1-15,3 4 1 0,-3-4 10 0,1 0 1 16,-1 0-1-16,-1 3 2 0,1-3-19 0,-3 0 0 16,3 0 1-16,-12 9-1 0,-3 4-10 0,-5 6 2 15,1-2-2-15,0 7 1 0,0 0-2 0,0 4 2 16,1 1-2-16,2 1 1 0,4 2-1 0,-3 1 1 16,4 0 1-16,3 0-1 0,5-1 0 0,1-4 0 15,6-2 1-15,0-2-1 16,4-4 0-16,4-1 0 0,0-1 1 0,4-3-1 0,2-2-1 0,1 0 1 0,0-2 1 15,0-6-1-15,0-2-1 0,0-3 1 16,1 0-1-16,0-3 1 0,4-1 0 0,0 0-1 0,2-4 0 16,1-5 0-16,3 0 0 0,0 1 0 0,1-7 0 15,-1 1 0-15,2-5 1 0,3-1-1 0,-2-2 0 16,-3 1 0-16,-1-3-1 0,-2-4 1 0,0 2 0 16,-1-5 0-16,-4 2-1 0,-1 0 1 0,-5-1 1 15,-5 3-1-15,-5 2-1 0,-4-3 1 0,-5 6 0 0,-5-3 0 16,-5 1-1-16,-4 4 1 0,-6 3 0 15,-4 1 0-15,-5 1-1 0,-4 4 2 0,-7 4-1 0,-7 0 0 16,-7 6 1-16,-7 4 1 0,-6 6 0 0,-8 4 0 0,-8 10 3 16,-10 3 0-16,-12 13 0 0</inkml:trace>
  <inkml:trace contextRef="#ctx0" brushRef="#br0" timeOffset="29572.67">15567 6016 12 0,'-4'0'0'0,"4"0"0"0,-13-6 0 0,13 6 0 15,-18-13 0-15,18 13 0 0,-19-9 0 0,19 9 21 16,-17-6 2-16,17 6-1 0,-10-2 0 0,10 2 4 0,-6 0 1 16,6 0-1-16,-5 0 1 0,5 0-10 0,-6 0 1 15,6 0 0-15,-12-5 0 0,12 5-1 0,-12-3-1 16,12 3 1-16,-18-8 0 0,18 8 2 0,-11-5 0 16,11 5 0-16,-10-7 0 0,10 7 8 0,-8-7 0 15,8 7 0-15,-6-6 1 0,6 6 10 0,-2-11 2 16,2 11-2-16,2-21 1 0,1 5 6 0,2 1 0 15,6-3 0-15,-1 1 1 0,6 1-8 0,4-5 1 16,1 2-1-16,0 3 2 0,-4 4-1 0,3 2 1 0,2 2 0 16,-1 0 0-16,-4 1-10 0,2-1 2 0,2 3-1 15,1 0 0-15,-1 5 9 0,0 0-1 0,-4 2 0 16,1 1 2-16,1 2-9 0,-5 3 2 0,-1 3 0 16,-2 1-1-16,-3 9-5 0,-3-1 0 0,-4 6 0 15,-4 1 2-15,-3 6-12 0,-4 0 1 0,-6 0 0 16,-1 4 0-16,-4-1-1 0,0 2 0 15,-4 2 0-15,-7 1 0 0,-1 3-11 0,-2 2 1 0,-2-1 0 16,-1-1 1-16,-2-3-4 0,0-3-1 0,3-1 1 0,4-4 0 16,2-3-4-16,6-3 0 0,4-3 1 0,1-4-1 15,0-1-1-15,6-6 0 0,3-1 0 0,3-4 1 16,8-8-1-16,-6 8 0 0,6-8 0 0,-2 5 1 16,2-5 0-16,0 0 0 0,0 0 0 0,2-3 0 0,4 1 2 15,0-4-1-15,7-2 0 0,8-1 2 0,1-4 0 16,7-3 1-16,1 0-1 0,-1 2 2 15,-1 3-1-15,1-2 2 0,-3 5-1 0,1-3 0 0,0 3 0 16,0 2 1-16,0 3-2 0,0-2 2 0,2 2-3 16,0-2 2-16,-1 5-1 0,1-3 0 0,-2 1-1 15,2 2 0-15,-1 0-1 0,1 0 2 0,-2 0-2 0,0 2 2 16,-1 1-2-16,-4-3 2 0,-1 5-4 0,-4-2 0 16,-2-1 0-16,-3 1 1 0,-2-2-1 0,-2-1 2 15,0 2-1-15,-6 0 0 0,-2-2-1 0,6 0 0 16,-6 0 0-16,1 3 1 0,-1-3-2 0,4 0 1 15,-4 0 0-15,1 0 0 0,-1 0-1 0,0 0 0 16,0 0 0-16,0 0 0 0,0 0-1 0,0 0 0 0,0 0 0 16</inkml:trace>
  <inkml:trace contextRef="#ctx0" brushRef="#br0" timeOffset="30241.32">16729 5622 929 0,'0'0'0'0,"0"0"0"15,0 0 0-15,0 0 4 0,0 0 1 0,0 0-1 16,0 0 2-16,0 0-2 0,-3 3 2 0,3-3-2 16,-1 4 2-16,1-4-6 0,-8 6 0 0,8-6 0 15,-13 16 0-15,13-16-3 0,-29 28-1 0,15-9 1 16,-1 2-1-16,3 3-11 0,-1 1-1 0,0 3 0 15,0 1 1-15,1-1-4 0,-1 6 1 0,5-6 0 16,3-4 0-16,5-4 12 0,0 1 0 0,7-4 1 16,-1 2-1-16,2-6 5 0,5 1 0 0,-1 1 0 0,1-3 0 15,0-2 0-15,3 1 1 0,1 0 0 0,1-2 0 16,1-1-1-16,2 0 1 0,-1 5 0 0,0-4 0 16,0 3-2-16,4 0 1 0,-1 1 0 0,-3 0 1 15,-1 1-2-15,1-2 1 0,-1 4-1 0,-3-3 0 16,1 3 1-16,1-2 1 0,-2 0 0 0,-2-1 0 15,-3-5 0-15,-1 0 0 0,-4-2 0 0,-4 0 1 16,-2-6 3-16,-2 5 0 0,2-5 0 0,-13 11 0 16,-1-1 7-16,-5-2 1 0,-2 0-1 15,-6 0 0-15,-5-1 2 0,-5 1 1 0,-1-1-1 0,-2-4 2 0,1 0-7 16,-1-3 1-16,1 2-1 0,4-4 1 0,3-3-7 16,2-3 0-16,3 0 0 0</inkml:trace>
  <inkml:trace contextRef="#ctx0" brushRef="#br0" timeOffset="30383.63">17144 5437 213 0,'19'-8'0'0,"5"-3"0"15</inkml:trace>
  <inkml:trace contextRef="#ctx0" brushRef="#br0" timeOffset="30927.35">17373 5424 200 0,'0'0'0'0,"0"0"0"0,0 0 0 16,0 0 5-16,0 0 0 0,0 0 1 0,3 2 0 0,-3-2 26 15,7 5 1-15,-7-5-1 0,14 14 2 0,-14-14 21 16,24 28 1-16,-13-10 0 0,-1-2 0 0,-1-1-22 16,1 3 0-16,-1-1-1 0,3 2 2 0,-4-3 16 15,1 2-1-15,-1-3 1 0,0-4 0 16,-2 2-10-16,1-3 0 0,-7 1 1 0,1 1-1 0,-1 1-7 0,-1-2 0 16,1 2-1-16,-3 4 2 0,-1 7-8 15,0 0 0-15,-3 4 0 0,-1-1 1 0,0 3-9 16,0 0 0-16,-1 2 0 0,1-4 1 0,1 1-5 15,1-1 1-15,1-5-2 0,2 0 2 0,3 1-5 0,2-6 0 16,1-1 1-16,0-3-1 0,2-1-2 0,-4-4 0 16,3 2 0-16,0-3 1 0,3-3-5 0,-1 0 2 15,1 1 0-15,-1 2 0 0,2 2-3 0,3 1 2 16,2-3-2-16,0 1 2 0,-1-1-3 0,4 0 2 0,-1-5-2 16,1 2 1-16,0 0-1 0,-4-5 0 0,4 0 0 15,2 0 1-15,-1 0-2 0,1 0 0 0,1-5 1 16,2-3-1-16,-1 0-1 15,1 0 1-15,0-5 0 0,-2 1 1 16,0-2-1-16,0-1 0 0,-1-4 0 0,-2 2 1 0,-2 1 1 0,-1-1 1 16,-4-2-1-16,-2 1 1 0,-3 2 7 0,-4 4 0 0,-4-1 1 15,1-1-1-15,-4 4 8 0,1-1 0 0,-7 3 1 16,-3 2 0-16,-1-2 4 0,-4 0-1 0,0 3 1 0,-1 2 0 16,-2 3 5-16,0-3 0 0,-2 1 1 0,1 2 0 15,1 0-4-15,2 0 0 0,1 2 0 0,2 1 1 16,1-1-7-16,2 1 0 0,4 0 1 0,1 0 0 15,3 2-5-15,1-3 0 0,7-2 0 0,-6 6 0 16,6-6-5-16,-7 5 0 0,7-5 1 0</inkml:trace>
  <inkml:trace contextRef="#ctx0" brushRef="#br0" timeOffset="31519.57">18432 6037 1369 0,'0'0'0'0,"0"0"0"0,0-3 0 16,0 3 40-16,0-8 0 0,0 8 1 0,0-5-1 0,0 5-4 15,0-3 0-15,0 3 0 0,0-2 0 0,0 2-17 16,0 0 1-16,0 0-1 0,0 0 1 0,0 0-15 0,0 0 0 16,0 0 1-16,0 0 0 0,0 0-5 15,0 0 0-15,0 0 0 0,20-7 0 0,1-6-1 0,1 2 1 16,4-2-1-16,-1 5 1 0,2 0 1 15,2-1 0-15,3 1 0 16,1 0 0-16,4 0 2 0,1-5 0 0,2 1 1 0,2 1-1 0,-1-5 3 0,2 0 0 16,3 0-1-16,-3 3 1 0,2 1-1 0,1 2 0 15,0-2 0-15,1 1 1 0,-3-1-3 0,-1 3 1 16,-1-2-1-16,-6 1 2 0,0 2-4 0,-3 4 0 16,-3-4 1-16,-4 1 0 0,-5 3-2 0,-2-1 0 15,-8 5 0-15,-2 0 0 0,-9 0-1 0,7 3 0 0,-7-3 0 16</inkml:trace>
  <inkml:trace contextRef="#ctx0" brushRef="#br0" timeOffset="31819">19163 5559 1180 0,'0'-2'0'0,"0"2"0"0,3-6 0 0,-3 6 11 15,4-19 0-15,-4 19 1 0,8-10-1 0,-8 10 15 16,19 0 0-16,-19 0-1 0,12 2 2 0,-12-2-4 16,10 6-1-16,-10-6 1 0,13 21 0 0,-7-4-10 15,0 2 0-15,-2 7-1 0,-1-1 2 0,-6 7-5 0,-2 4 0 16,-3-3 0-16,0 4 1 0,-2-1-3 0,2-1 0 15,-3 1 1-15,3 1 0 0,3-4 2 0,1-1 1 16,1-1 1-16,1-2-1 16,2-1-1-16,0-1 1 0,0 0-1 0</inkml:trace>
  <inkml:trace contextRef="#ctx0" brushRef="#br0" timeOffset="32334.98">20167 5375 1231 0,'0'0'0'0,"0"0"15"0,0 0 2 0,0 0 0 0,5 0 0 15,-5 0 9-15,3 0 0 0,-3 0 1 0,3 2 0 16,-3-2-4-16,2 3 0 0,-2-3 0 0,-5 16 0 16,2 4-11-16,0 6-1 0,-2-1 0 0,-3 7 1 0,-3-1-5 15,0 7 1-15,-2-1-1 0,0-1 1 0,-1-3-6 16,1 4 0-16,4-4 0 0,4 0 1 0,0-1-2 16,5-2 1-16,5-3 0 0,-2-3 0 15,3-4 0-15,2-5-1 0,4-1 0 0,0-5 1 16,1 2-2-16,0-4 0 0,1-1 0 0,1-4 0 0,0-4 0 0,1-1 0 15,2-2 0-15,4-3 0 0,-1-3 0 0,3-1 0 16,1-4 0-16,2-3 0 0,2-3 0 0,1-4 0 16,2 1 0-16,-5 1 0 0,2-4-1 0,0-1 1 15,1 1 0-15,2-1 0 0,-2-1-2 0,2-2-1 16,-3 4 1-16,-2-1 1 0,-2 4-5 0,-1 1 1 16,-1 4-1-16,-4 1 1 0,-5 6-13 0,-3 5 0 15,-1 3 0-15,-4 4 0 0,-6 1-8 0,5 5 0 0,-5 2 0 16,0 6 1-16,-3 11-4 0,0 4 1 0,-4 6 0 15,-4 2 1-15,-3 5 11 0,-4 0 0 0,-1 5 0 16,-2 3 0-16,-1 4 6 0,-2-1 1 0,0-1-1 16,2 1 1-16,1-3 7 0,0-3 1 0,1-2 0 15,2 0 0-15,2-6 1 0,0-1 0 0,2-4 0 16</inkml:trace>
  <inkml:trace contextRef="#ctx0" brushRef="#br0" timeOffset="32837.58">21246 5508 1004 0,'2'0'0'0,"-2"0"0"0,3-1 0 0,-3 1 11 0,0 0 0 16,0 0 1-16,2 0-1 0,-2 0 13 0,6 1 2 16,-6-1 0-16,8 14 0 0,-8-14-1 0,13 34 0 15,-8-17 1-15,-4 7 0 0,-2 0-7 0,-4 1 0 16,-2 3 0-16,3 1 1 0,-1-1-3 0,0 1 1 16,-1-1 0-16,3-2 0 0,3 1-3 0,0 0-1 15,1-4 1-15,4-2-1 0,1-2-1 0,2-6 0 16,3-1 0-16,2 1 0 0,2-2-3 0,-1-3 0 15,2-3 0-15,5-1 0 0,-1 0-4 0,4-4 1 0,2 0 0 16,-1-5-1-16,1 2-1 0,-1-5-1 0,4-3 1 16,-2 1 0-16,2-2-1 0,-2-1-1 0,-2-3 0 15,1 0 1-15,-2-4-2 0,0 1 0 0,-4-2 1 16,-2-1-1-16,-2-2-1 0,-2 0 1 0,-3 2-1 16,-1-2 2-16,-1-1-2 0,-4 1 0 0,-3 4 0 15,-4-1 1-15,-3 2-1 0,-7 3 0 0,-3 4 1 16,-1 2-1-16,-4-1 0 0,-3 3 0 15,-1 2 0-15,0 3 0 0,-3 3 3 0,-1 0-1 0,-3 0 0 16,1 3 1-16,0 2 2 0,0-1 1 0,-1 1 0 16,1 1 0-16,1 1-4 0,1-1 1 0,1 2 0 0,3-3 0 15,1 3-4-15,4-4 0 0,5 1 0 0</inkml:trace>
  <inkml:trace contextRef="#ctx0" brushRef="#br0" timeOffset="33149.4">22427 5649 1293 0,'18'0'0'0,"3"0"0"15,-4-3 0-15,-4 3 5 0,-3-3 0 0,2 1 0 16,6 2 1-16,6 2 6 0,1 1 0 0,2-3 1 16,0-5-1-16,1 0 0 0,-1 2 1 0,0-5-1 15,0 0 1-15,0-3-6 0,0-1 1 0,2-3-1 16,1 1 1-16,0 0-2 0,-1-5 1 16,1 2 0-16,-1 1 0 0,1 3 3 0,0-3 0 0,-2 4 0 15,-3-4 1-15,-3 3 0 0,-2-3 2 0,-3 4-2 16,-1 4 1-16,-3 0-7 0,-2 3 0 0,-3 0 1 15</inkml:trace>
  <inkml:trace contextRef="#ctx0" brushRef="#br0" timeOffset="33441.55">22834 5241 954 0,'0'0'0'0,"0"0"0"0,0 0 0 0,0 0 6 0,0 0 0 15,0 0-1-15,0 0 2 0,0 0 0 0,0 0 1 16,0 0-2-16,0 1 2 0,0-1-7 0,6 3 2 16,-6-3-1-16,11 16 0 0,1 5-2 0,0 1 0 15,-1 5 0-15,-3 1 0 0,-4 9-2 0,-1 4 0 16,-2-3-1-16,1 2 2 0,-2 1 1 0,-2 0 0 0,-1 0 0 15,0-1 1-15,1-4 5 0,-4-3 1 0,3 1-2 16,1-3 2-16,2-1 9 16,0 2 1-16,2-4-1 0</inkml:trace>
  <inkml:trace contextRef="#ctx0" brushRef="#br0" timeOffset="34335.96">23792 5245 1206 0,'6'-3'0'0,"-6"3"0"0,16-8 0 0,-16 8 13 16,13-6 2-16,-13 6-1 0,25-11 1 0,-6 3 17 15,7-2 0-15,-1 3 1 0,-1-1-1 0,0 0 19 16,0-3-1-16,-1 1 1 0,-3 2 0 0,1 0-9 0,0 4-1 16,-2-3 1-16,0 6-1 0,-2-3-5 0,-1 3 0 15,0-1 0-15,-3 2 0 0,-2 0-6 16,-1 2 1-16,-2-1-1 0,-2-1 0 0,1 0-11 0,-3 4 0 16,3-4 0-16,-1 4 2 0,-6-4-7 0,10 5 2 15,-10-5-2-15,8 11 2 0,-8-11-7 0,3 10 0 16,-2-4 0-16,1 2 0 0,-2-3-2 0,-2 3 1 15,2-4-2-15,0 1 2 0,0-5-4 0,-1 11-1 16,1-11 0-16,0 5 2 0,0-5-4 0,0 3 1 0,0-3-1 16,0 5 2-16,0-5-3 0,0 3 1 0,0-3 0 15,0 2 0-15,0-2-1 0,0 0 1 0,0 0-1 16,0 0 1-16,0 0-1 0,-2 0 0 0,2 0 0 16,-3 0 0-16,3 0 0 0,-3 0 0 0,3 0 0 15,-7 0 0-15,7 0-3 0,-3 0 1 0,3 0-1 16,-5 0 1-16,5 0-5 0,-3 0 1 0,3 0-1 15,-3 0 1-15,3 0-4 0,-3 0 1 0,3 0-1 16,-3 0 1-16,3 0-2 0,-3 0 1 0,3 0-1 0,0 0 1 16,0 0-2-16,0 0 2 0,0 0 0 0,0 0 0 15,0 0 2-15,0 0 0 0,0 0 0 0,0 0 2 16,0 0-1-16,0 0 1 0,0 0 1 0,0 0-1 16,0 0 2-16,0 0-1 0,0 0 1 0,6 0 0 0,-6 0 2 15,9 0 0-15,-9 0 0 0,12 0-1 0,-4 0 2 16,1 0 1-16,-1-2 0 0,-1-1 0 0,-7 3 0 15,9-5 0-15,-9 5 0 0,10 0 0 0,-10 0 1 16,9 0 0-16,-9 0 1 0,8 0-1 0,-8 0-1 0,7-6 1 16,-7 6 0-16,3-2 0 0,-3 2-1 0,3 0 0 15,-3 0 0-15,3 0 0 0,-3 0-1 16,3 2 1-16,-3-2 0 0,3 0 0 0,-3 0-2 0,4 0 1 16,-4 0-1-16,3 0 1 0,-3 0-2 0,1 0 0 15,-1 0-1-15,0 0 1 0,0 0 1 0,0 0 0 16,0 0 0-16,0 0 1 0,0 0 0 0,0 0 0 15,0 0 0-15,0 0 0 0,0 0-2 0,0 0 1 16,0 0 0-16,0 0 0 0,0 0 1 0,0 0 1 0,0 0-2 16,0 0 2-16,0 0-1 0,0 0 0 0,0 0 0 15,0 0 0-15,0 0-1 0,0 0 1 0,0 0-2 16,0 0 2-16,0 0-2 0,0 0 1 0,0 0-1 16,0 0 1-16,0 0 0 0,0 0 1 0,0 0 0 15,0 0-1-15,0 0 1 0,0 0 1 0,0 0-1 16,0 0 1-16,0 0-1 0,0 0 1 0,0 0 0 15,0 0 0-15,0 0-1 0,0 0 1 0,0 0-1 16,0 0 1-16,0 0-2 0,0 0-1 0,0 0 1 16,0 0 1-16,0 0-6 0,0 0 2 0,0 0-1 0,0 0 0 15,0 0-14-15,0 0 1 0,0 0 0 0</inkml:trace>
  <inkml:trace contextRef="#ctx0" brushRef="#br0" timeOffset="34537.15">24211 5245 803 0,'0'0'0'0,"0"0"0"0,0-4 0 0,0 4 1 0,0 0 1 15,0 0 1-15,0 0-1 0,0 0-2 16,0 0 0-16,0 0 0 0,0 0 1 0,0 0-2 0,0 0 0 16,0 0 0-16,0 0 1 0,0 0-7 0,5 0 0 15,-5 0 0-15,5 0 2 0,-5 0-9 0,7 0 1 16,0 0-1-16,-1 0 1 0,-6 0-10 0,13-7 2 0,-7 6 0 15</inkml:trace>
  <inkml:trace contextRef="#ctx0" brushRef="#br0" timeOffset="35069.94">24166 5214 75 0,'0'0'0'16,"0"0"0"-16,0 0 0 0,0 0-1 0,0-5 1 15,0 5-2-15,0-5 2 0,0 5-1 0,7-3 1 0,4 0-1 16,5-3 1-16,6-2-1 0,5 0 1 0,0-3-1 16,-4 3 1-16,-1 0 0 0,-6 1 0 0,1 0 0 15,1-1 0-15,-1 3 7 0,-1 2 1 0,0-2-2 16,-3-1 2-16,-2 1 22 0,-1 0 1 0,-4 2-1 15,-1 1 1-15,-5 2 5 0,10-3 0 0,-10 3 0 16,6-3 1-16,-6 3-8 0,3-2 2 0,-3 2-1 16</inkml:trace>
  <inkml:trace contextRef="#ctx0" brushRef="#br0" timeOffset="35652.93">23991 5199 150 0,'-16'5'0'0,"-3"-3"0"0,1 1 0 0,6-3 9 15,1 0 0-15,-2 0 0 0,-3 3 1 0,-8-3-8 16,-2 5 2-16,1-2-1 0,3-1 0 0,2 1-3 16,3 0 0-16,3 2 0 0,-1-5 0 0,1 0-2 15,0 0 0-15,4 1 0 0,2 2-1 0,8-3 1 16,-2 0 1-16,2 0 0 0,-1 0 0 0,1 0 1 0,-3 4 0 16,3-4 0-16,0 4 1 0,0-4 10 0,-4 13 0 15,3 0 0-15,-1 6 2 0,2 6 29 0,-5 0 1 16,4 2 0-1,-1 2-1-15,1-4 9 0,-1-1 0 0,1-4 1 0,1 1 0 0,-4 0-17 16,3-4 0-16,-1 2 0 0,1-5 1 0,-1 1 0 0,0-1 0 0,2 0 0 16,0-1 0-16,-1-4-6 0,1-1 1 15,1-2 0-15,1 1 0 0,0-1-6 0,-2 2 0 0,0-3-1 16,0 3 1-16,0-4-4 0,0 4 2 0,0-8-1 16,0 8 1-16,0-8-5 0,4 10 0 0,-4-10-1 15,5 8 3-15,-5-8-5 0,3 0 2 0,-3 0-1 16,3 3 1-16,-3-3-4 0,7 0 1 0,-7 0-1 15,8-8 2-15,3 0-4 0,-1-5 1 0,4 1 1 16,0-4-1-16,1 0-3 0,-1-1 1 0,0 1-1 16,2-3 1-16,3 5 0 0,0-2 0 0,2-2 0 15,2 4 2-15,0 5-2 0,1-4 0 0,-1 5 0 16,-3-3 0-16,1 3-1 0,-2 0 1 0,2 3-1 0,0 4 1 16,-2 2-2-16,0 4 1 0,0 1-1 0,0 1 1 15,0 1-2-15,-1 3 0 0,-4-2 0 0,-1 2 1 0,-2 2-2 16,-1 0-1-16,-2 1 1 0,-2 3-1 0,-3 1 5 15,-1 2 1-15,-2 1-1 0,-2 1 0 0,-1-5 6 16,0 4-1-16,-4-4 1 0,-1 2 0 0,-1 2 4 16,-2-5 0-16,-2 0 0 0,-1 1 2 0,-2-1-7 15,-2 1 1-15,-1-1 0 0,-2 0 1 0,-3 1-11 0,-3 2 1 16,0-3 0-16,0-1-1 0,-2-3-4 16,1-1 0-16,1-3 0 0,3 0 0 0,1 0-1 0,1-6 1 15,3 1-1-15,3-3 0 0,3 3-1 0,4-1 0 16,4-4 0-16,-3 2 1 0,8 0-1 0,-6-6 0 15,6 6 0-15</inkml:trace>
  <inkml:trace contextRef="#ctx0" brushRef="#br0" timeOffset="36136">24987 5237 1017 0,'3'0'0'0,"-3"0"0"0,13-9 0 0,-13 9 17 16,14-6 0-16,-14 6 0 0,23-16 1 0,-23 16 18 16,24-22 0-16,-24 22 0 0,25-24 1 0,-25 24-9 0,26-24 1 15,-26 24 0-15,27-20 0 0,-10 10-15 0,2 2-1 16,-3 0 1-16,4 0-1 0,0-3-4 0,3 2 1 15,0 1-1-15,1 0 1 0,2 3-2 0,-1 0 1 16,1 2 0-16,-1 3 0 0,4 0-2 0,0 0 1 16,-4 3-2-16,-1-3 2 0,0-3-1 0,0 3 0 15,0 0-1-15,-2 3 1 0,1-1-1 0,-1 1-1 16,-1-1 1-16,-1-1 1 0,-1 4-6 0,-1-3 1 0,-4 1-1 16,-1-3 1-16,-2 3-2 0,-8 2 0 0,-3-5 0 15</inkml:trace>
  <inkml:trace contextRef="#ctx0" brushRef="#br0" timeOffset="36453.42">25030 5613 904 0,'3'1'0'0,"-3"-1"0"0,12 3 0 0,-12-3 8 15,6 4 0-15,-6-4 0 0,22 4 1 0,-3 0 10 16,4 2 1-16,1-3 0 0,-2 0 0 0,0-6 4 16,2 0-1-16,0 1 1 0,-2-1-1 0,2 2-2 15,0-3-1-15,0 0 0 0,0-4 1 0,1-3 13 16,1 1 0-16,0 2-1 0,2-4 2 0,2 0 4 0,2 3 2 15,0-4-1-15,0 2 1 0,2 0-3 0,1 2 1 16,-2-4-1-16,-1 2 2 0,-3 1-9 0,-1-2 0 16,3 1 1-16,-1 3-1 0,-1-3-20 0,-1 4 1 15,1-1-1-15</inkml:trace>
  <inkml:trace contextRef="#ctx0" brushRef="#br0" timeOffset="37152.74">26683 5139 1105 0,'2'-4'0'0,"-2"4"0"0,4-16 0 0,-4 16 5 0,4-13 1 15,-4 13 0-15,4-21-1 0,3 6 7 0,1-1-1 16,0-2 0-16,0 3 1 0,0-1 0 0,0 0-1 16,1 0 0-16,2 2 1 0,2-2-2 0,1 0 1 15,2-1-1-15,4-2 1 0,2 1 1 0,2-1 2 16,1 2-1-16,1-2 1 0,1 5 0 0,2-2 1 0,-1 0-1 16,1 6 2-16,0 3-4 0,-1-1 1 0,-1 8-1 31,-1 0 0-31,-5 1 1 0,-2 6-1 0,-2 2 0 0,-4 4 2 0,-3 3-4 0,-4 3 0 0,-3 1 0 15,-3 1 1-15,-3 4-5 0,-2 0 1 0,-3 4 0 16,-3 3-1-16,-3-2-2 0,-5 4 0 16,-1-3-1-16,1-3 2 0,2-1-3 0,-1-6 0 0,2-1 1 15,2-4-1-15,3-2-2 0,1-3 1 0,1-1 0 16,-1-2 0-16,4-2-1 0,3-4 0 0,3-2 0 16,-4 3 0-16,4-3-1 0,-3 1 1 0,3-1 0 0,-3 2 0 15,3-2-1-15,-2 0 1 0,2 0-1 0,5 2 1 16,-5-2-1-16,7 0 0 0,2 0 0 0,12 0-1 15,8 0 1-15,6-2 1 0,0-1 0 0,-3 3 0 16,-2 0 0-16,-3 3 0 0,-3 3 0 0,-2 2 0 16,-3 3 0-16,-1-1 0 0,-2 1 0 0,-2 2 0 0,-3-1 0 15,0 1 0-15,-6 1 0 0,-5 4 0 0,-6-1 0 16,-5 4 0-16,-4-2 0 0,-1 1 0 0,-3 1 0 16,-3-2 0-16,-4-2 0 0,-2-1 0 0,-4-2 0 15,-3 0 0-15,-2-1 0 0,0 0 0 0,-1-1 0 16,-2 1 0-16,4-2 0 0,2-6 0 0,4-2-1 15,1-1 1-15,4-2 0 0</inkml:trace>
  <inkml:trace contextRef="#ctx0" brushRef="#br0" timeOffset="37623.12">27759 4914 1243 0,'0'0'0'0,"0"0"0"15,0 0 0-15,0 0 9 0,0 0 0 0,0 0 0 16,0 2 0-16,0-2 12 0,0 6 2 0,0-6-1 16,0 8 0-16,0-8 7 0,-2 13-1 0,2-13 0 15,-9 30 0-15,-1-11-9 0,-1 5 1 0,-2-4-1 16,1 3 1-16,-1 0-4 0,-2-2 1 0,1 3 0 0,0-4-1 15,-1 1-3-15,1-1-1 0,1 1 0 0,4-2 2 16,2-2-3-16,3-1 0 0,-1-2 1 0,2 1-1 16,3-6-7-16,0 2 2 0,1-1 0 0,4-2-1 0,1 0-4 15,2 3 2-15,5-7-1 0,1 0 0 0,6-4-2 16,2 0 0-16,0-2 0 0,1-3 0 16,-1-3-3-16,0-1 0 0,0-2 0 0,-1-2 1 0,0-3-6 15,-2-1 1-15,2-2-1 0,-2-2 2 0,-2 1-9 0,-2 2 0 16,-2-2 1-16,-1-6-1 0,1 3 6 0,0-6 1 15,-4 2 1-15,-1 5-1 0,-3-3 3 0,-2 3 2 16,-3 1-1-16,-3 0 1 0,-2 4 2 0,-1-2 1 16,-4 5-1-16,-1-1 1 0,-2 3 0 0,-1 2 0 15,-2-2 0-15,-1 4 0 0,-1 0 0 0,-1 0 1 16,0 0-1-16,0 5 1 0,-2 1 1 0,-1 2 1 16,-2 5-1-16,0-2 1 0,0 5-1 0,0 2 2 15,3 2-2-15</inkml:trace>
  <inkml:trace contextRef="#ctx0" brushRef="#br0" timeOffset="37877.78">28322 4797 1293 0,'16'-9'0'0,"1"-4"0"16,-1 0 0-16,-6 2 18 0,-6-1 0 0,4 1 0 0,3-2 1 15,4 0 23-15,1 1 0 0,-2 1 1 0,-3 1 0 16,-3 4-2-16,-1 1 1 0,-7 5-1 0,4-5 1 16,-4 5-17-16,4 3 0 0,-4-3 1 0,1 2 0 0,-1-2-5 15,0 3 1-15,-3 10-1 0,-2 7 0 0,-3 12-2 16,-1 4 0-16,-6 7 1 0,-2 5 0 0,-7 1 0 16,-3 5 0-16,0-2 0 0,-2 2 2 0,2 3-15 15,0 0 2-15,-2 0 0 0</inkml:trace>
  <inkml:trace contextRef="#ctx0" brushRef="#br0" timeOffset="39721.11">22174 7003 476 0,'0'0'0'0,"0"0"0"0,0 0 0 0,0 0 105 15,2-2-1-15,-2 2 1 0,8 10-1 0,-8 6-28 16,1 7 2-16,-1 3-1 0,0 5 0 0,-1 3-38 16,1 4-1-16,-5 1 0 0,2 1 1 0,-1-1-19 0,3 1 2 15,-4-1-1-15,3-1 0 0,4-1-9 0,0-1 0 16,1-6-1-16,2-1 2 0,3-2-8 0,-4-7 2 16,3 1-2-16,-1 0 2 0,2-6-2 0,2 0 0 15,-1-4 0-15,1 0 0 0,-4-3 2 0,2-4 1 16,0 1 0-16,0-5 0 0,0 0 0 0,2 0-1 0,2 0 1 15,3-5 0-15,4-2 0 0,2-6 1 0,-1 0 0 16,-1-1 0-16,0-2-2 0,1-1-1 0,-1-4 1 16,0-3 0-16,0-4-3 0,0-2 2 0,0-2 0 15,-1 0-1-15,-1 2-1 0,-1-3 0 0,0-3-1 16,-1 2 2-16,0-2-3 0,1 0 0 0,-4-1 1 16,-1 4 0-16,0 1-2 0,-6 2 1 0,-1 7 1 15,1 4-1-15,-3 6 1 0,-2 8 2 0,0 5-2 16,-3-1 2-16,3 1 0 0,0 1 1 0,-4 12-1 15,-2 7 2-15,-5 15 2 0,-2 11 1 0,-3 3-1 0,0 0 1 16,-1 3 3-16,-2 2-1 0,-1 0 0 0,3-2 2 16,3-3 3-16,1-3 1 0,0 2 0 0,0-7-1 15,2 0 7-15,2-1 0 0,1-2-1 0,1-2 1 16,-1 1-6-16,4-3 1 0,-1 1 0 0</inkml:trace>
  <inkml:trace contextRef="#ctx0" brushRef="#br0" timeOffset="40186.01">23172 6993 1130 0,'-2'2'0'0,"2"-2"0"16,-5 11 0-16,5-11 20 0,-11 24 0 0,5-8 0 16,-2 4 0-16,-2 1-4 0,1 4 1 0,1-4-1 15,1-2 0-15,4-5-11 0,2-3-1 0,-1-2 1 16,-1-1 1-16,3-8-8 0,0 8 2 0,0-8-1 15,1 8 1-15,4 0-11 0,2-3 1 0,2 1 0 16,4 1 0-16,4 0-13 0,4 1 2 0,1 0-1 16,2 3 0-16,0-4-11 0,-1 1 0 0,-3 3 0 0,1 5 1 15,-2-2-4-15,0 5 1 0,-3 1-1 0,-1 4 2 16,-4-2 3-16,-2 5 2 0,-1 2 0 0,-1-4 0 16,-4 4 8-16,-3-4 2 0,-2 2 0 0,-1-5 0 15,0 0 5-15,-2-1 0 0,-3-4 1 0,-3-1-1 0,-2-2 4 16,-1 0 1-16,-4-1 0 0,-2-3 0 0,-4-2-1 15,-3-2 1-15,-2-1-1 0,0-5 1 0,1-5-1 16,-1 2 1-16,2-8 0 0,1 1 0 0,2-6-2 16,0-1 1-16,2-2 0 0</inkml:trace>
  <inkml:trace contextRef="#ctx0" brushRef="#br0" timeOffset="40720.4">23514 6883 288 0,'4'0'0'0,"-4"0"0"16,12 0 0-16,-12 0 0 0,10 0 0 0,-10 0 0 15,21 0 0-15,-5 0 0 0,1 0 0 0,2 0 0 16,2-7 0-16,1 1 0 0,1 0 0 0,-1 1 0 15,2-3 0-15,0-2-1 0,0-1 1 0,0-1 0 16,-1-1 0-16,0-1 0 0,-2 1 0 0,1 0 0 0,-5 4 0 16,1-2 0-16,-2 6 0 0,-5-1 0 15,-3 4 0-15,-8 2-1 0,3 0 1 0,-3 0 0 0,-3 2 0 16,3-2 0-16,-3 6 0 0,-7 2 0 0,-3 6 0 16,-4 5 0-16,-5 2 0 0,-2 3 0 15,1-4 0-15,3-4-1 0,-1 1 1 0,0-1-2 0,0 0 2 0,2 0-3 16,2 1 1-16,1-1 0 0,0 2-1 0,0-1 2 15,3 2 0-15,1 2 0 0,-3 2 1 0,2-1 0 16,1 5 1-16,1-1-1 0,3-3 1 0,3-2 4 16,2 0 0-16,3-6 0 0,1 1 0 0,4-2 17 0,3-1 0 15,1 1-1-15,4-1 2 0,5 0 8 0,1-2 1 16,2 1-1-16,-1 1 2 0,1 0-3 16,1 3 1-16,1-2 1 0,-3 2-1 0,0 0-14 0,-1 1 1 15,-2 0-1-15,-1 1 1 0,0-1 9 0,-2 2 0 16,-1-1 0-16,-2-3 1 0,-1 1-14 0,-2-3 2 15,-2-4-1-15,-1 3 0 0,-3-1-5 0,-1-2 1 0,-1-1-1 16,-1 0 1-16,-3-3-3 0,0 3 1 16,-4 0-1-16,-3-1 1 0,-4 1-3 0,1 0 2 0,-5-1 0 15,-2-4 0-15,-3 0-5 0,-1-3 1 0,-1 0-1 16</inkml:trace>
  <inkml:trace contextRef="#ctx0" brushRef="#br0" timeOffset="41170.35">24071 6716 515 0,'1'-1'0'0,"-1"1"4"16,3-3 1-16,17-21-1 0,-1 6 2 0,0 3 0 16,2 3 2-16,-1 3 0 0,-1 1 0 0,-1-5-2 15,-4 1 0-15,2 1 0 0,2 1 1 0,-1 4-7 16,1-1 1-16,1 4-1 0,2-3 1 0,1 1-2 16,0 0 1-16,-1 2 0 0,-2 3 0 0,0 3-2 0,0 1 0 15,1 2 0-15,-3 3 1 0,1 6 1 0,-2 1 0 16,-1 4 0-16,-3 4 0 0,-1 4 1 0,0 6 0 15,-3 2 0-15,0 0 2 0,-2 2 8 0,1 4 0 16,-1-1 0-16,0 0 1 0,1-3 12 0,-1 0 2 0,-1-2 0 16,0 1 0-16,0 1 8 0,-2-2 2 0,0 1-1 15,-2-4 1-15,1 0-2 0,-2-1 1 16,-3-1-1-16,-2 3 1 0,-1 2-5 0,-2-1 2 0,-2 4-1 16,-1-2 1-16,0 4-5 0,0 3 0 0,-2-2-1 15,-1-1 2-15,-4-3-2 0,-1 1 1 0,-2 1 0 16,1 1 0-16,-3-5-6 0,-1 2 1 0,-1-1-1 15,-2-1 0-15,-2-6-5 0,-1 2 1 0,-4-3 0 16</inkml:trace>
  <inkml:trace contextRef="#ctx0" brushRef="#br0" timeOffset="41553.79">21654 6756 1281 0,'-1'-3'0'15,"1"3"0"-15,-2-5 0 0,2 5 28 0,0-6 1 16,0 6-1-16,0 6 2 0,0-6 29 0,2 28 0 0,-1-2 1 16,-2 5 1-16,-2 11-21 0,-2 7 0 0,-2 5 1 15,1 6-1-15,0 6-19 0,-2 7 2 0,1 0-2 16,3 1 2-1,-1-1-7-15,0 1 2 0,3-5-1 0,6-3 1 0,4-6-4 0,3-4-1 0,6-4 1 16,-1 0 0-16,5-8-5 0,3 2 1 0,3-8-1 16</inkml:trace>
  <inkml:trace contextRef="#ctx0" brushRef="#br0" timeOffset="42371.67">25469 7782 1293 0,'1'0'0'0,"-1"0"0"16,2-5 0-16,-2 5 33 0,-2 0 1 0,2 0-2 15,0 0 2-15,0 0 3 0,-3-8 1 0,3 8 0 16,-5-8 0-16,5 8-15 0,-6-19 0 0,1 5 0 16,-3-5 0-16,-2-2-13 0,-1-2 1 0,-1 0-1 15,2-2 0-15,-4 3-4 0,-1 1 2 0,-1 1 0 16,-1-1 0-16,-1-1-1 0,-1 0 1 0,0 4-2 16,-2-1 2-16,-1 5-2 0,0-2-1 0,1 5 1 0,0 3 0 15,-1 2-2-15,1 3 1 0,1 3-1 0,-3 0 1 16,1 3-4-16,0-1 1 0,-2 2-1 0,3 4 1 0,2 3-1 15,0-1 2-15,1 4-2 0,4-1 1 16,1 3 0-16,2-2 2 0,1 5-1 0,4-3 0 0,3 0 1 16,3-2 0-16,1 0 0 0,4 3 0 0,3-1 1 15,2-1-1-15,-1 0 1 0,4 0-1 0,3-3 1 16,1 1-1-16,1 0 1 0,0-2 0 0,1 1 0 0,1 1-1 16,3 1 1-16,1 1 0 15,1 0-1-15,2 3 0 0,-1 1-1 0,-2 1 2 0,-2 3-2 16,-3 0 2-16,-1-2-2 0,-1 3 2 0,-3 1-4 0,-1-1 1 15,-2 1 0-15,-4-4 1 0,-6-1-2 0,-2 1 0 16,-6-1 0-16,-1-1 0 0,-4-1-1 0,-4-1 0 16,-3-1 0-16,-2-2 1 0,-1-1-1 0,-4 0 0 15,-1-5 0-15,0-1 0 0,0-2 0 0,-2-2 0 0,4-3 0 16,2-1 1-16,4-6 3 0,2 0-1 0,4-6 0 16,2-1 1-16,4-2 7 0,4-3 0 0,6-2 0 15,2-3 2-15,5-2 6 0,2-5 0 0,6 0 0 16,1-2 0-16,3-1 2 0,4-2 2 0,-1-2-1 15,-1 1 1-15,0 1-5 0,0 1 0 16,-2 2 0-16,1 3-1 0,-1 1-2 0,0 1 0 0,1 1-1 16,-3 2 1-16,0 1-15 0,-3 3 0 0,-1 4 0 15,0-1 1-15,-2 7-4 0,-3-1-1 0,-1 4 1 16,-4 1 1-16,1 6-13 0,-4 1 0 0,-3 0 1 0,6-5 0 16,-6 5-6-16,5-3 0 0,-5 3 0 15</inkml:trace>
  <inkml:trace contextRef="#ctx0" brushRef="#br0" timeOffset="42727.87">25795 6981 1105 0,'2'-3'0'16,"-2"3"0"-16,5-2 0 0,-5 2 9 0,3 0 1 0,-3 0 0 16,11-3 0-16,-11 3 6 0,13-13 1 0,-13 13-2 15,20-16 2-15,0 4-1 0,-3-4 1 0,4 0-2 16,0-1 2-16,-1-2-9 0,3-2 1 0,4 0 0 15,1 4 0-15,4-4 7 0,2 2 1 0,-1 2-2 16,1-4 2-16,-1 1 3 0,1-1 2 0,-1 5-2 16,1 1 1-16,-1 2-4 0,-1 5 1 0,-2 3-1 15,-1 2 1-15,-4 0-10 0,-2 6 1 0,-1 0 0 16,-1-1 0-16,-1 1-7 0,1 0 1 0,-3 2 1 16</inkml:trace>
  <inkml:trace contextRef="#ctx0" brushRef="#br0" timeOffset="43028.09">25888 7288 1105 0,'5'0'0'16,"-5"0"0"-16,15 3 0 0,-15-3 10 0,16 2 1 16,-16-2 0-16,27 0 1 0,-4 0 10 0,2 3 1 15,2-3-1-15,2-5 2 0,0 0 1 0,-1-1 1 16,3-2 0-16,2 0 0 0,2 0-4 0,0 0 1 16,0-1-1-16,0-4 1 0,2 0-4 0,0-2 1 15,-1 2 0-15,0-3 0 0,0 0-3 0,1-1 1 0,-2-2 0 16,-2 1 0-16,-1 3-5 0,0-3 1 0,-2-1-1 15</inkml:trace>
  <inkml:trace contextRef="#ctx0" brushRef="#br0" timeOffset="44437.16">27668 6256 740 0,'0'0'0'0,"0"0"0"0,0-2 0 16,0 2 20-16,2-11 2 0,-2 11-2 0,6-8 1 0,-6 8 4 15,0-2 0-15,0 2-1 0,0-4 2 16,0 4-27-16,0-7 1 0,0 7-1 0,0-4 1 16,0 4-55-16,0-13 1 0,0 13-1 0,5-11 1 0,-5 11-8 15,5-8 2-15,-5 8-2 0,1-5 1 0,-1 5 28 16,0-3 0-16,0 3 0 0,0-2 0 0,0 2 13 15,0-4 1-15,0 4-1 0,0 0 1 0,0 0 6 0,0 0 2 16,0 0 0-16,0 0-1 0,0 0 5 16,0 0 0-16,0 0-1 0,0 0 1 0,0 0 2 0,0 0-1 15,0 0 0-15,0 0 2 0,0 0 0 0,0 0 0 16,0 0 0-16,0 0 0 0,0 0 4 0,0 0 0 16,0 0 0-16,0 0 0 0,0 0 8 0,0 1 1 0,0-1 0 15,0 0 0-15,0 0 20 0,0 0 0 0,0 0 1 16,0 0 0-16,0 0 14 0,0 3 1 0,0-3-2 15,0 0 2-15,0 0-6 0,0 2 1 0,0-2-1 16,0 2 0-16,0-2-7 0,0 1-1 0,0-1 1 16,0 0-1-16,0 0-3 0,0 3 1 0,0-3 0 15,0 5 1-15,0-5-7 0,0 3 1 0,0-3-1 16,3 0 2-16,-3 0-4 0,4 2 1 0,-4-2-1 16,3 0 0-16,-3 0-5 0,3 3 1 0,-3-3 0 15,0 3-1-15,0-3-2 0,0 5-1 0,0-5 1 16,0 0 0-16,0 0-3 0,0 0 0 0,0 0-1 0,0 1 1 15,0-1-3-15,0 0 1 0,0 0 0 0,0 0 0 16,0 0-2-16,0 0 0 0,0 0 0 0,0 0 1 16,0 0-5-16,0 4 1 0,0-4-1 0,0 0 1 15,0 0-3-15,0 0 0 0,0 0 0 0,0 0 1 16,0 0 0-16,0 0 1 0,0 0-1 0,0 0 0 0,0 0 1 16,0 0 1-16,0 0-1 0,0 0 2 0,0 0 0 15,0 0 1-15,0 0 0 0,0 0 0 0,0 0 3 16,0 0 1-16,0 0-1 0,2-8 1 0,-2 8 1 15,12-13-1-15,-12 13 0 0,26-25 0 0,-9 6 0 0,2 1 0 16,2-2 0-16,0 4 0 0,-2 0-1 16,2 3 1-16,-1 1-1 0,3 1 1 0,-1 1 14 0,0 2 1 15,-1 0-1-15,-2 4 1 0,0 0 8 16,-1 4-1-16,-1 0 1 0,-1 4 0 0,0 0 0 0,-1 4 1 16,-3 0-1-16,0 0 1 0,-3 5-3 0,1-1 1 15,-4 1-1-15,-3 3 1 0,-3 4-12 0,-1 4 0 16,-4-2 0-16,-5 2 0 0,-4 5-6 0,-5-1 0 0,-3-3 0 15,-2 2 0-15,-3-1-8 0,-2-3 1 0,-1 3 0 16,1-7-1-16,3-2-6 0,2-6 1 0,4-1 0 16,2-2 1-16,5-4-2 0,4 0 0 0,-1-4 0 15,2 0 0-15,8 0-2 0,-8 0 1 0,8 0 0 16,-4 0 0-16,4 0-2 0,-4 0 1 0,4 0-2 16,-3 0 2-16,3 0-3 0,-1 0 1 0,1 0-1 15,4-5 2-15,-4 5-1 0,7-3 0 0,2-2 0 16,7 2 0-16,7-5 2 0,5 3 1 0,1 0-1 15,0 4 1-15,-1-1 1 0,1 2 0 0,0 0 0 0,-1 2 0 16,1 1 0-16,0 0 0 0,-2 5 0 0,-2 0 0 16,-1 1 0-16,-1 4 0 0,-4 3 0 0,-3 1 0 0,-4 2 0 15,-2 2 0-15,-4 3 0 0,-2-2 0 16,-4 5 0-16,-4 1 0 0,-2 1 0 0,-4-1 0 0,-2 1 0 16,-4-1 0-16,-2-1 0 0,-1-3 0 15,-2-3-1-15,-1-2 1 0,-2-4 0 0,-1 3 0 0,-2-6 0 16,-2 0 0-16,0-6 0 0,1 0 0 0,-1-6-2 15,2 0 2-15,3-6 0 0,2 0 0 0,2-2-1 16,3-3 0-16,4-2 0 0,4 0 1 0,1-3-4 0,4-1 0 16,6 1 0-16</inkml:trace>
  <inkml:trace contextRef="#ctx0" brushRef="#br0" timeOffset="44870.67">28301 6213 1030 0,'9'-11'0'0,"-9"11"0"15,24-22 0-15,-24 22 4 0,11-7 1 0,-11 7-1 16,13-5 1-16,-13 5 14 0,18-4 0 0,-18 4 0 16,13-3 0-16,-13 3 0 0,4 3 1 0,-4-3 0 15,3 4 1-15,-3-4-8 0,4 8 1 0,-4-8-1 16,1 21 2-16,-2-5-4 0,-3 6 0 0,-2-1 0 16,-3-2 2-16,-3 1-3 0,-2 1 0 0,0-2 0 15,1 0 1-15,3 0 0 0,4-3 1 0,1-4-1 16,0 1 0-16,2 0 0 0,3-2 2 0,2-2-2 15,-1 2 1-15,3-3-1 0,0 0 1 0,3-3-1 16,1-2 0-16,1 3-2 0,2 1 0 0,4-3 0 0,1-4 1 16,1 0-2-16,2-4 0 0,2 0 0 15,0 1 1-15,0-3-2 0,-1-2 1 0,1-6 0 0,-2 0 0 16,0-5 2-16,0 1 0 0,1-7 0 0,-5 1 2 0,1-3-2 16,-1-1 0-16,-4-1 0 0,-3 1 1 0,-2 1-3 15,-3-2 0-15,-3 1 0 0,-1 4-1 0,-4 0 0 16,-1 7 0-16,-4-2 0 0,-3 5 1 15,-3 2-1-15,-3 3 1 0,0 1 0 0,0 2 1 16,0 4 5-16,-2 2 0 0,0 2 1 0,1 1-1 0,-3-3 1 0,0 3 1 16,0 2-2-16,3-4 2 0,2 3-1 15,2 0 0-15,2 3 0 0,1-3 1 0,5 0-11 0,2 0 2 16,6-4 0-16,-5 5-1 0,5-5-3 0,-3 8-1 16,3-8 0-16,0 9 1 0,0-1-3 0,0 3 0 15,3-1 0-15</inkml:trace>
  <inkml:trace contextRef="#ctx0" brushRef="#br0" timeOffset="45145.24">28876 5845 1004 0,'5'-12'0'0,"-5"12"0"15,11-24 0-15,-11 24 10 0,2-16 0 0,-2 16 0 16,6-9 0-16,-6 9 7 0,14-11 0 0,-14 11 0 15,10-5 1-15,-10 5 1 0,2 0 1 0,-2 0-1 16,0 5 1-16,0-5 5 0,0 4 0 0,0-4-1 0,1 29 1 16,2-1 0-16,2 7-1 0,0 3 1 0,-2-1 0 15,-1 1-1-15,-1-2 1 0,1 0 0 0,0 2 0 16,-1 5-5-16,1-2 0 0,-1 1 0 0,1-4 1 0,0 1-5 16,-1 1 1-16,1-2-1 0,-1-2 1 0,1 1-6 15,-1-4 1-15,-1 3 0 0,-1-3 1 16,-1-1-8-16,-1-3 2 0,0 1 0 0</inkml:trace>
  <inkml:trace contextRef="#ctx0" brushRef="#br0" timeOffset="45521.57">29593 5682 1155 0,'4'0'0'0,"-4"0"0"15,4 0 0-15,-4 0 17 0,4 0 1 0,-4 0 0 16,8 0 0-16,-8 0-7 0,12 2 2 0,-12-2-1 16,10 6 0-16,-10-6-8 0,8 10-1 0,-8-10 0 0,13 31 2 15,-2-2-5-15,0 7 0 0,-1 2 0 0,-3 4 0 16,-2 2-2-16,-2 5 1 0,-1 3-2 0,0 2 2 16,-4 3 0-16,-1 3 1 0,-4-1 0 0,-2 1 0 0,-4 3 0 15,-3 1 0-15,-1-3 0 0,-2 1 0 0,-2 0 0 16,-3 0 0-16,-2-2 0 0</inkml:trace>
  <inkml:trace contextRef="#ctx0" brushRef="#br0" timeOffset="45924.61">27448 6088 1030 0,'-1'3'0'0,"1"-3"0"0,0 1 0 16,0-1 15-16,0 7 1 0,0-7 0 15,-16 33 1-15,-2-4 17 0,-6 9 2 0,-1 4-1 0,-2 1 1 16,-2 5-14-16,-3 2 2 0,2 6-2 0,-1 1 2 16,1 1-13-16,0 6 2 15,4-1-1-15,6-1 0 0,4-5-3 0,5-2 1 0,6-1 0 0,5-5 1 16,6-3-2-16,5-3 0 0,7-2 0 0,3-8-1 15,7-5 0-15,6-2 1 0,4-2 0 0,5-7 0 0,5-1-2 16,4 0 0-16,4-8-1 0</inkml:trace>
  <inkml:trace contextRef="#ctx0" brushRef="#br0" timeOffset="46450.56">30062 6601 752 0,'6'0'0'0,"-6"0"0"0,13-7 0 0,-13 7 14 16,5-9-1-16,-5 9 1 0,5 0-1 0,-5 0-4 16,9 3 1-16,-9-3-1 0,7 5 2 0,-7-5-11 15,3 0 1-15,-3 0 0 0,3 5 0 0,-3-5-3 16,3 0 1-16,-3 0-1 0,5 0 1 0,-5 0-8 0,6 0 0 16,-6 0 0-16,4 0 0 0,-4 0 6 0,3 0 1 15,-3 0 0-15,1 3-1 0,-1-3 6 0,-1 8 0 16,-6 9 0-16,-2 7 1 0,-7 12 15 31,-5 10 0-31,-1 3 0 0,-2 3 1 0,-3-1 15 0,-2 1 0 0,1 1-1 0,-1 0 2 0,2-2 0 0,1 1 0 16,4-4 0-16,3-5 1 0,4-4-11 0,3-2 0 15,5-9-1-15</inkml:trace>
  <inkml:trace contextRef="#ctx0" brushRef="#br0" timeOffset="46953.03">30257 6629 916 0,'1'0'0'0,"-1"0"0"0,8-3 0 16,-8 3 19-16,6 3 0 0,-6-3 1 0,5 0-1 15,-5 0 19-15,7 7 1 0,-7-7 0 0,3 14 1 0,-3-14-9 16,3 20 2-16,-1-5-2 0,-2 4 2 0,-4 1-20 16,1 4 0-16,-2 0 1 0,-1 1-1 0,1 0-4 15,1 1 1-15,-3 1-1 0,2-4 2 0,2 3-5 16,2-1 2-16,-1-1 0 0,-1 0 0 0,1 1-4 0,2-3 2 16,2 0 0-16,-1-4-1 0,3-1-1 0,0-1 0 15,3-2 1-15,-1-1-1 0,0-4-2 0,1-1 2 16,1 0-2-16,1-3 1 0,1 0-2 15,0-2 2-15,-1 0-2 0,2-3 1 0,4 1-1 0,-1-1 0 16,0-1 0-16,-1-5 0 0,0-4-1 0,0-1 2 0,1-3-1 16,2-7 0-16,0-3-1 0,0-1 1 0,1-2-1 15,1-1 1-15,-2-6 0 0,-2 1 0 0,0-2 0 16,1 5 2-16,-3 2-1 0,0-1 1 0,-3 1 1 16,-2 4-1-16,-6 7 3 0,-2 4 0 0,-4-1 1 15,-3 4 0-15,-5-1 4 0,-3 5 0 0,-3 3 1 16,-3-2-1-16,-4 2 4 0,-3 0 1 0,-1 3 0 15,-2 1 0-15,-1 4 2 0,-2 3 1 0,1 0 0 16,2-2 0-16,4 0 0 0,2-1 0 0,2 0 0 16,2 0 0-16,4 1 2 0,3-1 2 0,3-2-1 15</inkml:trace>
  <inkml:trace contextRef="#ctx0" brushRef="#br0" timeOffset="47156.45">30834 6840 1646 0,'12'-2'0'0,"-12"2"0"0,23 0 0 0,-23 0 39 0,14 2 0 15,-14-2 1-15,21 6 0 0,-2-4 18 0,3 1 2 16,0 0-2-16</inkml:trace>
  <inkml:trace contextRef="#ctx0" brushRef="#br0" timeOffset="47609.41">29023 7647 1192 0,'3'-1'0'0,"-3"1"0"0,18-8 0 15,-18 8 39-15,24-8-1 0,-5 1 0 0,5 3 0 16,7-1 16-16,8 0 0 0,-3 2 0 0,-2-2-1 0,-2 2-40 16,-2 0 0-16,-3-2 1 0,-1 0-1 0,-1 1-13 15,-1 1 1-15,0-1-1 0,0 3 1 0,0-4-3 16,0 2 0-16,3 0 0 0,3 0-1 0,5 1-11 16,2-1 0-16,3 1 0 0,3-4 0 0,4-2 2 0,6 0 1 15,1 2-2-15,0-5 2 0,2 0 2 0,3-2 1 16,0 0 1-16,-2 1-1 0,1-1 7 0,-2 0-1 15,1 1 1-15,0-1 1 0,2 2 0 0,4-2 1 16,-3-1-1-16,-2 3 2 0,-3 0 2 0,-1 0 1 16,-3 1-1-16,-4 2 1 0,-11 3 2 0,-4-1 2 15,-6 5 0-15,-6-3 0 0,-4 4 0 0,-4 4 1 16,-4-3 0-16,-5 2 1 0,-3-3-4 0,-2-4 2 0,2 4 0 16</inkml:trace>
  <inkml:trace contextRef="#ctx0" brushRef="#br0" timeOffset="48310.04">24820 8464 1067 0,'1'3'0'0,"-1"-3"0"0,2 2 0 0,-2-2 24 16,0-2 2-16,0 2 0 0,8 0 0 0,-8 0 21 15,18 0 0-15,-18 0 0 0,33-8 1 0,-11-3-16 0,5-1-1 16,5-4 1-16,3-2 0 0,7-7 2 0,2-2 0 15,7-3-1-15,7-3 2 0,10-7-7 0,6-1 1 16,7-3 0-16</inkml:trace>
</inkml:ink>
</file>

<file path=ppt/ink/ink2.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27:47.771"/>
    </inkml:context>
    <inkml:brush xml:id="br0">
      <inkml:brushProperty name="width" value="0.05292" units="cm"/>
      <inkml:brushProperty name="height" value="0.05292" units="cm"/>
      <inkml:brushProperty name="color" value="#FF0000"/>
    </inkml:brush>
  </inkml:definitions>
  <inkml:trace contextRef="#ctx0" brushRef="#br0">9501 5948 175 0,'-3'-4'0'15,"3"4"0"-15,0-8 0 0,0 8 34 0,-2-13 2 16,2 13-1-16,0-8 1 0,0 8-17 0,-3-3 1 16,3 3-1-16,0 0 2 0,0 0 32 0,0 3 2 15,0-3-1-15,0 0 1 0,0 0 5 0,0 0-1 0,0 0 1 16,0 3-1-16,0-3-36 0,-1 5 0 15,1-5 0-15,-4 21 0 0,0 1 1 0,-4 8 0 0,3 3 0 16,5-3 1-16,0 3-6 0,5 2 0 16,-4-1 0-16,2-3 0 0,2 2-4 0,3 1-1 0,0-3 1 15,0-5 0-15,0-3-6 0,0-2 0 0,-2-7 0 16,1 1 0-16,-2-8-3 0,-1-5 0 0,-4-2-1 16,5 3 1-16,-5-3-1 0,3 3 2 0,-3-3 0 15,0 5 0-15,0-5-3 0,-3 0 2 0,3 0-2 16,-1 0 2-16,1 0-1 0,-5-3 1 0,3-2 0 15,1-3-1-15,-4-4-1 0,-3-4 0 0,0-5-1 0,5 1 2 16,3-6-3-16,0 3 2 0,0-4-1 0,0 1 0 16,3 1 0-16,2-4-1 0,3-2 0 0,0 1 1 0,0-2-1 15,1-1 0-15,2 0 0 0,-3 1 0 0,5 2-1 16,0 1 2-16,-1 1-2 0,1 1 1 0,0 3-1 16,0 2 1-16,-1 1 1 0,1 1-1 0,3 4-1 15,-3 5 1-15,0 1-1 0,-1 6 2 0,-2 0-1 16,1 4 0-16,2 0 0 0,-5 8 2 0,1 0-2 15,3 5 1-15,-4 4 1 0,-2 7-1 0,5 5 0 16,-3 7 1-16,0 0-1 0,-6 1 0 0,1 1 0 0,-3 1 0 16,-5-5 0-16,2-4 1 0,-5-3-3 0,3-2 1 15,-5-4 0-15,3-1 1 0,-6-1-2 0,2-6 1 16,-2 0-1-16,-5-1 1 0,-1-1-2 0,-3-3 2 16,1-1-1-16,0-4 0 0,1-3-1 0,-1 0 0 15,3-2 0-15,1-1 0 0,1-5 0 0,3-3 0 16,5 1 0-16,-1 3 0 0,6-1-1 0,-2-5 0 0,5 0-1 15,0-1 1-15,0-3 0 0,5-1 1 0,-2-2 0 16,3 4 0-16,2 0 0 0,3 0 0 0,-1 3 0 16,3 2 0-16,2 2 0 0,1 1 0 0,-1 3 0 15,1 5 0-15,-4 0 0 0,1 2 0 0,0 4 0 16,0-1 0-16,3 3 0 0,0 3 0 0,-2 2 0 16,2-4 0-16,-3 2 0 0,3 2 0 0,-4-1 0 15,4 0 1-15,-3 0-1 0,1 1 1 0,2 0 1 16,-3-4-1-16,3 5 0 0,-3-4 0 0,-1 1 0 15,1-3 0-15,-5 0 0 0,-5-2 2 0,2 0-1 0,-3-1 0 16,-2-5-1-16,11 5 1 0,-11-5 1 0,8 6-1 16,-8-6 0-16,6 7 1 0,1-4 0 0,-3 0 0 15,-4-3-1-15,8 8 1 0,-8-8-1 0,8 5 1 16,-3-5-1-16,3 0 2 0,-3 0-2 0,3-4 1 0,1 0 0 16,3-1-1-16,0-1 0 0,1-4 2 0,0-3-1 15,0-2 0-15,-1-1 1 0,1 0-1 0,-2-2 0 16,2 1 1-16,-3-2-1 0,1-2 2 0,-3-4-3 15,1 1 1-15,2-4 1 0,1-1-1 0,2-2-1 16,-1 1 2-16,-1-2-2 0,-4 7 1 0,0-1 0 0,-1 3 1 16,-3 2-1-16,-2 0 2 0,-2 6-2 0,-3 2 0 15,3 5 1-15,-3 0 0 0,3 8 0 0,-2-5 0 16,2 5 0-16,-5-3 0 0,5 3 2 0,-3-3-1 16,3 3 1-16,-5-2 1 0,5 2-1 0,-8-4 2 15,8 4 0-15,-11 0 0 0,11 0 1 0,-9 1 1 16,9-1-1-16,-8 3 1 0,8-3 0 0,-5 5 1 0,5-5 1 15,-6 8-1-15,4 0-2 0,2 1 1 0,0 3-1 16,0 3 1-16,3 1 1 0,2 5 2 0,3-1-2 16,1-5 1-16,3-1-3 0,0-5 0 0,3 2 0 15,1-3 0-15,-4-1-1 0,4 4 1 0,0-3 0 16,2-5 0-16,-5 2 1 0,1-1 1 0,0 0 0 16,-1 0 1-16,0-1-6 0,-4 2 2 0,2-2-1 15,-1 2 1-15,-2-3-3 0,0 1 1 0,0 2 0 16,-3 1-1-16,-2 2 2 0,2 1 0 0,-1-1-1 15,-4 0 1-15,0 0-2 0,0 0-1 0,-4 0 1 0,-1 0-1 16,-3 1 1-16,0-1 0 0,-3 0 0 0,-4 0 0 16,0-2 1-16,-3 2-1 0,7-1 1 0,-2-3 1 15,4 0-2-15,-4-3 2 0,13-1 0 0,-8 3 0 16,8-3-5-16,-8 4 1 0,8-4 1 0,-5 4-1 16,5-4-1-16,-3 2 0 0,3-2 1 0,-3 3 0 0,3-3-3 15,-2 3 0-15,2-3 0 0</inkml:trace>
  <inkml:trace contextRef="#ctx0" brushRef="#br0" timeOffset="339.2">11105 5625 1583 0,'0'0'0'0,"0"0"0"16,-2-12 0-16,2 12 7 0,0-16-1 0,0 16 1 16,-3-13 0-16,3 13 9 0,0-5 0 0,0 5 1 15,-2 2 0-15,2-2 1 0,0 3 0 0,0-3 0 16,0 18 0-16,2 1-10 0,1 6 0 0,2-4-1 15,3 2 2-15,-4-2-3 0,3 3 1 0,2-4-2 16,1 2 2-16,1 2 2 0,2 0 1 0,0 1-1 16,-2 1 1-16,2 0-3 0,-1 3 1 15,-2-1 0-15,-2 1 0 0,-3-1-4 0,-2 1 1 0,-3 1-1 0,-3 2 1 16,-1-4-4-16,0 2 0 0,-3-3 0 0</inkml:trace>
  <inkml:trace contextRef="#ctx0" brushRef="#br0" timeOffset="1168.01">11755 5635 1557 0,'0'0'0'16,"0"0"0"-16,0-2 0 0,0 2 11 0,0-4 2 15,0 4-2-15,0 7 1 0,0-7 3 0,-5 27-1 16,3-6 1-16,1 1 1 0,-4 7 3 0,2 4 0 0,-2 0 0 16,0-1 0-16,7 3-10 0,1-1 0 0,-3 3 0 15,2-4 0-15,1 0-6 0,0-4 2 0,3-4-2 16,2-4 2-16,4-5-5 0,-3-5 1 16,2-3-1-16,-1-2 1 0,-2-4-2 0,0-2 1 0,0-2-1 15,0-3 1-15,4-3-5 0,1-1 1 0,2-4-1 16,-3-1 1-16,1-5-2 0,1-3 0 0,-1 0 1 15,0-2 0-15,-3-2 0 0,1 3 0 0,-2-3 1 16,2 3-1-16,-4-3 2 0,1 3 0 0,-2-1-1 0,-1 0 1 16,-5 2 1-16,1 1-1 0,-1 1 1 0,-1 1 1 15,1 1 0-15,-5 6 0 0,4-1 0 0,-1 5-1 16,2 8 1-16,-3-3 0 0,3 3 0 0,-2 0 1 0,2 0-1 16,-5 0 1-16,5 0 0 0,-3-5 0 15,3 5 0-15,-8-3 0 0,8 3 0 0,-13-5 1 0,4 5 0 16,-2 0 0-16,0 0 0 0,-2 0 2 0,3 2-1 15,-3 1 1-15,4 0 0 0,1-1 0 0,2 1 1 16,1-3 2-16,5 0 0 0,-5 3-1 0,5-3-2 16,-3 0 0-16,3 0-1 0,-2 0 1 0,2 0-1 15,5 0-1-15,3 0 0 0,0-8 0 0,9 0-1 16,7-4 1-16,2-1 0 0,-4 2 0 0,4 3-1 0,-1-3 1 16,-1 4-1-16,0 0 2 0,2 3-2 0,-4 4 0 15,2 0 0-15,-2 4 1 0,-1 0-1 0,0 1 1 16,-1 3-1-16,1 3 1 0,0 3 1 0,-1 2 2 15,-4 3-1-15,2-3 0 0,-5 3 4 0,-5 0 1 16,1 2 0-16,-1-4 0 0,0 2 3 0,0-3 0 0,0-2 0 16,-2 5 2-16,1-3 1 0,-1-3 1 0,2-1-1 15,0-1 2-15,-2-1-2 0,1-2-1 0,-7-8 0 16,11 8 1-16,-3-8-5 0,0 1 1 0,-2 1-1 16,-1-1 1-16,1-1-5 0,2-1 0 0,-3-2 1 15,3-1-1-15,2 3-2 0,1-2-1 0,3-2 0 16,1-3 2-16,2 0-4 0,4 0 1 15,-2-4-1-15,2-1 1 0,-1-3-1 0,1-3 0 0,0 2 0 16,-2-1 1-16,0-1-1 0,0-1 0 0,-6-1 0 16,0-3 0-16,-4 4 1 0,-2-2 0 0,-3-2 0 0,-4 0 0 15,-4 0 2-15,-1 2 0 0,-3-3-1 0,-3 1 2 16,-2 0 0-16,-3 1 2 0,-1 2-1 0,-1 4 1 16,-1 4 1-16,-2 2-1 0,-1 6 1 0,-2 0 1 15,-2 2 2-15,1 6 0 0,-1 2 0 0,1 0 0 16,1 1 5-16,2 4 1 0,-4-1-1 0,6 5 1 0,-1 1 4 15,2 4 0-15,0-4 1 0,3 1-1 0,-2-1-2 16,2-1 1-16,3-2-1 0</inkml:trace>
  <inkml:trace contextRef="#ctx0" brushRef="#br0" timeOffset="2201.4">12800 5036 1293 0,'2'-3'0'0,"-2"3"0"16,5-11 0-16,-5 11 44 0,3-6 1 0,-3 6 0 15,3-11 0-15,-3 11 26 0,5-16 0 0,-5 16 0 16,0-13 1-16,0 13-38 0,-3-9-1 0,3 9 1 0,-10-16 1 16,10 16-24-16,-21-21 0 0,4 13 0 0,-2 0 1 15,-3 1-9-15,-7 2 1 0,0 2 0 0,-1-2 0 16,0 0 1-16,1-1-1 0,-5 4 1 0,-2-1-1 15,-3-2 5-15,-2 2 1 0,3 2-1 0,-4-1 1 16,-4 0 4-16,0 2 0 0,-4 4 1 0,-4 2 0 0,-3 5-1 16,-4-2 2-16,-4 6 0 0,-2-3-1 0,-1 6 2 15,-7 1 0-15,3-2 0 0,-3 4 0 0,-5 3-5 16,1-4 1-16,-1 4 0 0,0 1 0 0,2 4-7 16,-5-1 1-16,4 1-2 0,2-1 2 0,-3 5-5 0,2-1 2 15,2 1-2-15,2 1 1 0,6 2-3 0,1-3 0 16,2 4 0-16,4-1 0 0,0 2-2 0,2 2 1 15,4 1 0-15,-3 3 0 0,4-1-4 0,0 4 2 16,1-2-1-16,4-2 1 0,-2-1-3 0,3-1 1 16,2-4-1-16,3-4 1 0,1-3-2 0,1-3 0 0,3-5 0 15,4 0 1-15,4-4-2 0,3-2 0 16,5 0 0-16,-2 1 1 0,6-4 2 0,2-1 0 0,3 1 0 16,4 1 0-16,1-1-1 0,3 0 1 0,0-2-1 15,4 1 1-15,-1 1 0 0,2 0 1 0,0 2-1 16,5 1 1-16,3-1-1 0,0 4 2 0,5-7-1 15,-1 1 1-15,6 0 0 0,3-1 0 0,4-1 0 16,4-3 1-16,4-3-3 0,4 0 2 0,4 1 0 16,-1-1-1-16,5-2 0 0,1 2 0 0,0-5 0 15,-1 0 1-15,3 0-2 0,1 0 2 0,-3-3-2 0,4 1 2 16,-2-1 0-16,1 0-1 0,0-2 1 0,-2 0-1 16,0-3 0-16,1-3 1 0,3 2-1 15,3 1 1-15,2-3-1 0,5 1 2 0,-1-1 0 0,6 2 0 0,1-4-2 16,8 5 2-16,-4-5 0 0,6 2 0 0,1 2 0 15,2-2 1-15,-1 0 0 0,1 1 0 0,3-1 0 16,1 1 1-16,-1-2-1 0,-6-4 1 0,-2-1 0 16,0-2 0-16,-9 1 0 0,-2-1 0 0,2 2 0 15,-6-4 0-15,1 1 0 0,-2 4 0 0,-5 0 1 16,0-2 0-16,-1 4 0 0,-1 0 0 0,-5 1 3 0,2 2-1 16,-3-1 0-16,0-1 1 0,-3-3-1 15,2 0 1-15,-2 0-1 0,-1 4 0 0,-1-6 2 0,-6 2-1 16,2-4 1-16,-1 1 0 0,-2-2 0 15,-1 1-1-15,-2-4 1 0,-1-5 0 0,-3-1-5 16,-2-6 2-16,-4 0-1 0,-5 2 0 0,-3-2-1 0,-4 3 0 16,-4-4 0-16,-5-1 0 0,-5 2-1 0,-3-1 1 0,-1 3-1 15,-7 0 1-15,-5 4 0 0,-3-1 1 0,-3 2-1 16,-1 4 1-16,-6-1 3 0,-3 4 1 0,-1 5-1 16,0-1 2-16,0 7 7 0,-4-1 1 0,-2 4-1 15,-3 0 2-15,-2 0 5 0,-2 3 1 0,2 0 1 16,1 2-1-16,1 0-2 0,3 1 1 0,-2 4-1 15,-1 1 2-15,1 5-10 0,0 0 1 0,-3 2 1 16,1 5-1-16,2 6-4 0,1 3 0 0,2 4-1 16,-5 1 2-16,2 4-6 0,0 3-1 0,3 1 0 15,4-1 0-15,1-3-2 0,3 4 0 0,5-4 0 0</inkml:trace>
  <inkml:trace contextRef="#ctx0" brushRef="#br0" timeOffset="2472.04">12639 5173 1670 0,'0'0'0'0,"0"0"18"0,0 0 1 16,0 0 1-16,-1-8-1 0,1 8 19 0,0 3 0 15,0-3 0-15,-7 16 1 0,7-16-16 0,-14 33-1 0,1-16 1 16</inkml:trace>
  <inkml:trace contextRef="#ctx0" brushRef="#br0" timeOffset="3249.64">10343 6396 892 0,'0'0'0'0,"0"0"0"0,0 0 0 16,0 0 10-16,4-6 0 0,-4 6 0 0,16-9 0 0,0 1 1 16,5-3 2-16,0 3-2 0,-4 1 1 0,1-1-6 15,1 2-1-15,-2 1 1 0,4 1 0 0,2-1-6 16,0 2 0-16,3-2 0 0,-1 0 0 0,3 2-9 16,2-2 1-16,0-1 0 0,4 1 0 0,2 2-19 15,-1 1 0-15,5-4 0 16,2 0 1-16,1-1-9 0,6 3 0 0,-3-1-1 0,2-3 1 0,5-3 1 0,-4 1 2 15,2 3-1-15,0-5 1 0,0 3 10 0,2 1 1 16,-2-3 0-16,3 1 1 0,-3 3 5 0,1-3 0 16,-1 2 1-16,0 0-1 0,2 0 4 0,-2 0 0 15,-2 0 0-15,2 1 0 0,-1-3 4 0,-4 2-1 16,0-3 0-16,-4 2 1 0,-4 1 3 0,-4 0-1 16,-6 0 1-16,2-3-1 0,-6 1 2 0,-3-2 1 15,-2 0-2-15,0 3 2 0,-1 1-4 0,-2-3 1 0,-3 1-1 16</inkml:trace>
  <inkml:trace contextRef="#ctx0" brushRef="#br0" timeOffset="3632.99">11393 6311 12 0,'11'-5'0'15,"-11"5"0"-15,16-11 0 0,-16 11 0 0,6-5 0 16,-6 5 0-16,16-8 0 0,-16 8 0 0,29-11 0 16,-13 7 0-16,-2-1 0 0,2-1 0 0,-3 1 0 15,3 0 0-15,0 0 0 0,-16 5-10 0</inkml:trace>
  <inkml:trace contextRef="#ctx0" brushRef="#br0" timeOffset="3716.67">12182 6073 12 0,'16'-11'0'0,"5"-1"0"15,-4-1 0-15,-2 7 0 0,-4 1 0 0,1 0 0 16,6-3 0-16,-18 8-10 0</inkml:trace>
  <inkml:trace contextRef="#ctx0" brushRef="#br0" timeOffset="3840.22">12531 5928 12 0,'10'-11'0'0,"-10"11"0"15,22-13 0-15,-22 13 0 0,16-2 0 0,-16 2 0 16,19-4 0-16,-19 4 0 0,29-7 0 0,-29 7 0 15,24-4 0-15,-24 4 0 0,9-8 0 0,-9 8 0 0,11-3 0 16,-11 3 2-16,13-2 0 0,-13 2 1 0,8-5 0 16,-8 5 5-16,10-1 0 0,-10 1 0 0,8 0-1 15,-8 0 3-15,4 0 1 0,-4 0-1 0</inkml:trace>
  <inkml:trace contextRef="#ctx0" brushRef="#br0" timeOffset="9452.79">448 7186 410 0,'5'-17'0'16,"-5"17"61"-16,8-21 1 0,14-10-62 0,-1 6 0 0,-4 9 31 15,-1 6 2-15,-3 2-33 0,0 0 0 16,-2 5 63-16,-2 2 1 0,-1 2-64 0,3 2 0 0,-1 5 26 16,-2 0 1-16,2 2-27 0,6 6 0 0,-1 4 23 15,3 1 0-15,-2 2-23 0,-3 3 0 0,-1 1 15 16,1 3-1-16,-3-5-14 0,1 2 0 0,2-6 10 0,-4-1 1 15,4-2-11-15,3-3 0 0,-3 1 5 0,-1-3 2 16,1-4-7-16,0 1 0 16,1-1 9-16,-1-4 0 0,0 0-9 0,0 1 0 0,-1-3 10 0,1 2 1 15,5 0-11-15,-3-5 0 0,1 0 10 0,-1 0 2 16,1-3-12-16,0-2 0 0,-2-3 10 0,2-1 0 16,0-6 0-16,1 1 1 0,4-8 8 0,0 0 0 15,3-7 0-15,-2-4 1 0,-1-3 4 0,3-4 0 16,1-4-1-16,2-2 1 0,2-5-2 0,0-1 1 0,-1-5-1 15,3 3 0-15,1-3-2 0,-2-3-1 0,-2 3 0 16,3 3 1-16,-1 5-3 0,2 1 0 0,-3 7-1 16,-4 5 1-16,-4 7-6 0,0 7 1 0,-7 6-1 15,2 5 0-15,-8 10-3 0,0 4 0 0,-3 6 0 16</inkml:trace>
  <inkml:trace contextRef="#ctx0" brushRef="#br0" timeOffset="9910.04">1160 7239 1162 0,'-1'-3'16'0,"1"3"11"0,0-2 1 16,0 2-1-16,5-21 1 0,-5 21-9 0,9-4 1 16,-9 4 0-16,19 9 0 0,-19-9-12 0,23 13 0 15,-23-13 0-15,28 20 1 0,-28-20-6 0,26 29 2 16,-26-29-1-16,20 28 1 0,-20-28-2 0,16 21 1 15,-16-21-1-15,10 11 0 0,-10-11-2 0,8 10 2 0,-8-10-2 16,5 4 1-16,-5-4-2 0,8 3 1 0,-8-3-1 16,8 0 1-16,-8 0-1 0,20-1 0 0,-20 1 0 15,31-16 0-15,-15 5-1 0,1-2 1 16,4-4-1-16,0 1 1 0,-1 0-2 0,3-4 1 0,0-1 0 16,6-3-1-16,0-1 0 0,1-4 0 0,0 1 0 15,4-5 1-15,3-4-1 0,-1 1 2 0,2-5 0 16,1 1 0-16,7-1 0 0,0-2 0 0,-1-1 0 15,1 0 0-15,-3-1 0 0,2 1 2 0,-4 1-1 16</inkml:trace>
  <inkml:trace contextRef="#ctx0" brushRef="#br0" timeOffset="10850.85">502 10101 400 0,'-11'-6'0'0,"11"6"58"0,-8-6 2 0,-18-7-60 15,9 5 0-15,12 3 59 0,5 4 2 0,0 1-61 16,5 4 0-16,4 3 100 0,3-2 0 0,0 6-100 15,6 4 0-15,3 6 69 0,4 4 1 0,-1 1-70 0,-2 1 0 16,-3 0 47-16,-4 1 1 0,1 1-48 0,1-1 0 16,4-1 33-16,0-5 1 0,-1 0-34 0,-2-1 0 15,3-2 23-15,-5-2 1 0,1 1-24 0,2-1 0 16,-4-1 13-16,1-3 2 0,0-2-15 0,-4 1 0 0,-2-4 4 16,3 0 1-16,-2-8-5 0,-2-3 0 15,-1-5 1-15,0-3 0 0,2-3-1 0,1-7 0 0,2-7 0 16,4-6 0-16,-1-2 0 0,2-4 0 0,2-4 0 15,-2-3 0-15,3-2 0 0,-1-2 1 0,1 0 1 16,0-4 2-16,0 1-1 0,2 3 0 0,0 2 0 16,-2 2 0-16,-1 2-1 0,4 7 2 0,-2 4-2 15,-1 5 0-15,-3 4 0 0,1 3 1 0,-5 3-2 0,2 3 0 16,-3 3 0-16,3 2 1 0,-2 5-2 0,5 6 0 16,-1 0 0-16</inkml:trace>
  <inkml:trace contextRef="#ctx0" brushRef="#br0" timeOffset="11216.95">1114 10089 1041 0,'-3'0'13'0,"3"0"2"0,0 0 1 0,0 0-2 0,-10-4 2 15,10 4-1-15,5 8-1 0,-5-8 1 0,16 30 0 16,-6-7-7-16,6 4 0 0,-4-1 0 0,1 0 1 16,0-2 0-16,0-5 0 0,-1 0 0 0,4 0 1 15,-3-7-2-15,-2 4 0 0,4-6 0 0,0 1 1 0,-2-7-3 16,0 1 2-16,0-2-1 0,-1-3 1 0,0-3-2 15,-3-2 2-15,-1-3 0 0,3-1 0 0,-1-2-3 16,-2-3 0-16,1-5 0 0,7-2 0 0,0-6 1 16,2-1 1-16,3-4-1 0,4-3 1 0,4-3 0 0,-1-1 0 15,6-4-1-15,-4-2 2 0,4 1-3 0,-1-5-1 16,1 3 1-16</inkml:trace>
  <inkml:trace contextRef="#ctx0" brushRef="#br0" timeOffset="12034.21">888 13029 168 0,'-3'-3'2'0,"3"3"37"0,-2-4 2 0,-14-8-2 15,5 4 1-15,11 8-9 0,-5-8 0 0,5 8 1 16,0-2-1-16,0 2-13 0,0 0 1 0,0 0 0 16,0 0 0-16,0 0-14 0,0 0 0 0,0 0 1 15,0 0-1-15,0 0-2 0,0 5-1 0,0-5 0 0,8 3 0 16,-3 2-2-16,3 3 2 0,0 5-1 0,5 2 0 16,3 4 0-16,4 4 1 0,-2-8-1 0,-1 0 2 15,2-3-2-15,-1-1 0 0,3-1 0 16,-1-2 0-16,-2 0 0 0,-2 1 1 0,1 1 1 0,1-7-1 0,1 2-1 15,-5-1 1-15,2 0 1 0,0-4-1 0,-6 0 1 16,1 1 1-16,-6-1-1 0,0-1 0 0,-5 1 3 16,8-7 1-16,-8 7-1 0,8-3 1 0,-8 3 7 15,4-3-1-15,-4 3 0 0,5-8 2 0,-2 2 13 0,0-2 1 16,-1-8 0-16,1-5 1 0,2-7 1 16,3-7 0-16,0-1 1 0,0-6 0 0,-2 0-7 15,2-4 0-15,3-3-1 0,2 0 1 0,0-4-3 0,0-2 0 16,-1 4 0-16,1 9 1 0,3 7-11 15,2 6 1-15,-6 7-1 0,4 5 1 0,-3 7-7 0,0 9 1 16,0 1-1-16</inkml:trace>
  <inkml:trace contextRef="#ctx0" brushRef="#br0" timeOffset="12418.06">1427 12921 590 0,'-4'0'0'0,"4"0"0"0,0 2 0 16,0-2-1-16,-3 1 0 0,3-1-1 0,-1 3 2 15,1-3-5-15,-4 0 0 0,4 0 0 0,0 0 0 16,0 0-9-16,0 0-1 0,0 0 0 0,0 0 1 15,0 0-5-15,0 0 0 0,0 0 0 0,0 0 0 16,0 0 11-16,0 0 0 0,0 0 0 0,4 4 0 0,-4-4 9 16,12 4 1-16,-12-4 0 0,31 21 0 0,-11-7 18 15,4 5 0-15,-1 0 0 0,-3-1 2 16,-4-6 27-16,2 1 1 16,-1-2-1-16,2-3 0 0,-4-3-11 0,1-5 1 0,0-5-1 0,-2 0 1 0,2-4-12 0,-3-4 1 15,-2-4-1-15,2-7 1 0,-1-1-7 0,1-9 1 16,0-1-1-16,0-3 0 0,-1-9-7 0,4-4 0 15,2-1 1-15,2 0 0 0,4 1-2 0,2-4 0 16,-1-5 1-16</inkml:trace>
  <inkml:trace contextRef="#ctx0" brushRef="#br0" timeOffset="20570.53">23666 7297 12 0,'-2'-1'0'0,"2"1"0"0,2-8 0 0,-2 8 0 0,1-21 0 16,-1 21 0-16,0-12 0 0,0 12 0 0,-1 0 0 16,1 0 0-16,0 1 0 0,0-1 0 0,-2 3 0 15,2-3 0-15,0 3 0 0,0-3 0 0,-3 5 0 0,3-5 0 16,0 3 0-16,0-3 0 0,0 2 0 0,0-2 0 15,0 3 0-15,0-3 0 0,3 3 0 0,-3-3 0 16,7 7 0-16,-7-7 0 0,14 8 0 0,-14-8 0 16,5 11 0-16,-5-11 0 0,8 8 0 0,-8-8 0 15,1 1 0-15,-1-1 2 0,4 3 0 0,-4-3 1 16,0 0 0-16,0 0 6 0,0 0 0 0,0 0 0 16,0 0 1-16,0 0 8 0,0 0 0 0,0 0 0 15,0 0 1-15,0 0 12 0,0 0 1 0,0 0-1 16,1 0 1-16,-1 0 0 0,8 3 1 0,-8-3-1 0,13 0 2 15,-13 0 3-15,19 0 0 0,-19 0 0 16,25 0 0-16,-25 0-11 0,26 5 1 0,-26-5-1 0,25 2 1 16,-25-2-2-16,26 0 2 0,-26 0-1 0,22 0 1 15,-22 0-5-15,23-5 1 0,-23 5-1 0,17-5 2 0,-17 5 2 16,14 0 0-16,-14 0-1 0,10 0 1 0,-10 0-12 16,8 0-1-16,-8 0 1 0,6 0-1 0,-6 0-6 15,4 0-1-15,-4 0 1 0,3 0 1 0,-3 0-5 16,3 0 2-16,-3 0-2 0,2 0 2 0,-2 0-4 0,0 0 1 15,0 0-1-15,0 0 2 0,0 0-3 0,0 0 1 16,0 0 0-16,0 0 0 0,0 0 1 0,0 0 1 16,0 0 0-16,0 0 0 0,0 0 2 0,0-4-1 15,0 4 1-15,0-4 0 0,0 4 3 0,0-3 0 16,0 3 0-16,-2-1 1 0,2 1 0 0,-2 0 1 16,2 0-1-16,-1 0 1 0,1 0-3 0,-5 0 0 0,5 0 1 15,-3 0 0-15,3 0-7 0,-3 0 2 0,3 0-2 16,-4 0 1-16,4 0-2 0,0 0 0 0,0 0 0 15,-3 0 0-15,3 0-1 0,0 0 0 0,0 0 0 16,0 0-1-16,0 0 0 0,0 0 1 0,0 0 0 16,0 0 0-16,0 0 0 0,-1 0 0 0,1 0-1 15</inkml:trace>
  <inkml:trace contextRef="#ctx0" brushRef="#br0" timeOffset="21616.45">25561 7332 175 0,'0'0'0'16,"0"0"0"-16,0 0 0 0,0 0 21 0,0-11 0 15,0 11 1-15,0-5-1 0,0 5 9 0,0 0 0 0,0 0 1 16,0 0 0-16,0 0-26 0,0 0 0 0,0 0 1 16,0 0-1-16,0 0-5 0,3 0 0 0,-3 0 0 15,3 0 0-15,-3 0-7 0,4 0 0 0,-4 0-1 16,6 0 1-16,-6 0-11 0,5 3 0 0,-5-3 0 16,9 2 0-16,-9-2 4 0,7 3-1 0,-7-3 1 15,6 3-1-15,-6-3 4 0,8 5 1 0,-8-5-1 16,13 0 0-16,-13 0 8 0,11 0 1 0,-11 0 0 15,13 0-1-15,-13 0 3 0,12 0 0 0,-12 0 0 0,24-3 0 16,-5 0 4-16,2 1-1 0,0-1 0 0,1 1 1 16,-1 2 4-16,3-3 1 0,1 3-1 0,1-3 1 0,1 2 4 15,2 1 2-15,1 1-1 0,0 2 1 0,0 0-1 16,1-1 1-16,1 1 0 0,1-3 0 0,2 3-7 16,0-1 1-16,-5 1 0 0,-2-1 0 0,-4-1-1 15,-5 1 0-15,-3 1 0 0,-4-3 1 0,-2 0-2 16,-4-3 1-16,-6 3 0 0,5-3 0 0,-5 3 5 15,2-2 2-15,-2 2-1 0,-5-5 0 0,5 5 3 16,-11-6 1-16,1 1 0 0,-4 1 0 0,-5-4 6 16,-4-3 2-16,1 4 0 0,3 4 0 0,3-2 1 0,3 5 0 15,2-1 0-15,1-1 0 0,4 2-11 0,1-3 1 16,5 3 0-16,-11-2 1 0,11 2-4 0,-8 0 0 16,8 0 0-16,-8 0 0 0,2 2-8 0,-1 1-1 15,1-3 1-15</inkml:trace>
  <inkml:trace contextRef="#ctx0" brushRef="#br0" timeOffset="26511.18">4547 8406 12 0,'0'-2'0'0,"0"2"0"0,-3-9 0 0,3 9 0 0,0-21 0 16,0 21 0-16,0-17 0 0,0 17 3 15,0-4 1-15,0 4-1 0,0 4 1 0,0-4 18 0,0 4 0 16,0-4 1-16,0 2-1 0,0-2-7 0,0 3-1 15,0-3 1-15,0 3-1 0,0-3 4 0,0 5 1 16,0-5 1-16,0 0-1 0,0 0 1 0,0 0 0 16,0 0 0-16,0 0 0 0,0 0-2 0,0 0 1 15,0 0 1-15,3 0-1 0,-3 0 2 0,5 0 1 16,-5 0 1-16,8-5-1 0,-8 5-2 0,5-6 2 0,-5 6-2 16,8-2 1-16,-8 2 2 0,5-3 0 0,-5 3 0 15,8 3 0-15,-8-3-1 0,12 2-1 0,-12-2 0 16,18 11 1-16,-2-2-12 0,1 7 0 0,2 0 0 15,-4 0 0-15,1 0 0 0,0-4 0 0,-4 1 0 16,6-2 0-16,-1 2 1 0,4 0-1 0,0-6 0 16,-5 1 1-16,1 0 0 0,1 0 0 0,1-1 1 15,-1-4-1-15,-1-3-6 0,4 0 2 0,0-5 0 16,-2 0 0-16,0-3-4 0,2 0 1 0,2-3 1 16,-2 3-1-16,5 0-1 0,-2-1-1 0,1 1 0 15,1 2 0-15,-6 1 0 0,1 0-1 0,1 2 0 0,2 1 1 16,2-1-2-16,-6 2 1 0,3-1 0 0,-2 1 0 15,2 1 1-15,-2 0-1 0,1 0 0 0,-1 0 0 16,-2 0 0-16,2 0 0 0,-3-4 0 0,-1 3 0 0,-1 1 1 16,0 0-1-16,-3 0 0 0,-1 0 1 0,-2 0-1 15,-2 0 0-15,0 0 0 0,0 0 2 0,2 0-3 16,1 0 0-16,1-5 0 0,3 2 0 0,4 3 0 16,2-3 0-16,1 1 0 0,2 1 0 0,-3-1 0 15,1 2 0-15,2-3 0 0,-4 1 0 0,6 2-2 0,-4 2 2 16,2 1 0-16,2-3 0 0,-2 2-1 0,1 1 1 15,1 0 0-15,-1-3 0 0,1 0-1 0,-2 0 0 16,1 0 0-16,1 0 1 0,-1-3-1 0,1 1 1 16,-1-1 0-16,2-2 0 0,-5-3-1 0,2 0 1 15,2 0-1-15,-5 4 1 0,-1-3 0 0,1 3 0 16,0-1 0-16,-1-3 0 0,-5 3 0 0,1 5 0 0,-3-3 0 16,-1 3 0-16,-1 3 0 0,-1-1 0 0,-2 1 0 15,2 0 0-15,1 2-1 0,3-2 1 0,2 2 0 16,0 3 0-16,5-4-2 0,-1 4 1 0,1-3 0 15,1 3 1-15,-1-3-2 0,0 1 1 0,0-1-1 16,-4-2 0-16,2-1-1 0,-1 1 1 0,-1-3 0 16,-1 1-1-16,0-1 1 0,-2-1 1 0,2-6 0 15,-3 6 0-15,-3-4 0 0,1 2-1 0,-2 0 1 16,3-2 1-16,-4 0 0 0,1-3 0 0,2 4 0 16,2 0 0-16,-3 0 1 0,1 1 1 0,2-2-1 0,-6 2 0 15,3 1 8-15,0 0 0 0,1 1 0 0,2 1 1 16,-4-3 8-16,2 3 1 0,-3 3-1 0,5-3 1 15,0 1 3-15,-1 3 1 0,1 0-1 0,0 3 1 16,4-1-4-16,3 0 1 0,-6 2 0 0,2-3 0 16,0-2-3-16,-3-1 1 0,-4 1 0 0,2-1 0 0,-3-2-4 15,-3 0 0-15,-5 0 1 0,10 1-1 0,-10-1-4 16,6 0 2-16,-6 0-1 0,5 5 0 0,-5-5-3 16,8 1 0-16,-8-1 0 0,13 7-1 0,-6-6-1 15,6 3 0-15,0 3-1 0,1 1 2 0,2 2-4 16,3 4 1-16,1-1-1 0,-1-1 2 0,-2-2-3 0,-1 4 1 15,5-1 0-15,0 0 0 0,-1-6-2 0,-2 1 1 16,3-3-1-16,-4 0 2 0,-1-2-3 0,2-3 1 16,-1 0 0-16,-1-3 0 0,0 0 0 0,-3-2 0 15,-1 0 0-15,1 0 0 0,0-1 1 0,-2 1-1 16,2 1 0-16,0-1 0 0,4 2-1 0,1-5 1 16,1 3-1-16,3 0 1 0,2 4-1 0,2-1 0 0,-6 2 0 15,6 2 1-15,-4-1-1 0,2 1 0 0,0 1 0 16,1 2 1-16,1 3-1 0,-1 0 0 0,1 0 0 15,-1-4 0-15,-1 1 0 0,2-2 0 0,-5-1 0 16,-1-1 0-16,-2 1-3 0,1 1 1 0,-2-3-2 16,1-5 2-16,-1 2-6 0,3-5 1 0,-6 4-1 15,2-3 1-15,0 1-5 0,-2-2-1 0,1 3 1 16,-1 2 0-16,2-3-3 0,1 1 1 0,4-1 1 0,0 2 0 16,0-2-2-16,-1 1 0 0,-4 4 1 15,-1-1 0-15,4 2 3 0,-5 2 0 0,-3-2 0 16,-3 1-1-16,2 3 9 0,-2-4 1 0,1 3 0 0,2 1-1 15,-1-2 3-15,1 1 0 0,2 2 0 0,0 0 0 16,-2 1 0-16,1-3 0 0,1 2 0 0,-3-3 1 16,1 1-1-16,2-3 0 0,-5 0 0 0,4 0 0 0,-2 0 0 15,1 0 0-15,-4 0 0 0,-1-3 0 16,-6 3-1-16,9-2 1 0,-9 2 0 0,8 0 0 0,-8 0-1 16,5 0 1-16,-5 0-1 0,11 0 1 0,-6 0-2 15,0 0 1-15,6 0 0 0,2 0-1 0,0 0-2 16,-1 0 1-16,3 0-2 0,-3 0 2 0,3 0-3 0,-2 0 2 15,-4 0-1-15,2 0 1 0,-1 0-1 16,-1-3 2-16,3 0-1 0,0 1 1 0,-2-4 1 16,1 1 1-16,2-1 0 0,0 2-1 0,-1-3 1 0,1 0 0 15,-2 1 0-15,2 0 1 0,0-1-1 16,-4 4 1-16,10-5 0 0,2 0 0 16,-3 3 0-16,2-2 0 0,-4 2 0 0,2-2 0 0,-2 6 1 15,1-4 1-15,4 2-1 0,-3 0 2 0,-1 0 2 0,2 1 2 0,2-3-1 16,-2 5 0-16,0-3 1 0,2 2 1 0,0-1-1 15,-4 0 1-15,4 2-2 0,0-3 2 0,-7 2-1 16,2-1 1-16,0 0-3 0,0 2 1 0,-8-3 0 16,1 2-1-16,1 1 0 0,1-3 0 0,-3 3 1 15,0-4 0-15,-2 3-2 0,2 1 1 0,3 0-1 16,-3 0 2-16,2 0-3 0,-2 0 0 0,13 0 1 16,-4 0-1-16,4 5-3 0,-4-2 1 0,-1 1-1 15,-3 0 1-15,3 0 0 0,-3 1 1 0,-5-2-1 16,1 2 0-16,-1-3 0 0,2 1 1 0,1 0-1 15,-3 0 2-15,2-1-3 0,1 1 1 0,3-3 0 0,2 0 0 16,0 0 0-16,0-3 0 0,1-2 0 0,1 0 0 16,-2-1 1-16,1 0-1 0,-9 2 0 0,0 1 1 0,0 0-1 15,0 1 1-15,2-2 0 0,-2 1 0 16,0 3 0-16,-2-4 0 0,15 0 0 0,-2 0 1 16,2 3-3-16,1 1 1 0,-6 0 0 0,-3 1 0 0,0 1 0 15,-1 0 1-15,-4-2 0 0,0 0 0 0,0 3 0 16,-1-3 0-16,-1 0 1 0,2 1 0 0,-3-1-1 15,3 0 0-15,-8 0 1 0,8 0 0 0,-8 0-1 0,9 0 1 16,-9 0-1-16,10 0 0 0,-10 0 1 0,6 0 1 16,-6 0-1-16,6 0 0 0,-6 0 1 0,7 0-1 15,-7 0 1-15,5 0-1 0,-5 0 1 0,3 0 1 16,-3 0-1-16,1 0 1 0,-1 0 1 0,4 0-1 16,-4 0 1-16,3 0-1 0,-3 0 2 0,5 0 1 15,-5 0 0-15,1 0 0 0,-1 0 5 0,3 0 2 16,-3 0-1-16,4 0 1 0,-4 0 4 0,4 0 1 15,-4 0-1-15,2 0 1 0,-2 0-2 0,3 0 1 0,-3 0-1 16,8 0 1-16,-8 0-5 0,5 0 1 0,-5 0-1 16,3 0 1-16,-3 0-5 0,5 0 1 0,-5 0 0 15,1 0 0-15,-1 0-3 0,4 0 1 0,-4 0 0 16,3 0 0-16,-3 0-3 0,5 0 1 0,-5 0-2 16,3 0 2-16,-3 0-3 0,1 4 1 0,-1-4-1 15,8 3 2-15,-8-3-5 0,10 6 0 0,-4-3 0 16,2 0 1-16,-3-1-2 0,3 0 0 0,-3-1 0 0,3 2 0 15,-3-3-2-15,3 0 2 0,-8 0 0 0,7 0 0 16,-7 0-1-16,10 0 0 0,-10 0 0 0,11 0 0 16,-11 0-1-16,5 0 1 0,-5 0-1 0,8 0 1 15,-8 0 0-15,5 0 0 0,-5 0 0 0,8-3 1 0,-8 3-1 16,4-1 0-16,-4 1 0 0,8 0 1 0,-8 0-2 16,5 0 2-16,-5 0-1 0,8 0 1 0,-8 0-1 15,8 0 0-15,0 0 0 0,-3 0 1 0,3 0-1 16,-3 1 0-16,4 2 0 0</inkml:trace>
  <inkml:trace contextRef="#ctx0" brushRef="#br0" timeOffset="29668.88">12298 8387 12 0,'2'-2'0'0,"-2"2"0"0,3-6 0 0,-3 6 35 0,0-8 1 0,0 8-2 16,0-10 2-16,0 10-23 0,5-6-1 16,-5 6 0-16,5-6 1 0,-5 6-11 0,3-4 0 0,-3 4 0 15,3-3 2-15,-3 3-4 0,5-1 0 0,-5 1 0 16,1-5 0-16,-1 5-4 0,4 2 2 0,-4-2 0 16,0 3 0-16,0-3-4 0,0 0 0 0,0 0 1 15,0 0 0-15,0 0 0 0,0 4-1 0,0-4 0 16,0 2 2-16,0-2-1 0,0 0 1 0,0 0 0 15,0 3 0-15,0-3 3 0,0 3 0 0,0-3 0 16,0 0 0-16,0 0 1 0,0 0 0 0,0 0 0 16,0 0 0-16,0 0 4 0,0 0 1 0,0 0-1 15,4 0 2-15,-4 0 9 0,5 4 1 0,-5-4 0 0,3 1 0 16,-3-1 9-16,4 0 2 0,-4 0 0 0,0 3 0 16,0-3 3-16,0 3 2 0,0-3-2 0,4 5 2 15,-4-5-7-15,13 2 1 0,-13-2 0 0,10 5 0 0,-10-5-12 16,8 3 1-16,-8-3 0 0,6 4-1 0,-6-4 1 15,6 4-1-15,-6-4 1 0,7 3 1 0,-7-3-3 16,13 5 1-16,-13-5-1 0,7 3 2 0,-7-3-4 16,7 1 1-16,-7-1 1 0,11 3-1 0,-11-3-8 15,18 4 2-15,-18-4-1 0,15 0 0 0,-15 0-4 16,13 0 0-16,-13 0 1 0,13 0 0 0,-13 0-2 0,21 1 0 16,-21-1 0-16,17 0 0 0,-17 0-1 0,24 0 1 15,-24 0-1-15,29 0 1 0,-29 0-4 0,25 3 2 16,-25-3 0-16,26 0-1 0,-26 0-2 0,21 0 0 15,-21 0 0-15,22 4 0 0,-22-4-2 0,25 4 1 16,-25-4-1-16,27 5 1 0,-27-5-1 0,31 8-1 0,-31-8 0 16,28 9 1-16,-28-9 1 0,26 7 1 0,-26-7-1 15,25 5 2-15,-25-5 0 0,31 0 1 0,-12 0 0 16,-3-5-1-16,1 0 3 0,1-1 0 0,-1 1 0 16,3-1 1-16,-3 1 0 0,-1-1 0 0,-2-1 0 15,1 4 0-15,-1 1-1 0,-1-2 1 0,0 1 0 16,-2-1 0-16,-2 3 0 0,-1 1 0 0,2-3 0 15,1 1 0-15,-3 0 0 0,1 1 0 0,3 1 0 16,-4 0 1-16,4 0-1 0,1 0 0 0,0 0 0 16,1 0 0-16,2 0 0 0,2 0 1 0,1 1 0 0,-5 1 0 15,0 0 3-15,1 1-1 0,-1-3 0 0,1 0 2 16,0 0 2-16,-2 0 0 0,0 0 0 0,-2 0 1 16,2 0-3-16,-2 0 0 0,0 0 0 0,-1 0 0 15,-2 0-2-15,-2 0-1 0,0 0 0 0,1 0 0 0,-7 0-2 16,8 0 1-16,-2 0 0 0,1 0 1 0,-7 0-2 15,12-7 0-15,-5 6 0 0,1 1 1 0,0 0-1 16,0 0 0-16,1 0 0 0,2 0 0 0,2 1 0 16,0 1 0-16,-2 0 0 0,2 1 0 0,-1-3 0 15,1 0 0-15,0 0 0 0,0 0 0 0,-2 0 1 0,2 0 1 16,-2 0-1-16,0 0 1 0,-1 0 5 16,1 0 0-16,-3 0 0 0,0 0-1 0,-2 0 6 0,2-5-1 15,0 2 0-15,0 3 0 0,0-5 1 0,0 2 0 16,0 0-1-16,1 1 1 15,1 2 0-15,1-3-1 0,-3 1 0 0,2 1 1 0,-2-1 3 0,0 2 0 16,-8 0-1-16,8 0 1 0,-8 0 2 0,7 0 1 16,-7 0-2-16,7 0 2 0,-7 0-4 0,6 0-1 15,-6 0 1-15,13 3-1 0,-8-1-4 0,3 1 1 0,-3-1 0 16,3 1 1-16,-4 0-4 0,3 2 1 0,2-4 0 16,-1 3 0-16,5-1-1 0,0 2 1 0,-2-2-1 15,0-2 1-15,2 2-3 0,1-3 0 0,0 0 0 16,-1 0 0-16,0 0-1 0,0 0 0 0,-2 0 0 15,0 0 0-15,-1 0-2 0,-2 0 1 0,1 0-1 16,2 0 1-16,-3 0-2 0,5 0 0 0,0 0 1 16,1 0 0-16,0 4-3 0,4 0 1 0,-4-2 0 15,2 1 0-15,0 0-5 0,0 2 1 0,2-3-1 16,-4 1 2-16,2 0-9 0,0 0 0 0,1 2 0 0,1-5 1 16,1 0-4-16,2 0 1 0,1 0-1 0,2 0 0 15,2 0 5-15,-1-6 0 0,-1 1 0 0,-2 2 0 16,-1 1 7-16,-2-3 0 0,-5 5 1 15,2-3 0-15,-3 2 2 0,0 1 0 0,-4-2 0 0,1 2 0 16,0-2 3-16,-2 2 1 0,-2 0-1 0,3 0 0 16,1 0 7-16,0 0 2 0,1 0-1 0,-2 0 0 0,2 0-2 15,2 0 0-15,0 0 0 0,1 0 0 0,2 0 1 16,0 0 0-16,7 2 0 0,-3 0 2 16,1 2-3-16,3 1 1 0,-3-5 0 0,-1 3 0 15,3-1-1-15,1 1 1 0,-4-1-1 0,1-2 1 0,-2-2-3 16,2 2 1-16,-2 0-2 0,-3-3 2 0,1 1-2 15,-2 1-1-15,-4-1 1 0,0 2 0 0,0 0-3 0,0 0 1 16,-1-3 1-16,1 1-1 0,-3 2 5 16,0-3 2-16,2 2-2 0,-1-1 1 0,2 2 4 0,-1 0 2 15,1 0 0-15,2 0-1 0,-4-2 2 0,3 2 1 16,2-3-1-16,0 2 1 0,4-1-6 0,-2 2 1 16,3-2-1-16,2 2 1 0,-1-3 0 0,1 3-1 15,4 0 0-15,-1 0 2 0,2 3-2 0,-1-3 1 16,-1 2-1-1,0 0 1-15,0-2-1 0,0 1-1 0,-3-1 0 0,-2 3 0 16,0-3-3-16,-1 0 1 0,1 0-1 0,-3 0 1 0,1 0-5 16,-1 0 1-16,2 0-1 0,-1-3 1 0,1 2-2 0,1-1 2 15,-2 0-2-15,2 2 2 0,1-3 0 0,-1 2 2 16,3-2-1-16,-1-1 0 0,3 3 0 0,-4-6 1 16,6 6-2-16,-1-4 2 0,1 2 0 0,-1 0-1 0,-1 1 1 15,-3 2 1-15,1-3-2 0,2 1 0 0,-3 1 1 16,1-1 0-16,2 2-2 0,-3-3 2 0,0 2-1 0,-4-1 1 15,4 2-3-15,-5 0 1 0,-3 0-1 0,-1 0 2 16,1 0-2-16,-3-2 1 0,6 2-1 0,-1-3 1 16,0 2-3-16,-1-1 0 0,-4 2 0 0,-2 0 2 0,-2-2-3 15,2 2 0-15,0-3 0 0,0 2 1 0,0 1-1 16,0 0 1-16,0-3-1 0,0 1 1 0,1 0 1 16,1 1 2-16,9 1-1 0,-3-3 1 0,2 1-1 0,-1 0 1 15,1 1-1-15,1 1 2 0,-3-3 2 16,3 1 0-16,0 2-1 0,0 0 1 0,0-3 6 15,-1 1-1-15,1 1 1 0,0 1 0 0,0-2-3 16,0 2 2-16,-3 0-1 0,0-3 0 0,0 0-8 16,-2-2-1-16,-7 4 1 0,-1-1 0 0,1 0-2 15,-3 2 1-15,4 0-1 0,-3 0 0 0,3 0 0 0,-3 0 2 16,1 0-2-16,1 0 1 0,-1-3 0 0,0 2 0 0,1 1-1 16,-1 0 1-16,0-4 2 0,1 4-1 0,-1-1 1 15,1 1-1-15,-1 0 2 0,0 0 0 0,2 0-1 16,0 0 2-16,0 0 0 0,0 0-1 0,0-2 1 15,0 1 0-15,0 1 0 0,0-3 1 0,2 1-1 16,-2 0 1-16,-4 1 2 0,4 1 0 0,-8 0 1 16,8 0 0-16,-8 0-1 0,10-3 0 0,-10 3 0 15,9 0 1-15,-9 0-1 0,7 0 0 0,-7 0 1 16,9 0-1-16,-9 0-4 0,12 0 1 0,-12 0 0 0,4 0 0 16,-4 0-4-16,8-2 0 0,-8 2 1 0,5 0-1 15,-5 0-2-15,8 0 0 0,-8 0 0 0,5 0 2 16,-5 0-3-16,8 0 0 0,-8 0 0 15,1 0 1-15,-1 0-1 0,4-2 0 0,-4 2 0 0,3 0 0 16,-3 0 0-16,3 0 0 0,-3 0 0 0,3 0 0 0,-3 0 0 16,3 0 0-16,-3 0 0 0,4 0 0 0,-4 0 0 15,3 0 0-15,-3 0 0 0,5 0 0 0,-5 0 0 16,1-1 0-16,-1 1 0 0,3 0 0 0,-3 0 0 16,3 0 0-16,-3 0 0 0,5 0 0 0,-5 0-1 15,0 0 1-15,0 0 0 0,0 0 0 0,0 0-1 0,0 0-1 16,0 0 1-16,0 0 1 0,0 0-3 0,0 0 0 15,0 0-1-15,0 0 1 0,0 0-5 0,0 0 0 16,0 0 0-16</inkml:trace>
  <inkml:trace contextRef="#ctx0" brushRef="#br0" timeOffset="31059.29">17386 8244 992 0,'0'0'0'0,"0"0"0"0,0 0 0 0,0 0 15 0,0 3 2 16,0-3 0-16,0 3 0 0,0-3-5 0,-2 0 0 15,2 0 1-15,0 5-1 0,0-5-12 0,-1 2 0 16,1-2 0-16,0 3 1 0,0-3-10 0,0 3 1 16,0-3 1-16,0 5-1 0,0-5-21 0,0 1 0 15,0-1 0-15,0 0 1 0,0 0-3 0,0 0 0 16,0 0 1-16,0 0 0 0,0 0 9 0,0 0 0 0,0 0 0 16,0 0 1-16,0 0 11 0,1 0 1 0,-1 0-1 15,10 2 1-15,-10-2 5 0,10 5-1 0,-10-5 1 16,12 5 1-16,-12-5-2 0,19 11 2 0,-19-11 0 15,26 8 0-15,-26-8 1 0,24 6 0 16,-24-6-1-16,25 6 2 0,-25-6 0 0,26 2 0 0,-26-2 0 16,27 1 0-16,-11-4 0 0,0 0 0 0,0 1 0 15,1 1 2-15,-1-1-2 0,3 2 1 0,0-3 0 16,-1 2 0-16,0 1 1 0,1 1 0 0,-2-1 1 16,4-1-1-16,0-1 2 0,-1 0 1 0,-2 2-1 15,3 0 1-15,-1 0 2 0,1 2-1 0,0-2 1 16,-1 0 0-16,1 0-1 0,2 0 1 0,0-2 0 15,-2-1 1-15,-3 2-1 0,2-4-1 0,1 3 1 0,0 1 0 16,0 1 1-16,-4-3-1 0,4 1 1 0,-4 0 1 16,2 1 1-16,-1 1 2 0,0-3-2 0,-1 3 1 0,-1 3-4 15,0-3 0-15,0 1 0 0,1 3 1 0,-1-1-3 16,2 0-1-16,-1-2 1 0,1-1 0 0,-2 0 2 16,0 4 0-16,0-4-1 0,-2 0 2 0,-1 0-3 15,-2 1-1-15,2 2 1 0,-5-3-1 0,0 0 1 0,0 0-1 16,1-3 1-16,-1 3-1 0,-1 3 6 0,-1-3 0 15,-6 0 0-15,10 0 2 0,-4 0-6 0,0 0 2 16,-6 0 0-16,11 0 0 0,-11 0-4 0,8 0 2 16,-1 0-1-16,1 0 0 0,3-4-1 0,-3 0-1 15,1 3 0-15,1-1 1 0,0 2 2 0,-1 2 1 16,1-2 0-16,-2 0 1 0,0 0 5 0,0 0 1 16,0 0-1-16,-4 0 2 0,4 0 3 0,-4 0 0 15,2 0 0-15,0 0-1 0,-6 0 0 0,10 5 1 0,-10-5 0 16,9 1 0-16,-9-1-11 0,8 0 1 0,-8 0 0 15,7 3-1-15,-7-3-3 0,6 0-1 0,-6 0 1 16,5 0 0-16,-5 0-3 0,6 0 0 0,-6 0 0 16,5 4 2-16,-5-4-3 0,3 4 1 0,-3-4-1 15,7 0 1-15,-7 0-1 0,3 0 1 0,-3 0-1 16,6 2 1-16,-6-2-1 0,3 0 1 0,-3 0 0 16,4 0 1-16,-4 0-2 0,3 0 1 0,-3 0 0 15,3 0 0-15,-3 0 0 0,3 0 1 0,-3 0-1 0,3 0 2 16,-3 0-1-16,3 0 0 0,-3 0 0 15,4 0 1-15,-4 0-2 0,0 0 0 0,0 0 0 0,0 0 1 16,0 0-2-16,0 0 0 0,0 0 0 0,0 0 0 16,0 0-1-16,-2 0 0 0,2 0 0 0</inkml:trace>
  <inkml:trace contextRef="#ctx0" brushRef="#br0" timeOffset="34818.18">15435 8559 12 0,'0'0'0'0,"0"0"0"0,-3-14 0 0,3 14 0 16,-8-29 0-16,8 29 0 0,-5-20 0 0,5 20 0 0,0-8 0 16,0 8 0-16,0-3 0 0,0 3 0 0,0 3 0 15,0-3 0-15,0 3 0 0,0-3 3 0,0 5 1 16,0-5-1-16,0 1 1 0,0-1 2 0,0 4 1 15,0-4-2-15,0 11 2 0,0-11 13 0,-5 22 1 16,4-5-1-16,-1 1 0 0,-3 2 7 0,2 2 0 16,3 2 0-16,-3 0 1 0,3 1-2 0,0-1 1 0,0 3-2 15,-2 3 2-15,2 3-2 0,0 1 1 0,-3 2 0 16,0-3-1-16,1 4-9 0,2-4 0 0,-3 0 0 16,2-1-1-16,1-4-6 0,1 1 0 0,2-1 0 15,-3-6 1-15,0 1-6 0,0-3 0 0,0 1-1 16,2-5 2-16,-2-4-4 0,0 1 0 0,0-5 0 15,0 0 0-15,0-8-1 0,0 0 0 0,0 0 0 16,0 1 0-16,0-1-1 0,0 0 1 0,0 0 0 16,0 0 0-16,0 0-2 0,0 0 1 0,0 0 0 15</inkml:trace>
  <inkml:trace contextRef="#ctx0" brushRef="#br0" timeOffset="37301.05">15457 8586 12 0,'0'0'0'16,"0"0"0"-16,-4-8 0 0,4 8 0 0,-7-8 1 16,7 8 0-16,-5-8 0 0,5 8-1 0,0-3 1 15,0 3 0-15,-3-1 1 0,3 1-2 0,0-4 1 0,0 4-1 16,0 0 1-16,0 0-1 0,0 0 0 0,0 0 0 16,0 0 1-16,0 0 0 0,0 0 0 0,0 0 0 15,2-4 0-15,-2 4 1 0,17-13 0 0,-17 13 0 16,29-6 0-16,-8 4 2 0,1-3-1 0,2 2 0 15,-5 0 1-15,0 1 1 0,2 2 1 0,0-3 0 16,4 2-1-16,4 1 1 0,0 1-1 0,1 2 1 16,5-3 1-16,5 2-2 0,0 1 1 0,3 0 0 15,1-3 0-15,4 0 0 0,3 0 1 0,-3-3-1 16,1-2 1-16,2-1-2 0,2 0-1 0,1-1 1 16,-4 1-1-16,2-2-1 0,1-3 2 0,1 0-1 0,-5 2 1 15,2-4-3-15,0 2 2 0,4 1-2 0,-4-2 1 16,1 1-2-16,1 1 2 0,-1 2-2 0,-2 0 1 0,1 0-2 15,-3 2 1-15,-1 1 0 0,0 2 0 0,-1 3-1 16,-3 3 1-16,2 0-1 0,1 2 1 16,2 1-1-16,1 1 2 0,0-2-2 0,-1 1 1 0,2-5-1 15,-1 1 1-15,-1-2-1 0,0 2 1 0,-5 1 0 16,1-3 0-16,-1-3 0 0,-1 1 2 0,-1 0 0 16,-4 1 0-16,1-4 1 0,-4 4-1 0,-1-1 5 15,-3 2 1-15,-1-5-1 0,-3 5 1 0,-4-5 15 0,-1 2 1 16,-2 0 0-16,-2 2 1 0,-1-1 3 0,-3 0 1 15,0 2 0-15,-4-3 1 0,-2 3-1 0,-3 0 0 16,-4 0 1-16,10 0-1 0,-4 0-1 0,1 0 0 16,1 0 0-16,3 0 2 0,3 0-9 0,2 0 1 15,0 0-1-15,-2 0 0 0,1 0-8 0,-1 0 1 16,-1 0-2-16,-2 0 2 0,-6 0-5 0,0 0 1 0,-5 0-1 16,11 0 1-16,-11 0-6 0,5 0-1 0,-5 0 1 15,7 0 0-15,-7 0-4 0,5-5 2 0,-5 5-1 16,8-4 0-16,-8 4-1 0,5-3 0 15,-5 3 1-15,6-2 0 0,-6 2-2 0,4 0 0 0,-4 0 0 16,3 0 1-16,-3 0-1 0,3 0 1 0,-3 0-1 16,3 0 1-16,-3 0-1 0,3 0 1 0,-3 0-1 15,7 0 1-15,-3 2 1 0,6 1-1 0,3-3 0 16,1 1 0-16,-1 2-1 0,0-3 1 0,-4 2-1 16,2 0 1-16,-4-2-1 0,-1 0 0 0,-6 0 0 0,10 0 0 15,-10 0 0-15,4 0 0 0,-4 0 0 0,4 0 0 16,-4 0-1-16,3 0 1 0,-3 0 0 0,0 0 0 15,0 0-1-15,0 0 1 0,0 0 0 0,0 0 0 16,0 0 0-16,0 0 0 0,0 0 0 0,0 0 1 0,0 0 1 16,0 0 0-16,0 0 1 0,0 0 0 0,0 0 2 15,0 0 0-15,0 0 1 0,3 4-1 0,-3-4 2 16,5 2 0-16,-5-2 0 0,0 8 0 0,0-2 1 0,0 2 0 16,0 2 0-16,0-2 0 0,0-1-4 0,0 3 1 15,0-2-1-15,0-2 2 0,0-6-4 0,0 13 2 16,0-5-2-16,0 0 1 0,1 4-3 15,3 1 1-15,-1 0 0 0,2 3 1 0,-4 1-2 0,2 2 1 16,1-2-1-16,0 2 1 0,-2-1 0 0,1-2 1 16,0-2-1-16,2 0 2 0,-3 0 0 0,1 1 0 15,0-6 1-15,0 2-1 0,0-1-1 0,-1-2 0 16,0-2 1-16,1 0-1 0,-3 1 1 0,0-1 1 16,0-6-1-16,0 8 0 0,0-8-1 0,0 6 0 0,0-6-1 15,-3 5 1-15,3-5-2 0,-4 8 0 0,4-8 0 16,-4 11 1-16,2-5-1 0,-3 1 0 0,2 1 0 15,-3 1 0-15,1 1-1 0,0-1 1 0,0 2-1 16,1 3 1-16,-3 2-1 0,6 0 0 0,-4 1 0 16,0-4 1-16,2 0-1 0,-4-2 1 0,4-2 0 15,2-2 0-15,1-7 0 0,0 6 0 0,0-6 0 16,-2 6 1-16,2-6-1 0,0 0 1 0,0 0 0 16,0 2 0-16,0-2 0 0,0 3 1 0,0-3 1 15,0 0-1-15,0 0 0 0,0 0 2 0,0 0-2 0,-3 2 1 16,3-2-1-16,0 1 1 0,0-1-1 15,0 2 1-15,0-2-1 0,0 0 1 0,0 0-1 0,0 3 0 16,0-3 0-16,-2 2 2 0,2-2-1 0,0 3 1 0,0-3-1 16,-3 0 1-16,3 0 0 0,0 3 0 0,0-3 0 15,0 2 0-15,0-2 1 0,0 3-1 0,0-3 1 16,0 0-1-16,0 0 1 0,0 0-1 0,0 0 1 16,0 0-1-16,0 0 1 0,-3 0-1 0,3 0 0 15,-2 0 1-15,2 0-1 0,-3 0 1 0,3 0-2 0,-5 3 2 16,5-3-2-16,-11 5 2 0,3-5-3 0,-1 3 1 15,-2-2 1-15,-2 3-1 0,0-3 2 0,0 2-1 16,1 0 0-16,2-3 2 0,-1 5 0 0,1-3-1 16,1-1 1-16,-1 1 0 0,4 1 0 0,-2 0 1 15,0 2 0-15,-5-3-1 0,-3 1 0 0,-1 2 1 16,-1-2 0-16,-1-2-1 0,-2-1-1 0,-1 2 0 16,1-1 0-16,-4-1 0 0,1 0-1 0,1 4 0 0,-2-4 1 15,-1 1-1-15,3 2-1 0,-3 1-1 16,1 0 0-16,1-2 1 0,1-1-1 0,1 1-1 0,0 1 0 15,1-3 1-15,3 3-2 0,1 2 1 0,1-3 0 16,-2 1 0-16,2 0 1 0,-1 2 0 0,-2 0-1 16,1-1 1-16,-2-1 0 0,0 2 2 0,1 0-2 15,0 1 1-15,0-3 1 0,0 2 0 0,1 0 1 16,-1 0-1-16,2-2 1 0,-1 2-1 0,1-2 1 16,1 0-1-16,-3 2-3 0,1-4 2 0,1 2-2 15,-1 1 1-15,2 0-2 0,-5-2 0 0,4 0 0 0,-4-1 0 16,2 2-2-16,0-3 1 0,3 0-1 0,0 0 1 15,0 0-4-15,-2 0 0 0,1 2 1 0,-2-1-1 16,1 1 1-16,1 1-1 0,-2 0 1 0,0 1 0 16,1-1 2-16,2 1 0 0,-5 0 0 0,2 0-1 0,0 0 2 15,0-1 1-15,1 1 0 0,-2 1 0 16,2 0 0-16,1 1 0 0,2-4 0 0,-1 1 0 0,2 0 0 16,1-3 0-16,0 2 0 0,2 1 0 0,2-3 0 15,-4 0 0-15,0 0 0 0,-3 2 0 0,4-1 0 16,-6 4 0-16,2-5 0 0,-3 1 0 15,5-1 0-15,-5 0 0 0,6 0 0 0,0 0 0 0,0 0-1 16,1 0 1-16,-1 0-1 0,0 0 1 0,0 0 0 0,1 0 0 16,-4-1 0-16,0 1 0 0,1 0 0 0,-2 0 0 15,1 0 0-15,0 0 1 0,0 0 0 0,2 1 0 16,1 1 0-16,2 0 1 0,1-2-1 0,-1 3 1 0,-7-3 0 16,1 0 0-16,-1 0-2 0,-1 1 2 15,3-1-2-15,2 0 1 0,-4-1-1 0,2 1 0 0,-4-3 0 16,-1 1 0-16,-3 0-1 0,2 2 1 0,1 0-2 15,-3 0 2-15,3 0 0 0,1 0 0 16,-1 0 0-16,0 0 0 0,2 0 0 0,-2 2 0 16,-2 0 0-16,0 1 0 0,3 0 0 0,-4 2 2 0,14-4-1 15,2 2 0-15,-3-3-1 0,1 0 0 0,2 0 0 16,0 2 1-16,2-2-1 0,0 2 0 0,1-2 0 16,-3 0 0-16,3 0-1 0,-3 0 1 0,3 0 0 15,-3 0 0-15,4 0 0 0,-4 0 0 0,3 0 0 16,-3 0 0-16,8 0 0 0,-11 0 0 0,4 0 0 0,1 0 1 15,6 0-1-15,-10 1 1 0,10-1 0 0,-11 0 0 16,11 0 0-16,-9 0 1 0,9 0-1 0,-5 3 1 16,5-3-1-16,-8 0 1 0,8 0 1 0,-6 0-1 15,6 0-1-15,-7 0 1 0,7 0 0 0,-3 0 1 0,3 0-1 16,-5 0 0-16,5 0 0 0,-5 0 1 0,5 0-2 16,-7 0 0-16,7 0 0 0,-8 2 0 0,8-2-1 15,-12 0 0-15,6 0 0 0,-2 0 1 0,0 0-1 16,-3-2 0-16,1 2 0 0,1-3 0 0,1 2-1 15,0-1 0-15,0 0 0 0,3 2 0 0,-3-3 0 16,3 2 0-16,-3-1-1 0,-3 1 1 0,2-1 0 0,-1 2 1 16,2 0 0-16,0 0 0 0,0 0 0 0,3 0 0 15,-3 0 0-15,0 0 0 0,4 0 0 0,-4 0 0 16,0 2 0-16,0-1 1 0,0 1-1 16,0-1 0-16,-7 2 0 0,3-3 1 0,-1 2 1 15,0 0-1-15,7-1 0 0,-2 2 1 0,2-3 0 0,-2 2 2 0,0 0-2 16,3-1 1-16,-3 2 1 15,3-3-1-15,5 0 0 0,-11 5 1 0,11-5-1 0,-10 2 2 0,10-2-2 16,-8 1 1-16,8-1 0 0,-11 5-1 0,11-5 0 16,-9 2 1-16,9-2-1 0,-10 1 1 0,10-1-1 15,-8 0 0-15,8 0 0 0,-8 5 0 0,8-5-1 16,-8 0 2-16,8 0-3 0,-5 0 1 0,5 0 0 16,-4 0 0-16,4 0 0 0,-4 0-1 0,4 0 0 15,-3 0 1-15,3 0-1 0,-1 0 1 0,1 0 0 16,-5 0 0-16,5 0-1 0,-3 0 0 0,3 0 0 0,-4 0 1 15,4 0-1-15,-3 0 1 0,3 0-1 0,0 0 1 16,0 0-1-16,0 0 0 0,0 0 0 0,0 0 0 16,0 0 1-16,0 0-1 0,0 0 0 0,0 0 0 15,0 0 0-15,0 0 0 0,0 0 0 0,0 0 0 16,0 0-1-16,0 0 2 0,0 0-1 0,0 0 0 0,0 0-1 16,0 0 1-16,0 0-1 0,0 0 1 0,0 0-1 15,0 0 0-15,0 0 0 0,0 0 1 0,0 0-1 16,0 0 0-16,0 0 0 0,0 0 1 0,0 0-1 15,0 0 1-15,0 0-1 0,0 0 2 0,0 0-2 16,0 0 0-16,0 0 0 0</inkml:trace>
  <inkml:trace contextRef="#ctx0" brushRef="#br0" timeOffset="39560.15">15959 8616 12 0,'0'-1'0'0,"0"1"0"16,4-4 0-16,-4 4 69 0,4-4 1 0,-4 4 0 15,2-5 0-15,-2 5-36 0,3-5 1 0,-3 5 0 16,3-1-1-16,-3 1-34 0,5 0 0 0,-5 0 0 0,2 0 0 16,-2 0-13-16,3 0 0 0,-3 0 0 15,3 3 1-15,-3-3-6 0,5 3 0 0,-5-3 0 0,0 2 0 16,0-2 1-16,0 0 1 0,0 0 1 0,0 3-1 16,0-3 5-16,-5 0-1 0,5 0 1 0,-3 0 1 15,3 0 2-15,-3 0 2 0,3 0-1 0,-2 0 0 16,2 0 1-16,-5 0 2 0,5 0-2 0,-3 0 2 0,3 0-1 15,-3 0 2-15,3 0-1 0,-2 1 0 0,2-1 1 16,-8 2-1-16,8-2 1 0,-11 5 1 0,11-5 1 16,-14 1 1-16,14-1-1 0,-21 8 1 0,21-8 0 15,-28 14 0-15,28-14 0 0,-24 15 0 0,24-15 1 0,-18 11 1 16,18-11 0-16,-16 16 0 0,16-16 4 0,-14 15 1 16,14-15-2-16,-10 15 2 0,10-15 3 15,-9 11 1-15,9-11 0 0,-7 12 0 0,7-12 8 0,-6 11 1 16,6-11-1-16,-6 13 1 0,6-13 6 0,-4 8 0 15,4-8 0-15,-3 6 0 0,3-6-2 0,-1 7 2 16,1-7-1-16,0 6 1 0,0-6-7 0,0 3 0 0,0-3 0 16,3 5 1-16,-3-5-5 0,9 6 0 0,-9-6 1 15,15 8 0-15,-15-8-7 0,27 5 0 0,-11-2 0 16,1 2 1-16,-2-2-7 0,4-1 0 0,-3 1 1 16,1-2-1-16,4 4-3 0,-2 1 1 0,2-1 0 15,-2 0 1-15,2 1-2 0,-1 1 0 0,-1-1 0 16,1-3 0-16,0 3-3 0,-2 1 1 0,-1-1 0 15,-2 0 1-15,-4 2-3 0,-3-3 1 0,-8-5 0 16,8 8 0-16,-8-8-3 0,0 8-1 0,-2 0 0 0,2-3 2 16,-5 3-6-16,2 1 1 0,-8 2 0 0,-2-1 0 15,-3 2-2-15,-3 3 1 0,-1-3-1 0,0-2 1 16,3 1 6-16,-1 0 0 0,1-3-1 0,-2-2 2 16,1-1 2-16,-3 1-1 0,1-3 1 0,-3 2 1 15,1 0 3-15,-2 0 2 0,0-2-2 0,-1-2 1 0,-1 1 12 16,2 3 1-16,-1-4-1 0,1 6 1 15,-3-4 11-15,-2 2 1 0,4-1 0 0,1-1 0 0,3-3 6 16,4 0 1-16,-1 2-1 0,5-4 1 0,4 1-17 16,2-1 1-16,7 2-1 0</inkml:trace>
  <inkml:trace contextRef="#ctx0" brushRef="#br0" timeOffset="40568.47">16519 8615 401 0,'5'0'0'0,"-5"0"0"16,9-8 0-16,-9 8 4 0,5-5-1 0,-5 5 0 16,3-3 1-16,-3 3 2 0,3 0 2 0,-3 0 0 15,0 3 0-15,0-3 1 0,0 0 0 0,0 0 0 16,0 2 1-16,0-2 0 0,0 11 0 0,0-11 0 0,-6 31 0 16,4-5-2-16,-4 4 1 0,0 1 0 0,-1-2 0 15,1-5-1-15,0 1 1 0,1 0-1 0,0-1 1 16,0 0-1-16,0-4 1 0,2-4 0 0,-2 2 0 15,5-7 5-15,-3 1 1 0,0-4-1 0,2 0 2 16,1-1 0-16,0-3 1 0,0-4 0 0,-4 10-1 0,4-10-1 16,-3 5 0-16,3-5-1 0,-3 0 2 0,3 0-7 15,-3 3 0-15,3-3 0 0,0 0 1 0,0 0-2 16,0 0 1-16,0 0 0 0,0 0 0 0,0 0-5 0,0 0 2 16,0 0-1-16,5-11 1 0,4-8-6 15,2-4 1-15,4 0 0 0,4-1 0 0,1-1-1 0,3-4 0 16,2-1 0-16,2 0 1 0,-1 0-2 0,-2 1 0 15,1 1 0-15,1-1 1 0,-7 9-22 0,0-1-1 16,2 4 1-16,-5 1 0 0,-2 3-28 0,-1 4-1 16,-2 2 1-16,-1 3-1 0,-10 4 0 0,7-3-1 15,-7 3 1-15,5-4 0 0,-5 4 24 0,5 4 0 0,-2 3 0 16,2 9 1-16,1 10 10 0,1 7-1 0,-4 3 0 16,0 1 1-16,-6 4 5 0,0 3 1 0,1-1 0 15,-3 0 0-15,2-1 3 0,0 0 0 0,3-3 1 16,2-2-1-16,1-6 5 15,0 1-1-15,0-4 1 0,0-1 0 0,2-6 1 0,-3-2 1 0,1-5-1 16,-3-3 1-16,-3-3-2 0,1-3 2 0,2-5 0 16,-3 5 0-16,3-5-1 0,-3-2 1 0,3 2 0 15</inkml:trace>
  <inkml:trace contextRef="#ctx0" brushRef="#br0" timeOffset="40870.83">16645 8876 564 0,'0'-3'0'16,"0"3"0"-16,8-5 0 0,-8 5-1 0,13-8 1 16,-13 8 0-16,19-13 0 0,-19 13-1 0,32-6 0 15,-32 6-1-15,25-6 1 0,-25 6 6 0,22-8-1 16,-22 8 1-16,24-11 0 0,-24 11 12 0,26-10 0 16,-26 10 0-16,25-8 0 0,-25 8 11 0,32-12 1 0,-17 4-1 15</inkml:trace>
  <inkml:trace contextRef="#ctx0" brushRef="#br0" timeOffset="41251.35">17337 8453 815 0,'3'-1'0'0,"-3"1"0"0,0-10 0 16,0 10 18-16,-3-9 0 0,3 9 0 0,-2-8 0 15,2 8 0-15,0-2 1 0,0 2 0 0,-5-3 0 16,5 3-5-16,0 0 0 0,0 0 1 0,-3 3 0 16,3-3-9-16,-5 8 1 0,5-8 0 0,-13 22 1 15,6-6 1-15,-6 3 0 0,2-2 0 0,1-1 0 0,4 0 5 16,-1 0 2-16,1 1 0 0,0 1-1 0,2 1 2 16,0-3 0-16,-4 1 0 0,1 2 1 15,1 3-1-15,-2 2-1 0,-2 0 1 0,4-4 0 0,3-2-6 0,1 1 2 16,1-2-2-16,-1-1 1 0,4-2-3 0,2 0 0 15,1-1 0-15,0-3 1 0,0-4-3 0,-1-3 0 16,-4-3-1-16,10 10 1 0,-10-10-3 0,11 7 0 16,-4-3 0-16,-3-3 1 0,4-1-1 0,-3 0 1 15,3 0-1-15,-3 0 1 0,3 0-2 0,0-1 1 16,5-3-1-16,1 1 2 0,5 0-2 0,3 2 0 16,2-4 1-16,-3-3 0 0,-4 2-2 0,1 1 2 15,1 2-1-15,-1 1 0 0,2 2-1 0,1-3-1 0,-5 1 0 16</inkml:trace>
  <inkml:trace contextRef="#ctx0" brushRef="#br0" timeOffset="41574.28">17745 8524 1117 0,'0'0'0'0,"0"0"0"0,4-3 0 0,-4 3 5 16,5-5 0-16,-5 5 0 0,13-7 0 0,-13 7 14 15,24-7 1-15,-24 7-1 0,25-6 0 0,-25 6-15 0,23-6 2 16,-23 6-1-16,24-5 1 0,-24 5-6 0,20-5 0 15,-20 5 0-15,18-6 0 0,-18 6-3 0,16-2 0 16,-16 2 1-16,20-5 0 0,-20 5-5 0,20-3 2 16,-20 3-1-16,28-5 0 0,-12 2-6 0,0 0 1 15,-1 2 0-15</inkml:trace>
  <inkml:trace contextRef="#ctx0" brushRef="#br0" timeOffset="41961.11">17890 8648 665 0,'0'3'0'0,"0"-3"0"0,-4 16 0 15,3 1 4-15,-1 4 1 0,2-2-1 0,0 3 1 16,0 2 5-16,-3-2 0 0,1 0 0 0,-1-3 1 16,0-3 5-16,-2-2 1 0,1-1 0 0,0 0 0 15,3-6-1-15,-1 1 2 0,2-8-1 0,-3 8 1 0,3-8 1 16,0 5 0-16,0-5 0 0,-3 2 1 0,3-2-1 16,0 3 0-16,0-3 0 0,0 3 0 0,0-3 1 15,0 3 1-15,0-3 0 0,0 5 0 0,0-5-2 16,1 1 1-16,-1-1-1 0,13 4 1 0,-2-3-3 0,2 1 1 15,5-2-1-15,1-2 1 16,3 1-2-16,4-4-1 0,-3-3 1 0,0 2 1 0,-3-1-6 0,0-1 2 16,-3 0-1-16,-1 1 0 0,-2-1-6 0,1 3-1 15,-2 0 1-15,-4 2 0 0,-1-2-5 0,0 2 0 16,-3 0 0-16</inkml:trace>
  <inkml:trace contextRef="#ctx0" brushRef="#br0" timeOffset="42289.2">17973 8813 752 0,'-5'1'0'0,"5"-1"0"16,-10-3 0-16,10 3 3 0,-8-13 0 0,8 13-1 16,-11-4 2-16,11 4 1 0,-9 1 2 0,9-1 0 15,-8 3 0-15,8-3-7 0,0 3 0 0,0-3 0 16,-4 5 0-16,4-5-4 0,-1 0 2 0,1 0 0 15,-5 0-1-15,5 0-6 0,-2 0 0 0,2 0 0 0,0 0 1 0,0 0-6 16,0 0 2-16,0 0-1 0,0 0 1 16,0 0 1-16,0 0 0 0,0 0-1 0,8 0 1 0,4-6 3 15,2 1 2-15,5 0-2 0,-3 1 1 0,1-3 7 16,-2 1 0-16,-1 3 0 0,-4-4 1 16,-1 3 7-16,-1-1 1 0,-1 0 0 0,-1 0 0 0,0 2 12 15,1-1 2-15,1 0-1 0,3-4 1 0,2 4-3 16,3-4 1-16,-2 1-1 0,0 3 2 0,4-1-13 15,2 2 0-15,-2 1-1 0,-2-4 1 0,-2 0-6 0,-1-2 0 16,-2 0 0-16</inkml:trace>
  <inkml:trace contextRef="#ctx0" brushRef="#br0" timeOffset="46523.91">15897 8610 12 0,'0'0'0'0,"0"0"0"16,0-3 0-16,0 3 0 0,0-13 0 0,0 13 0 16,0-8 0-16,0 8 0 0,0 2 0 0,0-2 0 15,5 8 0-15,-5-8 0 0,6 12 0 0,-6-12 0 0,7 15 0 16,-7-15 0-16,11 12 0 0,-11-12 0 0,8 10 0 16,-8-10 0-16,3 6 0 0,-3-6 0 0,5 0 0 15,-5 0 0-15,2 5 0 0,-2-5 0 0,3 1 0 0,-3-1 0 16,0 4 0-16,0-4 0 0,0 3 1 0,0-3 3 15,0 0 1-15,0 0-1 0,8 1 2 0,-8-1 6 16,14 7 2-16,-14-7-2 0,26 8 2 0,-7-4 4 16,1 1 1-16,-2 0-1 15,-2 1 1-15,-3 0-4 0,-1 1 2 0,-4-2 0 0,0-2 0 0,-1-2 3 0,-1 1 0 16,-6-2 1-16,6 5 0 0,-6-5-2 0,7 0 0 16,-7 0 0-16,3 0 1 0,-3 0-4 0,5 0 0 15,-5 0-1-15,0 1 2 0,0-1-7 0,0 0 2 16,0 0-1-16,0 0 0 0,0 0-4 0,0 0-1 15,0 0 1-15,0 0 0 0,0 0-4 0,0 0 1 16,0 0-1-16,0 3 0 0,0-3-3 0,0 0 2 16,0 0-1-16,0 2 0 0,0-2-1 0,0 0 0 15,0 0 0-15,0 0 1 0,0 0-1 0,0 0 0 0,0 0 0 16,0 0 0-16,0 0 0 0,0 2 0 16,0-2 0-16,0 0 0 0,0 0 0 0,0 0 1 0,0 0 0 15,0 0 0-15,0 0 2 0,0 1 0 0,0-1-1 16,0 0 1-16,0 0 3 0,0 0 1 0,0 0-2 15,0 0 2-15,0 0 6 0,0 0-1 0,0 0 0 16,0 0 2-16,0 0-1 0,0 0 1 0,0 0-1 16,0 0 2-16,0 0-5 0,0 0 0 0,0 0 0 0,0 0 1 15,0 0-1-15,0-1 0 0,0 1 0 0,0-8 1 16,0 8-2-16,-3-7 0 0,3 7 0 0,-4-6 1 16,4 6-3-16,0-6 1 0,0 6 0 0,-1-5 0 15,1 5-1-15,-7-8 1 0,7 8-2 0,-6-11 2 0,3 5-3 16,0 1 0-16,3 5 1 0,-10-7 0 0,10 7-3 15,-9-3 1-15,9 3 1 0,-12-1-1 0,8-2 0 16,-4 1-1-16,3 0 0 0,-3 1 1 0,0 1-3 16,0-3 1-16,0 1 0 0,0 2 1 0,2-3-2 15,1 1 0-15,-2 1 0 0,1-1 0 0,0 2-1 16,-2-3 1-16,0 1 0 0,-2 1 1 0,1 1-2 16,1 0 1-16,-3 1-1 0,1 1 1 0,2 1-1 0,-5-3 0 15,2 2 0-15,2-1 0 0,-3 1-2 0,6 1 0 16,-2-3 0-16,0 2 1 0,0 1-2 0,3-3-1 15,5 0 1-15,-9 3 0 0,9-3-5 0,-8 5 1 16,8-5 0-16,-2 0 1 0,2 0-2 0,-1 0 1 0,1 0-1 16,-5 0 1-16,5 0 1 0,-3 0-1 0,3 0 0 15,0 0 0-15,0 0 2 0,-2 0-1 0,2 0 1 16,-2 0 0-16,2 0 4 0,-1 0 0 0,1 0 0 16,0 1 1-16,0-1 0 0,0 2 0 0,0-2 0 15,-3 0 0-15,3 0 1 0,-4 5 1 0,4-5-1 16,0 1 1-16,0-1 3 0,-1 3 1 0,1-3-1 15,-2 4 1-15,2-4 2 0,0 4 1 0,0-4-2 16,-1 2 2-16,1-2 0 0,0 3 2 0,0-3-2 16,-2 3 1-16,2-3-1 0,-3 3 1 0,3-3-1 15,-3 5 1-15,3-5-2 0,0 6 1 0,0-6-2 16,-2 7 2-16,2-7-2 0,0 8 1 0,0-8-1 0,0 4 1 16,0-4-7-16,0 8 1 0,0-8-1 0,5 5 1 15,-5-5-2-15,5 6 0 0,-5-6 0 0,1 7 0 0,-1-7-2 16,0 6 0-16,0-6 0 0,2 5-1 0,-2-5 0 15,8 1 0-15,-8-1-1 0,1 7 2 0,-1-7-1 16,4 5-1-16,-4-5 1 0,8 7 1 0,0-3-2 16,-4 0 1-16,4 1 0 0,-3 0-1 0,5 1 0 15,1-1 0-15,0-2 1 0,-1 2 0 0,-2-5-2 16,-1 1 1-16,0 1-1 0,-1 0 1 0,-6-2-5 0,8 3 1 16,-8-3-1-16,8 3 1 0,-8-3-2 15,7 0 1-15,-7 0 0 0,6 3 0 0,-6-3 1 0,11 3 0 16,-5 0 0-16,-1-3 2 0,-5 0-3 0,10 4 0 15,-10-4 0-15,6 4 1 0,-6-4 3 0,7 2 1 16,-7-2-1-16,9 3 2 0,-9-3 2 0,10 3 1 16,-10-3 0-16,8 5 0 0,-8-5 1 0,4 2 1 15,-4-2 1-15,2 0-1 0,-2 0 7 0,3 0 1 0,-3 0-1 16,3 0 1-16,-3 0 7 0,4 0 1 0,-4 0 0 16,4 3 0-16,-4-3-3 0,2 3 2 0,-2-3 0 15,3 3 0-15,-3-3-12 0,3 5 2 0,-3-5-1 16,7 1 1-16,-7-1-3 0,6 4 2 0,-6-4-2 15,8 4 2-15,-8-4-3 0,10 7 2 0,-10-7-1 16,9 8 1-16,-2-4 1 0,-1 1 1 0,-6-5 0 16,11 8 0-16,-11-8-1 0,8 5 2 0,-8-5 0 15,5 5 0-15,-5-5 1 0,5 3 0 0,-5-3 0 16,3 3 1-16,-3-3-5 0,3 5 2 0,-3-5 0 0,0 0 0 16,0 0-2-16,0 0 1 0,0 0-1 0,2 3 2 15,-2-3-2-15,0 5-1 0,0-5 1 0,0 1-1 16,0-1 0-16,0 3 0 0,0-3 1 0,0 3-1 15,0-3-1-15,0 4 1 0,0-4-1 0,0 4 0 0,0-4 1 16,0 2 0-16,0-2 1 0,-4 6-1 0,4-6 1 16,-6 7-1-16,0-1 1 0,-2-1-1 0,1-1 0 15,-4 1-1-15,2 2 0 0,-4 0 2 0,5-2-3 16,-3 3 0-16,3-5 1 0,1 2 0 0,-1 0-3 16,0 0 1-16,0-2 0 0,4 0 0 0,-4 2-1 0,3-5 0 15,-3 3 0-15,3 2 1 0,5-5-2 0,-13 4 1 16,7-1-1-16,0 2 1 0,-1-3-2 0,-1 1 1 15,-1 0 0-15,-1 2 0 0,2 0-3 0,-3-1 2 16,5 0 0-16,-1-1-1 0,3 0 2 0,-4 2 1 16,8-5 0-16,-8 1 0 0,8-1 0 0,-7 3 0 0,7-3 0 15,-6 4 1-15,6-4 1 0,-5 0 0 0,5 0-1 16,-8 0 1-16,8 0 2 0,-5 1-1 0,5-1 0 16,-6 0 2-16,6 0-5 0,-5 0 1 0,5 0-1 15,-1 0 1-15,1 0-1 0,-5 0 0 0,5 0 0 16,-7 0 0-16,7 0 0 0,-6 0 0 0,6 0 0 15,-10 0 0-15,10 0 0 0,-9 0 0 0,9 0 0 16,-5 0 0-16,5 0 0 0,-8 0 0 0,8 0 0 16,-5 0 0-16,5 0 0 0,-8 0 1 0,8 0-1 15,-4 0 1-15,4 0 2 0,-8-3 0 0,8 3 0 16,-5-3 1-16,5 3 0 0,-8-3 1 0,8 3-1 16,-6-4 2-16,6 4-1 0,-7-3 2 0,7 3 0 0,-6-4 0 15,6 4 1-15,-5-4 3 0,5 4-2 0,-6-4 1 16,6 4 2-16,-7-7 0 0,7 7 1 0,-6-3-1 0,6 3 0 15,-3-6 2-15,3 6-1 0,-8-7 1 0,8 7-1 16,-5-6 1-16,5 6-1 0,-5-6 1 0,5 6-6 16,-3-7 0-16,3 7 1 0,-3-4 0 0,3 4-2 15,-3-8 1-15,3 8-1 0,-4-3 1 0,4 3-3 16,-3-2 2-16,3 2-1 0,0-5 0 0,0 5-1 16,0-3-1-16,0 3 1 0,0-3 0 0,0 3 0 0,0-3-1 15,0 3 1-15,0-2-1 0,0 2-1 0,0-5 0 16,0 5 0-16,0 0 1 0,0 0-3 0,0 0 1 15,0 0 0-15</inkml:trace>
  <inkml:trace contextRef="#ctx0" brushRef="#br0" timeOffset="49455.53">18698 8692 12 0,'0'0'0'0,"0"0"0"0,0 0 0 0,0 0 75 15,0-5 1-15,0 5 1 0,0-3-1 0,0 3 0 16,0-3 1-16,0 3-1 0,0-1 1 0,0 1-62 15,0 4-1-15,0-4 1 0,0 0 0 0,0 0-10 16,0 2 1-16,0-2 0 0,0 0-1 0,0 0-5 16,0 0 1-16,0 0-1 0,0 0 1 0,0 0-1 0,0 0 0 15,0 0 0-15,0 0 0 0,0 0 0 0,0 1 0 16,0-1 0-16,0 0 0 0,0 0 1 0,0 0 1 16,0 0-1-16,0 0 1 0,0 0 2 0,0 0 2 15,0 0 0-15,0 0-1 0,0 0 3 0,0 2 1 16,0-2 0-16,0 3 0 0,0-3 1 0,0 3 0 15,0-3 0-15,1 5 0 0,-1-5 1 0,8 2-1 16,-8-2 0-16,2 3 0 0,-2-3-7 0,3 3 2 0,-3-3-2 16,3 0 2-16,-3 0 0 0,5 5 1 0,-5-5-1 15,2 0 2-15,-2 0-1 0,3 0 0 0,-3 0 0 16,3 0 1-16,-3 0-6 0,0 0 1 0,0 0 0 16,0 0 1-16,0 0-3 0,0 1 0 0,0-1 0 15,0 2 1-15,0-2-1 0,0 0 0 0,0 0 0 16,0 2 0-16,0-2 0 0,0 0 0 0,0 0 0 15,0 3 0-15,0-3 0 0,0 0 0 0,0 0 0 16,0 0 0-16,0 0 0 0,0 0 0 0,0 0 0 0,0 1 0 16,0-1-1-16,0 2 1 0,0-2 0 0,0 0 0 15,0 0-3-15,0 5 2 0,0-5 0 0</inkml:trace>
  <inkml:trace contextRef="#ctx0" brushRef="#br0" timeOffset="50192.32">19284 8610 288 0,'-3'-2'0'0,"3"2"0"16,0-6 0-16,0 6 2 0,-3-3 0 0,3 3 1 15,-2-3-1-15,2 3 1 0,-6-7 1 0,6 7-1 16,-6-6 1-16,6 6 0 0,-8-8 0 0,8 8 0 16,-10-14 0-16,10 14-3 0,-10-16 2 0,10 16-1 0,-6-11 0 15,6 11-2-15,-5-10 1 0,5 10 0 0,-3-8 0 16,3 8 1-16,0-7-1 0,0 7 0 0,0-7 0 16,0 7 1-16,8-11 2 0,-8 11-2 0,16-14 1 15,-16 14-1-15,27-18 2 0,-11 7-1 0,0 2 0 16,2 1 1-16,-1-3-1 0,-1 1 1 0,0 2-1 0,0 4-1 15,0-3 2-15,-2 3-1 0,1-1 0 0,-3 5 0 16,-2 0 0-16,-1 0 0 0,4 1 1 0,0-1-3 16,3 0 1-16,0 2-1 0,0 0 1 0,0 1-1 0,0-3 2 15,0 1-2-15,-4 3 1 0,-2-4-1 0,1 0 0 16,-5 0 0-16,2 0 1 0,0 0-2 0,-1 0 1 16,-7 0-1-16,9 0 1 0,-1 0-1 0,-3 0 0 15,-5 0 0-15,8-5 0 0,-8 5 0 16,8-7 0-16,-8 7 0 0,2-1 0 0,-2 1 1 0,3 0 0 15,-3 0 0-15,3 0 0 0,-3 0 4 0,2 0 0 16,-2 0 0-16,-4 0 0 0,4 0 4 0,-3 0 0 16,3 0 0-16,-9 13 2 0,-3 2 8 0,-4 6 0 0,1 0 0 15,0 2 0-15,4 3 2 0,0 2 2 0,0-3-2 16,0 2 1-16,-1 0 6 0,1 0 2 0,2 2-2 16,1-4 1-16,1 4-1 0,-4 2 0 0,2-2 0 15,1-4 0-15,3-1 0 0,-3 0 0 0,3 1 0 16,-3-3 0-16,-3 0-4 0,1-3-1 0,2-1 1 15,4-1 1-15,-4-4-7 0,3-1 0 0,-1-1 0 16,2-6-1-16,4-5-9 0,0 3 1 0,0-3-1 16,0 2 1-16,0-2-4 0,0 0-1 0,0 0 1 15</inkml:trace>
  <inkml:trace contextRef="#ctx0" brushRef="#br0" timeOffset="50419.21">19410 8767 728 0,'0'0'0'0,"0"0"0"0,0-5 0 0,0 5 4 0,0-5 1 15,0 5-1-15,2-6 1 0,-2 6-3 0,9-2 0 16,-9 2 0-16,19-8 1 0,-1 8-3 0,3-4 1 15,-1 0-1-15,0 1 1 0,-1 2-4 0,0-4 0 0,2 2 1 16</inkml:trace>
  <inkml:trace contextRef="#ctx0" brushRef="#br0" timeOffset="52954.49">20273 8512 401 0,'0'0'0'0,"0"0"0"0,0-8 0 0,0 8-1 0,4-21 1 16,-4 21 0-16,5-24 0 0,-5 24-2 0,6-15 1 16,-6 15 0-16,4-11 0 0,-4 11 1 0,1-10 0 15,-1 10 0-15,-3-13 0 0,3 13 2 0,-6-15 0 16,6 15 0-16,-7-13 0 0,7 13 6 0,-6-8 1 0,6 8 0 16,-13-3 0-16,13 3 6 0,-21-2 1 0,21 2-2 15,-31 2 2-15,13 1 6 0,-3 2 1 0,-1 1-1 16,3 0 2-16,3 1-6 0,2-1 0 15,-1 0 0-15,1 2 1 0,1-1-7 0,2 1 0 0,1-1 1 16,-2 1 0-16,2-1-2 0,4-3 2 0,6-4-1 16,-10 8 0-16,10-8 6 0,-8 5 0 0,8-5 0 15,-3 8 0-15,3-8 0 0,-6 5 0 0,6-5 0 16,-2 8 1-16,2-8-3 0,3 9 0 0,2-2-1 0,5 0 1 16,4 1-7-16,5 2 1 0,3-4-1 15,4-1 1-15,3 0-6 0,2-1-1 0,1 1 0 0,-1 2 2 16,-4-4-5-16,0 1 0 0,-3-2 0 0,-5 3 0 15,-5 1-2-15,-1 2 0 0,-7-5 0 0,1 2 1 16,-7-5-9-16,1 8 0 0,-1-8 0 0,-5 9 0 0,1-1-8 16,-1 2 0-16,-8 4 0 0,-3-1 0 0,-6 3-6 15,-5 1 1-15,-2-1-1 0,2 0 2 0,0-7 0 16,0 2 2-16,1-1 0 0,-1-2 0 0,5-2 4 16,1 0 2-16,4-1-1 0,2 1 0 0,4-4 2 0,3 0 1 15,0-1-1-15,2 2 1 0,6-3 2 0,-5-3 0 16,5 3 0-16,-2-5 1 0,2 5 2 0,0 0 1 15,0 0-1-15,2-4 2 0,-2 4 0 0,5-11 2 16,3 6 0-16,5-3-1 0,6-5 2 0,3-3 1 16,2 4-1-16,0-3 1 0,-2 3-1 0,0 2 2 0,1-2-1 15,-3 4 1-15,-2 0 0 0,-2 3 0 16,-2 0 0-16,-1 2 1 0,-5 0-1 0,-3 3 0 0,-5 0 0 16,6 0 0-16,-6 0 0 0,5 0 0 0,-5 0 0 15,6 0 0-15,-6 0-1 0,7 3 1 0,-7-3 0 16,5 0 0-16,-5 0-3 0,3 2 1 0,-3-2-2 15,3 3 2-15,-3-3-5 0,1 3 1 0,-1-3-1 16,-1 6 0-16,1-6-5 0,-3 10-1 0,-4-4 1 16,1 2 1-16,-2 3-3 0,-3-1 1 0,-2 1-1 15,3-6 1-15,-1-1 5 0,2-1 0 0,1 1 0 16,3 0 1-16,5-4 7 0,-5 0 0 0,5 0 0 16,-3 2 0-16,3-2 1 0,0 0 1 0,0 0 0 0,0 0 0 15,0 0 7-15,0 0 0 0,0 0 0 0,0 0 0 16,0 0 6-16,5 0 1 0,-5 0-1 0,11-2 1 15,-3-1 4-15,3 2 2 0,0-4-2 0,0 2 1 0,1 0-7 16,-1-1 0-16,-2 3 1 0,-1-4-1 0,-1 2-8 16,-3 0 0-16,-4 3-1 0,10-7 2 0,-4 4-4 15,2-5 1-15,4 0-1 0,0-1 0 0,7-2-3 16,-1-7 0-16,4 3 0 0,1-4 2 16,-1 3-2-16,0 1 0 0,0-4 0 0,1 2 0 0,-1 0-3 15,0-1 2-15,-2 1-1 0,-1 4 1 16,-3 0-1-16,-4 1 0 0,-4 4 0 0,-1 3 1 0,-7 5 0 15,3-1 0-15,-3 1 0 0,0 0 1 0,0 0 0 0,0 1 0 16,0-1 0-16,-13 5 0 0,0 0 0 0,-3 3 0 16,-4-1 0-16,-3 1 0 0,-5 5 2 0,-3 3 1 15,3-3 1-15,1-2-1 0,3 1 5 0,3 1 0 16,2 0 0-16,1-5 1 0,2 1-3 0,2 2 2 16,1 2 0-16,2-1 0 0,-2 4 1 0,2-3 1 0,2 3-1 15,2 0 1-15,3-2 0 0,2 2 1 0,-1-2 1 16,1-1-1-16,1-1 2 0,1-2 2 0,3 1-1 15,0-6 1-15,-3-5-5 0,13 11 0 0,1-7 0 16,5-2 2-16,7-2 0 0,4 0 0 0,2-2 1 16,1-2 0-16,2-7-5 0,0-2 0 0,-3 0 0 15,0 1 1-15,-5-1-6 0,2 2 0 0,-2-2 1 16,-3 2-1-16,-2 2-3 0,-3 1 1 0,1 0-1 16,-4 3 1-16,-4-1-1 0,-2 4 0 0,-4-1 0 0,-3 1 0 15,-3 2 0-15,2-3 0 0,-2 3 0 0,0-3 0 16,0 3 0-16,0-2 0 0,0 2 0 0,0 0 0 15,0 0 0-15,0 0 0 0,0 0 0 0,-3-3 1 16,3 3 4-16,-5-9 1 0,2 2-2 0,0 3 2 16,1-4 4-16,-3 3 0 0,5 5 0 0,-6-8 1 0,6 8-3 15,-5-6 1-15,5 6-1 0,-11-5 1 0,5 3-4 16,-2 2 1-16,-13 5 0 0,3-2 0 0,-2 4-3 16,-1 2-1-16,8-4 0 0,2 1 0 0,1 1-2 15,-1-3 1-15,11-4 1 0,-6 5-1 0,6-5-1 0,-3 3 1 16,3-3-1-16,-3 5 1 0,3-5-1 0,0 6 1 15,0-6-1-15,3 7 1 0,-3-7-1 0,8 6 1 16,-4-1 0-16,4-4 1 0,-3 1-1 0,2 0 1 16,7-2-1-16,2-2 1 0,-2-1 3 0,2 0-1 15,6-5 1-15,1 0 0 0,-2 0-1 16,-1-2-1-16,-9 6 0 0,2-4 1 0,-2-2-3 0,0 2 1 16,-11 8-1-16,10-6 2 0,-10 6-3 0,8-5 1 0,-8 5 0 15,2-3 0-15,-2 3-1 0,3-2 0 0,-3 2 0 16,0 0 0-16,0 0-2 0,0 0-1 0,0 0 1 15,-5 5 1-15,-3 0-5 0,0 1 2 0,-8 7-2 16,2 0 2-16,-2-1 1 0,3 1-1 0,5-5 1 16,0 1 1-16,2 1-2 0,-1-1 2 0,1 2-1 15,0 2 0-15,1-3 1 0,0 2 1 0,-3 9-1 16,2-2 1-16,1 1-1 0,0 1 1 0,0-4 0 16,1 2 1-16,-1-3-2 0,-2 2 1 0,3-2 0 15,-1-4 0-15,0 4-1 0,2-3 1 0,-3-5 0 0,1 1 0 16,0-1-4-16,0 0 0 0,2-2 1 0,1-1-1 15,2-5-1-15,-8 10 1 0,8-10-1 0,-3 6 1 16,3-6-2-16,-3 5 1 0,3-5 1 0,-3 1-1 16,3-1 0-16,-3 3 1 0,3-3-1 0,0 4 1 0,0-4 0 15,0 3 1-15,0-3-1 0</inkml:trace>
  <inkml:trace contextRef="#ctx0" brushRef="#br0" timeOffset="53188.63">20955 8580 527 0,'0'0'0'0,"0"0"7"0,0 0 1 15,0 0-1-15,4-18 1 0,-4 18 6 0,2-3-1 0,-2 3 1 16,-3 3-1-16,3-3 1 0,0 4 0 0,0-4 1 15,0 3-1-15,0-3 4 0,0 4 1 0,0-4 0 16,0 2 1-16,0-2 1 0,0 0 0 0,0 0 0 16</inkml:trace>
  <inkml:trace contextRef="#ctx0" brushRef="#br0" timeOffset="54243.18">21360 8490 602 0,'0'0'0'0,"0"0"0"0,0-2 0 0,0 2 7 0,0-5 0 16,0 5-1-16,0 0 2 0,0 0 11 0,0 0 0 16,0 0 0-16,0 0 2 0,0 0-6 0,0 0 1 15,0 0 0-15,0 5-1 0,0-5-6 0,-10 8 0 16,10-8 0-16,-30 28 0 0,6-7 3 0,-5 1-1 16,-1 2 0-16,6 0 0 0,-2-4-4 0,6 1 1 15,-4-1-1-15,1 1 0 0,1-2-2 0,0-2-1 0,1-1 1 16,2-2-1-16,1-4-4 15,4-4 0 1,1-1 0-16,2-2 1 0,3 0-2 0,2-3 0 0,6 0 0 0,-8 0 1 0,8 0-3 0,-11 0-1 0,11 0 1 16,-8-6 0-16,8 6-1 0,-2-6 2 0,2 6 0 15,0-13 0-15,2 2 0 0,4-2 2 0,0-3-1 16,4-1 1-16,3-2 0 0,4-3 1 0,1 3-1 16,3 3 2-16,1 3 2 0,0 4 1 0,1 1-1 15,-1 2 2-15,0 4-2 0,0-3 1 0,1 4-1 16,-1-1 2-16,4 2-1 0,-1 0 2 0,-3 2-1 0,-1 1 0 15,-2 2-1-15,0 3 1 0,1-1-2 0,-6 5 2 16,0-6-3-16,-1 2 1 0,-3 0 0 0,-1 0 0 16,-3 0 1-16,-6-2-1 0,0-6 1 0,4 9 0 0,-3-1 1 15,2-3 1-15,-3-5-1 0,2 8 1 0,-2-8 1 16,0 8 0-16,0-8 0 0,0 5 1 0,0-5 0 16,0 3 0-16,0-3 0 0,0 3 0 0,0-3-4 15,0 2 2-15,0-2-1 0,0-4 0 0,0 4-1 16,0-1-1-16,0 1 1 0,11-16 0 0,-4 0-2 15,2-4-1-15,-1-1 0 0,-2 4 0 0,-2-4 0 16,-3-1 0-16,1 3-1 0,-1 0 1 0,1 1-2 0,-2-2 1 16,-2 1 0-16,1 1 1 0,-2-1-2 0,-1 4 1 15,0 0-1-15,-1 3 1 0,0 1-2 0,0 3 1 16,1 3 0-16,0 0 0 0,4 5-4 0,-3-3 2 16,3 3 0-16,-11-8 0 0,5 6-3 0,-2 1 1 15,0-1-1-15,-5-2 1 0,2 0-1 0,-2 1 1 0,3 2-1 16,3-1 1-16,-1 0 1 0,3 2 1 0,-2 2 0 15,1 0 1-15,-2-1 0 0,-2 2 0 0,3 1-1 16,-1 0 1-16,0-1 0 0,0 4 1 16,3-2 0-16,0 1 0 0,5-6 0 0,-2 8 0 0,2-8 0 15,0 9 0-15,0-9 0 0,7 11 0 0,6-3 0 16,-1 2 0-16,9 1 0 0,1 3 0 0,1-3 0 16,-1-3 0-16,-4-5 1 0,-1-3 2 0,2 0-2 15,2 2 1-15,0-2 2 0,-1-3 2 0,1 1 0 16,-2-1-1-16,0 1 4 0,-1 2 0 0,-2-3 0 15,-2 2 1-15,0-1 1 0,-1 0 1 0,-3 2-1 16,-2-3 1-16,0 2 1 0,-5 1 0 0,-3 0-1 0,9 0 2 16,-9 0-2-16,4 0 2 0,-4 0-1 0,3 0 1 15,-3 0-3-15,3 0 1 0,-3 0 1 0,3 0-1 0,-3 0-3 16,2 0 1-16,-2 0 0 0,-2 0 0 0,2 0-2 16,0 0 0-16,0 0 0 0,-3 1 1 0,3-1-3 15,-8 5 1-15,2 1 0 0,-2-1 1 0,-3 3-4 16,-2 2 2-16,3-3-1 0,2 1 1 0,2 0-3 15,1 0 2-15,0 0-1 0,1 0 1 0,4-8-2 16,-5 8 1-16,5-8-1 0,-3 5 0 0,3-5 0 0,0 8 0 16,0-8-1-16,0 4 2 0,0-4-3 0,0 7 1 15,0-7-1-15,0 6 1 0,0-6-2 0,0 6 1 16,0-6 1-16,4 7-1 0,-4-7-1 0,4 3 0 16,-4-3 0-16</inkml:trace>
  <inkml:trace contextRef="#ctx0" brushRef="#br0" timeOffset="56687.38">21887 8255 815 0,'10'-6'0'0,"-10"6"0"16,24-10 0-16,-24 10 13 0,16 4-1 0,-16-4 0 16,15 0 1-16,-15 0-2 0,28-7 0 0,-28 7 0 15,25-1 2-15,-25 1-11 0,13-4 1 0,-13 4 1 16,9 4-1-16,-9-4-4 0,10 3 1 0,-10-3 0 0,9 5 0 15,-9-5-6-15,10 6 1 0,-10-6-1 16,10 6 2-16,-10-6-8 0,6 8 1 0,-6-8 0 0,5 6 0 16,-5-6-3-16,3 10 1 0,-3-10-1 0,3 9 1 15,-3-9-3-15,3 10 0 0,-3-10 1 0,4 6 0 0,-4-6 7 16,3 3 0-16,-3-3 1 0,6 5 0 16,-6-5-2-16,8 2 1 0,-8-2-1 0,18 1 1 15,-18-1-1-15,25-3 1 0,-25 3 0 0,18-3 1 16,-18 3 1-16,11-3 0 0,-11 3 1 0,9-6 0 0,-9 6 4 15,10-8 0-15,-10 8 0 0,6-13 1 0,-6 13 1 16,2-11 0-16,-2 11 0 0,1-16 2 0,-1 16 6 16,-3-13 0-16,3 13-1 0,-12-12 1 0,12 12 11 0,-21-8-1 15,3 3 0-15,-1 5 0 0,-3 0 14 0,-4 2 2 16,2 1 0-16,2 2 0 0,0 2-4 16,-1 5 2-16,1 0-1 0,1-4 1 0,6 0-7 0,-1 2 1 15,3 1-2-15,0 1 2 0,2 1-8 0,3 3 1 16,2-4-1-16,1 4 1 0,2 0-2 0,1 2 0 0,2-3 0 15,0-2 1-15,2-2-4 0,2 2 1 0,4-4 0 16,2 2 1-16,-1-6-4 0,3 3 1 0,5-5-1 16,2 2 1-16,5-5-4 0,3 2 1 15,-1 1 0-15,-4 0 0 0,0-3-4 0,-1 0 1 16,-3 0 0-16,-2 1 0 0,-7 3-2 0,-1-4 1 0,-8 0 0 16,8 1 0-16,-8-1-3 0,2 2 2 0,-2-2-2 15,0 5 2-15,0-5-2 0,0 3 1 0,0-3-1 16,-7 12 1-16,-2 1-2 0,-2 0 0 0,-2-2 1 15,-5 1 0-15,-1-4-1 0,-3 2-1 0,1-2 0 16,0 0 1-16,1 0-1 0,-1 0 0 0,2-2 0 16,0-3 0-16,1 0-1 0,2-3 0 0,2 2 1 0,1-1 0 15,4 1-2-15,4-2 0 0,5 0 0 0,-11-3 1 16,11 3-1-16,-8-2 0 0,8 2 0 0,-3-5 0 16,3 5 0-16,-4-3 0 0,4 3 0 0,2-4 1 0,-2 4-1 15,6-7 1-15,-6 7-1 0,15-8 1 0,-1 2-1 16,5 0 1-16,2-1 1 0,-2 1-1 0,0 1-1 15,0-3 0-15,2 4 0 0,0-4 1 0,-1-3-1 16,3 1 0-16,1 2 0 0,1-5 0 0,1 1-1 0,-1-4 0 16,1 2-1-16,-2 3 2 0,-1 0-2 0,0 1 1 15,-3 2-1-15,-5 2 1 0,-4 1-3 0,-3 5 2 16,-2-3 0-16,-2 1 0 0,-4 2-1 0,3 0 1 16,-3 0 0-16,0 0 0 0,0 0-1 0,0 0 1 15,0 0 0-15,0 2 0 0,0-2-1 0,0 8 2 16,0 3 0-16,0 2 0 0,-3 7 0 15,-1-1 0-15,1 0 0 0,0 0 0 0,-2-3-1 0,-1 0 2 0,-1 1-1 16,1 2 1-16,0 3 0 0,-2 2 0 16,0 1 0-16,0 1 0 0,-3 2-1 0,-1 4 0 0,1 0 0 15,0 1 1-15,2-3-3 0,-4 2 0 0,2-1 0 16,1-1 1-16,-3 2-4 0,2-3 1 0,2-1-1 16,1-6 1-16,0 0-5 0,-2-1 1 0,2-4 0 15,0-1 0-15,0-6-5 0,0 1 0 0,3-6 1 16,2-1-1-16,3-4 5 0,0 2 2 0,0-2-1 15,0 0 0-15,0 0 3 0,0 0 1 0,0 0-1 16,-1-3 1-16,1 3 1 0,0-13 0 0,0 2 1 16,-4-8 0-16,3-6 0 0,-1-5-1 0,2-4 1 0,2 6 0 15,3 1 1-15,1 2 0 0,0-2-1 0,2-2 1 16,0 1 0-16,4 1 0 0,2 0 0 0,-1 1 1 16,1-2-2-16,0 3 1 0,-1-2-1 0,0 1 1 15,0 3-1-15,-2 0 1 0,0 3-1 0,0 1 1 0,2 1-2 16,0-1 2-16,-1 2-1 0,-1 1 1 15,1 4-1-15,-1-1 1 0,-2 0-2 0,-1 2 2 0,0 3-1 16,0 3 1-16,0 1 0 0,0 1 0 0,0 3-2 0,0-4 2 16,0 3-1-16,2 1 1 0,-4 0-3 0,0 0 2 15,-6 0 0-15,10 1 0 0,-4 3-1 0,2 0 1 16,11 7 0-16,-1 2 1 0,-1-2-1 0,1 2-1 16,-8-5 1-16,-1 0 0 0,1 1 0 0,-2-1-1 15,-4 0 1-15,1-3 1 0,-2 3-1 0,-1-4 0 16,-2-4-1-16,2 11 1 0,-2-11-1 0,0 8-1 15,-5 5 1-15,-5-5 1 0,-2 0-2 0,-6 0 1 0,-11 3 0 16,-1-2-1-16,3-1 1 0,0-1 1 16,11-4-1-16,-3 0 1 0,4-1 0 0,-4 1 0 0,13-3-1 15,-2 0 2-15,2 0-1 0,1 0 1 0,5 0-1 16,-7 0 1-16,7 0-1 0,-6-3 2 0,6 3 0 16,-3 0 0-16,3 0 0 0,-3-4 0 0,3 4 0 15,0-1 0-15,0 1 0 0,1-5 0 0,-1 5 0 16,11-8 2-16,-3 3-2 0,2 2 1 0,-2 0 0 15,0 1 0-15,0 1 0 0,-2 1 0 0,-6 0 0 16,10 0 2-16,-10 0 0 0,8 3 0 0,-8-3 1 16,6 3-1-16,-6-3 0 0,7 3 2 0,-7-3-2 15,3 5 2-15,-3-5-5 0,3 2 1 0,-3-2 0 0,3 0 0 16,-3 0-1-16,3 0 0 0,7-2 0 0,1-3 0 16,2-6 0-16,1-1 0 0,7-17 0 0,-5 4 0 15,-2 1 0-15,-1-3 0 0,-2 7 0 0,0-3 0 0,-1 3 1 16,-1-4 0-16,-1 3 0 0,0-2 1 0,-1 1 5 15,-1-1 2-15,-1 6 0 0,0 0 0 0,-1 1 9 16,1 0 0-16,-2 5 0 0,0 1 1 0,1-2 5 16,-1 4 1-16,0 0-1 0,0-2 1 0,0 4-8 0,2 1 1 15,-5 5 0-15,5-11 0 0,-5 11 2 0,8-8 1 16,-8 8-1-16,2-1 2 0,-2 1-1 0,6 0 0 16,7 4 1-16,-5 7-1 0,0 7-2 15,-2 6 1-15,-1 9 0 0,-4-1 1 0,-4-2-6 0,-2 1 2 16,1-7-1-16,0 1 1 0,-4-2-4 0,4 0 1 15,-3-2-1-15,2-1 2 0,1-1-4 0,1 2 1 16,1-7-1-16,2 2 2 0,-3 0-4 0,3-2 1 16,0-7-1-16,0-1 1 0,3 0-3 0,-3 1-1 0,0-7 1 15,5 7 1-15,-5-7-3 0,9 8-1 0,7 0 1 16,0-3-1-16,2-3-1 0,1-2 2 16,0-2-2-16,0-1 2 0,0-2-4 0,-1-3 0 0,-1 0 0 15,1-1 1-15,-1-2-1 0,1-2 1 0,-5 2-1 16,1 1 0-16,-4-4-1 0,1 2 1 0,-11 12 0 15,6-10 0-15,-6 10-1 0,6-11 1 0,-6 11-1 16,4-10 1-16,-4 10 1 0,1-7 0 0,-1 7-1 16,0-12 1-16,0 12 0 0,-3-7 1 0,3 7-1 15,-5-7 0-15,5 7-1 0,-6-6 2 0,6 6-2 0,-10-5 1 16,10 5-2-16,-9-5 0 0,4 5 0 0,-3 0 1 16,2 0-1-16,-1 0 0 0,1 0 0 0,-1 2 0 15,1 1-2-15,1 0 1 0,5-3 0 0,-9 10-1 16,9-10-1-16,-10 11 0 0,4 2-1 0,-1-1 2 15,4 1-4-15,0 0 1 0,1-7-1 0,2 0 1 0,0 1 2 16,0 0 1-16,2 0 0 0,0-1 0 0,-1 2 0 16,1-3 2-16,3 3-1 0,1-5 1 0,-1 2-2 15,3-2 1-15,9 2-1 0,1-4 1 0,1-1 0 16,-3-1 1-16,1-3-2 0,-2 0 2 0,-1-3-1 16,0 1 1-16,-7 1 0 0,1 2 0 0,-2-3-1 0,1 1 1 15,-7 5-1-15,9-10 1 0,-9 10-1 0,8-7 0 16,-8 7 0-16,6-8 1 0,-6 8-3 0,7-8 2 15,-7 8-1-15,3-5 1 0,-3 5-2 0,3-8 0 16,-3 8 0-16,3-3 1 0,-3 3-2 0,4-3 1 16,-4 3 0-16,0-2-1 0,0 2 0 0,0-5-1 0,0 5 1 15,0 0-1-15,0 0 0 0,0 0-1 0,0 0 0 16,0 0 1-16,0 0-1 0,0 0 1 0,0 0-1 16,1-3 0-16,-1 3 2 0,3 0-1 0,-3 0 1 15,10 3-1-15,-10-3 2 0,11 5 0 0,-5-3-1 16,1 1 2-16,-1 0 0 0,1 0 0 0,-7-3-1 15,9 5 2-15,-9-5-1 0,10 2 0 0,-10-2 0 16,9 3 0-16,-1-3 0 0,-3 0 0 0,3 0 0 16,0-5 1-16,0 0-2 0,0 2 1 0,5-8 0 15,-2 1 1-15,-2-2-2 0,-1 1 1 0,-8 11 0 0,7-8 0 16,-7 8-1-16,5-5 1 0,-5 5 0 0,3-8 1 16,-3 8-1-16,3-5 0 0,-3 5 0 0,5-4 1 15,-5 4-1-15,1-4 1 0,-1 4 0 0,3-3-1 16,-3 3 1-16,4 0 0 0,-4 0 0 0,11 3 0 0,-5 2 0 15,2 3 0-15,5 10 0 0,0-3 0 0,-2 1-1 16,-2 0 1-16,-1-6 0 0,-3 1 0 0,3-2 0 16,-3 2 1-16,4 0-1 0,1 2 1 15,1 0-1-15,0-1 1 0,-3-4 0 0,-3-3 0 0,3 1-1 16,-3 1 1-16,-5-7 0 0,6 11 0 0,-6-11-2 0,7 4 2 16,-7-4 0-16,6 4 0 0,-6-4 0 15,6 3 0-15,-6-3 0 0,10 1 0 0,-4-1 0 16,2-1 0-16,7-9 0 0,-1 1 0 15,-1-7 0-15,-2-1 0 0,3-4 0 0,-4-3 0 0,1 4 0 16,-2-4 0-16,-1 6 0 0,0 3 0 0,-1-4 0 0,-1 1 2 16,-3 13-2-16,2-2 1 0,-3 2 0 0,1-3 0 15,-3 8 0-15,3-8 0 0,-3 8 0 0,5-8 2 0,-5 8-2 16,0 0 1-16,0 0 0 0,0 0 1 0,0 10 0 16,0 5 0-16,-5 11-1 0,-1 5 2 0,-10 42-1 15,3-19 0-15,2-6 0 0,0-6 0 0,6-23-1 16,-1 7 2-16,-1 2-2 0,-4 4 0 0,-7 22 0 15,1-10 2-15,-4-8-2 0,0-2 0 0,10-17 1 16,-1 5-1-16,-3 4-2 0,-1-3 1 0,4-2 0 16,-6-1 0-16,2-1-1 0,0-1 0 0,10-12 0 15</inkml:trace>
  <inkml:trace contextRef="#ctx0" brushRef="#br0" timeOffset="66177.39">14157 8847 175 0,'0'-3'0'0,"0"3"0"0,0-12 0 15,0 12 2-15,-2-26 1 0,2 26-1 0,0-22 2 0,0 22 29 16,0-14 1-16,0 14 0 0,0-11 1 0,0 11 5 15,0-3 1-15,0 3 1 0,-3-2 0 0,3 2-9 16,-3 0 2-16,3 0-1 0,0 0 0 0,0 0-8 16,-2 0 0-16,2 0 0 0,-3 0 0 0,3 0 1 15,-3 3 0-15,3-3-1 0,-7 25 3 0,4-1-4 0,-1 6 2 16,0 2-1-16,4 0 1 0,4 1-1 0,-3-3 1 16,2 2 0-16,-1 1 0 0,1 3-2 0,0-2 2 15,-1-1 0-15,1-2 0 0,-3-2-5 0,-3-1-1 16,1 1 0-16,-3-7 2 0,2 0-7 0,0-4 1 15,2-2 0-15,-4-1 0 0,2-5-8 0,-1 1 0 0,1-6 0 16,2-1 0-16,1-4-5 0,-4 5 2 0,4-5 0 16</inkml:trace>
  <inkml:trace contextRef="#ctx0" brushRef="#br0" timeOffset="66660.2">13967 8909 715 0,'-3'-3'0'0,"3"3"0"0,-8-5 0 16,8 5 11-16,-8-5-1 0,8 5 0 0,-14-4 0 0,14 4 11 15,-32-3 1-15,14 3-1 0,1 0 1 0,1 1-19 16,-3 5 0-16,4-4 0 0,-1 0 1 0,7-1-6 15,-4 2 2-15,5-3 0 0,0 0 0 0,8 0-6 16,-8-3 0-16,8 3-1 0,-11 0 2 0,11 0-5 16,-5 0 1-16,5 0 0 0,-1 0 0 0,1 0 7 0,-5 0 0 15,5 0 0-15,-2 0 1 0,2 0 1 0,0 0 0 16,0 0 0-16,13-11 0 0,6-2 6 0,3-2-1 16,2 0 1-16,-1 3-1 0,4-1 7 15,-2 2 0-15,-2-2 0 0,0 5 1 0,-5-3 0 0,1 2 2 16,-1 1-1-16,-1 0 1 0,-1 0-2 0,0 0 1 15,5-1-1-15,3-2 1 0,3-2-5 0,3-3 1 0,0 2-1 16,-1 3 1-16,0-2-4 0,-1-1-1 0,0 4 1 16,-1-1 1-16,-5 2-1 0,2-1 1 0,-3 2 0 15,-5 2 1-15,-2 3-2 0,-1 3 1 0,-2-2 0 16,-6 2 1-16,-5 0-3 0,4 0 1 0,-4 0-1 16,4 0 1-16,-4 0-1 0,0 0-1 0,0 0 1 15,0 0 0-15,0 0 0 0,0 0-1 0,0 0 1 16,0 0-1-16,0 0 0 0,0 0-1 0,0 0 0 15,0 3 1-15,0-3-1 0,0 5 0 0,0-5 1 16</inkml:trace>
  <inkml:trace contextRef="#ctx0" brushRef="#br0" timeOffset="67125.41">14608 8562 539 0,'0'0'0'15,"0"0"0"-15,0-1 0 0,0 1 7 0,0-8 0 16,0 8-1-16,-5-8 2 0,5 8 0 0,0 0 0 15,0 0 0-15,-3 0 0 0,3 0 1 0,0 0 1 0,0 0-1 16,-3-3 1-16,3 3-4 0,-2-8 0 0,2 8 0 16,-5-8 1-16,5 8 20 0,-3-2 1 15,3 2 0-15,-3-3 0 0,3 3 22 0,-3 3 1 0,3-3-1 16,-15 21 1-16,3 0 8 0,-4 4 2 0,1 7-1 16,4 4 1-16,-2 5-14 0,-2 3 0 0,0 4 0 15,1-1 0-15,1 3-14 0,4 0 0 0,-4 2-1 16,0 2 2-16,2 2-7 0,1-4 1 0,-2-1-1 15,0-4 1-15,3-1 4 0,1-5 1 0,3 0-1 16,-3-1 2-16,3-4-10 0,2-2-1 0,0-4 1 16,1-2 0-16,-2-4-13 0,0 0-1 0,1-7 0 15,2 2 0-15,-3 2-7 0,4-6 2 0,0-2-1 0,-1 0 1 16,-1-5-4-16,2-5 1 0,0-3-1 0,0 5 1 16,0-5-2-16,0 0 0 0,0 0 0 0,0 0 0 15,0 0-1-15,0 0 1 0,0 0 0 0</inkml:trace>
  <inkml:trace contextRef="#ctx0" brushRef="#br0" timeOffset="67510">14798 8759 1243 0,'3'-2'0'15,"-3"2"0"-15,0-6 0 0,0 6 13 0,-3-7 2 0,3 7-2 16,-2-3 2-16,2 3 13 0,-5 2 0 0,5-2 0 16,-3 6 0-16,3-6-10 0,-6 5 1 0,6-5 0 15,-15 17 0-15,3-1-13 0,-1 3 1 0,5-1-1 16,0 2 1-16,3 4-3 0,2-2-1 0,0 5 0 15,-1 3 2-15,1 5-4 0,0 3 1 0,2 2 0 16,-1 1 1-16,0-3-2 0,-1 4 0 16,2 0 0-16,1-1 1 0,-5-5-1 0,2 1 1 0,3-4-1 0,-4 0 0 15,1-1-1-15,0-4 1 0,0-2 0 16,-4-3 0-16,1-4-1 0,-2-1 0 0,0-6 0 0,3-2 1 16,5-10-2-16,-6 8 1 0,6-8-1 0,-2 0 1 15,2 0-6-15,0 0 2 0,0 0-1 0</inkml:trace>
  <inkml:trace contextRef="#ctx0" brushRef="#br0" timeOffset="67744.42">14691 8792 979 0,'5'-10'0'15,"-5"10"0"-15,12-23 0 0,-12 23 4 0,7-15-1 16,-7 15 0-16,19-11 1 0,-5 3 1 0,5 1 2 16,2-1-1-16,0 0 0 0,-4-2-2 0,2 2-1 15,-1 0 0-15,-1 5 1 0,-1 3-4 0,-1 2 1 0,-1 3-1 16,-1-4 1-16,-4 2 0 0,-1 0 0 0,-3 2 0 16,3-2 1-16,3 4-1 0,0 1 0 0,2 0 0 15</inkml:trace>
  <inkml:trace contextRef="#ctx0" brushRef="#br0" timeOffset="68046.85">14676 9094 979 0,'2'-1'0'0,"-2"1"0"0,2-3 0 0,-2 3 4 15,-2 0 0-15,2 0-1 0,5 0 2 0,-5 0 13 16,5 0 1-16,-5 0-1 0,8 0 1 0,-8 0 3 16,17 0 2-16,-17 0-2 0,24-2 2 0,-24 2-7 0,30-8 1 15,-30 8-1-15,26-8 1 0,-26 8-4 0,24-11 2 16,-24 11 0-16,17-9-1 0,-17 9 0 0,16-8-1 15,-16 8 1-15,19-7 0 0,-19 7-4 0,19-11 0 16,-19 11 0-16</inkml:trace>
  <inkml:trace contextRef="#ctx0" brushRef="#br0" timeOffset="69557.47">14700 9503 1419 0,'0'0'0'0,"0"0"0"15,0-5 0-15,0 5 7 0,0-9 0 0,0 9-1 16,0-8 2-16,0 8 8 0,0 0 1 0,0 0 0 16,0 0-1-16,0 0-6 0,0 3 1 0,0-3-1 15,0 5 1-15,0-5-11 0,0 0 1 0,0 0-1 0,5 1 1 16,-5-1-1-16,5 3 0 0,-5-3 0 0,3 3 0 15,-3-3-1-15,8 7 1 0,-8-7-1 0,8 11 1 16,-8-11-2-16,16 13-1 0,-16-13 1 0,19 15 0 0,-19-15-6 16,21 18 0-16,-21-18 0 0,24 11 0 15,-24-11-5-15,17 8 0 0,-17-8-1 0,16 1 2 0,-16-1-5 16,8 2 1-16,-8-2 0 0,13 0 1 0,-13 0 2 16,13 0 1-16,-13 0 0 0,12 0 0 0,-12 0 5 0,13-3-1 15,-13 3 0-15,11-5 1 0,-11 5-1 16,10 0 2-16,-10 0-1 0,9 0 0 0,-9 0 3 15,12-6 0-15,-12 6 1 0,9-13 0 0,-9 13-4 0,21-21 1 16,-21 21 1-16,29-30-1 0,-17 11-4 0,4-1 0 16,-1 2 0-16</inkml:trace>
  <inkml:trace contextRef="#ctx0" brushRef="#br0" timeOffset="69887.67">15022 9485 389 0,'-5'7'0'0,"5"-7"0"15,-3 9 0-15,3-9 0 0,-4 5 0 0,4-5 0 16,-7 8 0-16,7-8-1 0,-11 16 1 0,11-16 0 16,-8 16 0-16,8-16-5 0,-11 12 2 0,11-12 0 15,-10 16-1-15,10-16-12 0,-6 21 2 0,6-21-2 16,-6 15 2-16,6-15 0 0,-5 7 1 0,5-7-1 0,0 6 2 15,0-6 1-15,0 0-1 0,0 0 1 0,19-5 0 16,2-4 2-16,4-4 1 0,4-3 0 0,-1-3 0 16,6-3 5-16,-1-3 1 0,-2 0-2 0,-3 1 2 15,1 2 0-15,-7 0 1 0,2 1 0 0,-3 4 0 0,-3 1 1 16,-2 5 0-16,-2 1 0 0,0-3 0 0,-1 2 0 16,0 2 0-16,-4 1 0 0,2 0 1 0,-1 0-1 15,-2 0 1-15,0 3-1 0,-5-1 1 0,-3 6 1 0,8-5 2 16,-8 5-1-16</inkml:trace>
  <inkml:trace contextRef="#ctx0" brushRef="#br0" timeOffset="70711.52">13755 9496 12 0,'0'-3'0'0,"0"3"0"16,0-4 0-16,0 4 4 0,0-4 2 0,0 4-2 16,0-3 2-16,0 3 8 0,0-1 0 0,0 1 0 15,8 0 0-15,-8 0-3 0,2 0 1 0,-2 0-1 16,3 0 0-16,-3 0-1 0,3 0 0 0,-3 0 0 16,5 0 0-16,-5 0-3 0,0 0 1 0,0 0-1 15,0 1 1-15,0-1 12 0,0 7 0 0,0-7 0 16,8 22 0-16,-3 0 12 0,3 3 0 0,-5-1 0 15,2-3 0-15,-1-4-1 0,1-1 0 0,0-4 0 16,1 1 1-16,-1-2-6 0,-2-3 1 0,-3-8 0 0,7 10 0 16,-7-10-7-16,6 8 1 0,-6-8 0 0,5 3 1 15,-5-3-7-15,8 0 1 0,-8 0 0 0,5 0 1 16,2 0 2-16,1-5 0 0,5 2 0 0,5-5 1 0,-2 0 0 16,3 0 0-16,0-1 1 0,-2-3 0 0,-1 0-2 15,-1-1 1-15,-1 2-1 0,-4 0 2 0,1 0-6 16,-2 1 1-16,1 1 0 0,1-1 1 0,-3 2 0 0,0 2 1 15,-3 1 0-15,0 2 0 0,-5 3-2 0,8-5 1 16,-8 5-1-16,1-3 0 0,-1 3-3 0,3-1-1 16,-3 1 0-16,4-5 2 0,-4 5-8 0,3 0-1 15,-3 0 1-15,5 0 0 0,-5 0-6 0,1 0 2 16,-1 0-1-16</inkml:trace>
  <inkml:trace contextRef="#ctx0" brushRef="#br0" timeOffset="71025.46">14093 9584 577 0,'0'0'0'0,"0"0"0"0,0 0 2 16,-8-5-2-16,0 0 1 0,8 5-1 0,-5-3 0 0,5 3 0 16,-3 3 0-16,3-3-19 0,-1 5 0 0,1-5-1 15,-2 0 1-15,2 0-13 0,-2 1 0 0,2-1 1 16,0 2 0-16,0-2 8 0,0 0 1 0,0 0-1 16,-3 0 1-16,3 0 6 0,0 0 1 0,0 0 0 15,0 2 0-15,0-2 5 0,0 3 1 0,0-3-1 16,0 3 1-16,0-3 2 0,0 6 2 0,0-6-2 15,0 8 1-15,0-2 2 0,3 1-1 0,-1-1 1 0,1 0-1 16,-3-6 1-16,3 10 1 0,-3-10-1 0,0 9 1 16,0-9-1-16,0 10 2 0,5-4-1 0,-3 2 1 15,-1-3 0-15,1 3 2 0,1 0-1 0,-1 0 1 16,1 1 0-16,0 2 0 0,2-6 0 0,0 0 0 16,-5-5 0-16,9 5 0 0,-9-5 0 0,11 0 0 15,-3 0 0-15,2-2 0 0,4-6 0 0,4-5 0 0,-1-4 0 16,6-4 1-16,-3-1 1 0,-1 0-1 0,2 0-1 15,-5 0 1-15,3-2-1 0</inkml:trace>
  <inkml:trace contextRef="#ctx0" brushRef="#br0" timeOffset="77621.03">6455 10320 12 0,'-3'0'0'0,"3"0"0"16,0-2 0-16,0 2 0 0,-2-5 0 0,2 5 0 16,-3-4 0-16,3 4 1 0,-5-2 0 0,5 2 0 15,-3 2 0-15,3-2 46 0,0 1 1 0,0-1-1 16,0 0 0-16,0 0-11 0,0 0 0 0,0 0 0 15,-3 3 1-15,3-3 1 0,0 0 0 0,0 0 0 16,0 2 0-16,0-2-6 0,0 2-1 0,0-2 1 0,0 0 0 16,0 0-1-16,0 0 2 0,0 0-2 15,0 0 2-15,0 0 1 0,0 0-1 0,0 0 1 0,8-7 0 16,-8 7-2-16,24-12 1 0,-24 12-1 0,30-18 1 0,-11 10-5 16,4 0 0-16,-3 2 0 0,1 1 0 0,0 1-7 15,4 0 2-15,-1 1-1 0,-1 0 1 0,2 0-6 16,4 0-1-16,-4 1 1 0,4 1 0 0,-4-1-4 15,4 2 1-15,0-3-1 0,-2 1 2 0,2 1-7 16,-1-1 1-16,3 2-1 0,0-5 1 0,-3 2-6 16,3 0 2-16,-2-2-1 0,1 0 1 0,-1 1-3 0,0-1 1 15,-2 2 0-15,0-4 1 0,0 1-1 16,2-2 1-16,-5 2-1 0,1 1 0 0,1 0 0 0,-1 1 0 16,-4 0 0-16,0 3 1 0,-1 1 0 0,1 1 1 15,0 1-1-15,-1 1 1 0,1 2-1 0,2 1 1 16,-3 1-1-16,4-1 2 0,2 2-3 0,1-3 2 15,1 1-1-15,1-1 1 0,-5-1-2 0,2 1 0 16,-1-2 1-16,1-3-1 0,-3 0 0 0,0 0 1 0,1 0-1 16,-2 0 0-16,2 0 1 0,-3-4-1 0,-1 0 1 15,1 1 0-15,-2 0-1 0,0-2 1 0,-1-1-1 16,-1 0 2-16,3 1-1 0,-6-3 1 0,2 3-1 16,0 1 2-16,-2 0-1 0,0-2 1 0,1 1 0 15,-2 1-1-15,-1 0 1 0,-1 3 1 0,2 1-1 16,-3 0 1-16,1 0-1 0,2 0 0 0,-4 0 0 15,2 0 1-15,-3 0-2 0,2 0 2 0,1 0-1 16,-1 1 0-16,-1 1-2 0,6 0 0 0,-6 1 0 16,1-3 0-16,1 1-2 0,-3 1 2 0,1-1-1 0,-1 1 0 15,0-2 0-15,-5 0 0 0,-3 0 0 0,10 0 1 16,-10 0-2-16,8 0 0 0,-8 0 0 0,8 0 2 16,-8 0-2-16,10-2 0 0,-2-1 1 0,-5 2-1 0,-3 1-1 15,8-3 1-15,-8 3 0 0,4 0 1 16,-4 0-2-16,5 0 0 0,-5 0 0 0,5 0 0 15,-5 0-1-15,8 0 1 0,-8 0-1 0,5 0 1 0,-5 0-1 16,6 0 2-16,-6 0-2 0,7 3 1 0,-7-3-1 16,7 1 0-16,1-1 0 0,-3 0 1 0,-5 0-1 15,7 0 0-15,-7 0 0 0,6 0 1 0,-6 0-1 0,3-4 0 16,-3 4 0-16,3-4 0 0,-3 4 0 0,5-1 0 16,-5 1 0-16,2 0 0 0,-2 0-1 0,3 0 0 15,-3 0 0-15</inkml:trace>
  <inkml:trace contextRef="#ctx0" brushRef="#br0" timeOffset="78999.53">6718 10519 12 0,'0'-1'0'16,"0"1"0"-16,-3-8 0 0,3 8 25 0,-5-13 0 0,5 13 0 15,-3-8 1-15,3 8 21 0,-5 0 0 0,5 0 0 16,-3 0 0-16,3 0-46 0,-2 0 1 0,2 0-1 16,-3 0 0-16,3 0-7 0,-5 0 2 0,5 0-2 15,-3 0 2-15,3 0-6 0,-1 0 1 0,1 0 0 16,0 0 0-16,0 0-3 0,-3 0 2 0,3 0 0 15,0 0 0-15,0 0 2 0,0 0 0 0,0 0 1 16,0 0-1-16,0 0 2 0,0 0 0 0,0 0 1 16,0 0 0-16,0 0 3 0,0 0 1 0,0 0-1 15,0 0 1-15,0 0 1 0,0 0 0 0,0 0 0 0,7 0 0 16,-7 0 1-16,13-6 1 0,-13 6-1 0,29-5 1 16,-12 4 4-16,4 1 0 15,2 0-1-15,0 0 1 0,0 0 4 0,4 0 0 16,-2 1 0-16,4 2 0 0,1-1-2 0,1 4 1 0,0-4 0 0,3-1 0 0,1 1-6 15,2 1 1-15,-1 0-1 0,3 0 0 0,-4 1-1 16,1-1 0-16,1 0-1 0,1 2 1 0,-3-4-1 16,0 2 0-16,-1 1 1 0,-1-3-1 0,1-1 0 15,-7 0 0-15,5 0 0 0,-2-1 1 0,3-4-2 16,1-1 1-16,-1 1 1 0,-4-3-1 0,1 0-1 16,-1-2 0-16,0 1 0 0,-1 3 1 0,-2-2-1 15,-1 0 0-15,-2 1 0 0,1 3 0 0,0-1 0 16,1 0 0-16,-4 2 0 0,-2 0 1 0,0 1-1 15,2 1 1-15,-4-1-1 0,-1 2 1 0,2 0 1 0,-1 0 2 16,2 2-2-16,-4-1 1 0,1 2 1 0,-5 2 0 16,2-3 1-16,-1 1-1 0,1 0 2 0,0-3-1 0,0 0 1 15,-4 0 1-15,2 0 0 0,2 0-1 0,0-5 1 16,0 4 0-16,-4-1 1 0,2 2 1 0,-1-3 0 16,-2 0-1-16,-2 0 3 0,-1 0-1 0,-5 3 0 15,10-4 0-15,-10 4 3 0,8-3 2 0,-8 3-2 16,8-1 2-16,-8 1-3 0,1-5 2 0,-1 5-2 15,3-3 2-15,-3 3-4 0,4 0 1 0,-4 0-1 16,4 0 1-16,-4 0-2 0,3 0 0 0,-3 0 0 16,5 0 0-16,-5 0 6 0,10 0-1 0,-4 0 1 15,-1 0 1-15,3-5 6 0,-2 2 1 0,5 0-1 16,-3 1 2-16,0-1 2 0,-1 0 3 0,1 1-3 0,-2 2 3 16,-6 0-7-16,10-5 0 0,-10 5 1 0,4-3 0 15,-4 3-6-15,4 0 1 0,-4 0 0 0</inkml:trace>
  <inkml:trace contextRef="#ctx0" brushRef="#br0" timeOffset="81989.21">6852 10440 12 0,'0'0'0'0,"0"0"0"0,-3 0 0 0,3 0 0 16,-3-8 1-16,3 8-1 0,-2-6 1 0,2 6 32 15,0-3-1-15,0 3 1 0,0 0 0 0,0 0-21 16,8 0 0-16,-8 0 0 0,19 0 1 0,-3 1-11 15,5 1 0-15,0-2 0 0,-1 0 1 0,1 0-5 16,0 0 1-16,4 0 0 0,4 0 1 0,1 1-4 0,-1 1 0 16,4 1 0-16,1 0 1 0,3 2-3 0,1 3 1 15,3 2 0-15,2 1 0 16,2-2 1-16,3 4-1 0,1-1 1 0,-3 3-1 0,4 2 1 0,1 1 1 16,-5-3-1-16,0 1 1 0,-1 0-1 0,-5 0 2 15,1-7-1-15,1 2 1 0,-1-3-1 0,-3-3 1 0,0-2 0 16,2-1 0-16,-5-5-1 0,2-2 1 0,0-3 0 15,-4 0 1-15,-3-1-2 0,4-4 2 0,-5 0-1 16,-1-1 1-16,3 1-1 0,-6 1 1 0,1-1 0 16,-2 0-1-16,-4 2 1 0,1 2 0 0,-7 1 0 15,-3 3 0-15,-3 2 0 0,-3 3 0 0,-5 0 0 16,5 3-1-16,-5-3 2 0,3 0 0 0,-3 0 0 16,5 2 0-16,-5-2 0 0,3 3 0 0,-3-3 0 15</inkml:trace>
  <inkml:trace contextRef="#ctx0" brushRef="#br0" timeOffset="87021.09">21347 10420 12 0,'0'0'0'0,"0"0"0"16,-5-4 0-16,5 4 0 0,-2-3 0 0,2 3 0 15,0-1 0-15,0 1 0 0,0-4 0 0,0 4 0 0,0 0 1 16,0 0 18-16,0 0 0 0,0 0 0 15,0 4 1-15,0-4 10 0,0 0-1 0,0 0 0 0,0 0 1 16,0 0-4-16,0 0 0 0,0 0 0 0,0 0 1 16,0 0-7-16,0 0 0 0,0 0 0 0,0 0 2 15,0 0-1-15,0 0 1 0,0 0 0 0,0 0 0 0,0 0-3 16,0 0 1-16,0 0 1 0,0 0-1 0,0 0-1 16,7 0 0-16,-7 0 0 0,16 3 0 0,3-2-2 15,5 3 0-15,0-4 0 16,0 0 0-16,-1 0-1 0,1 0 0 0,0-4 0 0,0 1 0 0,0 2-4 15,2 1 0-15,-1 0 0 0,-1 0 1 0,0 0-8 0,0-5 2 16,-2 3 0-16,-1 2 0 0,-4 2-3 0,-1-1 0 16,-1-2 1-16,-4-1 1 0,-2 1-4 0,-1 1 0 15,-8 0 0-15,7-5 1 0,-7 5 3 0,6-2 2 16,-6 2-1-16,5 0 1 0,-5 0 5 0,3 0 1 16,-3 0-1-16,3 0 1 0,-3 0 6 0,3 0 1 0,-3 0 0 15,2 0 1-15,-2 0 2 0,0 0 1 0,0 0 0 16,0 0 1-16,0 0-4 0,0 0 1 0,0 0-1 15,0 0 2-15,0 0-4 0,0 0 1 0,0 0 0 16,0 0 1-16,0 0-7 0,0 0 2 0,0 0-1 16,0 0 1-16,0 0-5 0,-3 0 0 0,3 0 1 15,-3 2-1-15,3-2-1 0,0 0 2 0,0 0-1 16,-2 5 0-16,2-5-4 0,0 0 1 0,0 0 0 16,-3 0 0-16,3 0-3 0,0 0-1 0,0 0 1 15,0 0 0-15,0 0-3 0,0 0 0 0,0 0 1 16,0 0-1-16,0 0-2 0,0 1 0 0,0-1 0 15</inkml:trace>
  <inkml:trace contextRef="#ctx0" brushRef="#br0" timeOffset="87422.07">22899 10515 237 0,'-1'-2'0'0,"1"2"0"15,1-3 0-15,-1 3 4 0,2-5-1 0,-2 5 1 16,0-2-1-16,0 2-4 0,0 0 1 0,0 0-1 15,0 0 1-15,0 0-6 0,0 0 2 0,0 0-2 16,0 0 1-16,0 0-166 0</inkml:trace>
  <inkml:trace contextRef="#ctx0" brushRef="#br0" timeOffset="87454.68">22898 10500 12 0,'0'0'0'0,"0"0"0"0,0 0 0 15,0 0-10-15</inkml:trace>
  <inkml:trace contextRef="#ctx0" brushRef="#br0" timeOffset="88054.79">22896 10503 12 0,'0'0'0'0,"0"0"0"0,0 0 0 0,0 0 0 16,0 0 0-16,0 0 0 0,0 0 0 0,0 0 0 15,0 0 0-15,0 0 0 0,0 0 0 0,0 0 0 16,0 0 0-16,0 0 0 0,0 0 0 0,0 0 5 15,0 0 2-15,0 0-1 0,0 0 1 0,0 0 10 16,0 0 3-16,0 0-2 0,0 0 1 0,0 0 5 16,0 0 2-16,0 0-1 0,0 0 1 0,0 0 7 0,0 0 2 15,0 0-1-15,0 0 1 0,0 0 2 0,0 0 1 16,0 0-1-16,0 0 1 0,0 0-4 0,0 0 0 16,0 0 1-16,0 0 0 0,0 0-4 0,0 0 1 15,0 0-1-15,2 0 1 0,-2 0-8 0,9 0 2 16,-9 0-1-16,18 0 1 0,1 0-5 0,3 0 1 15,-1 0 1 1,0 0-1-16,-1-1-4 0,-2-2 0 0,-1 1 0 0,1-1 1 0,-2 3-4 0,0 0-1 0,1 0 1 16,2 0 1-16,4-2-4 0,1-1 0 0,-5 0 1 15,0 1 0-15,0 2 4 0,0 0 0 0,-3 0 0 16,-3 0-1-16,-5 0 2 0,-3 0 2 0,-5 0-1 16,4 0 0-16,-4 0 0 0,0 0 0 0,0 0 0 15,0 0 0-15,0 0-3 0,0 0-1 0,0 0 1 16,0 0 1-16,0 0-4 0,-1 0 1 0,1 0-1 15,-8 0 1-15,1 0 2 0,1-1-1 0,-5-1 1 16,1-1 1-16,2 3-4 0,4 0 1 0,4 0-1 0,-12 0 1 16,12 0 1-16,-3 0 2 0,3 0 0 0,-1 0 0 15,1 0-1-15,-2 0-1 0,2 0 1 0,0 0 0 16,0 0-7-16,0 0 1 0,0 0 0 0,-2 0 0 0,2 0-4 16,0 0 0-16,0 0 0 0,-1 0 1 0,1 0-5 15,-2 0 1-15,2 0 0 0,-3 0 0 0,3 0-2 16,-3 3 0-16,3-3 0 0,-3 0 0 0,3 0-1 15,-2 0 1-15,2 0-1 0,-5 0 2 0,5 0-2 16,-3 0 1-16,3 0 0 0,-3 0 0 0,3 0-1 16,-2 2 0-16,2-2 0 0,-1 0 1 0,1 0-1 0,-2 0 1 15,2 0-1-15,-1 0 1 0,1 0 2 0,0 0-1 16,0 0 0-16,-2 0 1 0,2 0 2 0,0 0-1 16,0 0 1-16,0 0-1 0,0 0 2 0,0 0 1 15,0 0-2-15,0 0 2 0,0 0 0 0,-2 0 1 16,2 0 0-16,0 0-1 0,0 0 0 0,0 0 0 15,0 0 0-15,0 0 0 0,0 0-4 0,-1 0 0 16,1 0 0-16,0 0 1 0,0 0-4 0,0 0 1 0,0 0 0 16</inkml:trace>
  <inkml:trace contextRef="#ctx0" brushRef="#br0" timeOffset="98593.53">10856 12318 12 0,'0'0'0'0,"0"0"0"0,0 0 0 0,0 0 0 0,0 3 0 16,0-3 0-16,0 3 0 0,0-3 8 0,0 0 0 15,0 0-1-15,0 2 2 0,0-2 45 0,0 0 1 0,0 0 0 16,0 0 0-16,0 0-7 0,0 0 2 0,0 0-1 15,0 0 1-15,0 0-8 0,1 0 2 0,-1 0-1 16,7 0 0-16,-7 0-15 0,5 0 2 0,-5 0-1 16,8 0 0-16,-8 0 1 0,9-5 2 0,-9 5-1 15,21-11 1-15,-4 3-10 0,7-1 0 0,-3-3 1 16,1 0 0-16,2 1-2 0,2-4 0 0,2 3-1 16,-2-2 2-16,3-1-7 0,-4 1 2 0,4 1-1 15,-4 1 1-15,-1 1-8 0,2-2 1 0,-1 2 0 16,-4 1 0-16,0 2-7 0,-4-3 2 0,1 2-1 15,-2 1 1-15,-4 0-4 0,0 0 1 0,-3 2-1 0,-1 1 1 16,-8 5-2-16,5-2 2 0,-5 2-1 0,3 0 0 16,-3 0 2-16,0 0 2 0,0 0-2 0,0 0 2 15,0 0 2-15,0 0 2 0,0 0-1 0,-3 0 1 16,3 0 4-16,-3 4-1 0,3-4 0 0</inkml:trace>
  <inkml:trace contextRef="#ctx0" brushRef="#br0" timeOffset="99062.08">11044 12335 778 0,'0'0'0'15,"0"0"0"-15,0 0 0 0,0 0 18 0,0 0 1 16,0 0-1-16,0 0 1 0,0 0 22 0,0 0-1 15,0 0 1-15,0 0-1 0,0 0-4 0,0 0 1 16,0 0-1-16,0 0 1 0,0 0-14 0,0 0 2 0,0 0-1 16,0 0 0-16,0 0-6 0,0 0 1 0,0 0 0 15,0 0 1-15,0 0 4 0,0 0 1 0,0 0 0 16,0 0-1-16,0 0 1 0,0 0 1 0,0 0 0 16,0 0-1-16,0 0-2 0,5 0-1 0,-5 0 1 15,12-3 0-15,-12 3-5 0,26-14 0 0,-8 4 0 16,1-1 0-16,-2 0-3 0,-1-3-1 0,2 3 1 15,-1 1-1-15,2 1-7 0,-1-1 0 0,3 1 0 16,-1-2-1-16,1 0-3 0,1-4 0 0,2 4 0 16,2 0 1-16,-1 2-2 0,1-1 1 0,-1 1 0 0,-1-1 0 15,0 1-2-15,-6-1 0 0,2 1 0 0,-4-1 0 16,-1 4-1-16,-3-2 2 0,0 0-2 0,-5 3 1 16,-2 4 0-16,-2-1 0 0,-3 2 0 0,5-3 0 15,-5 3 0-15,5-2 2 0,-5 2-2 0,0 0 1 16,0 0-2-16,0 0 1 0,0 0 0 0,0 0 0 0,0 0 2 15,0 0 0-15,0 0-1 0,-5 0 2 0,5 0 1 16,-5 0 1-16,5 0-1 0,-8 0 1 0,8 0-3 16,-7 0 2-16,7 0-1 0</inkml:trace>
  <inkml:trace contextRef="#ctx0" brushRef="#br0" timeOffset="100376.38">12478 11683 1545 0,'0'-2'0'0,"0"2"0"0,-6-7 0 0,6 7 13 16,-13-13 2-16,13 13-1 0,-9-8 1 0,9 8 4 0,0-2 1 15,0 2 0-15,0 4 1 0,0-4-7 0,1 3 2 16,-1-3-1-16,13 28 0 0,-3 1-8 0,1 7 0 15,0 2-1-15,-3 5 1 0,-3 4-2 0,3 4-1 16,-4 0 1-16,1-2 0 0,0 0-2 0,1 3 0 16,-2-6 0-16,0-2 1 0,-4-1-2 0,2 0 0 0,-2-8 0 15,-2-2 1-15,2-5-3 0,-3-2 1 0,2-4-1 16,-1-3 1-16,0-5-1 0,2-4 0 0,-3-4 0 16,2-1 0-16,1-5 0 0,-4 3 0 0,4-3 0 15,-3 3 0-15,3-3-1 0,-1 0 1 0,1 0 0 16</inkml:trace>
  <inkml:trace contextRef="#ctx0" brushRef="#br0" timeOffset="100654.88">12392 11767 1155 0,'-1'-13'0'0,"1"-3"0"0,-3 1 0 15,1 2 4-15,0 2 0 0,4-2 0 0,3 1 0 16,0-7 2-16,3 1 0 0,0-1 1 0,4 3 0 15,3 2-5-15,4 1 1 0,-2 2 1 0,4 2-1 0,0 1-3 16,-1 2 0-16,3 4 0 0,1-1 0 0,4 6-2 16,-2-1 1-16,-1 4-1 0,-4 0 0 0,0 5 2 15,0 2 0-15,-7 1 0 0,0 4 0 0,-1-3 2 16,0 6-1-16,-9 0 0 0,1 2 0 0,-2 6 1 16,-6 4 0-16,-2-1 1 0,-7 6 0 0,-6-2-3 0,-3 5 1 15,-6 0 0-15,0 2 0 0,-1 0-1 0,-4-3 0 16,1-2 0-16,6-7 0 0,-1-4-1 0,6-5 0 15,-1-1 0-15</inkml:trace>
  <inkml:trace contextRef="#ctx0" brushRef="#br0" timeOffset="101972.49">13086 11811 1206 0,'-3'-1'0'0,"3"1"0"0,3-2 0 16,-3 2 1-16,0 2 0 0,0-2 0 0,0-3 0 16,0 3 3-16,0 1 0 0,0-1 0 0,0 3 0 15,0-3 12-15,-5 5 1 0,5-5-1 0,-8 22 1 16,0-1 5-16,-5 2-1 0,0 1 0 0,1-3 1 15,-1 1 0-15,0-1 0 0,2-2 1 0,2 0 0 0,2-2-5 16,2-1 1-16,4 0 1 0,-2 1-1 16,-2-3-9-16,5 1 0 0,0-3 0 0,0-1 0 0,0-1-5 15,1-4 0-15,-1-6 0 0,4 10 0 0,-4-10-3 16,8 8 1-16,-8-8-1 0,4 1 0 0,-4-1-2 16,11 0 0-16,-1-1 0 0,3-4 0 0,4-5-1 15,4-2 0-15,0-3 0 0,-4 1 1 0,2 0-12 0,-3 0-1 16,2-2 1-16,-1-2 1 0,1 1-15 15,-2 1 0-15,0 0 0 0,0 2 0 0,1 1-12 0,-2 2 0 16,-1-1 0-16,-1 2 0 0,-5 4 10 0,-3 1 0 16,-5 5 0-16,4-3 1 0,-4 3 5 0,3 1 2 15,-3-1 0-15,0 8 0 0,0 0 8 0,0 3 2 0,0 4 0 16,-3 5 0-16,0 6 3 0,-2 4 2 0,1-2-1 16,-1-3 1-16,0-1 4 0,2-2-1 0,3 1 1 15,0-6 0-15,3-1 1 0,2 0 0 16,0-7 0-16,-1 2 0 0,-4-11 2 0,8 8 1 0,-8-8-1 15,3 2 0-15,-3-2 3 0,5 4 0 0,-5-4 0 16,8-1 0-16,-1-2 1 0,1-2 0 0,3-5-1 16,1-2 2-16,0-7 0 0,2-5-1 0,2 0 1 15,-3 2 1-15,-1-5-2 0,-2 2 0 0,1 0 1 16,2-6 0-16,-4 1-3 0,3 0 2 0,0 2-1 0,1-1 1 16,0 1-1-16,-2 1-1 0,2 2 1 0,-5 1 0 15,-2 2 1-15,-1 1-1 0,1 4 1 0,-4 2 0 16,-1 4 3-16,-1 2 0 0,2 4 0 0,1 0 1 15,-3 5 2-15,0-3 0 0,0 3 1 0,0-5-1 16,0 5 1-16,0-3 1 0,0 3-1 0,0-3 1 0,0 3-3 16,0-1 0-16,0 1 1 0,0-4-1 0,0 4-1 15,0 4 0-15,0-4 0 0,2 1 1 0,-2-1-3 16,11 8 1-16,-3 3 0 0,2 2 0 0,2 6-2 16,4 3 1-16,-1-1 0 0,4-2-1 0,1-2-1 15,1-1 0-15,0 0-1 0,-2-1 1 0,0 3-2 0,-5-6 2 16,2 1-2-16,0 0 2 0,-6 1-3 0,1 0 2 15,-3 1-2-15,-2 0 2 0,1 3-4 0,-2-1 1 16,-2 1 0-16,-2-1 1 0,3 0-2 16,-4 1 0-16,-5-1 0 0,2 2 0 0,-5 2-1 0,3 3 1 15,-3-7-1-15,0-1 1 0,0-5-1 0,0-2 0 0,2-2 0 16,1-2 1-16,5-5-1 0,-8 3 0 0,0-2 0 16,1-1 0-16,1 0 0 0,0 0 0 0,-1 0 0 15,1 0 0-15,0-1 0 0,-1-2 0 0,1-1 0 16,-1 0 0-16,3-4 0 0,0 0 0 0,4-2 0 15,0-1 0-15,4-5 2 0,-1-1-1 0,5 1 0 16,1-3 0-16,4 2 1 0,3-1 2 0,-3 2-2 16,1-1 1-16,1 6 3 0,-1-2 0 0,2 5 0 15,-3-3 1-15,2 3 1 0,-2 2 1 0,3-2 0 16,2-3 0-16,2-2-2 0,1-2 1 0,0 2 0 0,1-3 1 16,2 2-2-16,3 3 0 0,-1-5-1 0,-6 0 1 15,0-1-4-15,-8-1 2 0,1 1-1 0,0-2 1 16,-2-3-3-16,-1 0 0 0,-3-1 1 0,-3 1 0 15,-3 2-2-15,-1-1 1 0,-1 0 1 0,-1-1-1 16,0 2 0-16,-2 1 0 0,1 0 1 0,-2 1 0 0,-3 4 0 16,0 1 2-16,3 4-1 0,-1 3 1 15,6 6 3-15,-5-2 1 0,5 2 0 0,-8 0 0 0,8 0 1 16,-10 3 1-16,1 2-1 0,-4 4 1 16,-3 4 0-16,-5 3 2 0,4 0-1 0,4 0 0 15,5-2 0-15,0 0-1 0,5-3 0 0,1 2 2 0,1 1-6 16,-1 0 2-16,4 2 0 0,1 2 0 0,2-3-3 0,1 3 1 15,2-2-2-15,2-2 2 0,1 0-3 0,2-1 1 16,1-4-1-16,2 1 2 0,-2-1-4 0,5-4 2 16,-1 0-2-16,3 1 1 0,2 2-2 0,0 0 1 15,2 1-1-15,-1-1 1 0,-3 0-2 0,0 2 1 16,-9-4 0-16,-2 2 0 0,1 1-1 0,-1 3 1 0,1 3-1 16,-6 3 2-16,-2 2-2 0,-2 1 0 0,-2 1 0 15,-2 0 0-15,-7 0-4 0,-1-1 2 16,6-11 0-16,-3-1-1 0,-1-1-4 0,-1 0 0 0,4-3 0 15,-2-1 0-15,0 0-6 0,0-1 1 0,-2 1-1 16,2-4 1-16,-3 0-3 0,1 0 1 0,-5 0-1 16,0-3 2-16,1 2 0 0,-1-1 2 0,3 1-1 15,-1-4 0-15,0 0 7 0,0 0 0 0,6 2 1 16,-1 0-1-16,0-2 2 0,-2 2 0 0,4-6-1 16</inkml:trace>
  <inkml:trace contextRef="#ctx0" brushRef="#br0" timeOffset="103011.35">14428 11656 954 0,'0'-1'0'0,"0"1"0"0,0-7 0 0,0 7 21 16,6-11-1-16,-6 11 0 0,7-8 0 0,-7 8 16 15,1-3 0-15,-1 3 0 0,3-2 0 16,-3 2-15-16,3 0 1 0,-3 0-1 0,8 4 0 0,-8-4-8 16,13 6 0-16,-13-6-1 0,13 25 2 0,-7-4-4 15,1 4 0-15,-3 2 0 0,0 5 0 0,-4-2-5 16,-2 5 0-16,2-5 1 0,0 1 0 0,0 1-4 0,2 1 0 15,2-7 0-15,1-3 2 0,0-2-4 0,0 0 1 16,-2-9-1-16,0-2 1 0,-3-10-2 0,0 6 1 16,0-6-1-16,0 0 1 0,0 0-9 0,0 0 0 15,0 0 0-15,0 0 1 0,0 0-13 0,0-5 0 16,0 5 1-16,7-11 0 0,-1 3-3 0,0-3 1 0,1-3 0 16,1-2-1-16,-2-1 4 0,5-2 1 15,0 1-1-15,-1 1 1 0,3 3 12 0,-2 1 2 0,0 0 0 16,0 1-1-16,-3-3 5 0,0 1 0 15,2 2 0-15,-1 2 0 0,1 4 2 0,-1 1 1 0,1 2-1 16,1 0 0-16,-3-1 6 0,2 1 1 0,1 2-1 16,1-1 1-16,1 1 2 0,0-1 1 0,0 0-1 15,3 4 2-15,-2 1-2 0,2 0 1 0,0 2 1 16,-3 0-1-16,-4 0-5 0,2 1 0 0,2 0-1 16,-5 1 1-16,2-1-4 0,-1 0 2 0,2 1-1 15,5-1 1-15,-1 2-3 0,1 1 0 0,1-1 1 0,2 0-1 16,2 0 1-16,0 1 2 0,-1-1-1 0,1 0 1 15,1 0-2-15,4 3 0 0,-2-3 1 0,-3-1 0 16,-4-4 0-16,-3 0 0 0,-2-3-1 0,-4-3 2 16,-8 3-5-16,8-8 0 0,-8 1 0 0,0 1 0 0,0-2-1 15,0-1 1-15,4-4-1 0,-4-1 1 0,0-5-1 16,0 0-1-16,-3-2 1 0,-2 5 1 0,1 4 0 16,-4 1 0-16,0 1 0 0,-2-1 0 0,-1 2 1 15,-2 1 1-15,0-3-1 0,1 1 0 0,-1 2 4 16,-5-3 1-16,2 2 0 0,4 1 0 0,-1-2 11 0,0 2 1 15,0 2 0-15,1 1 0 0,4 5 6 0,3-3-1 16,5 3 1-16,-6-3 0 0,6 3-4 16,-10-3-1-16,10 3 0 0,-8-3 1 0,8 3-8 0,-3-4 2 15,3 4-1-15,-7-3 1 0,7 3-5 0,-6-1 0 16,6 1 0-16,-2-5 0 0,2 5-5 16,-4-3 2-16,4 3-1 0,1-3 1 0,-1 3-4 0,5-4 1 15,-5 4 1-15</inkml:trace>
  <inkml:trace contextRef="#ctx0" brushRef="#br0" timeOffset="103654.85">15470 11604 1218 0,'2'1'0'0,"-2"-1"0"16,3-3 0-16,-3 3 14 0,0-6-1 0,0 6 1 16,0 2-1-16,0-2 12 0,-2 7 1 0,2-7-2 15,-12 35 2-15,0-5-8 0,-2 8 1 0,-2 0 0 16,0 0 0-16,-1-1-14 0,1-2-1 0,-2-1 1 0,7 0 0 15,3-3-4-15,3-4 2 0,1-1-1 0,-1-4 0 16,2-3-2-16,3-2 1 16,3-1 0-16,-3-7 1 0,5-1-2 0,-4-1 1 0,-1-7-1 0,6 4 1 15,-6-4-1-15,5 4 1 0,3-4-1 0,2-2 1 0,6-3 0 16,1 1 0-16,2-8 0 0,4 3 1 0,1-8-2 16,1-1 0-16,-4 1 0 0,-5-1 1 0,1-1-1 15,-4-3 0-15,0 2 0 0,-2 1 1 0,-1 3-1 16,-2 1 0-16,-7 0 0 0,2-1 1 0,-3-5-1 15,0 1 0-15,0-1 0 0,-3 2 1 0,2 2-1 16,-3-4 0-16,1 4 0 0,-2-1 0 0,-1 2 0 0,-2 2 0 16,0 2 0-16,-3 0 0 0,1 8 0 0,2 2 0 15,-4 1 0-15,0-1 0 0,0 0 0 0,-1 1 0 16,3-1 0-16,-1 2 1 0,2 2-1 0,-1-1 1 16,2 1-1-16,2 0 1 0,6-2-1 0,-5 3 2 15,5-3-1-15,-3 3 0 0,3-3 0 0,-2 0 0 16,2 0 0-16,0 5 0 0,0-5 0 0,8 1 0 0,-1 2 1 15,7 1-1-15,11-1 0 0,2 1 0 0,5 1 0 16,3-5 1-16,5-3-1 0,-3 0 1 16,3 0-1-16,1 3 1 0,2 1-2 0,5 1 1 0,-2 4 0 15,-7 2 0-15,-9 0-1 0,-5 5 0 0,-2-2 0 16,-6 1 1-16,-4 3-1 0,-4 1 0 0,-2 1 0 16,-2 2 2-16,-5 2-4 0,0 2 1 0,-7-2 0 15,1 3 0-15,-8 2-6 0,-1 3 1 0,-4-2-1 16,2-7 1-16,-1-1-7 0,0-1 0 0,3-5 1 15,5-6 0-15,10-7 6 0,-6 4 2 0,6-4-1 16,-2 0 1-16,2 0 3 0,-6-4-1 0,1-7 1 0,0-3 1 16,-5-8 0-16,1-5 0 0,3-1 0 0,2-1 0 0,4-1 6 15,4-2 0-15,-4 2-1 0,3 2 1 0,2-1 11 16,1 2-1-16,5 0 1 0,-1 2 0 0,2-3 7 16,3-4-1-16,2 7 1 0,-1-1-1 15,3 4 11-15,0 3 1 0,2 3 0 0,0 0-1 0,4 4 0 16,1 1 0-16,3 1-1 0,1 2 1 0,3 2-20 15,4 1-1-15,-7 4 0 0</inkml:trace>
  <inkml:trace contextRef="#ctx0" brushRef="#br0" timeOffset="104240.52">16787 11656 1369 0,'0'-1'0'0,"0"1"0"16,4-10 0-16,-4 10 16 0,2-17 1 0,-2 17 0 16,2-16 1-16,-2 16 18 0,-4-16 0 0,4 16 0 15,-7-16 0-15,7 16 2 0,-13-19 0 0,13 19 0 16,-26-14 1-16,10 6-4 0,-1 0 1 0,-2 5 0 15,0 1 0-15,-2 5-2 0,0 4 0 0,0 1 1 0,1 1 0 16,-1 2-4-16,0 4 1 0,-3 2-1 0,4-1 1 16,0 3-7-16,5 0 1 0,-5 1 0 0,1 4 0 15,3-3-3-15,-1 1 2 0,2-2-1 0,4 1 0 16,3-2-2-16,2-2-1 0,4-1 0 0,-1 3 1 16,3-3-9-16,0 1 1 0,3-1-1 0,-1 0 2 15,3 2-7-15,3-3-1 0,3-2 1 0,-3-2 1 0,-3-3-7 16,3-3 1-16,-4-4-1 0,4-1 0 15,0-1-2-15,0-2 0 0,7-2 0 0,2-8 0 0,5-6-2 16,6-5 0-16,-1-2-1 0,0-3 2 0,0-4-10 16,-2-4 1-16,1-1-1 0,-4-1 1 0,2-5-9 0,-2-4 0 15,-2-1-1-15,-3 1 3 0,-3 1 1 0,1-1 0 16,-9 3 0-16,0 2 1 0,-2 3 3 0,-3 4 1 16,-1 3 0-16,-1-1 1 0,-1 6 7 0,0 4-1 15,-4 3 1-15,1 2-1 0,-1 7 4 0,0 2 0 16,1 4 0-16,0 1 0 0,5 5 3 0,-3-3-1 0,3 3 0 15,-2 2 2-15,2-2 3 0,-3 4 1 0,3 1 0 16,0 11 1-16,0 5 3 0,0 7 1 16,2 1-1-16,4 1 2 0,7 3 1 0,0 2 1 0,-1 1 0 15,4-3-1-15,-1 4-1 0,4 1-1 0,-3 1 1 16,-2-2 0-16,-1 1-1 0,-1 1-1 0,0-1 0 16,-8-1 1-16,0-1-6 0,-4-3-1 0,-4 2 1 15</inkml:trace>
  <inkml:trace contextRef="#ctx0" brushRef="#br0" timeOffset="104530.6">14739 12141 1344 0,'-34'4'0'16,"-4"3"0"-16</inkml:trace>
  <inkml:trace contextRef="#ctx0" brushRef="#br0" timeOffset="105440.42">12840 12340 1168 0,'0'2'0'16,"0"-2"0"-16,0 3 0 0,0-3 37 0,0 6 0 15,0-6 0-15,0 10 1 0,0-10 3 0,-1 9 2 16,1-9-1-16,-5 14 0 0,5-14-23 0,-3 13 0 0,3-13 1 16,-5 16 0-16,5-16-14 0,-3 11 2 0,3-11 0 15,0 9 0-15,0-9-6 0,-2 8 2 0,2-8-2 16,0 2 1-16,0-2-2 0,0 3 2 0,0-3-2 16,7 3 1-16,-7-3-2 0,14 3 1 0,-14-3 0 15,32 5 0-15,-8-3-1 0,0 1 1 0,3-3-1 16,0 0 2-1,-2 0-2-15,1 2 0 0,2-1 0 0,6 1 0 0,4-2-2 0,0 0 2 16,4 0-1-16,-1 0 1 0,6 0-5 0,0-2 0 0,6-1 1 16,1-5-1-16,5 2-7 0,-2-1 1 0,4-1-2 0,1-1 2 15,0-2-5-15,1-2 1 0,0-1-1 0,-5-2 1 16,1-1-4-16,-4-1 0 0,3-1 0 0,1 3 1 0,-2 2-9 16,2-3 1-16,0 1 1 0,2 2-1 0,4-1 5 15,2 3-1-15,0 1 1 0,1 1 0 0,1 2 1 16,0 2 3-16,-3 1-3 0,0 0 3 0,-2 2 3 15,-1 2 2-15,-1-2-1 0,1-2 1 0,-1 2 3 16,-3-4 1-16,0 3-1 0,-2-3 1 0,2-1 3 16,-5 0 0-16,0 2 0 0,-1 0 0 0,0-2 2 0,-6 0 1 15,6 0-1-15,-4 0 1 16,3-1 2-16,-1-1 0 0,-2 1 0 0,-1-1 1 0,-2 1 13 16,-1-3 0-16,-1 1 1 0,1-3-1 0,-1 0 14 0,1-2 1 15,-2 3-1-15,-1 4 0 0,-4 1 2 0,-2 5 1 16,-2-5 1-16,-4 3-1 0,-1 2 2 0,-4 1-1 15,-1 1 1-15,-1-1-1 0,-4 2 4 0,0 2 0 16,-3-1 0-16,0 1 0 0,-7 0 0 0,1 1 0 0,-4 0 0 16,-1-3 0-16,-5 0-5 0,5 0 0 0,-5 0 1 15,3 0 0-15,-3 0-7 0,3 0 1 0,-3 0 0 16,0 0 0-16,0 0-6 0,0 0 1 0,0 0-1 16,0 0 2-16,0 0-2 0,0 0 1 0,0 0-1 15,0 0 2-15,0 0 0 0,0 0 1 0,0 0-1 16,-3 0 2-16,3 0-2 0,-3 0 0 0,3 0 1 15,-5 0 0-15,5 0-2 0,-3 0 0 0,3 0 0 16,-5 0 1-16,5 0-4 0,-3-6 0 0,3 6-1 0,-3-2 3 16,3 2-6-16,-3 0 1 0,3 0-1 15</inkml:trace>
  <inkml:trace contextRef="#ctx0" brushRef="#br0" timeOffset="107122.43">18360 12088 49 0,'0'0'0'15,"0"0"0"-15,0 0 0 0,0 0 32 0,1-4 1 16,-1 4 0-16,7-5 0 0,-7 5 10 0,5 0 1 15,-5 0-2-15,1 3 2 0,-1-3 8 0,3 0-1 16,-3 0 1-16,4 0 1 0,-4 0-39 0,4 0 2 16,-4 0-2-16,2 0 2 0,-2 0-3 0,3 3-1 0,-3-3 0 15,5 0 1-15,-5 0-4 0,13 3 0 0,-13-3 0 16,19 0-1-16,-19 0-4 0,19 0-1 0,-19 0 1 16,19-1 0-16,-19 1-3 0,22-11 1 0,-22 11 0 15,29-13 0-15,-10 7-2 16,2-2 0-16,0-3 0 0,-1-2 0 0,3-1-1 0,-3-1 1 15,1-4-1-15,-2 0 1 0,4-1-4 0,-1-2 2 0,-3 0 0 16,-1 1-1-16,-3 0 0 0,3 2 1 0,-5-1-2 16,-5 1 2-16,-4 1 1 0,-2 3 1 0,0 2 0 15,-2 2 0-15,0 3 1 0,-2 3 0 0,2 5 0 0,0-5 2 16,0 5 15-16,0-3 1 0,0 3 0 16,0-1 0-16,0 1 39 0,-2 0 1 0,2 0-1 0,-4 3 1 15,4-3 3-15,-13 8 0 0,2 1 0 0,-4 7-1 16,0 2-10-16,-1 5-1 0,1-2 1 0,4 1-1 15,2 0-14-15,1-1 0 0,1 1 0 0,1 2 0 0,-1 1-11 16,1 2 0-16,3-2 1 0,-2-1 0 0,3-3-9 16,1-2 0-16,-1 0 0 0,1 0-1 0,2-5-1 15,4 0 0-15,3-1-1 0,2-2 2 16,2-3-4-16,3-4 1 0,4-4-1 0,5-1 1 0,6-5-4 16,0-6 1-16,7 0 1 0,-4-1-1 0,2-6-4 0,1 0 2 15,-1 0-1-15,1 2 1 0,-2 1-7 0,-1-3 0 16,1 1 0-16,-6 1 1 0,3 1-3 0,-6 0 1 15,1 2 0-15,-2 1 0 0,-4 2-5 0,-1 2-1 16,-1 1 1-16,-2 2 0 0,0 1-7 0,-2 2-1 16,-3-2 1-16,-1 3 1 0,-10 2 1 0,9 2 1 0,-9-2-1 15,2 0 1-15,-2 0 2 0,2 0 0 0,-2 0 0 16,0 5 2-16,0-5 1 0,0 1 1 0,0-1 0 16,0 10 0-16,0-1 1 0,0 6 1 0,-4 2-1 15,0 2 1-15,-4 0 0 0,-3-2-1 0,1-1 1 16,-3-2 0-16,5-1 0 0,-1 0 1 0,2-4-1 15,3-2 1-15,4-7-1 0,-5 1 1 0,5-1 0 16,-3 2 0-16,3-2 0 0,0 0 0 0,0 0 0 16,0 0 0-16,0 0 0 0,0 0 0 0,0 0 0 15,0-2 0-15,0 2 0 0,6-11 0 0,4 0 0 16,2-6 0-16,6-6 0 0,6-3 0 0,-4-1 0 16,3 3 0-16,1-1 0 0,-4 2 0 0,3 4 0 15,1 2 0-15,-5 3 0 0,1-2 1 0,3 3 0 0,-3 2 0 16,0 3 3-16,-3 2-1 0,-1 3 0 15,0 3 2-15,0 1 2 0,0 3-1 0,-2 2 1 0,-1 2 0 0,-2 3 3 16,2 2 0-16,-4 1 0 0,1 0 1 0,0 2-5 16,-1 3 1-16,-1-2-1 0,-5 2 1 0,-1 2-4 15,-4-4 1-15,-1 1-1 0,0-4 1 0,0-3 1 16,0-2 2-16,-1-1-1 0,0 0 0 0,0 2 2 16,-2-2 0-16,3 1 0 0,1 2 0 0,1 2 1 15,1 0 1-15,-4-1 0 0</inkml:trace>
  <inkml:trace contextRef="#ctx0" brushRef="#br0" timeOffset="108206.2">19994 11830 1105 0,'0'-1'0'0,"0"1"0"15,0-5 0-15,0 5 18 0,0-3 0 0,0 3 0 16,0 0 0-16,0 0 10 0,0 0 0 0,0 0 0 16,1 0 0-16,-1 0-17 0,7 0 0 0,-7 0 1 15,6-3-1-15,-6 3-8 0,8-5 1 0,-8 5-1 0,13 0 0 16,-13 0-3-16,9 0 1 0,-9 0 0 0,8 1 1 15,-8-1-1-15,3 4 0 0,-3-4 0 0,5 6 0 16,-5-6 1-16,2 11 2 0,-2-11-2 0,3 17 1 16,-3-17 2-16,3 23-1 0,-3-23 1 0,2 23 0 0,-2-23 1 15,-2 18 1-15,2-18-1 0,-3 17 1 0,3-17-1 16,-5 16 1-16,5-16-1 0,-9 16 1 0,9-16-1 16,-12 14 0-16,12-14 0 0,-12 10 1 0,12-10-4 15,-15 9 0-15,15-9 1 0,-17 6-1 0,17-6-3 16,-19 2 1-16,19-2 0 0,-24 0 1 0,24 0-2 0,-26 0 1 15,26 0-1-15,-25-5 1 0,25 5-1 0,-16-9 0 16,16 9 0-16,-10-10 1 0,10 10-1 0,-3-14 0 16,3 14 0-16,-3-19 1 0,3 19-1 0,3-21 0 15,-3 21 0-15,6-27 0 0,4 12 0 0,1-1 0 16,0 5 0-16,-1 1 1 0,-2 4 1 0,-2 4 1 16,1-1-1-16,-1 0 0 0,0 0 2 0,1 0 0 0,-1 0-1 15,0-1 2-15,1 3-2 0,-1-2 2 0,2 1-2 16,-3 0 2-16,3 1-2 0,-3-1 1 0,1 2 0 15,-1 0 0-15,-5 0 0 0,9 0 0 0,-9 0 1 16,10 2-1-16,-10-2-1 0,5 0 1 0,-5 0-1 16,3 3 1-16,-3-3-2 0,3 0 1 0,-3 0-1 15,3 0 2-15,-3 0-2 0,5 0 1 0,-5 0 1 16,2 0-1-16,-2 0-1 0,1 0 1 0,-1 0-1 16,0 2 1-16,0-2-2 0,-1 0 2 0,1 0-2 15,0 3 1-15,0-3-2 0,0 0 1 0,0 0 0 16,0 1 0-16,0-1-1 0,0 2 1 0,0-2 1 0,0 0-1 15,0 0-1-15,0 5 0 0,0-5 0 0,0 0 1 16,0 0-1-16,5 1 0 0,-5-1 0 0,6 3 1 0,-6-3-1 16,1 0 0-16,-1 0 0 0,4 2 0 0,-4-2 0 15,3-3 0-15,-3 3 0 0</inkml:trace>
  <inkml:trace contextRef="#ctx0" brushRef="#br0" timeOffset="109308.48">20170 11821 1117 0,'0'0'0'0,"0"0"0"0,0-8 0 0,0 8 11 0,0-5 1 16,0 5-1-16,-1-6 0 0,1 6 7 0,-2-5 0 15,2 5 0-15,-6-5 1 0,6 5 0 0,-6-8 0 16,6 8 0-16,-13-8 0 0,5 4-3 0,-5-3 1 16,0 6 0-16,2-2 0 0,2 1 5 0,-1 0 0 15,2 1 1-15,0 1 0 0,2 1 2 0,4 1 0 0,2-2 0 16,-6 5 0-16,6-5 6 0,-10 8-1 0,10-8 0 15,-9 6 2-15,4 0-1 0,2 2 0 0,3 0 1 16,-4 0-1-16,3 5-9 0,-1-1 0 0,1 4 1 16,-1-1-1-16,2 0-7 0,2 1 0 15,-1 0 1-15,1 0 0 0,-1-7-11 0,3 2 2 0,-4-3-1 16,1-1 0-16,1-1-3 0,-1-1 0 0,-1-5-1 16,4 9 2-16,-4-9-3 0,6 10 0 0,2-6 0 15,6-4 0-15,9 0 1 0,5 0 2 0,-1-4-2 16,5-3 1-16,2-2 0 0,-1-5 0 0,2-1 0 15,-1 1 1-15,1 1-4 0,0 1 0 0,-3-1 0 0,-2 0 1 16,-8 1-11-16,1-1 1 0,-6 1-1 0,-2-1 1 16,-4 2-33-16,-3 1 2 0,-4 2-1 0,-2 2 1 15,-2 6-22-15,2-9 2 0,-2 9-1 0,-4-10 0 0,4 10 11 16,0-11-1-16,0 5 1 0,-3 1-1 0,3 5 19 16,-3-10 0-16,3 10 1 0,-3-8 0 0,3 8 14 15,-3-3 0-15,3 3 0 0,0-3 0 0,0 3 9 16,0-1 1-16,0 1-1 0,0 0 1 0,0 0 5 15,0 0 1-15,0 0-2 0,0 0 2 0,0 0 1 0,0 1 0 16,0-1 0-16,0 5 0 0,0-5-1 0,5 14 1 16,2-1 0-16,3 1 0 0,1 3-2 15,2 1 1-15,0-2 0 0,-2-2 0 0,-2-1-2 0,1-2 2 16,-2 0 0-16,0-3 0 0,0 1 0 0,-7 2 0 16,1-6 0-16,0 0-1 0,-2-5 2 0,3 11 0 15,-2-5 0-15,-1-1 0 0,0-5 4 0,0 6 0 0,0-6 0 16,-1 11 0-16,1-11 5 0,-3 3 1 15,3-3 0-15,-4 0 0 0,4 0 4 0,-1 0 0 0,1 0 1 16,-11-9 0-16,1-1 5 0,-3-1 1 0,1-1 0 16,1 2 1-16,3-2 4 0,1-1-1 0,4 2 1 15,3-3 1-15,2 1-4 0,1 0 0 0,3-1 1 16,4-2-1-16,6-8 5 0,3-1 2 0,3 3-1 16,0 1 0-16,2 2 0 0,2 4 1 0,-1-3 1 15,-1 4-1-15,0 1-20 0,0 1 1 0,0 0 0 16,-2 5 1-16,-3 0-9 0,1 6 2 0,-1-1-1 15,-5 2 1-15,0 2-4 0,1 1 0 0,-3 2 0 0,0 1 1 16,-3 0-3-16,-1 2 1 0,-2 2-1 0,1 1 1 16,-1 0-5-16,1 0 2 0,-3 2-1 0,1-6 0 15,-2 1-5-15,-1 0 1 0,0-1 1 0,-1-3-1 16,-1-4-4-16,0 7 1 0,0-7 0 0,0 1 0 16,0-1 0-16,0 0-1 0,0 0 1 0,0 0 1 15,0 0-2-15,0 0-1 0,0 0 1 0,-1 7 1 0,1-7 0 16,-4 11-1-16,0 3 1 0,-1 7 1 0,-5 4 1 15,1 3 1-15,1-1 0 0,3-3 0 0,5-7 2 0,3-1 0 16,2-3-1-16,1-4 2 0,1-1 0 0,-1-3 1 16,4-3-1-16,-1-2 1 0,2-2 0 15,4-1 1-15,1-2 0 0,0-1-1 0,-1-1-2 0,1 1 0 16,-1 0 0-16,-2-1 1 0,-2 0-1 0,-5-1 2 16,2 0-2-16,-2 1 2 0,-6 7 4 0,10-9 0 0,-10 9 0 15,10-10 0-15,-4 4 2 0,-3 1 0 16,7-3 0-16,-1 4 1 0,4-7 6 0,1 0 0 0,4-1-1 15,-4 5 1-15,2 0 15 0,0 2 0 16,-3 1-1-16,-2-1 1 0,-1 2 11 0,-7 3 0 0,-3 0 1 16,6 1 0-16,-6-1-5 0,6 4-1 0,-6-4 0 15,7 9 2-15,-4 1-9 0,2 2 1 0,-2 10-1 16,-3 7 2-16,-5 9-6 0,-3 8 0 0,-1 3 0 16,-2 3 1-16,-2 3-5 0,-3 2 1 0,-2 0-2 15,1 0 2-15,-2 0-3 0,1 0 2 0,-3-4 0 16,4-4-1-16,-1-3 2 0,1-2 1 0,2-9 0 15,3 0-1-15,-1-7-2 0,2-6 0 0,3 1 0 16,0-3 1-16,1-1-5 0,-2-1 0 0,3-3 0 0,2-2 0 16,3-3-4-16,-4-4-1 0,5-6 1 0</inkml:trace>
  <inkml:trace contextRef="#ctx0" brushRef="#br0" timeOffset="109972.08">21769 11751 1457 0,'2'-5'0'15,"-2"5"0"-15,3-11 0 0,-3 11 14 0,3-16-1 16,-3 16 1-16,5-11-1 0,-5 11-6 0,1-4 0 15,-1 4-1-15,4-2 1 0,-4 2-7 0,3 0 0 0,-3 0 0 16,0 0 1-16,0 0-6 0,0 0-1 0,0 0 0 16,0 0 1-16,0 0-10 0,0 0 2 0,0 0-2 15,0 0 2-15,0 0-4 0,0 0 0 0,0 0 0 16,0 0 1-16,0 0 3 0,0 0-1 0,0 0 1 16,0 0 1-16,0 0 2 0,0 0 1 0,0 0 0 15,0 0 0-15,0 0 2 0,0 0 0 0,0 0 0 16,0 0 2-16,0 0 0 0,0 0 2 0,0 0-2 0,1 2 2 15,-1-2 1-15,7 3 0 0,-7-3-1 0,6 3 2 16,-6-3 0-16,11 5 0 0,-11-5 0 0,12 1 1 16,-12-1 0-16,9 3 0 0,-9-3 0 0,2 0 0 15,-2 0 0-15,3 4 0 0,-3-4 0 0,3 0 1 16,-3 0 0-16,5 0 0 0,-5 0 0 0,0 0 2 0,0 0-1 16,0 0 1-16,0 0 1 0,0 0-1 15,0 0 1-15,0 0 1 0,0 0-1 0,0 0 1 16,0 0 1-16,0 0-1 0,0 0 1 0,0 0 0 0,0 0 0 15,0 0 0-15,0 0-1 0,0 0 2 0,0 0 0 16,0 0 1-16,0 0-1 0,0 0 1 0,0 0 0 0,0 0 0 16,0 0 0-16,0 0 1 0,0 0-2 0,0 0 0 15,0 0 0-15,0 0 1 0,0 0 0 0,0 0 0 16,0 0 0-16,0 0-1 0,0 0 0 0,0 0 0 16,0 0 0-16,0 0 1 0,0 0-3 0,0 0 2 15,0 0 0-15,0 1-1 0,0-1 4 0,0 2 1 16,0-2-1-16,-5 3 0 0,5-3 3 0,-3 3 2 15,3-3-2-15,-3 3 2 0,3-3 1 0,-2 3-1 0,2-3 1 16,-5 5 1-16,5-5-4 0,-4 2 2 0,4-2-1 16,-4 0 1-16,4 0-4 0,-3 1 0 0,3-1 1 15,-3 2-1-15,3-2-9 0,-6 3 0 0,6-3 1 16</inkml:trace>
  <inkml:trace contextRef="#ctx0" brushRef="#br0" timeOffset="110773.03">21758 11745 1105 0,'0'0'0'0,"0"0"0"15,0-2 0-15,0 2 5 0,0-6 2 0,0 6 0 16,0-3 0-16,0 3-3 0,0-3 1 0,0 3-1 16,0-4 1-16,0 4-5 0,0-3 0 0,0 3 0 0,0 0 0 15,0 0-12-15,0 0 1 0,0 0 0 0,0 0 1 16,0 0-19-16,0 0 0 0,0 0-1 0,0 0 2 16,0 0 0-16,0 0 0 0,0 0 0 0,0 0 1 15,0 0 4-15,0 0 0 0,0 0 1 0,0 0-1 0,0 0 9 16,0 0-1-16,0 0 1 0,0 0 0 0,0 0 4 15,0 0 1-15,0 0 0 0,0 0 0 0,0 0 3 16,0 0 1-16,0 0-1 0,0 0 1 0,0 0 1 16,0 0 1-16,0 0-1 0,0 0 1 0,0 0 3 15,0 0 0-15,0 0 0 0,0 0 1 0,0 0 7 0,0 0 0 16,0 0 0-16,0 0 0 0,0 0 15 0,-3-5 1 16,3 5-1-16,-3-4 2 0,3 4-1 0,-4-3-1 15,4 3 1-15,-3-4-1 0,3 4-5 0,-3-1 1 16,3 1 0-16,-2 0 0 0,2 0-5 0,0 0-1 15,0 0 1-15,0 3 0 0,0-3 0 0,0 8 1 0,0-8-1 16,0 33 1-16,-1-4-1 0,-1 5 2 16,1 4-1-16,-4 0 0 0,0 2 6 0,-1 0 0 15,-2-1-1-15,0 1 1 0,0-2-3 0,-2-2 1 0,1-3 0 16,1-1 1-16,-2-5-4 0,4-2 1 0,1-1 0 16,-3-2 1-16,3-1-5 0,-3-4 2 0,4 1 0 15,-1-3-1-15,2 1-1 0,-4 0-1 0,2-3 0 16,1-5 1-16,4-8-4 0,-10 3 1 0,10-3 0 15</inkml:trace>
  <inkml:trace contextRef="#ctx0" brushRef="#br0" timeOffset="111083.33">21509 12104 878 0,'-1'-8'0'16,"1"8"19"-16,0-9 1 0,-3-25 0 0,3 0 0 16,3-1 6-16,3 0 0 0,5 0 0 0,7-1 1 0,7-4-12 15,6-1 1-15,5 0-1 0,-1 3 1 0,5 0-13 16,3-2 2-16,0 4-2 15,-1 6 2-15,2 6-4 0,-2 5 0 0,-1 6 0 0,-1 1 0 0,-3 9-1 16,-5 4 0-16,-1 5 0 0,1 2 0 0,-3 3 0 16,0 7 0-16,-4-2 0 0,-1 3 0 0,-5 1 0 15,-3 2 1-15,-3-1-1 0,-3 0 1 0,-7-1 3 16,-3 1 0-16,-7 1 0 0,-4 0 0 0,-5 2 4 16,-6 1 0-16,-5-1 0 0,-3-2 1 0,-7 2 4 0,-5-4 1 15,3-1-1-15,2-4 2 0,0-7 1 0,7-4 2 16,0-2 0-16,3-2 0 0,3-3-1 15,5-2 0-15,-2-1 0 0,3 1 0 0,4-1-4 0,1-1 2 16,4 1-1-16,1 1 1 0,8 5-8 0,-8-9-1 16,8 9 1-16,-3-7 1 0,3 7-7 0,-4-1 1 0,4 1 1 15,-1-5-1-15,1 5-3 0,5-6 1 0,2 1 0 16</inkml:trace>
  <inkml:trace contextRef="#ctx0" brushRef="#br0" timeOffset="111309.71">22521 11409 815 0,'21'-13'0'0,"3"1"0"16,-3-4 0-16,-5 3 0 0,-4 2 1 0,3 2 1 16,1 1-1-16,3-2 0 0,2 2 1 0,-5 2-1 0,-5 1 1 15,-11 5-2-15,5 0 2 0,-5 0-1 0,0 0 0 16,0 0 2-16,-4 3 1 0,-2 2-1 0,-7 5 1 16,-6 6 11-16,-8 4 1 0,0 2-2 0,0 2 2 15,1 3 22-15,1 0 0 0,-1 3 0 0,2-2 1 16,4 6 16-16,1-1 1 0,3 2 0 0,-2 0 0 15,5-1-9-15,1 3 1 0,0-2-1 0,4-2 2 0,4 2-12 16,-4-2 1-16,3 0-1 0,2-1 1 0,1-7-15 16,2 1-1-16,0-4 0 0</inkml:trace>
  <inkml:trace contextRef="#ctx0" brushRef="#br0" timeOffset="111526.2">22302 11745 1507 0,'0'-2'0'15,"0"2"0"-15,3-3 0 0,-3 3 15 0,3-8 2 0,-3 8-1 16,14-14 1-16,2 6 13 0,5 0 0 0,-2 0 1 16,2 0 0-16,-2 0-13 0,2 4 1 0,-4-3 0 15,1 2 0-15,-2 2-12 0,0 0 0 0,1 2-1 16,1-1 1-16,1 0-5 0,3 1 1 0,4-2-1 15</inkml:trace>
  <inkml:trace contextRef="#ctx0" brushRef="#br0" timeOffset="112408.63">22652 11800 1444 0,'2'2'0'0,"-2"-2"0"0,1 0 0 0,-1 0 9 16,-1-2 1-16,1 2-1 0,3 0 1 0,-3 0 7 16,3 3 0-16,-3-3-1 0,8 5 2 0,-8-5-6 15,14 13 0-15,-14-13 0 0,29 9 1 0,-10-6-11 16,4-1 1-16,0-2 1 0,1-2-1 0,0-2-2 16,2-4 1-16,-1-3-1 0,-1 1 2 0,0-4-2 0,-2 0 0 15,-1-4 0-15,-2 4 0 0,0 1-1 0,1 1 1 16,-3-6 0-16,-3 2 1 0,-1 2-2 0,-2 0 1 31,-3 3 0-31,0 0 0 0,-8 4-1 0,0 0 1 0,0 7-1 0,0-7 1 0,0 7-1 0,0-5 0 16,0 5 0-16,-5-3 1 0,5 3-1 0,-11-3 0 15,0 2 0-15,-6 1 1 0,-6 3-1 0,-4 0 0 0,3 3 0 16,2 2 0-16,1 2 0 0,2 2 0 0,0 1 0 16,0 0 2-16,0-1-2 0,1 1 1 0,-1 0-1 15,5 1 1-15,1-1-1 0,0-1 1 0,2 1-1 16,3 0 1-16,3-2-1 0,2-2 1 0,3-1-1 15,2 0 1-15,3 1-1 0,1-1 1 0,5 0-1 16,5 0 2-16,6 0-4 0,5 0 2 0,4-3 0 16,2-4 0-16,2-2-3 0,2-4 1 0,3 0 0 15,3-3-1-15,-2 2-2 0,2 0 0 0,2-2 1 16,1 0-1-16,2 0-4 0,-2-2 0 0,0-1 0 16,-1 2 1-16,0-1 1 0,-2 1 0 0,-2-1-1 0,-4 2 1 15,-5 1 6-15,-4-1 1 0,-5 1 0 0,-6 1 0 16,-6 0 2-16,-3 1 2 0,-8 5-2 15,5-5 1-15,-5 5 12 0,2 0 0 0,-2 0-1 0,-4-3 1 0,4 3 9 16,-7-10 1-16,-3 6 0 0,-4-3 1 0,-7-1 2 16,-3-1 0-16,0 1 0 0,3 3 0 0,5 2 1 15,2 3 1-15,1 0 1 0,2 0-1 0,2 0 0 16,1 0 0-16,-4 2 1 0,0 1 0 0,-4 2-4 16,-3 1 0-16,1 2 0 0,2 5 0 0,2-1-6 15,-1 4 1-15,3 1-1 0,1 1 0 16,1-2-4-16,4 0 0 0,2 1 0 0,3 0 0 0,1 2-4 0,1 0 0 15,4-1 1-15,2-4 1 0,1-1-4 0,3-4 1 16,-3-1-1-16,0-2 2 0,1-2-5 0,1-3 0 16,3-2 0-16,6-3 1 0,1-4-5 0,6-3-1 15,1-4 0-15,0-6 2 0,2-4-4 0,1-7 0 16,-1 0 0-16,-2-1 0 0,-2-2-1 0,-1-1 0 0,-1-1 0 16,-3 3 0-16,-2-1-1 0,-2 0 0 0,-2 2 0 15,-1 1 1-15,-7 5-3 0,1 3 0 0,-3-1 1 16,0 3 0-16,-3 1 0 0,1 1 1 0,-2 1-2 15,0 0 2-15,-2 1 0 0,1 2 1 0,-1 2-1 16,0 2 1-16,1 2 0 0,-1 2 0 0,2 2 0 16,0 1 0-16,0 5 0 0,-1-5 0 0,1 5 0 15,-2-1 1-15,2 1 0 0,-2 0 1 0,2 0 1 16,-8 17-1-16,0 4 0 0,-1 4 2 0,-2 4-2 0,0 4 1 16,-1 5-1-16,1 1 1 0,0 1-1 0,2 1 0 15,-1 3 0-15,0-1 2 0,-1 2-1 0,2-3 0 16,-4-2-1-16,2-2 0 0,-2-3 0 0,-1 1 0 15,-2 1-2-15,-5-3 1 0,5-4-1 0</inkml:trace>
  <inkml:trace contextRef="#ctx0" brushRef="#br0" timeOffset="112642.58">23993 11610 1507 0,'4'-1'0'15,"-4"1"0"-15,16-4 0 0,-16 4 16 0,8-6 2 16,-8 6 0-16,13-6 0 0,-13 6 1 0,24-3 0 0,-24 3 1 16,24-2-1-16,-24 2-15 0,27-5 2 0,-27 5-1 15,27-6 1-15,-27 6-6 0,26-5 0 0,-26 5 0 16</inkml:trace>
  <inkml:trace contextRef="#ctx0" brushRef="#br0" timeOffset="113060.54">19111 12148 213 0,'3'4'0'0,"-3"-4"0"16</inkml:trace>
  <inkml:trace contextRef="#ctx0" brushRef="#br0" timeOffset="113169.66">19326 12171 12 0,'5'0'0'0,"-5"0"1"0,4 0 0 0,25-2 0 16,1 0 1-16,1 2 4 0,-3 4 0 0,4-4-1 0,3 0 2 15,3 0-6-15,4 1 1 0,3-1 1 0</inkml:trace>
  <inkml:trace contextRef="#ctx0" brushRef="#br0" timeOffset="113395.31">21203 12237 61 0,'104'-5'0'0,"0"2"0"0,-25-2 0 0,-21 5-1 16,-14 2 1-16,23-4 0 0,19 1 0 0,29-4 0 15,22-1 0-15,-1-1 0 0,-6 3 1 0,-1-3 0 16,-8 1 2-16,-3 1-2 0,-3 2 1 0,-5-5 5 15,-3 2 1-15,-3 0-2 0,1-1 2 0,-2 1 33 16,-1 0 0-16,-6 1 1 0,-2 0-1 0,-5 2 32 0,-3 0 0 16,-9 1 0-16,-10 2 0 0,-8 0-4 0,-5 2 2 15,-6-1 0-15,-8 1 0 0,-15 1-8 0,-6-3 1 16,-6 0 0-16,-3 2 2 0,-10-2 6 0,1-2 1 16,-1 2 0-16,-11-3 0 0,1 1-11 0,-4 1 0 0,-8-1-1 15,-10 2 2-15,-13-3-9 0,-10 1 1 16,-1 1 0-16,0-1 0 0,2 1-16 0,3-1 1 0,0 0-1 15</inkml:trace>
  <inkml:trace contextRef="#ctx0" brushRef="#br0" timeOffset="114956.25">10931 13463 12 0,'0'-4'0'0,"0"4"0"16</inkml:trace>
  <inkml:trace contextRef="#ctx0" brushRef="#br0" timeOffset="115388.63">10877 13410 124 0,'0'-1'0'0,"0"1"0"0,0-5 0 0,0 5 9 16,-4 0 0-16,4 0 0 0,-1 0 0 0,1 0 68 16,0 0 2-16,0 0 0 0,0 0-1 0,0 0-9 15,0 0 0-15,0 0 1 0,0 0-1 0,0 0-15 16,0 0 1-16,0 0 0 0,0 0 0 0,0 0-19 15,0 0 0-15,0 0 0 0,6 5 1 0,-6-5-10 0,16 16 0 16,-16-16 0-16,24 27 0 0,-11-12-5 0,0 3 0 16,-1-1 1-16,-2-1-1 0,1-3-5 15,-3-1 0-15,-3 1 0 0,3 0 0 0,-3-1-4 0,-1 1 1 16,4-2-1-16,-3-1 2 0,0-2-4 0,1-2 1 16,-6-6 1-16,8 8-1 0,-8-8-2 0,10 3 1 15,-10-3-1-15,9 6 2 0,-9-6-5 0,11 2 1 16,-6-1 0-16,3 1 0 0,2-2-1 0,1 0-1 15,-3 0 1-15,1 0 0 0,3 0-3 0,-4-2 2 0,4-1 0 16,1 0-1-16,0 0 0 0,0-2-1 0,-1-1 1 16,9 0 0-16,0 1-1 0,4-3 0 0,-2 0 0 15,1-3 0-15,-4-3-1 0,-2-2 1 0,1 0-1 16,0 0 2-16,0 0-3 0,2 0 1 0,-4 1 1 16,-1-1-1-16,-3 0 0 0,0 0 1 0,0 0-1 15,-4 0 0-15,2 1 0 0,-3 0 0 0,-3 3-1 16,0 1 2-16,0 3-2 0,-2 3 1 0,-3 5-1 15</inkml:trace>
  <inkml:trace contextRef="#ctx0" brushRef="#br0" timeOffset="115755.2">11060 13773 1306 0,'1'-3'0'0,"-1"3"0"0,4-3 0 0,-4 3 20 16,4-7 0-16,-4 7 0 0,13-12 1 0,-13 12 18 16,24-24 1-16,-6 10 1 0,-2-1-1 0,3 0-2 0,5-3 0 15,-7 4 0-15,-1 1 1 0,-3 5-23 0,-2 4 1 16,-1 0 0-16,-7 3 1 0,-3 1-7 0,5 1 2 16,-5-1-2-16,0 0 1 0,0 0-2 0,0 0 0 15,0 0 1-15,0 2-1 0,0-2-1 0,0 0 1 16,0 0-1-16,8 5 1 0,-2 1 0 0,5 4 0 15,2 2 0-15,0 4 1 0,-2 1 4 0,1 1 1 0,-2 1-1 16,1-6 1-16,2-2-8 0,-4-2 0 16,3-3 0-16,-6-1-1 0,0 0-3 0,-1-5 0 0,-5 0 1 15,10 2-1-15,-4-1-1 0,-1-1 0 0,3-3 0 16,5-2 1-16,7-4-2 0,1-2 0 0,5-7 0 16,-4-4 2-16,3-8-2 0,2-5 1 0,4-3 0 15,-1-1 0-15,4-6-1 0,1-1 2 0,0 0-1 16</inkml:trace>
  <inkml:trace contextRef="#ctx0" brushRef="#br0" timeOffset="127273.29">23154 13455 150 0,'-1'0'0'0,"1"0"0"16,-4-8 0-16,4 8 0 0,0-21 0 0,0 21 0 15,-3-12 0-15,3 12 0 0,0-4 0 0,0 4 0 16,0 4 0-16,0-4 22 0,0 3 1 0,0-3-1 16,-1 3 1-16,1-3 51 0,-2-2 1 0,2 2 0 15,-2-4 0-15,2 4-37 0,-3-5 2 0,3 5-2 16,-1-3 1-16,1 3 7 0,0-4 1 0,0 4-1 15,-2-1 1-15,2 1-7 0,0 0 0 0,0 0-1 16,0 0 2-16,0 0-11 0,0 0 0 0,0 0 1 0,0 0-1 16,0 0-8-16,0 0 2 0,0 0 0 0,0 0-1 15,0 0 1-15,0 0 0 0,0 0 0 0,0 1 1 16,0-1-3-16,0 0 2 0,0 0-2 0,6 4 2 0,-6-4-2 16,21 8 1-16,-21-8-1 0,30 7 2 0,-9-2 0 15,3 0 1-15,2 0 0 0,1-2-1 16,1 0 1-16,1-3 1 0,1 2 0 0,2 1-1 0,3 2 5 15,2 1 0-15,1 0 0 0,-1 1 0 0,0-1-1 16,1 0 0-16,-3 2 0 0,2-2 0 0,-1 1-3 16,1 1 1-16,-1-2-1 0,4 2 1 0,-1-2-5 0,0 2 0 15,1-3 1-15,-1 3 0 0,-1-2-3 0,2 1-1 16,1 0 0-16,1 1 0 0,-1 0-2 0,2 0-1 16,-3-1 1-16,1-3 0 0,1-2-5 0,-1-2 1 15,1-2-1-15,-1 1 2 0,2-1-4 0,0 1 1 16,-1-1 0-16,-1 0 0 0,0 1-2 0,-1-1 0 15,0 1 0-15,-2 1 0 0,-1 1-2 0,0 1 0 16,-2-1-1-16,-2 3 1 0,-1-1-3 0,-2 0 0 0,-1 0 1 16,0 2-1-16,-1-4-2 0,1 4 1 0,1-2-1 15,-2-1 1-15,-1-2-1 0,0 0 1 0,1-2-1 16,3-1 1-16,1-2-1 0,1-1 2 0,-1-2-1 16,1 0 1-16,2 0-2 0,1-1 1 0,-1-2-1 15,1 1 2-15,1 2-2 0,0 2 1 0,-1 1 1 16,-1-1-1-16,0 1 1 0,-1 0 0 0,-2 1 0 15,-4 0 1-15,-2 3-2 0,-4 1 1 0,-3-2-1 16,0 1 2-16,-3 1-3 0,-3 1 1 0,-2-1 1 0,0 0-1 16,-1 2-1-16,-4-1 0 0,4 1 1 0,3-2 0 15,4-2-2-15,4 1 0 0,1-1 0 0,1 2 0 16,-3 0-1-16,1 2 0 0,0-1 0 0,-1-1 2 0,1-1-2 16,0-2 0-16,1 0 0 0,2 1 0 15,0-1-2-15,0 0 1 0,0-1 0 0,-2 1 1 0,-1 0-2 16,0-5 0-16,-1 2 0 0,1 1 0 0,0 2-2 15,0 0-1-15,-1 0 1 0,-1-1 1 0,-1 1-4 16,-1 2 0-16,1-1 0 0,-1 1 1 0,1 1-2 16,1 1 0-16,-4-1 0 0,-1 0 0 0,-1 2 1 15,-2-1 1-15,0 1-1 0,0-1 1 0,0 3 1 0,0-4 0 16,2 0 0-16,3 1 0 0,2 1 1 0,1-1 0 16,1 1 0-16,0-2 0 0,-3-3 2 0,1 0 0 15,-1 3 0-15,2-4 1 0,2 3-3 0,1-1 2 16,-1-1 0-16,-3 0 0 0,-1 1-2 0,-1-1 1 15,0 2-1-15,0 1 1 0,0 1-4 0,-2 1 2 0,-1-1-1 16,-2 1 1-16,-1 0-2 0,-2-2 1 0,-2 0-1 16,-1 1 2-16,-5-1-2 0,5 5 1 0,-5-5 0 15,3 1 0-15,-3-1 4 0,3 4 1 0,-3-4-1 16,3 1 0-16,-3-1 1 0,3 2 0 0,-3-2 0 16,4 0 1-16,-4 0-1 0,3 0 1 0,-3 0 0 15,1 0 0-15,-1 0 0 0,0 0 0 0,0 0 0 16,0 0 0-16,0 0-2 0,0 0 1 0,0 0-1 15</inkml:trace>
  <inkml:trace contextRef="#ctx0" brushRef="#br0" timeOffset="128073.65">27866 13453 803 0,'1'-1'0'0,"-1"1"0"0,4-2 0 0,-4 2 38 0,3 0 1 16,-3 0 1-16,3 0-1 0,-3 0 11 0,3 0 2 16,-3 0 0-16,8 0-1 0,-8 0-35 0,14 0 0 15,-14 0-1-15,24-5 2 0,-8 2-11 0,0 3 1 16,-1-3-1-16,-1 1 1 0,-1 1-5 0,-2-1 1 15,-3 2-1-15,-2-3 0 0,-6 3 4 0,5-3-1 16,-5 3 1-16,6-2 0 0,-6 2 15 0,5 0 0 16,-5 0 0-16,10-1 1 0,-10 1 4 0,9-7 1 0,1 6-1 15,6-1 1-15,6 1 8 0,5-4 0 16,2 3 0-16,-2 1 1 0,-2-1 0 0,1 2 1 0,1 0-1 16,2 2 1-16,-1-1-8 0,1 1 0 0,0-1 0 15,-1-1 1-15,1-1-4 0,-2-1 1 0,0 2 0 16,0 0 0-16,0 0-7 0,-1 0 2 0,-2 0-1 15,-2 2 0-15,-1-2-4 0,-2 0 1 0,-1 1 0 16,-2 3 0-16,-4-3-5 0,-1 2 2 0,-1 0 0 16,-2 1-1-16,-2-3-7 0,-1 1 0 0,-5-2-1 0,8 6 1 15,-8-6-6-15,6 2 0 0,-6-2 0 0</inkml:trace>
  <inkml:trace contextRef="#ctx0" brushRef="#br0" timeOffset="128673.49">29426 13499 1281 0,'2'0'0'0,"-2"0"0"16,3-5 0-16,-3 5 18 0,3-3 0 0,-3 3 0 0,3-5 0 15,-3 5 17-15,3-3-1 0,-3 3 1 0,8-3 0 0,-8 3-8 16,15-3 1-16,-15 3-1 0,21-3 1 0,-21 3-11 15,25-3 1-15,-25 3-1 0,26-4 1 0,-26 4-3 16,25 0 1-16,-25 0 0 0,32 5 1 0,-13-3 0 16,2 1 1-16,1 0 0 0,5 2 0 0,5 1 0 15,1-1 0-15,3 1 0 0,0 4 1 0,4-4-3 16,2 4 1-16,-1 2 0 0,-1-2 0 0,-2 1-6 0,-1 0 0 16,-2-2 0-16,-2-1 2 0,-2-5-5 0,-4 1 1 15,-3-4 0-15,-4 0 2 0,-4-4-2 0,-1 1 1 16,-6-1 0-16,-3 2 0 0,-6 2-2 0,2-3 1 15,-2 3-1-15,-8-3 0 0,0-1-2 0,-1 0 1 16,-4-4 0-16,-3 0-1 0,-6 0-1 0,-6-2-1 16,3 3 1-16</inkml:trace>
  <inkml:trace contextRef="#ctx0" brushRef="#br0" timeOffset="130176.32">1431 14538 501 0,'0'-2'0'0,"0"2"0"16,-8-14 0-16,8 14-1 0,-20-26 1 0,20 26 0 16,-13-17 0-16,13 17 3 0,5 0 1 0,-5 0-1 15,4 3 0-15,-4-3 5 0,8 3 0 0,-8-3 0 0,13 4 0 16,-13-4 1-16,13 3 1 0,-13-3-1 0,13 6 1 15,-13-6-4-15,14 6 0 0,-14-6 0 0,14 7 1 16,-14-7-2-16,19 6 2 0,-19-6 0 0,18 3 0 0,-18-3 7 16,25 7 2-16,-25-7-2 0,29 3 2 0,-11-2-2 15,-2 1 0-15,-2-2 1 0,5-3-1 0,-1-2 2 16,6-1 0-16,-2-2 0 0,-1 0 0 0,-1 0 0 16,1 0 0-16,0 0-1 0,4 0 1 0,-1 0 7 15,-2 0-1-15,2 2 1 0,-1 3 0 0,-3 1-9 16,4 1-1-16,-3 1 0 0,-2 1 1 0,2 2 2 0,0 1-1 15,-1-1 1-15,1 0 1 0,-3 0-6 0,1 0 0 16,1-1 1-16,1-4-1 0,1-1-3 0,2-2 0 16,2-1-1-16</inkml:trace>
  <inkml:trace contextRef="#ctx0" brushRef="#br0" timeOffset="130756.35">2984 14584 715 0,'-3'-2'0'0,"3"2"0"0,-2-3 0 0,2 3 8 0,-3-3 0 16,3 3 0-16,-3-2 0 0,3 2 8 15,3 3-1-15,-3-3 1 0,3 3 1 0,-3-3 2 0,0 0 1 16,0 0-1-16,0 4 1 0,0-4-11 0,5 3 0 16,-5-3 0-16,12 6 1 0,-12-6-5 0,13 8 1 15,-13-8-1-15,21 9 1 0,-5-5-2 0,-2-3 2 16,5-1-1-16,-1 0 1 0,6 0 1 0,-2 0 1 16,2 0 0-16,-2-1-1 0,2-4 2 0,-3 0 1 15,1 2-1-15,-3 0 2 0,-1 1 2 0,-1 1 0 0,-1-3 1 16,0 0 1-16,-1-1 2 0,-3 0 3 0,1 2-1 15,-2 1 0-15,-6 1 0 0,0-1 0 0,-5 2 0 16,11-3 0-16,-11 3 1 0,5-3 2 0,-5 3-2 16,3-2 1-16,-3 2-3 0,0 0 0 0,0 0 0 15,0 0 1-15,0 0-3 0,0 0 1 0,0 0-1 16,0 0 1-16,0 0 5 0,0 0-1 0,0 0 0 16,0 0 2-16,0 0 2 0,0 0 1 0,0 0 0 15,0 0 0-15,0 0 0 0,0 0 1 0,0 0 0 16</inkml:trace>
  <inkml:trace contextRef="#ctx0" brushRef="#br0" timeOffset="132256.85">6414 14436 12 0,'-5'-8'0'0,"5"8"0"0,-11-14 0 16,11 14 178-16,-10-9 1 0,10 9-1 0,-16-7 1 15,16 7-166-15,-22-12 0 0,22 12 1 0,-24-10 1 0,24 10-14 16,-21-1 0-16,21 1 0 0,-17 0 0 0,17 0-4 15,-19 0-1-15,19 0 1 0,-15 0 0 0,15 0-17 16,-8 0 1-16,8 0 0 0,-11 0 0 0,11 0 6 16,-5 0-1-16,5 0 1 0,0 0 1 0,0 0 4 0,0 0 0 15,0 0 0-15,0 0 1 0,0 0 7 0,0 0 1 16,0 0-1-16,0 1 1 0,0-1 10 0,0 3-1 16,0-3 0-16,8 7 1 0,-8-7 11 0,13 11 1 15,-13-11-1-15,29 12 2 0,-8-7 16 0,-1-2 2 16,6-1-2-16,-4-2 2 0,2 0-3 0,2 0 0 15,2 0 1-15,3 0-1 0,2-2-4 0,4-1 1 0,-4 3-1 16,4 0 1-16,-2 2 9 0,1 1 1 0,3 0-1 16,-3 0 1-16,-1 0-16 0,4-1 2 0,-3 0-1 15,-2 1 1-15,-1 1-11 0,-4 1 1 0,0 0 0 16,-2-2 0-16,-3-1 2 0,-7-1-1 0,2 2 1 16,0 2-1-16,1-3 3 0,-6 3 0 0,0-2 0 15,-1-3 0-15,0-2-11 0,-5 1 2 0,5-4-1 16</inkml:trace>
  <inkml:trace contextRef="#ctx0" brushRef="#br0" timeOffset="133037.62">10953 14534 866 0,'0'0'0'0,"0"0"0"0,0-1 0 0,0 1 14 16,0-6 1-16,0 6 0 0,0-5 0 0,0 5 22 0,0-2 1 16,0 2 1-16,0 0-1 0,0 0-1 0,0 0 1 15,0 0 0-15,6-1 0 0,-6 1-14 0,20-11 1 16,-1 4-2-16,6 1 2 0,6-2-9 0,5-3-1 15,2 3 1-15,-1 3 1 0,1-1-5 0,-3 3 2 16,0 1-1-16,4 1 1 0,-4 1-4 0,1 1 0 16,-2 2 0 15,3 0 0-31,-4 2-2 0,1-3 0 0,-4 1-1 0,-1 0 2 0,-4 0 5 0,-4 0 1 0,-1 1-1 0,-4-1 1 0,-3 0-6 0,-3 2 1 16,-2-5-1-16,-7 1 1 0,-1-1-3 0,3 0-1 0,-3 0 1 15,4 0 1-15,-4 0 3 0,0 0 1 0,0 0 0 16,0 0 0-16,0 0-5 0,0 0 1 0,0 0-1 15,-4 5 1-15,4-5-4 0,-4 11-1 0,-1-3 0 16</inkml:trace>
  <inkml:trace contextRef="#ctx0" brushRef="#br0" timeOffset="133701.67">12384 14547 954 0,'0'0'0'0,"0"0"0"0,0-1 0 15,0 1 15-15,0-5 1 0,0 5-1 0,0-7 1 0,0 7 16 0,0-3-1 0,0 3 0 16,0 0 1-16,0 0-6 0,0 0 1 0,0 0 0 16,0 0-1-16,0 0-11 0,0 0 1 0,0 0 0 15,0 0-1-15,0 0-5 0,0 0 2 0,0 0-1 0,7 0 0 16,-7 0-2-16,17 0 1 0,-17 0-1 15,37 0 1-15,-15 0-1 0,7 0 0 110,0-1 0-110,-2-2 1 0,0-1-1 0,-2 1 0 0,1 2 0 15,-4-1 0-15,2 0-7 0,0 1 2 0,-2-2-2 0,-1 0 1 0,-5-1-3 0,-3 3 1 0,-1-1-1 0,-4 1 2 0,0 1-2 0,-3 0 0 0,-5 0 0 0,8 0 0 16,-8 0-7-16,7 0 1 0,-7 0-1 0</inkml:trace>
  <inkml:trace contextRef="#ctx0" brushRef="#br0" timeOffset="134748.35">16984 14506 75 0,'-1'0'0'0,"1"0"0"16,0-2 0-16,0 2 3 0,-7-8 0 0,7 8 1 15,-4-7 0-15,4 7-1 0,-8 0-1 0,8 0 0 0,-5 0 0 16,5 0-1-16,-8 0 2 0,8 0-2 0,-5 0 1 15,5 0-2-15,-13 0 0 0,13 0 0 0,-8 0 1 16,8 0 2-16,-8 0 1 0,8 0-1 0,-9 0 2 16,9 0 3-16,-13 0-1 0,13 0 1 0,-11 3 0 15,11-3 11-15,-16 3 0 0,16-3 0 0,-18 5 2 0,18-5 40 16,-17 3 2-16,17-3 0 0,-16 6 0 0,16-6-14 16,-16 8 2-16,16-8-2 0,-13 11 2 31,13-11-14-31,-12 6 0 0,12-6 0 0,-13 10 1 0,13-10-24 15,-8 5 2-15,8-5-1 0,-5 3 0 0,5-3-9 0,-3 1 1 0,3-1-1 0,0 2 1 0,0-2-3 16,0 0-1-16,0 0 0 0,0 0 1 0,0 0 9 16,5 0 1-16,-5 0-1 0,20-6 1 0,1-1 11 15,5-1 2-15,1 1-1 16,0 0 1-16,-2 2 10 0,-1-1 1 16,0 0 0-16,2 1 1 0,-1 0 1 15,1 1 1-15,1 0 0 0,3 3 0 0,-5-1-2 16,4 1 0-1,-3-1-1-15,-6 2 1 0,1 0-2 16,-5 2 0-16,-2-2 0 0,-1 0 1 16,-3 1 1-16,-2-1 0 0,-2-1-1 0,-1-1 1 0,-5 2-2 15,3 2 0-15,-3-2 0 0,5 0 2 0,-5 0-10 0,1 0 1 0,-1 0 0 16,4 0 1-16,-4 0-7 0,3 0 1 0,-3 0 0 0,5 0 1 0,-5 0-5 0,1 0 0 0,-1 0 1 16,3 0 0-16,-3 0-6 0,0 0 0 0,0 0 1 0,0 0 0 0,0 0-3 0,0 0-1 0,0 0 1 15</inkml:trace>
  <inkml:trace contextRef="#ctx0" brushRef="#br0" timeOffset="136441.69">23401 14544 12 0,'0'0'0'0,"0"0"0"16,0 0 0-16,0 0 253 0,0-3 2 0,0 3 0 16,0-5 0-16,0 5-227 0,0-3 0 0,0 3 0 15,0 0 1-15,0 0-17 0,0 0 1 0,0 0-1 16,0 0 2-16,0 0-11 0,0 0 1 0,0 0 1 16,0 0-1-16,0 0-4 0,0 0 0 0,0 0 0 15,0 0 0-15,0 0 3 0,0 0 0 0,0 0-1 16,0 0 2-16,0 0 12 0,0 0 1 0,0 0 0 15,0 0 1-15,0 0 17 0,-1 0 0 0,1 0-1 0,-4 0 1 16,4 0 11-16,-3 0 0 0,3 0 0 0,-6 0 1 16,6 0-5-16,-11 1-1 0,11-1 1 0,-11 0 1 15,11 0-8-15,-7 2 2 0,7-2-1 0,-6 0 1 16,6 0-7-16,-2 0 0 0,2 0-1 0,-5 0 1 16,5 0-6-16,0 0 1 0,0 0-1 0,15-11 1 15,6-3-7-15,6-4 0 0,5 1 0 0,3 1 0 0,3 0-8 16,3 2 1-16,-1 0-1 0,-3-1 1 0,-2 3-5 15,0 1 1-15,-3 1-2 0,-4 1 2 0,-2 1-5 0,-5 1 2 16,-4 6-1-16,-1-1 1 0,-3 2-4 16,-2 2 1-16,-3-1-1 0,-3 1 1 0,-5-2-1 0,1 0 1 15,-1 0-1-15,-3 0 1 0,3 0-1 0,-3 0 1 16,-5 3 0-16,-8 4 0 0,-8 4 0 0,-6 3 1 16,0-1-1-16,-1-2 0 0,3 0 1 15,1 0 0-15,1-2 1 0,4-1-1 0,4-3-2 0,2-2 0 16,4 0 0-16,2 0 0 0,10-3-1 0,-5 2 1 0,5-2-1 15,0 0 1-15,0 0-3 0,0 0 1 0,0 0 0 16,0 0 1-16,0 0-7 0,0 0 1 0,0 0-1 16,0 0 2-16,0 0-14 0,0 0 3 0,0 0-1 15</inkml:trace>
  <inkml:trace contextRef="#ctx0" brushRef="#br0" timeOffset="137299.97">29154 14571 250 0,'-2'0'0'0,"2"0"0"16,0-3 0-16,0 3 64 0,0-3 0 0,0 3 0 15,0-4 1-15,0 4 13 0,-2-3 2 0,2 3 0 16,0-8-1-16,0 8-78 0,-1-14 1 0,1 14-1 16,0-19 0-16,0 19-16 0,1-16 1 0,-1 16-1 15,5-9 2-15,-5 9-55 0,-1-8 1 0,1 8 0 16,-5-7 0-16,5 7 30 0,-8-11 1 0,8 11-1 15,-22-20 1-15,4 6 14 0,-1-1 0 0,0 3-1 16,0 2 1-16,19 10-180 0</inkml:trace>
  <inkml:trace contextRef="#ctx0" brushRef="#br0" timeOffset="137382.85">28958 14329 12 0,'0'-2'0'0,"0"2"0"0,0-5 0 0,0 5 0 15,-4 2 0-15,4-2 0 0,-3 1 0 16,3-1-10-16</inkml:trace>
  <inkml:trace contextRef="#ctx0" brushRef="#br0" timeOffset="137765.44">28932 14284 175 0,'2'-1'0'0,"-2"1"0"0,1-2 0 15,-1 2 0-15,-1 3 1 0,1-3-1 0,0 3 1 0,0-3 9 16,0 0 0-16,0 0 0 0,0 0 0 0,0 0 31 15,0 0-1-15,0 0 0 0,0 0 1 0,0 0 13 16,0 0 0-16,0 0-1 0,0 0 2 0,0 0 1 16,0 2 1-16,0-2-1 0,0 0 1 0,0 0-4 0,1 2-1 15,6-2 1-15,2 1 0 0,4 2-13 0,3 1 1 16,3-1-1-16,0 3 2 0,0-1 5 0,0 1 1 16,-1 0 0-16,-2-1 1 0,-3-2-11 15,-4 1 0-15,-1-4 0 0,-2 1 1 0,-6-1-14 0,4 0 0 16,-4 0-1-16,0 2 2 0,0-2-8 0,0 0 1 15,0 0-1-15,0 0 1 0,0 0-4 0,0 0-1 0,0 0 1 16,0 0 0-16,0 0-5 0,0 0 1 0,0 0 0 16,0 0 0-16,0 0-2 0,0 0 0 0,0 0 0 15,0 0 0-15,0 0 0 0,0 0 1 0,0 0-1 16,0 0 1-16,0 0-1 0,0 0 0 0,0 0 0 16,-4 0 1-16,4 0 1 0,-3 0-1 0,3 0 0 15,-6-2 1-15,6 2-1 0,-8-6 0 0,8 6 0 16,-10-3 1-16,4 1 2 0,0 0-1 0,6 2 1 15,-8-1-1-15,8 1-3 0,-2 0 0 0,2 0 0 16,-3 0 1-16,3 0 0 0,-3 0 0 0,3 0 0 0,0 0 0 16,0 0 0-16,0 0 2 0,0 0-1 0,8 0 0 15,3 0-2-15,3 0 0 0,4 0 0 0,-1 0 1 16,1 1-4-16,-1 1 0 0,-2 0 0 0,-4-2 1 16,-5-2-2-16,-3 0 2 0,-3 2 0 0,0 0 0 0,0 0-5 15,0 0 0-15,0 0 0 0,-6-1 1 0,0-4-3 16,-4-1 0-16,-7-2 0 0</inkml:trace>
  <inkml:trace contextRef="#ctx0" brushRef="#br0" timeOffset="140775.67">8476 15568 602 0,'0'-1'0'0,"0"1"0"0,-5 1 0 16,5-1 25-16,-4 4 1 0,4-4-1 0,0 1 1 15,0-1 20-15,-4 0 0 0,4 0 0 0,0 0 0 16,0 0 1-16,0 0 2 0,0 0-1 0,0 0 0 15,0 0-32-15,0 0 1 0,0 0 0 0,0 0-1 0,0 0-3 16,0 0 0-16,0 0 1 0,0 0-1 0,0 0 1 16,4 2-1-16,-4-2 1 0,17 3-1 0,-17-3 3 15,34 3-1-15,-14 0 1 0,6 2 0 16,-1 1 1-16,1 2-1 0,3 0 1 0,-1 0 0 0,3 0 2 0,0 0 0 16,3-2 0-16,1-1 0 0,3 0 4 0,2 1-1 15,2-1 1-15,1-2-1 0,-2 0-3 0,5 0 0 16,0 0 0-16,-3 1 2 0,2-3-6 0,1 1 1 15,-4-1 0-15,1-1 0 0,1-3-8 0,-2 0 3 16,-1 0-2-16,2 0 1 0,-1 0 3 0,-4-2 1 16,3 0-1-16,-4 2 1 0,1 1 5 0,1 2 1 0,-3 2-1 15,-2 1 1-15,1 3 1 0,1 2 1 0,-2 0-1 16,1 2 0-16,2 1 0 0,-1 0 0 0,3 0 0 16,-6 2 1-16,2-1-7 0,-1 3 2 15,-1-3 0-15,-1-1 0 0,-2-1-4 0,2-1 2 0,-5-1-2 16,2-1 2-16,0-4-6 0,-1-2 1 0,-2-1-1 15,-2 0 1-15,1-1-1 0,1-4 0 0,-1-1 0 16,-1-2 0-16,2-2-1 0,-1 1 1 0,1 1 0 16,-1 0 0-16,1 0-4 0,-2 2 1 0,1 1 0 15,-3 0-1-15,2 0-1 0,0 2-1 0,2 0 0 16,-1 1 2-16,4 1-2 0,-4-1 0 0,6 1 1 0,1 1-1 16,-5 0-3-16,4 0 1 0,0 0-1 0,1 0 1 15,0 0-1-15,-1 1 0 0,3-1 0 0,-4-1 0 16,2-2-1-16,-2 1 1 0,-1 0 0 15,0-1 0-15,1 0-3 0,0 0 1 0,-1-2-1 0,0-1 1 16,-1 1-4-16,-2 0 0 0,-1 1 0 0,-1 0 1 0,2 1-2 16,-6 0 0-16,1 0 0 0,2 1 1 0,2 1 1 15,1-1 1-15,-3 2-1 0,1 2 2 0,2-1 1 16,-5 1-1-16,1 1 1 0,2 0 1 0,1 0-2 16,1 2 0-16,-1 0 1 0,1 1 0 0,1 1-1 15,0-1-1-15,2 0 1 0,-4 2 1 0,5 2-1 0,2-1 2 16,-1-1-1-16,-3-2 1 0,1 1 0 15,-4-1 0-15,-1-1 0 0,2 0 1 0,-1-2-2 16,1-2 2-16,-2 1 0 0,1-1 0 0,1-2 0 0,3-2 0 16,-2 0 0-16,0 1 0 0,0 0 3 0,0 1 0 15,0-1-1-15,0 1 2 0,0-1 3 0,2 0 2 16,-4 1 0-16,1-1 0 0,-2 2 1 0,1 0 2 0,-1 0-2 16,3 2 1-16,2-2 1 0,1 0 1 0,-1 0-1 15,-4 0 0-15,1 0 1 0,-2 0 0 0,1-2 0 16,4-1 0-16,0-2-1 0,-4 1 2 0,4-1-1 15,-2-1 1-15,5-4-4 0,1 1 1 0,1-1-1 16,-1 2 1-16,2 0-2 0,0 0 0 0,1 0 0 16,-3 0 0-16,-1 2-2 0,-2 1 1 0,0 1 0 15,2-1 0-15,-1 0-2 0,0 2 2 0,0 0 0 16,-1 1 0-16,0 1-2 0,2-1-1 0,-3 2 1 0,4 2 0 16,1-1-3-16,-1 2-1 0,1 1 0 0,-1-1 2 15,1 0-2-15,-4 0 0 0,2 2 0 0,0 0 1 16,1-1-3-16,2 1 1 0,-1 0-1 0,-2 0 1 15,0-2-1-15,-4-2 0 0,2 2 0 0,-1 2 0 16,0 2-1-16,0-1 1 0,-2 0 0 0,-2 1 0 0,-1-3-1 16,-2 1-1-16,2 0 1 0,-3 0 0 0,1-2-1 15,2-2 1-15,-1-1 0 0,4 0 0 16,-2-1-1-16,1-2 1 0,-2-2 0 0,3 0 1 0,1 2-1 16,3 0 0-16,1 0 0 0,-5 1 0 0,1 0 0 15,-1 2-1-15,0 2 1 0,-1 1 0 0,-2 2-1 0,-2 1 1 16,-1-1 0-16,-2 0 0 15,2-1-3-15,-4 1 1 0,4-2 0 0,-5-1-1 0,1-2-3 0,-4 0 1 16,3 0-1-16,-3-2 0 0,4-2-1 16,3-3 1-16,2 1-1 0,-1 1 0 0,-1 0-1 0,1 1 0 15,5-3 0-15,-6 1 0 0,3 0 1 0,-3-1 1 0,-2 3 1 16,-2 0-1-16,0 3 1 0,0 1 1 0,-4 0-1 16,1 0 2-16,0-2 1 0,-2 1 1 0,11-1 0 15,-1 1 0-15,0-4 0 0,4 2 2 0,-4-1 0 16,1 3 0-16,2-1 0 0,-3 1 0 0,0-1 0 15,1 1 0-15,2 1 0 0,-3 0 2 0,-7 1-2 16,2 1 1-16,0-1 0 0,0 1 1 0,-5-2-1 16,0 1 1-16,-1 1 0 0,-1 0 0 0,-9-2-1 15,10 3 1-15,-10-3 0 0,8 3 1 0,-8-3-1 16,5 2 0-16,-5-2-1 0,3 1 0 0,-3-1 0 16,5 0 1-16,-5 0-2 0,1 0 0 0,-1 0 0 15,3 2 1-15,-3-2-1 0,4 0 0 0,-4 0 0 0,0 0 0 16,0 0 0-16,0 0 0 0,0 0 0 0</inkml:trace>
  <inkml:trace contextRef="#ctx0" brushRef="#br0" timeOffset="142044.37">18511 15684 564 0,'0'-2'0'15,"0"2"0"-15,0-3 0 0,0 3 113 0,0-3 2 16,0 3-2-16,0-3 2 0,0 3-46 0,0 0 1 16,0 0-1-16,0 0 2 0,0 0-37 0,0 0-1 0,0 0 1 15,0 0 1-15,0 0-20 0,5 0 1 0,-5 0 0 16,5 3 1-16,-5-3-12 0,3 5 2 0,-3-5 0 15,3 6 0-15,-3-6-4 0,2 11 0 0,-2-11 1 16,0 8-1-16,0-8-2 0,5 6 1 0,-5-6 0 16,6 7 0-16,-6-7-1 0,2 6 0 0,-2-6 0 15,6 3 0-15,-6-3 3 0,13 3-1 0,-13-3 0 16,19 4 2-16,-19-4 2 0,30 3-1 16,-12-3 1-16,-4 0 0 0,5 0 8 0,-3 0 1 0,3 1 0 15,2 1 1-15,0 0 15 0,-1-1 2 0,3 1-2 16,4-1 2-16,0-1 0 0,3 0 1 15,2 2-2-15,1 1 2 0,3 0-4 0,0 0 1 0,4 1-1 16,-5-1 2-16,0-2-4 0,-1-1 1 0,4 0 1 0,-1 0-1 16,2-1-2-16,3-2 0 0,1-1 0 0,0 1 0 15,2-2-3-15,2-1 1 0,1 0-1 0,2 1 1 0,-4 0-4 16,2 1 0-16,-1 0 0 0,0 1 1 0,-1 2-5 16,-2 1 1-16,3 0 0 0,-1 0 0 0,0 0-1 15,-1 0 0-15,-1 0 0 0,3-2 1 0,0-1 0 16,1 0 0-16,2 0 0 0,-4-1 1 0,3 1-4 0,2 0 0 15,-1-2 0-15,1 1 0 0,-5-1-1 16,3 0 0-16,-1 2-1 0,0 0 2 0,0 0-3 0,-2-1 2 16,0 1 0-16,-1 0-1 0,1-2 0 0,-3-1-1 15,0 0 1-15,-1 2 0 0,-3 1-2 0,0 0 1 16,-3 0-1-16,-1 0 1 0,2 0-1 0,-3-1 0 16,-1 1 1-16,1 0 0 0,-1-2-2 0,0 1 0 15,-2 0 1-15,-1 3-1 0,0 1-2 0,1 1 1 0,-3 1-1 16,6 0 1-16,1-1-1 0,1 1 0 0,-2-1 0 15,-4 3 1-15,1-3-3 0,-3 1 0 0,1-1-1 16,-2 1 1-16,-3-1-1 0,-3 1 0 0,-2-2 0 16,0 0 1-16,0-2-2 0,-1 1 2 0,-1 1 0 15,2-2 0-15,-3 1-2 0,2-1 1 0,-6 2-1 16,3 0 2-16,-4 2 0 0,-2-1 0 0,-2-1-1 16,-1-1 1-16,1-2-1 0,-1-1 0 0,2 3 0 15,0-1 1-15,0 1-2 0,-2 1 1 0,1 0 0 16,-1 1 0-16,0 1 0 0,1-1 0 0,-7-1-1 0,9 4 1 15,-9-4-2-15,7 1 1 0,-7-1-1 0,6 0 1 16,-6 0-2-16,6 0 0 0,-6 0 1 0,7 0 0 16,-7 0-1-16,6 0-1 0,-6 0 0 0,11 0 0 15,-11 0-1-15,8 0 2 0,-8 0-2 0,7 0 1 16,-7 0-1-16,6 3 1 0,-6-3 1 0,6 3-1 16,-6-3-1-16,4 0 0 0,-4 0 0 0,3 0 0 0,-3 0-1 15,3 0 1-15,-3 0-1 0,3 0 2 0,-3 0-2 16,3 0 0-16,-3 0 0 0,4 0 0 0,-4 0-2 15,3 2 2-15,-3-2 0 0,0-2 0 0,0 2-2 0,0-3 1 16,0 3-1-16</inkml:trace>
  <inkml:trace contextRef="#ctx0" brushRef="#br0" timeOffset="145328.89">2042 16749 12 0,'0'2'0'0,"0"-2"0"0,-3 0 0 0,3 0 0 15,-8 5 0-15,8-5 0 0,-5 1 0 0,5-1 4 0,0 0 1 16,0 0-1-16,5 0 1 0,-5 0 7 16,3 0 0-16,-3 0 1 0,1 0 0 0,-1 0 11 0,4 0-1 15,-4 0 1-15,3 0 1 0,-3 0-5 0,5 0 0 16,-5 0 0-16,1-4 0 0,-1 4 11 0,3-5-1 15,-3 5 0-15,8 1 2 0,-8-1 15 0,18 0 0 16,-18 0 0-16,32 4 1 0,-12-3-2 0,3 2 0 16,-3-1 0-16,1 0 0 0,0 1-8 0,-4 0-1 0,4 0 0 15,-3-1 0-15,1-4 0 0,2 0 0 0,-1 2 0 16,1 0 0-16,-2 0-1 0,5 2 0 0,0-2-1 16,-2-2 1-16,4 1-5 0,-2-1 0 0,-2 1 1 15,3-1-1-15,4 1 1 0,0-1 2 0,0 0 0 16,4 1-1-16,0 1-7 0,1 1 1 0,7-1-1 15,-1-1 1-15,5-2 3 0,4-1 1 0,-1 3-1 16,1-1 1-16,2-1-5 0,2 0 1 0,-2 1 0 16,-1 2 0-16,1 2-5 0,0 0 2 0,-2-1-2 15,0 1 2-15,-1-1 1 0,2 1-1 0,-4-1 1 0,-2 1 0 16,-4-2-1-16,5-2 2 0,-4-1-1 0,6-1 1 16,-1-3-6-16,3-1 1 0,-3 0-1 0,1 2 2 15,-1 0 0-15,0-2 2 0,0 0-2 0,1 0 2 0,-3 0-4 16,2 2 1-16,-3-1-1 0,2 3 2 0,1 0-4 15,-3 3 0-15,2 1 0 0,-5 1 1 0,0 3-4 16,1-1 2-16,-3 0-1 0,1 2 1 0,-1 1-4 16,3 0 1-16,-3-1-1 0,2 0 2 0,-5 0-2 0,2-1 1 15,1 0-1-15,-4-3 1 0,-1 2-3 0,1 0 1 16,-4 1-1-16,-1-1 2 0,-1 0-3 0,-5 0 1 16,4 0 0-16,-2 0 1 0,1 1-3 0,3 0 0 15,-4 0-1-15,4-4 1 0,4 0-1 0,-3 0 0 16,4-2 0-16,3-3 0 0,1-1-2 0,0 0-1 15,4 1 1-15,-6 0 0 0,4 0-1 0,1 1 1 16,-1-1-1-16,-1 0 1 0,-1 0-2 0,0 2 1 0,-1 2-1 16,-2-1 2-16,1 0-2 0,-2 1 1 0,-4 1-1 15,2 0 2-15,-3 0-3 0,-4 0 2 0,4 1-2 16,-4 1 2-16,-2 1-2 0,1 0 2 0,-2 0-2 16,-1 1 1-16,-1-3 0 0,1 1-1 0,0 1 0 15,0 0 1-15,-4 0-1 0,2 0 1 0,2 1-1 16,-2-3 0-16,5-1 1 0,0 2-1 0,1-1 0 15,-2 1 1-15,2-2-2 0,2-2 1 0,0-1 1 16,-1 2-1-16,1-1-1 0,-1-1 2 0,2 0-1 16,-2 1 0-16,-4 1 0 0,2 1 0 0,1 0-1 15,-4 1 2-15,0 1-2 0,-4-1 1 0,1-1 0 0,1 0 0 16,-1 0-1-16,-2 0 1 0,1-1 1 0,-1-1-1 16,5 1-1-16,-1-1 2 0,0 0-2 0,-1-1 1 15,1 0 0-15,3 0-1 0,1 0 0 0,1 0 0 16,1-2 0-16,-1 0 0 0,1 2 0 0,1 1 0 15,-5 1-1-15,2-1 1 0,-2 1-1 0,-1-1 0 0,0 0 0 16,-1 1 0-16,-2-1 0 0,1 1 0 0,0-1-1 16,0 0 1-16,2-1-1 0,-3 0 2 0,-1 2-2 15,-1-3 0-15,0 1 0 0,-2 2 1 0,-2-1-1 16,-3 1 0-16,-1-1 0 0,0 0 1 0,0 2-1 0,0 0 0 16,-3 0 0-16,3 0 0 0,5 0 0 0,-4 0 0 15,2 0 0-15,2 2 0 0,0 1 0 0,-1 0 0 16,4 0 0-16,-3 1 0 0,3-1 0 0,-3 0 0 15,0-2 0-15,-1-1 1 0,-4 0-1 0,2 2 0 16,-2-2 0-16,0 0 1 0,0 0-1 0,1 0 0 0,-1 0 0 16,2 0 0-16,-2 0 0 0,0 0 0 0,0-2 0 15,0-1 0-15,-8 3 0 0,8-3 0 0,-8 3 0 16,5 0 0-16,-5 0 0 0,4 0 0 0,-4 0 0 16,8 0 0-16,-8 0 0 0,5 0 0 0,-5 0 0 15,13 0 0-15,-5-1 0 0,0-3 0 0,1 1 0 16,2 2 0-16,5-1 0 0,-3 1 0 0,0-1 0 15,0 2 0-15,-1 0 0 0,1 0 0 0,-3 0 0 16,1 0 0-16,-3 0-1 0,0 0 1 0,-2 2 0 16,1-1 0-16,-1 1-1 0,0-1 1 0,2-1 0 15,-1 0 0-15,4 2-1 0,-3-1 1 0,1-1-1 0,3 0 1 16,2 0-2-16,2 0 2 0,0 0-1 0,-2 0 1 16,0 0-1-16,1-1 1 0,1-1-1 0,0 1 1 15,1 1-1-15,-1 1 0 0,-2-1 0 0,2-1 1 16,-3-1-1-16,3 1 1 0,-2-1-2 0,6 2 2 15,-3 0-1-15,1 0 0 0,1 0 0 0,-2 0 1 0,-4 2-1 16,3-1 0-16,-3 1 0 0,-1-1 0 0,-2 1-2 16,1-1 2-16,2 1 0 0,-3 1 0 0,1 0 0 15,1 0 0-15,-2 2 0 0,1 0 1 0,2 0-2 16,-4-1 1-16,4 1 0 0,2 0 1 0,-1 0-1 16,2-1 1-16,-3 0 0 0,-1-3 0 0,-1-1-1 0,2 2 1 15,-5-2 0-15,2 0 0 0,-5 1-1 0,-2-1 1 16,-3 0 0-16,8 0 0 0,-8 0-1 0,4 0 0 15,-4 0-1-15,8 0 2 0,-8 0-1 0,5 0 0 16,-5 0 0-16,8 0 1 0,-8 0-1 0,5 0 0 16,-5 0 0-16,0 0 1 0,0 0-1 0,0 0-1 15,0 0 1-15,0 0 0 0,0 0-1 0,0 0 1 0,0 0 0 16,3 0 0-16,-3 0-2 0,5 0 2 0,-5 0 0 16,5 4 0-16,-5-4-1 0,8 0 1 0,-8 0 0 15,3 0-1-15,-3 0 1 0,2 0 0 0,-2 0 0 16,3 0 1-16,-3 0-1 0,0 0 1 0,0 0-1 15,0 0 1-15,0 0-1 0,1 0 1 0,-1 0 0 16,0 0 0-16,0 0 0 0,3 0 0 0,-3 0 0 16,0 0 0-16,0 0 0 0,0 0 0 0,0 0 0 15,4 0 0-15,-4 0 0 0,4 0 0 0,1-18 0 16</inkml:trace>
  <inkml:trace contextRef="#ctx0" brushRef="#br0" timeOffset="149876.26">10132 16210 12 0,'0'0'0'0,"0"0"0"0,0-2 0 16,0 2 0-16,0-6 0 0,0 6 0 0,0-3 0 0,0 3 0 15,0-4 0-15,0 4 0 0,0-1 1 0,0 1 21 16,0 1 1-16,0-1-1 0,0 0 2 0,0 0 24 15,0 0 0-15,0 0 1 0,0 0 0 0,0 0-23 16,0 2 1-16,0-2-1 0,0 2 0 0,0-2 0 16,0 0 1-16,0 0-1 0,0 0 1 0,0 0 2 15,0 0 0-15,0 0 1 0,0 0 0 0,0 0-1 0,0 0 0 16,0 0 0-16,0 0 2 0,0 0 6 0,0 0 0 16,0 0 0-16,0 0 0 0,0 0-4 0,0 0 2 15,0 0 0-15,5 0 0 0,-5 0-4 0,5 0 1 16,-5 0-1-16,3 0 0 0,-3 0-6 0,3 0 1 15,-3 0 0-15,5 0 0 0,-5 0-6 0,2 0 0 16,-2 0 0-16,3 0 2 0,-3 0-7 0,3 0 1 0,-3 0 0 16,0 0-1-16,0 0-2 0,0 0 0 0,0 0 1 15,0 0-1-15,0 0-4 0,0 0 0 0,0 0 0 16,0 0 1-16,0 0-3 0,0 0 1 0,0 0 0 16,0 0-1-16,0 0-1 0,0 0 0 0,0 0-1 15</inkml:trace>
  <inkml:trace contextRef="#ctx0" brushRef="#br0" timeOffset="150392.48">10467 16097 1231 0,'0'0'0'0,"0"0"0"15,0 0 0-15,0 0 13 0,0-5 0 0,0 5 1 16,0-3 1-16,0 3 8 0,0 3 1 0,0-3-1 16,0 21 2-16,0 3 2 0,0 4 0 0,0 2 0 0,0 2 0 15,0-2-12-15,0-1 1 0,0 1 0 0,0 3 1 16,0 2-1-16,0 1 1 0,2-3 0 0,1-2 0 16,0-6-5-16,-1-1 2 0,1-4-2 0,-2-2 2 15,-1-6-5-15,-1-1 0 0,1-1-1 0,0-4 3 16,0-6-5-16,0 5 1 0,0-5 0 0</inkml:trace>
  <inkml:trace contextRef="#ctx0" brushRef="#br0" timeOffset="151128.18">10402 16080 1381 0,'1'-5'0'15,"-1"5"0"-15,10-13 0 0,-10 13 12 0,5-17 2 16,-5 17-1-16,16-21 1 0,-4 6 13 0,4-3 1 16,-1 4-1-16,0 1 1 0,1 2-7 0,-1 2 1 0,-1 2 1 15,-1 3-1-15,0 4-9 0,-4 3 0 0,2 0 1 16,-1 0-1-16,-1 0-2 0,3 2 2 0,-4 4-2 16,1 4 1-16,2 3 1 0,-3 3 0 0,2 2 0 15,-5-1 1-15,-2-1-6 0,-3 0 1 0,-3 0 0 16,1 0 0-16,2 0-7 0,-3 2 0 0,3-5 0 15,0-4 2-15,0-4-4 0,3-3 1 0,-3-5-1 16,0 3 1-16,0-3-1 0,0 2 0 0,0-2 0 16,2 0 0-16,-2 0-1 0,6 0 1 0,-6 0 0 15,5 0 0-15,-5 0-1 0,8-5 0 0,-8 5 0 16,5-5 1-16,-5 5-2 0,7-3 1 0,-7 3 0 16,5-3 1-16,-5 3-1 0,8-3 1 0,-8 3 0 0,5-4 0 15,-5 4 0-15,13-3 0 0,-5 3 0 0,5 0 0 16,-1 2 0-16,6-1 0 0,1 3 0 0,-5 0 0 15,2 4 0-15,0 0 0 0,-3 2 0 0,-4-1 0 0,-2 1 0 16,-2 1 0-16,-5 0 0 0,-4 0 0 0,1 0 0 16,-2 2 0-16,-4 1 0 0,-2 3 0 0,-4 4 0 15,-5 3 0-15,-1-1 0 0,2 0 0 0,1-3-1 16,2-1 1-16,-1-1-1 0,-1-3 1 0,1 0-1 16,1-1 1-16,-2-1 0 0,4-2 0 0,4-2-1 0,-2-1 1 15,4-2-2-15,3-1 2 0,5-5-1 0,-3 2 0 16,3-2 0-16,-2 1 1 0,2-1-1 15,2-1 0-15,6-6 0 0,8-5 0 0,4-9-1 16,6-4 1-16,4-5 0 0,4-3 1 0,2-5-1 0,-1-4 1 16,0 3-1-16,-3 4 1 0,-3 5-1 0,0 3 1 15,-1 0-1-15,-2 3 1 0,-4 2 0 0,-1 2 0 16,-2 4 0-16,-6 3 0 0,-5 5 1 0,-2 3 1 0,-6 5-1 16,6-4 1-16,-6 4 9 0,2 0 0 0,-2 0-1 15,0 6 1-15,0 0 9 0,0 2 1 0,0 10-1 16,-2 5 1-16,2 11 4 0,-3 8 1 0,3 1-2 15,3-2 2-15,-1-3-4 0,1-1 2 0,0-4-2 16,2-3 2-16,-2-5-5 0,7-2 1 0,-2-4-1 16,-3-2 2-16,-5-4-7 0,3-2 2 0,-3-2 0 15,1-2-1-15,-1-7-5 0,4 3 1 0,-4-3-1 0,0 0 1 16,0 0-8-16,0 0 2 0,0 0-2 0,-4-5 2 16,4 5-5-16,-1-11 1 0,-2-3-1 0,-2-9 1 15,2-8-2-15,-2-9 1 0,0 1 0 0</inkml:trace>
  <inkml:trace contextRef="#ctx0" brushRef="#br0" timeOffset="151280.16">11152 15777 1231 0,'2'-1'0'0,"-2"1"0"0,5-2 0 0,-5 2 21 15,6 2 0-15,-6-2 1 0,5 1-1 0,-5-1 23 0,5 7 0 16,-5-7 1-16,8 11 0 0,-8-11-31 0,9 20-1 15,-9-20 1-15</inkml:trace>
  <inkml:trace contextRef="#ctx0" brushRef="#br0" timeOffset="152640.28">11304 16162 1520 0,'0'0'0'0,"0"0"10"0,0 0 1 0,0 0 1 16,0 0-1-16,0 0 14 0,0 0-1 0,0 0 1 15,0 0 1-15,0 0 25 0,0 0 1 0,0 0 0 16,0 2 0-16,0-2-15 0,0 6 2 0,0-6-2 16,0 19 1-16,0-3-5 0,-3 3 2 0,1-2 0 0,2-2 0 15,-5-3-8-15,4-1 1 0,1-3 0 0,0-1 0 16,0-7-10-16,0 7 0 0,0-7 0 0,0 7 1 15,0-7-5-15,0 3 1 0,0-3 0 0,0 0-1 0,0 0-5 16,0 0 1-16,0 0 0 0,0 0 0 0,0 0-3 16,0 0 0-16,0 0 0 0,0 0-1 0,0 0-2 15,0 0 0-15,0 0 1 0,0-8-1 0,1-1 0 16,4-4 0-16,3-5-1 0,2-1 2 0,-1-3-2 16,4-3 1-16,1 3-1 0,-1 1 1 15,0 5 1-15,-1 2 1 0,3 3-1 0,1 0 1 0,1 3 1 16,2 2 0-16,-3 1 0 0,2 3 1 0,-5 2 0 0,-1 4 0 15,0-1 0-15,-1 1 0 0,0 3-1 16,-3 1 1-16,0 3 0 0,0 1 0 0,1 4 0 0,1 2 0 16,-2-1-1-16,-2-1 1 0,-1-2-3 0,-5 0 0 15,0-1 1-15,5-2 0 0,-2-1-3 0,2-2 0 16,0-2 1-16,-1-1-1 0,3-1-2 0,2 1 0 16,-1 0 0-16,-3 0 2 0,-5-5-3 0,11 4 1 0,-11-4 0 15,8 4 0-15,-2-3-1 0,1-1 1 0,2-1-1 16,1-3 1-16,4 0-1 0,1-4 0 0,1-2 0 15,-4 1 1-15,4-2-2 0,-3-2 1 0,1-1-1 16,-1 0 1-16,1-1-14 0,-1-1-1 0,0-4 0 16,-3-2 2-16,1-2-16 0,-3-1 1 0,1-1-2 15,-1 3 2-15,-3-3-4 0,0 1 0 0,0 6 1 16,-2 3 0-16,-3 7 4 0,-2 4 0 0,2 5 0 0,-1-3 1 16,1 3 15-16,0-2 0 0,0 2-1 0,0 0 2 15,0 0 7-15,0 0 1 0,0 0-1 0,-5 10 1 16,-2 2 2-16,-1 6 0 0,-3 2 0 0,2 1 0 15,1 1 5-15,0 2-1 0,0-2 1 0,3-3 0 16,0-2 9-16,5-1 0 0,0-2 1 0,-3 1-1 16,1-3 6-16,1-1-1 0,1-1 0 0,1-4 1 15,-1-6 0-15,7 8 0 0,-7-8 0 0,3 6 1 0,-3-6-3 16,3 7 0-16,-3-7 0 0,5 1-1 0,-5-1-5 16,8 2 0-16,-3-2 0 0,3-2 1 0,-2-2-4 15,5-3 1-15,-1-2-1 0,3-2 1 0,1-5-6 16,0-2 2-16,-3 3-2 0,-1-1 2 15,-4 2-5-15,-1-1 1 0,-3 3 0 0,1 4 0 0,-3 8-2 0,0-8 0 16,0 8 0-16,0-2 0 0,0 2 0 0,0 0 0 16,0 0 0-16,0 0 0 0,0 0 0 0,0 0 0 15,0 0 0-15,0 0 0 0,0 0 0 0,0 0 1 16,0 0-1-16,0 3 1 0,0-3 0 0,0 8 0 0,0 0 0 16,5 3 2-16,3 4-1 0,-4 2 1 0,3-1 1 15,-1-4-1-15,2 0 3 0,3-3-1 0,-4-1 1 16,-1-2-1-16,-6-6 2 0,5 5 0 0,-5-5 0 15,1 5-1-15,-1-5 1 0,4 1 0 0,-4-1 0 16,3 2-1-16,-3-2-1 0,5 3 0 0,-5-3 1 16,3 3 0-16,-3-3-4 0,1 0 1 0,-1 0 0 15,4 0 0-15,-4 0-3 0,3-6 0 0,2-7 0 16,-1-6 1-16,6-8-2 0,1-4 1 0,2-1 0 16,-5 0 0-16,0 1-2 0,0 1-1 0,1 4 1 0,-1 4 0 15,0 5-9-15,-3 1-1 0,3 3 1 0,-3 4 0 16,-5 9-7-16,0-3 1 0,0 3 0 0,0 0 1 15,0 0 7-15,0 0 1 0,0 0 0 0,0 4 0 16,1 3 5-16,3 2 0 0,-1 10 1 0,-2 6 0 16,2 9 1-16,-3 7 1 0,0-3 0 0,0-3 0 0,4-7 0 15,0-2 1-15,0-4-1 0,5-2 1 16,-1-2 0-16,0-2 1 0,0-4 0 0,2 1 0 0,-2-2 1 16,0-2 2-16,-4-2-2 0,1-2 1 0,-5-5 2 15,8 3 0-15,-8-3-1 0,13 3 1 0,-8-2 1 16,-1 1-1-16,-4-2 1 0,12 0 0 0,-12 0-2 15,8 0 2-15,-8 0 0 0,4-3 0 0,-4 3-2 16,8-3 2-16,-8 3-1 0,8-7 0 0,-8 7 1 16,8-8 0-16,2 1 0 0,-5-1-1 0,3 0 1 15,0-2 1-15,8-7-1 0,-4 1 0 0,1 0 0 0,0-3 0 16,0 2 0-16,-4-1-1 0,2 1-1 0,-1-1 1 16,-2 3-1-16,0-1 1 0,0 0-2 0,0 2 2 15,-7 6-2-15,2 0 2 0,1 2 0 0,-3-1 0 16,-1 7 1-16,3-5 0 0,-3 5 1 0,2-3-1 15,-2 3 1-15,0-3 1 0,0 3 0 0,0 0 1 0,0 0 0 16,0 2 1-16,0-2 0 0,2 11 0 0,-2 38 0 16,-4-8 0-16,-2 8 0 0,0 2 0 0,-2-1 0 15,-3 3 0-15,1 1 2 0,-1 3 0 0,4-5-1 16,-1 0 2-16,1-1-3 0,2-1 1 0,-3-5 1 16,3-1-1-16,-1-3-2 0,-1 0 0 0,4-4 0 15,3-1 0-15,0-1-5 0,0 0 1 0,2-26-1 0,1 2 1 16,0-1-3-16,2-2 1 0,-5-8-1 0</inkml:trace>
  <inkml:trace contextRef="#ctx0" brushRef="#br0" timeOffset="152879.1">12831 16140 2224 0,'0'0'0'16,"0"0"0"-16,0 0 0 0,0 0 49 0,0-5 0 16,0 5 1-16,3-11-1 0,-3 11 13 0,6-13 0 15,-6 13-1-15,15-22 2 0,-6 5-36 0,1-2 1 16,-2 0-1-16,-2 3 1 0,-1 2-22 0,-5 0 1 16,1-1-2-16,-1 3 2 0,-1-1-6 0,1 0 0 15,-5 1 0-15</inkml:trace>
  <inkml:trace contextRef="#ctx0" brushRef="#br0" timeOffset="153466.07">10709 16873 1168 0,'-8'2'0'0,"8"-2"0"0,-20 3 0 0,20-3 46 15,-13-3 1-15,13 3 0 0,-11 3 0 0,11-3 22 16,-18 8 0-16,18-8 0 0,-9 4 0 0,9-4-45 15,-4 4-1-15,4-4 1 0,-3 3 1 0,3-3-19 0,-1 3 1 16,1-3 0-16,0 3 1 0,0-3-3 0,0 3 2 16,0-3-1-16,1 3 0 0,-1-3 8 0,11 8-1 15,-11-8 1-15,21 16-1 0,-3-8 7 0,2-2 2 16,4-2-2-16,-1-4 1 0,2-2 7 16,4-1 1-16,-1-2 1 0,6-3-1 0,1-1 6 0,5-2 0 15,1-4 0-15,2-2 1 0,7-5 2 0,1-4 0 16,3-1 1-16,0 2 0 0,8 0-7 0,-1-1 2 15,4 3-1-15,-1-1 0 0,3 0-5 0,0 1 0 16,-2 0 1-16,2 3 0 0,-3 1-6 0,3 0 1 0,-5 1-1 16,0 3 1-16,-1 0-5 0,-2 3 0 0,-2-1 0 15,-3 0 1-15,-4 2-6 0,-3 0 0 0,0-2 0 16,-3 1 0-16,-1 1-1 0,-1-2 0 0,-6 2 1 16,-2 3-1-16,-9 2-2 0,-2 1 2 0,-4 3-2 15,-6 1 1-15,-5 1-3 0,-7 1 1 0,-1-1-1 16,0 0 2-16,0 0-5 0,0 0 1 0,0 0 0 0,-1 0 1 15,1 0-3-15,-4 0 2 0,4 0-1 0,-14 2 0 16,0 0 0-16,-7 1 1 0,0 0-1 0,2 0 1 16,3-1-1-16,0-1-1 0,2 2 1 0,3 1 1 15,11-4-3-15,-5 0 1 0,5 0-1 0,-5 0 2 16,5 0-5-16,0 0 1 0,0 0 0 0</inkml:trace>
  <inkml:trace contextRef="#ctx0" brushRef="#br0" timeOffset="154274.82">13551 16339 1733 0,'0'0'0'0,"0"0"0"0,0 0 0 0,0 0 49 16,-1-1-1-16,1 1 0 0,1-6 1 0,-1 6 8 15,11-7-1-15,-11 7 0 0,31-27 1 0,-8 4-32 16,6-8-1-16,-2 1 1 0,-3 3 1 0,-6 4-21 15,-2-1 1-15,-2 2 0 0,-3 1-1 0,0 2-5 16,-1 0 1-16,-1 0-1 0,-1 2 2 0,0 3-2 16,0 1 0-16,-4 2 0 0,0 3 0 0,-4 8 0 0,2-8 0 15,-2 8 0-15,0-2 1 0,0 2 0 16,0 0 0-16,0 0 0 0,0 0 0 0,0 0 1 0,0 0 1 16,0 0-1-16,-2 0 0 0,2 0 4 0,-3 4 0 15,3-4 0-15,-9 15 1 0,1 3 2 0,-5 6 1 16,2-4 0-16,1-4 0 0,5-3 0 31,-1-4 0-31,1-1 0 0,0 2 2 0,1-1-5 0,0-1 1 0,1 3 0 0,2 5 1 0,-6 3-3 0,1 3 1 0,1 0-2 16,2 0 2-16,3 1-4 0,-5 0 1 0,5-2-1 15,0-4 0-15,5-2 0 0,3-1-1 0,-2-2 0 16,4 1 0-16,1 0-1 0,3-2 1 0,-1-2-1 16,-3-1 1-16,2 0-1 0,4 0 0 0,-3-2 0 15,-3-2 2-15,-10-4-2 0,8 1 1 0,-8-1-1 16,3 3 1-16,-3-3-2 0,1 0 0 0,-1 0 0 15,-1 2 0-15,1-2-2 0,-3 0 0 0,3 0 0 16,-10 3 0-16,-1 0-4 0,-3 0-1 0,-6-1 0 16,3 0 0-16,1 1-6 0,3-2 1 0,4-1-2 0,1 0 2 15,3 0 5-15,-1 0 2 0,6 0-2 0,-10 0 1 16,10 0 1-16,-10 0 0 0,10 0 1 0,-8 0-1 16,8 0 2-16,-8 0-1 0,8 0 1 0,-4 0 0 15,4 0-5-15,-7 0 1 0,7 0-1 0,0 0 1 0,0 0-4 16,0-6 1-16,7-3-1 0,2-6 1 0,7-5-3 15,2-2 1-15,-1-1 0 0</inkml:trace>
  <inkml:trace contextRef="#ctx0" brushRef="#br0" timeOffset="154774.87">13879 16229 1407 0,'0'0'0'16,"0"0"0"-16,0 0 0 0,0 0 10 0,0-5 1 15,0 5 0-15,0-3 0 0,0 3 10 0,0-3-1 0,0 3 0 16,0 0 0-16,0 0 13 0,0 0-1 0,0 0 1 16,0 0 1-16,0 0-12 0,0 0 0 0,0 0 1 15,-1 4 0-15,1-4 4 0,-5 11 0 0,0 0 0 16,-3 5 1-16,-1 3-2 0,-2 2 0 0,1-4 0 16,2-2 0-16,3-4-4 0,1-3 2 0,4-8-2 15,0 7 2-15,0-7-4 0,-2 4 1 0,2-4 0 16,0 3 1-16,0-3-5 0,0 0 1 0,0 0 0 15,0 1-1-15,0-1-2 0,0 0 0 0,0 0-1 16,0 0 1-16,0 0-3 0,0 0 1 0,0 0-1 16,14-11 1-16,1-5-6 0,5-4 0 0,4-2 0 0,-3 0-1 15,1-4 1-15,2-1 0 0,-3 0-1 0,0 2 1 16,-1 1-6-16,1 1 2 0,-2 2-2 0,0 4 1 16,-6 4-3-16,0 3 1 0,-4 4 0 0,-2 1 0 0,-7 5-5 15,5-4 1-15,-5 4-1 0,0 0 1 0,0 0-3 16,0 0 0-16,0 0 1 0,0 4-1 15,0-4-1-15,-5 13 0 0,-2 3 0 0,-2 4 2 0,-4 6 0 16,-6 5 2-16,1-1-2 0,4-4 1 16,6-6 2-16,0-2 0 0,2-6-1 0,-1 0 2 0,3-5 0 15,0 0 0-15,4-7-1 0,0 5 2 0,0-5 0 16,0 3 1-16,0-3 0 0,0 3 0 0,0-3 0 0,0 3 0 16,0-3 0-16,0 3 0 0,0-3 2 0,0 3 1 15,0-3-1-15,0 4 0 0,0-4 5 0,4 3 0 16,-4-3-1-16,4 3 1 0,-4-3 1 0,5 3 1 15,-5-3 0-15</inkml:trace>
</inkml:ink>
</file>

<file path=ppt/ink/ink3.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30:35.931"/>
    </inkml:context>
    <inkml:brush xml:id="br0">
      <inkml:brushProperty name="width" value="0.05292" units="cm"/>
      <inkml:brushProperty name="height" value="0.05292" units="cm"/>
      <inkml:brushProperty name="color" value="#FF0000"/>
    </inkml:brush>
  </inkml:definitions>
  <inkml:trace contextRef="#ctx0" brushRef="#br0">12241 2399 12 0,'17'-13'0'15,"-17"13"0"-15,24-8 0 0,18-5 0 0,-1 6 0 16,-6 3 0-16,-1 0 0 0,-2 0 0 0,-2 3 0 0,3-5 0 16,-2 1 0-16,2-3 0 0,4 3 0 0,-2 0 0 15,5 2 0-15,-2-2 0 0,3 1 0 0,-2 1 0 16,2-1 0-16,1 3 0 0,-1 1 1 0,-3 0 1 16,4 0 2-16,-4 1-2 0,3 3 1 0,-2-4 3 0,2 4 1 15,-3-1-2-15,4 2 2 0,-1-2 5 0,2 5 2 16,2-3-2-16,-2-3 1 0,6-2 3 0,1 0 0 15,-4 0 0-15,2-2 0 0,0-1 1 0,-1 1 0 16,0-1 0-16,-1-2 1 0,0 2-10 0,0-5 1 16,-1 4 0-16,-2 0 0 0,-2 3 0 0,-1-2 0 15,2-2 0-15,2 5 0 0,1-3-5 0,0-2 1 16,2 2-1-16,3 1 2 0,1-1 0 0,0-2 1 0,1 2 0 16,-2-2 1-16,2-1-5 0,3 1 0 0,-3 4 1 15,-1-2-1-15,-1-1 3 0,-4 4 1 0,0 0-2 16,0-1 2-16,-4-2-3 0,-4-2 2 0,0 0 0 15,1 2-1-15,-3-2 0 0,1 2 0 0,1-5 0 16,-4 3 0-16,1 2-1 0,0 2 0 0,0-3 1 16,1 0-1-16,-2 1 0 0,1-1-1 0,0 3 0 15,0-2 1-15,0-1-2 0,2 3 0 0,-1-2 0 16,0 1 1-16,-1-1 0 0,-2-2 0 0,-1-1 1 16,0 4-1-16,-5 2 5 0,0 2 0 0,-1-4 0 15,-1 2 1-15,-1 0-1 0,-5-3-1 0,0 3 1 0,2 0 1 16,-7-1 1-16,1-3 0 0,-3 4 1 0,1 0-1 15,-5-3 0-15,-2 2 0 0,1 1 0 0,-1-4 0 0,2 4-4 16,3 0-1-16,2 0 1 0,-5 0-1 0,-3 0-1 16,0 0-1-16,-5 0 1 0,8 0 0 0,-8 0-3 15,4 0 1-15,-4 0 1 0,7 0-1 0,-7 0-1 16,5-4 1-16,-5 4 1 0,6-3-1 0,-6 3 0 16,6 0 1-16,-6 0 0 0,8 0 0 0,-8 0 5 0,10 3 0 15,-4-3 0-15,-1 1 1 0,-5-1 1 0,10 7 1 16,-10-7 0-16,4 12 0 0,-1-4 1 0,-3 0-1 15,-4 5 0-15</inkml:trace>
  <inkml:trace contextRef="#ctx0" brushRef="#br0" timeOffset="1433.44">12391 2419 12 0,'0'0'0'0,"0"0"0"0,0-5 0 0,0 5 0 15,1-3 0-15,-1 3 0 0,0-3 0 0,0 3 0 0,0-1 0 16,0 1 0-16,5 1 0 0,-5-1 0 16,11 3 0-16,-11-3 0 0,21 8 0 0,-5-3 0 0,3 3 0 15,3-5 0-15,1 2 0 0,-1 0 0 0,0 1 0 16,4-5 0-16,-1-1 0 0,6-1 0 0,1 1 0 16,3-3 0-16,1 3 0 0,6-3 0 0,-2 1 0 15,4 2 0-15,-1 0 0 0,2 0 0 0,1 2 0 0,-1-2 0 16,2-2 0-16,3 2 0 0,1-3 0 0,0 3 0 15,-3-3 0-15,-2 1 0 0,-3 2 0 0,2-3 0 16,1 3 0-16,0-2 0 0,0 2 0 0,2 0 0 16,0 2 0-16,3-2 0 0,-2 0 0 0,2 0 0 15,-1 0 0-15,2 0 0 0,3 0 0 0,-1 0 0 16,-2 0 0-16,-1 0 0 0,0 0 0 0,2 0 0 16,-5 0 0-16,0 0 0 0,-2 0 0 0,-3 0 0 0,0-5 0 15,1 0 0-15,-2 2 0 0,-1-2 0 0,1-1 0 16,1 1 0-16,-5 1 0 0,2-1 0 0,-2-3 0 15,0 0 0-15,1 0 0 0,-3 3 0 0,3-1 0 16,-4 1 0-16,1 4 0 0,1-2 0 0,-4 3 1 16,1-4-1-16,-1 4 1 0,1 4 0 0,-1-4 0 15,1 3 3-15,-1-2 0 0,-4 3 1 0,1-4-1 16,1 4 5-16,-3-1 0 0,1-1 0 0,0 1 1 0,-4 0-3 16,-1 2 1-16,2 0-1 0,-1-5 0 0,-4 3 0 15,-1-1 0-15,1 1 0 0,0-3 0 0,1 3-1 16,-1-3 1-16,0-3-2 0,-4 0 2 0,-1 1-5 0,0-3 2 15,2-3-2-15,-6 5 1 0,1 0-2 0,-5 1 1 16,0 2-1-16,-2-3 0 0,1 3-1 0,-1-3 0 16,-6 3 0-16,10-1 1 0,-10 1 0 0,9-4 1 15,-9 4 1-15,10-4-1 0,-10 4 1 0,11-4 2 16,-11 4-2-16,8-1 2 0,-2-2 5 0,1 3 1 16,-1 0-1-16,1 0 1 0,0 0 4 0,-2 0-1 0,3 0 1 15,-3 0 0-15,-5 0 0 0,8 0 2 0,-8 0 0 16,10 3 0-16,-10-3-11 0,11 0 2 0,-11 0 0 15,4 0 0-15,-4 0-5 0,4 0 1 0,-4 0-1 16,4 0 2-16,-4 0-4 0,2 0 0 0,-2 0 0 16,3 0 1-16,-3 0 2 0,3 0-1 0,-3 0 0 15,5-6 1-15,-5 6 1 0,2-5 2 0,-2 5-1 16,0-3 0-16,0 3 8 0,0-2-1 0,0 2 1 16,0-3 0-16,0 3 11 0,0 0 0 0,0 0-1 15,0 0 2-15,0 0-2 0,0 0-1 0,0 0 1 16,0 0 1-16,0 0-5 0,0 0 0 0,0 0 0 0,0 0 2 15,0 0-2-15,0 0 1 0,0 0 0 0,0 0 1 16,0 0-8-16,0 0 1 0,0 0-1 0,0 0 2 16,0 0-8-16,6 0 0 0,-6 0 0 0,8 0 0 0,-8 0-4 15,5 0 1-15,-5 0-1 0,3 3 2 0,-3-3-4 16,5 5 1-16,-5-5 0 0</inkml:trace>
  <inkml:trace contextRef="#ctx0" brushRef="#br0" timeOffset="4301.22">22611 2533 12 0,'3'0'0'0,"-3"0"0"16,14-5 0-16,-14 5 0 0,24-11 0 0,-24 11 0 0,29-9 0 16,-29 9 0-16,25-3 0 0,-25 3 0 0,21 0 0 15,-21 0 4-15,16 4 1 0,-16-4-1 0,26 4 1 16,-9-3 48-16,4 2-1 0,-1-3 1 0,3 0 1 0,1 0-18 15,-4 4 1-15,3-4 0 0,1 1 0 0,-4 2-10 16,1-3 1-16,1 0-1 0,2 0 1 0,-3 3-1 16,1-3 1-16,2 0-1 0,-5 0 1 15,1 0-8-15,-3 0 0 0,-3 0 0 0,-1-3 2 0,-3 3-8 16,-2 3 1-16,-2-3 0 0,-1 0-1 0,-5 0-7 0,6 2 1 16,-6-2 0-16,7 0-1 0,-7 0-1 0,6 3 1 15,-6-3-2-15,3 0 2 0,-3 0-5 0,3 0 1 16,-3 0-1-16,4 2 1 0,-4-2-3 0,3 0 1 15,-3 0 0-15,3 0 1 0,-3 0-2 0,1 0 0 16,-1 0 0-16,0 0 1 0,0 0-1 0,0 0 0 16,0 0 0-16,0 0 0 0,0 0 0 0,0 0 0 15,0 0 0-15,0 0 0 0,0 0 0 0,0 0 0 0,0 0 0 16</inkml:trace>
  <inkml:trace contextRef="#ctx0" brushRef="#br0" timeOffset="5069.22">24307 2616 313 0,'0'0'0'0,"0"0"0"16,0 3 0-16,0-3 2 0,-2 1 1 0,2-1 1 16,-3 3-1-16,3-3 3 0,-3 0-1 0,3 0 1 15,-4 0-1-15,4 0-5 0,-3 0 0 0,3 0 0 16,-3 0 2-16,3 0-4 0,-2 0 1 0,2 0 0 16,-4-4 1-16,4 4-4 0,-3 0-1 0,3 0 1 0,-4 0 0 15,4 0-5-15,-3 0 0 0,3 0 0 0,-1 0 0 16,1 0 0-16,0 0 0 0,0 0 0 0,1 0 0 15,-1 0-1-15,14-8 0 0,-14 8 0 0,29-8 0 0,-8 8 7 16,3-3-1-16,0 1 1 0,0 2 0 0,-2 0 7 16,2 0 1-16,0 2-1 0,0 1 1 0,0-3 14 15,-1 3 0-15,3-3 0 0,-1 0 1 0,3 0 17 16,0-3 0-16,-1 3 0 0,-1-3 0 0,-5 1 2 16,-1 2 1-16,1-3-1 0,-2-2 1 0,0 2-7 0,-6-2 1 15,0 5-2-15,-2-3 2 0,-2 3-14 16,-4 3 1-16,-5-3 1 0,7-3-1 0,-7 3-4 0,4-1 1 15,-4 1 0-15,5 0 0 0,-5 0-4 0,2 0 2 16,-2 0 0-16,3 0-1 0,-3 0-2 0,3 0 0 16,-3 0 0-16,3 0 0 0,-3 0-3 0,4 0 0 15,-4 0 0-15,0 0 2 0,0 0-6 0,0 0 2 16,0 0 0-16,-5 1 0 0,5-1-5 0,-13 6 2 0,-1-1-2 16</inkml:trace>
  <inkml:trace contextRef="#ctx0" brushRef="#br0" timeOffset="11133.57">11951 3208 12 0,'1'-3'0'16,"-1"3"0"-16,8-7 0 0,-8 7 0 0,2-8 0 15,-2 8 0-15,6-11 0 0,-6 11 0 0,8-5 0 16,-8 5 0-16,10 0 0 0,-10 0 0 0,10 0 0 16,-10 0 0-16,6 0 0 0,-6 0 8 0,8 0 0 15,-8 0-1-15,1-4 2 0,-1 4 4 0,4-3-1 0,-4 3 0 16,3 0 1-16,-3 0 8 0,5 0 0 0,-5 0 1 16,1 0-1-16,-1 0 7 0,3 0 1 0,-3 0 0 15,0 0 1-15,0 0 2 0,0 0 1 0,0 0-1 16,0 0 1-16,0 0-5 0,0 0 1 0,0 0-1 15,0 0 1-15,0 0 9 0,0 0 1 0,0 0-1 16,13 3 1-16,-13-3 0 0,29 12 1 0,-13-2-1 16,1 1 1-16,-1 2-5 0,2-4 1 0,-2 2-1 15,1 0 1-15,-1-6-20 0,2 0 2 16,-1-2-1-16,1 2 1 0,1-2-10 0,-2-3 0 0,-1 0 0 16,2 0 0-16,-2 0-2 0,-2 0 1 0,2-3 0 15,0-2 1-15,0 2-6 0,2 0 0 0,-4 1 0 0,5-3 1 16,-1 2-2-16,2 3 1 0,1-3 0 0,-5 3 1 15,-2 3-2-15,1-3 0 0,-1 3 0 0,-3-3 0 16,-3 2 1-16,-2-2 1 0,-6 0-1 0,8 0 0 0,-8 0-1 16,4 0 0-16,-4 0 0 0,1 0 2 0,-1 0-3 15,0 0 1-15,0 0-1 0,0 0 1 0,0 0-1 16,0 0 1-16,0 0-1 0,0 0 1 0,0 0 1 16,0 0 1-16,0 0-1 0,-1-2 0 0,1 2 4 0,-5-6 0 15,-2 4 0-15,-2 2 1 0,-4-3 1 16,-6-2-1-16,0 5 1 0,0 0 1 0,1 2 4 15,1 1-1-15,1 2 0 0,-3 1 2 0,4-4-6 0,-1-2 1 16,0 3 0-16,-1 2 0 0,-1-2-4 0,1 5 2 16,1-7 0-16,-5 3-1 0,0-4-2 0,-4 3-1 15,-1 2 0-15,6-4 1 0,-4 5-3 16,1-1 0-16,-2 0 0 0,1-2 1 0,2-1-2 0,1-2 0 16,2 3 0-16,1 0 0 0,1-1 0 0,1 1 0 15,0 0 0-15,2 2 0 0,-1-5 0 0,1 3 0 0,1-3 0 16,2 5 2-1,1-4-1-15,-2 2 0 0,-1 1 0 0,5-4 0 0,2 0 0 0,1 0 1 0,5 0 1 16,-10 1-1-16,10-1-1 0,-5 0 1 0,5 0 1 16,0 0-1-16,0 0-1 0,-6 0 1 0,6 0-1 15,-1-5 2-15,1 5-2 0,-4 0 1 0,4 0 0 16,-3 0 0-16,3 0-2 0,0 0 2 0,0 0-2 16,0 0 1-16,0 0 0 0,0 0 0 0,0 0 0 0,16-8 0 15,3 1 0-15,7-1 0 0,-4 3 0 0,2 0 2 16,1-3-2-16,-2 3 1 0,1-1-1 0,0 1 1 15,1 4 1-15,-3-2-1 0,2-2 0 0,2 2 0 16,-4 3 1-16,2-3 0 0,0 1-1 0,1 2 2 16,-2-3-1-16,1-2 0 0,-2 2 1 0,-1 1 0 15,3-1 1-15,-4 0-1 0,1 1 1 0,-2-1 0 0,0 0 0 16,-1 1 0-16,-2-1 0 0,-2 0 1 0,0 2-2 16,-4-3 2-16,0 3-2 0,-2 1 2 0,-2-3-2 15,-1 3 2-15,-5 0-2 0,4-5 2 0,-4 5-3 0,4-3 1 16,-4 3-1-16,4 0 0 0,-4 0 1 0,0 0-1 15,0 0 0-15,0 0 1 0,0 0-2 0,0 0 1 16,0 0 0-16</inkml:trace>
  <inkml:trace contextRef="#ctx0" brushRef="#br0" timeOffset="13586.36">20269 2967 464 0,'-1'-2'0'0,"1"2"0"0,-3-7 0 16,3 7 0-16,-5-8 1 0,5 8-1 0,-3-8 1 16,3 8-1-16,-2-5 0 0,2 5 0 0,-5 0 1 15,5 0 28-15,-1 0 0 0,1 0 0 0,-2-6 0 0,2 6 20 16,-3-5 2-16,3 5-2 0,-2-8 2 0,2 8-11 15,0-2 2-15,0 2-2 0,-5-3 2 0,5 3-9 16,0-5 2-16,0 5-1 0,0 0 1 0,0 0-2 16,0 0 2-16,0 0-1 0,0 0 0 0,0 0-2 0,0 0 0 15,0 0 1-15,0 0-1 0,0 0-2 0,0 0-1 16,0 0 0-16,0 0 1 0,0 0 3 0,0 8-1 16,0-8 1-16,0 30 0 0,2-6-8 0,1 5 1 15,0-1 0-15,-1 2 0 0,0-1 2 16,-1-2 0-16,1 1 0 0,1 1 1 0,-3-1-4 0,2-2 1 15,1 2-1-15,0-3 1 0,-1 1-3 0,1-3-1 0,-3 1 1 16,0-3-1-16,0-1-4 0,-3 1 1 0,1-5 0 16,0-4 0-16,1 0-5 0,-1-3-1 0,1-4 1 15,1 1 0-15,0-6-7 0,0 8 1 0,0-8-2 16,0 5 2-16,0-5-5 0,0 5 0 0,0-5 0 16,0 3 1-16,0-3-3 0,0 1 0 0,0-1 0 15</inkml:trace>
  <inkml:trace contextRef="#ctx0" brushRef="#br0" timeOffset="14222.93">21006 3056 1168 0,'0'0'0'0,"0"0"0"0,-2-3 0 0,2 3 21 0,-5-5 0 16,5 5 1-16,-1-3-1 0,1 3 13 0,-2 3-1 15,2-3 1-15,-3 5 1 0,3-5-21 0,-2 0 1 0,2 0 0 16,0 0 0-16,0 0-15 0,0 3 0 0,0-3 0 16,-4 4 1-16,4-4-4 0,-4 4 0 0,4-4-1 15,-4 12 1-15,4-12-9 0,-13 37-1 0,6-20 1 16,3 2 0-16,-1-5-8 0,0 2 1 0,-3-3 0 16,3 3 1-16,2-4 4 0,2 1 0 31,-1 1 1-31,0-1-1 0,-2 4 9 0,0 2-1 0,3 2 1 0,2-4-1 0,3-1 4 0,0 0-1 0,-2-2 1 15,1 1 1-15,2-3 0 0,1-2 0 0,2 1 0 16,2-3 1-16,-7 0-1 0,2 0 1 0,1-2 0 16,2 0 0-16,0-1 0 0,0-2 0 0,2 2 0 0,1-2 0 15,2-1 0-15,3 1 1 0,-4-3-1 0,1-3 1 16,-2 1 0-16,2-1 1 0,1-2-1 0,2-3 2 16,-3 0 0-16,1 0 1 0,1 0 1 0,-1-1-1 15,0-2 2-15,-1-2 0 0,0-3-1 0,0 1 2 0,-1-3 2 16,1-1 0-16,0-3 0 0,-2 1 1 0,-1-2 0 15,-1-3 1-15,-1-2 1 0,-2-1-1 0,-2 1 0 16,-3-1 1-16,-2 6 1 0,-4-3-1 0,-3 6 8 16,-2 1 0-16,-1 1 1 0,-2 2-1 0,1 4 9 15,-3-1 0-15,-1 2 0 0,-1 1 1 0,-7 3 0 0,2 3 1 16,-5 4 1-16,1 0-1 0,-1 0 0 16,-2 4 2-16,1 0 0 0,-1 4-1 0,0-3-6 15,2 3 0-15,-2 3 0 0,4-2-1 0,1 3-10 0,2 0 0 16,-2 1-1-16</inkml:trace>
  <inkml:trace contextRef="#ctx0" brushRef="#br0" timeOffset="16700.29">21122 3702 12 0,'0'3'0'0,"0"-3"0"16,0-8 0-16,0 8 3 0,-3-21 2 0,3 21-1 15,-2-14 1-15,2 14 44 0,0-1 2 0,0 1-1 16,0 1 1-16,0-1-42 0,0 3 1 0,0-3-1 16,0 3 1-16,0-3-10 0,0 5 0 0,0-5 0 15,5 3 0-15,-5-3-6 0,5 2 2 0,-5-2-1 0,5 3 1 16,-5-3-5-16,6 0 1 0,-6 0 0 0,3 3 0 15,-3-3 0-15,5 0 0 0,-5 0 1 0,2 5-1 0,-2-5 1 16,3 0 1-16,-3 0 0 0,3 0 0 16,-3 0 1-16,5 0 1 0,-5 0 0 0,1 0-1 0,-1 0 2 15,2 0-1-15,-2 0 1 0,0 0 0 0,0 0-1 16,-2 0 2-16,2 0-1 0,-1 0 0 0,1 0 1 16,-8 0 0-16,8 0 0 0,-11 0-1 0,11 0 1 15,-18 0 1-15,18 0-1 0,-13-5 1 0,13 5-2 16,-9-3 2-16,9 3 0 0,-8 0 0 0,8 0-1 0,-3 0 1 15,3 0 0-15,-5 0-1 0,5 0 1 0,-3 0 0 16,3 0 0-16,-2 0 0 0,2 0 0 0,-5 0 0 16,5 0 0-16,-1 0-1 0,1 0 1 0,0 0 0 15,0 0 0-15,0 0 1 0,0 0-1 0,0 0 0 16,0 0 0-16,1 0 1 0,-1 0-1 0,7 0-1 16,-7 0 1-16,6 0 1 0,-6 0-1 0,8-8 1 0,-8 8-1 15,11 0 1-15,-11 0-1 0,6 0 1 0,-6 0-1 16,2 3 1-16,-2-3-1 0,3 0 1 0,-3 0-1 15,2 0 1-15,-2 0 0 0,0 0 0 0,0 0 0 16,0 0 0-16,0 0 10 0,0 0 0 0,0 0 0 16,0 0 0-16,0 0 12 0,0 0 2 0,0 0-2 15,0 0 2-15,0 0 4 0,0 0 1 0,0 0-1 16,0 0 1-16,0 0-4 0,0 0 1 0,0 0 0 16,0 0 0-16,0 0-13 0,0 0 2 0,0 0-1 0</inkml:trace>
  <inkml:trace contextRef="#ctx0" brushRef="#br0" timeOffset="17906.43">20872 4118 300 0,'0'0'0'0,"0"0"0"0,0-5 0 0,0 5 1 0,0-3 2 16,0 3-2-16,0-3 1 0,0 3-1 0,0 3 1 15,0-3 1-15,6 3-1 0,-6-3-2 0,3 5 0 16,-3-5 0-16,4 3 1 0,-4-3-1 0,3 2 0 16,-3-2 0-16,3 3 0 0,-3-3-1 0,0 0 1 15,0 0 0-15,0 0 0 0,0 0 0 0,0 0 0 16,0 0 0-16,0 2 0 0,0-2 3 0,0 0 2 15,0 0-2-15,-5 3 2 0,5-3 10 0,-3 3 1 0,3-3 0 16,-8 2-1-16,8-2 20 0,-13 0 1 0,13 0-1 16,-14 0 1-16,14 0 6 0,-16-2 2 0,16 2-1 15,-14-6 1-15,14 6-2 0,-10-7 1 0,10 7 0 16,-10-6 0-16,10 6-3 0,-4-5-1 16,4 5 0-16,0-8 0 0,0 8-8 0,-2-4 0 0,2 4 1 15,5-16-1-15,-5 16-4 0,6-26 0 0,-6 26 0 0,13-28 0 16,-3 12-7-16,-1-1 1 0,1 1 1 0,2 3-1 15,0-3-5-15,0 4 0 0,1-3 0 0,0 6 1 16,1-2-6-16,2 1 2 0,2 2-1 0,1 4 0 16,3-3-1-16,0 6 2 0,-1-2-1 0,-2 3 0 15,-1 0-1-15,-2 0 0 0,-3 3 0 0,-1 1 0 0,-1 4-1 16,-1 2 0-16,-2 1 1 0,-6 2 0 0,1 2-3 16,-2 1 1-16,1 2 0 0,-2 1 0 0,-3-2-2 15,0 4 2-15,1-1 0 0,-4-1 0 0,1-1-2 16,0-2 1-16,0-1 0 0,-3 6 0 0,0-4-2 15,-1 2 1-15,-2-1 0 0,1-2 0 0,-4-1 2 0,1 3 0 16,0-2-1-16,0-4 1 0,1 1 0 0,-1 0 0 16,-1-1 0-16,-1-1 1 0,1 1-3 0,1 0 1 15,-3-2-1-15,2 1 1 0,-1 1-4 0,1-2 1 16,0 1-1-16,-1-3 2 0,3 1-3 0,1 3 0 16,1-5 1-16,4-2 0 0,6-5-1 0,-5 3-1 0,5-3 0 15,-2 5 0-15,2-5 1 0,0 3-1 0,0-3 0 16,0 2 0-16,0-2-2 0,2 3 1 0,-2-3-1 15,13 3 2-15,-1-1-2 0,3 1 0 0,4-3 0 16,2-3 1-16,-1 1-1 0,1-1 0 0,0-2 0 16,-1 2 0-16,1 0 0 0,0 1 0 0,0 2 0 15,-1-3 1-15,-2 2-1 0,-1 1 0 0,2 0 0 16,-3 0 0-16,2-2 1 0,-1 0 0 0,1-2 0 16,1 1 1-16,-3 3 4 0,2-4 0 0,-2 3-1 15,1-2 2-15,-4-2-1 0,-4 5-1 0,3-3 1 16,-4 1 1-16,-2 2-3 0,-1-3 2 15,-5 3-1-15,9-3 1 0,-9 3-3 0,10-2 1 0,-10 2-1 16,8-3 1-16,-8 3-2 0,1 0-1 0,-1 0 0 0,4 0 0 16,-4 0-1-16,3 0 0 0,-3 0 0 0</inkml:trace>
  <inkml:trace contextRef="#ctx0" brushRef="#br0" timeOffset="18941.15">21562 3635 791 0,'2'0'0'0,"-2"0"0"16,4-3 0-16,-4 3 13 0,2-8 2 0,-2 8-1 15,3-5 1-15,-3 5-11 0,3-6 2 0,-3 6 0 16,2-2-1-16,-2 2-8 0,-3-4 1 0,3 4-1 15,-3-3 1-15,3 3-36 0,-8-8 1 0,8 8-1 16,-13-11 1-16,13 11-28 0,-16-10 1 0,16 10-1 0,-16-8 1 16,16 8 32-16,-5-3 1 0,5 3-1 0,-8-2 2 15,8 2 11-15,-5 0 0 0,5 0 0 0,-11 0 0 16,11 0 6-16,-9 2 2 0,9-2-1 0,-10 3 1 16,10-3 9-16,-9 5 1 0,9-5 0 0,-10 6 0 0,10-6 2 15,-10 5 1-15,10-5 1 0,-8 5-1 0,8-5 4 16,-11 8 0-16,11-8 0 0,-5 4 1 0,5-4 4 15,-3 7 0-15,3-7 0 0,-1 12 2 16,1-12 9-16,-5 21 1 0,5-21-1 0,-2 25 2 0,2-25 16 16,0 21 0-16,0-21 1 0,0 24-1 0,0-24-1 0,2 15 1 15,-2-15-1-15,6 18 0 0,-6-18 2 0,0 16 0 16,0-16 0-16,0 9 0 0,0-9-14 0,0 14 1 16,0-14 0-16,0 13 0 0,0-13-6 0,0 8-1 15,0-8 0-15,5 10 2 0,-5-10-14 0,6 11 1 16,-6-11 0-16,5 4 0 0,-5-4-7 0,5 0 2 0,-5 0-2 15,6 4 2-15,-6-4-2 0,7 4 1 16,-7-4 0-16,6 3 0 0,-6-3-1 0,8 0 0 0,-8 0 0 16,13 0 1-16,-13 0-3 0,9 0 0 0,-9 0 0 15,10 0 1-15,-10 0-2 0,6 0 1 0,-6 0 1 16,5 0-1-16,-5 0-1 0,3 0 1 0,-3 0 0 16,5 0 0-16,-5 0-1 0,2 0 1 0,-2 0 0 15,1 0 0-15,-1 0-1 0,0-3 2 0,0 3-2 16,0-4 1-16,0 4 1 0,0-4 1 0,0 4-1 15,0-4 2-15,0 4 0 0,0-4 2 0,0 4 0 16,0-3-1-16,0 3 4 0,0-1 0 0,0 1 0 0,0-5 0 16,0 5 2-16,0-6 2 0,0 6-1 0,-1-2 0 15,1 2 1-15,-2-8 0 0,2 8 1 0,0-5-1 16,0 5-1-16,-5-6 1 0,5 6-1 0,0-2 0 0,0 2 0 16,-1-3-1-16,1 3 0 0,-2-4 0 0,2 4-2 15,0-4 0-15,0 4 0 0,0-3 1 0,0 3-2 16,0-1 0-16,0 1 0 0,0-5 0 0,0 5-1 15,0-3-1-15,0 3 1 0,0 0 1 0,0 0-3 16,0 0 2-16,0 0-1 0,0 0 1 0,0 0-4 16,8 0 1-16,-8 0 0 0,7 0 0 0,-7 0-2 0,4 3 1 15,-4-3-1-15,7 0 1 0,-7 0-2 0,3 0 1 16,-3 0-1-16,3 0 1 0,-3 0-2 0,3 0 1 16,-3 0 0-16,3 0 0 0,-3 0-1 0,4 0 1 15,-4 0-1-15,1 0 2 0,-1 0-2 0,0 0 1 16,0 0-1-16,0 0 1 0,0 0-1 0,0 0 0 15,0 0 0-15,0 0 1 0,0 0-1 0,0 0 0 0,0 0 0 16,0 0 1-16,0 0-1 0,0 0 0 0,0 0 0 16,0 0 0-16,0 0-1 0,0 0 1 0,0 0 0 15,0 0 0-15,0 0-1 0,0 0 1 0,0 0 0 16,0 0 0-16,0 0-1 0,0 0 0 0,0 0-1 16</inkml:trace>
  <inkml:trace contextRef="#ctx0" brushRef="#br0" timeOffset="20335.09">21557 3673 815 0,'0'0'0'0,"0"0"0"0,0 0 0 0,0 0 8 15,0-12 1-15,0 12 0 0,0-5 0 0,0 5-6 0,0-3 2 16,0 3-2-16,0 0 2 0,0 0-5 0,0 0 0 16,0 0 0-16,0 0 1 0,0 0-3 0,0 0-1 15,0 0 1-15,0 0 1 0,0 0 0 0,0 0 0 16,0 0 0-16,-5 3 0 0,5-3 1 0,-14 5 0 15,14-5 0-15,-24 15 0 0,24-15 1 0,-25 23 1 0,25-23-1 16,-19 19 1-16,19-19 3 0,-7 12 0 0,7-12 1 16,-3 8 0-16,3-8 3 0,-3 10 1 0,3-10-1 15,-3 11 1-15,3-11 6 0,0 8-1 16,0-8 1-16,0 4 1 0,0-4 0 0,0 4 1 0,0-4-2 16,0 4 2-16,0-4-2 0,0 3 1 0,0-3 0 15,0 2 0-15,0-2-11 0,0 0 1 0,0 0 0 16,0 0 1-16,0 0-6 0,0 0 0 0,0 0 0 15,0 0 1-15,0 0-3 0,0 0 0 0,0 0 0 16,0-5 1-16,0 5-1 0,6-20 0 0,-6 20 0 16,11-29 0-16,-6 10 0 0,0 2 0 0,-1-1 0 15,1 3 0-15,0 2 1 0,-2 0 1 0,0 2-1 0,-1 3 1 16,0 0 4-16,-1 4 0 0,-1 4-1 0,3-8 2 16,-3 8 4-16,0-5 2 0,0 5-1 0,0-6 0 0,0 6 2 15,0-2 0-15,0 2 0 0,0-5 0 0,0 5-1 16,0-3 0-16,0 3 0 0,0-3 0 0,0 3-1 15,-3 3 2-15,3-3-1 0,-3 3 1 0,3-3-3 16,-8 13 1-16,2 0 0 0,-1-1 0 0,-1 7-2 16,2-1 1-16,-4-1 0 0,4-1 1 0,3-5-1 15,1-2 0-15,2-1 0 0,-3 0 1 0,3-8-5 0,0 8 2 16,0-8-1-16,-2 10 1 0,2-10-3 0,0 3 1 16,0-3-2-16,0 3 2 0,0-3-1 0,0 2 0 15,0-2 1-15,0 3 0 0,0-3-3 0,0 3 2 16,0-3-2-16,0 2 2 0,0-2-3 0,0 3 1 15,0-3-1-15,2 0 0 0,-2 0 1 0,6 3-1 16,-6-3 0-16,4 0 1 0,-4 0-3 0,8 1 1 0,-2 3 0 16,0-4 1-16,-6 0-2 0,10 0 1 0,-10 0-1 15,9 0 1-15,-9 0 0 0,8 0-1 0,-8 0 0 16,7 0 0-16,-7 0-1 0,6 0 1 0,-6 0 0 16,7-8 0-16,-7 8-1 0,6-3 1 0,-6 3-1 15,3-2 2-15,-3 2-2 0,5-8 0 0,-5 8 0 16,1-6 1-16,-1 6-1 0,4-7 0 0,-4 7 0 15,3-6 1-15,-3 6-1 0,0-5 0 0,0 5 0 16,0-8 1-16,0 8-1 0,-2-4 0 0,2 4 0 16,0-8 1-16,0 8-1 0,-1-3 0 0,1 3 0 0,-2-2 0 15,2 2 0-15,-3-8 0 0,3 8 0 0,-3-3 0 16,3 3 0-16,-8-2 0 0,8 2 0 0,-10-3 0 16,10 3-1-16,-9-5 1 0,9 5 0 0,-8-3 0 15,8 3-1-15,-4-3 1 0,4 3 0 0,-4-2 0 0,4 2 0 16,0-3 0-16,0 3 0 0,-4-4 0 0,4 4 0 15,-3 0 0-15,3 0 0 0,-1 0 0 0,1 0 0 16,0 0 0-16,0 0 0 0,0 0 0 0,0 0 0 16,0 0 0-16,0 0 0 0,0 0 0 0,0 0 0 15,0 0 0-15,0 0 0 0,-4 0 0 0,4 0 0 0,0 0 0 16,0 0 0-16,-3 0 0 0,3 0 0 0,-3 1 0 16,3-1 0-16,-3 14 1 0,0-4-1 0,0 3 0 15,-1-1 0-15,1 2 1 0,0-4-1 0,0 1 1 16,1-3 0-16,2 0 0 0,-3-2-1 0,1 1 1 15,2 0 1-15,0 0-1 0,0 1-1 0,0 0 1 16,0 0 0-16,0-1 0 0,0 1-1 0,0 0 1 16,2 0-1-16,3 0 1 0,1 0-1 0,1-2 1 15,1 1-1-15,3-3 2 0,3 1-2 0,2 2 1 0,1-3-1 16,3-4 1-16,0 0 0 0,3-4 1 16,1 0 0-16,-4 1 1 0,-2-2-2 0,-1 1 1 0,1-4-1 15,-1 3 1-15,1-1-2 0,-1 1 2 0,-1-3-1 16,-1 3 0-16,-4-3 1 0,-2 4 0 0,-2-3 1 15,-2 3-1-15,-5 4-1 0,6-10 0 0,-3 4 0 16,0-2 0-16,-3 1 0 0,2 0 1 0,-2 7-1 16,-2-13 0-16,2 5 0 0,-3 0 0 0,-2-8 0 0,1 0 0 15,-4 1-1-15,1 0 1 0,1 1-1 16,-2 5 1-16,-2-4-1 0,1 5 0 0,2 3 0 16,1-1 2-16,0 1-2 0,-2 2 0 0,-3-2 0 0,-1 2 0 15,1 1 0-15,-2 2 0 0,-7-3 0 0,-1 3 0 16,0 0 0-16,-1 0 0 0,3 0 0 0,0 3 0 15,1-3 0-15,-1 0 0 0,5 0 0 0,-1 0 0 16,3 0 0-16,-1 0 0 0,2-3 0 0,1 3 0 0,1 0 0 16,-1 0 0-16,10 0 0 0,-10 0 0 0,10 0 0 15,-7 0 1-15,7 0 0 0,-7 0 0 0,7 0 1 16,-6 3 2-16,6-3-2 0,-5 5 1 0,5-5-1 16,-3 8 1-16,1 3-1 0,2 2 1 0,2-4-2 0,1 4 2 15,0-2-1-15</inkml:trace>
  <inkml:trace contextRef="#ctx0" brushRef="#br0" timeOffset="21370.32">19951 4115 363 0,'-2'0'0'0,"2"0"0"16,-3 0 0-16,3 0 29 0,-7 0 0 0,7 0 1 15,-6 0-1-15,6 0 18 0,-11 0 0 0,11 0 0 16,-5 0 0-16,5 0-31 0,-5-2 1 0,5 2 0 16,-8-6 0-16,8 6-11 0,-12-5 1 0,12 5 0 0,-10-12-1 15,10 12-3-15,-10-13-1 0,10 13 0 0,-4-13 2 16,4 13 0-16,1-16 2 0,-1 16-1 0,7-20 1 15,-7 20 3-15,11-24 0 0,-11 24 0 0,17-25 1 16,-17 25 2-16,29-27 1 0,-15 14-1 16,2 4 1-1,0 1 2-15,0 3 1 0,-1 2-1 0,-1-2 1 0,0 2-1 0,-1 0 0 0,0 1 0 0,-1 2 1 0,1 0-3 16,0 0 1-16,-2 5-1 0,0-5 1 0,-1 3-3 16,-2 2 1-16,-2 3 1 0,1 1-1 0,-6 2 2 0,1-1 1 15,-2 6 0-15,-2 3-1 0,1-2-1 0,-3 7 0 16,-2-4 0-16,-2 3 1 0,-3-1-3 0,-3-2 2 15,2 1-1-15,0 0 0 0,0-1-5 0,3 1 1 16,-4-1 0-16,-1-2 0 0,1 1-7 0,0 1 1 16,1-4 0-16,-1-3 0 0,2-1 2 0,-1 1-1 15,3-2 0-15,1 2 1 0,2-5 0 0,1 0 1 0,0 0-1 16,0-4 2-16,5-4 0 0,-5 8 0 0,5-8 0 16,-3 8 1-16,3-8-1 0,-5 5 2 0,5-5-1 15,-3 3 1-15,3-3-1 0,0 2-1 0,0-2 1 16,0 3 0-16,0-3-3 0,2 5 2 0,-2-5-1 15,11 4 1-15,-3 0-1 0,-3-1 0 0,4-2 0 16,3 2 0-16,2-3 1 0,2-3-1 0,0 2 1 16,0-2 0-16,0-2-1 0,1 2 1 0,2-5 0 15,0 3-1-15,-1 0 0 0,-1-3-1 0,3 2 1 16,0 1-1-16,1 0 1 0,0 1-1 0,-2 1 1 16,0-2-1-16,-1 5-1 0,-1-3 2 0,-1 1-1 0,-2 0 1 15,-2 2-2-15,-1 2 2 0,-7-2-1 0,1 0 1 16,-5 0-1-16,11 0 2 0,-11 0-1 15,8 2 1-15,-8-2-3 0,10 0 2 0,-10 0-1 0</inkml:trace>
  <inkml:trace contextRef="#ctx0" brushRef="#br0" timeOffset="22465.19">20569 3714 904 0,'0'-1'0'0,"0"1"0"15,2-3 0-15,-2 3 9 0,1-8 0 0,-1 8 0 16,0-8 1-16,0 8 5 0,0-5 0 0,0 5 0 0,5-5 1 16,-5 5-16-16,2-3 1 0,-2 3-1 15,0-3 1-15,0 3-15 0,0-5 2 0,0 5-1 16,0-5 0-16,0 5-47 0,-2-6-1 0,2 6 0 0,-3-1 2 15,3 1-8-15,-3-5 0 0,3 5 1 0,-2-3 0 16,2 3 35-16,-5-4 0 0,5 4 1 0,0-1 0 16,0 1 11-16,0-3 0 0,0 3-1 0,0-5 3 0,0 5 4 15,0 0 2-15,0 0 0 0,0 0-1 0,0 0 5 16,0 0 0-16,0 0-1 0,0 0 1 0,0 0 2 16,0 0-1-16,0 0 0 0,-1 9 2 0,1-9 3 15,0 29 0-15,-2-8 0 0,2-1 0 0,-3 4 3 16,1-4 0-16,-4 4 0 0,1-3 2 15,3-5 14-15,-1-4 1 0,2 1 0 0,-1-2 0 16,0-1 16-16,2-3 0 0,0 1 1 0,0-3 0 0,0 3 10 0,0-3 0 16,0 1 0-16,-3 2 0 0,3-3-10 0,0 3 1 15,0-8-1-15,-1 8 1 0,1-8-11 0,0 9 1 16,0-9-1-16,-2 0 1 0,2 0-7 0,0 3 1 0,0-3-1 16,-3 2 2-16,3-2-9 0,-3 0 2 0,3 0-1 15,-3 0 1-15,3 0-6 0,-8-5 1 0,1 0-1 16,1-3 1-16,-1-4 1 0,1-1 1 0,1 2-1 15,2-2 0-15,2 1 1 0,-4-1 2 0,3 2-2 16,2-2 2-16,0 1-1 0,0-1 1 0,0-3-1 16,2 3 1-16,3-2-1 0,-4 2 0 0,2 2 1 15,0 1 1-15,2 2-3 0,-3 1 0 0,-1 0 1 16,1 2-1-16,-2 5-1 0,3-7 0 0,-3 7 1 16,5-5-1-16,-5 5 0 0,2-3 1 0,-2 3 0 15,0-2 0-15,0 2-5 0,0-5 0 0,0 5 1 0,0-3 0 16,0 3 0-16,0-3 1 0,0 3-1 0,0 0 1 15,0 0-4-15,0 0 1 0,0 0 0 0,0 3-1 16,0-3 1-16,0 3 0 0,0-3-1 0,1 10 2 0,4 1-2 16,-3 2 2-16,-1 4 0 0,1 2 0 15,-1 2-2-15,1-4 2 0,-2 2-1 0,-2-6 0 0,1-1 0 16,-1-4 0-16,2 0-1 0,0-3 2 0,0-5-3 16,-1 5 1-16,1-5-1 0,0 8 1 0,0-8-1 15,-2 7 1-15,2-7-1 0,0 8 1 0,0-8-2 16,0 4 1-16,0-4-1 0,0 4 1 0,0-4-1 15,0 5 0-15,0-5 0 0,0 3 1 0,0-3-3 0,3 2 1 16,-3-2 0-16,3 3 1 0,-3-3-2 0,4 0 0 16,-4 0 0-16,3-3 1 0,-3 3-1 0,1-10 1 15,-1 6-1-15,0-4 0 0,2-3 0 0,3-2 0 16,1-5 0-16,0 3 0 0,-4-1-1 0,1 0 1 16,0 0 0-16,2 2 1 0,-3 3-2 0,1-2 1 0,-1 5 0 15,1 0 0-15,0 0-1 0,-1 5 1 0,-2 3 0 16,3-6 0-16,-3 6-1 0,3-3 0 0,-3 3 0 15,3-3 1-15,-3 3-1 0,2-2 0 0,-2 2 0 16,0 0 0-16,0 0 0 0,-3 5 0 0,1 3 0 16,-3 7 0-16,-3 6 0 0,0 4 0 0,0 1 0 15,3-3 2-15,1-2-2 0,0-2 0 0,1 2 0 16,0-1 1-16,0-2-1 0,0 1 0 0,0-2 0 16,-1-1 0-16,1 1-1 0,0 2 1 0,0-4-2 15,-2-1 2-15,0-2-2 0,2 1 1 0,1-5 0 16</inkml:trace>
  <inkml:trace contextRef="#ctx0" brushRef="#br0" timeOffset="24768.05">19493 3060 12 0,'0'0'0'0,"0"0"0"0,0-7 0 0,0 7 0 0,0-13 0 16,0 13 0-16,0-8 0 0,0 8 5 0,-1 3 2 15,1-3-1-15,-4 0 1 0,4 0 5 0,-3 0 0 16,3 0 1-16,0 0 0 0,0 0 4 0,0 2 0 16,0-2 0-16,0 3-1 0,0-3-1 0,0 0 1 15,0 0-1-15,-3 0 1 0,3 0 0 0,0 3 0 16,0-3-1-16,-2 2 2 0,2-2-1 0,0 0 1 15,0 0-1-15,-1 0 1 0,1 0-1 0,0 3 0 0,0-3-1 16,-2 0 1-16,2 0 4 0,0 0 2 0,0 0-1 16,0 0 0-16,0 0 3 0,0 0-1 0,0 0 1 15,0 0 1-15,0 0 4 0,0 0 0 0,0 0 0 16,0 0 1-16,0 0 3 0,0 0 0 0,0 0-1 16,0 0 2-16,0 0-2 0,0 0 1 0,0 0-1 15,0 0 1-15,0 0-5 0,0 0 0 0,0 0 0 16,0 0 0-16,0 0-4 0,0 0-1 0,0 0 1 15,0 0 1-15,0 0-7 0,0 0-1 0,0 0 1 16,0 0 0-16,0 0-6 0,-5 5 0 0,5-5-1 16,-3 3 2-16,3-3-6 0,-3 12 1 0,3-12 0 0,-5 29 1 15,2-9-2-15,0 1 1 0,0 0-1 16,-4-1 1-16,6-4 0 0,1 0 1 0,0-3 0 0,-4 2 0 16,4 0-1-16,4-4 0 0,-3 0 0 0,1 1 0 0,-1 1-1 15,3 3 1-15,-4-3 0 0,1-1 1 16,2-1-2-16,2-1 1 0,0-2-2 0,-2 0 2 0,-1-4-1 15,-1 1 1-15,-1-5 0 0,5 11 0 0,-5-11-3 16,2 3 1-16,-2-3-1 0,6 5 2 0,-6-5-3 16,7 8 0-16,-7-8-1 0,7 2 2 0,1 1-2 15,4-3 1-15,0 0-1 0,3-5 1 0,4-3-1 0,-2-3-1 16,2 2 0-16,-1 1 0 0,-5-3-2 0,1 1 2 16,0-1-2-16,-1 2 1 0,0-4-1 0,-3 2 0 15,-1 0 0-15,1 1 1 0,-2-2-1 0,1 0 0 16,-2 0 0-16,-1 2 0 0,-3-1 0 0,-1 3 0 15,1-1 0-15,-3 1 0 0,0 0 0 0,-3 0 0 0,0 0 0 16,1 0 0-16,-4-1 0 0,-1-2 0 0,-1 3 0 16,-1-2 0-16,-3-1 0 0,0 2 0 0,1 1 0 15,-1 0 1-15,1 0 0 0,2 0 0 0,1 3 0 16,0 2 0-16,1-2 1 0,3 1 0 0,-3 0-1 16,-1 0 1-16,0 4 0 0,0-4 2 0,0 4-2 15,0 0 1-15,-1 4 1 0,-2-4-1 0,-2 1 0 16,0 2 1-16,-1 2 0 0,-2-2 1 0,3 2-1 15,0 0 1-15,5 1-3 0,2-1 1 0,6-5 1 16,-10 8-1-16,10-8-3 0,-3 5 1 0,3-5 0 16</inkml:trace>
  <inkml:trace contextRef="#ctx0" brushRef="#br0" timeOffset="25533.91">19163 3040 1004 0,'2'-5'0'0,"-2"5"0"0,3-8 0 0,-3 8 10 0,2-6 0 15,-2 6 0-15,0-5 0 0,0 5 16 0,0-5 0 16,0 5 0-16,3-4 0 0,-3 4-3 15,3 0 1-15,-3 0-1 0,3 0 2 0,-3 0-7 0,0 0 1 16,0 0-1-16,0 0 1 0,0 0-6 0,0 0 2 0,0 0 0 16,0 1-1-16,0-1 4 0,-3 11 0 0,3-11 0 15,0 29 1-15,0-9-3 0,0 4 1 0,3-2 0 16,2 2-1 15,1-3-2-31,2 2 0 0,0 0 1 0,-1 3 0 0,-1 3 3 0,0-1-1 0,1 6 1 0,-1-3 2 0,-1-1-1 0,0 2 1 0,-2-2 0 16,-2-3 0-16,1-2-5 0,-2-4-1 0,0 0 1 15,0-6 1-15,0 1-5 0,0-3 1 0,0-4-1 16,-2 3 2-16,1-8-9 0,1-1 1 0,0-3-1 16,0 8 1-16,0-8-5 0,0 2 1 0,0-2-1 15</inkml:trace>
  <inkml:trace contextRef="#ctx0" brushRef="#br0" timeOffset="26068.88">18768 3024 1004 0,'1'-3'0'0,"-1"3"0"16,5-6 0-16,-5 6 13 0,2-4 2 0,-2 4-2 16,3-3 2-16,-3 3 11 0,3 0 1 0,-3 0-1 0,5 0 0 15,-5 0-3-15,2 0-1 0,-2 0 1 0,3 0-1 16,-3 0-12-16,3 0 2 0,-3 0-2 0,3 3 1 16,-3-3 0-16,7 8 0 0,-7-8 1 0,4 21-1 15,0-5 0-15,-1 4 0 0,-2-2 0 0,2 2 1 16,-3 1-1-16,2 3 1 0,0-4 1 0,-2 4-1 31,0-3-2-31,1 2 0 0,2-2 0 0,1 4 0 0,-3 4-2 0,-1 2 1 0,0-1 0 0,0 2 0 16,0 1-1-16,-1-4 1 0,1-1-1 0,0-4 1 0,0-2-3 15,0-1 2-15,1-2-1 0,1-3 1 0,-1-4-1 16,1-2 1-16,1 1-1 0,-3-6 1 0,0-5-4 16,3 4 0-16,-3-4 1 0</inkml:trace>
  <inkml:trace contextRef="#ctx0" brushRef="#br0" timeOffset="27934.43">19531 4183 12 0,'-3'-3'0'0,"3"3"0"16,-8 0 0-16,8 0 57 0,-17 0 1 0,17 0 1 16,-18 0-1-16,18 0-17 0,-21 0 0 0,21 0 1 15,-12 0-1-15,12 0-20 0,-7 0 1 0,7 0-1 16,-1 0 2-16,1 0-16 0,-5 0 2 0,5 0 0 0,-3 0 0 15,3 0 0-15,-3 0 1 0,3 0 0 0,-2 0 1 16,2 0 0-16,-5 0 1 0,5 0 0 0,-3-5 1 16,3 5 13-16,-2-5-1 0,2 5 1 0,0-11 0 15,0 11 8-15,0-17 1 0,0 17-1 0,7-24 1 0,-7 24 1 16,12-20 1-16,-12 20-1 0,12-19 1 0,-12 19-3 16,16-23 0-16,-16 23 1 0,17-19 0 0,-17 19 2 15,26-17 0-15,-26 17 0 0,27-16 1 0,-27 16-2 0,30-16 1 16,-12 8-1-16,-4 4 1 0,2-1-11 0,0 0 0 15,-3 5 0-15,-1-3 1 0,-4 3-11 0,0 3 2 16,-1-1 0-16,-1 2 0 0,-3 4-5 0,0 3-1 16,-1 5 0-16,-2 2 2 0,-2 2-6 0,-1 6 1 15,0 1 0-15,-5-4-1 0,-3 3-2 16,1-6 1-16,-1 4-2 0,0-3 2 0,-2-1-2 0,2 1-1 16,-2-1 1-16,-3 1-1 0,2-4 1 0,-2 2-1 15,0-1 1-15,0-2 0 0,0-4 0 0,0 4-1 16,2-5 1-16,1 2 0 0,0-5-1 0,1 0 0 0,-1-2 0 15,0 0 0-15,2-1-1 0,1 0 1 0,6-2-1 16,-3-1 0-16,7-2-1 0,-6 3 0 0,6-3-1 16,-6 0 1-16,6 0-2 0,-2 0 1 0,2 0 0 15,-3 0 1-15,3 0-2 0,-3 0 0 0,3 0 0 16,0 0 1-16,0 0-1 0,0 0 0 0,0 0 0 16,0 0 0-16,0 0 0 0,1-5 1 0,-1 5 0 0,11-5 0 15,-4 2 2-15,1-2 2 0,1 2-2 0,1-5 2 16,-1 3 3-16,3 2 1 15,0 2 0-15,3 1 0 0,-6 1 2 0,2 2 0 0,2-3 0 16,-5 2 0-16,2 1-5 0,-1 0 1 0,1-1-2 0,-1 1 2 0,-2 0-6 16,1-3 2-16,-2 2-1 0,-1 1 0 0,-5-3-2 15,9 3 1-15,-9-3-1 0,12 0 1 0,-12 0-1 16,9 0 0-16,2 0 0 0</inkml:trace>
  <inkml:trace contextRef="#ctx0" brushRef="#br0" timeOffset="28821.84">19708 3711 841 0,'3'-1'0'0,"-3"1"0"0,5-5 0 0,-5 5 29 16,7-8 0-16,-7 8 1 0,6-6 0 0,-6 6 4 15,6-2 0-15,-6 2 1 0,7-5 0 0,-7 5-31 0,5-3 2 16,-5 3 0-16,3 0-1 0,-3 0-6 0,3 0 0 16,-3 0 0-16,1 0 0 0,-1 0-15 0,0 0 0 15,0 0 1-15,0-5-1 0,0 5-19 0,-1-3 0 16,1 3 1-16,0-5 0 0,0 5 1 0,0-6 2 16,0 6-2-16,-3-6 2 0,3 6 6 0,-3-8 1 15,3 8-1-15,-2-13 1 0,2 13 15 0,-3-8 0 0,3 8 0 16,-2-11 2-16,2 11 5 0,0-8 1 0,0 8 0 15,0-1 0-15,0 1 1 0,0-3 0 16,0 3 0-16,0-5 1 0,0 5 12 0,0 0-1 0,0 0 0 16,0 0 2-16,0 0 8 0,0 0 1 0,0 0-1 15,0 5 1-15,0-5-1 0,0 3 2 0,0-3-2 16,7 4 2-16,-7-4-1 0,9 8 1 0,-9-8-1 16,6 13 2-16,-6-13-7 0,4 16 0 0,-4-16 0 15,1 20 0-15,-1-20-6 0,-5 31 2 0,5-31-1 16,-6 26 0-16,6-26-4 0,-3 21 0 0,3-21 0 0,-6 16 0 31,6-16-4-31,-2 14-1 0,2-14 1 0,-6 11-1 0,6-11-1 0,-4 8-1 0,4-8 0 0,-3 0 0 16,3 0 1-16,0 5-1 0,0-5 0 0,0 3 1 15,0-3-1-15,0 5-1 0,0-5 0 0,0 3 0 16,0-3 1-16,0 2 0 0,0-2 1 0,0 3-1 0,0-3 1 16,-3 4 2-16,3-4-2 0,0 0 2 0,0 0-1 15,0 0 1-15,0 0-1 0,0 0 1 0,0 0-3 16,3 4 0-16,-3-4 0 0,10 4 1 15,-10-4-1-15,19 0 0 0,-19 0 0 0,25-3 1 0,-25 3-2 16,31-9 1-16,-31 9-1 0,25-13 1 0,-25 13-1 16,13-8 0-16,-13 8 1 0,8-11 0 0,-8 11 1 0,6-8 1 15,-6 8-1-15,11-5 0 0,-11 5 4 0,10-9 1 16,-10 9 0-16,10-11 0 0,-10 11 3 0,9-5 0 16,-9 5 0-16</inkml:trace>
  <inkml:trace contextRef="#ctx0" brushRef="#br0" timeOffset="29758.08">19351 3816 426 0,'-8'0'0'0,"8"0"0"16</inkml:trace>
  <inkml:trace contextRef="#ctx0" brushRef="#br0" timeOffset="30093.67">19178 3811 12 0,'0'0'0'0,"0"0"0"0,-2-3 0 0,2 3 75 16,-3-13 1-16,3 13 1 15,-3-8-1-15,3 8 7 0,0 2 0 0,0-2 0 0,0 3 0 0,0-3-26 16,0 0 1-16,0 0-1 0,0 3 1 0,0-3-35 16,0 0 0-16,0 0 1 0,0 0-1 0,0 0-13 0,0 0 1 15,0 0-1-15,0 0 0 0,0 0 3 0,0 0 2 16,0 0-2-16,0 0 2 0,0 0 5 0,0 2 1 16,0-2 0-16,0 3 0 0,0-3 2 0,0 3 1 15,0-3 0-15,0 8 0 0,0-8 1 0,6 21 0 16,-4-4-1-16,-1-1 1 0,1 4-4 0,1-2 2 15,-3 1-1-15,1-2 1 0,-1-1-3 16,-1 0 0-16,1 1 0 0,-3-1 2 0,0 0-8 16,1 0 1-16,-3-4-1 0,2 1 1 0,1-2-4 0,1-1 0 15,-1-2 1-15,2-5-1 0,0-3-4 0,-5 6-1 0,5-6 1 16,-3 6 0-16,3-6-4 0,-3 5 2 0,3-5-1 16,-2 3 1-16,2-3-3 0,0 2 1 0,0-2 1 15,0 3-1-15,0-3-2 0,0 3 0 0,0-3 0 16</inkml:trace>
  <inkml:trace contextRef="#ctx0" brushRef="#br0" timeOffset="30771.67">18865 4514 853 0,'0'0'0'0,"0"0"0"0,0-6 0 0,0 6 14 0,0-7 1 16,0 7-1-16,0-3 1 0,0 3-14 0,0-3 0 16,0 3 0-16,0 3 0 0,0-3-4 0,0 0-1 0,0 0 1 15,0 0 0-15,0 0-29 0,0 0 1 0,0 0-1 16,0 0 1-16,0 0-7 0,5-5 0 0,-5 5 0 16,6-12-1-16,-6 12 16 0,7-11 0 0,-7 11 0 15,14-18 0-15,-14 18 12 0,19-20 1 0,-19 20 0 16,18-16 0-16,-18 16 9 0,14-11 1 0,-14 11 0 15,14-5 0-15,-14 5 5 0,16-3 1 0,-16 3 0 16,19 3-1-16,-19-3 14 0,21 13 0 0,-21-13 0 16,26 28 1-16,-14-7 5 0,1 4 2 0,-3 2 0 0,-1 1 0 15,-6 1 12-15,-3 1 1 0,-1 2-1 0,-1-4 0 16,-3 2-4-16,1 2 1 0,-3-4-1 0,-1-2 1 16,-1 1-9-16,-4-2 1 0,0-1-1 0,-1 1 1 15,0-4-12-15,1-4 1 0,-3 2 0 0,2-3 0 16,-1 0-7-16,1-2 1 0,1-1 0 0,2-2 1 15,1 0-6-15,-2-5 2 0,4 0 0 16,3-4 0-16,5-2-4 0,-2-2 1 0,2 2-1 0,0 0 1 0,0 0-2 16,0 0 2-16,0 0-2 0,0 0 2 0,0 0-2 15,0 0 2-15,0 0-2 0,2 0 1 0,-2 0 0 0,13 0 0 16,-1 0 0-16,6-4 0 0,6 1 3 16,1 3 1-16,1 0 0 0,-5 0-1 0,-6 0 3 15,0 0 2-15,1 0-2 0,0-4 1 0,-2 3 8 0,0 1 0 16,1 0 0-16,1-3 1 0,-4-2 10 0,3-3-1 15,-2 2 0-15,1 1 1 0,-5 0-8 0,1 2 0 16,0-2 1-16,-2 0-1 0,1-2-9 0,-4 2 2 16,3-3 0-16</inkml:trace>
  <inkml:trace contextRef="#ctx0" brushRef="#br0" timeOffset="32302.39">19178 4303 740 0,'0'0'0'16,"0"0"0"-16,0 0 0 0,0 0 1 0,-2-4 2 0,2 4-1 15,0-5 0-15,0 5-2 0,-3-3 0 0,3 3 0 16,0-2 0-16,0 2-26 0,0-3 2 0,0 3-1 16,-2 0 0-16,2 0-26 0,-1 0 0 0,1 0 1 15,-4 0-1-15,4 0 21 0,-3 3-1 0,3-3 1 16,-3 0 0-16,3 0 11 0,-5 0 0 0,5 0 0 0,-5 0 0 16,5 0 6-16,-8 0 2 0,8 0 0 0,-6 0-1 15,6 0 5-15,-5 0 0 0,5 0-1 0,-1 0 1 16,1 0 2-16,-5 0-1 0,5 0 0 0,-2 0 2 15,2 0 0-15,-1 0 0 0,1 0 0 0,0 0 0 0,0 0 1 16,-3 0 0-16,3 0-1 0,-2-6 2 0,2 6-1 16,-5-13 0-16,5 13 1 0,-1-9 0 0,1 9 1 15,0-13 0-15,0 13-1 0,6-14 1 0,-6 14 2 0,10-18 2 16,-10 18-2-16,12-12 1 0,-12 12 12 0,18-11 0 16,-18 11 1-16,14-8-1 0,-14 8 13 0,10-5 0 15,-10 5 0-15,8-5 1 0,-8 5 1 0,4-3 2 16,-4 3-1-16,7-2 0 0,-7 2-3 15,6 0 1-15,-6 0-1 0,7 0 1 0,-7 0-6 0,4 0-1 16,-4 0 0-16,4 5 1 0,-4-5-7 0,3 2 2 16,-3-2 0-16,1 6 0 0,-1-6-7 0,-4 16 1 15,4-16 0-15,-12 33 0 0,1-15-3 0,2 5 1 0,-4 1 0 16,0-7 0-16,0-1-2 0,2-6 1 0,2 1-1 16,-4 2 0-16,2-2 2 0,1-2 2 0,2-4-2 15,0 1 1-15,8-6-6 0,-4 5 1 0,4-5-1 16,-4 3 1-16,4-3-1 0,-3 2 2 0,3-2-2 15,-3 3 2-15,3-3-4 0,0 1 1 0,0-1 0 16,-3 4 0-16,3-4-2 0,0 3 0 0,0-3 0 16,0 1 0-16,0-1 1 0,0 0-1 0,0 0 0 15,0 0 1-15,0 0 0 0,0 0 2 0,0 0-1 0,0 0 0 16,0 0 2-16,0 0 1 0,0 0-2 0,0 0 2 16,0 0 0-16,0 0 2 0,0 0-1 0,0 0 1 15,0 0 2-15,3-4 1 0,-3 4-1 0,6-5 1 16,-6 5 0-16,7-5 0 0,-7 5 0 0,6-3 0 15,-6 3 5-15,6-5 0 0,-6 5-1 0,7-3 2 0,-7 3 0 16,5-3 0-16,-5 3 0 0,6-2 0 0,-6 2-2 16,3-3 2-16,-3 3-1 0,7-3 1 0,-7 3-4 15,3 0 2-15,-3 0-2 0,3 0 2 0,-3 0-3 16,5 0 0-16,-5 0 1 0,1 0-1 0,-1 0-3 16,3 0 1-16,-3 0 0 0,4 0 0 0,-4 0-7 0,4 0 0 15,-4 0 0-15,0-5 1 0,0 5-3 0,0-5 0 16,0 5 0-16,0-3 1 0,0 3-2 15,0-1 1-15,0 1-1 0,0 0 2 0,0 0-2 0,0 0 0 16,0 0 0-16,0 0 0 0,0 0-3 0,0 0 1 16,0 0 0-16,0 0 0 0,0 0-2 0,0 0 2 0,0 0-1 15,0 0 0-15,0 0 0 0,0 0 1 16,0 0-2-16,0 0 2 0,0 0-1 0,0 0 1 0,0 0-1 16,0 0 1-16,0 0 1 0,0 0 1 0,0 0 0 15,0 0 0-15,0 0 0 0,0 0 0 0,0 0 0 16,0 0 0-16,0 0 1 0,0 0 0 0,0 0 0 15,0 0 0-15,0 0 2 0,0 0-1 0,0 0 0 16,0 0 1-16,0 0 1 0,0 0-1 0,0 0 1 16,0 0-1-16,0 0-2 0,0 0 1 0,0 0 1 15,0 0-1-15,0 0-1 0,0 0 0 0,0 0 0 16,0 0 0-16,0 0 0 0,0 0 2 0,0 0-2 16,4 0 1-16,-4 0 1 0,4 0 1 0,-4 0-1 0,2 0 1 15,-2 0 0-15,5 0 2 0,-5 0-1 0,11 0 1 0,-3 0-1 16,-3 0 1-16,3 0 0 0,-4 0 0 0,4 0 1 15,2 0 0-15,-2 0 0 0,-2 0-1 0,-6 0 0 16,10 0 1-16,-10 0-1 0,8 4 1 0,-8-4-1 16,8 4-1-16,-8-4 1 0,5 6 1 0,-5-6-2 15,3 11 1-15,-2-6 0 0,3 1-1 0,-4 0 0 16,0 1 0-16,-4 1 1 0,1 0-1 0,0 1-1 16,0 2 0-16,-4-4 1 0,1 0-1 15,0 1 0-15,-1 0 0 0,7-8 1 0,-6 8-1 0,6-8 0 16,-6 8 0-16,6-8 0 0,-7 8 1 0,7-8-2 0,-3 5 2 15,3-5-1-15,-3 3 1 0,3-3-1 0,-3 5 2 16,3-5-2-16,0 0 2 0,0 0-2 0,0 0 2 16,0 0-1-16,0 0 0 0,0 0 1 0,0 0-1 15,0 0 1-15,-4 0 1 0,4 0-3 0,0 0 1 16,0 0-1-16</inkml:trace>
  <inkml:trace contextRef="#ctx0" brushRef="#br0" timeOffset="33100.51">18777 3771 878 0,'0'0'0'0,"0"0"0"0,0-4 0 0,0 4 18 16,0 0 0-16,0 0 0 0,0 0 1 0,0 0 16 16,0 0 0-16,0 0-1 0,0 4 2 0,0-4-17 15,2 4 1-15,-2-4-1 0,0 20 0 0,-3 1-18 16,-2 2 0-16,-3 0 0 0,0 4 1 0,-1-2-3 0,-1-1 1 15,2 1-1-15,-5-1 1 0,2 1-6 0,2-1 1 16,-4-4-1-16,2 1 1 0,1 0-2 0,-4 2 1 16,3-2 1-16,3-4-1 0,-4 1-5 15,3-4 1-15,-1 0 0 0,1 0 0 0,1-1-2 0,1 0 2 16,-1-1 0-16,4-4 0 0,0 0-1 0,3 0 0 16,1-8-1-16,-3 8 1 0,3-8 0 0,-3 5 0 15,3-5-1-15,0 3 2 0,0-3 1 0,0 2 0 0,0-2 0 16</inkml:trace>
  <inkml:trace contextRef="#ctx0" brushRef="#br0" timeOffset="33854">17821 4748 527 0,'0'-1'0'0,"0"1"0"16,0-7 0-16,0 7 1 0,0-6 1 0,0 6-1 15,8-19 2-15,-8 19 3 0,21-25 1 0,-7 9 0 16,2-2 0-16,2-1-4 0,2 2 1 0,1-4 1 16,-3 6-1-16,-1-1-2 0,1 0-1 0,-4 3 0 15,2 4 0-15,0-2-1 0,-3 6 0 0,-1-3 0 16,0 3 0-16,-1 2 0 0,0-2 0 0,2 2 0 16,-1 0 0-16,1 1-1 0,-2 2 0 0,2 0 0 15,0 0 1-15,-4 5 0 0,2-2 0 0,-4 7 0 0,-1 6 0 16,-3 1 1-16,-1 5 0 0,-4 5 0 0,-1 5 1 15,-8 1 4-15,2 7-1 0,-7-2 1 0,0 1 0 16,1-1 12-16,-5-1 0 0,-4-1-1 0,1-4 3 16,3-4 5-16,-4-2 1 0,1-3 0 0,-2-1 0 0,1-1 3 15,0-2 1-15,0-3 1 0,0-3-1 0,4-1-5 16,-3-1 0-16,6-4 1 0,2-1 0 0,3-1-6 16,0-5 0-16,4 0 1 0,4 1 0 0,4-1 8 15,-2 0 1-15,2 0 1 0,0 0-1 0,0 0 9 16,0 0 1-16,0 0-1 0,0 0 1 0,0 0-2 15,0 0 1-15,0 0-1 0,6-6 0 0,6 0-1 16,4-1 1-16,-2 4 0 0,2-5 0 0,1 3 6 0,3-2 0 16,-5 2 0-16,3 2 1 0,1-2-8 0,0 2 0 15,2-2 0-15,-3 2 0 0,1-5-7 0,1 3 0 16,1 0 1-16,1-1-1 0,-1 1-8 0,0 1 2 16,0-1-2-16,-6 2 2 0,8-2-14 0,-2-1 0 15,-4 1 0-15,1 0 1 0,-4 2-10 0,-1 1 1 0,-4 2-1 16</inkml:trace>
  <inkml:trace contextRef="#ctx0" brushRef="#br0" timeOffset="34689.14">18373 4188 1105 0,'0'0'0'0,"0"0"0"16,0 0 0-16,0 0 3 0,-5 0 2 0,5 0-2 15,-3 0 2-15,3 0-4 0,0 0 1 0,0 0 0 0,0 0 0 16,0 0-2-16,0 0 0 0,0 0 0 0,0 0 2 15,0 0-5-15,0 3 2 0,0-3-1 0,-4 21 1 16,3-4-1-16,1 8-1 0,0-1 1 0,-3-3 0 16,1-6 1-16,0 1 0 0,2-3-1 0,2 3 1 15,3-4 2-15,-4-2 2 0,3 4-2 0,-1-1 1 16,2 0 8-16,1-2 1 16,2 1 1-16,0-2-1 0,-2 1 7 0,-1-6 0 0,1-2 0 0,1 5 0 0,-7-8 2 15,9 6 0-15,-2-3 0 0,-1 0 0 16,-6-3 0-16,11 2 0 0,-6-2-1 0,1 3 1 0,-6-3-7 15,10-3 2-15,-10 3 0 0,10-5-1 0,-4 2-3 16,0 1 1-16,1-2-1 0,-1-4 0 0,2 0-1 0,0-3 0 16,-2 1 0-16,-1-4 1 0,0 0-2 0,-2 1-1 15,-1-3 1-15,-1 4 2 0,1 1-5 0,0-2 1 16,1 2 0-16,-3 1 1 0,1 2-4 0,1 4 2 16,-2 4-1-16,0-11 1 0,0 11-2 0,-2-5 2 15,2 5-1-15,0-5 0 0,0 5-1 0,0-3 0 0,0 3-1 16,0 0 2-16,0 0-2 0,0 0 2 0,0 0-2 15,0 0 2-15,0 0-3 0,0 0 1 0,0 0 1 16,-1 3-1-16,1-3 0 0,-5 5 2 0,2 4-2 16,0 7 2-16,1 8 0 0,-3 4 1 15,4 2-1-15,-1 2 1 0,0 5 8 0,1-4-1 16,1 3 0-16,0 2 2 0,0 2 3 0,1-2 0 0,4-3 0 16</inkml:trace>
  <inkml:trace contextRef="#ctx0" brushRef="#br0" timeOffset="37168.6">23039 3754 12 0,'-1'0'0'0,"1"0"0"0,-6-11 0 0,6 11 0 0,-10-21 0 16,10 21 0-16,-10-20 0 0,10 20 0 0,-4-8 0 16,4 8 0-16,-4-5 0 0,4 5 18 0,0-8 1 15,0 8 0-15,0-16 0 0,0 16-7 0,7-28 2 16,-1 10-2-16,2 3 2 0,2-1 4 15,-1-2 0-15,2-1 0 0,2 3-1 0,0 2 7 0,-2-2 0 16,2 4-1-16,1-1 2 0,1 2-3 0,-1-2 2 0,2 1-2 16,3 1 2-1,2-2-6-15,1 5 0 0,0-2 0 0,1 7 0 0,-1 0-5 0,2 3 1 0,-5 6-1 16,0 7 1-16,-3 3 2 0,-3 5 2 0,-5 7-1 16,-4 2 1-16,-4 7-4 0,-7 7 0 0,-6 0 1 15,-3 5-1-15,-5 5-1 0,-4-2-1 0,-4 2 0 16,0-8 2-16,-3 2-1 0,-1-6 2 0,-1 0 0 15,3-6-1-15,0-1-4 0,1-7 0 0,0-2 0 16,-1-3 1-16,6-2-6 0,-1-7 1 0,2 0-1 16,2-1 1-16,1 0-4 0,1-5 0 0,1 0 1 15,1 0 0-15,4-1-2 0,1 0 0 0,5-4 0 16,-2-3 2-16,10 0-3 0,-6 3 1 0,6-3 0 0,-2 0 0 16,2 0 1-16,-1 0 2 0,1 0-1 0,3-3 0 15,-3 3 12-15,13-5 0 0,4-1-1 0,7 0 1 16,10-2 9-16,7-5 1 0,1 2 0 0,-1 1 1 0,2 2 10 15,2-3 1-15,1 2-2 0,-1 1 2 16,-2 2 1-16,-4 1 0 0,0 0 0 0,-3 0 0 0,-5 5 1 16,-3 2 1-16,-2 1-1 0,-4-3 0 0,-1-3-15 15,-2 1-1-15,-1 2 1 0</inkml:trace>
  <inkml:trace contextRef="#ctx0" brushRef="#br0" timeOffset="37751.08">23723 2916 1293 0,'0'0'0'0,"0"0"0"15,3-3 0-15,-3 3 35 0,0 0 1 0,0 0-1 0,0 0 1 16,0 0 31-16,0 0 2 0,0 0-1 0,0 3 0 16,0-3-18-16,0 2 0 0,0-2 1 0,-4 21-1 15,0 5-22-15,-5 5 2 0,-1 2-1 0,-1 2 0 16,0 3-17-16,0-2 1 0,1 0-1 0,1 1 0 15,1-4-5-15,3 4 0 0,2-9 0 0,3 1 0 16,3-9-3-16,3-2 0 0,1 1 0 0,-1-2 0 0,2-1-2 16,2 1 1-16,-1-1-1 0,-1-5 0 0,-1-3-2 15,-1-3 1-15,0 0 0 0,-1-2 0 0,-5-3-1 16,11 8 0-16,-3-7 0 0,2 2 0 0,1 2-1 16,-3-5 1-16,3 0 0 0,3 0 0 0,-2 0-1 0,-1 0 1 15,1-9-1-15,3 1 1 0,2-5-3 0,-2-3-1 16,-1 0 1-16,0 1 1 0,1-6-8 0,-1 0 0 15,0 1-1-15,2-1 2 0,2 1-6 0,-1-1-1 16,-1 0 0-16,-1 6 2 0,-4-1-17 0,0 3 1 16,-3 5 0-16,-3 0 1 0,-5 8-2 0,3 0 1 15,-3 0 0-15,0 3 1 0,0-3 11 0,0 0 1 0,0 0 0 16,-5 8 0-16,0 0 7 0,-3 2 1 0,-1 9 0 16,-2 1 0-16,-2 6 1 0,0 2 1 0,2 5 1 15,3-1-1-15,2 1 3 0,1 1 0 0,0 2 0 16,2-3 0-16,5 4 0 0,2-4 0 0,3 2 1 15,-1 0 0-15,0-1-2 0,1 3 2 0,-1-4 0 16</inkml:trace>
  <inkml:trace contextRef="#ctx0" brushRef="#br0" timeOffset="38236.33">24311 3930 1155 0,'-3'-3'0'0,"3"3"0"16,-6-13 0-16,6 13 0 0,-8-13 1 0,8 13 1 15,-5-12-1-15,5 12 3 0,0-7 1 0,0 7-1 16,0-5 1-16,0 5 4 0,0-7 1 0,0 7-1 16,10-13 1-16,-10 13 8 0,22-29 0 0,-22 29 0 15,29-25 0-15,-10 14 2 0,3 1 0 0,2 3 0 16,-2-1 2-16,1 3 9 0,1 2 2 0,1-2-1 16,1 2 1-16,1-5-3 0,3 3 1 15,2 0 0-15,1-1 0 0,4 1-4 0,1-3 0 0,0 4 0 0,2-4 1 16,-1 3-5-16,2-3 1 0,-1 3 0 0</inkml:trace>
  <inkml:trace contextRef="#ctx0" brushRef="#br0" timeOffset="38465.61">24860 3526 1105 0,'-11'-8'0'0,"11"8"0"0,-21-13 0 0,21 13 16 0,-11-4 0 16,11 4 0-16,-15-4 1 0,15 4 1 15,-22-7 0-15,22 7 0 0,-16-5 0 0,16 5-9 0,-5 0 0 16,5 0 0-16,-5 5 1 0,5-5-9 0,-6 4 1 16,6-4 0-16,-13 32 1 0,5-4-2 0,0 9 0 15,0 4 0-15,0 0 0 0,1 8 3 0,-1 0-1 16,1-3 0-16,2 2 2 0,2-2 4 0,2 1 0 16,-3-1 0-16,1-6 1 0,0-2 2 0,-2-7 2 0,0-1-1 15,2-1 1-15,2-2 0 0,-2-7 1 0,1-2-1 16</inkml:trace>
  <inkml:trace contextRef="#ctx0" brushRef="#br0" timeOffset="39010.62">25242 3611 1281 0,'2'0'0'0,"-2"0"0"0,1-7 0 0,-1 7 15 16,-1-13-1-16,1 13 1 0,1-11 1 0,-1 11 9 16,8-2 1-16,-8 2 0 0,8-6 0 0,-8 6 6 15,5-5 1-15,-5 5-1 0,6-9 1 0,-6 9-18 16,8-16 0-16,-8 16 0 0,13-16 1 0,-13 16-10 0,13-8 2 15,-13 8-1-15,10-5 1 0,-10 5-5 0,7-3 2 16,-7 3-1-16,7 8 1 0,-7-8-3 0,3 16 0 16,-3 0 0-16,-2 4 2 0,-2 6-3 0,-3 2 0 31,1 1 0-31,-2-4 1 0,0-1-2 0,0-4 1 0,0 1 0 0,2-5 1 0,1 0-2 0,0-4 1 16,0-2-1-16,1 1 1 0,0-6-1 0,3-1 0 0,1-4 0 15,-8 11 1-15,1-3-1 0,-1 0 0 0,0 0 0 16,1 0 1-16,-1 2-1 15,0-3 0-15,1-2 0 0,4-2 1 0,3-3-1 0,-2 4 0 0,2-4 0 16,-1 4 1-16,1-4-1 0,0 2 0 0,0-2 0 16,0 3 1-16,0-3-1 0,0 3 0 0,0-3 0 15,6 5 2-15,1-2-2 0,-1-1 0 0,2 1 0 16,-2 2 1-16,5 3 0 0,2 3 0 0,0-5 0 16,0 0 1-16,-1 2 3 0,1-3-1 0,0 0 1 15,0-2 0-15,-1-2 3 0,1-1 1 0,0 0 0 16,1 0 0-16,2-1 4 0,-1-4-1 0,-1-3 0 15,0 0 2-15,1-3-1 0,-1 2 1 0,0-7-1 16,1 3 1-16,1-3-9 0,1 4 1 0,-1-4-1 0</inkml:trace>
  <inkml:trace contextRef="#ctx0" brushRef="#br0" timeOffset="39882.55">25362 3211 829 0,'0'0'0'0,"0"0"0"0,0-3 0 0,0 3 14 15,0-13 2-15,0 13-1 0,5-11 0 0,-5 11-11 16,1-10 0-16,-1 10 1 0,0-12-1 0,0 12-6 15,5-11 0-15,-5 11-1 0,9-13 1 0,-9 13-27 16,12-17 0-16,-12 17 0 0,14-16 0 0,-14 16-31 0,18-13 2 16,-18 13-1-16,19-14 1 0,-19 14 20 0,22-10 0 15,-22 10 0-15,27-12-1 0,-11 5 14 0,0 3-1 16,0-1 0-16,1 0 1 0,1-3 10 0,-1 0 0 16,1 0-1-16,0 5 2 0,-1 2 16 0,1-3 0 15,-2 1 0-15,-2 2 1 0,-1-2 17 0,-2 3 1 0,-3-2-1 16,0 2 2-16,-8 0 12 0,6 2 2 0,-6-2-1 15,3 3 1-15,-3-3 1 0,2 1 1 0,-2-1-1 16,-2 8 1-16,-1 0-14 0,0 3 1 0,0-1-1 16,-7 6 1-16,1-1-15 0,-1-2 1 0,0 0 1 15,1-1-1-15,-1 3-6 0,2-3 2 0,2-2-1 16,0 1 1-16,-2-3-5 0,0-3 1 0,1-1-1 16,3 1 2-16,4-5-3 0,-12 11 1 0,12-11 0 15,-8 3 1-15,8-3-1 0,-3 5 0 0,3-5 0 16,-3 3 2-16,3-3 1 0,-3 2 1 0,3-2 0 15,0 3-1-15,0-3 5 0,0 0 0 0,0 0 0 0,11 5 2 16,3-2 1-16,7 2 1 0,1-2-1 0,4 3 2 16,1 0-5-16,3 2 1 0,1 2-1 15,-3 1 1-15,3-2-4 0,0 4 0 0,-2 3 0 0,-5 0 0 16,-3 1-1-16,-4 2 0 0,-4-3-1 0,-3-3 2 0,-6-1-4 16,-4-1 2-16,-1-1-1 0,-2-2 1 15,-1 0 2-15,0 0-1 0,-6 0 1 0,-4-4 0 16,-5 6 1-16,-10 1 1 0,0 0-2 15,0-1 2-15,1-3 1 0,-3 1 1 0,1 0-1 16,-2 0 1-16,-1 0-1 0,-1 2 0 0,3-2 0 16</inkml:trace>
  <inkml:trace contextRef="#ctx0" brushRef="#br0" timeOffset="40163.05">25996 3885 1281 0,'2'0'0'0,"-2"0"0"16,3-4 0-16,-3 4 10 0,6-8 1 0,-6 8 1 15,7-3-1-15,-7 3 13 0,4-4 1 0,-4 4 0 16,7-4 1-16,-7 4 24 0,3-5 2 0,-3 5-1 15,11-18 1-15,2 3-9 0,3-4 0 0,1 1 1 16,1 2 0-16,-1-1-7 0,3 3 0 0,2 1 0 0,2 0 1 16,1 1-10-16,2 1 1 0,0 1 1 0</inkml:trace>
  <inkml:trace contextRef="#ctx0" brushRef="#br0" timeOffset="40381.54">26412 3534 1206 0,'0'0'0'0,"0"0"0"0,-1-8 0 0,1 8 16 16,-8-8-1-16,8 8 1 0,-10-13 1 0,10 13-5 0,-8-8 2 15,8 8-2-15,-3-4 1 0,3 4-8 0,-2 0-1 16,2 0 1-16,-1 1 1 0,1-1-6 0,-7 7 0 16,7-7 0-16,-16 28 0 0,2-3-3 0,-2 6 2 15,0 0 0-15,2 1 0 0,3-7-2 0,-1 4 0 0,0-1 0 31,-1 1 1-31,0 1-1 0,0 1 1 16,2-2 0-16,2-4 0 0,-1-1-1 0,1 0 1 0,2 1 0 0</inkml:trace>
  <inkml:trace contextRef="#ctx0" brushRef="#br0" timeOffset="40901.83">26768 3585 715 0,'1'-2'0'0,"-1"2"0"0,2-8 0 0,-2 8 11 15,-3-5-1-15,3 5 0 0,-4-3 0 0,4 3 17 16,0-5 0-16,0 5 0 0,0-4 1 0,0 4 3 15,0-7 1-15,0 7-1 0,2-12 2 0,-2 12-12 16,8-29 1-16,0 13 1 0,0 2-1 0,3-2-9 0,2 0-1 16,1 4 0-16,2-1 2 0,2-1-9 0,-1 4 1 15,4-1 0-15,1 2-1 0,4 1-4 0,1 3 1 16,1-1 1-16,1 4-1 16,0-1-2-16,0 1 0 0,-1 4 0 0,-1 3 0 0,-1 1-1 0,-2 4 1 15,-2 2-1-15,-1 2 1 0,-2 4-1 0,0-2-1 16,-3 4 1-16,-5 1 1 0,-5-1-1 0,-2 4 0 15,-6-3 0-15,-3 1 1 0,-4 2-1 0,-4-1 1 16,-3 1-1-16,-2-2 1 0,-2 2-1 0,-3-3 1 16,1-1 0-16,-2 1 0 0,-1-2 0 0,-1-2 0 15,2-1 0-15,2 2 0 0,3-3 0 0,1 1 0 16,2-3 0-16,2-4 1 0,3 2 0 0,0-6 1 0,3 2 0 16,1-3 1-16,7-4 1 0,-1 2 2 0,1-2-2 15,-3 0 2-15,3 0 7 0,0 0 2 0,0 0-2 16,0 0 2-16,0 0 10 0,0 0 0 0,0 0 1 15,17-6 0-15,2-1 14 0,7-1 2 0,1 0-2 16,0 2 2-16,3 0-1 0,2 1 1 0,2 0-1 16,1 0 2-16,1 2-6 0,3 0 0 0,-1 2 0 0</inkml:trace>
  <inkml:trace contextRef="#ctx0" brushRef="#br0" timeOffset="42218.83">27501 3027 1155 0,'6'-3'0'0,"-6"3"0"16,24-13 0-16,-8 5 28 0,1-4 0 0,1 1 1 15,-2 3-1-15,0 1-4 0,0 4 1 0,0-1 0 16,0 0-1-16,1 1-18 0,1 2 0 0,-1 1-1 15,-1 0 2-15,0 1-7 0,0 2 0 0,0 1 0 16,-2-3 0-16,1 5-3 0,-4 4-1 0,0 1 1 16,-1 2-1-16,-2-1-5 0,-2 1 0 0,-3 3 0 15,-3 1 2-15,-3 2-8 0,-2-3 0 0,-1 2 1 16,-2-3 0-16,-3 6 2 0,-2 0 0 0,-3-4-1 0,-2 2 1 16,-2 2 0-16,-4-4 0 0,0-1 1 0,0-4 0 0,2 0-2 15,1-3-1-15,2-1 1 0,1 0 0 0,6-5 0 16,0 2-1-16,3-5 1 0,1 3 1 0,2-3 5 15,2 0 0-15,4 0 0 0,-6 0 2 0,6 0 4 16,-6 0 1-16,6 0-2 0,-7 0 2 0,7 0 0 16,-3 0 0-16,3 0 0 0,-2 0 2 0,2 0 2 15,0 0 1-15,0 0-1 0,2 0 1 0,-2 0 5 0,11-8 1 16,0 8 0-16,4 0 0 0,5 0 2 0,4 0 0 16,0 2 1-16,-1 1-1 0,-1-3-3 15,0 3 0-15,2-1 0 0,0 1 0 0,-2 0-6 0,1-3-1 16,-1 0 1-16</inkml:trace>
  <inkml:trace contextRef="#ctx0" brushRef="#br0" timeOffset="42537.01">27743 3665 979 0,'2'3'0'0,"-2"-3"0"0,9-3 0 16,-9 3 4-16,11-8 0 0,-11 8-1 0,19-4 2 15,-19 4 16-15,26-8 2 0,-12 3-1 0,2-3 1 16,0-3-9-16,0-2 2 0,0 1 0 0,0-4-1 0,2 0-8 15,-1-1 0-15,1-4-1 0,-1 5 2 16,1-1-1-16,-1-2 1 0,1 1-1 0,1 2 0 0,3-1-1 16,0 1 1-16,-1 0-2 0</inkml:trace>
  <inkml:trace contextRef="#ctx0" brushRef="#br0" timeOffset="42784.63">28299 3345 791 0,'-1'-3'0'0,"1"3"0"15,-4-4 0-15,4 4 15 0,-3-4 1 0,3 4 0 16,-3 0 1-16,3 0 10 0,-3 0-1 0,3 0 1 16,-3 4 1-16,3-4-15 0,-3 4-1 0,3-4 0 15,-10 8 2-15,10-8-12 0,-27 29 0 0,9-13 1 16,2 4 0-16,0 1-1 0,-1 4 1 0,-1-1-1 15,1 1 0-15,-1 0 4 0,1 2 0 0,1-1 0 16,2-3 1-16,1 1 2 0,0 2 1 0,0-6-1 16,2 1 1-16,3-1 7 0,0-2 1 0,2 1 0 15</inkml:trace>
  <inkml:trace contextRef="#ctx0" brushRef="#br0" timeOffset="43318.42">28427 3485 1255 0,'1'0'0'0,"-1"0"0"0,7 0 0 0,-7 0 14 16,3-5 0-16,-3 5 1 0,6-6-1 0,-6 6 15 0,8 0 0 15,-8 0 0-15,23-2 0 0,-7-1 2 0,1-5 2 16,-1 0 0-16,-2-1-1 0,-1-2-16 0,-2-2 1 16,2 0-1-16,1 1 1 0,2 0-5 0,2 0-1 15,1 1 0-15,2 1 1 0,1-1-2 0,2 3 1 16,0 2-1-16,0 3 1 0,0 3-4 0,1 0 0 0,-1 0 1 16,-2 3 0-16,-1 2-4 0,-3-1 0 0,-2 1-1 15,-2 3 2-15,-1 3-4 0,-2-1 1 0,-5 5-1 16,-4 1 2-16,-4 2-3 0,-3 5 1 0,-3 1 0 15,-3-2 0-15,-3 5-1 0,-4-1 0 0,-1 2 0 16,-1-3 1-16,-1 2-1 0,-2-1 0 0,3-3 0 16,1-2 1-16,1 0-1 0,1-6 0 0,1-2 0 15,1 3 1-15,4-3-1 0,2-4 1 0,1 2-1 16,0-3 2-16,0 0-2 0,0 0 0 0,0-2 0 0,0 2 1 16,1-1-1-16,3-3 1 0,4-4-1 0,-10 8 1 15,10-8-1-15,-5 2 1 0,5-2-1 0,-3 3 1 16,3-3-1-16,0 0 1 0,0 0 0 0,2 0 1 15,-2 0-1-15,11-5 0 0,-2-3 0 0,6-3 0 16,5 2 2-16,6-4 1 0,-1 0-1 0,-2 5 0 0,-1 1 1 16,-1 3 0-16,-2 0 1 0,0-1-1 15,-1-1 1-15,-2 4-1 0,-1-1 1 0,0-2-1 16,-1 2-3-16,-1 0 1 0,-2-2-1 0</inkml:trace>
  <inkml:trace contextRef="#ctx0" brushRef="#br0" timeOffset="43785.02">29211 2874 1042 0,'6'-5'0'0,"-6"5"0"0,11-5 0 0,-11 5 5 16,7 0-1-16,-7 0 0 0,8 0 2 0,-8 0 13 15,13 0 0-15,-13 0 0 0,6 0 2 0,-6 0-4 0,3 0 3 16,-3 0-1-16,0 0 0 0,0 0-6 0,0 0 2 15,0 0-1-15,-3 18 1 0,-2 2 1 0,-1 7-1 16,-2 2 1-16,-3-1 1 0,-2 2 1 0,-3 2 0 16,2 1 0-16,1 3 1 0,0 1-3 0,-1 1-1 15,1 1 1-15</inkml:trace>
  <inkml:trace contextRef="#ctx0" brushRef="#br0" timeOffset="44430.41">27829 3542 1017 0,'0'0'0'0,"0"0"0"16,3-8 0-16,-3 8 12 0,3-11-1 0,-3 11 0 16,4-5 1-16,-4 5 12 0,3-5-1 0,-3 5 1 15,1 0 1-15,-1 0-11 0,0 0 1 0,0 0-1 16,0 0 2-16,0 0-7 0,7 0 0 0,-7 0 0 16,14-3 0-16,-14 3-2 0,27-9 0 0,-9 2-1 0,1 3 1 15,2-1 5-15,1 0 1 0,-1-1-1 16,-2 1 0-16,0-3 4 0,-2 0 1 0,1-1-1 0,1 1 1 15,2 0-2-15,0 0 1 16,-2 3 0-16,0-1 0 0,0 1 1 0,0 3 1 0,0-1-1 0,0 3 1 16,0 3-3-16,1-3-1 0,-1 5 1 0,0-3-1 15,0 4 0-15,-2-1 0 0,-1 0 0 0,-1 1 1 16,-3-1-3-16,-2 3 0 0,-2-4 1 0</inkml:trace>
  <inkml:trace contextRef="#ctx0" brushRef="#br0" timeOffset="45090.22">29133 3730 967 0,'1'-3'0'15,"-1"3"0"-15,4-9 0 0,-4 9 48 0,4-8 0 16,-4 8 1-16,5-8-1 0,-5 8 2 0,7-5 2 0,-7 5 0 15,6-3-1-15,-6 3-14 0,11-3 0 0,-11 3 0 16,18-7 1-16,-18 7-21 0,24-14 0 0,-24 14 0 16,30-13 0-16,-13 9-8 0,1-4 1 0,3-2 0 15,1 2 0-15,3 0-4 0,3 0-1 0,0 4 1 16,1-3 0-16,0 3-3 0,1-4 1 0,2 5 0 16,1 1 0-16,1-1-2 0,-2 1 2 0,-2 2-1 15,-1 0 1-15,-2 0-3 0,-2 2 1 0,-3 1 0 0</inkml:trace>
  <inkml:trace contextRef="#ctx0" brushRef="#br0" timeOffset="45409.4">29249 3350 1054 0,'-1'-3'0'0,"1"3"0"0,4-2 0 0,-4 2 14 0,5 0-1 16,-5 0 1-16,2 0 0 0,-2 0 17 0,0 0 0 16,0 0 0-16,0 5 1 0,0-5-6 0,-2 3 1 15,2-3 0-15,-3 18 0 0,0 6-14 0,0 1 0 0,-4 0 1 16,-1 2 1-16,-3-2-8 15,-2-1 2-15,-1 2 0 0,0-3 0 0,-1-1 4 0,1 2-1 0,1 0 0 16,2-3 2-16,5-4-2 0,-1 2 2 0,3-3-1 16,0-4 1-16,4 1-4 0,0-5 1 15,4 0 0-15</inkml:trace>
  <inkml:trace contextRef="#ctx0" brushRef="#br0" timeOffset="46070.55">30016 3534 1206 0,'5'0'0'0,"-5"0"0"0,9 0 0 0,-9 0 9 0,7-8 0 16,-7 8 0-16,3-5 1 0,-3 5 13 0,1 2 1 16,-1-2 0-16,0 0 0 0,0 0-2 0,-1 0-1 15,1 0 0-15,-5-5 2 0,5 5-17 0,-16-16 1 16,16 16 0-16,-25-22 0 0,25 22 0 0,-28-32 2 16,19 17 0-16,1 2 0 0,3 0 0 0,2 1 1 15,1 0-1-15,2 3 2 0,2 1-2 0,1-3 1 16,0 1-1-16,2-1 1 0,3-1-1 0,3-1 1 15,2 2 0-15,1 1 0 0,2 3-4 16,2-5 0-16,-1 3 1 0,2 1 0 0,4 3-4 0,-1-1 2 0,-1 4-2 16,-2-1 2-16,0 3-3 0,0 0 0 0,0 0 0 15,-1 3 2-15,-5-3-3 0,1 5 1 0,-1-2-1 16,-1-1 1-16,1 3-1 0,0 1 1 16,-3 2-1-16,-3 1 1 0,0 2-1 0,-2-3 0 0,-4 5 0 15,-6 4 0-15,-6 4 1 0,-5 6-1 0,-4-2 0 16,-6 1 0-16,-6 2 0 0,-6 1 1 15,-2-1-1-15,0 1 2 0,-1-6-1 0,-2 3 0 0,1-6 0 16,4 1 1-16,3-2 0 0,2-5 0 0,1 0 1 16,1 1-1-16,3-1 2 0,1-1-1 0,1-1 1 0,2-4-1 15,2 0 1-15,1 0-1 0,4 0 1 0,2-2 0 16,4-3 1-16,0-3-1 0,3 4 1 0,2-4 1 0,6 0-4 16,-2 0 2-16,2 0-2 0,0 0 1 0,0 0-2 15,0 0 0-15,0 0 0 0,2 0 0 16,4 0-1-16,0 0 1 0,7 0-1 0,6 0 0 0,10-4 2 15,6 0 0-15,0-1 1 0,-3 2-1 0,-2-2 2 16,-1 5-1-16,0-3 1 0,-1-2-1 0,1 2 3 16,0 0 0-16,-2 1-1 0,0 2 1 0,-2 5 7 0,-2-2 0 15,-1-1 0-15,-1 4 0 0,-4-1 2 0,-1-2 1 16,-3 2-2-16,-2-5 2 0,-3 1-5 0,-3 2 0 16,-5-3 0-16</inkml:trace>
  <inkml:trace contextRef="#ctx0" brushRef="#br0" timeOffset="46564.13">30789 2967 1557 0,'1'0'0'0,"-1"0"0"0,4-5 0 15,-4 5 24-15,3-4 0 0,-3 4 1 0,1-4 0 16,-1 4 25-16,-4 5 2 0,4-5-2 0,-18 24 2 16,2-7-33-16,-1 4 0 0,-1-2 0 0,1-3 0 0,1 0-11 15,-2-4 0-15,2 1 0 0,2 0 0 0,1 2-2 16,2 1 1-16,1 2 0 0,1-3 1 0,-1 1-3 15,2 2 1-15,2-2 0 0,1 1 0 0,2 2 0 16,1-3 1-16,1 1-1 0,-1 1 1 0,2-3-2 16,0 1 0-16,2-5 1 0,3-1-1 0,1-2-3 0,0-5 0 15,-6-3-1-15,11 2 1 0,-3 1-1 0,0-3 0 16,2 1 1-16,3 2-1 0,4-3-1 16,4 0 1-16,0 0-1 0,-1-4 1 0,3-4-1 0,1-3 0 15,1 1 0-15,1-2 1 0,-1-4-1 16,2 0 0-16,-1-5 0 0,-4 1 0 0,-3-4 0 15,-1-1 0-15,-2-1 0 0,-2-1 0 0,-3 2-1 0,-1 0 1 16,-4 1-1-16,-3-1 1 0,-3 4-1 0,-3-1 0 16,-3 4-1-16,-2 1 1 0,-5 1-1 0,-1 4 1 0,-4 4-1 15,-4 0 1-15,-5 5-1 0,-4 1 1 0,-5 4 0 16,-9 5 1-16,-11 5 0 0,-9 2 0 0,-2 8 0 16</inkml:trace>
  <inkml:trace contextRef="#ctx0" brushRef="#br0" timeOffset="47918.88">23126 4311 640 0,'0'0'0'0,"0"0"0"0,-2-6 0 0,2 6 1 0,-2-8 1 15,2 8-1-15,4-6 0 0,-4 6 35 0,3-2 1 16,-3 2 0-16,5 5 0 0,-5-5-4 0,14 0 1 0,-14 0 0 16,29 0 1-16,-7 0-17 0,3 0-1 15,1 0 1-15,-2 0 0 0,0-3-5 0,0 1-1 0,1-1 0 16,2 3 1-16,5 0-1 0,2 0 0 0,1 0 1 16,1 0 0-16,4 0 5 0,3-3 0 15,3 1 0-15,2-1 0 0,3 3 6 0,3 0-1 0,5 0 1 16,-1 0-1-16,4 0 1 15,3-2 1-15,2-1-2 0,3 0 2 0,2 2 1 0,3 1-1 16,1-4 1-16,3 4 0 0,2 0-3 0,2 0-1 0,0 0 0 16,-1 0 2-16,1 4-2 0,-1-4 1 0,-1 0-1 15,-1 0 1-15,-2 4-6 0,0-2 1 0,0-1-2 0,-3 1 2 16,1 1-5-16,-1-3 0 0,-1 0-1 0,-1 0 2 16,2-3-4-16,1 1 0 0,1 1 0 0,-1-1 0 15,1 2-2-15,1 0 0 0,6-3 0 0,1-2 1 16,-1 1 1-16,2 0 0 0,4-3 0 0,-1-3 0 15,3-1 4-15,2-2-1 0,-1 2 1 16,-2 2 0-16,0-2 0 0,-2 1 0 0,-3 2 1 0,-2-3 0 0,-4 3-2 16,-5 2 2-16,-2-2-1 0,-3 0 1 0,-4 0-2 15,-4 0 2-15,-1 0-1 0,-1 4 1 0,-3-1-5 16,-1-2 0-16,0 3 0 0,0 1 0 16,-2 1-2-16,0-1 0 0,0 1 0 0,1 2 1 0,-1 2-2 15,0 1-1-15,2-3 1 0,1 0 1 0,4 0-4 0,1-5 1 16,0 4-1-16,-1-1 1 0,1 2-1 0,2-3 2 15,-1 1-1-15,1 2 0 0,0-3 1 0,0-2-1 0,-2 2 1 16,-2 0 0-16,-2-2-1 0,-3 1 2 16,-2-1 0-16,-2 2-1 0,-3-2-4 0,-4 2 0 15,-1-2 0-15,1 0 0 0,-1 2 0 0,-2 0 2 0,-1 1-1 16,0-1 1-16,-2 3-2 0,-3-3 0 0,2 1 0 16,-1 2 1-16,3 2-2 0,-1 1 0 0,0-3 0 15,0-3 1-15,4 1 0 0,1 2 2 0,-2-3-1 16,-2 2 1-16,-1-1 0 0,-2 0 0 0,1 2 1 15,0-3 1-15,-1 2 0 0,1 1 1 0,0 1 0 16,-2 2 1-16,0-3 0 0,-2 2-1 0,-1 0 1 16,-3 2 0-16,-4-4 0 0,-2 2 1 0,-1 1 0 15,-1-3 0-15,-1 3-2 0,0-3 0 0,-3 2 1 0,-1 1 0 16,-3-3-2-16,-2 0-1 0,0 0 1 0,0 3 1 16,-1-3-5-16,-2 0 0 0,1 0 0 0,1 2 2 15,-2 1-3-15,0-1 0 0,-2 1 0 0,-1 0 1 16,-5-3-2-16,8 8 0 0,-8-8 0 15,3 5 2-15,-3-5-4 0,3 7 2 0,-3-7-1 0,2 5 1 0,-2-5-2 16,-2 3 1-16,2-3-1 0,-3 5 1 0,3-5-4 16,-3 3 1-16,3-3-1 0,-10 7 2 0,1-4-4 15,-5 0 1-15,-6-3 1 0</inkml:trace>
  <inkml:trace contextRef="#ctx0" brushRef="#br0" timeOffset="49118.58">31009 3580 12 0,'5'-2'0'0,"-5"2"0"0,16-11 0 15,-16 11 9-15,25-17 0 0,-9 6 0 0,0 6 0 16,1 2 35-16,3 3-1 0,-1 0 1 0,-2 0 1 0,1 0-7 16,-1 0 0-16,-1-2 0 0,-1 2 1 0,-3-3-24 15,-2 3 2-15,-2 0 0 0,-2 0 0 0,-6 0-8 16,10 0 0-16,-10 0 0 0,9 3 0 0,-9-3-6 16,7 2 2-16,-7-2-2 0,5 3 1 0,-5-3-4 0,3 5 0 15,-3-5 0-15,1 3 2 0,-1-3-4 0,-1 1 2 16,1-1 0-16,-8 8 0 0,1 0-6 0,-1 3-1 15,-6-1 0-15</inkml:trace>
  <inkml:trace contextRef="#ctx0" brushRef="#br0" timeOffset="49372.96">30639 3803 12 0,'2'0'0'0,"-2"0"0"0,4-6 0 0,-4 6 0 0,10-10 0 0,-10 10 0 15,5-5 0-15,-5 5 0 0,3 0 0 0,-3 0 0 16,10-3 0-16,-10 3 0 0,22-12 0 0,-5 1 0 16,3 1 0-16,3 2 4 0,5-5 1 0,-3 2-1 15,-1 2 1-15,-2 1 13 0,-1 0 1 0,0 3-1 16,1 2 1-16,2 0 17 0,0 3 0 0,0 3 0 0,0-3 0 16,0 3 38-16,-1 2 0 0,1-3 0 0,-1 1 1 15,-3 0-12-15,1 2 0 0,1-1-1 16,1 0 1-16,-3-3-16 0,3 2 2 15,-1 2-1-15,-1 1 0 0,-4-1-13 0,1 3 1 0,-1-3 0 16</inkml:trace>
  <inkml:trace contextRef="#ctx0" brushRef="#br0" timeOffset="50020.76">30913 3562 627 0,'0'0'0'0,"0"0"0"0,0-3 0 0,0 3 19 0,0-8 0 16,0 8 0-16,0-8 1 0,0 8 16 0,0-4 0 16,0 4 0-16,5-5 1 0,-5 5-10 0,10-8 1 15,-10 8 0-15,9-5 0 0,-9 5-12 0,10-8 0 16,-10 8-1-16,9-12 2 0,-9 12-7 0,10-4 1 16,-10 4 1-16,19-4-1 0,-19 4-2 0,27 1 1 15,-11 2-1-15,2-3 1 0,1 4 1 0,1 0 0 0,1-2 1 16,0 4 0-16,0-1 3 0,1-2-1 0,0 2 1 15,0-2 0-15,-1-3 0 0,-2 2 0 16,0 1-1-16,-1-2 2 0,-1 3-5 0,-1-1 2 0,-1 2-1 16</inkml:trace>
  <inkml:trace contextRef="#ctx0" brushRef="#br0" timeOffset="52176.84">31677 3456 501 0,'0'0'0'0,"0"0"0"0,1 0 0 0,-1 0 10 0,7-11 1 15,-7 11 0-15,3-5 0 0,-3 5 0 0,3 0 1 16,-3 0 1-16,3 0-1 0,-3 0-12 0,3 0 0 16,-3 0 0-16,4 0 0 0,-4 0-19 0,3 4 1 15,-3-4-1-15,3 0 1 0,-3 0-17 0,3 0 1 16,-3 0 1-16,3 0-1 0,-3 0 11 0,2 1-1 15,-2-1 0-15,0 3 1 0,0-3 7 0,0 0 2 0,0 0-2 16,0 0 1-16,0 0 5 0,0 0 1 0,0 0-1 16,5 4 1-16,-5-4 2 0,4 0 1 0,-4 0-1 15,4 1 1-15,-4-1 2 0,3 0-1 0,-3 0 1 16,3 0-1-16,-3 0 1 0,3 0 1 0,-3 0-1 16,3 0 1-16,-3 0-1 0,4 0 2 0,-4 0-1 15,1 0 1-15,-1 0-1 0,0 0 1 0,0 0 0 0,0 0 0 16,0 0-1-16,-1 0 1 0,1 0 0 15,-4 0 1-15,4 0-2 0,-1-1 2 0,1 1-1 0,-2-4 1 16,2 4-1-16,0-4 1 0,0 4 0 0,-1-4-1 16,1 4 1-16,0-3 0 0,0 3 0 0,-2-1 0 15,2 1 0-15,0-3 0 0,0 3 0 0,-2-5-1 0,2 5 1 16,0-3 0-16,0 3 0 0,0-2 1 0,0 2-1 16,0-3 0-16,0 3 0 0,0-8 1 0,0 8-1 15,-1-3-1-15,1 3 1 0,0-7 1 16,0 7-1-16,0-3 1 0,0 3 0 0,0-3 0 0,0 3 0 15,0-1 0-15,0 1 0 0,0-4 0 0,0 4 0 16,0-4 0-16,0 4 0 0,0 0 1 0,0 0-1 0,-2 1 1 16,2-1-1-16,-5 7 2 0,5-7-2 0,-12 12 0 15,12-12 0-15,-26 29 0 0,10-13 0 0,0 4 0 16,0 1 0-16,-1-1 0 0,-1-4 0 16,-1-2 0-16,0 2 0 0,0 0 0 0,1-8 0 15,3 0 1-15,0 0-1 0,1-3 1 0,-1-2 0 0,1-3 0 16,3 0 0-16,1 0 1 0,4 0 0 0,1 0 0 0,5 0-1 15,-11-8 1-15,11 8 0 0,-9-3 1 0,9 3-1 16,-8-4 0-16,8 4 7 0,-2-1 1 0,2 1-1 16,-3-3 1-16,3 3 6 0,-2 0 0 15,2 0-1-15,0 0 2 0,0 0 3 0,0 3 1 0,0-3-1 16,11 1 0-16,4 3-2 0,4-1 1 0,2-2 0 16,-1 3 0-16,-1-4 3 0,2 3-1 0,-2-3 0 15,-3 1 2-15,-1-1-14 0,-3-1 0 0,-1 1 0 16,-3-3 1-16,-1 3 0 0,-2 0 1 0,-5 0-1 0,8 0 1 15,-8 0 2-15,3 0-1 0,-3 0 0 16,3 0 1-16,-3 0 0 0,1 3 2 0,-1-3-2 16,0 1 2-16,0-1-2 0,0 5 2 0,0-5-1 0,0 11 1 15,0-3-3-15,-1 2 2 0,-1 1-2 0,1-3 2 16,1-1-3-16,0 1 1 0,0-8-1 0,0 8 2 0,0-8 1 16,6 10 1-16,0-7 0 0,-1-3-1 0,-5 0 0 15,10 2 0-15,-4-2 1 0,2-2-1 0,3-4-5 16,2-1 0-16,0-4 0 15,0 0 1-15,-1-3-1 0,3 1 0 0,1-3 0 0,-2 1 0 16,-3-1 1-16,0-2 2 0,-1 2-2 0,-2-3 1 0,-3 2 2 16,-2-4 2-16,-3 1 0 0,-2-1-1 0,-1 2 1 15,-2-1-1-15,-3 2 1 0,-3-1 0 0,-3 5-3 16,-2-2 1-16,-2 4 1 0,1-1-1 0,1 2-1 0,0-2 0 16,-2 2 0-16,1 3 1 0,-1 2-3 15,-1 3 1-15,2-2-1 0,2 2 1 0,2 3-9 0,2 0 1 16,2 0-1-16,2 0 0 0,7 0-2 0,-1 0 0 15,1 0 0-15,-2 3 0 0,2-3-2 0,-3 1 1 0,3-1 0 16,2 8 0-16,1 0-5 0,0 3 0 0,2-1 1 16,3 6-1-16,3 0-2 0,2 1 0 0,-1-1 1 15,1-7 0-15,0-2 0 0,1-6 0 0,2 2 1 16,-3 1 0-16,-2 0 0 0,-1 1 1 0,-1 3-1 16,2-3 2-16,5 1 4 0,2 2 0 0,-1-3 0 15,-1 3 0-15,2-4 2 0,-1 0 1 0,-1 0 1 16,-1 1-1-16,-3 0 6 0,0 1 1 0,-3-1-1 0,-1-2 1 15,-2-3 3-15,-2 2 0 0,-4-2-1 0,3 3 2 16,-3-3-2-16,3 1 0 0,-3-1 1 0,0 0 0 16,0 0-9-16,0 0-1 0,0 0 0 0,0 0 2 15,0 0-5-15,0 0 1 0,0 0-1 0,0 0 1 0,0 0-1 16,0 0 1-16,0 0 0 0,0 0 0 0,0 0-1 16,0 0 0-16,0 0 0 0,3 0 0 0,-3 0 0 15,3 0 0-15,-3 0 0 0,4 0 0 0,-4 0 0 16,3 0 2-16,3-1-2 0,1 1 1 0,-1-3 0 15,0 1 0-15,4-1 0 0,-1-2 0 0,1-1 0 16,-2 1 0-16,-8 5 1 0,10-3-1 0,-10 3 1 16,9-2 0-16,-9 2 0 0,6-4 1 0,-6 4 0 0,4-4 2 15,-4 4-2-15,3 0 1 0,-3 0 1 0,0 0 1 16,0 0-1-16,0 0 1 0,0 0-1 0,-3 0 2 16,-15 5 0-16,-1 0 0 0,-5 1-2 0,-1 2 2 15,-1 0-2-15,2 2 2 0,2-6-3 0,0 4 0 16,4 0 1-16,-1 0-1 0,0 0-1 0,1 0 2 15,10-7-2-15,0 6 2 0,2-6-2 0,0 3 1 0,6-4-1 16,-7 3 0-16,7-3-1 0,-3 4 2 0,3-4-2 16,-3 4 1-16,3-4 0 0,0 1 0 0,6 10-1 15,4-3 2-15,6-1-3 0,6 4 1 0,11-3 0 16,-2-1 1-16,-1-2-2 0,-1-2 0 16,-2-1 0-16,0 1 1 0,0-3-2 0,0 3 0 15,-3-3 0-15,-2 0 1 0,1 0-1 0,-1 0 0 0,-5 0 0 16,1 0 0-16,0 0-3 0,-3-3 1 0,-5 3-1 15,0-3 1-15,-1 1-9 0,1 2 0 0,-4-3 0 16,0 3-1-16,-6 0-1 0,10-5 0 0,-10 5 0 0,6-3 1 16,-6 3-1-16,7-1 2 0,-7 1 0 0,3-3 0 15,-3 3 2-15,3-5 0 0,-3 5 0 0,3-3 1 16,-3 3 3-16,4 0 1 0,-4 0-1 0,0 0 1 16,0 0 2-16,0 0-1 0,0 0 1 0,0 0 1 15,0 0 0-15,0 0 1 0,0 0-1 0,-7 4 1 0,7-4 0 16,-8 8 0-16,8-8 0 0,-9 11 0 0,9-11 0 15,-10 8 0-15,10-8 0 0,-6 8 0 0,6-8 0 16,-3 5 1-16,3-5 0 0,-4 5 0 0,4-5 0 16,-3 3 0-16,3-3 1 0,0 1 0 0,0-1-1 15,0 0 0-15,0 0 0 0,2 4 1 0,-2-4-2 0,5 0 0 16,6 0 0-16</inkml:trace>
  <inkml:trace contextRef="#ctx0" brushRef="#br0" timeOffset="52404.29">32266 3490 614 0,'0'-4'0'0,"0"4"0"16,7-9 0-16,-7 9 6 0,14-8 1 0,-14 8-2 16,10-8 2-16,-10 8-2 0,1-3 0 0,-1 3 0 15,-3-2 0-15,3 2-5 0,0 0 0 0,0 0 0 16,0 0 1-16,0 0-5 0,0 0 1 0,0 0-1 15,-1 2 1-15,1-2-12 0,0 3 2 0,0-3-1 16,0 8 1-16,0-8-7 0,6 11-1 0,-6-11 1 0</inkml:trace>
  <inkml:trace contextRef="#ctx0" brushRef="#br0" timeOffset="52523.35">32408 3592 12 0,'2'4'0'0,"-2"-4"0"0,11 0 0 0,-11 0 0 16,21 0 0-16,-21 0 0 0,16 0 0 15,-16 0 0-15,8 4 0 0,-8-4 0 0,3 7 0 16,-3-7 0-16,3 0 0 0,-3 0 0 0,2 1 0 0,-2-1 0 15,-2 8 0-15,2-8 0 0,-5 8 0 0,5-8 0 16,-14 11 0-16,14-11 0 0,-16 14 0 0,16-14 0 16,-11 12 0-16,11-12 0 0</inkml:trace>
  <inkml:trace contextRef="#ctx0" brushRef="#br0" timeOffset="55557.54">13503 4959 12 0,'0'0'0'0,"0"0"7"0,0 0-1 15,0 0 1-15,0-7 1 0,0 7 41 0,0-1 2 16,0 1-2-16,0 1 2 0,0-1 28 0,0 4 1 16,0-4 0-16,0 0-1 0,0 0-34 0,0 0 0 15,0 0 0-15,0 0 0 0,0 0-16 0,0 0 0 16,0 0 0-16,0 0 2 0,0 0-10 0,13-5 1 0,-13 5 1 16,21-6-1-16,-4 1-6 0,6 0 0 0,-3 0 0 15,-1 2 0-15,-1-2-6 0,0 2 2 0,1 2-2 16,1-1 1-1,1 0-4-15,0 2 1 0,1-3-1 0,4 2 1 0,2-2 8 0,1-1 0 0,0 3-1 16,3-2 1-16,1-2 1 0,1 2 0 0,1 1 0 16,0 2 1-16,1-3 3 0,3 3 0 0,-1-3 1 15,0 3 0-15,2 3-3 0,-5-3 0 0,2 3 0 16,-4-3 0-16,1 2 3 0,-1 1 0 0,-3-3 1 16,-1 1-1-16,0 3-6 0,-4-4-1 0,-4 3 1 15,0-3 1-15,-4 0-4 0,-4-3 1 0,-2 3-1 0,-1 0 1 16,-10 0-4-16,8-5 0 0,-8 5 0 0,3 0 1 15,-3 0 1-15,5 0 0 0,-5 0 0 0,1 0 1 16,-1 0-1-16,2 0 0 0,-2 0 1 0,0 0-1 16,0 0-1-16,0 0 0 0,0 0 1 0,-3 0 0 15,3 0-3-15,-13 0 1 0,-5 0-1 0,-2 1 1 0,-4 6-2 16,-2-2 0-16,-4 2 0 0</inkml:trace>
  <inkml:trace contextRef="#ctx0" brushRef="#br0" timeOffset="55969.36">13422 5062 1030 0,'0'-3'0'0,"0"3"0"15,-2-2 0-15,2 2 8 0,-4 2-1 0,4-2 1 16,-5 0 1-16,5 0 6 0,0 0 1 0,0 0-1 15,0 3 1-15,0-3-10 0,0 0 0 0,0 0 0 16,6 0 1-16,-6 0-7 0,13 0 0 0,-13 0 0 16,21-3 1-16,-5 1-1 0,4-1 0 0,1-2 0 15,0 5 0-15,0-5-1 0,-1 2 1 0,3 0-1 16,5 1 1-16,1 2 0 0,4-3 0 0,1 0 0 16,-1 1 0-16,6-4 1 0,-1 0 0 0,2-1 0 0,0 3 0 15,1-1 5-15,4 0-1 0,1 2 1 16,-3-2-1-16,2-1 6 0,-2 1-1 0,0 0 0 0,-2-2 1 15,0 2 1-15,-1-3 1 0,-1 3-1 0,-4 2 1 16,-2-2 4-16,-1 2 1 0,-7 0 0 0,-1 1 0 0,-1-1 2 16,-6 3 1-16,-1-5-1 0,-3 5 0 0,-2-4 6 15,-1 2 1-15,-2 0 0 0,0 2 0 0,-8 0 5 16,4-3 2-16,-4 3-1 0,2 0 1 0,-2 0-9 16,3 0-1-16,-3 0 1 0,3 0 1 0,-3 0-14 15,2 3 2-15,-2-3-1 0</inkml:trace>
  <inkml:trace contextRef="#ctx0" brushRef="#br0" timeOffset="70822.78">23585 6352 12 0,'0'0'0'0,"0"0"0"0,0-8 0 0,0 8 0 16,-4-19 0-16,4 19 0 0,-3-19 0 0,3 19 0 16,-3-8 0-16,3 8 0 0,-3-3 0 0,3 3 26 0,-3-13-1 15,3 13 1-15,-4-11 0 0,4 11 31 16,-1-12 1-16,1 12-1 0,0-13 1 0,0 13-4 0,-3-17 1 16,3 17 0-16,0-15 0 0,0 15-9 15,3-12 1-15,-3 12-1 0,8-13 1 0,-8 13-11 0,6-21 0 16,-6 21 0-16,13-20 0 0,-13 20-11 0,16-21-1 15,-16 21 1-15,16-20 1 0,-16 20-6 0,16-21 0 16,-16 21 0-16,14-16 1 0,-14 16-5 0,11-11 1 16,-11 11 0-16,11-9 0 0,-11 9-4 0,13-8 2 15,-13 8-2-15,21-11 2 0,-21 11 0 0,29-10-1 0,-29 10 1 16,28-11 0-16,-28 11-1 0,27-9 1 0,-27 9-1 16,26-7 1-16,-26 7-2 0,30-4 2 0,-30 4-2 15,26-2 2-15,-26 2-4 0,14-3 0 0,-14 3 0 16,10 3 1-16,-10-3-2 0,9 2 0 0,-9-2 0 15,8 4 1-15,-8-4-3 0,6 7 1 0,-6-7 0 16,7 15 0-16,-7-15-2 0,5 29 1 0,-4-12-1 16,-1-1 1-16,-3-2-2 0,0 5 1 0,-2-3-1 15,0-3 1-15,1-2-1 0,-1-1-1 0,0-1 1 16,0 2 1-16,-1 2-3 0,-1-1 1 0,-1 3-1 0,-1-3 2 16,-1 3-3-16,-2 4 1 0,-1-4-1 0,0 1 1 15,-1-1-1-15,-1 0 0 0,1 1 0 16,0-5 1-16,1 2-2 0,-5-4 0 0,2 3 0 0,-1 0 2 15,1-2-2-15,-3 1 1 0,1-2 1 0,1-1-1 0,-1 3-1 16,-1-3 1-16,0 2-1 0,1 1 0 0,3-3-1 16,-3 1 1-16,0 2 1 0,1-3-1 0,1-3 0 15,2 3 0-15,1-3 1 0,2-1 0 0,1 0-2 16,2-1 1-16,2-3 0 0,1 1 0 0,5-1-1 0,-5 3 1 16,5-3-1-16,-3 0 2 0,3 0-2 0,-2 0 1 15,2 0 0-15,-4 0 0 0,4 0 0 0,-2 0 0 16,2 0-1-16,0 0 1 0,0 0-1 0,0-4 1 15,0 4 1-15,8-5-1 0,3-3 0 0,4 0 0 16,2-3 1-16,1 3-1 0,-1 0 1 0,4 0 2 16,-4 2-2-16,1 3 2 0,-2-2 1 0,0 2 1 0,-2 3 0 15,2-3 1-15,0 1 2 0,0 2 0 0,0-3 0 16,0 3 1-16,0 3 9 0,-2 2 2 0,1 0-1 16,0-1 0-16,-2 3 4 0,0 1 0 0,-2-4-1 15,0 4 1-15,-3-5 0 0,0 2 0 0,-1 0-1 16,-1 3 1-16,-1-3-3 0,0 1 1 0,1-1-1 15,2-1 1-15,-8-4-11 0,8 4 2 0,-8-4-2 16,9 1 1-16,-9-1-4 0,10 3 0 0,-10-3 0 16,11 0 0-16,-3 0-1 0,2 0 0 0,1 0 0 15,-3 0 1-15,1-3-2 0,1 2-1 0,-1-6 1 16,3 1 0-16,2-2 2 0,0 0 0 0,1 0 0 0,-1 2 1 16,0 0-1-16,1-1 1 0,-4 1-1 0</inkml:trace>
  <inkml:trace contextRef="#ctx0" brushRef="#br0" timeOffset="71369.64">24267 6051 1583 0,'5'-1'0'0,"-5"1"0"15,11-8 0-15,-11 8 39 0,4-8 0 0,-4 8 1 16,7-3 0-16,-7 3 8 0,3-2 2 0,-3 2-1 0,3 0 1 16,-3 0-34-16,3 0 2 0,-3 0-1 0,2 0 1 15,-2 0-10-15,0-8 0 0,0 8 0 0,8-5 0 16,-8 5-5-16,21-14 0 0,-5 6 1 0,1 2 0 15,4 3-4-15,3-2 1 0,0 2 0 0,-2 0 0 16,0 1-1-16,1-3 0 0,-1 4 0 16,-1-1 0-16,-1 2 0 0,0-3 0 0,-1 1 0 0,-2 2 0 0,-1 2-1 15,-2 1 0-15,-2-3 0 0,-3 2 1 0,-2-2-3 16,-4-2 1-16,-3 2-1 0,6 0 1 0,-6 0-4 16,3 0 2-16,-3 0-1 0,2 2 1 0,-2-2-3 0,0 0 0 15,0 0 1-15,0 0 0 0,0 0-3 0,0 0 1 16,0 0-1-16,-3 0 1 0,3 0-3 0,-5 3 0 15,5-3 0-15</inkml:trace>
  <inkml:trace contextRef="#ctx0" brushRef="#br0" timeOffset="72420.49">24471 6021 438 0,'-3'0'0'0,"3"0"0"16,-10-3 0-16,4 1 9 0,-1 2 0 0,-1 0 0 15,0 2 1-15,0 1-9 0,-1-3 1 0,1 2-1 16,0-1 1-16,0 1-19 0,0 1 0 0,-2-3 0 15,-1 5 1-15,-3-2-6 0,-4 2 2 0,2-2 0 16,2 2 0-16,0-1 2 0,-1 1 0 0,4 2 0 16,5-6 0-16,6-1 4 0,-5 3 2 0,5-3 0 15,-5 2-1-15,5-2 5 0,-5 3 1 0,5-3-1 16,-1 3 0-16,1-3 2 0,-5 8 1 0,5-8-1 16,-5 6 0-16,5-6 2 0,-3 10 0 0,3-10-1 0,-1 9 2 15,1-9 4-15,-5 10 0 0,5-10 0 0,-3 11 1 16,3-11 34-16,0 5 0 0,0-5 0 0,-2 8 0 15,2-8 27-15,0 8 1 0,0-8-1 0,-2 3 1 0,2-3-12 16,0 8 2-16,0-8 0 0,0 4 0 0,0-4-13 16,0 8 2-16,0-8 0 0,5 5-1 0,-5-5-10 15,7 8 0-15,-7-8 0 0,4 5 0 0,-4-5-5 16,3 6 0-16,-3-6 0 0,4 5 1 0,-4-5-5 16,3 1-1-16,-3-1 0 0,3 4 2 0,-3-4-4 15,3 3 0-15,-3-3 1 0,3 0 0 0,-3 0-4 0,4 0 1 16,-4 0 0-16,1 0 0 0,-1 0-6 0,0 5 1 15,0-5 1-15,0 0-1 0,0 0-3 0,0 0 1 16,0 0-1-16,0 0 1 0,0 0-3 0,0 0 0 16,0 0-1-16,0 0 2 0,0 0-3 0,0 3 1 15,0-3-2-15,0 4 2 0,0-4-2 0,0 0-1 16,0 0 1-16,0 0 0 0,0 0-1 0,0 4-1 16,0-4 0-16,5 0 2 0,-5 0-2 0,5 4 1 0,-5-4-1 15,3 2 0-15,-3-2 1 0,3 3-1 0,-3-3 0 16,3 3 2-16,-3-3-2 0,4 5 1 0,-4-5-1 15,4 2 1-15,-4-2 1 0,11 0-1 0,-4 0 1 16,-1-2 0-16,4-3 4 0,1 2 2 0,2-2-2 16,1-1 1-16,0 1 6 0,-1 1 1 0,0-1 0 15,-2 2 1-15,0-2 11 0,0 2 2 0,1 1-2 16,-3 1 1-16,-1-1-10 0,0 2 2 0,0 0-2 16,2 0 1-16,-6 0-6 0,1 0 0 0,1 0 0 0,1 0 1 15,-7 0 4-15,11 0 0 0,-11 0 0 0,8 0 2 16,-8 0-3-16,10 0 0 0,-10 0 0 0,9 2 0 15,-9-2-6-15,6 3 2 0,-6-3 0 0,7 4-1 16,-7-4-4-16,13 12 0 0,-5-8 0 0,-2 1 1 16,-1 1-7-16,-2 2 2 0,-3-8-1 0,5 8 1 0,-4-1-4 15,1-1 0-15,-1 2 1 0,-1-3-1 0,0 2-1 16,0-2 0-16,0 3 0 0,-1 0 0 0,-1 0-1 16,1 1 1-16,-1 3-1 0,-1-5 2 0,1 6-2 15,1-3 1-15,-1 1-1 0,-1-3 1 0,3-4-1 16,-3 1 1-16,3-5 0 0,-5 11 0 0,5-11-1 0,-3 3 0 15,3-3 0-15,-3 5 1 0,3-5-1 0,0 2 0 16,0-2 0-16,-4 6 0 0,4-6 0 0,-3 2 0 16,3-2 0-16,-6 6 1 0,6-6 2 0,-11 6-1 15,3-3 0-15,-2 1 0 0,-1 0 3 0,-2 0-1 16,2 0 1-16,2-1 0 0,1-1 2 0,0 1 0 0,0-3 0 16,-2 2-1-16,1-1 1 0,-1 1 1 0,0-2 0 15,1 0 0-15,-1 3 0 0,1-3-1 0,1 0 1 16,0 0 1-16,0 0 0 0,1 0 1 0,7 0-1 15,-9 0 1-15,9 0-3 0,-11 0 1 0,11 0 0 16,-10 0 0-16,10 0-5 0,-8 0 2 0,8 0-1 16,-3 0 1-16,3 0-4 0,-6 2 0 0,6-2 0 15,-2 0 1-15,2 0-2 0,-3 0 1 0,3 0 0 16,-3 0 1-16,3 0-2 0,-4 0 1 0,4 0 0 16,-3 0 0-16,3 0 0 0,0 0 0 0,0 0 0 15,0 0 0-15,0 0 1 0,0 0 0 0,0 0-1 0,0 0 1 16,0 0 0-16,0 0 2 0,0 0-2 0,0 0 1 15,0 0 0-15,-1 0-1 0,1 0 0 0,0 0 1 16,0 0 0-16,0 0-1 0,0 0 0 0,0 0 0 0,0 0 1 16,0 0-1-16,0 0 0 0,0 3 2 15,0-3-2-15,0 0 0 0,0 0 0 0</inkml:trace>
  <inkml:trace contextRef="#ctx0" brushRef="#br0" timeOffset="73703.47">22874 5814 12 0,'0'0'0'0,"0"0"0"15,0 0 0-15,0 0 55 0,0 0 0 0,0 0 0 16,0 0 1-16,0 0 48 0,0 0 1 0,0 0-1 0,0 0 1 15,0 0-42-15,0 0 0 0,0 0 0 0,4 3 1 16,-4-3-3-16,7 2 0 0,-7-2 0 0,9 6 1 16,-9-6-22-16,16 13 0 0,-16-13 1 0,15 20-1 0,-15-20-1 15,9 24 1-15,-9-24-1 0,11 25 1 16,-11-25-5-16,16 24 0 0,-16-24 0 0,16 28 1 0,-16-28 5 16,15 29 2-16,-15-29-2 0,16 21 2 0,-16-21-12 15,9 15 2-15,-9-15 0 0,7 18-1 0,-7-18-6 16,6 20 0-16,-6-20 0 0,6 24-1 0,-6-24-8 15,11 25 1-15,-11-25 0 0,8 21 0 0,-8-21-6 16,-1 16 1-16,1-16-1 0,-3 17 2 0,3-17-7 16,-4 21 2-16,4-21 0 0,-3 27 0 0,3-27-3 0,-5 28 1 15,5-28-2-15,-1 29 2 0,1-29-2 0,-3 28 0 16,3-28 1-16,-3 27-1 0,3-27 1 0,-4 22 0 16,4-22-1-16,0 26 1 0,0-26-1 0,2 17 2 15,-2-17 0-15,-2 19 0 0,2-19-2 0,-6 21 2 16,6-21-1-16,-5 17 0 0,5-17 0 0,-3 19 0 0,3-19-1 15,-3 21 2-15,3-21-2 0,-5 17 1 0,5-17 0 16,-6 19-1-16,6-19 1 0,-5 21 1 0,5-21-2 16,-8 14 2-16,8-14 0 0,-7 19-1 0,7-19 1 15,-1 9 0-15,1-9 2 0,-3 12 1 0,3-12-1 16,-3 7 1-16,3-7-1 0,0 13 1 0,0-13 0 16,-4 13 0-16,4-13-1 0,0 11 1 0,0-11 1 15,-3 9-1-15,3-9-4 0,0 4 2 0,0-4 0 16,0 4 0-16,0-4-5 0,0 3 2 0,0-3-2 15,0 8 2-15,0-8-3 0,0 5 0 0,0-5 0 16,0 8 1-16,0-8-2 0,0 5 0 0,0-5 0 0,0 6 0 16,0-6 0-16,0 5 0 0,0-5 0 0,0 5 2 15,0-5-2-15,0 3 1 0,0-3-1 0,0 5 1 16,0-5 0-16,0 1-1 0,0-1 0 0,0 3 1 0,0-3-1 16,-1 8 0-16,1-8 0 0,0 10 2 0,0-10-1 15,-4 22 0-15,4-22 0 0,-3 28 1 0,0-10-2 16,0 1 1-16,0-2 0 0,-1-1 0 0,3-8 0 15,1-3-1-15,0-5 0 0,0 4 1 0,0-4-2 16,0 8 1-16,0-8 0 0,0 4 0 0,0-4-1 16,0 1 2-16,0-1-1 0,0 3 0 0,0-3-1 15,0 3 1-15,0-3-1 0,0 5 1 0,0-5-1 0,0 2 0 16,0-2 0-16,0 0 1 0,0 0-1 0,0 0 0 16,0 0 0-16,0 1 1 0,0-1-1 0,0 0 0 15,0 0 0-15</inkml:trace>
  <inkml:trace contextRef="#ctx0" brushRef="#br0" timeOffset="75044.1">25175 5997 12 0,'3'-1'0'0,"-3"1"0"15,0-3 0-15,0 3 237 0,0-3 1 0,0 3-2 16,0-5 2-16,0 5-185 0,5-24 1 0,-5 24 0 16,5-17 0-16,-5 17-54 0,3-11 0 0,-3 11 0 0,3-2 0 15,-3 2-34-15,4-3 1 0,-4 3 1 0,1-5-1 16,-1 5-91-16,0-6-1 0,0 6 1 0,2-2-1 16,-2 2 86-16,6-8-1 0,-6 8 1 0,5-5 0 0,-5 5 13 15,0-3 0-15,0 3 0 0,0-3 1 0,0 3 24 16,0-1 1-16,0 1 0 0,0-5 0 0,0 5 6 15,0 1 2-15,0-1-1 0,0 4 1 0,0-4 18 16,0 3 0-16,0-3 0 0,0 4 1 0,0-4 21 16,9 16 2-16,-9-16-1 0,10 27 1 0,-5-11 0 0,1 0 1 15,1 0-1 1,-3-4 1-16,1-1-9 0,-2-6 1 0,1 3 0 0,0 0-1 0,3 5-9 16,-3-1-1-16,1 1 1 0,0 3 0 0,1 0-6 15,1 1 1-15,-2 2 0 0,-1-1 1 0,1-3-7 0,0 1 2 16,0 2-2-16,-1-3 2 0,1 1-2 0,0 0 0 15,1 2 1-15,-1-6-1 0,-3-1-6 0,-1-1 0 16,1-2-1-16,0 0 1 0,-2-8 1 0,3 8 1 16,-3-1 0-16,0 1 0 0,0 2-1 0,0 1 1 0,-2-2-1 15,1 4 0-15,-1 0 0 0,0 1 1 0,1-4 0 16,-1 1 0-16,2 1-2 0,0-1 1 0,-1-1-2 16,-1-1 2-16,0 2-3 0,-1 1 0 0,0 0 0 15,0-2 0-15,0 1-1 0,-1 1-1 0,1-2 0 16,0 1 1-16,1 0-3 0,1-5 1 0,-2 1 0 15,1 1 0-15,1-4-3 0,-1 1 0 0,2-5 0 16,-3 5 0-16,3-5-2 0,0 6-1 0,0-6 1 16,-2 8 0-16,2-8-1 0,0 10 1 0,0-10-1 15,0 11 1-15,0-11-3 0,0 5 1 0,0-5-1 0,0 7 0 16,0-7 0-16,0 8-1 0,0-8 0 0,-1 5 0 16,1-5-1-16,-4 8 0 0,4-8 1 0,-3 8-1 15,3-8-1-15,-5 8 1 0,5-8 0 0,-6 9 0 16,6-9-1-16,-6 5 1 0,6-5 0 0,-7 6 0 0,7-6 1 15,-3 5-1-15,3-5 0 0,-6 3 1 0,6-3 3 16,-3 5 0-16,3-5 0 0,-4 5 0 0,4-5 1 16,-3 6 0-16,3-6-1 0,-3 7 2 0,3-7 0 15,-3 11 0-15,3-11 0 0,0 9 1 0,0-9-2 0,0 11-1 16,0-11 1-16,0 3 1 0,0-3-3 0,0 5 1 16,0-5-1-16,0 2 2 0,0-2-3 0,-2 3 0 15,2-3 1-15,0 0 0 0,0 0 3 0,0 0 0 16,0 0-1-16,0 0 1 0,0 0 4 0,0 0 1 15,0 0-1-15,0 3 0 0,0-3 4 0,0 0 0 16,0 0 1-16,0 0 0 0,0 0 0 0,0 2-1 0,0-2 1 16,0 0 1-16,0 0-3 0,-1 3 2 0,1-3 0 15,1 3-1-15,-1-3-6 0,2 5 2 0,-2-5-2 16,0 1 1-16,0-1-7 0,0 7 1 0,0-7 1 16,0 1-1-16,0-1-2 0,0 7 0 0,0-7-1 15,5 1 1-15,-5-1-2 0,3 3 1 0,-3-3-1 16,0 3 1-16,0-3-1 0,0 5 0 0,0-5 0 15,0 2 0-15,0-2 0 0,0 3 0 0,0-3 0 16,0 3 0-16,0-3-1 0,5 3 1 0,-5-3-1 16,3 5 1-16,-3-5-2 0,0 2 1 0,0-2 0 0,0 3 0 15,0-3-2-15,0 3 1 0,0-3 0 0</inkml:trace>
  <inkml:trace contextRef="#ctx0" brushRef="#br0" timeOffset="77640.78">22156 6396 12 0,'0'0'0'0,"0"0"0"0,0-7 0 0,0 7 0 16,-3-7 0-16,3 7 0 0,-3-6 0 0,3 6 0 16,-3-6 0-16,3 6 0 0,-3-5 0 0,3 5 0 15,-5-13 0-15,5 13 0 0,-6-11 0 0,6 11 26 16,-7-9-1-16,7 9 1 0,-6-8 0 0,6 8-10 16,-2-5 1-16,2 5-1 0,-1-6 1 0,1 6 14 15,-5-2-1-15,5 2 0 0,-3-8 2 0,3 8 0 0,-4-5 1 16,4 5-1-16,-1-8 1 0,1 8-4 0,-5-3 0 15,5 3 0-15,-3-8 0 0,3 8-3 0,0-12 1 16,0 12 0-16,-2-13 0 0,2 13 1 0,0-16 1 16,0 16-1-16,0-17 2 0,0 17-3 0,0-21 1 15,0 21-2-15,2-16 3 0,-2 16-6 0,8-14 1 16,-8 14-1-16,1-9 1 0,-1 9 4 0,5-10 1 0,-5 10 0 16,7-8 0-16,-7 8-5 0,6-11 1 0,-6 11-2 15,11-13 2-15,-11 13-6 0,16-12 1 0,-16 12 0 16,18-11 1-16,-18 11 2 0,24-13 2 0,-24 13-2 15,30-10 2-15,-13 7-2 0,2 0 0 0,-3 2 1 16,2 1-1-16,-1-4-1 0,1 4-1 0,0 0 0 16,-1 0 1-16,1 4-2 0,1-4 0 0,0 4 0 15,-3-2 0-15,-3 1-7 0,-1 0 0 0,-2 2 1 16,-1 0-1-16,-2 1-4 0,-2 0 0 0,-1 1 0 0,1 1 0 16,2-2-3-16,-4 2-1 0,0 3 1 15,0-3-1-15,0 5 1 0,0-2 1 0,-1 1-1 0,1-2 1 16,-3 2-1-16,2 0-1 0,1-3 1 0,0 2 1 15,-1-3-2-15,1 2 2 0,-3-3 0 0,2 0 0 16,-2-7-3-16,3 9 1 0,-3-9-1 0,0 11 1 16,0-11-2-16,-3 8 0 0,3-8 1 0,-5 5 0 0,5-5-4 15,-8 10 1-15,3-4 0 0,-1 0 1 0,-2 2-2 16,-2 0 0-16,4 0 0 0,-4 0 0 0,1 0-2 16,-1-5 2-16,2 2 0 0,0 3 0 0,0-5-1 0,0 2 1 15,2 2-1-15,-4-2 1 0,4-2-1 0,1 2 0 16,5-5 0-16,-11 10 0 0,11-10 0 15,-10 11-1-15,4-3 1 0,0-4 0 0,-1 4 0 0,1-3 0 16,-4 1 0-16,1 4 0 0,-1-2 0 0,-1 0-1 16,0 0 1-16,0 0 1 0,0-2-1 0,-1 2 1 15,1 0 0-15,0-2 0 0,0-1-1 0,0 3 1 16,1-4 0-16,2 1 0 0,2-2-1 0,1 1 1 16,5-4 0-16,-11 7 0 0,11-7-1 0,-6 10 1 0,6-10 0 15,-5 5 0-15,5-5-1 0,-5 3 1 0,5-3 0 16,-3 3 0-16,3-3 0 0,-3 5 0 0,3-5 0 15,-4 1 0-15,4-1 0 0,-3 4 0 0,3-4 0 16,-3 3 0-16,3-3 0 0,0 0 0 0,0 0 0 16,-2 0 1-16,2 0-1 0,0 4 1 0,0-4-1 15,0 2 1-15,0-2 0 0,0 3 0 0,0-3 0 16,0 3 1-16,0-3-1 0,5 4 0 0,-5-4 0 16,11 4 0-16,-4-4 1 0,-1 0 1 0,2 0-1 15,3 0 1-15,-1 0-1 0,3 0 1 0,-2 0-1 0,0 0 1 16,0-3-1-16,0 0 1 15,0 1-1-15,1-1 0 0,0 2-1 0,3-1 2 0,-1 0-1 0,0 2 0 16,1 0 0-16,1 0 2 0,0 0-2 0,-2 0 1 16,2 0 2-16,-3 0 0 0,1 0 1 0,0 0 0 15,2-3-2-15,0 2 1 0,-2 1-1 0,1 0 2 0,-2 0-1 16,-1 0 1-16,-1 0 0 0,1 0 0 0,-3-3 1 16,-1-1 1-16,-1 3 0 0,-1-2 0 0,0 1-3 15,1 2 2-15,1 0-1 0,-4 0 0 0,4 0-5 16,-1 0 2-16,1 0-2 0,-2 0 1 0,-6 0-1 15,10 0 0-15,-10 0 0 0,8 0 2 0,-8 0-2 0,4 2 0 16,-4-2 0-16,7 0 0 0,-7 0 0 0,5 3 1 16,-5-3 0-16,3 5 0 0,-3-5 0 0,6 0 0 15,-6 0 1-15,7 0-1 0,-7 0 0 0,6 0 1 16,-6 0 0-16,5 3 0 0,-5-3-2 0,3 0 0 0,-3 0 0 16,3 0 2-16,-3 0-3 0,3 0 0 0,-3 0 0 15,3 0 1-15,-3 0-1 0,4 0 0 0,-4 0 0 16,3 0 1-16,-3 0-1 0,3 0 0 0,-3 0 0 15,0 0 0-15,0 0 0 0,0 0 0 0,0 0 0 16,0 0 0-16,0 0-1 0,0 0 1 0,0 0 0 16</inkml:trace>
  <inkml:trace contextRef="#ctx0" brushRef="#br0" timeOffset="83190.66">25649 6078 12 0,'0'0'0'0,"0"0"0"0,0-8 0 16,0 8 0-16,1-20 0 0,-1 20 0 0,7-16 0 0,-7 16 0 15,3-5 0-15,-3 5 0 0,3-3 0 0,-3 3 13 16,5 0 2-16,-5 0-1 0,1 0 1 0,-1 0 64 16,7 0 0-16,-7 0 1 0,3 0 0 0,-3 0-42 15,3 0 1-15,-3 0 0 0,3 0 1 0,-3 0-3 0,3 0 1 16,-3 0-1-16,2 0 1 0,-2 0-2 0,0 0 1 15,0 0 0-15,-3 3 0 0,3-3-3 0,-3 8 0 16,3-8 1-16,-5 16 0 0,5-16-7 0,-6 25 1 16,6-25 0-16,-8 24 1 0,8-24-8 0,-10 17 1 15,10-17-1-15,-8 13 2 0,8-13-7 0,-3 11 3 16,3-11-1-16,-5 13 0 0,5-13-8 0,-3 8 1 0,3-8 1 16,-5 12-1-16,5-12-3 0,-6 16 1 15,6-16-1-15,-3 26 1 0,-1-11-3 0,1 3 0 0,0-2-1 16,1-4 1-16,2-1 0 0,0-3 1 0,0-1 0 15,0 1-1-15,0-1 0 0,0 5 0 0,0-5 0 16,0 6 0-16,0 0 0 0,0-2 1 0,0 3 0 16,0 2 0-16,0 0-2 0,-1 0 1 0,-1-2 0 15,1 0 0-15,-1-1-2 0,0-2 2 0,2 2-1 16,0-6 0-16,0 3-1 0,0-5 0 0,0-5 0 16,0 11 1-16,0-11-2 0,0 8 1 0,0-8-1 15,0 4 2-15,0-4-3 0,0 5 0 0,0-5 1 0,0 3 0 16,0-3-2-16,0 4 2 0,0-4-1 0,0 4 1 15,0-4-2-15,0 2 0 0,0-2 0 0,0 1 2 16,0-1-3-16,0 2 1 0,0-2 0 0,0 3 1 0,0-3-2 16,0 0 1-16,0 0-1 0,0 2 1 0,0-2-1 15,0 3 0-15,0-3 1 0,0 0 0 0,0 0-1 16,0 0 1-16,0 0-1 0</inkml:trace>
  <inkml:trace contextRef="#ctx0" brushRef="#br0" timeOffset="84170.23">25999 6205 841 0,'-1'0'0'0,"1"0"0"0,1-8 0 15,-1 8 18-15,2-3 1 0,-2 3-1 0,0-2 1 16,0 2 16-16,-2-3 0 0,2 3 0 0,-3 0 0 16,3 0-19-16,-3 0 0 0,3 0 0 0,-5-5 0 15,5 5-11-15,-13-14 1 0,13 14-2 0,-16-13 2 0,16 13-6 16,-9-12 0-16,9 12 0 0,-3-10 1 0,3 10-1 16,-5-3 0-16,5 3 0 0,0-5 0 0,0 5 0 15,0-3 0-15,0 3 0 0,2-3 0 0,-2 3 0 16,6-6 0-16,-6 6 0 0,11-13 1 0,-11 13 0 0,21-11 0 15,-21 11 0-15,25-11 0 0,-25 11 4 0,24-10 0 16,-24 10 1-16,24-4 0 0,-24 4 3 0,19-8 1 16,-19 8-1-16,26-7 1 0,-10 6 0 0,1-6 0 15,1 3 0-15,-1 2 1 0,2-1-1 16,2 3 2-16,-3 3-2 0,-4-3 1 0,0 2-2 0,-1 1 0 16,-2-2 0-16,0 3 0 0,2-1 0 0,1 0 0 15,-1 2 0-15,-5-1 0 0,-1 4 0 0,-3-3 1 16,1 3 0-16,0 3 0 0,0 2-5 0,-2 1-1 0,0 2 1 15,-1 0 0-15,-1-1-3 0,-1 3 1 0,-1-2-1 16,1-4 0-16,1-1-2 0,1-1 1 0,-1-4 0 16,1 1 1-16,-2 1-2 0,0-1 0 0,0 1 0 15,0 0 0-15,0 0 0 0,0-5 0 0,0-3 0 16,0 10 0-16,0-4 0 0,-2 1 0 0,1-1 0 16,-1 0 0-16,1 1 0 0,-1 0 0 0,-1 3 0 15,-2 1 0-15,-1-1 0 0,-1 2 0 0,1-1 0 0,0 0 0 16,-1 2 0-16,-1-3 0 0,0 1 0 15,2-2 1-15,3-3 0 0,0-1 0 0,3-5 0 0,-7 13 0 16,7-13-1-16,-6 8 1 0,6-8-1 0,-3 8 1 16,3-8-1-16,-4 0 0 0,4 0 0 0,0 3 2 0,0-3-2 15,-3 5 0-15,3-5 0 0,0 1 0 0,0-1 0 16,-3 3 0-16,3-3 0 0,0 4 0 0,0-4 0 16,-2 4 0-16,2-4 0 0,0 2 0 0,0-2 0 15,0 3 1-15,0-3-1 0,0 3 1 0,0-3 1 16,2 5 0-16,-2-5 0 0,10 3 2 0,-10-3-1 15,9 6 2-15,-1-2-2 0,2-1 2 0,1-3-1 0,2 0 1 16,-1 0-1-16,0 0 2 0,-1-3-2 0,0-1 2 16,0 3-2-16,2-4 2 0,3 2 1 0,0 0 0 15,0 1 1-15,-1-3 0 0,3 2 3 0,0 3 2 16,-3-4-1-16,1 0 0 0,2-4 1 0,-1 4 0 16,-1-3 1-16,0 3-1 0,0 2 6 15,0-1 1-15,0 0-1 0,-1 1 2 0,-3-3 3 16,-2 2 1-16,-2 0 0 0,1 1 1 0,1 1-10 0,-2-1 2 15,0 2 0-15,0-3 0 0,-2 2-4 0,-1 1-1 0,-5 0 1 16,10-4-1-16,-10 4-4 0,9-4 0 0,-9 4 0 16,10-4 1-16,-10 4-6 0,8-1 0 0,-8 1-1 15,6 0 2-15,-6 0-5 0,6 1 1 0,-6-1 0 16</inkml:trace>
  <inkml:trace contextRef="#ctx0" brushRef="#br0" timeOffset="85437.92">23871 6887 12 0,'0'-3'0'0,"0"3"0"0,0-1 0 0,0 1 104 0,0 0 1 15,0 0-1-15,0 0 0 0,0 0-37 0,0 0-1 16,0 0 0-16,-3 0 0 0,3 0-64 0,-3 0 1 16,3 0-1-16,-5-4 0 0,5 4-19 0,-6-4 2 15,6 4-2-15,-6-5 1 0,6 5-30 0,-7-3 0 16,7 3 0-16,-3 0 0 0,3 0 13 15,-3 0 2-15,3 0 0 0,-3-3-1 0,3 3 12 0,-4-5 1 0,4 5-1 16,-3-5 1-16,3 5 6 0,-3-6 2 0,3 6 0 16,-3-7 0-16,3 7 3 0,0-8 0 0,0 8 0 15,0-12 1-15,0 12 2 0,0-14-1 0,0 14 0 16,1-18 2-16,-1 18 3 0,10-17 1 16,-10 17 0-16,6-16 0 0,-6 16 2 0,12-14 1 0,-12 14 0 15,12-10 0-15,-12 10 8 0,13-8 2 0,-13 8-2 16,18-5 1-16,-18 5 29 0,17-4-1 0,-17 4 0 15,19-3 1-15,-19 3 21 0,19-4 0 0,-19 4 0 0,23-1 1 16,-23 1-17-16,22 0 1 0,-22 0 0 0,19 0 0 16,-19 0-12-16,16 5 1 0,-16-5-1 0,14 1 1 15,-14-1-9-15,10 3 1 0,-10-3-1 0,8 8 1 16,-8-8-9-16,3 8 0 0,-3-8 0 0,0 13 0 16,0-13-4-16,-3 19 0 0,3-19 0 0,-5 25 1 15,5-25-4-15,-8 24 0 0,8-24 1 0,-13 25 0 16,13-25-1-16,-12 24 1 0,12-24-1 0,-21 21 1 0,21-21-7 15,-19 17 1-15,19-17 0 0,-24 17-1 0,24-17-2 16,-26 19-1-16,26-19 1 0,-30 11 0 0,16-4 1 0,-4-1-1 16,4-1 0-16,1 0 1 15,4-1-2-15,1 0 2 0,3-1-1 0,-2-3 1 0,7 0-2 0,-11 4 1 16,5-4-1-16,0 4 1 0,6-4-1 0,-10 1 0 16,10-1 0-16,-10 0 1 0,10 0 0 0,-3 0 1 15,3 0-1-15,-1 0 2 0,1 0-2 0,-4 0 1 16,4 0-1-16,-1 0 2 0,1 0 0 0,0 0-1 15,0 0 1-15,0 0-1 0,0 0 2 0,0 0 0 0,0 0 0 16,0 0-1-16,0 0 0 0,5 3 1 0,-5-3-2 16,6 4 2-16,-6-4 1 0,14 4 0 15,-6-1 0-15,2 2-1 0,1 0 3 0,2-2 2 0,1 2-2 16,1-5 1-16,-1 0 6 0,2 0 1 0,-3 0 0 16,-1 0 0-16,1 0-3 0,0-5 1 0,0 2 0 15,-1 3 0-15,1-3 5 0,0 1 0 0,0 2 1 16,-2-3-1-16,0 1 7 0,-2 1 0 15,-1-1 0-15,-1 2 0 0,-7 0-18 0,9 0 0 0,-9 0 0 16,7 0 2-16,-7 0-9 0,3 3 1 0,-3-3 0 0,6 5 0 16,-6-5-3-16,5 2 1 0,-5-2-1 0,6 6 0 15,-6-6-1-15,7 5 0 0,-7-5 0 0,6 8 0 16,-6-8-1-16,7 9 1 0,-7-9-1 0</inkml:trace>
  <inkml:trace contextRef="#ctx0" brushRef="#br0" timeOffset="86078.63">24354 6707 1030 0,'0'0'0'15,"0"0"0"-15,4-3 0 0,-4 3 17 0,3-8 0 16,-3 8 0-16,3-3 1 0,-3 3 16 0,6-2 1 0,-6 2-1 16,5 0 1-16,-5 0-7 0,2 0 2 0,-2 0-2 15,3 0 1-15,-3 0-14 0,3 0 1 0,-3 0 0 16,5 0 1-16,-5 0-5 0,0 0 0 0,0 0 1 16,0 2-1-16,0-2-3 0,0 6 1 0,0-6-1 15,0 16 1-15,0 1-2 0,0 7 0 0,0-4 0 16,3-4 0-16,0 2-3 0,0-6 1 0,1 1-1 15,-1-2 2-15,-2-1-2 0,3-4 0 0,-4-6 1 16,4 13 0-16,0-5-3 0,0-2 1 0,-2 0 1 0,0-1-1 16,-2-5 0-16,6 8-1 0,-6-8 0 0,3 5 1 15,-3-5-1-15,3 6 1 0,-3-6-1 0,7 2 0 16,-7-2 0-16,6 3 0 0,-6-3-1 0,6-3 2 0,-6 3-2 16,12-5 1-16,-4 0 1 0,1 2-1 15,2-2-2-15,2-3 1 0,0 0 0 0,-2 0 1 0,0 0-2 16,-1 1 1-16,-1-1-1 15,-1 0 1-15,-1 0 0 0,-3 1-1 0,1 1 0 0,0 0 1 0,0-1-1 16,-1 3 0-16,1-4 0 0,-2 3 1 0,1-3-2 0,-3 3 1 16,-1 5-1-16,3-11 1 0,-3 11 0 15,4-9 0-15,-4 9 0 0,0-8 0 0,0 8 0 0,0-3 2 16,0 3-2-16,0-8 1 0,0 8 4 16,-2-3-1-16,2 3 1 0,0-2-1 0,0 2 1 0,-2-5 1 15,2 5 0-15,-1-1-1 0,1 1 1 0,0 1 1 16,0-1 0-16,-3 5 0 0,3-5-2 0,0 13 1 15,0-1 0-15,-2 7 1 0,2 2-1 16,0 4 2-16,-2-4-1 0,-1-2 1 0,2-2-2 0,-3-1 1 0,3-2 0 16,-1 1 0-16,-1 0-3 0,0 0 2 0,1-3-1 15,1 3 0-15,-2-3-3 0,1 1 0 0,0-2 0 16,-1 2 1-16,0-1-3 0,-2 1 1 0,0-2 0 16,1-1 0-16,-1-6-2 0,0 1 2 0,5-5-2 15</inkml:trace>
  <inkml:trace contextRef="#ctx0" brushRef="#br0" timeOffset="86851.47">23202 7174 841 0,'-2'-2'0'0,"2"2"0"16,-3-3 0-16,3 3 17 0,-1-5 0 0,1 5 0 15,-5-3 1-15,5 3-2 0,0 0 1 0,0 0 0 16,0 0 0-16,0 0-11 0,0 0 0 0,0 0 0 15,5 0 1-15,-5 0-7 0,11 0 0 0,-11 0 0 16,19 3 0-16,-3-3-4 0,1 0 1 0,3 2 0 16,-1 1-1-16,0-3-6 0,-5 0 0 0,5 0 0 15,-1 0 0-15,3 0-4 0,-1-3 1 0,1 1-1 16,0-1 1-16,1 0 4 0,4 1 1 0,-1 2 0 16,-1 0 0-16,0 0 6 0,1 0 1 0,1 0 0 0,-1 0 0 15,2 0 0-15,2 0 1 0,0-3-2 0,-1 0 2 16,1 1 3-16,0-1 0 0,0 2-1 0,1 1 2 0,2 0 6 15,0 0 0-15,-2 0 0 0,0 0 1 0,0-3 8 16,-1-2 2-16,0 2-1 0,1 0 0 0,-3 1 2 16,0-3 2-16,0 2-2 0,0 0 2 0,2 1-1 15,1-1 1-15,1-2 0 0,-3 2-1 16,3-2-7-16,1 1 1 0,-4 1 0 0,4-1-1 0,2 3-2 16,1-2-1-16,-2-2 1 0,1 2-1 0,-1 1-3 15,1 1 2-15,-3-1-2 0,0 2 1 0,-3-3-3 0,1 3 1 16,-2 0 0-16,-1 0 0 0,-4 0-4 0,0 0 2 15,1-2-1-15,-6 2 0 0,1-3 0 0,-4 3 0 16,-1 0-1-16,-4 0 1 0,-9 0 1 0,8 0-1 16,-8 0 1-16,5 0 1 0,-5 0-1 0,3 0 0 0,-3 0 1 15,4 0 0-15,-4 0 0 0,3 0 0 0,-3 0 0 16,3 0 1-16,-3 0-4 0,3-5 2 0,-3 5 0 16,3-4 0-16,-3 4-2 0,3-4 1 0,-3 4-1 15,4 0 2-15,-4 0-5 0,3 0 1 0,-3 0-1 16</inkml:trace>
  <inkml:trace contextRef="#ctx0" brushRef="#br0" timeOffset="89229.09">24544 7361 12 0,'-2'0'0'0,"2"0"0"0,0 0 0 0,0 0 39 15,0-8 2-15,0 8-1 0,0-5 0 0,0 5 12 16,0 0 0-16,0 0-1 0,0 0 1 0,0 0-42 16,0 0 0-16,0 0 0 0,0 0 1 0,0 0-8 15,0 0 0-15,0 0 0 0,0 0 1 0,0 0-4 16,0 0 0-16,0 0 0 0,0 0 0 0,0 0-1 15,0 0 1-15,0 0-2 0,0 0 2 0,0 0-1 0,0 0 1 16,0 0-1-16,0 0 1 0,0 0 0 0,2 0 0 16,-2 0 0-16,6 0 0 0,-6 0 1 0,4 0 0 15,-4 0 1-15,3 0-1 0,-3 0 7 0,3 0 0 16,-3 0 1-16,3 0 0 0,-3 0 13 0,3 2-1 16,-3-2 0-16,4 3 2 0,-4-3 3 0,0 8 1 0,0-8 0 15,0 15-1-15,0-15 0 0,0 26 0 0,0-26 0 16,0 24 1-16,0-24 5 0,-2 25 1 15,2-25-1-15,-5 17 1 0,5-17 1 0,-6 24-1 0,6-24 1 16,-3 21 1-16,3-21 2 0,-4 15 1 0,4-15-1 16,-1 12 1-16,1-12-3 0,0 12 0 0,0-12 0 15,0 13-1-15,0-13-7 0,0 13 0 0,0-13 0 16,5 7 1-16,-5-7-5 0,4 13 0 0,-4-13 0 16,4 10 0-16,-4-10-10 0,3 8 0 0,-3-8 0 15,0 3 1-15,0-3-5 0,0 3 0 0,0-3 0 16,0 5 0-16,0-5-5 0,0 3 2 0,0-3 0 15,0 0-1-15,0 0 3 0,0 0 0 0,0 0 0 0,0 0 1 16,0 0-4-16,0 0 2 0,0 0 0 0,0 0 0 16,0 0-1-16,0 0 1 0,0 0 0 0,0-14 1 0,0 14-3 15,5-21 2-15,-5 21 0 0,6-29-1 0,-6 29-1 16,2-28 0-16,-2 28 0 0,3-22 1 0,-3 22-2 16,1-19 1-16,-1 19-1 0,0-16 2 0,0 16-2 15,5-14 1-15,-5 14-1 0,10-16 2 0,-10 16-1 0,9-13 2 16,-9 13-1-16,7-12 0 0,-7 12 0 0,6-8 1 15,-6 8-2-15,6-11 2 0,-6 11-2 0,4-8 0 16,-4 8 0-16,3-5 0 0,-3 5-1 16,1-5-1-16,-1 5 0 0,0-5 1 0,0 5-2 0,0-3 0 15,0 3 1-15,0-3 0 0,0 3 0 0,-1-3 1 16,1 3-1-16,-2-2 0 0,2 2 5 0,-1-4 0 0,1 4 0 16,0 0 0-16,0 0 0 0,0 0-1 0,0 0 1 15,0 0 0-15,0 0-2 0,-2 1-1 0,2-1 1 16,0 3 0-16,0-3-2 0,-3 3 1 0,3-3-1 15,-3 8 1-15,3-8-2 0,-4 15 0 0,4-15 1 16,-3 15-1-16,3-15-2 0,-3 12 1 0,3-12 0 16,-2 12 0-16,2-12-1 0,-4 8 1 0,4-8-1 15,-4 13 2-15,4-13-3 0,-4 17 1 0,4-17 0 16,-7 24 0-16,7-24-1 0,-6 28 1 0,6-28 0 16,-6 29 0-16,6-29 0 0,-7 17 1 0,7-17-1 15,-6 16 0-15,6-16 0 0,-3 11 0 0,3-11 0 0,-5 13 1 16,5-13-1-16,-3 8 2 0,3-8-2 0,-4 8 1 15,4-8 0-15,-3 8 2 0,3-8-2 0,-3 8 1 16,3-8 1-16,-2 4-1 0,2-4 0 0,0 2 1 0,0-2-1 16,0 3 1-16,0-3-1 0,0 3 1 0,0-3 1 15,0 0 0-15,0 0 1 0,0 0 0 0,0 0-1 16,0 0 2-16,0 0 0 0,0 0-1 0,0 0 2 16,0 0 1-16,0 0-1 0,0 0 1 0,0 0-1 15,0 0 0-15,0 0 0 0,2-8 0 0,-2 8-7 16,8-20 1-16,-8 20 0 0,8-29 0 0,-6 10-2 15,-1-1 0-15,1 2 0 0,-1-1 2 0,-1 3-2 0,-1 2 0 16,1-2 0-16,0 5 0 0,0 5-2 0,0 3 1 16,0 3 0-16,0-7 1 0,0 7-1 0,0-6 0 15,0 6 0-15,-2-6 1 0,2 6-1 0,0-7 1 16,0 7-1-16,-3-6 1 0,3 6-2 0,-3-5 2 16,3 5 0-16,-3-4 0 0,3 4 0 0,0-4 0 15,0 4 0-15,0-3 0 0,0 3 0 0,0-1 0 0,0 1 0 16,0-3 0-16,0 3 0 0,0 0 0 0,0 0 0 15,-2 3 0-15,2-3 0 0,-3 8 0 0,1 1 0 16,1 4 0-16,-1 6 0 0,0 1 0 0,-2-4 0 16,1 0 0-16,-1-2-1 0,1-1 0 15,2-7 0-15,-1 2 0 0,2-1-2 0,0-1 0 0,0-6 0 16,2 13 1-16,-2-13-3 0,3 7 1 0,-3-7-1 16,0 8 1-16,0-8-2 0,1 5 1 0,-1-5-1 15,4 8 1-15,-4-8 2 0,3 5 0 0,-3-5-1 0,4 5 2 16,-4-5 0-16,2 3 1 0,-2-3-1 15</inkml:trace>
  <inkml:trace contextRef="#ctx0" brushRef="#br0" timeOffset="99615.03">25590 6699 12 0,'1'-3'0'0,"-1"3"0"16,3-5 0-16,-3 5 0 0,4-11 0 0,-4 11 0 16,3-8 0-16,-3 8 0 0,1-2 0 0,-1 2 0 15,0 0 0-15,0 0 0 0,0 0 0 0,0 0 0 16,0 0 0-16,0 0 0 0,2 0 1 0,-2 0-1 0,6 0 1 16,-6 0-1-16,8 0 1 0,-8 0-1 0,13 0 1 15,-13 0 0-15,10 0 2 0,-10 0-2 0,9 5 1 16,-9-5 3-16,10 3 0 0,-10-3 1 0,8 0-1 0,-8 0 4 15,5 2 0-15,-5-2 0 0,6 0 0 0,-6 0 5 16,8 3 0-16,-8-3 0 0,14 3 0 0,-14-3 2 16,13 5 0-16,-13-5 0 0,21 0 0 0,-21 0 16 15,17 0-1-15,-17 0 1 0,27 0 0 0,-9 0-13 0,3 2 0 16,-2-2 0-16,0 0 2 0,0 1 1 0,-1 1 0 16,-1 1 1-16,2-3 1 0,2 1-10 0,0 3 1 15,-2-1-1-15,0 2 1 0,0-4-7 0,0 5 1 16,0-4 0-16,0 1 0 0,2-3-1 0,0 3-1 15,0-1 1-15,-1 1 0 0,1-3-1 0,1 2 0 16,2-1-1-16,-1 1 1 0,-3 1-3 0,1-3 2 16,-2 0 0-16,0 0-1 0,-1 2 0 0,-1-1-1 0,1 1 1 15,-1-2 0-15,1 0 1 0,-1 0 0 0,-1-2-1 16,-1 1 1-16,-1 1-4 0,-1-2 1 0,-2 2 1 16,0 0-1-16,0 0-2 0,0 0 2 0,1 0-1 15,-3-5 0-15,1 2-1 0,-1 3 0 0,1-3 0 16,-2 3 1-16,-2 3 0 0,-1-3 0 0,-5 0 0 15,9 3 2-15,-9-3 0 0,10 5 1 0,-10-5-1 16,8 2 1-16,-8-2 4 0,6 3 0 0,-6-3 0 16,7 3 0-16,-7-3-3 0,11 5 1 0,-5-5 0 15,-2 3-1-15,-4-3 0 0,4 5 0 0,-4-5-1 16,3 3 1-16,-3-3-3 0,4 0 2 0,-4 0-1 0,3 5 1 16,-3-5-4-16,1 1 1 0,-1-1 0 0,0 0 1 15,0 0-2-15,0 0 0 0,0 0 0 0,0 2 0 16,0-2-1-16,0 0 1 0,0 0-1 0,-3 1 1 15,3-1-1-15,-8 3 0 0,0-3 0 0,-3 0 1 16,-5 2-1-16,-1 1 0 0,-2-3 0 0,4 0 0 0,-1 0-2 16,4 0 1-16,-1 0-1 0,0-3 1 0,0 1-14 15,-1 2 2-15,-2-3-1 0,0 2 1 0,0-1-21 16,0 1 0-16,0-4 1 0,0 3-1 0,0 1-12 16,0-4 1-16,-1 2 0 0,-1 0 0 0,-1 1 7 0,-1-3 1 15,-1 2 0-15,2 0 0 0,0 1 16 0,-1 1-1 16,1-1 1-16,0 2 1 0,0 0 6 0,0 0 1 15,0 0 0-15,0 2-1 0,-2-2 5 0,0 0 0 16,-1 1 0-16,0 1 1 0,-1 1 2 0,-1-3 0 16,2 2 0-16,0-1 1 0,-2 1 0 0,2 1 1 15,1-3-1-15,0 2 2 0,0 1 0 0,1 0-1 0,-1 2 1 16,0-5-1-16,2 0 1 0,2 0 1 0,1 1 0 16,1-1-1-16,1 0 1 0,0 0 0 0,1-1 0 15,2 1-1-15,1 0 1 0,1 0 1 0,-3 0-1 16,0 0 1-16,-3 0-2 0,-1 0 2 0,2 0 0 15,1 0 0-15,2 1-1 0,0 1 1 0,1-2 0 16,2-2-1-16,2 1 1 0,1 1 0 0,5 0 0 16,-9 0 0-16,9 0 0 0,-4 0 0 0,4 0 0 15,-3 0-1-15,3 0 1 0,-1 0 0 0,1 0 0 16,-2 0 1-16,2 0-1 0,0 0 0 0,0 0 0 16,2 0 1-16,-2 0-1 0,11-4-1 0,-2 3 1 0,1-2 1 15,4 0-1-15,2 1 1 0,0 2-1 0,0-3 1 16,0 1-1-16,0 1 1 0,0-1-1 15,1 2 1-15,1-3-1 0,0 3 1 0,-1 0-1 0,2 0 1 0,2 0-2 16,0 0 2-16,-1 0-1 0,1 0 1 0,0-2-1 16,1-1 1-16,2 3-1 0,2 0 1 0,-1 0-1 15,1 0 1-15,1 0 0 0,1 2 0 0,1-1-1 16,0 4 1-16,-1-5 0 0,-1 2 0 0,1 1-1 16,-1 0 1-16,0-1 0 0,-2-2 0 0,-1 0-1 15,0 3 1-15,-2-3 0 0,-1 0 0 0,-3 0 0 16,-2 0 0-16,-4 0 0 0,-4 0 0 0,-8 0 0 0,4 0 0 15,-4 0 0-15,0 0 0 0,0 0-2 0,0 0 2 16,0 0 0-16,0 0 0 0,0 0-1 0,0 0 1 16,0 0 0-16,-4 0 0 0,4 0-1 0,-6 0 1 15,-12-3 0-15,1 3 0 0,-4-2-1 0,-1 2 1 16,-2-3 0-16,0 1 0 0,3-1-1 0,1 0 1 0,-4 0 0 16,1 1 0-16,-1-3-1 0,1 2 1 0,-6-2 0 15,2 2 0-15,-4 0-1 0,1 2 1 0,-3 1 0 16,1-4 0-16,-3 3-1 0,0 1 1 0,1-3 0 15,-1-1 0-15,2 3-1 0,-1-4 1 0,6 4 0 16,-1-1 0-16,0 2-2 0,0 0 2 0,4-3 0 16,-1 1 0-16,1 1-1 0,-2-1 1 0,11 2 0 15,0-5 0-15,2 2-1 0,-1-2 1 0,9 2 0 16,0 2 0-16,-1-1 0 0,4 2 0 0,3 0 0 0,-6 0 0 16,6 0 0-16,-4 0 0 0,4 0 0 0,-1 0 0 15,1 0 0-15,0 0 0 0,0 0 0 16,0-2 0-16,0 2 0 0,5-4 0 0,15 1 0 0,3-2 0 15,4 2 0-15,3 3 0 0,-3-4 0 0,0 3 0 16,-1 1 1-16,1 1 0 0,6-1 1 0,1 4-1 0,-1-4 5 16,1 3 1-16,4-3 0 0,-1 1 1 15,1 3 6-15,0-4 1 0,2 3-1 0,0 1 1 0,0 4 3 16,-2 0 0-16,-3-3 0 0,2 0 0 0,-1 0-1 16,-1 1 1-16,-3-1-2 0,0-1 2 0,0 3-5 15,-2-1 0-15,-4 0 1 0,-1-1-1 0,-1-3-3 16,0 1 0-16,-6 0 0 0,-1-3 2 15,1 2-6-15,-1-1 2 0,-6 1-1 0,1 1 1 0,-1-3 3 0,0 2 1 16,-5 1 0-16,1-3 0 0,-7 0 0 0,9 0 1 16,-9 0-1-16,7 0 2 0,-7 0-2 15,4 0 1-15,-4 0 1 0,2 0-1 0,-2 0-3 0,0 0 2 16,0 0-1-16,-3 0 0 0,-4 0-2 0,-4 0 0 16,-21 0 0-16,2 0 0 0,3 0-3 0,0 0-1 0,3-3 1 15,-2 1-1-15,1 2-1 0,-1-3 0 0,-1 1 1 16,0 1-1-16,2-1-4 0,-2 2 0 0,-2-3 0 15,0 1 0-15,1-1-8 0,-3 0 2 0,4 1-2 16,0-1 1-16,0-2-21 0,2 2 1 0,-3 0 0 16,1 2 0-16,0-4-12 0,-1 2 1 0,7 3 0 15,0-4-1-15,0 3 16 0,2 1 0 0,10 0 1 16,-1 0 0-16,1 0 7 0,-1 0 0 0,4 0 1 0,-1 0-1 16,1 0 5-16,-1 0 1 0,7 0-1 0,-9 0 1 15,9 0 2-15,-8 0 2 0,8 0-2 0,-6 0 1 16,6 0 2-16,-7 0-1 0,7 0 1 0,-3 0-1 15,3 0-105-15</inkml:trace>
  <inkml:trace contextRef="#ctx0" brushRef="#br0" timeOffset="99677.38">25818 6772 12 0,'8'-3'0'0,"1"-5"0"0,-1 3 0 0,-8 5-10 16</inkml:trace>
  <inkml:trace contextRef="#ctx0" brushRef="#br0" timeOffset="99874.66">26006 6757 12 0,'20'-1'0'0,"-2"-2"0"0,-5 3 0 15,-1-3 0-15,0 1 0 0,4 2 0 0,4-3 0 0,6 3 0 16,2 3 0-16,1-3 0 0,-2 0 0 0,0 0 0 15,0 2 0-15,-1 1 0 0,-2 0 0 0,-3-2 0 0,-2 3 0 16,0-3 0-16,-3 1 0 0,-4-1 0 0,0-1 0 16,-3 0 0-16,-4 0 0 0,-5 0 0 0,3 0 0 15,-3 0 0-15,0 0 0 0,0 0 0 0,0 0 0 16,0 0 0-16,0 0 0 0,0 0 0 0,0 0 0 16,0 0 0-16,-8 0 0 0,-1 0 0 0,-6 0 0 15,-5 0 0-15,-3 0 0 0,-4 0 0 0,-2 0 0 0,1 0 0 16,1 0 0-16,1-1 0 15,1-2 0-15,-2-1 0 0,-2 4 0 0,-5 4 0 0,-1-4 0 16,0-4 0-16</inkml:trace>
  <inkml:trace contextRef="#ctx0" brushRef="#br0" timeOffset="100122.26">25869 6732 12 0,'17'2'0'0,"4"-4"0"0,-4-1 0 0,-5-2 0 15,-4 0 0-15,4-1 0 0,4 5 0 0,3 1 0 16,4 3 0-16,-1-2 0 0,-3 2 0 0,-19-3-10 15</inkml:trace>
  <inkml:trace contextRef="#ctx0" brushRef="#br0" timeOffset="100582.72">26214 6745 12 0,'4'-2'0'0,"-4"2"0"0,11-3 0 0,-5 0 0 0,1 1 0 15,-1 1 0-15,0 1 0 0,1 0 0 0,-1 0 0 16,-6 0 0-16,10 0 0 0,-10 0 0 0,4 0 0 16,-4 0 0-16,4 0 0 0,-4 0 0 0,0 0 0 15,0 0 0-15,0 0 0 0,0 0 0 0,0 0 0 16,0 0 0-16,-2 0 0 0,2 0 0 0,-3 0 0 0,-4 0 0 15,-7 0 0-15,-10 0 0 0,-5 0 0 0,2-2 0 16,2-1 0 0,1 1 0-16,0 2 0 0,-1 0 0 0,-1 0 0 0,1-3 0 0,-1 0 0 0,1 1 0 15,-1 2 0-15,1 0 0 0,-1 0 0 16,-3 0 0-16,2 0 0 0,0-4 0 0,2 2 0 0,1 1 0 16,0 1 0-16,-2-4 0 0,1 3 0 0,3 1 0 15,1-3 0-15,3-1 0 0,-2 3 0 0,2-4 0 16,4 2 0-16,1 0 0 0,0 0 0 0,4 1 0 15,2-1 0-15,7 3 0 0,-3 0 0 0,3 0 0 16,-3 0 0-16,3 0 0 0,0 0 0 0,0 0 0 0,0 0 0 16,0 0 0-16,0 0 0 0,0 0 0 0,0 0 0 15,0 0 0-15,5 0 0 0,3 3 0 0,4-3 0 0,9 3 0 16,5 2 0-16,-1-3 0 0,-1 1 0 16,-2 0 0-16,2-3 0 0,-3 1 0 0,3 3 0 15,1-1 0-15,1-2 0 0,-1 3 0 0,2-4 0 0,4 3 0 16,-1 1 0-16,-1-4 0 0,-1 2 0 0,1 1 0 0,0 0 0 15,1-1 0-15,0 1 0 0,1-3 0 0,-1 2 0 16,-1-1 0-16,-2 4 0 0,-2-3 0 0,-1 1 0 16,0 0 0-16,-2-3 0 0,-1 0 0 0,-2 0 0 15,-1 2 0-15,-4 1 0 0,-3-3 0 0,-1 3 0 16,-4-3 0-16,-1 1 0 0,-5-1 0 0,8 0 0 16,-8 0 0-16,3 4 0 0,-3-4 0 0,3 0 0 15,-3 0 0-15</inkml:trace>
  <inkml:trace contextRef="#ctx0" brushRef="#br0" timeOffset="105225.43">17309 6876 12 0,'0'0'0'0,"0"0"0"0,-1-9 0 0,1 9 0 15,-5-26 0-15,5 26 0 0,-1-14 0 0,1 14 3 0,-4-1 1 16,4 1-1-16,0 4 1 0,0-4 60 0,0 8 1 15,0-8-1-15,-4 18 2 0,-3 1 12 0,1 4 2 16,-2 3-1-16,-2-6 1 0,4 1-24 0,1-1 1 16,0 4 1-16,1-3-1 0,0 3-12 0,0 1 0 15,4-1 0-15,-4-2 1 0,3 1-14 0,-1-2 1 16,1 3-1-16,1-4 2 0,1-5-9 0,1-1 0 16,-2-1 1-16,0-6 0 0,0 1-8 0,0-6 0 15,0-2 0-15,0 6 1 0,0-6-6 0,0 5 1 16,0-5-1-16</inkml:trace>
  <inkml:trace contextRef="#ctx0" brushRef="#br0" timeOffset="105824.8">17488 6925 627 0,'2'-1'0'0,"-2"1"0"0,1-16 0 0,-1 16 20 15,-1-19 1-15,1 19 1 0,0-18-1 0,0 18 16 16,0-17 1-16,0 17 0 0,0-13 0 0,0 13-21 16,4-3 1-16,-4 3 0 0,5-5 0 0,-5 5-11 15,3-3 1-15,-3 3 0 0,5-4-1 0,-5 4-4 16,11-8 0-16,-11 8 0 0,13-16 1 0,-13 16-2 15,21-16 0-15,-21 16 1 0,25-14-1 0,-25 14 1 0,26-10 1 16,-26 10-1-16,25-6 1 0,-25 6 2 0,21-3 0 16,-21 3-1-16,16-3 1 0,-16 3 1 0,17 6-1 15,-17-6 1-15,10 17 0 0,-7-1-1 0,0 5 2 16,-1-4 0-16,-2 4 0 0,-2 2-7 0,-1 3 1 0,0-2 1 16,0-1-1-16,0 1-2 0,-1 1 0 0,-2-4 0 15,1 0 0-15,1-2-1 0,-1 0 0 0,0-4 0 16,0-2 1-16,2-5 0 0,3-2 0 0,0-6 0 15,-6 8 1-15,6-8 2 0,-2 10 2 0,2-10-2 16,-10 11 1-16,4-5 3 0,-2 0 1 0,0-1 0 16,2 0 0-16,-2 0 6 0,1 1 1 0,1-4-1 15,0-1 1-15,6-1 1 0,-7 5 1 0,7-5-1 16,-3 5 1-16,3-5-2 0,-1 0-1 0,1 0 1 16,-4 3 0-16,4-3-3 0,2 5 1 0,-2-5 1 15,6 0-1-15,-6 0-1 0,7 0-1 0,1 0 0 16,6 0 1-16,8-4-3 0,4 0 0 15,-2-1 0-15,-7-3 1 0,-1 2-2 0,-1-1 0 0,-1 1 0 0,0 0 0 16,2-1 1-16,2 3 0 0,-2-1 0 0,-2-3 0 16,-1 0 2-16,-2 0 0 0,0 3 0 0,-1 1 1 15,-2 0 0-15,0 4 0 0,-2-3 1 0,-3 2-1 0,-3 1 0 16,5-3 2-16,-5 3-1 0,3-4 1 0,-3 4-4 16,3-1 1-16,-3 1-1 0</inkml:trace>
  <inkml:trace contextRef="#ctx0" brushRef="#br0" timeOffset="106290.35">16860 6781 967 0,'0'-3'0'0,"0"3"0"0,0-9 0 15,0 9 26-15,0-13-1 0,0 13 1 0,2-6 0 16,-2 6 10-16,6-2 1 0,-6 2-1 0,5-5 1 16,-5 5-15-16,3 2 2 0,-3-2 0 0,8 17-1 15,0 5-14-15,1 5 0 0,-2 8 0 0,-2 6 0 0,-5 10 0 16,-5 9 0-16,2 5 0 0,-1 2 0 0,0 5 0 15,-1 9 1-15,-1-2-1 0,-4 10 1 0,0 1-1 16,2 4 1-16,-4-4-1 0,1-2 1 0,1 3 0 0,-3-7 2 16,5-7-1-16,-3-1 0 0,2-8-7 0,-4-1 2 15,5-7 0-15</inkml:trace>
  <inkml:trace contextRef="#ctx0" brushRef="#br0" timeOffset="106846.45">18205 6613 602 0,'8'-11'0'0,"-8"11"0"0,21-17 0 0,-21 17 15 0,11 3 0 15,-11-3 1-15,14-6 0 0,-14 6-5 0,16-18 1 16,-16 18 0-16,18-12 0 0,-18 12-9 0,6-7 1 16,-6 7-1-16,7-1 2 0,-7 1-5 0,4-3 0 15,-4 3 0-15,8 3 0 0,-8-3 0 0,13 8 0 16,-13-8 0-16,21 20 0 0,-8-2 0 0,-4 2 0 15,-1 4 0-15,-3 4 0 0,-2 6 1 0,-3 2 1 16,-3 5-1-16,1 7 1 0,-6 10 11 0,0 4 0 16,-1 6-1-16,-5 3 2 0,-1 7 8 0,-2 6 2 0,1 1-2 15,-3 6 2-15,1 0 3 0,0 6 0 0,6-10 0 16,-1-6 1-16,0-7-5 0,5-1 2 0,-1-8 0 16,-1-5-1-16,1-6-6 0,-1-5 0 0,2-5 0 15,-3-2 1-15,-2-9-12 0,0-3 1 0,4-3 0 16</inkml:trace>
  <inkml:trace contextRef="#ctx0" brushRef="#br0" timeOffset="107708.81">15880 7198 187 0,'1'0'0'0,"-1"0"0"0,7-8 0 15,-7 8 13-15,0-8 2 0,0 8-2 0,0-16 2 16,0 16-9-16,5-10 0 0,-5 10 0 0,3-8 1 0,-3 8 13 16,5-4 0-16,-5 4 0 0,0-3 2 15,0 3 1-15,0-5 1 0,0 5-1 0,0-5 2 0,0 5-6 16,0-3 1-16,0 3-1 0,0-3 2 0,0 3-8 15,0-3 0-15,0 3 1 0,-4-2 1 0,4 2-5 16,-3-5 0-16,3 5 0 0,-1-11 1 0,1 11-3 16,-5-9 1-16,5 9-1 0,1-15 1 0,-1 15-1 15,8-28-1-15,0 11 1 0,2 1 1 16,3-2 1-16,3 2 0 0,1-1 1 0,2 3 0 0,-1 1 0 0,2 4 0 16,4-4 0-16,-3 2 2 0,1 0 3 0,2 1 0 15,-3 2 1-15,1 4 0 0,2-1 5 0,2 3 1 16,-6 2-1-16,1 3 2 0,-2 5-6 0,0 0 0 15,-1 5 0-15,-2 3 1 0,-2 0-5 0,-3 4 2 16,-1 4-1-16,-2 3 0 0,-2 5-1 0,-1-1 1 0,-5 4-1 16,-5 0 1-16,-1 0-4 0,-4-1 0 0,-2 0 0 15,-4-3 1-15,1-1-3 0,-1-1 0 0,4-4 0 16,-4-1-1-16,0-3-1 0,-2-2 1 0,2-5 0 16,0 2 0-16,-1 3-5 0,-1-3 1 0,1 1-1 15,1-6 0-15,-5 2-2 0,4-4 2 0,-3 2-1 16,6-1 0-16,1-4-2 0,1-1 1 0,4-2 0 15,0-1 0-15,8-2-1 0,-5 0 2 0,5 0-2 16,-3 3 1-16,3-3 1 0,0 0 1 0,0 0 0 16,3 0 0-16,-3 0 3 0,9 0-1 0,3-5 1 15,7-1 1-15,8-4 0 0,3-1 2 0,4 0 0 0,-1 2 0 16,-1-4 1-16,-2 2 2 0,4 1-2 0,-1-2 1 16,2 1-3-16,5-1 1 0,-2 0-1 0</inkml:trace>
  <inkml:trace contextRef="#ctx0" brushRef="#br0" timeOffset="109124.95">18757 6713 12 0,'0'-1'0'0,"0"1"0"0,0-5 0 0,0 5 66 0,0-7 1 15,0 7 1-15,0-4-1 0,0 4-22 0,0-5 1 16,0 5-1-16,0-5 1 0,0 5-46 0,0-3 1 16,0 3 0-16,0-3 0 0,0 3-11 0,0-8 1 15,0 8 0-15,0-13 0 0,0 13-12 0,0-9 0 0,0 9-1 16,0-7 1-16,0 7 2 0,0-1 0 0,0 1 0 16,0-5 0-16,0 5 5 0,0-3 1 0,0 3-1 15,0 0 2-15,0 0 3 0,0 0 1 0,0 0-1 16,0 0 1-16,0 0 3 0,0 0-1 0,0 0 0 15,0 0 1-15,0 0 0 0,0 0 1 0,0 0-1 16,0 8 2-16,0-8 0 0,0 20-1 0,0-20 1 16,0 32-1-16,0-10 3 0,0 2 1 15,0 0 0-15,-2 1 0 0,1-3 1 0,1 2 1 0,-4 0-1 0,3 1 0 16,-2 2 12-16,-1 2 2 0,4-3-1 0,2 1 1 16,1-6 18-16,0 3 0 0,1-4 1 0,-1 1 0 15,2-1 6-15,-5 1 0 0,3 0 1 0,-2-6-1 0,1 0 4 16,-1-1 0-16,1-1-1 0,1-4 2 15,-1 2-8-15,-1-6 2 0,1 1-2 0,0 4 1 0,1-2-7 16,0 0 2-16,0-4-1 0,2 4 1 0,-3-3-6 16,2 1 1-16,3 1-1 0,-2-1 1 0,-5-6-7 15,7 5 0-15,-7-5 1 0,8 3 0 0,-3-2-6 16,3 3 1-16,-3-4 0 0,3 0-1 0,0 0-1 16,5 0 1-16,1-4-2 0,0 0 2 0,4-1-1 0,-4-3 0 15,1 2 1-15,-1-1 0 0,0-4-3 0,-1 2 1 16,-2 1-1-16,-3 0 1 0,-3 0 2 0,-2 3 2 15,-3 5 0-15,3-8 0 0,-3 8 1 0,3-8 2 16,-3 8-2-16,0-7 1 0,-1-1 0 0,-1 0 1 16,2-2 1-16,-4 2-1 0,-1-3-1 0,-2 2 0 15,-1 1 1-15,0-3-1 0,-1 1-3 0,-1-4 1 0,2 5 0 16,0 1-1-16,0-2-2 0,4 4 0 16,4 6-1-16,-12-8 1 0,6 6-3 0,0 2 1 0,-4 0-1 15,-3 0 1-15,-6 5 0 0,-3-2-1 0,-2 4 0 16,2 4 2-16,-5 4-3 0,0 6 0 0,1 0 0 15,-4-1 1-15,-1 4-7 0,1-2 1 0,0 2 0 16</inkml:trace>
  <inkml:trace contextRef="#ctx0" brushRef="#br0" timeOffset="109829.78">17184 7525 815 0,'0'0'0'0,"0"0"0"0,0-1 0 0,0 1 46 16,0-7 1-16,0 7 1 0,0-4-1 0,0 4 11 16,1-5 0-16,-1 5 1 0,8-5-1 0,-8 5-17 15,3-1 0-15,-3 1 1 0,7 0-1 0,-7 0-18 16,6 0-1-16,-6 0 0 0,5 6 1 0,-5-6-10 0,1 8 2 15,-1-8 0-15,-1 28-1 0,-4-6-4 0,-1 10 0 16,-1-3 0-16,-1 1 2 0,0 0-6 0,0 0 2 31,-3 2-1-31,2-4 1 0,-1 2-4 0,2 2 2 0,2-4 0 0,-1 4-1 0,1 1-1 0,0 2-1 0,-1-3 0 16,3-5 1-16,0-5-2 0,4-2 0 16,0-4 0-16,0-3 2 0,2-7-3 0,3-4 1 0,-5-2 0 15</inkml:trace>
  <inkml:trace contextRef="#ctx0" brushRef="#br0" timeOffset="110313.71">17633 7578 1093 0,'-2'0'0'0,"2"0"0"0,-1-5 0 16,1 5 8-16,-2-3 3 0,2 3-2 0,0-4 1 0,0 4 7 16,-3-1 0-16,3 1 0 0,-3 0 1 0,3 0-11 15,-3-6 0-15,3 6-1 0,-3-10 2 0,3 10-8 16,-4-9 0-16,4 9 0 0,-3-10 1 0,3 10-2 16,0-9 1-16,0 9 0 0,0-13 0 0,0 13-1 15,7-19 1-15,-7 19 0 0,15-18 0 0,-15 18-3 0,23-25 1 16,-23 25-1-16,30-20 1 0,-11 12-4 0,-3 0 2 15,3 1-1-15,2 3 1 0,0 2-4 0,-2 2 1 16,-2 5 0-16,-1 3 0 0,-1 1-1 0,-4 5 1 16,-3 4-1-16,-3 2 2 0,-2 4-2 0,-3 5 1 15,-3-1 0-15,-1-1 1 0,0 3 0 16,-4 0 0-16,-2 2 1 0,2-4 0 0,-5 3 1 16,2 0-1-16,2-5 1 0,1-3 0 0,0-2 1 0,-2-2 1 15,2-2 0-15,2-7-1 0,4-4 3 0,-3-1 0 16,5-5 0-16,-4 1 0 0,4-1 0 0,0 0 1 0,0 0 1 15,0 0-1-15,0 0 4 0,0 0 2 0,0 0-1 16,0 0 0-16,0 0 8 0,0 0-1 0,0 0 1 16,1 0 0-16,-1 0 4 0,11-6 1 0,-1 0-1 15,3-2 1-15,4-2 4 0,2 1 0 0,0 1 0 16,-3 0 0-16,0 0 8 0,0 0 0 0,0 0-1 16</inkml:trace>
  <inkml:trace contextRef="#ctx0" brushRef="#br0" timeOffset="110950.27">16470 8230 703 0,'0'0'0'15,"0"0"0"-15,3 1 0 0,-3-1 21 0,4 4 1 0,-4-4-1 16,5 0 0-16,-5 0 25 0,11 0 2 0,-11 0-1 16,23 0 0-16,-9 0-31 0,2-4-1 0,-2 1 1 15,1 2 1-15,-3-2-14 0,0 3 1 0,0 0-1 16,-2 0 0-16,1-2-3 0,2-1 0 0,0 0 0 16,4 1 0-16,4 2-1 0,3-3 1 0,1 1 0 15,-2 1 0-15,2-1-1 0,1-4 0 0,2 1 0 16,4 3 0-16,2-1 0 0,-1-1 1 0,4-1-2 0,-1-2 2 15,1 3 2-15,0-4 0 0,1 3 0 0,3 0 0 16,1 4 8-16,-2 1 0 0,0-2 1 0,1-1 0 16,2-2 10-16,0 0 2 0,0-2-1 0,0-1 0 15,2 3 5-15,1-3 0 0,-1 0 0 16,-4 0 0-16,0 0-1 0,-1 0 0 0,0 4 0 16,-2-4-1-16,-1 3 6 0,0-1-1 0,-4-1 0 15,-4 1 1-15,-2 1-1 0,-3-3 1 0,-2 3 0 0,-3-2 0 16,-1 2 4-16,-2-3 1 15,-3 3-1-15,-4 2 0 0,-1-2-3 16,-2 4-1-16,-6 1 1 0,10-2 0 0,-5-1-12 0,3 1 1 0,-8 2-1 0,8-3 1 0,-8 3-9 16,5-3 2-16,-5 3-1 0,3 0 1 0,-3 0-7 0,5 0 0 15,-5 0 1-15,0 0 0 0,0 0-3 0,0 0-1 16,0 0 1-16,0 0-1 0,0 0-3 0,-4 0 2 16,4 0-1-16</inkml:trace>
  <inkml:trace contextRef="#ctx0" brushRef="#br0" timeOffset="111929.49">17612 8247 1004 0,'0'0'0'0,"0"0"0"16,0 0 0-16,0 0 20 0,-1 0 0 0,1 0 0 15,0-3 1-15,0 3 12 0,0-1 2 0,0 1 0 16,0-5 0-16,0 5-25 0,0 1 1 0,0-1-1 0,0 0 1 16,0 0-10-16,0 0 2 0,0 0-2 0,0 0 1 0,0 0-2 15,0 0 0-15,0 0 0 0,0 0 1 16,0 0-1-16,0 4 0 0,0-4 0 0,-2 1 0 0,2-1 0 16,-1 5 1-16,1-5-1 0,-5 14 1 0,5-14 2 15,-8 29-1-15,5-12 0 0,-1-1 0 0,3 0 3 16,1-4 1-1,0-1-1-15,-2 2 1 0,2 0 3 0,2-1 0 0,1 1 0 0,2 0 0 16,-4-1 1-16,3 3 1 0,-1-1 0 0,2 0 0 16,-4-1-2-16,2 0 1 0,2-6 1 0,1 1-1 0,1 0-1 15,-1 0 1-15,-1-1-1 0,-2-3 1 0,4 3-2 0,-1-3 0 16,0 3-1-16,1-3 2 0,-1 1-3 0,0-3 1 16,1 1-2-16,1 0 2 0,1-3-1 0,1 0-1 15,-2 0 1-15,5 0 0 0,-1-5 0 0,3-1 1 16,-1-2 0-16,-1-1 1 0,0-2 1 0,-1-2 1 0,1 0-1 15,0 2 1-15,-2-2 8 0,0-1 0 0,-1 0 0 16,-1 1 1-16,-4 4 9 0,-2 2 1 16,2 1-1-16,-3 0 1 0,-1 1 4 0,1-3 0 0,1 0 0 15,-3-1 1-15,2-6-4 0,-2 3 1 0,-2-1 1 16,-3 0-1-16,2-2-16 0,-5-3 0 0,3 2 1 16,-3 1 0-16,4 2-8 0,-4 0 0 0,1 1-1 15,2 4 2-15,4 0-5 0,-4 0 0 0,0 0 0 16,-1 3 0-16,1 0-1 0,-4 2 1 0,1-2-1 15,1 2 2-15,7 3-2 0,-9-4 0 0,2 0 1 0,1 3 0 16,-1-1 1-16,1 2 0 0,-7 2 1 0,1 3 0 16,-3-4 0-16,1 5 2 0,-2 2-1 0,2 2 1 15,-1 1-4-15,-1 2 2 0,2-1-1 0</inkml:trace>
  <inkml:trace contextRef="#ctx0" brushRef="#br0" timeOffset="112923.04">17085 8566 1042 0,'0'-4'0'0,"0"4"0"0,-2-1 0 16,2 1 13-16,-1 0 1 0,1 0-1 0,-2 0 1 15,2 0-1-15,-3 0 1 0,3 0-1 0,0 1 1 0,0-1-8 16,0 0 2-16,0 0 0 0,0 0 0 0,0 0-7 15,0 0 0-15,0 0 0 0,0 0 2 0,0 0-1 16,0 0 0-16,0 0 0 0,0 0 1 0,0 0 0 0,0 0 1 16,0 0 1-16,3 0-1 0,-3 0 3 15,6 0 1-15,-6 0 0 0,19-1 0 0,-19 1 3 0,31-10 0 16,-14 6 0-16,2 2 1 0,-4-3 1 16,4 2 2-16,-3 0-1 0,1-2 1 0,4 0-2 0,0-3 2 15,0 4 0-15,-4 1-1 0,4-5-2 0,-1 3 2 16,1-1-2-16,-3 1 2 0,1 2 3 15,0 1 1-15,0-3-2 0,-1 2 2 0,-4-2 1 0,0 1 0 16,-4 0 1-16,-1 0 0 0,-2 2-7 0,-2 1 1 0,-5 1-1 16,9-4 1-16,-9 4-8 0,7-1 2 0,-7 1-1 15,1 0 1-15,-1 0-5 0,3 0 2 0,-3 0-1 16</inkml:trace>
  <inkml:trace contextRef="#ctx0" brushRef="#br0" timeOffset="113460.04">17337 8349 866 0,'-2'-2'0'0,"2"2"0"0,0-2 0 0,0 2 20 16,0 0 1-16,0 0 1 0,0 0-1 0,0 0-2 15,0 0 1-15,0 0 0 0,0 0 1 0,0 0-20 16,0 0 1-16,0 0-1 0,0 0 1 0,0 0-6 16,0 0-1-16,0 0 1 0,0 0 1 0,0 0-20 0,0 0 1 15,0 0-1-15,2 4 1 0,-2-4-11 0,11 4 1 16,-11-4-1-16,12 4 1 0,-12-4 18 0,10 6 2 16,-10-6-2-16,18 6 2 0,-18-6 6 0,19 5 2 15,-19-5-1-15,12 5 1 0,-12-5 2 0,8 6-1 16,-8-6 1-16,8 6 0 0,-8-6 1 0,5 7 0 15,-5-7 0-15,13 6-1 0,-13-6 2 0,16 6 0 16,-16-6 0-16,8 8 0 0,-8-8 2 0,13 5 0 0,-13-5-1 16,9 8 1-16,-9-8 2 0,10 5-1 0,-10-5 0 15,9 3 2-15,-9-3-4 0,7 3 1 0,-7-3 0 16,3 5 1-16,-3-5-3 0,3 1 1 0,-3-1 0 16,5 4 0-16,-5-4-1 0,1 3 0 0,-1-3 0 15,0 4 0-15,0-4 0 0,0 4 0 0,0-4 0 16,-1 11 0-16,1-11 3 0,-8 14 2 0,8-14-2 15,-11 21 2-15,11-21 5 0,-15 22 0 0,15-22 0 16,-11 16 1-16,11-16 8 0,-9 11 0 0,9-11 0 16,-8 11 1-16,8-11 0 0,-8 12 1 0,8-12 0 15,-11 16 1-15,11-16-2 0,-18 21 0 0,18-21 0 0,-19 25 1 16,19-25-2-16,-19 25 0 0,19-25 0 0,-15 18 1 16,15-18-3-16,-3 11 0 0,3-11-1 0,-5 8 2 15,5-8-10-15,-3 5 0 0,3-5 0 0</inkml:trace>
  <inkml:trace contextRef="#ctx0" brushRef="#br0" timeOffset="114063.51">17286 8342 602 0,'-2'0'0'0,"2"0"0"16,0-4 0-16,0 4 8 0,0-5 0 0,0 5 0 15,-2 0 0-15,2 0-5 0,0 0 1 0,0 0 0 16,-1 0 0-16,1 0-8 0,0 0-1 0,0 0 1 15,0 0-1-15,0 0-37 0,0-3 0 0,0 3-1 16,-3-5 2-16,3 5 11 0,0-5-1 0,0 5 1 16,-2-3 0-16,2 3 8 0,0-2 2 0,0 2 0 15,0 0 0-15,0 0 8 0,0 0 0 0,0 0 1 0,0 0 0 16,0 0 11-16,0 0 0 0,0 0 0 0,2 0 0 16,-2 0 3-16,11 0 1 0,-11 0-1 0,13 0 1 15,-13 0 17-15,19 5-1 0,-19-5 0 0,27 5 0 0,-27-5 12 16,28 11-1-1,-28-11 0-15,31 14 1 0,-31-14 5 0,24 19 1 0,-24-19 0 0,22 18 0 16,-22-18 4-16,13 11 1 0,-13-11-2 0,9 12 2 16,-9-12-7-16,10 13 1 0,-10-13-1 0,9 8 1 0,-9-8-8 15,8 11 1-15,-8-11 0 0,7 6 1 0,-7-6-5 16,6 11 0-16,-6-11 1 0,3 8 0 0,-3-8-8 0,3 5 0 16,-3-5 1-16,4 3-1 0,-4-3-4 0,0 5 2 15,0-5 0-15,0 2 0 0,0-2-3 0,0 3 2 16,0-3-1-16,-2 3 0 0,2-3-2 0,-5 8 0 15,5-8 0-15,-8 6 0 0,8-6 1 0,-14 14 0 16,14-14 1-16,-18 13-1 0,18-13-1 0,-16 11-1 16,16-11 0-16,-14 14 2 0,14-14-5 0,-13 16 0 0,13-16 0 15,-16 24 1-15,16-24-1 0,-17 29 1 0,6-14 0 16,1 3 0-16,-3-2-2 0,-1 1 1 0,3 0-1 16</inkml:trace>
  <inkml:trace contextRef="#ctx0" brushRef="#br0" timeOffset="115938.53">32070 6199 778 0,'0'-2'0'0,"0"2"0"15,4-5 0-15,-4 5 22 0,3-12 0 0,-3 12-1 16,0-8 2-16,0 8 31 0,-3 1 0 0,3-1-1 16,0 3 2-16,0-3-16 0,-2 0 0 0,2 0 0 15,-2 4 0-15,2-4-15 0,-3 0 0 0,3 0-1 16,-3 4 2-16,3-4-11 0,-3 2 2 0,3-2 0 0,0 3 0 15,0-3-8-15,-3 3 1 0,3-3 0 0,0 8 0 16,0-8-4-16,-2 14 1 0,2-14-1 0,0 29 1 0,2-9-3 16,1 4 0-16,0-3 1 0,-1 3 0 0,-1-4-4 15,-1 4 1-15,-1 1-1 0,-1-1 2 0,2-3-2 16,0-1 0-16,-2 1 0 0,1-1 0 0,1 1 0 16,0-1 0-16,-2-2 0 0,1 1 0 0,-1 1 0 0,0-2 1 15,2 2-1-15,0 3 1 0,-1 2 0 0,1-1 0 16,1 1 0-16,1 0 1 0,-2 4 1 0,-2 3 0 15,2-4 0-15,0 2 1 0,-1 2-2 0,-1-4 0 16,2 2 1-16,0 0 0 0,-1 1-2 0,-1-3 0 16,4-4 0-16,-1-2 0 0,-1-3-1 0,2-2 1 15,-1-4-1-15,-1-2 2 0,0-6-2 0,0-2 0 16,0-3 0-16,0 3 0 0,0-3-2 0,0 0 1 16,0 0 0-16</inkml:trace>
  <inkml:trace contextRef="#ctx0" brushRef="#br0" timeOffset="117863.73">31466 6382 12 0,'0'0'0'0,"0"0"0"0,0 0 0 16,0 0 0-16,0-5 0 0,0 5 0 0,0-3 0 0,0 3 0 16,0-1 0-16,0 1 0 0,-1-3 1 0,1 3 0 15,-3 3 0-15,3-3 0 0,-8 3 0 0,8-3 4 16,-18 8 1-16,18-8-1 0,-21 14 1 0,21-14 2 15,-24 19-1-15,24-19 1 0,-22 21 1 0,22-21 0 16,-17 17 1-16,17-17-1 0,-20 21 1 0,20-21-1 0,-24 27 2 16,24-27-1-16,-23 28 0 15,23-28-1-15,-23 25 1 0,23-25-1 0,-24 21 1 0,24-21-2 0,-27 24 0 16,27-24-1-16,-27 22 2 0,27-22-2 0,-21 27 1 16,21-27-1-16,-19 25 1 0,19-25-3 0,-19 32 2 15,10-18 0-15,1 2-1 0,3 0 8 16,0 0-1-16,0-1 1 0,2 3 0 15,2-2 3-15,-1-1 1 0,0 1-1 16,1-1 1-16,1 0 0 0,0-2 1 16,1 3 0-16,1-5 0 0,1-2 4 0,0-1-1 15,1 2 1-15,-1 1-1 0,1-3-5 0,4 1 1 0,0-1-1 16,0 0 1-16,0 3-7 0,0-3 1 16,2-1 0-16,-1 0 1 0,-1 0-5 0,0-2 0 15,2-2-1-15,1-2 2 0,2 2-3 0,0 1 0 16,-4 0-1-16,1-2 2 0,-2 0-4 0,0-1 2 0,0 2-1 0,0-3 1 15,1 0-3-15,1 0 1 0,-1-4 0 0,2 0 0 16,2 4-2-16,0-4 1 0,1 0 1 0,4-3-1 16,1 2-2-16,2-3 1 0,-2 2-1 15,-2-1 1-15,-1-4 1 0,0 2 1 0,0-4-1 0,-1 3 0 16,-3 1 0-16,1-1 1 0,-2 1-1 16,0-1 0-16,-3 1 3 0,-1 1-1 0,-3-3 0 0,1 1 2 0,2 3 5 15,-1-5 2-15,0 3-2 0,1 1 1 0,-1-5 7 0,0 2 0 16,-1-1 0-16,0 4 2 0,0 0 2 0,-2 3 1 15,0-3-1-15,0 3 2 0,1-3-3 0,-1 1 1 16,2-1-1-16,1-3 1 0,2 1-7 0,0 2-1 16,-2-5 1-16,1 1 1 0,-1-1-3 0,0 2 1 0,-1-2 0 15,0 2 0-15,0 2 2 0,-2-4 0 0,-2 2 0 0,1 0 0 16,0 1-4-16,-1 3 2 0,1-3-1 0,-2-1 1 0,0-2-3 16,0-3 1-16,-2 4-1 0,1 1 1 0,-3 1 0 15,0-2-1-15,-1 4 0 0,0 0 2 0,0 0-1 0,1 0 2 16,4 8-2-16,-10-10 2 0,10 10 0 0,-10-9 0 15,4 7 1-15,0-2 0 0,-1 0-2 0,1 1 2 16,0 2-1-16,-1-4 0 0,1 2 0 0,-1 0-1 0,1 1 1 16,1-1 0-16,5 3-3 0,-9-3 1 15,2 1 0-15,1 2 0 0,0-3-3 0,-1 3 0 16,1 0 1-16,-1 0 0 0,1 0-3 0,1 0 1 0,5 0 0 16,-11 0 0-16,5 0-5 0,-1 0 2 0,1 0-1 15,0 0 1-15,6 0-3 0,-8 0 1 0,8 0-1 16,-8 0 0-16,8 0-2 0,-10 0 2 0,10 0-1 15,-11 0 0-15,5 3-2 0,-1-3 0 0,1 2 0 16,-2 1 1-16,-2-3-1 0,1 3 0 0,-1-3 0 16,-1 2 0-16,0 1-1 0,0-3 1 0,0 1 0 15,1 1 0-15,4-1-1 0,-1 3 1 0,1-4-1 16,0 1 1-16,-1 2-1 0,1-3 0 0,6 0 0 0,-10 5-1 16,10-5 1-16,-11 3 0 0,5 0 0 0,-1 2 0 15,1-3 0-15,0 1 0 0,6-3 0 16,-10 3-1-16,10-3 1 0,-10 8 1 0,10-8 0 15,-9 2 0-15,9-2 0 0,-10 6 0 0,10-6 0 0,-9 6 0 16,9-6 0-16,-10 7 0 0,10-7 0 0,-11 8 0 0,5-2 0 16,-1 0 0-16,1-4 0 0,0 1 0 0,-1 2 0 0,1-1 0 15,6-4 0-15,-8 10 0 0,8-10 0 16,-3 5 0-16,3-5 0 0,-5 1 0 16,5-1 0-16,-3 7 0 0,3-7 0 0,-4 4 0 0,4-4 0 15,-3 4 0-15,3-4 0 0,-3 4 0 0,3-4-1 0,0 3 1 16,0-3 0-16,-3 7 0 15,3-7-1-15,-3 6 1 0,3-6-1 0</inkml:trace>
  <inkml:trace contextRef="#ctx0" brushRef="#br0" timeOffset="120791.6">18782 7562 12 0,'0'0'0'16,"0"0"0"-16,0 0 0 0,0 0 0 0,0-2 0 15,0 2 0-15,0-3 0 0,0 3 0 0,0-3 0 0,0 3 0 16,0-2 0-16,0 2 1 0,0-3 1 0,0 3 0 16,0 0 1-16,0 0-1 0,0 0 1 0,0 0 1 15,0 3-1-15,0-3 2 0,0 0 0 0,0 0 1 16,0 0-1-16,0 0 3 0,0 0 0 0,0 0 0 15,5 5 0-15,-5-5 1 0,11 0 1 0,-11 0-1 16,19-5 1-16,-3 2 6 0,2-2 0 0,1-1 1 16,0 0 0-16,0 2 3 0,-3 0 2 0,2-3-1 15,-1 6 0-15,-1-4 13 0,0 3 1 0,2 1 0 16,-6 1-1-16,1 1 2 0,-3 1 0 0,-2-2 0 16,0-2 0-16,-2 1-7 0,-1 1 1 0,-5 0 1 15,12 0-1-15,-5 0-9 0,1 0 1 0,-2 0-1 0,1 0 1 16,-1 1 0-16,0 1-1 0,1 0 0 0,-1 1 1 15,0-3-3-15,-1 0 1 0,-5 0-1 0,8 0 1 16,-8 0-4-16,5 0 0 0,-5 0-1 0,3 0 1 0,-3 0-8 16,-3 0 1-16,3 0-1 0,-14 8 1 0,-2-4-6 15,-5 6 2-15,-5 1-1 0</inkml:trace>
  <inkml:trace contextRef="#ctx0" brushRef="#br0" timeOffset="121077.47">18510 7671 602 0,'0'0'0'0,"0"0"3"0,0 0 2 15,0 0-1-15,-2-21 1 0,2 21 8 0,0-6 1 16,0 6-1-16,0 0 2 0,0 0 3 0,5 0 0 16,-5 0 0-16,17 0 0 0,3 0-5 0,5-2 2 0,1-1-2 15,-4 0 2-15,0 2-2 0,-1 1 1 0,0-4-1 16,1 3 1-16,2-2 5 0,0-1 0 0,0 3 0 15,3 1 1-15,-2-5-1 0,4 2 0 0,1 0 0 16,0 1 0-16,-1-1-2 0,1 0 1 0,1 1 0 16,-1-1 0-16,0 3-3 0,-1-3-1 0,0 1 1 15,-4-2 0-15,-2 2-3 0,-1 0 0 0,-1-1 1 16,-4 2 0-16,-3 1-3 0,-2 1 0 16,-3 2 0-16,-4-3 0 0,-5 0-2 0,6-4 1 0,-6 4-1 0</inkml:trace>
  <inkml:trace contextRef="#ctx0" brushRef="#br0" timeOffset="124487.42">22145 7516 539 0,'2'-5'0'0,"-2"5"0"16,3-8 0-16,-3 8 25 0,3-3 1 0,-3 3 0 16,3-3-1-16,-3 3 8 0,4-2 1 0,-4 2-2 15,3-5 2-15,-3 5-3 0,3-3 2 0,-3 3-1 16,0 0 1-16,0 0-14 0,0 0 0 0,0 0 0 15,0 0 1-15,0 0-4 0,0 0 0 0,0 0-1 16,-5 2 2-16,5-2-3 0,-11 3 0 0,11-3 1 16,-25 10-1-16,7-3 4 0,1 5 0 0,1-1 0 15,1 1 1-15,2 1-1 0,4-4 1 0,-4 6-1 16,2-1 1-16,1 5-1 0,-1-2 2 0,3 2-3 0,2 2 3 16,0 0-6-16,-1-1 2 0,2 1 0 0,2-4-1 15,3 2-3-15,0 2 0 0,2-5 0 0,-1-2 1 16,-1-3-6-16,0 0 1 0,2-2 0 0,1-1 1 0,2 0-1 15,-3 0 0-15,1 0 0 0,0-3 0 0,-3-5-3 16,6 5 2-16,-6-5-2 0,7 6 2 0,-7-6-2 16,9 6-1-16,-9-6 1 0,11 7-1 0,-3-7 0 15,2 0-1-15,1 0 0 0,3 0 2 0,4 0-2 16,1 0 0-16,0-4 1 0,0 0 0 0,2-4-3 16,-5 0 1-16,2 0-1 0,-1 3 1 0,-1-1-2 0,0 1 0 15,-2 0 0-15,-3 1 1 0,-4 0-1 16,-4 1 0-16,-3 3 0 0,3-1 0 0,-3 1 0 15,0-5 0-15,0 5 0 0,0-3 0 0,0 3 0 0,-3-8 0 16,3 8 0-16,-6-5 0 0,6 5-1 0,-13-13 1 0,3 7-1 16,-1 5 1-16,-5-3-1 0,0 3 1 0,-1-1 0 15,1 2 0-15,3 2 0 0,0-1 0 0,-1 3 0 16,1-3 0-16,2 2 0 0,2 0 0 0,-1 2 0 16,0-3 0-16,-4-1 0 0,0-1 0 0,-2 2 0 15,1 1 0-15,1 2 0 0,-3-2 0 0,1 3 0 16,1 1 0-16,3 1 0 0,-4-4 0 0,1 4 0 15</inkml:trace>
  <inkml:trace contextRef="#ctx0" brushRef="#br0" timeOffset="125073.01">22775 7516 728 0,'0'0'0'0,"0"0"0"16,-2-5 0-16,2 5 10 0,-6-6 0 0,6 6 0 15,-3-5 1-15,3 5 2 0,-2-3 0 0,2 3-1 16,0-2 2-16,0 2-12 0,0 0 2 0,0 0-1 16,0 0 0-16,0 0-3 0,0 0 0 0,0 0 0 15,0 0 0-15,0 0-1 0,0 0 1 0,0 0-1 16,0-6 1-16,0 6-1 0,0-2 1 0,0 2-1 0,0-4 1 16,0 4 0-16,0-4 1 0,0 4-1 0,0 2 1 15,0-2 10-15,0 3 0 0,0-3 1 0,-1 21-1 16,-4 2 12-16,2 8 2 0,-1 3-1 15,0 3 0-15,-1 4 4 0,-3 2 2 0,3 4-2 0,-3 2 1 16,3 5-1-16,2 3 1 0,0 0 0 0,-2 0 0 0,0 2-5 16,1-1 1-16,-1 1-2 0,0 1 2 15,0 2-7-15,0 0 0 0,1-2 0 0,-3 1 0 16,1 1-1-16,0-3 1 0,-2-1 0 0,0 1 0 16,0-2-6-16,0-3 1 0,1-2 0 0</inkml:trace>
  <inkml:trace contextRef="#ctx0" brushRef="#br0" timeOffset="125736.78">21473 7419 791 0,'1'-1'0'0,"-1"1"0"16,2-7 0-16,-2 7 18 0,-5-9 1 0,5 9 0 15,0-8 0-15,0 8 10 0,0 0 1 0,0 0 1 16,5 3-1-16,-5-3-7 0,1 5 1 0,-1-5 0 15,0 12-1-15,4 4-13 0,-1 6 1 0,2 5 0 16,-4 7 0-16,-1 5-6 0,-1 2 1 0,-3 5 0 16,1 7-1-16,-2-1-2 0,-1 3-1 0,0 5 0 15,-1 2 1-15,3 3-3 0,-1 3 1 0,0 2-1 16,0 1 2-16,0 2-2 0,-1 4 1 16,0 1 0-16,-1 0 0 15,3-1-1-15,0 1 1 0,3-5-1 0,-1-2 1 16,-1-3-1-16,3-2 0 0,0-2 0 0</inkml:trace>
  <inkml:trace contextRef="#ctx0" brushRef="#br0" timeOffset="126646.62">20883 7741 12 0,'0'0'0'0,"0"0"0"0,0-4 0 15,0 4 30-15,0-1 2 0,0 1-1 0,0 0 0 16,0 0 15-16,0 0 2 0,0 0-2 0,0 0 1 0,0 0-42 16,0 0 2-16,0 0-1 0,0-2 0 0,0 2-6 15,0-6 0-15,0 6 0 0,0-3 0 0,0 3-2 16,0-3 1-16,0 3 0 0,0-2 0 0,0 2-4 16,0-6 2-16,0 6-2 0,0-10 2 0,0 10-1 0,5-12-1 15,-5 12 1-15,5-21 0 0,-5 21 2 0,6-27 0 16,-6 27-1-16,6-28 2 0,-6 28 2 0,7-27 1 15,-7 27-1-15,12-21 0 0,-12 21 9 0,12-16 0 16,-12 16 0-16,14-16 1 0,-14 16 14 16,24-19 0-16,-24 19-1 0,24-14 2 0,-24 14 5 0,27-8 0 15,-27 8 0-15,24-8 1 0,-24 8-4 0,17-4 0 16,-17 4 0-16,19-4 0 0,-19 4-4 0,21 2 0 0,-21-2 0 16,26 6 1-16,-26-6-15 0,27 13 1 0,-27-13 0 15,16 17 0-15,-10-1-6 0,-1 3-1 0,-4 3 1 16,-2 5 0-16,-6 2-2 15,-2 4 0-15,-2 3 0 0,-7 1 1 0,2 4-3 16,-6 0 1-16,0 0 0 0,-1-3 1 0,1-3-1 0,0-2 1 16,1-4-1-16,2-4 2 0,3-1-1 15,-2-7 1-15,2-1-1 0,-1 0 1 0,1-6-2 0,3-2 0 16,-3-1-1-16,2 5 1 0,0-5-2 0,-1-2 0 0,2 3 0 16,1-3 1-16,1 1-1 0,1 1 0 0,2-1 0 15,0 0 0-15,0 1-1 0,0-6 1 0,2 2-1 0,1 2 1 16,5-5-2-16,-6 11 1 0,6-11-2 0,-7 8 2 15,7-8-1-15,-3 5 0 0,3-5 0 0,-3 3 0 16,3-3 0-16,0 5 1 0,0-5 0 0,0 0 0 16,0 0 0-16,6 0 1 0,2-3-1 0,5-2 1 15,6 0 1-15,5-3 0 0,0-3 0 0,-2 2 1 0,0 1 5 16,-1-5 1-16,2 2 0 0,0 0-1 16,3 0 11-16,-1 0 2 0,1 3-1 0,-1-3 0 15,3 1 6-15,-5 2 2 0,3 0 0 0,-2 4 0 16,0-3-3-16,0 6 1 0,-5-4-2 0,2 5 2 0,-1-3-2 15,-1 1 1-15,2 2-1 0,-5 5 1 16,2-4-5-16,-4 4 1 0,2 2-1 0,0-4 2 0,-2 1-6 16,0 1 1-16,4 0 0 0</inkml:trace>
  <inkml:trace contextRef="#ctx0" brushRef="#br0" timeOffset="128354.73">21960 8195 12 0,'0'0'0'0,"0"0"66"0,0 0 1 15,0 0 1-15,-3-21-1 0,3 21-11 0,0-4 0 0,0 4 0 16,0 0 0-16,0 0-32 15,5 3 1-15,-5-3-1 0,5 5 1 0,-5-5-15 0,3 1 0 0,-3-1 0 16,5-1 2-16,-5 1-9 0,9-7 1 0,-9 7 0 16,10-6 0-16,-10 6 0 0,14-13 0 0,-14 13 1 15,19-14-1-15,-19 14 3 0,19-6 0 0,-19 6-1 16,26-8 1-16,-10 1 2 0,0 3 1 0,0-1 0 16,1 2 0-16,-2 0 3 0,-1 1 0 0,0 2 0 15,-2 0 0-15,-5 0-6 0,0 0 1 0,-7 0-1 16,11 5 1-16,-3-2 0 0,2 2 0 0,-1-2 0 15,-1 3 0-15,0 2-2 0,-2 0 1 0,-1 0 0 0,0 0 0 16,-2-2-1-16,-1-1 1 0,-1 1 0 0,1 1 1 0,-2 1-2 16,-2-4 2-16,-1 6-1 0,-3 1 1 15,-4 5-5-15,-1-4 2 0,-2 1-1 0,1-2 1 16,-1 2-2-16,0-4 0 0,2-1 1 0,1-1-1 0,10-7 1 16,-6 4 0-16,6-4-1 0,-3 2 2 0,3-2-1 15,-8 3 2-15,8-3 0 0,-10 3-1 0,4-3 2 16,0 0 1-16,6 0 0 0,-10 3 0 0,10-3 2 15,-10 5 1-15,10-5-1 0,-4 0 1 0,4 0 3 16,-4 0-1-16,4 0 1 0,-3 0-1 0,3 0 1 0,0 0-1 16,0 0 0-16,0 0 2 0,0 0-3 0,0 0 1 15,0 0-1-15,7 0 2 0,1-6-3 0,4 1 0 16,1 2 0-16,-2 1 2 0,2 2-7 0,0 2 2 16,-1 1-1-16,1 0 1 0,0 2-3 0,0 3 2 15,-2 3-1-15,-2 2 0 0,-2-1 0 0,-1 3 0 16,-3 0-1-16,2 1 1 0,0 2-3 0,-2-1 1 0,-1 0-1 15,-2-2 1-15,-3 1-2 0,-2-2-1 0,0-2 0 16,0-2 1-16,0 1-2 0,1-6 1 0,-4 3 0 16,-2 0 0-16,-3 0-1 0,-3-1 2 0,-1 1-2 15,-2-1 1-15,-4-4-1 0,0 0 1 0,-1-3 0 16,0 0 0-16,1-3 0 0,3-2 1 0,1-3 1 16,-1 0-1-16,0 0 1 0,-1-1 1 0,3 1-1 15,3-3 0-15,2 1 1 0,0-4 0 0,2 0 0 16</inkml:trace>
  <inkml:trace contextRef="#ctx0" brushRef="#br0" timeOffset="129673.84">22996 7684 501 0,'0'0'0'16,"0"0"41"-16,0-5 0 0,4-17 1 0,-1 7-1 16,-2 8 5-16,3 2 0 0,-4 5 0 0,4-3 1 15,-4 3-18-15,4 3 2 0,-4-3-2 0,3 0 1 0,-3 0-13 16,3 0 0-16,-3 0 0 0,6-3 1 0,-6 3-14 15,5-13 2-15,-2 7-1 0,2 1 1 0,3 0-2 0,2-4 1 16,-1 1-1-16,-1 1 1 0,2 3 1 0,1-1-1 16,3 0 1-16,4 2-1 0,-1-5-1 0,4 0 0 15,0 3 0-15,-2 1 0 0,0 0 6 0,0 4 1 16,2 0 0-16,1 0 0 0,0 4 2 0,1 0 1 16,-4 4-1-16,-3 0 2 0,0 0-1 0,-7 5 1 15,1-1-1-15,-2 1 1 0,-2 0-5 0,-3 3 1 16,-1 1 1-16,-2 2-1 15,-2-3-3-15,-1 1 1 0,0-1 0 0,-2 0 0 16,-1-3-3-16,-1 2 2 0,1-2-1 0,0 1 1 0,-4 1-1 0,1-6 0 16,1 2 1-16,1-3 0 0,1-3-5 0,0 0 1 0,-1-2-1 15,2 0 1-15,5-3-1 0,-6 9 1 0,6-9 0 16,-6 5 0-16,6-5-1 0,-7 3-1 0,7-3 0 16,-1 4 1-16,1-4-2 0,-4 4 1 0,4-4-1 15,-3 2 1-15,3-2-2 0,-3 0 1 0,3 0-1 16,-3 3 1-16,3-3-1 0,-2 3 0 0,2-3 0 15,5 0 1-15,-5 0-1 0,6 0 0 0,2 0 0 16,7 0 0-16,7 0 0 0,5 0 0 0,0 0 0 0,-3 0 1 16,2 0-1-16,-6 0 0 0,3 2 0 0,-3-1 2 15,-2 4-2-15,-2-3 0 0,0 1 0 0,-5 2 0 16,-1-1 0-16,-7 3 0 0,-3-7 0 0,3 4 0 16,-3-4 0-16,-2 5 0 0,-2 3 0 0,-8 5 0 0,-4 6-2 15,-3 1 1-15,-1 1 0 0,-6 0 0 0,-1-1-3 16,-2-1 0-16,-1 0 1 0,1-3 0 0,2-2 1 15,2-1 1-15,2 0 0 0,4-6 1 0,0-2 0 16,3-3 0-16,2-1 0 0,1 1 0 16,2 1 0-16,0-6 0 0,0 1 0 0,1 2 1 0,2 0 0 15,0 0 1-15,-3-3-1 0</inkml:trace>
  <inkml:trace contextRef="#ctx0" brushRef="#br0" timeOffset="130943.52">22314 7997 904 0,'0'0'0'15,"0"0"0"-15,0 0 0 0,0 0 18 0,0-3 1 0,0 3 0 16,-1-6 0-16,1 6-12 0,0-2 1 0,0 2-2 16,-4-5 2-16,4 5-8 0,-3 0 1 0,3 0 1 15,-1 0-1-15,1 0-2 0,-5 0-1 0,5 0 1 16,-6 0 1-16,6 0-1 0,-13 0 1 0,13 0 0 15,-21 0 0-15,21 0 0 0,-25 5 0 0,25-5 0 16,-20 5 0-16,20-5 1 0,-6 3 0 0,6-3 1 16,-3 8 0-16,3-8 1 0,-2 5 1 0,2-5-1 0,-6 8 0 15,6-8 3-15,-6 12 1 0,6-12-2 0,-13 19 2 16,13-19 1-16,-16 27 1 0,16-27-1 0,-16 27 1 16,16-27 4-16,-19 24 2 0,19-24-2 0,-18 25 2 15,18-25 0-15,-13 16 1 0,13-16 0 0,-12 21 1 16,12-21-4-16,-15 20 2 0,15-20-1 15,-17 25 1-15,17-25 1 0,-16 26-1 0,16-26 1 0,-16 27 0 0,16-27-2 16,-14 23 1-16,14-23 0 0,-15 27 0 0,15-27-1 16,-9 29 0-16,9-29 1 0,-10 27 0 0,10-27-1 15,-3 24 2-15,3-24 0 0,-6 30-1 0,4-13 1 16,2 2 1-16,0-3-2 0,-2-3 2 0,2 2-2 16,0-2 1-16,2 0-1 0,0-2 1 0,-1 1-2 0,1-2-1 15,1 1 0-15,0-3 1 0,0-3 0 0,1 3 1 16,0 0 0-16,3-2-1 0,1 2-1 0,0 0 0 15,1-2-1-15,2-1 2 0,4-2-1 0,1-1 2 16,0-2 0-16,0 0-1 0,1 0 2 0,2-2 0 16,2-1-1-16,-2-5 1 0,-1 3-1 0,-1-1-1 0,1-1 1 15,1 1 0-15,-3 0-7 0,1-2 1 16,-4 0-1-16,0-3 1 0,-4 6-4 0,-2-3-1 0,-7 8 1 16,9-9-1-16,-9 9-4 0,5-10 0 0,-3 4 0 15,-1-2 1-15,1 0-1 0,-2-3 0 0,0 3 0 16,-2-1 0-16,1 1-1 0,-1-3 1 0,0 1-1 15,-1 2 1-15,0-3-2 0,0 3 1 0,0-1-2 16,-1-1 2-16,1 2-2 0,2 0 1 0,-4 0-2 16,2-3 2-16,0 3 0 0,-2-1-1 0,0 1 1 15,0-2 0-15,2 3-1 0,1-1-1 0,1 0 1 16,-1 1 1-16,-3 1-2 0,2 0 2 0,-2-1-1 0,-1 1 0 16,-2 1 1-16,-1-3 0 0,1-1 0 0,1 3 1 15,7 6-2-15,-8-5 2 0,8 5 0 0,-5-3 0 16,5 3 0-16,-6-4 0 0,6 4 0 0,-6-1 1 15,6 1-2-15,-5-3 1 0,5 3 0 0,-5 0 1 0,5 0-2 16,-6 3 1-16,6-3 0 0,-8 3 0 0,-2 2-2 16,-1-4 1-16,0 6 0 0,-2-3 0 0,4 4-2 15,-3 0 1-15,4 0 0 0,1 0-1 0,0-6 1 16,2 1-1-16,5-3 1 0,-6 8 0 0,6-8-2 16,-5 1 2-16,5-1-1 0,-1 4 1 0,1-4-1 0,-4 3 0 15,4-3 1-15,-3 4 0 0,3-4 0 16,-3 2 1-16,3-2 0 0,-5 3 1 15,5-3 0-15,-1 3-1 0,1-3 1 0,-5 4 0 0,5-4 0 0,-3 0 0 16,3 0 0-16,-3 1 1 0,3-1-1 0,0 0 1 16,0 0-1-16,0 0 1 0,0 0-2 0,0 0 2 0,0 0-1 15,0 0 1-15,0 0-1 0,0 0 0 0,0 0 0 16,0 0 1-16,0 0-2 0,0 0 1 0,0 0-2 16</inkml:trace>
  <inkml:trace contextRef="#ctx0" brushRef="#br0" timeOffset="131609.12">21323 8752 892 0,'0'0'0'0,"0"0"0"16,0-3 0-16,0 3 18 0,0-6 1 0,0 6-1 15,3-2 1-15,-3 2-1 0,5-3 0 0,-5 3 0 16,6 3 1-16,-6-3-13 0,7 2 1 0,-7-2 0 16,12 3 1-16,-12-3-8 0,24 6 0 0,-24-6 0 15,27 7 1-15,-8-4-2 0,-1 0 1 0,1-1-1 16,-1-2 1-16,-1-2-3 0,1-1 1 0,1 0 0 16,3 0 1-16,4-1 0 0,1 3-1 0,3-1 1 15,2-4 0-15,3 0 1 0,0-1 0 0,5 2 0 0,0 1 1 16,8-1 3-16,-1 2 0 0,6-4 1 0,-2 6-1 15,3-4 5-15,2 5 1 0,0-5-1 0,0 2 1 0,1 0 5 16,2-2 1-16,-3 1-2 0,-4 0 2 0,-2 1 1 16,-3 2 0-16,-2-3-1 0,-5 3 2 0,-5 1-3 15,-1 1 0-15,-6 3-1 0,-1-4 1 0,-4 0-3 16,-4 0 2-16,0 1-2 0,-2-1 1 0,-1-1-1 16,0 1-1-16,-1 0 0 0,-1 0 1 0,-1 0-2 15,-2 0 1-15,0 0-1 0,-1-4 1 0,-2 3-2 0,0-1 0 16,-2 1 0-16</inkml:trace>
  <inkml:trace contextRef="#ctx0" brushRef="#br0" timeOffset="132424.91">22080 8968 778 0,'0'0'0'16,"0"0"0"-16,0-2 0 0,0 2 8 0,-3-11 0 15,3 11 0-15,-3-6 0 0,3 6 0 0,-7 1-1 16,7-1 1-16,-6 5 0 0,6-5-8 0,-7 6 0 16,7-6 0-16,-15 8 1 0,15-8-4 0,-26 18 0 0,26-18-1 15,-29 17 1-15,29-17-13 0,-28 27 0 0,28-27 1 16,-24 29 0-16,24-29 0 0,-19 20 2 0,19-20-2 15,-18 22 2-15,18-22 2 0,-13 30 1 0,7-12 0 16,0-2-1-16,1-2 7 16,0 2 1-16,2 0-2 0,1 1 2 0,1 4-2 0,-1 1 2 0,2 3-2 15,2-4 2-15,-1-1 0 0,1-1-1 0,1 0 1 16,2 0 1-16,1-1-1 0,1-4 1 0,1-1 0 16,1-1 0-16,2-4-1 0,0 0 2 0,2-2 0 15,1 1 0-15,4-3 1 0,3 1 1 0,-1-2 0 16,-2-3 0-16,1-1 10 0,-1-2-1 0,-1-2 0 0,2 2 0 15,4-4 10-15,-3 1 1 0,-2-2 1 0,-1 2-1 16,1 1-5-16,-2 0 1 0,3 1-2 0,-3-4 2 0,1-3 7 16,1 1-1-16,-2 2 1 0,0-3-1 0,-2 2 0 15,-1-4 0-15,0-3 0 0,-1 0 0 0,1-1 3 16,0-2 1-16,0-5 0 0,-2 2 0 0,-2-5-3 16,1 0-1-16,0-1 1 0,-6-1-1 0,1 2-4 15,-2 2 2-15,-3 1-2 0,-1 2 1 0,-2 3-3 0,-2 1-1 16,-3 4 1-16,-3 5 1 15,-4-2-4-15,-1 4 0 0,-3 4 0 0,-1 3 0 0,-4 3 1 0,-3 4 0 16,-2 1-1-16,0 3 2 0,-1 1-4 0,0 4 2 16,-4-2-1-16,4 2 1 0,1 0-3 0,2 3 1 15,3-3-1-15,0 1 2 0,2 1-5 0,3 1 1 16,1-5-2-16</inkml:trace>
  <inkml:trace contextRef="#ctx0" brushRef="#br0" timeOffset="134273.63">30277 6553 12 0,'-1'3'0'0,"1"-3"0"0,1-8 0 15,-1 8 0-15,7-20 0 0,-7 20 0 0,-10-8 0 16,10 8 0-16,-27 25 0 0,13-9 0 0,-4 0 0 0,1 0 0 16,-3 0 0-16,1 1 0 0,0 0 0 0,0 2 1 15,0 2 0-15,0 0 0 0,1-4 1 0,2 2 0 16,0-3 0-16,0-2-1 0,2 2 1 0,3 0 8 0,0-5 2 15,1 2-2-15,4-1 1 0,3-1 6 0,1-1 1 16,2-1 0-16,0 2 0 0,-2 0 1 0,2 2 0 16,4-3 0-16,0 1 1 15,3 1-1-15,1 1 1 0,0-2 0 0,-2 2 1 0,1-5-2 0,-3 0 0 16,3-4 0-16,1 4 0 0,0 0-4 0,0 0 0 16,0 0 1-16,0 2 0 0,1-3-10 0,2 1 2 15,0-3-1-15,-1-2 1 0,-2-1 1 0,0 1 0 16,-2 0 0-16,1-3 0 0,-7 0-5 0,9 5 1 15,-2-5-1-15,1 0 2 0,1 0-1 0,1-3 2 0,-1 1-1 16,2-4 1-16,4 0-1 0,-1-1 1 0,0 2 0 16,-2 1-1-16,0-3 1 0,1 1 1 0,0 3-1 15,0-5 1-15,-1 0-5 0,1 0 1 0,1 0 1 16,1-1-1-16,-1-2 2 0,0-2 0 0,-1 0-1 16,-3-3 1-16,-2 4 5 0,0-6 1 0,-2 3 0 15,-1-1 0-15,0 0 5 0,-1 0 1 0,0 0-1 16,-3 2 1-16,1-2 10 0,-2 3 0 0,0 1 0 15,0 1 0-15,0 1 4 0,0 2 1 0,0 0-1 0,0-3 2 16,-2 2-6-16,1-2 1 0,-1-2-1 0,0 2 2 16,1 1-7-16,-1 3 2 0,-1-5 0 0,0 3-1 15,0 1-2-15,0-1-1 0,-2-1 0 0,-2 1 2 16,-1-1-4-16,-1 2 1 0,-1-3-1 0,1 2 1 0,-2 1-3 16,-1 0 0-16,0 1 0 0,-1 3 1 0,0-1-6 15,0 0 1-15,1 2 0 0,-3-2 0 0,-2 2-2 16,1 0 1-16,0 1-1 0,2-2 1 0,-1 4-2 15,-1-4 0-15,2 4 1 0,1 0 0 0,0 0-2 16,1 0 1-16,-1 4 0 0,-1-3 0 0,-4 5-1 0,0 4 1 16,-1-2-1-16</inkml:trace>
  <inkml:trace contextRef="#ctx0" brushRef="#br0" timeOffset="135594.35">23215 8281 12 0,'-2'0'0'0,"2"0"0"0,-1-4 0 0,1 4 0 15,-2-1 0-15,2 1 0 0,-3-3 1 0,3 3 2 16,-2 3 1-16,2-3-1 0,0 1 0 0,0-1-1 16,0 0 0-16,0 0 0 0,0 0 0 0,0 0 12 0,0 2 0 15,0-2 1-15,0 0 0 0,0 0-4 0,0 0 1 16,0 0 0-16,0 0 1 0,0 0-2 0,0 2 0 16,0-2 0-16,7 0 2 0,-7 0-3 15,12 0 0-15,-12 0 0 0,15 0 0 0,-15 0 3 0,27-2 0 16,-10-1-1-16,2 0 2 15,2-1-3-15,0 0 1 0,0-3 1 0,-1 1-1 0,3 1-1 0,1 1 1 16,-1-1-1-16,1 2 0 0,0-4 1 0,3 6 2 16,-3-4-1-16,0 2 1 0,-1 0 9 0,-3 1 2 0,1-3 0 15,1 4-1-15,-1-1 0 0,-2 2 1 0,2 2-1 16,-2-2 1-16,-3-2-3 0,-2 2 1 0,-1 0-1 16,-3 0 2-16,-4 0-7 0,-1 2 1 0,-5-2 0 15,6 3 0-15,-6-3-5 0,5 3 2 0,-5-3-1 16</inkml:trace>
  <inkml:trace contextRef="#ctx0" brushRef="#br0" timeOffset="136091.91">23240 8312 326 0,'-4'-3'0'0,"4"3"0"0,-13-2 0 16,13 2 2-16,-19 2 1 0,19-2-1 0,-21 0 1 0,21 0 3 15,-16 0-1-15,16 0 1 0,-14 0 1 0,14 0-7 16,-4 0 1-16,4 0-1 0,-3 0 1 0,3 0-3 16,-1 0 1-16,1 0-1 0,-2 3 1 0,2-3-4 0,0 0 0 15,0 0 1-15,0 2-1 0,0-2-3 0,0 6 1 16,0-6-1-16,2 6 1 0,-2-6 5 0,11 19-1 16,-11-19 1-16,17 18 0 0,-17-18 1 0,24 14 1 15,-24-14-1-15,32 5 1 31,-14-5 0-31,2 0 0 0,1 0 0 0,-2 0 0 0,-1-6 0 0,-1 1 0 0,1 0 0 0,1 0 1 0,2-3-1 0,-2-3 0 16,0 3 0-16,2 2 1 0,4 3-1 0,-3-2 1 16,2-1-1-16,-1 1 1 0,-1 0 0 0,0 1 0 15,-4 0 1-15,-1 0-1 0,-1-1 1 0,0 3 0 0,-6 1 0 16,1 1 2-16,-11 0-2 0,6 0 1 0,-6 0 1 16,4 0-1-16,-4 0 1 0,6 0-1 0,-6 0 0 15,5-8 2-15,-5 8 6 0,3 0 1 0,-3 0 0 16,3 0 0-16,-3 0 7 0,3 0 1 0,-3 0-1 15,-1 0 1-15,1 0-12 0,-8 0 0 0,-5 0 0 16,-6 1 1-16,-7 1-8 0,-4 0 1 0,1 1 1 16,4-3-1-16,3 1-4 0,1 6-1 0,0-6 1 0,-1 2 1 15,-1-3-26-15,1 4 0 0,0 0 0 16,1-2 1-16,4 4 4 0,-1-3 0 0,1 2-1 0,-1 0 2 16,2 0 4-16,0-1 1 0,2 0 0 0,3-1 1 15,11-3-167-15</inkml:trace>
  <inkml:trace contextRef="#ctx0" brushRef="#br0" timeOffset="136296.48">23212 8326 12 0,'-2'-1'0'0,"2"1"0"0,0-5 0 0,0 5 0 15,0 2 0-15,0-2 0 0,0 3 0 0,0-3 0 16,0 0 0-16,0 0 0 0,0 0 0 0,0 0 0 16,0 0 0-16,0 0 0 0,6 0 0 0,2 0 21 15,4 0 2-15,2 0-1 0,3-5 0 0,3 2 29 16,-1 1 1-16,0 1-1 0,-2-1 1 0,1 2 3 0,-1-3 0 16,2 1 0-16,2 1 1 0,2 1-8 0,0 0 2 15,-2-2-1-15,1-1 0 0,-1-2-11 0,0 1 2 16,0-3-1-16,-1 6 0 0,1 1-11 0,0 1 2 15,0-1-2-15,-2 0 1 0,-2 0-11 0,1-1 1 16,-2-2-1-16,-4 1 1 0,0 2-6 0,-3 0 1 16,-3 0-1-16,-1 0 1 0,-5 0-5 0,7 0 0 0,-7 0 0 15,3 0 0-15,-3 0-5 0,3 0 1 0,-3 0-1 16</inkml:trace>
  <inkml:trace contextRef="#ctx0" brushRef="#br0" timeOffset="138039.87">27845 7578 12 0,'0'-4'0'0,"0"4"0"15,0-1 0-15,0 1 0 0,0 0 0 0,0 0 0 16,0 0 0-16,0 0 1 0,0-5 1 0,0 5 0 15,0-3 1-15,0 3-3 0,0-5 0 0,0 5 0 16,0-3 0-16,0 3 0 0,0-8 0 0,0 8 0 16,6-13 0-16,-6 13 0 0,13-20 0 0,-13 20 0 15,18-21 0-15,-18 21 0 0,24-16 0 0,-24 16 0 16,25-19 0-16,-9 10 0 0,3-4 0 0,2 1 0 16,-2 4 0-16,0 0 0 0,2 3 0 0,1-1 0 0,2 1 0 15,0 0 0-15,0-3 0 0,0 3 0 0,0 2 0 16,1 3 0-16,1 0 0 0,-2 0 0 0,0 2 0 0,-2-1 1 15,-1 4 1-15,-1-3 0 0,-2 1 1 0,-4 0 0 16,-3 2 1-16,-1 0 0 0,-4-1 0 16,-6-4 4-16,5 10 0 0,-3-4 0 0,-2 2 0 15,-2 3-2-15,0-1 1 0,-2 2 0 0,-4 3 1 0,-3-1-3 16,-2 2 1-16,-2 0 0 0,1-5-1 0,-2 1-5 16,-3 1 1-16,1-4-1 0,3 3 1 0,-1-8-2 15,0 1 1-15,0 1-1 0,1-4 1 0,3-2-2 0,-1 0 1 16,0 3 0-16,0-3 0 0,2 3-2 0,0-3 1 15,0 2 0-15,1-2 1 0,2 0-2 0,2 3 1 16,6-3 0-16,-10 0 1 0,10 0-1 0,-4 2 0 16,4-2 0-16,0 3 1 0,0-3 0 0,-2 3 1 15,2-3-1-15,6 3 1 0,1 2 0 0,2 0 0 16,6-1 0-16,2 3 1 0,4-1 5 0,3 0-1 0,0 1 1 16,-3-1-1-16,-4-1 3 0,-1-2 1 0,2 2 0 15,-1-2 0-15,1 3 9 0,-1 1 1 16,-1 0-1-16,0-2 1 0,-3 3-3 0,-2 0 1 15,-2 0 0-15,-2-2 0 0,-7-6 3 0,5 7 0 0,-5-7 0 16,6 8 1-16,-6-8 2 0,3 4 0 0,-3-4 1 16,3 8 0-16,-3-8-3 0,2 8 0 0,-2-8 1 15,-2 10-1-15,2-10-10 0,-3 11 0 0,3-11 1 16,-3 8 0-16,3-8-8 0,-5 8 2 0,5-8-2 16,-8 4 2-16,2 1-5 0,-2 1 1 0,-3 1 0 15,-4-1 0-15,1-1 0 0,-2-5 1 0,0 1 0 0,2 1 0 16,1-2 2-16,0 0 0 0,-1-2 1 0,-2 1-1 15,-1-4 10-15,-3-1 1 0,0 4-2 0,-1-3 2 16,0 2 5-16,0 0 1 0,1 1-1 0,-3 1 0 16,1-1 2-16,0 2 0 0,0-3 1 0,-1 2-1 0,1 1-2 15,0 0-1-15,-2 0 0 0</inkml:trace>
  <inkml:trace contextRef="#ctx0" brushRef="#br0" timeOffset="138591.01">27580 7291 501 0,'-4'-5'0'0,"4"5"0"15,-13-11 0-15,13 11 1 0,-14-20 0 0,14 20 0 0,-16-16 2 16,16 16-1-16,-18-5 1 0,18 5 1 0,-14-3-1 16,14 3-2-16,-5-2 0 0,5 2 0 0,-3 0 1 15,3 0-2-15,-3 0 0 0,3 0 0 0,-4 0 0 0,4 0 0 16,0 2 0-16,0-2 0 0,-1 3 1 16,1-3 5-16,0 5 1 0,0-5 0 0,0 12 1 0,0-12 18 15,1 35 0-15,3-13 0 0,-1 4 1 0,0 1 15 16,0 3 0-16,0 1 0 0,1 3 1 0,-3 0-12 0,1 4 2 15,-1 0-2-15,1 7 1 0,-1 4-3 0,-1 3-1 16,-1 5 0-16,-1 0 1 0,-1 2-2 0,0 4 0 16,-2 4 0-16,0-3 1 0,1 6-6 0,-3-3 1 15,1 1-1-15,-1-5 2 0,-1 0-8 0,1-1 2 16,-1 0-1-16,0 0 1 0,0-1-4 16,0 3 0-16,0-6 1 0,0 2-1 0,0-6-1 0,-2 0-1 15,2-2 0-15,2 1 1 0,1-3-4 0,0-1 1 0,2-4 0 16</inkml:trace>
  <inkml:trace contextRef="#ctx0" brushRef="#br0" timeOffset="139350.53">28800 7326 653 0,'0'-2'0'0,"0"2"0"16,0-8 0-16,0 8 49 0,5-17 1 0,-5 17 0 15,11-14 0-15,-11 14-9 0,11-10-1 0,-11 10 1 16,9-8 0-16,-9 8-15 0,7-3 1 0,-7 3 0 0,5-2 0 16,-5 2-17-16,6-7 1 0,-6 7 0 0,3-4 0 15,-3 4-4-15,3-3 1 0,-3 3-1 0,3 0 1 16,-3 0-2-16,4 0 2 0,-4 0 0 0,3 10 0 0,-3-10 1 16,3 25 0-16,-1-4 0 0,-2 4 0 15,-2 3 1-15,0 4 0 0,-1 1 0 0,0-3 1 0,0 2 1 16,0 0-1-16,0 1 0 0,-1-1 1 0,0 4 0 15,-3 2-1-15,2 2 0 0,2-1 0 0,0 4-1 0,-3 3 2 16,-1 0-2-16,2-2 1 0,2 1-4 0,2-6-1 16,-1 2 1-16,1 0 0 0,-1 1-4 0,2-1 2 15,0-2-1-15,-2-1 1 0,1-1-3 0,-1 1 1 16,1 1 1-16,-1-2-1 0,2-7-1 0,2 2 1 16,-2-4-1-16,-4 2 1 0,1-1-2 0,0-2 1 15,-2-2 1-15,-1 0-1 0,-1 2-1 0,-1-3 1 16,1 1-1-16</inkml:trace>
  <inkml:trace contextRef="#ctx0" brushRef="#br0" timeOffset="140557.68">26659 7668 225 0,'-3'-2'0'0,"3"2"0"0,-3-6 0 0,3 6 19 0,-5-5 0 16,5 5 0-16,-10-5 1 0,10 5-7 0,-9-8 0 15,9 8 1-15,-3-4-1 0,3 4-13 0,-7-3 0 16,7 3 0-16,-6-5 1 0,6 5-2 0,-6-8 0 16,6 8 0-16,-7-13 0 0,7 13-2 0,-11-20 0 15,11 20 1-15,-6-24 0 0,6 24 0 0,-4-19-1 16,4 19 1-16,0-18 1 0,0 18 0 0,0-15 1 0,0 15 0 15,0-21 0-15,0 21 5 0,7-28 1 0,-7 28 0 16,14-26 0-16,-14 26 18 0,19-24-1 0,-19 24 1 16,19-20 0-16,-19 20 7 0,21-13 0 0,-21 13 1 15,22-12 0-15,-22 12 4 0,31-8 0 0,-31 8 0 16,27-8 1-16,-27 8-5 0,21-5 0 0,-21 5 0 16,17-3 0-16,-17 3-5 0,16 0 1 0,-16 0-1 15,19 5 1-15,-19-5-1 0,26 12 0 0,-26-12 0 16,28 21 0-16,-28-21-6 0,29 30 0 0,-16-13 1 15,-2-1-1-15,0 2-5 0,-1 1 1 0,-4 0-1 16,-1 0 1-16,0 0-3 0,-2 0-1 0,-2 0 1 0,1 1 0 16,0-4-6-16,-1 0 0 0,-1-4 0 0,-1 3 1 15,-1-1-1-15,0-6 0 0,1 0-1 0,-2 0 1 16,1 1 1-16,0-1 0 0,1 0 0 0,-2 0 0 0,-1-2-1 16,0 2 0-16,-3 0 0 0,1 3 0 0,0-3-2 15,-1 5 1-15,-1-2 0 0,-3 3 1 0,-2 0-3 16,-1 4 1-16,0-2-1 0,-2-4 1 15,-2 4-1-15,1-3 0 0,1-1 0 0,1-2 0 16,1-1-4-16,-2-2 1 0,0-2-1 0,0 1 0 0,2-3 0 0,1 2 0 16,0 0 0-16,2-5 1 0,-2 3 1 15,4 1-1-15,1-2 0 0,0 1 0 0,0 0 1 0,0 1-1 16,2 0 0-16,1-2 1 0,5-2-1 0,-7 6 0 16,7-6 0-16,-6 7 0 0,6-7-1 0,-3 7 1 15,3-7-1-15,0 7 0 0,0-7-1 0,0 5 1 16,0-5-1-16,5 3 1 0,-5-3-1 0,11 4 0 15,0-4 0-15,5 0 1 0,5-3-1 0,3 0 0 0,-1-2 0 16,1-1 0-16,2 0-1 0,-1 1 1 0,2 0 0 16,2 2 0-16,1-5 0 0,1 3 0 0,1-3 0 15,1 4 0-15,2-4 1 0,0 1 0 0,-1 1 0 16,-1 3 1-16,1-2-1 0,-3 0 0 0,-2 2 0 16</inkml:trace>
  <inkml:trace contextRef="#ctx0" brushRef="#br0" timeOffset="146225.64">28113 8193 12 0,'0'0'0'0,"0"0"0"0,0 0 0 0,0 0 0 0,0-11 0 16,0 11 0-16,0-4 0 0,0 4 0 0,0 1 0 16,0-1 0-16,0 3 0 0,0-3 0 0,0 4 0 15,0-4 0-15,-2 4 0 0,2-4-10 0</inkml:trace>
  <inkml:trace contextRef="#ctx0" brushRef="#br0" timeOffset="146732.82">28082 8121 12 0,'2'-5'0'0,"-2"5"0"0,2-8 0 0,-2 8 0 0,0 0 0 0,0 0 0 15,0-3 0-15,0 3 0 0,4-10 0 0,-4 10 0 16,12-8 0-16,-12 8 0 0,17-15 0 0,-17 15 0 16,22-13 0-16,-22 13 0 0,20-14 0 0,-20 14 0 15,19-10 0-15,-19 10 2 0,24-8 1 0,-24 8 1 16,20-5-1-16,-20 5 26 0,19-3 1 0,-19 3-1 15,20-3 1-15,-20 3 19 0,16 2 2 0,-16-2-1 16,15 4 1-16,-15-4 5 0,12 2 0 0,-12-2 0 16,8 8 0-16,-8-8-18 0,4 13 1 0,-4-13-1 15,-1 27 0-15,-2-7-10 0,-2 4 1 0,-3-2 0 0,0 0 1 16,-2-1-9-16,1-2 0 0,-1 0 0 0,-1 1 2 16,-3 4-7-16,-2-3 0 0,0-1 0 0,1-4 1 15,6-3-2-15,-1-1-1 0,1 0 1 0,-1-5 1 0,1-2-4 16,1 0 0-16,-2-3 1 0,-3 4 0 0,-3-3-3 15,-1 2 0-15,-1 0 0 0,-1-5 0 0,-1 3-6 16,-1 1-1-16,0 1 1 0,-1 0-1 0,-1-2-3 16,1 0 1-16,1 2-1 0,2-2 1 0,2 2-1 15,2 0 0-15,1-2 0 0,0-2 0 0,-1 1 0 0,3 3 0 16,2-5 0-16,2 1 0 0,8-1 0 0,-8 4 0 16,8-4 0-16,-5 3 1 0,5-3 1 0,-3 0 1 15,3 0-1-15,0 0 0 0,0 0 4 0,0 0-1 16,0 0 1-16,0 0 1 0,0 0 2 0,7 0 1 15,4-2 0-15,6-4 0 0,9-2-1 0,4 0 0 16,2 0 0-16,-2 0 1 0,-3 5 13 0,0 1-1 16,0 2 0-16,1-3 1 0,-1 2 4 0,0-1 1 0,0 2-1 15,0 2 1-15,0-1 0 0,0 2 0 0,-1-3 0 16,-2 4 0-16,-2-3-5 0,-3 2-1 0,-1-3 0 16,-6 5 2-16,-1-5-7 0,-3 2 1 0,-1-1-1 15,-2 1 1-15,-5-2-11 0,8 3 1 0,-8-3 0 16,11 3 1-16,-5-1-7 0,-1 1 2 0,1-3-1 15</inkml:trace>
  <inkml:trace contextRef="#ctx0" brushRef="#br0" timeOffset="147392.39">29295 7381 740 0,'2'0'0'0,"-2"0"0"16,6 0 0-16,-6 0 10 0,4-5 1 0,-4 5 0 16,3-3 0-16,-3 3 3 0,3-4 1 0,-3 4 0 15,0-4 0-15,0 4-11 0,0-3-1 0,0 3 0 16,0 0 2-16,0 0-5 0,0 0 0 0,0 0 0 0,0 0 0 16,0 0-1-16,0 0 1 0,0 0-1 0,0 0 1 15,0 0 2-15,0 0 0 0,0 0 0 0,-2 3 1 16,2-3 9-16,0 4 1 0,0-4 1 0,-3 9-1 0,3-9 13 15,-6 24 0-15,1-8 0 0,0 4 1 0,0 1 2 16,-1 1 0-16,0 2 0 0,-1-1 2 0,1 1-7 16,0 2 2-16,-2-3-1 0,-2 6 1 0,-3-2-6 15,-1 1 0-15,1 2 0 0,0 4 1 0,-1-1-1 16,-2 3-1-16,2 1 0 0,1-4 0 0,0 0-1 0,1 0 0 16,0-1 0-16,4-3 1 0,2-6-4 0,1-2 2 15,2-4-1-15,2-1 1 0,1-6-3 16,0 1 2-16,-2-7 0 0,2 3 0 15,0-7-4-15,3 5 1 0,-3-5 1 0,0 3-1 0,0-3 0 0,0 1 0 16,0-1 1-16,0 0-1 0,0 0-9 0,0 0 2 16,0 0 0-16</inkml:trace>
  <inkml:trace contextRef="#ctx0" brushRef="#br0" timeOffset="148192.4">27450 8820 12 0,'0'-1'0'0,"0"1"0"0,0-3 0 16,0 3 69-16,1-3 1 0,-1 3 0 0,7-2 0 0,-7 2 18 15,3 0 0-15,-3 0 0 0,5 0 1 0,-5 0-71 16,11 0 0-16,-11 0 0 0,17-5 1 0,-17 5-13 16,29-6 1-16,-13 4 0 0,0-2 0 0,0 0-7 15,0 1 0-15,3-2 0 0,3 1 0 0,4-1-2 16,1 2 2-16,3 0 0 0,2-1 0 0,5 3 0 16,1-4 2-16,3 2-2 0,2 0 1 0,5-2 0 15,3 0 1-15,0-3 0 0,0 4 0 0,2-1 2 0,1 2-1 16,0-4 1-16,-1 3-1 0,-1-1 0 0,1 0 2 15,-2 0-1-15,-2 2 1 0,1 0 4 0,-2 0 0 16,-2 1 0-16,-2-2 0 0,0 4-4 16,-3-4 2-16,-1 1 0 0,-4 2 0 0,-4 1 5 0,-5-4 1 15,-3 3 0-15,-3 1 0 0,-3 0 4 0,-4 0 0 16,-3-2 0-16,-1 1-1 0,-4 1 0 0,-3 0 1 0,-3 0-1 16</inkml:trace>
  <inkml:trace contextRef="#ctx0" brushRef="#br0" timeOffset="148584.2">28087 8966 941 0,'3'0'0'15,"-3"0"0"-15,8 5 0 0,-8-5 9 0,7 6 0 16,-7-6 0-16,8 7 0 0,-8-7 9 0,11 7 0 16,-11-7 0-16,6 19 0 0,-6-19 5 0,5 24 1 15,-5-5-1-15,-3 8 2 0,-5 8-7 0,-3 8 1 16,-5 1 0-16,-3 2 0 0,-5 0-4 0,-3 1-1 0,0-4 1 16,0 5 1-16,1-4 2 15,2 0 1-15,2-4 0 0</inkml:trace>
  <inkml:trace contextRef="#ctx0" brushRef="#br0" timeOffset="153225.13">27730 9682 12 0,'2'0'0'0,"-2"0"0"15,0-7 0-15,0 7 0 0,-5-14 0 0,5 14 0 16,-2-9 0-16,2 9 0 0,5 1 0 0,-5-1 0 15,5 0 0-15,-5 0 0 0,3 3 0 0,-3-3 0 16,3 0 0-16,-3 0 0 0,4 4 0 0,-4-4 0 16,3 0 0-16,-3 0 0 0,3 0 0 0,-3 0 0 15,3 1 0-15,-3-1 0 0,3 0 0 0,-3 0 0 16,4 0 0-16,-4 0 0 0,4 0 0 0,-4 0 0 0,13-5 0 16,-13 5 0-16,24-4 0 0,-24 4 0 0,19-4 0 15,-19 4 0-15,11-3 0 0,-11 3 0 0,10-1 0 16,-10 1 0-16,5-3 0 0,-5 3 0 0,3 0 0 0,-3 0 0 15,3 0 0-15,-3 0 0 0,3 0 0 0,-3 0 0 16,3 0 0-16,-3 0 0 0,2 0 0 0,-2 0 0 16,0 0 0-16,0 0 0 0,0 0 0 0,0 0 0 15,-2 0 0-15,2 0 0 0,-3 3 0 0,3-3 0 16,-3 0 0-16,3 0 0 0,-5 1 0 0,5-1 0 0,-8 0 0 16,8 0 0-16,-14 0 0 0,14 0 0 15,-19 0 0-15,19 0 0 0,-24 0 0 0,24 0 0 0,-21 2 0 16,21-2 0-16,-11 0 0 0,11 0 0 0,-10 5 0 15,10-5 0-15,-9 1 0 0,9-1 0 0,-3 0 0 16,3 0 0-16,-4 0 0 0,4 0 0 0,-3 0 0 16,3 0 0-16,-1 0 0 0,1 0 0 0,0 0 0 15,0 0 0-15,0 0 0 0,0 0 0 0,0 0 0 0,0 0 0 16,4 0 0-16,-4 0 0 0,5 0 0 16,-5 0 0-16,3 0 0 0,-3 0 0 0,7 0 0 0,-7 0 0 15,5 0 0-15,-5 0 0 0,3 0 0 0,-3 0 0 16</inkml:trace>
  <inkml:trace contextRef="#ctx0" brushRef="#br0" timeOffset="154662.19">26406 11392 12 0,'-2'-3'0'0,"2"3"0"16,0-5 0-16,0 5 0 0,0-3 0 0,0 3 0 15,-1-4 0-15,1 4 0 0,0 2 0 0,0-2 0 16,-4 5 0-16,4-5 0 0,-3 1 1 0,3-1-1 16,-3 7 1-16,3-7 22 0,-3 12 0 0,3-12 1 15,-3 26-1-15,1-7 33 0,0 1 2 0,1 2-1 0,-1 5 0 16,2-1 5-16,0 2-1 0,0 2 1 0,-1 2 1 15,-1 3-5-15,0 0 2 0,-1 4-1 16,0 2 1-16,-2 5-5 0,-1 3 1 0,1 0 0 0,0-1 0 0,1-7-10 16,-1-1 0-16,0-2 0 0,-1-2 1 0,-2-3 4 15,0-1 0-15,0-2 0 0,0-1 1 0,1-4-3 16,3-1 0-16,-1-1 1 0,-2 1 0 0,1-2-6 16,0-1 0-16,1-2-1 0,2-2 2 0,3-2 0 15,0-3 0-15,-2-2 0 0,1-2 0 0,1 0-4 0,1-7 2 16,-1-1 0-16,5 8-1 0,-5-8-8 0,3 8 1 15,-3-8 0-15,3 3-1 0,-3-3-9 0,3 3 0 16,-3-3-1-16,4 5 2 0,-4-5-9 0,1 2 0 16,-1-2 0-16,7-7 0 0,-1 1-7 0,2-2 1 15,3-6 0-15</inkml:trace>
  <inkml:trace contextRef="#ctx0" brushRef="#br0" timeOffset="156225.35">26917 11338 12 0,'0'0'0'15,"0"0"0"-15</inkml:trace>
  <inkml:trace contextRef="#ctx0" brushRef="#br0" timeOffset="156848.24">26901 11319 12 0,'0'0'0'0,"0"0"0"16,0-2 0-16,0 2 128 0,0-6 0 0,0 6 0 15,0-3 1-15,0 3-45 0,0-2 0 0,0 2 0 16,0-5 0-16,0 5-42 0,0-3 1 0,0 3-2 16,0-3 2-16,0 3-23 0,0-1 0 0,0 1 0 15,0 0 0-15,0 0 0 0,0 0 0 0,0 0 0 16,0 0 0-16,0 0-2 0,0 0 1 0,0 0 0 15,0 0 0-15,0 0 3 0,0 0-1 0,0 0 0 0,0 0 2 16,0 0-4-16,0 0 0 0,0 0 0 0,0 1 1 16,0-1-3-16,-1 2 0 0,1-2 0 0,0 3 1 15,0-3 9-15,-2 3 1 0,2-3 0 0,-1 6 0 16,1-6 3-16,0 8 1 0,0-8-1 0,0 13 2 16,0-13-8-16,0 13 2 0,0-13-1 0,0 9 1 0,0-9-5 15,0 11 2-15,0-11-2 0,4 8 2 0,-4-8-7 16,4 5 1-16,-4-5 0 0,0 5 0 0,0-5-6 15,0 4 2-15,0-4-2 0,0 2 1 0,0-2-3 16,0 5 1-16,0-5-1 0,0 1 0 0,0-1-4 0,0 3 1 16,0-3 0-16,0 4 1 0,0-4-3 0,0 4 2 15,0-4-1-15,0 0 0 0,0 0-1 0,0 0 1 16,0 0-1-16,0 0 1 0,0 0-2 0,0 0 2 16,0 0-2-16,0 0 2 0,0 0-1 0,0 2 0 15,0-2 0-15,0 2 0 0,0-2 0 0,0 0-1 16,0 0 1-16,0 1 0 0,0-1-1 0,0 0 0 15,0 0 0-15,0 0 0 0,0 0-1 0,0 0 1 0,0 0-1 16,0 0 0-16,0 0 1 0,0 0-1 0,0 0 1 16,0 0-1-16,0 0-1 0,0 3 0 0,0-3 1 15,0 0-1-15,0 0-1 0,0 0 1 0,0 0-1 16,0 0 2-16,0 0-3 0,0 0 1 0,0 0 0 16,0 0 0-16,0 0-1 0,0 0 0 0,0 0 0 15,0 0 1-15,0 0-1 0,0 0 0 0,0 0 0 16,0 0 1-16,0 0-1 0,0 0 0 0,0 0 0 15,0 0 1-15,0 0 1 0,0 2-1 0,0-2 0 16,4-2 0-16,-4 2 1 0,5 0 0 0,-5 0 1 0,3 0 0 16,-3 0 0-16,4 0 1 0,-4 0-1 0,4-6 2 15,-4 6-5-15,10-6 1 0,-10 6-1 0,8-7 1 16,-8 7-2-16,6-8 0 0,-6 8-1 0,7-11 1 16,-7 11-10-16,6-4 0 0,-6 4 0 0,6-7-1 0,-6 7-26 15,5-5 0-15,-5 5 0 0</inkml:trace>
  <inkml:trace contextRef="#ctx0" brushRef="#br0" timeOffset="159894.1">28001 9028 12 0,'0'-2'0'0,"0"2"0"16,-1-1 0-16,1 1 0 0,-2 0 0 0,2 0 0 16,-2 0 0-16,2 0 0 0,0 0 0 0,0 0 0 15,0 0 0-15,0 0 0 0,0 0 0 0,0 0 0 0,0 0 0 16,0 0 0-16,0-5 0 0,0 5 0 0,0-5 1 16,0 5 0-16,5-3 0 0,-5 3 0 0,5-2 2 15,-5 2 4-15,3-4 1 0,-3 4 0 0,3-3 1 16,-3 3 38-16,4-4 0 0,-4 4 1 0,0-3 0 15,0 3 7-15,0-1 1 0,0 1 0 0,0 0 0 0,0 0-8 16,0 3 2-16,0-3-1 0,-2 5 0 0,2-5-4 16,-3 12 1-16,3-12-1 0,0 16 1 0,0-16-9 15,0 22 0-15,0-22 0 0,0 24 2 0,0-24-8 16,0 24 1-16,0-24 1 0,0 25 0 0,0-25-9 0,-3 25 2 16,3-25 0-16,-5 32 0 0,0-15-6 0,-1 4 0 15,-1-2 0-15,-1 0 2 0,-1 0-10 0,-4 2 1 16,2-2 0-16,0 0 0 0,0 0-4 0,1 1 0 15,2-1 0-15,0 0 0 0,-2 0-4 0,1 0 0 16,-1-3 1-16,1-2-1 0,-1 5-2 0,1-3 0 16,1-2 0-16,3-3 1 0,3-3-3 0,2-3 0 0,0-5 0 15,-1 3 1-15,1-3-2 0,0 3 0 0,0-3 0 16,0 5 2-16,0-5-2 0,0 0 1 0,0 0 0 16,0 2 0-16,0-2 1 0,0 0 0 0,0 0 1 15,0 0-1-15,0 0 1 0,0 0 1 0,0 0-1 16,0 0 1-16,0 0-1 0,0 0-1 0,0 0 0 15,0 0 0-15,0 0 1 0,0 0-1 0,0 0 0 16,0 0 2-16,0 0-2 0,4-5 0 0,-4 5 0 16,12-13 1-16,-6 1-2 0,0-1 0 0,1-1 0 15,-1-1 1-15,2 0-2 0,2-1 1 0,1 0 0 16,0 0 1-16,0 2-2 0,0 0 1 0,2-1 0 0,1 1 0 16,2 0-1-16,0 0 1 0,-1-1-1 0,-3-4 1 15,1 2-1-15,-2 0 0 0,0 1 0 0,-1 2 0 16,-2 1-2-16,0 3 1 0,0-2 0 0,-2-3 0 0,-1 4-4 15,0 0 2-15,0 0-2 0,-2 2 2 0,0 1-5 16,0 0 1-16,0-2 0 0,-1 4 1 0,-2 6-2 16,3-5 1-16,-3 5 0 0,3-3 1 0,-3 3-1 15,0-3 0-15,0 3 0 0,0-3 1 0,0 3 2 16,0-3 2-16,0 3 0 0,0-4 0 0,0 4 1 0,0-3 1 16,0 3-2-16,0 0 2 0,0 0 0 0,0 0 0 15,0 0 0-15,-1 3 0 0,1-3 0 16,-3 0 2-16,3 0-2 0,-8 7 1 0,0 2 0 0,-2-1 0 15,-1 6 0-15,-2 4 0 0,0 1 0 0,-1 3 0 16,0 3 1-16,1-1-1 0,2 3-1 0,0 2 0 16,-2-1 0-16,-1-1 0 0,-1-3 0 0,1 1 0 15,1-1 0-15,2 1 0 0,3-4 0 0,2 1 0 16,1 0 0-16,-2-6 0 0,1-4 0 0,0 1 0 0,1-5 0 16,2 0 1-16,3-8 0 0,-3 8 0 0,3-8 0 15,-4 6 0-15,4-6 0 0,-3 7 2 0,3-7-2 16,-3 4 1-16,3-4-1 0,0 3 1 0,0-3 1 15,-2 5-1-15,2-5-1 0,0 2 0 0,0-2 0 16,0 3 1-16,0-3-2 0,-1 3 2 0,1-3-2 16,0 2 1-16,0-2-1 0,0 0 0 0,0 0 0 15,0-7 0-15,0-1 0 0,0-1 0 0,1-5 0 0,4-7 0 16,3-3 0-16,0-4 0 0,0-1 0 0,-2 4 0 16,1 1 0-16,-1 1 0 0,1 0 0 0,-1 0 0 15,0 2 0-15,1-3 1 0,-1 2-1 0,2 0 1 16,2 1-1-16,1 1 0 0,-2-1 0 0,-2 4 0 15,-3 1-1-15,1 3 1 0,-2 1-1 0,1 1 1 16,-1 3-3-16,-2 1 1 0,-1 7 0 0,7-9 0 0,-7 9-1 16,3-8 2-16,-3 8-1 0,3-5 1 15,-3 5-1-15,3-1 1 0,-3 1-1 0,2-5 1 0,-2 5 0 16,0-3 0-16,0 3 0 0,0-3 1 0,0 3-1 16,0-4 1-16,0 4-1 0,0 0 1 0,0 0 0 15,3 0 0-15,-3 0 0 0,3 2 0 0,-3-2 0 0,4 0 0 16,-4 0 0-16,3 5 0 0,-3-5 0 0,1 11 0 15,-2 14 0-15,-2-1 0 0,-1 8 0 0,0 2 0 16,-1-5 0-16,-2-1 0 0,-1-4 0 0,-1 1 0 16,1-4 0-16,-2 1 0 0,1 0 0 0,1-1 0 15,3-5 0-15,-1 1 0 0,1-4-1 0,2 3 1 16,-1-7 0-16,0 4 0 0,-1-2-1 0,0 0 1 0,2-5 0 16,0 2 0-16,1-1-2 0,-1-1 1 0,3-6 0 15,-3 9 0-15,3-9-2 0,-3 10-1 0,3-10 1 16,-2 8 0-16,2-8-3 0,0 3 1 0,0-3 0 15,0 5 0-15,0-5 0 0,0 1-1 0,0-1 1 16,0 2-1-16,0-2 0 0,0 0 1 0,0 0-1 16,0 0 0-16,0 0 1 0,0-2-1 0,0-15 1 15,3-2 0-15,4-6 0 0,1-4 0 0,3 2-1 16,0 3 2-16,2 1 3 0,1 4 0 0,-3 0 0 16,0 0 1-16,-1-2 0 0,-1 1 0 0,-1 2 0 0,-1-1 0 15,-1 2 0-15,-1 1 0 0,0-2 0 0,-1 1 1 16,0 0-1-16,-1 1 1 0,-2 6-1 0,1-2 1 15,0 1-1-15,-1-1 0 0,-1 6 0 0,0-2 0 16,0 0-2-16,0 2-1 0,0 6 1 0,0-6 1 0,0 6-9 16,0-7 0-16,0 7 0 0,0-4 1 0,0 4-9 15,0-4 0-15,0 4 0 0,0-1 1 0,0 1-4 16,0-5-1-16,0 5 1 0,0 0 0 0,0 0 6 16,-3 2 1-16,-5 17-1 0,0 1 0 0,0 6 8 15,0 2-1-15,3-1 0 0,1-2 0 0,-1 1 4 0,2-3 0 16,-1-5 0-16,0 1 0 0,-1-2 3 15,0 1 0-15,0 1 0 0,1-4 1 0,-3 3 0 0,1-1 0 16,-1 2 0-16,1 0 0 0,0 0 1 0,-2 0 0 16,1-3 0-16,1-3 2 0,0 3 1 0,-1-4 1 15,2-2-1-15,2 1 2 0,0-3 4 0,0 3 1 16,0-2 0-16,-1-1 0 0,1 0 2 0,0-2 0 0,3-6 1 16,-3 10-1-16,3-10-3 0,-3 8 0 0,3-8 0 15,0 5 1-15,0-5-5 0,0 1 2 0,0-1 0 16,0 3 0-16,0-3-4 0,0 4 1 0,0-4-1 15,0 0 1-15,0 0-3 0,0 0 1 0,0 0 0 16,3-4 0-16,-3 4-2 0,6-4 1 0,1-4 0 16,-1 1 0-16,-1 1-1 0,0-2 1 0,4-5-1 15,-1 1 2-15,0 1-3 0,0-2 0 0,-3 7 0 16,0-2 0-16,-1 0-6 0,0 2 0 0,2-10 1 16,-1 0-1-16,0 3-35 0,-2-3 0 0,-2 12 0 15,1-4 0-15,-1 3-59 0,1-3 0 0,0 2 1 0,-1-1 0 16,-1 7 51-16,3-7-1 0,-3 7 1 0,2-8 0 15,-2 8 20-15,0-8 0 0,0 8 0 0,0-5 0 16,0 5 10-16,0-8 1 0,0 8 0 0,0-3 0 16,0 3-160-16</inkml:trace>
  <inkml:trace contextRef="#ctx0" brushRef="#br0" timeOffset="165159.65">29230 7544 12 0,'0'-3'0'0,"0"3"0"16,2-3 0-16,-2 3 0 0,9-8 0 0,-9 8 0 16,5-6 0-16,-5 6-10 0</inkml:trace>
  <inkml:trace contextRef="#ctx0" brushRef="#br0" timeOffset="167227.53">29251 7516 12 0,'0'0'0'0,"0"0"0"16,0 0 0-16,0 0 0 0,0 0 0 0,0 0 0 16,0-5 0-16,0 5 0 0,0-3 0 0,0 3 0 15,0-3 0-15,0 3 2 0,0 0 1 0,0 0 1 0,0 0-1 16,0 0 8-16,0 0 1 0,0 0-1 0,0 0 1 15,0 0 26-15,0 0 2 0,0 0-2 0,0 0 1 0,0 0-8 16,0 0 2-16,0 0-2 0,0 0 2 0,0 0-3 16,0 0 2-16,0 0-1 0,0 0 1 0,0 0-8 15,0 0 2-15,0 0 0 0,0 0 0 0,0 0-7 16,0 0 1-16,0 0 0 0,0 0 0 0,0 0-3 16,0 0 0-16,0 0 0 0,0 0 1 0,0 0 5 15,0 0 1-15,0 0 0 0,0 0-1 0,0 0 1 0,0 0-1 16,0 0 1-16,0 0-1 0,0 0 0 0,0 0 0 15,0 0 1-15,0 0-1 0,0 0-1 0,0 0-1 16,0 0 0-16,0 0 1 0,0 0-5 0,0 0-1 16,0 0 1-16,0 0 0 0,0 0-2 0,0 0 0 15,0 0 1-15,0 0 0 0,0 0-4 0,-3 3 2 16,3-3-2-16,-8 13 1 0,8-13-7 0,-23 28 1 16,11-12-2-16,2 0 2 0,4-4-5 0,-1 1 2 0,-1 0-1 15,0-2 0-15,2-3 0 0,1-2 0 0,0 0 0 16,1 1 1-16,-1-1-3 0,2 2 1 0,1 0 0 15,-1 1 1-15,0 2-1 0,-2-3 0 0,0 2 0 16,0 1 1-16,2 2-2 0,2-4 1 0,-1 2 0 16,-1 0 0-16,0 0-2 0,-1 0 2 0,1 1-1 15,0 0 0-15,0 1-1 0,-2 0 0 0,0-1 0 16,0 1 0-16,2-2 0 0,2 0 0 0,-1-1 0 16,1-3 1-16,-1 1-1 0,0-4 0 0,1 2 0 0,-1 2 1 15,1 3-1-15,-1-3 1 0,0 1-1 0,1 2 1 16,-1-3 0-16,1 2 2 0,-1-2-1 0,0-2 0 15,2-6 2-15,0 5-1 0,0-5 0 0,-1 5 1 16,1-5-2-16,0 7 0 0,0-7 0 0,-3 5 2 16,3-5-3-16,0 8 0 0,0-8 0 0,-4 5 0 0,4-5-1 15,-3 8 1-15,2-2-1 0,-1-1 2 16,2-5-2-16,-3 13 0 0,0-9 0 0,-1 3 1 0,1-1-1 16,0 2 0-16,2 0 0 0,-1 0 1 0,2-8-1 15,-5 8 0-15,5-8 0 0,-5 9 1 0,5-9-1 16,-3 6 0-16,3-6 0 0,-3 5 1 0,3-5-1 0,-3 5 0 15,3-5 0-15,-3 6 1 0,3-6-1 0,-4 7 0 16,4-7 0-16,0 3 1 0,0-3-1 0,-3 3 0 16,3-3 0-16,0 5 1 0,0-5 0 0,0 1 1 15,0-1-1-15,0 3 0 0,0-3 1 0,0 0 0 16,0 0 1-16,0 4-1 0,0-4 1 0,0 0 1 16,0 0-1-16,0 0 0 0,0 0 1 0,0 0 0 0,0 0 0 15,0 0 0-15,0 0-1 0,0 0 1 0,0 0-1 16,0 0 2-16,0 0-2 0,0 0 0 0,0 0 1 15,0-4 0-15,0 4 1 0,0-9 0 0,0 1 1 16,0-3 0-16,0 1-2 0,2-4 2 0,1 0-1 16,0 0 1-16,0-1-2 0,1 1 2 0,-1 0 0 15,0 1-1-15,2-3 0 0,1 4 0 0,0-4 1 16,-1 3-1-16,0-3-1 0,0 4 0 0,0-4 1 16,-1-1-1-16,1 1 0 0,-2 0-1 0,1 0 0 15,-1 0 1-15,0 0-2 0,-1 2 1 0,1-2 0 0,0-1 0 16,0 1-1-16,0-3 2 0,0 5-2 0,1 0 1 15,-3 4-1-15,1-1 1 0,-1 1-1 0,1 3 1 16,0-5-2-16,-1 3 2 0,1-2-2 0,-1-2 1 16,-1 1 0-16,0-6 2 0,0 4-2 0,0 1 1 0,2 4 1 15,1 1-1-15,0 0 0 0,1-3 1 0,-3 3-2 16,1 0 1-16,-1 0 1 0,1-1-1 0,0-1-1 16,-1 1 1-16,2-1-1 0,0 1 1 0,-1 1-1 15,0 0 2-15,-1 1-2 0,1 3 1 0,-2 4-1 16,3-5 0-16,-3 5-1 0,2-3 1 0,-2 3-1 15,0 0 1-15,0 0 1 0,0 0-1 0,0 0-1 16,0 0 1-16,0 0-1 0,0 0 2 0,0 0-2 0,0 0 0 16,0 0 0-16,0 0 1 0,0 0-1 0,0 0 1 15,0 0-1-15,0 0 1 0,0 0-1 0,0 3 0 16,3 5 0-16,-2 0 0 0,1 0 1 0,0 1-1 16,-1 7 0-16,-1-3 0 0,0 2-1 0,-1-2 1 15,-3 3-1-15,1-3 1 0,0 2-1 0,0-2 1 0,0 3 0 16,-1 0 1-16,1-4-2 0,0 4 1 0,0-1-1 15,0-1 1-15,0 0-1 0,-2 0 1 0,0 4-1 16,0-2 1-16,0-1-1 0,-1 3 1 0,0-2-1 16,-1-4 1-16,1 4-1 0,-2-3 0 0,2-2 0 15,1 2 1-15,0-1-1 0,0 1 0 0,2-4 0 16,0 2 0-16,0-3 0 0,-2 0 0 0,0 2 0 16,0 1 0-16,1 2 0 0,-3-4 0 0,2 2 0 0,1 0 0 15,-1 2 0-15,2-4 0 0,-1-2 0 0,1 1 0 16,0-2 0-16,0 0 0 0,1 1 0 15,1-1 0-15,-1 2 0 0,0-3 0 0,2-5 0 0,-3 9 0 16,3-9 0-16,-1 6 0 0,1-6 0 0,-2 8 0 16,2-8 0-16,-1 5 0 0,1-5 0 0,0 8 0 15,0-8 0-15,0 2 0 0,0-2 0 0,0 3 0 16,0-3 0-16,0 3 0 0,0-3 0 0,0 5 0 0,0-5 0 16,0 3 0-16,0-3 0 0,0 0 0 0,0 0 0 15,0 0 0-15,0 0 0 0,0 0 2 0,0 0-2 16,0 0 0-16,0 0 0 0,0 0 0 0,0 0 0 0,0 0 0 15,0 0 0-15,0 0 0 0,0 0 0 0,0 0 0 16,0 0 0-16,0 0 0 0,0 0 0 0,0 0 0 16,0 0 0-16,0 0 0 0,0 0-2 0,0 0 2 15,0 0 0-15,6-6 0 0,-6 6-1 0,8-8 1 16,-2 0 0-16,1 1 0 0,-1-4-1 16,0 2 1-16,6-10-1 0,-3 1 1 0,1 3-1 0,-2-4 1 15,0 4-1-15,-2-1 1 0,0-1-1 0,1 1 1 16,-1 0-1-16,0 1 1 0,1-1-2 0,-1 0 2 15,1 2-1-15,-3-1 1 0,1 1-1 0,0 1 1 0,-2 1-1 16,0 1 1-16,1-2-1 0,-1-1 1 0,0 1 0 16,0 0 0-16,0 1-1 0,-1-1 1 0,-1 5-1 15,1 0 1-15,0 0-1 0,-2 0-1 0,0 1 1 16,0-1 0-16,0 0 0 0,0 1 1 0,0-1-1 16,0 4 1-16,0 4-1 0,0-8 1 0,0 8-1 15,0-8 1-15,0 8-1 0,0-6-1 0,0 6 1 16,0-2 1-16,0 2-1 0,0-5 0 0,0 5 0 15,0-3 1-15,0 3-2 0,0-3-1 0,0 3 1 0,0-2 1 16,0 2-1-16,0-3 1 0,0 3-2 0,0 0 2 16,0 0-1-16,0 0 1 0,0 0 0 0,0-3 0 15,0 3-1-15,0-2 0 0,0 2 0 0,0 0 1 0,0 0-1 16,0 0 1-16,0 0-2 0,0 0 2 0,0 0-1 16,0-4 0-16,0 4 0 0,0-4 0 0,0 4 0 15,0-3 0-15,0 3 0 0,0-3-1 0,0 3 0 16,0-1 1-16,0 1 0 0,0-5-1 0,0 5-1 15,0-3 1-15,0 3-1 0,0-4 1 0,0 4-2 16,0-1 2-16,0 1-2 0,0 0 2 0,0 0-1 16,0 0-1-16,0 0 1 0,0 0 0 0,0 0 0 0,0 0 0 15,0 0 1-15,0 0 0 0,0 0-2 0,0 0 2 16,0 0-1-16,0 0 1 0,0 0 0 0,0 0 0 16,0 0 1-16,0 0 0 0,0 0 0 0,0 0 1 15,0 0-1-15,0 0 1 0,0 0 0 0,0 0 0 16,0 0 0-16,0 0 0 0,0 0 0 0,0 0 0 0,1 8-1 15,1 1 2-15,1 4-1 0,0 3 1 0,2 8-1 16,0-2 1-16,0 0-1 0,-1 0 1 0,1 2-1 16,0 0 1-16,-2-1 0 0,-1 3 0 0,-1-6 0 15,1 2 0-15,-2-1 0 0,0 1 0 0,0-6 0 16,0 1 0-16,0 1 0 0,0 1 0 0,-2-5 0 16,-1 2 0-16,0 0 0 0,-2 0 0 0,4-9 0 15,-1 1 0-15,0 0 0 0,1-1 0 0,-1 2 0 16,1 1 0-16,-1-1-1 0,0-1 1 0,1-2 0 15,-1 1 0-15,1-1-1 0,-1-1 1 0,2-5 0 0,-2 11 0 16,2-11-1-16,0 8 0 0,0-8-1 16,0 6 1-16,0-6-2 0,0 6 0 0,0-6-1 0,0 5 2 15,0-5-4-15,0 2 1 0,0-2-1 0,0 3 2 16,0-3-5-16,0 3 0 0,0-3 0 0,0 3 1 16,0-3-3-16,0 5 0 0,0-5 0 0,0 0 1 0,0 0-1 15,0 0 1-15,0 0-1 0,0 0 1 0,0 0-2 16,0 2 2-16,0-2 0 0</inkml:trace>
  <inkml:trace contextRef="#ctx0" brushRef="#br0" timeOffset="168010.58">29128 7635 124 0,'-2'0'0'0,"2"0"0"0,-3-8 0 0,3 8 14 0,-3-8 0 15,3 8 0-15,-6-11 0 0,6 11-1 0,-7-7-1 16,7 7 0-16,-6-8 1 0,6 8-16 0,-5-3 2 16,5 3-1-16,-1-3 1 0,1 3-4 0,-4-2 2 15,4 2-2-15,-3-3 2 0,3 3-4 0,-1 0 2 16,1 0-2-16,0 0 1 0,0 0 0 0,0 0 0 15,0 0 0-15,0 0 1 0,0 0 0 0,0 0 1 16,0 0-1-16,0 0 2 0,0 0 0 0,0 3-1 0,0-3 1 16,-5 5 0-16,5-5-1 0,-8 24 2 0,2-3-1 15,-1-1 0-15,1 1 1 16,-1 4 0-16,3-1 0 0,0 0-1 0,1-4 1 0,0 2 1 0,0 0-1 16,1 1 1-16,2 0-2 0,2-2 2 0,-1 3 0 15,-1-4 0-15,-1-5-1 0,-1 0 1 0,1 1 0 16,-1 0-1-16,2-6 1 0,0 1 0 0,-2 0 0 15,1 1 0-15,1-4 1 0,0-3 0 0,-2 3 0 16,1 0 0-16,-1 0 0 0,-1 0 0 0,0 0 0 16,0 1 1-16,1 1 0 0,0 1 0 0,-1-3 0 15,0 1 1-15,-2 2 0 0,0-3 0 0,1 0 0 0,-1 0 0 16,0 0 0-16,2-2-1 0,3-6 0 0,-3 8 1 0,3-8-2 16,-4 3 1-16,4-3 0 0,-3 3 0 0,3-3-1 15,0 5 0-15,0-5 0 0,0 2 2 0,0-2-2 16,0 0 0-16,0 0 0 0,0 0 0 0,0 0 0 15,0 0 0-15,0 0 0 0,0 0 0 0,0 0 0 16,0 0 0-16,0 0 0 0</inkml:trace>
  <inkml:trace contextRef="#ctx0" brushRef="#br0" timeOffset="168311.28">29010 7961 12 0,'0'0'0'0,"0"0"0"16,0 0 0-16,0 0 0 0,0 0 0 0,0 0 0 0,0-3 0 15,0 3 0-15,0-5 0 0,0 5 0 0,0 0 0 16,0 0-10-16</inkml:trace>
  <inkml:trace contextRef="#ctx0" brushRef="#br0" timeOffset="168584.64">28996 8100 12 0,'1'0'0'0,"-1"0"0"15,5 0 0-15,-5 0-10 0</inkml:trace>
  <inkml:trace contextRef="#ctx0" brushRef="#br0" timeOffset="168641.81">29021 8097 12 0,'0'0'0'0,"0"0"0"16,0-2 0-16,0 2-10 0</inkml:trace>
  <inkml:trace contextRef="#ctx0" brushRef="#br0" timeOffset="168742.4">29050 8084 12 0,'2'-1'0'0,"-2"1"0"0,6-2 0 16,-6 2 0-16,3 6 0 0,-3-6 0 0,3 5 0 15,-3-5 0-15,4 3 0 0,-4-3 0 0,1 5 0 0,-1-5 0 16,0 0 0-16,0 0 0 0,0 0 0 0,0 0 0 15,0 0 0-15,0 0 0 0</inkml:trace>
  <inkml:trace contextRef="#ctx0" brushRef="#br0" timeOffset="169092.33">28985 8100 12 0,'0'0'0'0,"0"0"0"15,0 0 0-15,0 0 0 0,-2 0 0 0,2 0 0 16,0 0 0-16,0 0 0 0,0 0 0 0,0 0 0 15,0 2 0-15,0-2 0 0,0 0 0 0,0 0 0 16,5 3 0-16,-5-3 0 0,5 0 0 0,-5 0 0 16,8 3 0-16,-8-3 0 0,12 0 0 0,-12 0 0 15,13 0 0-15,-13 0 0 0,14 0 0 0,-14 0 0 0,20-5 0 16,-20 5 0-16,19-3 0 0,-19 3 0 0,19-8 0 16,-19 8 0-16,14-3 0 0,-14 3 0 0,8-2 0 15,-8 2 0-15,5-3 0 0,-5 3 0 0</inkml:trace>
  <inkml:trace contextRef="#ctx0" brushRef="#br0" timeOffset="169392.69">28997 8133 12 0,'0'0'0'0,"0"0"0"0,5-4 0 0,-5 4 0 0,5-16 0 16,-5 16 0-16,8-10 0 0,-8 10 0 0,16 2 0 0,-16-2 0 15,16 3 0-15,-16-3 0 0,17 5 0 0,-17-5 0 16,15 3 0-16,-15-3 0 0,4 1 0 16,-4-1 0-16,4 0 0 0,-4 0 0 0,3 4 0 0,-3-4 0 15,3 0 0-15,-3 0 0 0,3 0 1 0,-3 0-1 16,0 0 1-16,0 0 1 0,0 0 2 0,0 0-2 15,0 1 1-15,0-1 10 0,-1 0 0 0,1 0 1 16,-4 0-1-16,4 0-4 0,-3 0 0 0,3 0 0 16</inkml:trace>
  <inkml:trace contextRef="#ctx0" brushRef="#br0" timeOffset="172928.93">24370 9527 12 0,'-1'0'0'0,"1"0"0"0,-5 0 0 16,5 0-10-16</inkml:trace>
  <inkml:trace contextRef="#ctx0" brushRef="#br0" timeOffset="173461.07">24302 9558 12 0,'-2'-3'0'0,"2"3"0"0,0-5 0 0,0 5 0 15,-3-3 0-15,3 3 0 0,-3-1 0 0,3 1 0 0,-3-5 0 16,3 5 0-16,-4-3 0 0,4 3 3 0,-3-5 1 16,3 5-1-16,-3-3 1 0,3 3 7 0,-3-8-1 15,3 8 0-15,2-5 1 0,-2 5 6 0,7-13 1 16,-7 13 0-16,5-19 0 0,-5 19 1 16,13-25 1-16,-13 25-1 0,21-28 1 0,-21 28 11 0,28-29-1 15,-28 29 0-15,28-28 2 0,-28 28 15 0,28-24 1 16,-28 24-1-16,29-22 1 0,-13 11-8 0,1 0-1 15,-1 1 0-15,0 2 0 0,0 3-7 0,0 1 0 16,0 0 0-16,0 1 0 0,0 2-8 0,0-1-1 0,-3 2 1 16,-2 2 1-16,-3-1-8 0,-2 2 1 0,-6-3-1 15,7 12 1-15,-4-1-5 0,-2 3-1 0,-1 6 0 16,-1 1 2-16,-2 8-6 0,1 2 1 0,-6 2 0 16,0 1 0-16,-2 2-3 0,-1-3 2 0,-2 1-1 15,-1-3 1-15,-2-2-4 0,-1-1 1 0,-2-4-1 16,1 1 1-16,-3 4-2 0,1-5 1 0,-3 1-1 0,-1 0 0 15,-1 1 0-15,-2 0-1 0,0-3 0 16,0-3 0-16,1-1-2 0,1-1 0 0,1-4 0 0,1-1 0 16,4-4-3-16,2-3 0 0,-1-1-1 0,1-5 1 15,1 0-11-15,1 0 1 0,3 2-1 0,0-2 2 16,4 0-8-16,2 0 1 0,6 0 0 0,-8 0 0 16,8 0 9-16,-3-5-1 0,3 5 1 0,-3-5 0 0,3 5 9 15,0-3 0-15,0 3 0 0,6-8 0 0,2 0 2 16,2-1 1-16,4-2 0 0,5 1 1 15,0-3 10-15,5 1 1 0,0-1-1 0,-2 4 0 0,-1 2 11 16,-2 4 1-16,2 0-1 0,1 0 1 0,2 1 9 16,-2 1-1-16,1 1 1 0,-1 1 1 0,0 1-4 0,-1-1 1 15,0 1-1-15,0 1 1 0,-1-1-7 0,1 1 1 16,-2 2 0-16,0 1 0 0,0 2-8 0,1 1 1 16,0-1 0-16,1 0 0 0,0-5-7 0,-1 2 1 15,0 0-1-15</inkml:trace>
  <inkml:trace contextRef="#ctx0" brushRef="#br0" timeOffset="173892.22">25236 9003 878 0,'-2'7'0'0,"2"-7"0"0,-5 16 0 0,5-16 6 15,-8 29-1-15,2-7 1 0,-2 5 1 0,0 6-4 0,-1 5 2 16,-1 3-2-16,0 7 1 0,-1 2-4 0,-1 7 2 16,-3 5-2-16,1 3 1 15,-4 3-2-15,-1 5-1 0,0 1 1 0,2 1 0 0,1 1-3 0,0 1-1 16,0-2 1-16,0-9 0 0,0-1-1 15,0-5-1-15,2-1 1 0,1-2-1 0,2-2-2 16,0-1 1-16,1-5 1 0,4-3-1 0,1-6-1 0,3-5 0 0,-1-5 0 16</inkml:trace>
  <inkml:trace contextRef="#ctx0" brushRef="#br0" timeOffset="175075">25575 9265 12 0,'0'-1'0'0,"0"1"0"0,0-8 0 0,0 8 0 16,0-13 0-16,0 13 0 0,0-14 0 0,0 14 0 15,0-5 1-15,0 5-1 0,0-3 1 0,0 3-1 16,0-2 0-16,0 2 0 0,0-7 0 0,0 7 0 16,0-5 0-16,0 5 0 0,0-5 0 0,0 5 0 0,0-3 0 15,0 3 0-15,0-3 0 0,0 3 0 0,0-3 1 16,0 3-1-16,0 1 1 0,0-1 36 0,5 5 0 15,-5-5 0-15,5 13 0 0,-5 4 29 0,0 7-1 16,0 1 0-16,-2 2 1 0,-1 1-4 0,0 1 0 16,-2 1 0-16,0 2 1 0,-4-4-5 0,-2 1 2 0,1-1-1 15,2 1 1-15,2-7-15 0,-1 2 0 0,1-1 0 16,-2-4-1-16,0-1-9 0,0-2 1 0,3-2 0 16,2-2 0-16,2-2-11 0,1-2 0 0,0-2 0 15</inkml:trace>
  <inkml:trace contextRef="#ctx0" brushRef="#br0" timeOffset="175826.3">26125 8987 225 0,'0'0'0'0,"0"0"0"0,0 0 0 0,0 0 37 15,0-5 0-15,0 5 0 0,0-3 0 0,0 3 20 16,0-3 1-16,0 3-1 0,0 1 0 0,0-1-49 16,0 5 0-16,0-5 0 0,-1 6 1 0,1-6-9 15,-8 22 0-15,0-1 0 0,-2 4 1 0,-1 7-2 0,-2 6 1 16,0 2-1-16,1 1 1 0,-1 0 0 0,0 3 0 15,0 5 0-15,1 5 0 0,-3 6 3 16,1 5 1-16,0 2 0 0,-1-1 0 0,1 2 15 0,0-4 0 16,1-1 0-16,3-1 1 0,2-4 12 15,0-2 1-15,0-4-1 0,2-1 2 0,1-4-6 0,2-1 0 0,0-6 0 16,-2-1 1-16,2-4-6 0,1-2-1 0,-1-4 1 16,0-4-1-16,0-3-6 0,0-1-1 15,-1-4 1-15</inkml:trace>
  <inkml:trace contextRef="#ctx0" brushRef="#br0" timeOffset="177198.22">26390 9208 564 0,'-2'2'0'0,"2"-2"0"0,0-2 0 0,0 2 17 16,-6-1 1-16,6 1 0 0,-7 3 0 0,7-3-6 16,-6 5 0-16,6-5 1 0,-6 1 0 0,6-1-11 15,-7 3 1-15,7-3-1 0,-6 4 0 0,6-4-3 0,-8 6 1 16,8-6-1-16,-14 14 1 0,14-14-8 0,-19 26 0 15,19-26 0-15,-18 30 0 0,10-15-7 0,-2 4-1 16,2-3 0-16,2 2 2 0,1-1 7 0,1 2 1 16,-3-3 1-16,2-2-1 0,1 2 2 0,-1 0-1 15,2 0 1-15,1-5 0 0,0 1 2 0,-1 3 1 16,2-1-1-16,1-1 1 0,1-1 1 0,1-2 0 16,-1 1 0-16,1-2 0 0,1-1 0 0,0 0 0 0,-1 3 0 15,0-3 1-15,1 0 3 0,0 0 1 0,0 1-1 16,0 1 2-16,2-2-1 0,2 0 1 0,-1 0 0 15,-1 0-1-15,-1-2 3 0,1-1 0 0,-5-5 0 16,10 9 0-16,-10-9-5 0,11 8 2 0,-3-5-2 16,0-3 1-16,0 2-2 0,1-1-1 0,1-1 0 15,0 0 0-15,-1 0-1 0,1 0 0 0,-1-1 0 16,1-1 0-16,-2-4 2 0,0 1 0 0,0 2 1 16,-2 0 0-16,-6 3 0 0,8-8 2 0,-5 2-1 15,0 1 1-15,2-3-1 0,0 3 2 0,0-3-2 0,-2 2 2 16,0 0 0-16,0-7 0 0,1 2 0 0,-1 3 1 15,-2 0-3-15,1 3 2 0,-1-3-1 0,1 4 1 16,0-4-4-16,-1 1 2 0,-1 1-2 0,0-2 1 0,0-5-2 16,0-1 0-16,0 0 1 0,-1 3-1 0,1 1-1 15,0 2 0-15,-2 1 0 0,0-1 1 0,1 0-1 16,-1 3 0-16,2 5 0 0,-3-11 0 0,3 11-1 16,-5-8 1-16,5 8 0 0,0-5 0 0,0 5-3 0,-4-3 2 15,4 3 0-15,-4-1 0 0,4 1-1 0,-3-5 1 16,3 5 0-16,-3-3 0 0,3 3-2 0,-3-4 1 15,3 4 0-15,-3-1 1 0,3 1-2 0,-4 0 1 16,4 0 0-16,-1 0 0 0,1 0-2 0,0 0 2 16,0 0 0-16,0 0 0 0,0 0-1 0,0 0 1 15,0 0 0-15,0 0 0 0,0 0-1 0,0 0 1 16,0 0 0-16,0 0 1 0,0 0-4 0,-2 0 2 16,2 0 0-16,-1 0-1 0,1 0-1 0,0 0 0 15,0 0 1-15,-2 0-1 0,2 0-1 0,0 0 2 0,0 0-1 16,0 0 1-16,0 0-2 0,0 0 2 0,0 0-2 15,0 0 2-15,0 0-3 0,0 1 0 0,0-1 1 16,0 0-1-16,0 0 0 0,-2 0 0 0,2 0 1 16,0 0 0-16,0 0 2 0,0 0 0 0,0 0 1 15,0 0-1-15,0 0 2 0,0 0 1 0,0 0-1 16,0 0 1-16,0 0 0 0,0 0-1 0,0 0 1 16,0-1 0-16,0 1 0 0,0-6 0 0,0 6 0 15,0-2 1-15,0 2-1 0,-1-5 0 0,1 5 0 16,0 0-1-16,0 0 1 0,0 0 0 0,0 0 0 0,-2 0 0 15,2 0-1-15,0 0 1 0,0 0-1 0,-3 0 1 16,3 0-1-16,-3-3 1 0,3 3 0 0,0-5 0 16,0 5-2-16,0-3 2 0,0 3-1 0,0-3 1 15,0 3-1-15,-2-2 1 0,2 2-2 0,0 0 2 16,0 0-1-16,0 0 1 0,0 0 0 0,0 0 0 0,0 0-1 16,0 0 1-16,0 0 0 0</inkml:trace>
  <inkml:trace contextRef="#ctx0" brushRef="#br0" timeOffset="178970.59">26441 9318 49 0,'-2'-2'0'16,"2"2"0"-16,0-3 0 0,0 3 1 0,-3-5 1 16,3 5-1-16,-3 0 2 0,3 0-3 0,-3 0 0 15,3 0 0-15,0 0 1 0,0 0-1 0,0 0 0 0,0 0 0 16,0 0 0-16,0 0-1 0,0 0 1 0,0 0 0 15,-2 0 0-15,2 0-2 0,-2 0 2 0,2 0 0 16,0 0 0-16,0 0-1 0,-3 0 1 0,3 0 0 16,-3 2 0-16,3-2-1 0,-3 0 1 0,3 0 0 15,-5 3 0-15,5-3 0 0,-3 0 0 0,3 0 0 16,-6 0 1-16,6 0 6 0,-7 0 0 0,7 0 0 16,-6 3 0-16,6-3 8 0,-8 3 1 0,0 0-1 15,-2 2 1-15,-1 1 10 0,-2 2 0 0,2-3 0 16,2 3-1-16,1-5 1 0,0 2 0 0,1 0 0 0,4-2 0 15,3-3-5-15,-3 1 0 0,3-1 1 0,-3 4-1 16,3-4-2-16,0 3 1 0,0-3-1 0,-2 5 1 16,2-5-6-16,0 0 1 0,0 0-1 0,0 1 1 15,0-1-5-15,0 3 1 0,0-3 0 0,0 3 0 0,0-3-4 16,0 4 1-16,0-4 0 0,0 3 0 0,0-3-3 16,0 3 1-16,0-3 0 0,0 3-1 0,0-3-1 15,0 3 0-15,0-3 1 0,0 5-1 0,0-5 2 16,5 5-1-16,-5-5 1 0,5 8-1 0,-5-8 2 15,3 9 1-15,-3-9-1 0,3 10 1 0,-3-10 0 0,3 4-1 16,-3-4 1-16,2 8 1 0,-2-1-5 0,0-1 0 16,0 4-1-16,0 1 2 0,0 3-4 0,0 2 0 15,0-1 0-15,-2 1 2 0,1 0-3 0,-2-6 0 16,1 1 0-16,2 0 1 0,2-2-1 0,1-1 0 16,-2 0 0-16,-1 0 0 0,0 0 0 0,0-2 0 15,0-6 0-15,0 11 0 0,0-6 0 0,0 1 0 0,0-6 0 16,0 8 0-16,0-8 0 0,0 4 0 0,0-4 0 15,0 6 0-15,0-6 0 0,0 1 1 0,0-1 0 16,5 2 0-16,-5-2-1 0,6 5 1 0,-6-5 0 16,7 1 0-16,-7-1-1 0,6 4 0 0,-6-4 0 15,5 0 2-15,-5 0-2 0,3 0 0 0,-3 0 0 16,3 0 0-16,-3 0-2 0,7 0 2 0,-7 0-1 16,5-5 1-16,-5 5-1 0,6-11 0 0,-1 4 0 15,3 1 0-15,1-3-3 0,1-6 2 0,-1-1 0 16,1 2 0-16,-1 0-4 0,1 0 0 0,0 1 1 15,-2-1-1-15,0 1-2 0,0 4 1 0,-1-4-1 0,0 2 0 16,-2 0 3-16,-1 0 1 0,3 0-1 0,-6 1 2 16,1 1 1-16,0-1-1 0,-1 1 1 0,1-1 0 15,1 2 1-15,0 2 0 0,-1-2 0 0,-1 0 1 16,-1 0-1-16,0 3 1 0,0-2 0 0,-1 0 0 0,-1 1 0 16,1 0 0-16,-1-1 0 0,0 1 0 0,1-2 0 15,-1-2 0-15,1 3 0 0,-3-5 0 0,3 3 3 16,-4 1 0-16,3 0 1 0,1 0-1 0,-2 0 7 15,-1 2 0-15,4 6 0 0,-3-10 0 0,3 10 4 0,-5-4-1 16,5 4 1-16,-4-3-1 0,4 3 6 0,-7-2 0 16,7 2 0-16,-8-5 1 0,2 5 0 0,0 0 1 15,-1 0 0-15,-1 0 1 0,-1 2-4 0,-1 1 0 16,1 0 0-16,-1 2 1 0,2-4-6 16,0 3 1-16,0-1-1 0,2 0 2 0,6-3 0 0,-5 6 2 15,5-6-1-15,-8 11 1 0,2-3-3 0,-1-3 2 16,1 3-1-16,-1 1 0 0,0 3 0 0,-1-3-1 15,1 2 1-15,2-1 0 0,2-4-3 0,0 2 1 0,0-3 0 16,0 3 0-16,-1-4-4 0,1 3 0 0,0-1 0 16,0 0 1-16,0 1-2 0,0-1 1 0,1 0 0 15,0 1 0-15,-1 1-1 0,2-1 1 0,-1 0-1 16,0 2 1-16,1-1-1 0,-1 2 1 0,2-2-2 16,0 1 2-16,-1 2-2 0,1-3 0 0,0 0 0 15,0 0-1-15,0 0 0 0,0-2 0 0,0-6-1 16,0 11 2-16,0-3-4 0,0 2 2 0,1 1-2 15,2 1 2-15,1 1-3 0,-3 1 1 0,1-1 1 16,-1-4-1-16,-1-1-1 0,0 0 0 0,0-8 1 0,0 8-1 16,0-1-1-16,0-1 0 0,0-6 0 0,2 3 2 15,-2-3-3-15,6 5 1 0,-6-5 0 0,2 3 0 16,-2-3-1-16,3 5 0 0,-3-5 0 0,3 1 0 16,-3-1 0-16,3 3 0 0,-3-3 0 0,7 4 0 0,-7-4-1 15,6 0 1-15,1 0 0 0,-1 0 0 0,0-2-1 16,1 0 1-16,1 1-1 0,-2-2 1 0,0 0-2 15,1-1 2-15,2-2 0 0,1 0 0 0,-1-1 0 16,-1 1 0-16,7-7 0 0,-2 1 0 0,-1-6-1 0,-1 1 0 16,-1 3 0-16,-2-1 1 0,0 1-3 0,0-3-1 15,-2 2 1-15,1 1 0 0,1 0-2 0,-2 1 1 16,-1 2-1-16,0 0 2 0,-2 0-1 0,0 0 2 16,-1 5-1-16,-1-1 1 0,1 3-1 0,-2-4 2 15,0 8-1-15,0-10 1 0,0 10 0 0,0-9 0 16,0 9-1-16,0-7 2 0,0 7-4 0,0-6 0 0,0 6-1 15,0-6 1-15,0 6-10 0,-2-7 2 0,2 7-1 16,-3-4 1-16,3 4-8 0,-3-8 1 0,3 8-1 16,-3-5 0-16,3 5 3 0,-4-8 0 0,4 8-1 15,-6-6 1-15,6 6 5 0,-6-5-1 0,6 5 1 16,-12-6 0-16,6 2 5 0,1 4 0 0,-4-4 0 16,1 2 2-16,0 1 0 0,0 1 2 0,0 0-1 15,-2 0 1-15,1 1 1 0,-1 1 1 0,-1-1 0 16,1 2 0-16,1 1-1 0,-1 0 2 0,4-4 0 0,0 5 0 15,-1-3-1-15,2 1 1 0,5-3 0 16,-9 6 0-16,9-6-1 0,-10 8 0 0,4 2 0 16,0-2 1-16,1 1-3 0,0 2 0 0,0 7 1 0,2 1 0 15,0-4-2-15,1 1 2 0,1-6 0 0,-1-1 0 16,0 2-1-16,1-3 1 0,-1 3 0 0,1 0 1 16,1 0 0-16,0-1 1 0,0-1 0 0,0 1 0 0,0-1 0 15,0-1 0-15,0-1 0 0,0-1 0 0,0 0 1 16,0-1 0-16,0-5 0 0,0 6 0 0,0-6 1 15,0 7 2-15,0-7-1 0,0 6 1 0,0-6 1 16,0 5 1-16,0-5-1 0,0 3 1 0,0-3 3 0,1 5 0 16,-1-5 0-16,3 1 1 0,-3-1-7 0,4 3 1 15,-4-3-1-15,3 4 0 0,-3-4-1 0,3 4-1 16,-3-4 0-16,5 0 0 0,-5 0-1 0,6 0 0 16,1 0 0-16,-3-4 1 0,-4 4-1 0,10-8 0 15,1-3 0-15,-1 1 0 0,-1-4 0 0,1 0 0 16,-1-2 0-16,-1-3 1 0,-1 0 1 15,-1-2 2-15,-1 2-1 0,0 0 1 0,-2 2 0 0,-2-1 2 16,1 4-1-16,0 0 1 0,-1 0 2 0,-1-1 0 0,0 9-1 16,0 0 1-16,0-1 2 0,0 1 1 0,0 6-1 15,0-9 0-15,0 9-2 0,0-10-1 0,0 10 1 16,0-5 0-16,0 5-3 0,-1-8 0 0,1 8 0 16,-4-6 0-16,4 6 0 0,-3-6-1 0,3 6 1 15,-8-8-1-15,2 5-3 0,-2 1 1 0,-13-1-1 16</inkml:trace>
  <inkml:trace contextRef="#ctx0" brushRef="#br0" timeOffset="179946.3">25357 9848 12 0,'0'0'0'15,"0"0"0"-15,0 0 0 0,0 0 49 0,0-8 2 16,0 8-2-16,0-3 2 0,0 3-15 0,0-2 1 15,0 2-2-15,0 5 2 0,0-5-30 0,0 2 1 16,0-2 0-16,0 6 0 0,0-6-7 0,0 14 0 16,0-14 0-16,-8 35 0 0,0-14-1 0,-2 1 0 0,2 2 0 15,1-2 0-15,-3-2-1 0,2-1 1 0,2 0 0 16,1-3 0-16,2-2 0 0,-1 5 0 0,1-3 0 16,0-3 1-16,0 0 4 0,0-2 0 15,0 1 1-15,1-2 0 0,2 1 21 0,0-6 1 0,0-5-1 16,0 11 1-16,2-5 14 0,1 0 2 0,-3-6-1 15,4 10 0-15,-4-10 1 0,7 11 0 0,-7-11 0 16,6 3 1-16,-6-3-10 0,8 5 1 0,0-5 0 16,2 0 0-16,1 0-7 0,2-3 1 0,1-2-1 0,0-3 1 15,1-5-20-15,-1 1 0 0,-3-3 0 16,0 1 2-16,-1 0-9 0,-1 0 0 0,-1-1 1 0,2 1 0 16,0-5-3-16,-1 2 2 0,1-1-2 0,-1-1 1 15,-1-1 0-15,0-1 0 0,-1 4 1 0,-3-1-1 16,1 1 1-16,0 0 2 0,0 1-2 0,-1 0 2 15,1 2 1-15,-3 3 2 0,-1-2-1 0,1 5 1 16,0 2 0-16,-1 1 1 0,-1 5-2 0,-1-8 2 0,1 8 0 16,-5-2 0-16,-2 2 0 0,-2 0 0 0,-5 4 0 15,-6-1 0-15,0 5 0 0,-1 3 0 0,-3 5-1 16,-1 4 0-16,2-2 0 0,1 1 0 0,1 1-7 0,1-2 0 16,0 1 0-16</inkml:trace>
  <inkml:trace contextRef="#ctx0" brushRef="#br0" timeOffset="180515.42">24601 10437 841 0,'-1'0'0'0,"1"0"0"0,3-3 0 0,-3 3 12 16,0-7 2-16,0 7-2 0,0-3 2 0,0 3 14 16,3-1 1-16,-3 1-1 0,5 0 1 0,-5 0-15 15,10 0-1-15,-10 0 1 0,19-2-1 0,-3-3-7 16,4 1-1-16,0-3 1 0,-5 6 1 0,0-2-2 0,-2 1 1 16,-2-1-1-16,-2 1 2 0,1 1 0 0,-1-1 0 15,4 2-1-15,3-3 2 0,3 3 0 0,2 3 1 16,1-3 0-16,2-3 0 31,0 1 2-31,3 1 2 0,0-1-2 0,4 2 1 0,2-3 2 0,2 1 0 0,3-1 0 0,2-2 0 0,0-1-1 0,0 0 0 16,1-1-1-16,2 1 2 0,0-2-3 0,2-1 1 15,-7-1 0-15,4 2 0 0,-1 0-4 0,1 4 1 0,-1-6 0 16,-1 2 0-16,0 2-5 0,0 0 1 0,-1-1-1 16,1 2 1-16,0 2-4 0,0 0 1 0,-2 2 0 15,-3-3 1-15,-3 3-2 0,-3 1 0 0,-4 0 0 16,-2 0 0-16,-6 0-1 15,-1 1 0-15,-3-1 0 0,-4 0 0 0,-9 0-1 0,8 4 1 0,-8-4 0 16,0 0 0-16,0 0-2 0,-1 0 1 0,1 0 0 16</inkml:trace>
  <inkml:trace contextRef="#ctx0" brushRef="#br0" timeOffset="181448.57">25330 10519 665 0,'0'0'0'0,"0"0"0"15,0 0 0-15,0 0 8 0,5-4 0 0,-5 4 0 16,4-4 1-16,-4 4 3 0,2-1 0 0,-2 1 1 16,0 0 0-16,0 0 0 0,0 0 1 0,0 0-1 15,0 0 2-15,0 0-6 0,0 0 1 0,0 0 0 16,0 8 0-16,0-8 1 0,0 28 1 0,0-7-1 16,-2 4 0-16,-1 2 13 0,-2 5 0 0,-1 3 0 15,-2-2 1-15,0 3 5 0,0 2 0 0,-1-1 1 16,-3-4 0-16,1-1 9 0,0-1 2 0,0-2-1 15,0-1 1-15,0-2-3 0,-2-1 0 0,2-1 1 0,3-1-1 16,1 1-9-16,3-2 2 0,0-4-1 0,-2-4 1 16,3-8-9-16,3 1 1 0,0-7-1 0,-2 8 2 0,2-8-14 15,0 0 2-15,0 0-1 0,0 0 0 0,0 0-5 16,0 0 0-16,0 0-1 0,0 0 2 0,0 0-5 16,0-4 0-16,5-5 0 0</inkml:trace>
  <inkml:trace contextRef="#ctx0" brushRef="#br0" timeOffset="183976.63">24531 11061 12 0,'0'0'0'0,"0"0"0"0,7 0 0 0,-7 0 7 0,14-3-1 15,-14 3 1-15,26-5 1 0,-11-1 36 0,3-1 1 0,1 2-1 16,0 2 1-16,-1 3 0 0,-2 2 1 0,0-2-1 16,0-2 1-16,0 2-20 0,-2-3 1 0,2 2-1 15,0-1 1-15,0 0-9 0,1 2 0 0,-2-3-1 16,1 2 1-16,-1-3 4 0,1 1-1 0,0 0 0 16,-1 2 1-16,-4-3-3 0,-3 3 1 0,0 1-1 15,-2-3 1-15,-6 3-4 0,8-5 0 0,-8 5-1 16</inkml:trace>
  <inkml:trace contextRef="#ctx0" brushRef="#br0" timeOffset="184370.42">24821 10858 552 0,'0'0'0'0,"0"0"0"0,0 0 0 0,0 0 1 0,0 0 0 15,0 0 0-15,0 0 1 0,0 0 0 0,0 0 1 16,0 0-1-16,0 0 1 0,0 0 0 0,0 0-1 16,0 0 0-16,0 0 0 0,0 0-1 0,0 0 2 15,0 0-2-15,0 0 1 0,0 0 12 0,0 0 0 16,0 0 0-16,2 0 0 0,-2 0 19 0,11 3-1 15,-11-3 1-15,21 8-1 0,-5 0 10 0,3 2 0 0,-3-2 0 16,-3-2 1-16,-5-1-7 0,-2-5 1 0,-6 0-1 16,11 6 1-16,-11-6-2 0,3 6 2 0,-3-6-1 15,4 8 1-15,-4-8-7 0,3 10-1 0,-2-2 0 16,-1 3 0-16,-3 5-5 0,0 1 0 0,-2 0 1 16,-3 2 0-16,-1-1-6 0,-3 2 1 0,0 1-1 15,-1-2 1-15,0-2-3 0,-1 1 0 0,0-1 0 16,1 1 1-16,2-6-9 0,-1 1 0 0,1-2 0 15,2-5 0-15,2 1-5 0,1 1 2 0,6-8-1 16</inkml:trace>
  <inkml:trace contextRef="#ctx0" brushRef="#br0" timeOffset="185786.31">24978 11286 12 0,'0'0'0'15,"0"0"0"-15,-5-4 0 0,5 4 55 0,1-4 0 16,-1 4 0-16,0-5 1 0,0 5-38 0,-8-2 1 15,8 2-1-15,-12 0 1 0,12 0-19 0,-13 2 0 16,13-2 0-16,-14 5 0 0,14-5-7 0,-16 1 1 0,16-1-1 16,-10 3 1-16,10-3-5 0,-3 0 1 0,3 0 0 15,-3 4 0-15,3-4 0 0,-3 0-1 0,3 0 1 16,1 0 0-16,-1 0 14 0,7-4-1 0,-7 4 0 16,15-12 2-16,3 1 33 0,4-4 1 0,1 3-1 15,-3 2 2-15,-1 4 17 0,1 1 0 0,0-1 0 16,3-2 2-16,-1 0-3 0,0 0 1 0,1 0 0 15,-3 0 1-15,1-1-9 0,3-2 0 0,-3 1 1 16,-1 5 0-16,-2-1-11 0,-2 5 1 0,-2-4-1 16,1 3 0-16,-4 2-8 0,-2 0 0 0,-1 2 0 0,0-2 1 15,-1 0-14-15,-1 1 0 0,-6-1 0 0,9 4 0 16,-9-4-9-16,5 7 0 0,-5-7 0 0,-1 7 1 16,-3-1-7-16,0 2 0 0,-6 3 1 0,-3 2 0 15,-4 1-4-15,-4 0 0 0,-1-1 0 0,-2 0 1 16,0-5-3-16,0-2 0 0,-1 2 0 0,1 0 1 15,3-2-13-15,-3-1 1 0,2 0-1 0,1-1 2 0,-1-1-16 16,1 1 1-16,2-4 0 0,1 3 0 0,4-2-6 16,1-1 2-16,2 0-2 0,0 2 2 0,1-4 6 15,4 1 1-15,6 1-1 0,-6-3 0 0,6 3 17 16,-7-4 1-16,7 4-1 0,-6-1 0 0,6 1 6 0,-2 0-1 16,2 0 1-16,-1 0 1 0,1 0 2 0,0 0 0 15,0 0 0-15,6-3 0 0,4-4 10 0,2 1-1 16,7-2 0-16,4 0 0 0,1 0 10 0,1 0 0 15,1 4 0-15,-2-4 2 0,0 1 1 0,-1 1 1 16,3 1 0-16,-1 2 0 0,1-2-2 0,-1 2 0 16,1 0 0-16,-1-2 1 0,3-3-5 0,0 0 1 15,1-1 0-15</inkml:trace>
  <inkml:trace contextRef="#ctx0" brushRef="#br0" timeOffset="186810.21">27647 9753 602 0,'0'0'0'0,"0"0"0"0,0-3 0 16,0 3 17-16,0-7 0 0,0 7 0 0,0-1 1 15,0 1 14-15,0-3 2 0,0 3-1 0,0 0 1 16,0 0-31-16,0 0 2 0,0 0-2 0,0 0 2 0,0 0-6 16,0 0 1-16,0 0-1 0,0 0 1 0,0 0-12 15,0 0 2-15,0 0-1 0,0 0 1 0,0 0-11 16,0 0-1-16,0 0 1 0,2 3 0 0,-2-3-1 16,10 3 2-16,-10-3-1 0,20 5 1 0,-2-2 16 0,4 0 1 15,2-1 0-15,-2-2-1 0,2-2 4 0,0-1 0 16,-2 0 0-16,1-4 1 0,1 3 4 0,0-1 0 15,-2 0 1-15,-1 0 0 0,1 2 14 0,0 3 0 16,1-4 0-16,-4 0 2 0,-2 4 6 0,-2-3 0 16,-4 2 0-16,-2-1 1 0,-9 2 3 0,8-3 2 15,-8 3 0-15,5 0-1 0,-5 0 0 0,3 0-1 0,-3 0 1 16,3 0 1-16,-3 0-9 0,2 0 2 0,-2 0-1 16,0 0 1-16,0 0-7 0,0 0 2 0,0 0-1 15,-3 3 0-15,3-3-5 0,-8 6 0 0,-5-1-1 16,-4 3 2-16,-7 3-8 0,-7 2 1 15,1-1-1-15,1 0 1 0,1-3-5 0,-1-1 1 0,0 0-2 16,2 0 2-16,5-2-6 0,-2 0 1 0,0-2 0 16,2 2 0-16,3 0-2 0,0 1 1 0,1-1-1 15,2-4 1-15,3-1-5 0,2 1 2 0,2 1-2 16,2-3 2-16,7 0-6 0,-6 0 0 0,6 0 0 0,-7-3 0 16,7 3 1-16,-6 0 0 0,6 0 1 0,-3 0-1 15,3 0-7-15,-3 0 1 0,3 0-1 0,0 0 0 16,0 0-3-16,0 0 0 0,0 0 1 0,11-5-1 15,3-3-3-15,7-1 1 0,4-1 0 0,3 1 0 0,3-3 9 16,6 3-1-16,0-4 1 0,-5 2 0 0,-1 2 4 16,1 1 0-16,-1 0 1 0,-4 0-1 0,-2 3 5 15,-1 2-1-15,-2 0 1 0,-2 1 0 0,-3-2 1 16,-1 0 1-16,-2 4-1 0</inkml:trace>
  <inkml:trace contextRef="#ctx0" brushRef="#br0" timeOffset="187660.3">26919 11298 1117 0,'0'0'0'0,"0"0"0"15,0-4 0-15,0 4 4 0,0-12-1 0,0 12 0 16,0-4 1-16,0 4 5 0,0-5 1 0,0 5-1 16,0 0 1-16,0 0 8 0,0 0 1 0,0 0-1 15,0 0 1-15,0 0-1 0,0 0 1 0,0 0-1 16,0 0 1-16,0 0 8 0,0 0 0 0,0 0 0 16,0 0 1-16,0 0 5 0,0 2 2 0,0-2 0 15,0 4 0-15,0-4 5 0,-2 13 1 0,2-13-1 16,-4 30 0-16,0-9 5 0,0 2 1 0,-3 0 0 0,1-3 0 15,-1-1-3-15,0 2 1 0,-1 2-2 0,0 3 2 16,0 2-9-16,0 6 0 0,-2-1 0 0,1 2-1 16,-3-1-5-16,1 3 1 0,0-1-1 0,0 2 0 15,-2 2-3-15,0 1 0 0,2-1-1 0,2-2 1 0,-1-4-10 16,1 1 0-16,1-2-1 0,1-2 1 0,2-5-5 16,1-2 2-16,-1-3-2 0,2-2 1 0,1-2-3 15,0-3 0-15,-1-2 0 0,0-1 1 0,2-2-4 16,1-3 1-16,0-6-1 0,0 7 1 0,0-7-1 0,0 6-1 15,0-6 1-15,0 2 0 0,0-2-2 0,0 1 2 16,0-1-1-16,0 0 1 0,0 0-3 0,0 0 2 16,0 0-1-16,6-8 1 0,2-3-3 0,3-5 0 15,2-1 0-15</inkml:trace>
  <inkml:trace contextRef="#ctx0" brushRef="#br0" timeOffset="189572.07">21827 9636 12 0,'1'0'0'0,"-1"0"0"0,5-5 0 0,-5 5 0 16,3-11 0-16,-3 11 0 0,3-8 0 0,-3 8 0 0,2-2 0 15,-2 2 0-15,0 0 0 0,0 0 0 0,0 0 0 16,0 0 0-16,0 0 0 0,0 0 0 0,0 0 0 16,0 0 0-16,0 0 0 0,0 0 0 0,5 2 0 15,-5-2 0-15,4 0 0 0,-4 0 0 0,4 3 0 16,-4-3 0-16,3 0 0 0,-3 0 0 0,8 0 0 0,-8 0 0 15,17 0 0-15,-17 0 9 0,29 0 0 0,-11-5 0 32,2 2 1-32,-2-5 18 0,-1 4 1 0,2-3-1 0,-3 3 1 0,4-1 5 0,-1-5 1 0,0 2-2 15,0 2 2-15,2 1-4 0,1 1 0 0,0-1 0 16,1 2 1-16,-6-5-10 0,1 3 2 0,-2-3-1 16,-1 3 1-16,0 4 16 0,-2 1 2 0,-4 1-2 15,-2-1 2-15,-7 0-13 0,4 0 0 0,-4 0 0 16,4 2 2-16,-4-2-10 0,3 0 0 0,-3 0 1 15,0 3-1-15,0-3-10 0,0 2 0 0,0-2 1 0,-8 6-1 16,0-1-7-16,-3 3 1 0,-5 1-1 16,-3 4 2-16,-2 1-6 0,-5 0 1 0,1 1-1 0,-1-3 1 15,2-1-2-15,0 2 0 0,-1 0 0 16,3-1 0-16,-1-7-21 0,3 1 2 0,-1-1-1 0,2 0 1 16,1-2-33-16,2-1 0 0,2-2 0 15,1 3 2-15,2-3-6 0,2 1-1 0,2-1 1 0,2-1 0 0,5 1 28 16,-4 0 1-16,4 0 0 0,-4 0-1 0,4 0 16 15,-1 0 0-15,1 0-1 0,0 0 2 0,0 0 8 16,0 0 2-16,0 0 0 0,8-3 0 0,1-2 11 0,4-3 0 16,8 0 0-16,0 3 0 0,6-3 43 0,3 4 1 15,2-4 0-15,0 3 0 0,1 2 10 16,2-4 1-16,2 3 0 0,1-1 1 0,4 0-23 0,2 0 1 16,1 2-2-16</inkml:trace>
  <inkml:trace contextRef="#ctx0" brushRef="#br0" timeOffset="190821.07">27354 11365 728 0,'0'-2'0'15,"0"2"0"-15,0-6 0 0,0 6 11 0,2-5 0 16,-2 5 0-16,3-5 2 15,-3 5 10-15,3-1 1 0,-3 1 0 0,3 0 0 0,-3 0 0 0,2 0-1 16,-2 0 1-16,0 1-1 0,0-1 2 0,0 0 0 16,0 0 0-16,0 5-1 0,0-5-1 0,-2 11 0 0,2-11 0 15,-9 37 0-15,-2-9 0 0,-4 5-1 0,1 1 1 16,-1-1 0-16,0 0 5 0,-1 2 1 0,0-5-1 16,0-1 2-16,1-3-3 0,3 0 1 15,0-1 0-15,5 0 0 0,-1-1-5 0,0-2 1 0,1 1-1 16,2 0 2-16,1-2-8 0,-3-1 0 0,2 1 0 15,4 0-1-15,1-2-4 16,1-2-1-16,3-3 0 0,-1 0 0 0,0-6-4 0,0-1 0 16,-3-7-1-16,11 8 1 0,-4-5 0 0,-1 0 1 0,2 0-1 15,3 2 0-15,4-4 4 0,1 3 0 0,-2-3 0 0,0 1 0 16,-1-2 8-16,-2 0 0 0,0 0 0 0,0 0 2 16,-1-2-1-16,-2-1 0 0,3 0 0 0,3-3 0 15,4 1-2-15,1 0 0 0,2 0 0 0,0 1 1 16,-2-3-2-16,0-1 0 0,0 2 0 0,0 1 0 15,2 2-6-15,0 0 0 0,-2-2 0 0,0-1 1 16,-2-2-1-16,1 0 0 0,-2-2 0 0,0-1 0 0,-2-1 0 16,-1-1-1-16,-2-1 0 0,0-4 1 0,0-2-1 15,0-2 0-15,-1-5 0 0,-2 1 0 0,0 1-6 16,0-7 0-16,-2 1 0 0,-3-2 0 16,-1-2-4-16,-2 0 1 0,-3 3 0 0,0 2 0 0,-2 3-1 15,-1 2 0-15,-2 1 0 0,-2 2 0 0,-1 1-3 16,0 1 1-16,-4 1 0 0,-1 0-1 0,-1 1-2 15,-2 4-1-15,-2-3 1 0,-1 2-1 0,-2 1-2 0,-2 0 1 16,2 1-1-16,2 1 2 0,1 1-2 16,1 3 1-16,-1 1-1 0,0 4 2 0,2 3 0 15,0 0 0-15,-2 3 1 0,-1 4-1 0,0 4-2 16,-2 5 2-16,0-2-1 0,-2 3 0 0,1 2-1 16,-4 3 0-16,2 1 0 0</inkml:trace>
  <inkml:trace contextRef="#ctx0" brushRef="#br0" timeOffset="192162.86">17477 8814 677 0,'0'0'0'0,"0"0"0"0,-3-3 0 0,3 3 0 0,-5-10 0 16,5 10 0-16,-5-7 0 0,5 7-1 0,0 1 1 16,0-1 0-16,0 3 0 0,0-3-1 0,0 3 0 15,0-3 0-15,5 5 1 0,-5-5-1 0,13 7 1 0,-13-7-1 16,12 3 1-16,-12-3-2 0,21-2 2 0,-7-1-1 16,6-2 1-16,-3-3-1 0,4-4 1 0,0 1 0 15,-1-1 0-15,3 1 0 0,0 0 0 0,3 0 0 16,3 2 0-16,-2-6 1 0,5 1 2 0,1-2-1 15,1 4 0-15,-1 1 8 0,1 1 1 0,1 2-1 16,0-3 2-16,0 3 9 0,1 0 1 0,-1 2 1 16,1 0-1-16,-5 1 9 0,3 0 0 15,-2 0-1-15,-4 2 2 0,-2 3-4 0,-1-3 0 0,-2 1 0 16,-3 2 0-16,-4 0-1 0,-3 0 1 0,-2 2 0 0,-4 1 0 16,-7-3-7-16,8 0 2 0,-8 0-2 0,3 0 2 15,-3 0-7-15,0 2 1 0,0-2 0 0,-3 3 0 16,3-3-13-16,-7 6 2 0,1-1-1 0,-4 3 0 15,-7 5-6-15,-2-1 1 0,1-2 0 0,-3-1 0 16,4 1-13-16,-4-1-1 0,0 2 1 0,1 2-1 0,-6 3-30 16,-1 0 2-16,2-2-2 0</inkml:trace>
  <inkml:trace contextRef="#ctx0" brushRef="#br0" timeOffset="192427.16">17571 8946 401 0,'-2'-4'0'15,"2"4"0"-15,-12-4 0 0,12 4-3 0,-15-8 1 16,15 8-2-16,-9-3 2 0,9 3-5 0,-2-2 2 16,2 2-1-16,-2 2 0 0,2-2 4 0,2 0 1 15,-2 0 0-15,5 3 0 0,-5-3 1 0,1 0 1 0,-1 0-1 16,16 0 1-16,5-2 10 0,1-1 2 0,4-5-1 16,1 2 0-16,0-1 24 0,3-1 0 0,2-3 0 15,3-1 1-15,2-1 8 0,3-4 0 47,0 2 0-47,1 1 1 0,2 0-5 0,2 1 1 0,1 1-1 0,2-1 1 0,-2-5-4 0,0 4 1 0,0 2-1 0,-2 0 2 0,2 1-10 0,0 2 0 0,0-1 1 16,0 2 0-16,2 4-5 0,-2-4 1 0,1 3 0 15,-4 0 0-15,1 2-16 0,-2-3 1 0,-1 4 1 16</inkml:trace>
  <inkml:trace contextRef="#ctx0" brushRef="#br0" timeOffset="193696.87">28369 11230 1105 0,'0'-1'0'0,"0"1"0"15,0-8 0-15,0 8 18 0,-3-18 0 0,3 18 0 0,-1-11 0 16,1 11 15-16,0-3 2 0,0 3-1 15,0 3 1-15,0-3-5 0,0 2 0 0,0-2 0 0,0 0 1 16,0 0-9-16,0 1 2 0,0-1-2 0,0 2 2 16,0-2-12-16,0 3 0 0,0-3 1 0,-2 2 0 0,2-2-5 15,-3 6 1-15,3-6-1 0,-16 16 1 0,0 0-3 16,-3 1-1-16,0 1 1 0,0-1 1 16,1 0-3-16,4 1 1 0,-1 1-1 0,-1 1 0 0,-1 1-1 0,-2 0 0 15,1 1-1-15,2 0 2 0,0 0-3 16,0 2 1-16,0 0 0 15,1-2 1-15,0-2-2 0,1 1 1 0,1-2-1 0,2-2 1 0,3-1-1 16,2-2 1-16,1 1-1 0,0-1 0 0,2 0-1 0,3 0 1 16,1 1 0-16,3-1 0 0,2 0-1 0,4 2 1 15,2 0-1-15,3 1 1 0,2-3-1 0,2 4 0 16,2-1 0-16,0-2 0 0,-2 2-2 0,2 0 1 16,-1 1 0-16,-1-1 0 0,-1-1-10 0,0 0-1 0,-3-2 1 15,1-1 1-15,-1-1-17 0,-3-4 0 0,3 0 0 16,-1 0 1-16,2-2-8 0,0-1 0 0,2 2 0 15,-1-4 1-15,1 1 0 0,1-4 2 0,0 0-1 16,-2 0 1-16,1 0 5 0,-1-6 0 0,-1-2 0 16,0-1 1-16,0-4-10 0,0 0 1 0,0-7-1 15,-1-2 2-15,-1-4 1 0,-1-1 2 0,-1-3 0 16,1 0-1-16,0-5 3 0,0 1 1 0,-2-1 0 16,-2 0 1-16,-1 0 19 0,-1 2 1 0,-3 0 1 15,1-1-1-15,0 1 6 0,0 1 0 0,-4 4 0 16,-1 3 0-16,-1 4 4 0,-2 4 1 0,-2 2-1 0,-3-2 1 15,-2 1 9-15,1 0 2 0,-2 0 0 0,-4 4 0 16,1-1 12-16,-2-1 0 0,-2 1 0 0,-1 4 1 16,0-4 0-16,-2 2 0 0,1 1 0 0,-3 3 2 15,0 0-4-15,-3 2 0 0,2 2 0 0,0 2 0 0,-1 1-6 16,-1 1 0-16,1 1 0 0,1 3 1 0,0-2-11 16,0 2 0-16,0-1 0 0</inkml:trace>
  <inkml:trace contextRef="#ctx0" brushRef="#br0" timeOffset="196576.96">24342 7801 12 0,'0'0'0'0,"0"0"0"0,0 0 0 0,0 0 0 16,-4-3 0-16,4 3 0 0,-3-5 0 0,3 5 7 0,0-3-1 16,0 3 1-16,0 0 1 0,0 0 0 15,0 0 0-15,0 0-1 0,0 1 1 0,0-1 28 0,7 0 1 16,-7 0-1-16,9 2 1 0,-9-2-14 0,18 0 0 16,-18 0 0-16,24 0 0 0,-24 0 4 0,30 0 0 15,-14-2 0-15,0-2 1 0,-2-1-3 0,4-3 1 16,-1 3-1-16,-1 0 1 0,2 2-4 0,1-2 0 15,2-2-1-15,-1 0 2 0,1 2-6 0,3 1-1 16,-3-1 1-16,1 2 1 0,-1 1-7 0,-2 1 1 0,0-1-1 16,0-3 0-16,-1 4-6 0,-2-1 0 15,-2-1 0-15,0 1 0 0,-1 2-2 0,-3 2 0 0,-4-2-1 16,-1-2 1-16,-5 2-1 0,8-1-1 0,-8 1 0 16,3 3 0-16,-3-3 1 0,3 0 0 0,-3 0 1 15,3 0 0-15,-3 0 2 0,0 0 0 0,0 0 0 16,-3 3 0-16,3-3 1 0,-6 2 1 0,-4 4-1 15,-4-1 1-15,-10 3 1 0,-2 1 0 0,-1-1 0 16,3-2 0-16,-1-1-4 0,1 0 0 0,-2 0 1 0,3 1-1 16,0-1-2-16,1-2-1 0,0 2 0 15,1-5 1-15,3 1-2 0,2 2 0 0,2 1 0 0,-4-1 1 16,4-2-1-16,1 3 0 0,4-4 0 0,-4 1 0 16,2-2-1-16,1 1 1 0,4-4 0 0,1 4 0 15,5 0-2-15,-11 0 1 0,11 0 0 0,-8 0-1 0,8 0-1 16,-3 0 1-16,3 0 0 0,-5 0-1 15,5 0 1-15,-3 0 0 0,3 0 0 0,0 4 1 0,0-4-2 16,0-4 2-16,0 4 0 0,2-1 0 0,-2 1 1 16,11 0 0-16,0 0 0 0,6-2 1 0,4-3 5 15,5 1 0-15,-1 1 0 0,-3-1 1 0,-1 3 5 16,-2-4 2-16,-1 2-2 0,-1 0 1 0,-1 1 1 0,0 2 0 16,-1-3 0-16,-1 3 0 0,-1 0-5 0,-4 3 0 15,-1-3 0-15,0-3 1 0,2 1-4 0,1 2 0 16,-6 0-1-16,-1 0 1 0,-4 0-4 0,5 2 2 15,-5-2-2-15,3 0 1 0,-3 0-2 0,4 0 0 0,-4 0 1 16,0 0 0-16,0 0-2 0,0 0 0 16,0 0 0-16,-2 0 1 0,2 0-1 0,-6 3 0 15,-1-1 0-15,-2-1 0 0,-6 1-2 0,-4 1-1 0,0-3 1 16,2 0 1-16,2 0-16 0,2-3 1 0,-3 3 0 16,2 3 0-16,3-3-49 0,1 5 1 0,4-5-1 15</inkml:trace>
  <inkml:trace contextRef="#ctx0" brushRef="#br0" timeOffset="198860.76">29281 11184 929 0,'0'0'0'0,"0"0"0"0,0-4 0 0,0 4 30 16,2-12 0-16,-2 12 1 0,3-7 0 0,-3 7 17 16,1-2 1-16,-1 2-1 0,0 2 1 0,0-2-6 0,0 0 1 15,0 0-2-15,0 1 2 0,0-1 14 0,0 2 1 16,0-2-1-16,0 1 1 0,0-1-37 0,0 0 0 15,0 0 0-15,0 3 0 0,0-3 0 0,-3 4 1 16,3-4-1-16,-9 28 2 0,-2 2 3 0,-4 7 1 16,1 2 0-1,-4 2 0-15,-1 7-2 0,0 1 1 0,0 3 0 0,1 2 0 0,2 5 0 0,-1 1-1 16,1 0 1-16,0 3 1 0,2-4-4 0,3-1 0 16,-1-4-1-16,1-5 1 0,3-6-2 0,2-5 2 0,1-5-2 15,0-3 2-15,2-3-7 0,2-1 1 0,1-6 0 16,0-4-1-16,3-3-3 0,2-2 1 15,-2-5-1-15</inkml:trace>
  <inkml:trace contextRef="#ctx0" brushRef="#br0" timeOffset="201027.61">26081 12638 552 0,'-2'0'0'0,"2"0"0"16,2 0 0-16,-2 0-2 0,1 0 1 0,-1 0 0 16,0 3 0-16,0-3 4 0,0 5 2 0,0-5-2 15,0 1 2-15,0-1 0 0,0 0 2 0,0 0-1 16,7 3 1-16,-7-3-1 0,11 4 1 0,-11-4 0 16,14 7 1-16,-14-7-3 0,27 13 2 0,-27-13-1 15,27 11 0-15,-27-11 0 0,18 3-1 0,-18-3 1 16,14 4 0-16,-14-4 3 0,5 3 0 0,-5-3 0 15,6 0 0-15,-6 0 7 0,5 1 2 0,-5-1-1 0,11 0 1 16,-11 0 8-16,15 0 0 0,-15 0 0 0,28 0 1 16,-9-1 4-16,4-2 0 0,-3-1 1 0,-2 3 0 15,-2-1 5-15,-2 1 0 0,1-1 0 0,-3 2 1 16,-1 0-5-16,-1 0 2 0,0 0 0 0,1 0 0 0,2-2-1 16,-1-1 2-16,3 0-1 0,1 0 1 0,4 0-6 15,-1 1 2-15,2-4-1 0,-2 1 0 0,0 0 2 16,0 2 1-16,4 2-1 0,1-4 1 0,1 3-6 15,2 1 0-15,0 1 0 0,-1-3 0 0,-1 1-1 0,1 0 1 16,-2 2-1-16,0 2 1 0,0 3-8 0,0-2 1 16,-1 2-1-16,0-5 0 0,-1 1-9 0,0 2 2 15,1-1-2-15,-1 0 1 0,0-1-6 0,1 1-1 16,-1-2 1-16,-1-2 1 0,-2 1-4 0,-2 1 2 16,1 0-2-16,-1 0 1 0,1 0-1 0,-2 0-1 15,3-2 0-15,3-1 0 0,4 0 0 0,1-4-1 0,2 6 0 16,-1-4 1-16,1 0-2 0,1-1 1 0,2 1-1 15,2 0 1-15,1 1-1 0,0 0 1 0,-2 1-1 16,-1 0 2-16,-2 2-2 0,1 1 1 0,-3-4-1 16,-1 4 1-16,-1 0-1 0,-4 4 1 0,-1-4-1 15,-2 0 1-15,-3 0-1 0,-3 0 0 0,-4 0 0 16,-1 0 0-16,-8 0 0 0,8 0 0 0,-1 0 0 16,4 0 0-16,5 0 0 0,1 0 0 0,2 0 0 15,4 0 1-15,2 0-1 0,2-5 0 0,-1 3 0 16,-2 1 0-16,-2 1 0 0,-1-4 0 0,0 3 0 15,-1 1 0-15,1 0 0 0,-2 0 0 0,2-2 0 0,0-1 1 16,-1 0-1-16,1 1 1 0,0-1 0 0,-2 0 1 16,-2 3-1-16,1-3 0 0,-2 0 0 0,-2 1 0 15,-1-1 1-15,-2 0 1 0,-1 1-1 0,-2 1 0 16,1-1 1-16,1 0 1 0,-1 1-1 0,2-1 1 0,4-1 0 16,-1 2 1-16,2-4-1 0,0 2 2 0,2-1 0 15,1 1 1-15,1 0 0 0,1 0 1 0,-2 0-2 16,-1 1 2-16,-1 1 0 0,-1-1 0 15,-1 2 0-15,-1 0 1 0,-1 0-1 0,-5 0 1 0,-2 0-4 16,-3 0 1-16,-3 0-1 0,7 0 1 0,-7 0-3 0,3 0 1 16,-3 0-1-16,3-6 2 0,-3 6-3 0,3-3 0 15,-3 3 0-15,7 0 1 0,-7 0-2 0,6 0 1 16,-6 0-1-16,13 0 1 0,-4 0 0 0,2 0 0 16,1 0-1-16,-1 0 1 0,-2 0-1 0,1 0 0 15,-1 0 0-15,1 0 2 0,-2 0-2 0,0 0 1 16,0 0 0-16,-2 0 1 0,-6 0-1 0,10 0 0 15,-10 0 0-15,8 0 1 0,-8 0-2 0,6 0 1 0,-6 0 0 16,7-5 0-16,-7 5-2 0,6-2 2 0,-6 2-2 16,8 0 1-16,0 0-1 0,1 0 0 0,1 0 0 15,0 0 0-15,1 0-1 0,3 0 1 0,2 0 0 16,-2 0 0-16,1 0-2 0,-1 0 2 0,-1 0 0 16,-4 0 0-16,-1 0-1 0,0 0 1 0,0 0 0 15,-1 0 0-15,-7 0-1 0,9 0 0 0,-9 0 0 16,7 0 1-16,-7 0-2 0,6-5 1 0,-6 5-2 15,5-3 2-15,-5 3-1 0,3 0 1 0,-3 0-1 16,3 0 0-16,-3 0 1 0,3 0 0 0,-3 0 0 0,3 0 1 16,-3 0-1-16,4 0 1 0,-4 0 0 0,3 0 0 15,-3 0 0-15,3 0 0 0,-3 0 0 0,3 0 0 16,-3 0 1-16,3-4 0 0,-3 4 0 0,7-5 0 0,-7 5 2 16,3-3-1-16,-3 3 0 0,6 0 2 0,-6 0 0 15,4 0 1-15,-4 0-1 0,3 0 2 0,-3 0-1 16,3 0 2-16,-3 0-1 0,3 0 0 0,-3 0-1 15,3 0-1-15,-3 0 1 0,0 0-1 0,0 0 0 16,0 0-1-16,0 0 0 0,0 0 2 0,0 0-5 16,0 0 1-16,0 0-1 0</inkml:trace>
  <inkml:trace contextRef="#ctx0" brushRef="#br0" timeOffset="208077.66">16976 15358 12 0,'-1'0'0'16,"1"0"0"-16,-2-5 0 0,2 5 0 0,-6-11 0 15,6 11 0-15,-7-8 0 0,7 8 0 0,-8-3 0 0,8 3 0 16,-6-3 0-16,6 3 0 0,-5-3 0 0,5 3 0 16,-6-2 0-16,6 2 0 0,-6 0 0 0,6 0 0 15</inkml:trace>
  <inkml:trace contextRef="#ctx0" brushRef="#br0" timeOffset="208961.48">16897 15206 12 0,'0'0'0'0,"0"0"0"0,0-5 0 15,0 5 0-15,0-11 0 0,0 11 0 0,0-8 0 0,0 8 0 16,0-3 0-16,0 3 0 0,0 0 0 16,0 0 7-16,0 0-1 0,0 0 1 0,0 0 1 0,0 0 45 15,0 1-1-15,0-1 1 0,0 0 0 0,0 0 31 16,0 0 0-16,0 0 0 0,0 0 1 0,0 0-18 0,0 0 1 16,0 0 0-16,0 0 0 0,0 0-2 0,0 2 2 15,0-2-1-15,0 3 0 0,0-3-6 0,0 3-1 16,0-3 1-16,0 4 1 0,0-4-12 0,0 3 1 15,0-3-1-15,0 8 2 0,0-8-5 0,0 14 1 16,0-14-1-16,0 20 2 0,0-20-11 0,0 24 1 16,0-24-1-16,0 29 2 0,-2-13-6 0,0-1 1 15,2 1 0-15,-1 0 1 0,-2 1-6 0,-2 1 2 0,2-1-2 16,1 1 1-16,2-2-3 0,-3-2 2 0,1 2-1 16,1 1 0-16,-1 0-3 0,2 2-1 0,-3 0 1 15,1 0 0-15,1-1-3 0,-1-1-1 0,1-1 0 16,-1-3 1-16,0-2-5 0,-2-2 1 0,0-2 0 15,4-3 0-15,0-4-4 0,-3 12 0 0,2-6 0 16,1 0 1-16,-4 1-4 0,3-1 1 0,-2 0 0 16,0 2 0-16,-1 2-4 0,1 1 0 0,2-2 0 15,-1-2 0-15,2-7-2 0,-3 4 1 0,3-4 0 16,-3 3 0-16,3-3-5 0,0 0 1 0,0 0 0 0,0 0 0 16,0 0-2-16,0 0 1 0,0 0-1 15,-2 0 0-15,2 0-2 0,0-6 1 0,0-2 0 0</inkml:trace>
  <inkml:trace contextRef="#ctx0" brushRef="#br0" timeOffset="209734.58">17282 15114 1658 0,'0'0'0'0,"0"0"0"0,0 0 0 0,0 0 21 16,0-5 2-16,0 5-2 0,5-5 2 0,-5 5 2 16,7 0 1-16,-7 0 0 0,1 0 0 0,-1 0-14 15,3 0 2-15,-3 0-2 0,4 0 1 0,-4 0-8 16,0 0 1-16,0 0-1 0,0 0 1 0,0 0-3 0,0 0 1 15,0 0-1-15,0 0 0 0,0 0 4 0,0 0 1 16,0 0-1-16,0 5 0 0,0-5 4 0,0 11 0 16,0-11-1-16,0 27 1 0,0-6 1 0,0 3 1 15,0-2-1-15,0-5 2 0,0-4 1 0,4-2 1 16,-2 2 0-16,-1-1 1 0,1 2-1 0,-2 2 1 16,0-1 0-16,-2-1 1 0,1 2-2 0,-1-1-1 15,2 0 1-15,-4-3 1 0,0-1-2 0,0 1 0 0,-1 0 1 16,0 1 0-16,2-2-4 0,-4 0 2 0,3 2-1 15,-1 1 0-15,0 2 0 0,-3 1 0 0,3-1 1 16,-3 0-1-16,-1 0-3 0,1 0 0 0,0-1 0 16,0 1 2-16,3-2-6 0,-1-1 2 0,4-3 0 15,-3-2 0-15,4-2-2 0,-1-3-1 0,2-3 1 16,-3 6-1-16,3-6 1 0,0 2 0 0,0-2-1 16,0 3 2-16,0-3-4 0,0 3 2 0,0-3-2 15,0 2 2-15,0-2-3 0,0 0 0 0,0 0 0 0,0 0 2 16,0 0-3-16,0 0 0 0,0 0 0 0</inkml:trace>
  <inkml:trace contextRef="#ctx0" brushRef="#br0" timeOffset="210418.67">17655 15247 1871 0,'0'0'0'0,"0"0"0"16,0 0 0-16,0 0 28 0,0 0 2 0,0 0-2 15,0 0 1-15,0 0 7 0,0-3 0 0,0 3 0 16,0-3 1-16,0 3-20 0,0-4 3 0,0 4-1 16,0-1 0-16,0 1-10 0,0 0 1 0,0 0 0 0,0 3 0 15,0-3-2-15,0 3 1 0,0-3-1 0,-6 18 1 16,-2-1-1-16,-3 7-1 0,3-4 1 0,2-2 1 15,-1-4-2-15,1-1 1 0,1-2 0 16,2 0 0-16,3-2-1 0,0-2 1 0,0-7 0 0,0 11 0 16,0-3-1-16,0 0 1 0,0 0-2 0,0-2 2 15,0-6-2-15,0 9-1 0,0-9 1 0,5 10 0 0,-5-10-4 16,4 8 0-16,-4-8 0 0,4 1 1 0,-4-1-1 16,3 4 1-16,-3-4-1 0,5 3 2 0,-5-3-3 15,1 3 1-15,-1-3-1 0,6 3 1 0,-6-3-2 16,8 5 0-16,2-4 0 0,-2-1 0 0,5-1 0 0,-1-4 0 15,1-1 0-15,3-1 0 0,-3 3-1 0,-4-3 1 16,3-1-1-16,-4 0 1 0,0 1-3 0,1-1 1 16,-4-2-1-16,0 1 1 0,-2-2-3 15,0-2 0-15,-1 0 1 0,1 1-1 0,-3-1 1 0,1 0 0 16,1-3 0-16,-2 4 0 0,-2 1 2 0,1 1 1 16,-4 1-1-16,2 1 1 0,0 0 0 0,1 0 1 15,-3 0-2-15,2 2 2 0,-5-1 0 0,3 1 0 0,-3 0 0 16,4 1 0-16,-4-1 0 15,3-1 0-15,5 7 0 0,-8-8 2 0,8 8 0 16,-11-4 0-16,11 4 0 0,-10-4 0 0,10 4 2 0,-9 0 0 0,2 2 1 16,-1 1-1-16,-1 3 0 0,-4 2 0 0,0 2 0 15,-1 1 0-15,3 0-2 0,0 0 1 0,-1-1-1 16</inkml:trace>
  <inkml:trace contextRef="#ctx0" brushRef="#br0" timeOffset="211040.24">18008 15201 1293 0,'0'-2'0'0,"0"2"0"0,0-1 0 0,0 1 35 0,0 3 1 15,0-3-1-15,0 3 1 0,0-3 26 0,0 0 0 16,0 0 1-16,0 0 0 0,0 0-27 0,0 0 1 16,0 0-1-16,0 0 1 0,0 0-19 0,0 0 1 15,0 0 0-15,0 3 0 0,0-3 0 0,0 4 1 16,0-4-1-16,-4 14 2 0,0 2 2 0,0 4 1 0,-4 1-1 15,4-2 1-15,1-2-1 0,-1-1 1 0,1-2 0 16,2 1-1-16,1-3-4 0,0-1 1 16,-2-1 1-16,2-2-1 0,2-2-6 0,-1-1 1 0,-1-5 0 15,3 11-1-15,-3-11-4 0,4 8 0 0,-4-8 1 16,3 3-1-16,-3-3-3 0,1 5 1 0,-1-5 0 16,0 4 0-16,0-4-2 0,7 4-1 0,-7-4 1 15,9 3-1-15,1-3 1 0,1-2 1 0,5-1-2 16,-2-2 2-16,5-4 0 0,-3-2 1 15,2-2 0-15,-4 2-1 0,1 1-1 0,-3 1 1 0,3-1-2 0,-3-1 2 16,0-1-3-16,0-1-1 0,-4 2 0 0,-1 1 1 16,-4 3-3-16,0 0 1 0,-3 1 0 0,2 1 0 15,-2-1-2-15,0-1 2 0,0 1-1 0,-2-2 0 16,2-3-1-16,-5-2 0 0,0-1 0 0,-1 0 0 0,-2-2 0 16,-1-1 1-16,-4 1-1 0,2 2 1 0,1 3 0 15,-1 3 0-15,1 1 0 0,6 4 1 0,4 3 0 16,-8-3 1-16,8 3-1 0,-7-2 2 0,7 2-1 15,-6 0 1-15,6 0-1 0,-8 2 1 0,3 0 2 16,-3 1 0-16,-1 3-1 0,-3 2 2 0,-4 3-1 0,1 3-1 16,0 2 1-16,-1-2 1 0,3-3-7 15,2-1 1-15,2-4-1 0</inkml:trace>
  <inkml:trace contextRef="#ctx0" brushRef="#br0" timeOffset="211378.63">18443 14984 1796 0,'-2'0'0'0,"2"0"0"0,0 0 0 15,0 0 23-15,0 0-1 0,0 0 0 0,0 0 1 0,0 0 23 16,0 0 1-16,0 0-1 0,0 10 1 0,0-10-11 16,-1 31 0-16,-3-5 0 0,1 4 0 15,-2 6-17-15,-1 7 0 0,0 0 0 0,-1-2 0 0,1-3-4 16,-2 0 0-16,0-2 1 15,0-3 0-15,-2-2-3 0,1-5 2 0,-2-2 0 0,1-2-1 0,2-3-3 16,-3-3 1-16,3-3-1 0</inkml:trace>
  <inkml:trace contextRef="#ctx0" brushRef="#br0" timeOffset="212328.25">16850 15828 1206 0,'0'0'0'0,"0"0"0"16,2 0 0-16,-2 0 65 0,3 0 0 0,-3 0 0 0,0 0 0 16,0 0 13-16,0 0-1 0,0 0 0 0,0 0 1 15,0 0-53-15,0 0 0 0,0 0 1 0,0 0 0 16,0 0-20-16,0 0-1 0,0 0 1 0,0 0 1 16,0 0-7-16,0 0 1 0,0 0-1 0,0 0 1 15,0 0-1-15,3 0 0 0,-3 0 0 0,16 0 0 16,2 0-1-16,4 0 1 0,2-2 0 0,-3-1 0 15,-4 0 0-15,2 2 0 0,4-3 0 0,1 0 0 0,3-3 0 16,2 3 0-16,1-1 0 0,2 0 1 0,-2 0 2 0,7-1 1 16,-1 0-1-16,4 1 1 0,2 0 8 15,-1 0-1-15,0 1 0 0,1-1 1 0,1 2 9 0,2 0-1 16,1-2 0-16,0-2 1 0,2 0 4 0,0-1 0 16,-1 0-1-16,1 0 1 0,0 0-6 0,1 0 0 15,-2 0 0-15,-4 0 2 0,1 2-9 0,-4-1 1 16,0 1 0-16,-5 0 0 0,-3-1 1 0,-3 3-1 15,-4-1 1-15,-2 3 0 0,-4 2-3 0,-2 2 2 16,-7 0-2-16,1-1 1 0,-11-1 2 0,1 2-1 0,-1-2 1 16,0 0-1-16,0 0-3 0,0 0 1 0,0 0 1 15,0 0-1-15,0 0-2 0,0 0 0 0,0 0 0 16,0 0 1-16,0 0-7 0,0 0 1 0,0 0-1 16,0 0 2-16,0 0-5 0,0 0 1 0,0 0-1 15</inkml:trace>
  <inkml:trace contextRef="#ctx0" brushRef="#br0" timeOffset="213094.95">18784 15280 1004 0,'0'-1'0'0,"0"1"0"0,0-4 0 0,0 4 39 15,-2-4 2-15,2 4-1 0,0-3 0 0,0 3 11 16,0-4-1-16,0 4 1 0,0 0 0 0,0 0-35 16,0 0 1-16,0 0-1 0,0 0 1 0,0 0-13 15,0 0 1-15,0 0-1 0,0 0 0 0,0 0-4 0,0 0 2 16,0 0-2-16,7-1 1 0,-7 1-1 0,12-10 1 16,-12 10-1-16,10-4 1 0,-10 4 0 0,9-4 1 15,-9 4-1-15,10-3 2 0,-10 3 1 0,11 0 2 16,-11 0-2-16,18 0 2 0,-18 0 12 0,28 0 0 15,-10 0 0-15,3-1 1 0,3-4 9 0,1-1 0 16,1 1 0-16,-1 2 0 0,-1 1 6 0,2 0-1 0,-4-1 1 16,2 0 0-16,-4-2-2 0,3-1 2 0,-3 0 0 15,0 1-1-15,-4 3-2 0,-4 2-1 0,-2 0 0 16,-2 0 2-16,-8 0-17 0,1 0 2 0,-1 0 0 16,0 0 0-16,0 0-7 0,0 0 1 0,0 0 0 15,-1 0 1-15,1 0-9 0,-5 0 1 0,-1 2 0 16</inkml:trace>
  <inkml:trace contextRef="#ctx0" brushRef="#br0" timeOffset="213528.08">18822 15442 1255 0,'0'-2'0'0,"0"2"0"0,-2-1 0 0,2 1 10 16,0 0 0-16,0 0 1 0,0 0 0 0,0 0-7 15,0 0 2-15,0 0-1 0,0 0 1 0,0 0-6 0,0 0 0 16,0 0 0-16,0 1 1 0,0-1-4 16,0 0-1-16,0 0 1 0,0 2 1 0,0-2-2 0,0 3 2 15,0-3-1-15,0 3 1 0,0-3 2 0,0 3 0 16,0-3 0-16,0 3 1 0,0-3 7 0,0 4-1 15,0-4 1-15,12 0 0 0,-12 0 13 0,11 1 1 16,-11-1-1-16,19-5 0 0,-19 5 19 0,33-6 0 16,-15 3 1-16,-1 0-1 0,-1-2 8 0,0-1 2 15,0 1-1-15,-1 2 0 0,-3 1-5 0,0 1 1 0,-3-1 0 16,-1 0 0-16,0 1-7 0,0-1 0 0,-8 2 0 16,8 0 0-16,-8 0-7 0,10 3-1 0,-10-3 0 15,9 0 2-15,-9 0-8 0,8 4 1 0,-8-4 0 16,6 0-1-16,-6 0-6 0,7 0 0 0,-7 0 0 15,6 0 1-15,-6 0-4 0,5 0 0 0,-5 0-1 16,2 0 1-16,-2 0-3 0,3 0 0 0,-3 0 1 16,3-4-1-16,-3 4-6 0,5-3-1 0,-5 3 1 0</inkml:trace>
  <inkml:trace contextRef="#ctx0" brushRef="#br0" timeOffset="-211484.82">18546 14408 12 0,'0'-3'0'16,"0"3"0"-16</inkml:trace>
  <inkml:trace contextRef="#ctx0" brushRef="#br0" timeOffset="-211014.81">18521 14367 12 0,'0'0'0'0,"0"0"0"16,0-2 0-16,0 2 0 0,0-6 0 0,0 6 0 15,0-3 0-15,0 3 0 0,0-2 0 0,0 2 0 16,-2 3 0-16,2-3 20 0,-5 3 0 0,5-3 0 15,-3 3 2-15,3-3 70 0,-3 4 1 0,3-4 0 16,-2 3 0-16,2-3-56 0,-6 6 1 0,6-6-1 16,-5 10 2-16,5-10 13 0,-6 12 1 0,6-12 0 15,-11 24 0-15,11-24-12 0,-10 30 2 0,4-14-1 0,1-2 1 16,0-3-10-16,1 0 0 0,-1 0 1 0,2 1 0 16,3-1-9-16,0 1 2 0,0-1 0 0,0 0 0 0,0 1-7 15,0-1 2-15,0 0-1 0,0-2 0 0,0-1-5 16,1 0 0-16,2 0-1 0,1 1 2 0,-3 1-2 15,2-1-1-15,-3-1 1 0,2 0 0 0,1-1-1 16,0-1 2-16,-3-6 0 0,7 8-1 0,-7-8 0 16,6 5 0-16,-6-5-1 0,13 0 1 0,-4 0 2 15,2-2 1-15,2-4-2 0,2-4 2 16,4-2-6-16,3-3 0 0,-3 3 0 0,-3 2 1 16,-5 2-3-16,-1 0 1 0,-1 0 0 0,-4 2 0 0,-5 6-5 0,8-9 0 15,-8 9-1-15,2-12 2 0,-1 5-2 0,1-1 1 16,-2 0 0-16,0 0 0 0,-2-2 0 0,1 1 1 15,-1-5-2-15,2 2 2 0,-3 3 0 0,0-1 0 16,0 1-1-16,-1-1 1 0,-4 1 1 0,0-1 1 16,0 3 0-16,2-1 0 0,3 1 1 0,-3 3 0 0,-1-1 0 15,-1 0 0-15,-1 0 0 0,1 2 0 0,0 0 1 16,0 1-1-16,1 1 0 0,4-1 0 0,3 2 0 16,-9 0 0-16,2 2 0 0,-1-1 1 0,-1 1 1 15,-1 1-1-15,1 0-4 0,-1 0-1 0,2 1 1 16,-3-1 1-16,3-2-5 0,0 1 1 0,2 0-1 15</inkml:trace>
  <inkml:trace contextRef="#ctx0" brushRef="#br0" timeOffset="-210350.05">18102 14371 1067 0,'0'0'0'0,"0"0"0"0,0 0 0 16,0 0 24-16,0 0 2 0,0 0 0 0,0 0 0 16,0 0 13-16,0 0 1 0,0 0 1 0,0 0-1 15,0 0-13-15,0 0 0 0,0 0 0 0,0 0 0 0,0 0-15 16,0 0 1-16,0 0-1 0,0 0 0 15,0 0-3-15,3 0 1 0,-3 0-1 0,3 0 2 0,-3 0-4 16,3 0 2-16,-3 0 0 0,3 0 0 0,-3 0-1 16,4 4 1-16,-4-4 0 0,1 6 0 0,-1-6-1 15,-1 19 1-15,1-19 0 0,0 30 0 0,-5-13 7 16,3 2 0-16,1-1 1 0,-1-2 0 16,0-4 6-16,2-1 0 0,0 0 0 0,-1 2 0 0,1 0-11 15,-3 1 2-15,1 0-2 0,0-1 2 0,2-2-6 0,0 0-1 16,0-1 1-16,0-1 1 0,-1 1-5 0,1-1-1 15,0-1 0-15,0-2 1 0,0-6-3 0,0 5 0 16,0-5 0-16,0 5 0 0,0-5-1 0,0 1 0 16,0-1 0-16</inkml:trace>
  <inkml:trace contextRef="#ctx0" brushRef="#br0" timeOffset="-209515.09">17676 14533 1067 0,'0'-2'0'15,"0"2"0"-15,0-6 0 0,0 6 1 0,0-8 1 0,0 8-1 16,0-8 1-16,0 8 0 0,0-3-1 0,0 3 0 16,-2-3 1-16,2 3-2 0,-3-3 0 0,3 3 0 15,-1-4 0-15,1 4-3 0,-8-4 0 0,8 4 1 16,-8-5 0-16,8 5-3 0,-10-3 2 0,10 3-1 15,-8-3 0-15,8 3 4 0,-6-4 0 0,6 4 0 16,-2-3 0-16,2 3 4 0,-5-3 0 0,5 3 1 16,-3-3-1-16,3 3 16 0,-3-5 0 0,3 5 1 15,0-6 0-15,0 6 17 0,-1-6 0 0,1 6 0 16,0-5 1-16,0 5-2 0,0-7 0 0,0 7 0 16,0-7 0-16,0 7-5 0,0-15 1 0,0 15-1 0,4-19 2 15,-4 19 2-15,16-19 0 0,-16 19 0 0,13-17 1 16,-13 17-5-16,13-8 2 0,-13 8 0 0,12-3-1 15,-12 3-2-15,12-2-1 0,-12 2 0 0,14 2 2 0,-14-2-10 16,24 5 2-16,-24-5-1 0,22 7 1 16,-22-7-8-16,16 15-1 0,-16-15 1 0,11 19 1 0,-11-19-9 15,5 20 1-15,-5-20-2 0,2 30 2 0,-4-12 0 16,-1 2 2-16,-2 1-1 0,-3 0 0 16,-1-1-6-16,-4 1 1 0,2-2-1 0,-2 0 1 0,2 0-4 15,1 0 1-15,-3-2 0 0,2-3 1 0,2-3-3 0,-4-1 1 16,5-2-1-16,0 0 1 0,3 0-1 0,0 0 0 15,1-2 0-15,1-1 0 0,3-5-5 0,-12 6 2 16,12-6 0-16,-4 6-1 0,4-6-5 0,0 2 0 16,0-2 0-16,-2 3 0 0,2-3-4 0,0 3-1 15,0-3 1-15,0 0-1 0,0 0 1 0,5 3-1 16,-5-3 1-16,13-1 1 0,-6-2 0 0,6 0 1 0,0-1 0 16,3 1 1-16,1 0 4 0,-2 0 2 0,1 0-2 15,0-2 2-15,-2-1 1 0,0-1 2 16,-1 1-1-16,0 1 1 0,-7 2 0 0,1 0 1 0,1 0 0 15</inkml:trace>
  <inkml:trace contextRef="#ctx0" brushRef="#br0" timeOffset="-208681.82">17113 14509 1180 0,'0'-1'0'0,"0"1"0"15,-4-5 0-15,4 5 17 0,-4-7 0 0,4 7 0 16,-3-4-1-16,3 4 16 0,0-8 0 0,0 8 1 16,0-5-1-16,0 5-6 0,0-3 0 0,0 3 0 15,7-8 0-15,-7 8-14 0,12-13 1 0,-12 13 0 0,15-12 0 16,-15 12-3-16,25-13 0 0,-25 13 1 0,24-11-1 15,-24 11 7-15,21-8-1 0,-21 8 1 0,14-3 1 16,-14 3 12-16,10-2 2 0,-10 2-2 0,6 3 2 0,-6-3 1 16,5 5 2-16,-5-5 0 0,6 6 0 15,-6-6-15-15,4 13 1 0,-4-13-1 0,1 19 2 0,-1-19-11 16,-3 27 0-16,3-27 0 0,-5 24 1 16,5-24-10-16,-8 22 1 0,8-22 1 0,-9 17-1 15,9-17-4-15,-12 8 1 0,12-8-1 0,-9 7 1 0,9-7-16 16,-5 6 1-16,5-6 1 0,-3 5-1 0,3-5-21 15,-3 3 1-15,3-3 1 0,-2 3-1 0,2-3-1 0,-5 3 1 16,5-3 0-16,2 0 1 0,-2 0 16 0,6 0 0 16,-6 0 0-16,10 0 1 0,-10 0 8 0,29-6 0 15,-13 1 0-15,3 2 0 0,0 3 6 0,-2 0 0 16,-1 2 0-16,-1 1 1 0,-3 0 1 0,-1 0 1 0,-3-1-1 16,-1-1 1-16,-7-1 0 0,8 5 0 0,-8-5 0 15,3 6 0-15,-3-6 0 0,3 8 0 0,-3-1 0 16,-1-1 1-16,-1 3-1 0,-1-1 0 0,-2 3 0 15,-5 2 0-15,-1 0 0 0,-3 1 0 0,-2 2 0 16,0 0 0-16,0-1 0 0,-1 3 0 0,-1-1 0 16,1-1 0-16,1-2 0 0,-4-1 0 0,3-2 0 15,1-1 1-15,2-4 3 0,1-3 2 0,0-1-2 16,2 1 2-16,5 0 6 0,2-1 1 0,4-2-1 16</inkml:trace>
  <inkml:trace contextRef="#ctx0" brushRef="#br0" timeOffset="-207916.13">16629 14375 1192 0,'-2'-2'0'0,"2"2"0"16,-3-3 0-16,3 3 16 0,-5-3 0 0,5 3 0 15,-1-4-1-15,1 4 20 0,0 0 1 0,0 0-1 0,0 2 1 16,0-2-7-16,0 0 0 0,0 0 0 0,0 3 1 15,0-3-14-15,6 3 0 0,-6-3 0 0,5 16 0 16,-5-16-2-16,8 35-1 0,-3-14 1 0,-2-1-1 16,-2 1-1-16,3-2 0 0,-4 0-1 0,1 0 1 0,1-2-1 15,-1-3 0-15,3 1-1 0,-4-1 1 0,1 0-2 16,1 0 0-16,-1-1 0 0,1-3 0 0,0-4-2 16,-1 0 1-16,2 2-1 0,-1 0 1 15,1-2-2-15,0-1-1 0,-3-5 1 0,7 11 1 0,-4-4-4 16,0-3 1-16,-3-4-1 0,6 5 1 0,-6-5-1 15,7 5 0-15,-7-5-1 0,8 5 2 0,-8-5-2 16,5 0 0-16,-5 0 0 0,8 0 1 0,0-2-2 0,1-3 1 16,2-4 0-16,2-4 0 0,1-3-2 0,2-3 0 15,0 0 0-15,-6 2 0 0,1-1-1 0,-2 3 0 16,-1-3 0-16,0 1 1 0,0-1-5 0,0 1 0 16,-1 1-1-16,-2 3 2 0,-4 4-7 0,-1 3-1 15,0 6 1-15,0-10 1 0,0 10-4 0,-1-5-1 0,1 5 0 16,-2-6 2-16,2 6-1 0,-5-5 1 0,5 5 0 15,-6-4-1-15,6 4 6 0,-11-4 0 0,4 4 0 16,-1 2 2-16,-1 1 4 0,1 0-1 0,0 5 1 16,0 0 1-16,0 3 1 0,0 3 1 0,1 4-1 15,4 1 1-15,2 3 6 0,-1 3 0 0,2 1-1 16,2-1 1-16,2 0 9 0,-2 1 1 0,1-1-1 16,-1 2 1-16,1 0 2 0,0 0 2 0,-1-3-2 15</inkml:trace>
  <inkml:trace contextRef="#ctx0" brushRef="#br0" timeOffset="-206566.44">19646 15299 12 0,'2'-1'0'0,"-2"1"0"0,1-7 0 16,-1 7 159-16,0-8 1 0,0 8-1 0,0-8 1 16,0 8-90-16,0-1 0 0,0 1-1 0,0 1 1 15,0-1-34-15,0 0-1 0,0 0 1 0,0 0 1 0,0 0-23 16,0 0-1-16,0 0 1 0,0-4 0 0,0 4-10 16,0-10-1-16,0 10 1 0,0-6-1 0,0 6-2 15,0-6 0-15,0 6 0 0,0-7 2 0,0 7-3 16,0-6 1-16,0 6-1 0,0-8 1 0,0 8 4 15,0-19 1-15,0 19 0 0,5-25-1 0,-5 25 8 16,11-30-1-16,-11 30 0 0,13-27 2 16,-13 27 1-16,8-18 2 0,-8 18-1 0,10-11 1 0,-10 11 1 15,6-8 0-15,-6 8 0 0,11-6 1 0,-11 6 5 0,11-6 1 16,-11 6 0-16,16-7 1 0,-16 7-1 0,26-3 2 16,-26 3-1-16,27-3 1 0,-27 3-2 0,28-3-1 15,-28 3 1-15,24 1 1 0,-24-1-6 0,21 7 1 0,-21-7 0 16,14 11 0-16,-14-11-2 0,16 12 0 15,-16-12 0-15,12 16 1 0,-12-16-2 0,7 21 1 16,-7-21-1-16,2 31 1 0,-5-12-10 0,-2 5 2 0,-1 0-1 16,-2 0 0-16,-3-2 0 0,-2-2 0 15,-2 1 0-15,0 1 1 0,-5 0-4 0,0 1 1 0,1-3-1 16,3 1 0-16,-2-2-7 0,2-3 0 0,0-2 0 16,2-2 0-16,1 0-4 0,2-3 1 0,0-3-2 15,0-1 2-15,3 0-13 0,1 0 0 0,1-2 1 16,0-2 0-16,6-1-5 0,-10 4 0 0,10-4-1 15,-8 3 2-15,8-3 1 0,-6 0 2 0,6 0-1 0,-4 0 0 16,4 0 0-16,-1 0 1 0,1 0 1 16,0 1-1-16,0-1 6 0,0 0 1 0,0 0-1 0,0 2 1 15,0-2-1-15,0 3 0 0,0-3-1 0,6 3 3 16,1-1-3-16,-1 1 2 0,0 0 0 0,2 0 0 16,5 0 1-16,3-1 0 0,2-2 0 0,1 0 0 15,-3-2 2-15,3-1 1 0,1-1-1 0,0-3 2 0,-3 1 1 16,-1 1 2-16,2 0-1 0,-1 1 1 15,-1-1 2-15,0 2 0 0,2 0 0 0,-1 1 0 0,-1-1 9 16,2 0 1-16,-2 1-1 0,-2 0 0 0,-3 2 12 16,-1 2 1-16,-2 0-1 0,0-2 2 0,3 1-11 0,-3 1 2 15,0-1-1-15,0 3 1 0,1-3-7 0,-2 1 0 16,-1-1-1-16</inkml:trace>
  <inkml:trace contextRef="#ctx0" brushRef="#br0" timeOffset="-206084.51">20011 14615 1192 0,'0'0'0'0,"0"0"0"0,0-3 0 0,0 3 14 16,0-2 0-16,0 2 1 0,0 0 0 0,0 0 14 15,0 0 0-15,0 0 0 0,0 0 1 0,0 0-5 16,0 0 0-16,0 0 0 0,0 0-1 0,0 0-10 16,5 2-1-16,-5-2 1 0,6 6 0 0,-6-6-4 0,7 10 2 15,-7-10-1-15,6 25 0 0,-1-6 8 0,0 2 1 16,-2-2-1-16,0 0 2 0,0 0 7 0,0 0 1 16,1 0-1-16,-1-2 1 0,1-3-2 15,4 1 0-15,0-1 0 0,-4-1 1 0,-3-4-5 0,-1 1 2 16,0-2-1-16,0-2 0 0,0-6-5 0,5 8 2 15,-5-8-2-15,6 3 1 0,-6-3-13 0,2 5-1 16,-2-5 1-16,3 1 1 0,-3-1-7 0,3 3 0 0,-3-3 0 16,4 4 0-16,-4-4-1 0,6 0 0 0,-6 0 0 15</inkml:trace>
  <inkml:trace contextRef="#ctx0" brushRef="#br0" timeOffset="-205849.55">20258 14705 1004 0,'10'-9'0'0,"-2"-2"0"16,-4 5 0-16,-4 6 1 0,5-5 1 0,-5 5-1 15,5-5 2-15,-5 5-1 0,13-13 1 0,-13 13-1 16,8-8 2-16,-8 8-3 0,1-3 0 0,-1 3 0 16,0 2 0-16,0-2-1 0,-3 3 0 0,0 3 0 0,-2 7 0 15,-8 8 0-15,-2 4 1 0,0 2-1 0,4 1 2 16,1-1 7-16,2-1 0 0,0-3-1 0,-1 1 1 16,1-2 14-16,2-1-1 0,1-2 1 0,0 0-1 15,0-2 21-15,0-1 1 0,2 0-2 0,3 0 2 16,-3-2 10-16,0-1 0 0,1-1 0 0,-2-2 0 15,0 3-8-15,1-1 0 0,2-1 0 0,-4 0 1 0,2 0-1 16,-1-1 0-16,3-2 0 0</inkml:trace>
  <inkml:trace contextRef="#ctx0" brushRef="#br0" timeOffset="-205334.21">20451 15402 1431 0,'2'-1'0'0,"-2"1"0"0,0-4 0 16,0 4 45-16,-4-6 1 0,4 6-1 0,-1-5 1 0,1 5-9 15,0-1 0-15,0 1 0 0,0 0 0 0,0 0-7 16,0 0-1-16,0 0 0 0,0 0 0 0,0 0-18 16,0 0 2-16,0 0-1 0,1 0 0 0,-1 0-5 15,10 0 0-15,-10 0 0 0,18-5-1 0,-3 2 2 16,6 0 1-16,1-2-1 0,1 0 1 0,-2 0 2 0,2 2 1 16,-2-2 1-16,0-1-1 15,0-2 1-15,-1 0 0 0,3 0 0 0,1 2 1 0,1 0-2 0,1-1 1 16,-3 1-1-16,0 0 1 0,-3-2 0 0,0 0-1 15,-1 0 0-15,-3 2 2 0,-4-1-4 0,-2 3 0 16,-4-1 0-16,-1 2 1 0,-5 3-2 0,5-2 1 16,-5 2 1-16,0 0-1 0,0 0-6 0,0 0 1 15,0 0-1-15</inkml:trace>
  <inkml:trace contextRef="#ctx0" brushRef="#br0" timeOffset="-204968.41">20716 15119 1482 0,'0'0'0'0,"0"0"0"0,0 0 0 0,0 0 25 16,0 0 0-16,0 0 1 0,0 0 0 0,0 0 21 16,0 0 1-16,0 0 1 0,0 0-1 0,0 0-13 15,0 0 1-15,0 0-2 0,0 0 2 0,0 0-22 16,0 0 0-16,0 0 1 0,0 0 0 0,0 0-2 0,0 0 0 16,0 0 1-16,0 6-1 0,0-6 3 0,-2 29 0 15,0-6 0-15,1 4-1 0,-6 5 1 0,-1 4 1 16,2 1-1-16,-5-1 0 0,1-1 1 0,1-3 1 15,-1-1-1-15,1 3 1 0,-1-1-3 0,2 0-1 16,2-3 1-16,-1-1 0 0,-1-2-6 0,-1-2 0 0,2-5 0 16,3-1 1-16,1-4-6 0,1-6 0 15,-1-2 0-15</inkml:trace>
  <inkml:trace contextRef="#ctx0" brushRef="#br0" timeOffset="-203934">21084 15264 12 0,'0'0'0'0,"0"0"0"0,0-1 0 0,0 1 75 16,0-11 1-16,0 11 1 0,1-13-1 0,-1 13 24 16,7-19 1-16,-7 19 0 0,8-25 0 0,-8 25-68 0,17-22 1 15,-17 22 0-15,15-21 1 0,-15 21-13 0,11-11 0 16,-11 11 1-16,9-10-1 0,-9 10-6 0,10-4 0 15,-10 4 0-15,11-7-1 0,-11 7 9 0,19-11 0 16,-19 11 0-16,26-12 1 0,-9 4 17 0,2-2 1 16,-1 4 0-16,-2 3-1 0,-2 1 3 0,-1 2 0 15,0 3 0-15,-2 0 0 0,-3 2-1 0,0 0-1 16,0 3 1-16,0 3 1 0,1 2-12 0,-2 1 0 0,-1 2 1 16,-4 1 0-16,-1 4-11 0,-1 1 2 0,-3 0 0 15,-2 0-1-15,-3 0-6 0,-1-1 0 0,-2-2 0 16,-2-2 0-16,0-1-4 0,-1 0 0 0,-2 1 1 15,-3 1-1-15,-2-1-10 0,0 2-1 0,0-1 0 16,1-3 1-16,-1 0-5 0,2-1 1 0,3 0-2 16,-2 0 2-16,2-1-8 0,1 0 0 0,2-2-1 15,3-2 1-15,4-1-16 0,1-1 2 0,0-1-2 16,1 2 2-16,0-2-1 0,4-1 1 0,0-5-1 0,-1 11 1 16,1-11 9-16,-2 8-1 0,2-8 1 0,0 8-1 15,0-8 7-15,2 9 2 0,-2-9-2 0,9 10 1 16,-9-10 6-16,10 11 0 0,-4-6 0 0,4-2 0 15,1-3 4-15,2 0-1 0,1 0 1 0,2-2 0 16,5-2 11-16,-1-3 0 0,4-2 0 0,0-2 1 0,0-4 12 16,0 0 1-16,2-1-1 0,-6 3 1 0,1 2-1 15,0 1 0-15,-1 1 0 0,0-1 0 0,-5 3-11 16,1-1 1-16,-6 1-1 0</inkml:trace>
  <inkml:trace contextRef="#ctx0" brushRef="#br0" timeOffset="-203134.22">21525 14851 1595 0,'0'0'0'0,"0"0"0"0,0 0 0 16,0 0 29-16,0-1 1 0,0 1-1 0,0-7 0 0,0 7 24 15,5-6 1-15,-5 6-2 0,5-8 2 0,-5 8-12 16,8-17 0-16,-8 17 0 0,17-19 1 0,-17 19-15 16,24-19 0-16,-24 19 0 0,21-15 0 0,-21 15-5 15,14-8 2-15,-14 8-1 0,13-3 0 0,-13 3-2 0,10-3-1 16,-10 3 0-16,14 2 1 0,-14-2-5 0,19 4 1 15,-19-4 0-15,18 8 1 0,-18-8-4 0,16 15 0 16,-16-15-1-16,14 15 2 16,-14-15-4-16,8 19 2 0,-8-19-2 0,5 19 2 0,-5-19-4 0,0 19 0 15,0-19 0-15,0 16 0 0,0-16-3 0,0 16 1 16,0-16-2-16,-8 17 2 0,8-17-3 0,-13 27 0 16,13-27 1-16,-21 29-1 0,21-29-1 0,-19 27 0 0,19-27 1 15,-14 16-1-15,14-16-4 0,-7 8 0 0,7-8 0 16,-6 3 1-16,6-3-2 0,-3 4 0 0,3-4 0 15,-3 2 1-15,3-2-4 0,-2 3-1 0,2-3 1 16,0 3 0-16,0-3-5 0,0 4 0 0,0-4 0 16,0 3 1-16,0-3-3 0,8 3 0 0,-8-3 0 15,13 3 1-15,-13-3 1 0,24 6 0 0,-24-6 0 16,25 7 1-16,-25-7 5 0,30 3 0 0,-30-3 0 16,29 5 1-16,-29-5 1 0,21 8 1 0,-21-8 0 15,25 12 0-15,-25-12 0 0,27 18 0 0,-27-18 0 0,23 14 0 16,-23-14 1-16,11 11 1 0,-11-11-1 0,6 13 1 15,-6-13 1-15,0 11-1 0,0-11 0 0,-9 17 0 16,9-17 2-16,-21 30-1 0,5-16 0 0,-1-1 2 16,-3-3-2-16,-2-1 2 0,0 1-2 0,-1-2 2 0,3-2-2 15,1-1 0-15,0-1 1 0,-1 1-1 0,1-2 3 16,2-3-1-16,4 0 1 0,2 0 1 16,1-1 0-16,4-1 1 0,6 2 0 0,-10-3 0 0,10 3-1 15,-8-6 1-15,8 6-1 0,-3-5 1 0,3 5-1 16,-3-6 1-16,3 6-1 0</inkml:trace>
  <inkml:trace contextRef="#ctx0" brushRef="#br0" timeOffset="-202590.45">21850 15484 1470 0,'0'0'0'0,"0"0"0"0,0 0 0 0,0 0 37 16,-1 0 0-16,1 0 0 0,-5 0 1 0,5 0 18 16,0 0 1-16,0 0-1 0,0 0 2 0,0 0-37 15,0 0 1-15,0 0 0 0,0 0 0 0,0 0-17 0,0 0 0 16,0 0 1-16,0-4-1 0,0 4-4 0,0-5 1 15,0 5-1-15,8-8 0 0,-8 8-1 0,26-17 0 16,-9 9 0-16,1 0 1 0,-1 0 0 0,2 0 0 16,-3 0 0-16,2 2 2 0,-1 1 2 15,-1 0 1-15,2 2-1 0,1 0 1 0,2 0 2 0,1 1 1 16,-1-1 0-16,-1-2 0 0,-2-1 2 0,-1 0 0 16,1 1 0-16,-1 0 1 0,1 2 3 0,-4 0 2 15,1 0 0-15,-3-1 0 0,-2 1 6 0,-4 3 2 16,-6 0 0-16,10-5 0 0,-10 5 0 15,3-3 2-15,-3 3-1 0,3-3 1 0,-3 3-5 0,4 0 2 0,-4 0 0 16,3 0-1-16,-3 0-7 0,3 0 1 0,-3 0 0 16,3 0-1-16,-3 0-3 0,3 0-1 0,-3 0 0 15</inkml:trace>
  <inkml:trace contextRef="#ctx0" brushRef="#br0" timeOffset="-202231.67">22145 15272 1847 0,'0'0'0'0,"0"0"0"0,0 0 0 0,0 0 29 15,2-4 1-15,-2 4-1 0,6-5 2 0,-6 5 21 16,0-3 2-16,0 3 0 0,0-4 0 0,0 4-18 15,0-3 1-15,0 3-1 0,0 0 1 0,0 0-15 16,0 0 1-16,0 0-1 0,0 0 1 0,0 0-3 0,0 0 0 16,0 0 0-16,0 2 1 0,0-2 0 0,0 5 0 15,0-5 0-15,-3 19 1 0,3 3-4 0,-5 5 1 16,2 0-1-16,0-2 1 0,1-3-1 0,-2-1 0 16,0-1 0-16,1 4 1 0,0 1-4 0,0 1 2 15,0-3-1-15,-1 1 1 0,1 0-3 0,0 0 2 0,0-4 0 16,0-2-1-16,-1-4-3 0,1-1 0 15,0-2-1-15,0-2 2 0,3-9-6 0,-2 8 2 0,2-8-1 16,0 5 1-16,0-5-3 0,0 3 1 0,0-3-2 16</inkml:trace>
  <inkml:trace contextRef="#ctx0" brushRef="#br0" timeOffset="-201451.72">22512 15332 1859 0,'0'0'0'15,"0"0"0"-15,0 0 0 0,0 0 44 0,0-1 0 16,0 1-1-16,0-6 1 0,0 6 21 0,0-7 1 15,0 7-1-15,5-12 2 0,-5 12-30 0,4-23 0 0,-4 23 0 16,7-17 1-16,-7 17-24 0,3-14 2 0,-3 14 0 16,8-8 0-16,-8 8-7 0,5-7 0 0,-5 7 0 15,11-12 0-15,-11 12-3 0,17-19 1 0,-17 19 0 16,26-19 1-16,-10 8-3 0,0-2 1 0,-2 2-1 16,2 1 2-16,-3 3-1 0,-4 0-1 0,3 2 1 15,-4 2 0-15,0 2-2 0,-2-1 1 0,0 1-1 16,2 1 1-16,2 0-2 0,-1 0 0 0,3 0 1 15,-4 1 0-15,3 2-1 0,0 0 2 0,-2 1-1 0,-2 0 1 16,-2 3-3-16,-2-1 2 0,-2 4-2 0,-1 2 1 16,-3 6-2-16,-2 1 2 0,-3 0-1 0,-1 0 0 15,-2 0-2-15,-2-2 1 0,-1-1-1 0,1 1 1 16,0 1-1-16,0-1 0 0,1-3 0 0,-1-1 0 16,2-2-1-16,0-1 0 0,-1-2 0 0,1-1 1 15,0 3-7-15,0-1 2 0,1-1-2 0,4-1 1 0,-2-3-7 16,3 0 0-16,5-4 1 0,-11 6 0 0,11-6-7 15,-6 3 0-15,6-3-1 0,-4 3 1 0,4-3 0 16,-3 0 1-16,3 0 0 0,-1 0 0 0,1 0 6 16,0 2 0-16,0-2-1 0,0 0 1 0,0 0 5 0,0 1 1 15,0-1-1-15,0 4 0 0,0-4 3 0,1 3 0 16,-1-3 0-16,11 6 0 0,-3-1 3 0,2 1 0 16,3-1 0-16,3-2 0 0,0-1 1 0,3-1 0 15,-2 1 0-15,-1-2 0 0,-1-3 1 0,-1 0 1 16,2-1-1-16,-2 0 2 0,5-3 3 0,-1-1 2 0,1 0-1 15,-2 2 1-15,-1 1 4 0,2 1 2 0,-5-3-1 16,-1 1 1-16,0 1 1 0,-1 0 1 0,-3 2 0 16,-2 0 1-16,-6 3-5 0,8-9 1 0,-8 9 0 15,5-7 0-15,-5 7-6 0,5-4 1 0,-5 4-1 16</inkml:trace>
  <inkml:trace contextRef="#ctx0" brushRef="#br0" timeOffset="-200609.39">23004 14900 1369 0,'2'0'0'0,"-2"0"0"16,2-11 0-16,-2 11 38 0,0-11 0 0,0 11 0 15,0-9 0-15,0 9-3 0,0-4 0 0,0 4 0 16,0-3 0-16,0 3-14 0,0 0 0 0,0 0-1 16,0 0 2-16,0 0-17 0,0 0 2 0,0 0 0 0,0 0-1 15,0 0 2-15,0-1 1 0,0 1 0 0,0-10 0 16,0 10 7-16,0-9 1 0,0 9-2 0,0-13 2 16,0 13 2-16,0-19 1 0,0 19 0 0,1-22 0 0,-1 22 3 15,10-21 1-15,-10 21-1 0,6-16 2 16,-6 16-5-16,7-11 1 0,-7 11-1 0,11-9 1 0,-11 9-5 15,16-10-1-15,-16 10 1 0,16-9 1 0,-16 9-6 16,17-10 2-16,-17 10-1 0,27-6 0 0,-11 1-1 16,2 2 2-16,-1 0-1 0,1 1 1 0,-1 1 0 0,2-1 0 15,0 2 1-15,1 2-1 0,-6-1 0 0,2 2-1 16,-2 2 0-16,-1 0 1 0,-2 1-3 0,-3 2 0 16,-3 3 0-16,-2 4 0 0,-3 2-2 0,-2 4 1 15,-2-2 0-15,-4 1 0 0,-5 2-3 0,-3 2 0 16,-3 1 0-16,-2-1 1 0,-4 0-2 0,-4 0 1 15,0-2-1-15,2-2 1 0,5 1-3 0,0-2 2 16,1-2-1-16,0 1 1 0,2-1-3 0,2 1 0 16,2-4 1-16,2-3-1 0,4-2-2 0,2-2 1 0,7-7 0 15,-8 9 0-15,8-9-1 0,0 2 0 0,0-2 0 16,0 0 1-16,0 0-1 0,0 0 0 0,0 0 0 16,5 0 2-16,-5 0-2 0,11-5 0 0,1 0 0 15,4-1 1-15,3 0 0 0,3-1 0 0,-1 3 0 16,-4 0 0-16,-2 3 1 0,-3 1 1 0,3 1-1 15,2 1 1-15,-1-2-1 0,3-2 2 0,2 1-1 16,0-1 1-16,-2 1-2 0,2 1 0 0,-1 0 0 16</inkml:trace>
  <inkml:trace contextRef="#ctx0" brushRef="#br0" timeOffset="-200143.44">23420 15374 1620 0,'0'-2'0'16,"0"2"0"-16,0-3 0 0,0 3 40 0,0-3 2 0,0 3-1 15,0-3 1-15,0 3 1 0,0-2 0 0,0 2 0 16,0 0 1-16,0 0-18 0,0 0 0 0,0 0 0 16,0 0 1-16,0 0-14 0,0 0-1 0,0 0 0 15,0 0 2-15,0 0-5 0,0 0 1 0,0 0-1 16,0 0 1-16,0 0-1 0,0 0 1 0,0 0 0 15,10-6 0-15,-10 6 0 0,27-16 1 0,-6 6 1 16,1-1-1-16,2-3-3 16,0 0 0-16,1 1-1 0,1 0 2 0,-1 2 2 0,3 0 0 0,0 0-1 0,2 0 1 15,1 0-1-15,-1 0 0 0,-1 1 0 0,-1 1 0 16,0 3 2-16,-3 1-1 0,-1 0 0 0,-3 0 0 16,-2 4 1-16,-3 1 0 0,-4 0 0 0,-2 0 1 15,-10 0-3-15,6 0 0 0,-6 0 0 0,2 0 0 16,-2 0-4-16,0 0 0 0,0 0 1 0</inkml:trace>
  <inkml:trace contextRef="#ctx0" brushRef="#br0" timeOffset="-199763.92">23733 15041 1834 0,'0'0'0'0,"0"0"0"16,0 0 0-16,0 0 35 0,0 0 1 0,0 0 0 15,0 0 0-15,0 0 27 0,0 0-1 0,0 0 1 16,0 0 1-16,0 0-20 0,0 0 0 0,0 0 0 15,0 0-1-15,0 0-19 0,0 0-1 0,0 0 1 16,0 5 1-16,0-5-6 0,0 13 1 0,0 6-1 16,0 4 1-16,-2 7-3 0,1 7 0 0,-3-2 0 15,1-4 1-15,0-1-3 0,-3-1 1 0,1-2 0 16,0-2 0-16,2-1-3 0,1 0 1 0,1-1-1 0,-2 1 0 16,1-2-1-16,4-1 0 0,1-2-1 0,-3-2 2 15,0-2-6-15,0-3 2 0,0-1-1 0,-3-1 1 16,3-10-4-16,0 6 0 0,0-6 1 0</inkml:trace>
  <inkml:trace contextRef="#ctx0" brushRef="#br0" timeOffset="-197451.38">24289 15139 175 0,'2'0'0'0,"-2"0"0"16,1 0 0-16,-1 0 13 0,0-4 0 0,0 4 1 16,0-4 1-16,0 4-2 0,5 0 2 0,-5 0-2 15,3 2 2-15,-3-2 26 0,3 0 2 0,-3 0-2 16,2 2 2-16,-2-2 23 0,0 1 2 0,0-1-2 16,0 0 1-16,0 0-37 0,0 0 2 0,0 0-2 15,0 0 2-15,0 0 7 0,0 0 1 0,0 0-1 0,0 0 2 16,0 0-2-16,0-5 0 0,0 5 1 0,0-4 0 15,0 4-6-15,-2-8 1 0,2 8-1 0,-3-11 1 16,3 11-3-16,0-7-1 0,0 7 0 0,-1-6 2 16,1 6-6-16,-4-6 0 0,4 6 0 0,0-7 1 0,0 7 4 15,-3-6 1-15,3 6-1 0,0-6 2 0,0 6 0 16,0-11-1-16,0 11 1 0,0-12 1 0,0 12-5 16,0-9 2-16,0 9-1 0,2-10 0 0,-2 10-13 15,11-12 1-15,-11 12-1 0,11-11 1 0,-11 11-3 0,15-13 1 16,-15 13-1-16,19-9 1 0,-19 9 2 0,20-10 0 15,-20 10 0-15,24-8 0 0,-24 8 2 0,21-3 2 16,-21 3-1-16,24-2 1 0,-24 2-1 0,30 5 0 16,-30-5 1-16,29 10-1 0,-29-10-1 0,25 12 0 15,-25-12 0-15,21 16 0 0,-21-16-3 0,14 16 0 16,-14-16 0-16,7 19 1 0,-7-19-4 0,5 25 0 0,-5-9-1 16,-4 2 2-16,0-1-5 0,-4 2 0 15,-4 2 1-15,0 1 0 0,-1 0-3 0,-1 2 0 0,-2-2 0 16,-2 0 1-16,-1-1-3 0,0-2-1 15,1-2 1-15,1 0 0 0,-1 2-3 0,1 0 2 0,2-3-2 16,4-3 2-16,2-4-5 0,1-1 1 0,1-1 1 16,3-3-1-16,4-4-2 0,-2 2 0 0,2-2 0 15,-2 2 1-15,2-2-1 0,0 3 0 0,0-3 0 16,-1 1 0-16,1-1 0 0,0 0 0 0,0 0 0 16,0 0 0-16,0 0-1 0,5 0 1 0,-5 0-1 15,14-1 1-15,-1-4 0 0,3-1 0 0,3-1 0 0,0 3 0 16,2-3 0-16,-4-1 0 0,2 2 0 0,-1 1 1 15,-1 0-1-15,2 1 1 0,2-1 0 0,1 0 0 16,-4 0 0-16,1 1 2 0,2-3-2 0,1 1 1 0,2 1 0 16,0-1 1-16,-3-2-1 0,-2 0 0 0,-3 2-2 15,-2 1 1-15,-1-1-1 0</inkml:trace>
  <inkml:trace contextRef="#ctx0" brushRef="#br0" timeOffset="-194317.99">24955 14642 12 0,'2'-1'0'15,"-2"1"0"-15,5-2 0 0,-5 2 173 0,0 0 1 16,0 0 0-16,0 0-1 0,0 0-120 0,1 0 0 15,-1 0 0-15,7 0 1 0,-7 0 1 0,3-5 1 16,-3 5 0-16,1-5 0 0,-1 5-19 0,0-3 0 16,0 3 0-16,0-3 1 0,0 3-17 0,0-3 2 0,0 3-2 15,0-2 2-15,0 2 8 0,5-4 2 0,-5 4-2 16,3-4 2-16,-3 4 4 0,4-3 1 0,-4 3 0 16,1 0 0-16,-1 0 1 0,0 0 1 0,0 0-1 15,0 0 1-15,0 0-2 0,0 0 2 0,0 0-2 16,0 0 1-16,0 0-4 0,0 0 0 0,0 0 0 15,0 3 0-15,0-3-6 0,0 4 0 0,0-4 0 16,-3 20 0-16,1 2-7 0,1 4 1 0,-1-1-1 16,1 0 1-16,1-1-2 0,-4-2 2 0,1 0-2 15,-2 2 1-15,1-3-4 0,-1-2 1 0,0-2-1 0,0 2 1 16,2-3-3-16,0 0 1 0,0-3-1 0,0-2 1 16,-1-2-4-16,3-3 0 0,1-6 1 0,-2 10 0 15,1-4-3-15,-3-1 0 0,4-5 0 0,-6 11 0 16,3-5-2-16,0 2 0 0,-1 0 0 0,1 0 0 0,2-1-3 15,-1-4 1-15,2-3-1 0,-3 3 1 0,3-3-3 16,-3 3 1-16,3-3-1 0,0 3 2 0,0-3-3 16,0 3 1-16,0-3-1 0,0 0 2 0,0 0-3 15,0 2 1-15,0-2 1 0,0 2-1 0,0-2-2 0,0 0 1 16,0 0-1-16</inkml:trace>
  <inkml:trace contextRef="#ctx0" brushRef="#br0" timeOffset="-193947.44">25142 15301 1721 0,'3'-2'0'0,"-3"2"0"16,0-3 0-16,0 3 27 0,0-6 1 0,0 6-1 15,0-3 1-15,0 3 13 0,0-2 1 0,0 2-1 0,0 0 2 16,0 0-17-16,0 0 0 0,0 0 0 0,0 0-1 16,0 0-10-16,0 0 1 0,0 0-2 0,0 0 2 15,0 0-4-15,3-5 1 0,-3 5-1 0,7-6 0 0,-7 6 3 16,8-6 1-16,-8 6-2 0,27-16 2 0,-8 6 2 15,1 1 0-15,3-2 0 16,1-2 0-16,0 2 0 0,1 1 0 0,2 1 0 0,3-1 1 0,1 2-2 16,1 1-1-16,0 0 1 0,-1 2 0 0,1 1-5 15,0-1 2-15,-2 2-2 0,-2 0 2 0,-5-1-8 16,0 1 1-16,-4-1 0 0</inkml:trace>
  <inkml:trace contextRef="#ctx0" brushRef="#br0" timeOffset="-193666.42">25553 15049 1771 0,'0'0'0'0,"0"0"0"16,0 2 0-16,0-2 42 0,0 4 1 0,0-4-1 15,-5 13 1-15,5-13 32 0,-11 24 0 0,5-8 0 16,-2-1 1-16,0 3-36 0,-2 1 2 0,2 1-1 16,2 1 1-16,1 1-26 0,-1 2 1 0,-1-3 0 0,3-4 1 15,2-3-6-15,-1-3 1 0,1-1-1 16,-1-2 2-16,3-8-4 0,0 9 1 0,0-9-1 16,0 2 1-16,0-2-2 0,0 5 1 0,0-5 0 0</inkml:trace>
  <inkml:trace contextRef="#ctx0" brushRef="#br0" timeOffset="-193192.88">25810 15041 1934 0,'0'0'0'15,"0"0"0"-15,3-5 0 0,-3 5 37 0,3-4 0 16,-3 4 0-16,3-4 1 0,-3 4 23 0,7-3 0 16,-7 3-1-16,6-3 2 0,-6 3-28 0,8-6 0 0,-8 6 0 15,21-7 1-15,-5 3-22 0,1-3 1 16,1 3-1-16,-2 0 2 0,-2 3-6 0,-1-1 0 16,-2 1 0-16,-2-1 1 0,-1 1-5 0,0 1 2 0,0 1-1 15,-1 1 1-15,-1-1-2 0,0 1 2 0,1 1 0 16,-2 2-1-16,-1 1 1 0,1 0 0 0,-2 2 0 15,-1 3-1-15,-4 2 1 0,-1 1 1 0,-2 2-1 16,-3 0 0-16,-1 1-1 0,-2 2 0 0,-2 2-1 16,0-2 2-16,0-2-2 0,1 2-1 0,-1-1 0 15,0-5 2-15,2-4-5 0,0-1 0 0,1 0 0 0,4 0 2 16,1 0-3-16,0-2 0 0,5-6 0 0,-9 6 1 16,9-6-1-16,-3 7 0 0,3-7 0 0,-5 3 1 15,5-3-1-15,-3 5 0 0,3-5 0 0,0 3 1 16,0-3-1-16,-4 6 1 0,4-6-1 0,0 2 1 15,0-2 0-15,0 3 1 0,0-3-1 0,12 5 0 0,0-4 0 16,6 1 1-16,4-2-1 0,1-2 2 16,0-1-1-16,3-2 1 0,1-3-1 0,0 0 2 0,-1 1 0 15,-1-3 1-15,1 1-1 0,-2 1 1 0,-1-3-3 16,0 3 1-16,-3-3 0 0</inkml:trace>
  <inkml:trace contextRef="#ctx0" brushRef="#br0" timeOffset="-192667.42">26329 14607 1972 0,'0'0'0'0,"0"0"0"16,0 0 0-16,0 0 36 0,0 0 1 0,0 0-1 15,0 2 1-15,0-2 8 0,0 0 0 0,0 0 0 16,0 0 0-16,0 0-7 0,0 1 1 0,0-1-1 16,-1 5 2-16,1-5-24 0,-7 13 2 0,7-13-1 15,-14 27 1-15,6-8-5 0,0 3-1 0,0 0 0 0,2-1 2 16,1-2-2-16,0 0 0 0,2-2 1 0,1-3 0 15,4 1-4-15,-1-4 0 0,3 0 0 0,0 0 0 16,3-2-4-16,-1-1-1 0,1 0 1 0,-1 0 0 0,2 0-1 16,1 0-1-16,-1-3 0 0,0-2 1 0,-1-2-3 15,-2-1 1-15,1 0 0 0,2 0 0 0,1 0 0 16,3 0-1-16,2-1 0 0,2-4 0 0,3-3-1 16,3-1 0-16,1-2 0 0,-3-2 0 0,-2-1-1 15,-2-1 1-15,-2 1 0 0,-1-3 0 0,0-5-2 0,-2-2 0 16,-3 0 1-16,-2 2 0 0,-3 3-1 0,-1-2 0 15,-2 2 0-15,-2 2-1 0,-1 0 1 0,-5 1 1 16,0 1-1-16,-1 3 1 0,-2 1-2 0,-4 1 2 16,-1 2 0-16,-1 2 0 0,-6 3 0 0,-2 3 0 15,-1 0 0-15,-1 1-1 0,-3 4 1 0,0 3 0 16,-2 2 0-16,0 1 0 0,0 1 0 0,0 3 1 16,0 0 0-16,-1-2 0 0,-1 1-1 0,1 2 1 0,1-5-1 15</inkml:trace>
  <inkml:trace contextRef="#ctx0" brushRef="#br0" timeOffset="-182732.97">19984 16029 12 0,'0'-1'0'16,"0"1"0"-16,0-7 0 0,0 7 20 0,-2-11 0 0,2 11 0 16,0-6 1-16,0 6-2 0,0-3 1 0,0 3-1 15,0 0 1-15,0 0 63 0,0 0 1 0,0 0 1 16,0 1-1-16,0-1-10 0,0 0 1 0,0 0-1 15,0 0 1-15,0 0-41 0,0 0 0 0,0 0-1 16,0 0 2-16,0 0 2 0,0 0 1 0,0 0-1 16,0 0 1-16,0 0 2 0,0 0 0 0,0 0-1 0,0 2 2 15,0-2 3-15,0 1-1 0,0-1 1 0,0 4 1 16,0-4 12-16,0 3 2 0,0-3-1 0,0 8 0 16,0-8-5-16,-3 22 0 0,3-22-1 15,-3 30 1-15,3-30-5 0,-5 28 1 0,4-12-1 0,1 0 1 16,-2 1-5-16,0 1 1 0,-1 1-1 0,2 1 1 15,-1 3-8-15,1 0 0 0,-3 3 0 0,3-1 1 0,-4 0-7 16,2 4 2-16,0-2-1 0,-1-2 1 0,3-1-6 16,1 0 1-16,0-2-1 0,-2-3 1 0,1-5-6 15,-1-3 2-15,-1-1-2 0,1-2 2 0,1-2-4 0,1-3 1 16,0-3 1-16,-2 6-1 0,2-6-4 0,-3 10 1 16,3-10 0-16,-2 9 0 0,2-9-4 0,-8 11 1 15,8-11 0-15,-3 8-1 0,3-8-2 0,-3 4 1 16,3-4-1-16,-2 6 2 0,2-6-4 0,0 1 0 15,0-1 0-15,0 2 0 0,0-2-2 0,0 3 0 16,0-3 0-16,8-1 1 0,-3-3-5 0,1 1 1 16,-6 3-1-16</inkml:trace>
  <inkml:trace contextRef="#ctx0" brushRef="#br0" timeOffset="-182233.1">20167 16172 1884 0,'0'0'0'0,"0"0"0"0,0-2 0 0,0 2 55 15,0-11 0-15,0 11 0 0,3-5 1 0,-3 5 21 16,5-3 2-16,-5 3-1 0,2-3 1 0,-2 3-60 16,0 0 1-16,0 0 0 0,0 0 0 0,0 0-17 15,0 0-1-15,0 0 0 0,0 0 0 0,0 0-2 0,0 0 0 16,0 0 0-16,0 0 0 0,0 0-1 0,0 0 1 15,0 0 0-15,1 1 0 0,-1-1-1 0,12 4 1 16,-12-4 0-16,12 4 0 0,-12-4-1 0,19 11 1 16,-19-11-1-16,23 18 1 0,-23-18 0 0,29 25 0 15,-29-25 0-15,28 27 0 0,-28-27 1 0,29 25 1 0,-29-25-1 16,29 26 2-16,-29-26 1 0,30 28 1 0,-17-12-1 16,-4 2 1-16,2-1 1 0,-4 0 2 15,1-1 0-15,0-2 0 0,-2-2 2 0,0-3 0 0,-1-3 0 16,-2-1 0-16,-3-5 0 0,4 6 1 0,-4-6-1 15,1 5 0-15,-1-5-1 0,0 0 0 0,0 0 0 16,0 3 0-16,0-3-4 0,0 0 1 0,0 0 0 16</inkml:trace>
  <inkml:trace contextRef="#ctx0" brushRef="#br0" timeOffset="-181775.99">20419 16143 1658 0,'0'0'0'16,"0"0"0"-16,0-1 0 0,0 1 32 0,-3-8-1 15,3 8 0-15,0-8 1 0,0 8 24 0,0-3 0 16,0 3 0-16,0-4 1 0,0 4-12 0,0-1 1 16,0 1 0-16,6 0 0 0,-6 0-27 0,4 0 2 15,-4 0-1-15,3 0 0 0,-3 0-5 0,3 0-1 16,-3 0 1-16,3 0-1 0,-3 0 2 0,3 3 1 0,-3-3-1 16,-3 9 0-16,3-9-1 0,-8 24 1 0,3-5-2 15,-3 2 2-15,0-1-3 0,0 4 1 0,-1-2-1 16,-1-1 1-16,-1-2-3 0,0 0 1 0,0 1 1 15,0 1-1-15,0 0-2 0,-1-1 1 0,3-1 1 16,1-1-1-16,1-4-1 0,-4-1 0 0,3-2 0 16,4-2 0-16,-1-3-1 0,0 1 1 0,5-7-1 15,-3 8 1-15,3-8-3 0,-2 3 1 0,2-3-1 16,0 3 1-16,0-3-3 0,0 3 1 0,0-3-1 0,0 3 1 16,0-3-3-16,0 0 2 0,0 0-1 0,0 0 1 15,0 0-4-15,0 0 1 0,0 0 0 0</inkml:trace>
  <inkml:trace contextRef="#ctx0" brushRef="#br0" timeOffset="-180739.7">20724 16206 1808 0,'0'0'0'16,"0"0"0"-16,0-1 0 0,0 1 25 0,-5-6 0 0,5 6 0 15,-5-7-1-15,5 7-1 0,-6-11-1 0,6 11 1 16,-7-11 0-16,7 11-12 0,-3-13 2 0,3 13-2 15,-2-12 1-15,2 12-11 0,0-10 1 0,0 10-1 16,0-9 0-16,0 9-1 0,5-10 0 0,-5 10 0 16,7-9 0-16,-7 9-1 0,6-8 1 0,-6 8 0 15,11-7 0-15,-11 7 0 0,11-12 0 0,-11 12 0 16,15-14 1-16,-15 14 3 0,17-10 2 0,-17 10-2 16,15-6 2-16,-15 6 7 0,9-3 1 0,-9 3-1 0,10-4 2 15,-10 4 2-15,9-3 1 0,-9 3 0 0,5-3 0 16,-5 3-3-16,8 0 1 0,-8 0 0 0,5 2 1 15,-5-2-4-15,6 3 1 0,-6-3-1 0,7 5 2 16,-7-5-5-16,4 7 1 0,-4-7-1 0,2 19 1 0,-2-19-5 16,-3 29 1-16,-4-13-1 0,1 0 1 0,-2 1-2 15,-2 0-1-15,1 1 1 0,-1-1 0 0,1-1-3 16,1-2 1-16,-3-1-1 0,1 0 0 0,0-1-2 16,1-1 1-16,-1-1 0 0,1-1 0 0,1 3-1 15,-3-1 0-15,3-2 0 0,0-1 0 0,1 0-1 0,-1 1 1 16,2-1-1-16,3-1 1 0,3-7-3 0,-8 9 1 15,3-2-2-15,2-1 2 0,3-6 1 0,-8 9 0 16,8-9 0-16,-5 10 0 0,5-10-1 0,-3 5 2 16,3-5 0-16,-3 3 0 0,3-3 0 0,-2 3 0 15,2-3 0-15,0 3 0 0,0-3 2 0,0 3-1 16,0-3 0-16,0 0 0 0,0 0 1 0,0 0 1 0,0 0 1 16,0 2-1-16,0-2 3 0,0 0-1 0,0 0 1 15,0 0 0-15,0 0 0 0,5 0 2 0,-5 0-1 16,5 0 1-16,-5 0 0 0,3 0 0 0,-3 0-1 15,9-5 1-15,-1 0 1 0,4-1 1 0,0 0-1 16,-4 1 1-16,2 0-2 0,-2 0 1 0,0 1-1 16,-2 1 1-16,-6 3-1 0,7-4 1 0,-7 4 0 15,1-3 0-15,-1 3-4 0,3-3 2 0,-3 3 0 16,4 0 0-16,-4 0-3 0,3 0 2 0,-3 0-2 16,3 0 2-16,-3 0-2 0,3 0 1 0,-3 0-1 15,3 0 2-15,-3 0-4 0,0 0 0 0,0 0 1 16,0 0 0-16,0 0-3 0,0 0 1 0,0 0-1 0,0 0 1 15,0 0-1-15,0 0 1 0,0 0-1 0,0 0 2 16,0 0-2-16,0 0 1 0,0 0 0 0,0 0 0 16,0 0-1-16,0 0 0 0,0 0 0 0,0 0 0 15,0 0 0-15,0 0 0 0,0 0 0 0,0 0 0 0,0 0-1 16,0 0 1-16,0 0 0 0,3 0 0 0,-3 0 0 16,4-3 0-16,-4 3 0 0,3-3 0 0,-3 3 0 15,3-3 0-15,-3 3 0 0,3-2 0 0,-3 2-1 16,2 0 1-16,-2 0 0 0,0 0 0 0,0 0-1 0,0 0-1 15,0 0 1-15,0 0 0 0,0 0-10 0,0 0 1 16,0 0-1-16,0 0 1 0,0 0-13 0,0 0 2 16,0 0-1-16,0 0 1 0,0 0-8 0,0 0 1 15,0 0-1-15,0 0 1 0,0 0-2 0,0 0 1 16,0 0 0-16,0 0 1 0,0 0 3 0,0 0 1 16,0 0-1-16,0 0 0 0,0 0 0 0,0 0 0 0,0 0-1 15,0 0 1-15,0 0 1 0,0 0 0 0,0 0 1 16,0 0-1-16,0 0-2 0,0 0 1 0,0 0 1 15,0 0-1-15,0 0 0 0,0 0 2 0,0 0-2 16</inkml:trace>
  <inkml:trace contextRef="#ctx0" brushRef="#br0" timeOffset="-180082.06">20870 16146 640 0,'0'-1'0'0,"0"1"0"0,0-5 0 16,0 5 10-16,0-3 2 0,0 3-1 0,0-3 0 0,0 3-5 16,0-2-1-16,0 2 1 0,0 0 1 0,0 0-6 15,0 2 0-15,0-2 0 0,0 0 0 0,0 0-2 16,0 0 1-16,0 0-1 0,0 0 1 0,0 0-10 15,0 0 1-15,0 0 0 0,0 0 0 0,0 0-11 16,0 0 1-16,0 0-2 0,0 0 2 0,0 0-21 0,0 0 1 16,0 0-1-16,0 0 1 0,0 0 10 0,0 0 1 15,0 0 0-15</inkml:trace>
  <inkml:trace contextRef="#ctx0" brushRef="#br0" timeOffset="-172679.19">20768 16059 12 0,'0'0'0'0,"0"0"0"15,0 0 0-15,0 0 0 0,-3-5 0 0,3 5 0 0,-3-4 0 16,3 4 0-16,0-3 0 0,0 3 0 0,0-4 0 16,0 4 0-16,0-1 0 0,0 1 0 0,0 0 0 15,0 0 3-15,0 0 1 0,0 0-1 0,0 0 1 16,0 0 55-16,0-5-1 0,0 5 0 0,0-3 2 16,0 3 28-16,0-3-1 0,0 3 1 0,0-3-1 0,0 3-8 15,0-4 0-15,0 4 0 0,0 0 1 0,0 0-16 16,0 0-1-16,0 0 1 0,0 0 0 0,0 0-9 15,-2 2 0-15,2-2 0 0,-3 3 1 0,3-3-10 16,-3 6 1-16,3-6-1 0,-13 21 1 0,4-2-9 16,-3 3 0-16,3 0 0 0,1 1 0 15,1-3-3-15,3 1 0 0,-3 1 0 0,-1 0-1 0,0 2-6 0,-3 1 2 16,3-1-2-16,2-2 1 0,1-3-6 0,2 0 1 16,-5 0 0-16,3 0 0 0,-1 0-1 0,1 0 0 15,-1-2 0-15,-1-2 0 0,1-1-6 0,-1 0 1 16,3-1-1-16,-1-2 1 0,2-2-6 0,3-2 2 15,0-7-2-15,0 9 1 0,0-2-2 0,0-3-1 0,0-4 0 16,0 5 0-16,0-5-1 0,0 5 0 0,0-5 0 16,0 6 1-16,0-6-1 0,5 2 0 0,-5-2 0 15,4 1 0-15,-4-1 1 0,3 4 0 0,-3-4 0 16,4 1 0-16,-4-1-1 0,3-3 1 0,-3 3 0 16,3 0 0-16,-3 0-2 0,3 0 1 0,-3 0 0 15,3-2 0-15,-3 2-4 0,4-11-1 0,0 3 1 16,-2-4 0-16,1-4-4 0,0-3 1 0,2-2-1 0,2 1 1 15,-1 1-2-15,-1-2 0 0,-1-1 0 16,3 0 0-16,1 1-2 0,1 1-1 0,-4-1 1 0,2 2 1 16,-1 0-17-16,2 2 1 0,1-1-1 0,1 2 2 15,0 1-13-15,-1 0 3 0,2 1-1 0,-3 0 0 16,0 0-4-16,0-1 2 0,2 1 0 0,-4 1 0 0,1 4 3 16,-1 1 0-16,0-2 0 0,-1 1 2 0,-2-1 5 15,0 1 1-15,1-1-1 0,-1 3 1 0,0-1 5 16,0 1 1-16,-1 1 0 0,-1 1 0 0,-1 5 5 15,4-9 0-15,-4 9-1 0,3-7 1 0,-3 7 3 16,0-3 0-16,0 3 1 0,0 0 0 0,0 0 2 0,0 0 1 16,0 0-2-16,0 0 2 0,0 0 3 15,0 0-1-15,0 0 0 0,0 2 0 0,0-2 10 16,-3 5-1-16,-1 1 0 0,0 3 0 0,-3 6 11 0,1 2 0 16,-1 2-1-16,1 0 2 0,1 0 0 0,1 0 2 15,-3 2 0-15,1-1-1 0,-1 1 0 0,1 1 1 16,0 2-1-16,-2 1 1 0,1 2-6 0,-5 3 1 15,4-3 1-15,-4 0-1 0,3-2-5 0,-1-3 1 16,2-3 0-16,0-1 1 0,0-4-6 0,2 0 1 0,3-1-1 16,0-4 2-16,3-9-9 0,-5 7 1 0,5-7-1 15,-3 3 1-15,3-3-5 0,-2 3 0 0,2-3 0 16,-2 0 0-16,2 0-4 0,0 0 2 0,0 0 0 16,0 0 0-16,0 0-14 0,0 0 1 0,0 0 0 15,2-8 0-15,4-1-25 0,2-4 0 0,0-1 1 16,0-4 0-16,-3-1-21 0,3-1 2 0,-5 2-1 15,0 3 0-15,-1 2-6 0,-2 3 0 0,-2 1 0 16,2 1 0-16,2 0 3 0,0 2 2 0,-1-1-2 16,1-1 1-16,-1-3 6 0,1-1 1 0,3-3 1 0,-4 1-1 15,4-2 2-15,2-1 0 0,-1 0 1 0,-1 1-1 16,0 1-10-16,-1 1 2 0,3 2-2 0,-1 0 2 16,-1 1-11-16,0 0 0 0,-1 2 0 0,3 1 2 15,-4 0 17-15,0 2 2 0,-3 6-1 0,7-10 1 0,-7 10 23 16,4-8 1-16,-4 8-1 0,3-6 1 0,-3 6 9 15,4-3 2-15,-4 3-2 0,3-3 1 0,-3 3 15 16,3-2 1-16,-3 2 0 0,3 0 0 0,-3 0 20 16,0 0 2-16,0 0-1 0,0 3 0 0,0-3 62 0,0 5 1 15,-3 1-1-15,0 7 2 0,-2 6 6 0,-1 5-1 16,3-2 1-16,-4-3 0 0,2-2-19 16,-1 1 0-16,1-1 0 0,0 2-1 0,-1 3-14 0,-5 2-1 15,1 0 0-15,1-2 0 0,-1-3-15 0,1 1 2 16,1-2-1-16,0-1 0 0,0-1-8 0,1-2 1 15,4-7-2-15,0-1 2 0,3-6-5 0,-5 10 1 16,5-10-1-16,-3 4 0 0,3-4-7 0,-2 3-1 0,2-3 1 16,0 4 0-16,0-4-5 0,0 3 1 0,0-3 0 15,0 0 0-15,0 0-4 0,0 0 0 0,0 0-1 16,0 0 2-16,0 0-5 0,0 0 0 0,0 0 1 16</inkml:trace>
  <inkml:trace contextRef="#ctx0" brushRef="#br0" timeOffset="-171733.25">21132 15969 1180 0,'0'0'0'16,"0"0"0"-16,0 0 0 0,0 0 39 0,-2 0 2 15,2 0-1-15,0 0 1 0,0 0-13 0,0 0 1 16,0 0-1-16,0 0 1 0,0 0-16 0,0 0 2 16,0 0 0-16,0 0-1 0,0 0-9 0,0 0-1 0,0 0 1 15,0 0-1-15,0 0 1 0,0 0-1 0,0 0 1 16,0 0 0-16,0 0 8 0,-2 0-1 0,2 0 0 16,-1 0 2-16,1 0 12 0,0 0-1 0,0 0 1 15,-2 5 1-15,2-5 6 0,-8 16-1 0,8-16 1 16,-14 33 0-16,6-13 6 0,-2 3-1 15,1-1 0-15,-1-2 0 0,2-2-3 0,0-2 0 0,-1-1-1 16,-1 1 2-16,1 0-9 0,-1-2 0 0,2-1 0 16,2 0 1-16,-1-1-5 0,1 1 0 0,1-2 0 15,0 0 0-15,-1 2-4 0,1-1 0 0,0 0 0 0,1-1 0 16,0 1-3-16,3 1 1 0,1-2 0 0,0-1 0 16,0-3-3-16,0 1 2 0,0 2-1 0,0-1 0 15,0 1-1-15,0 1 0 0,1-2 1 0,3-1 0 16,-4-8-3-16,4 8 0 0,-4-8 1 0,7 5 0 15,-7-5-3-15,3 10 0 0,-3-10 0 0,5 9 2 0,-5-9-3 16,6 10 1-16,-6-10-1 0,7 7 1 0,-7-7-2 16,6 4-1-16,-6-4 1 0,13 6 1 0,-4-4-2 15,1-1 1-15,-1-1-1 0,3-1 0 0,-4-3-1 0,1 0 1 16,4-3-2-16,3 1 2 0,0 0-1 0,1-2-1 16,-1-3 1-16,-1 0 1 0,-1-1-3 0,-1 0 2 15,-2-1-1-15,0 4 1 0,-2 2-2 0,-1 3 1 16,-1-1-1-16,-2 2 1 0,-5 3-3 0,8-7 2 15,-8 7-2-15,4-4 1 0,-4 4-1 0,4-4 1 16,-4 4-1-16,3-3 0 0,-3 3-1 0,3-3 0 0,-3 3 1 16,0-6 0-16,0 6-1 0,0-7 0 0,0 7 0 15,-2-12 1-15,2 2-1 0,0-1 2 0,-1 0-2 16,-1 3 1-16,1 2 0 0,-1 3 2 0,2 3-2 16,-2-7 1-16,2 7 0 0,0-4 0 0,0 4 0 15,-4-4 1-15,4 4-1 0,-4-3 2 0,4 3-1 16,-3-3 0-16,3 3 1 0,-1-2-1 0,1 2 1 15,-7 0-1-15,7 0 1 0,-11 0-1 0,5 0 1 16,-1 0 1-16,-1 0-2 0,-1 2 1 0,2-2-1 16,-1 0 2-16,4 2-3 0,-4-1 1 0,8-1 0 0,-10 3 0 15,10-3 0-15,-9 4 0 0,9-4 0 0,-10 3 0 16,10-3 1-16,-10 3-1 0,10-3 0 0,-8 6 1 16,1-1-2-16,0 1 2 0,1 1-2 0,-2 1 2 15,0 1-2-15,0 2 0 0,0 0 1 0,2-1-1 16,1-2-1-16,-2 0 1 0,-1 1-1 0,-1 2 0 15,-2 0-2-15,-1 2 1 0,3-4-1 0,1-4 1 0,2-3-2 16,1-2 1-16,5 0-1 0</inkml:trace>
  <inkml:trace contextRef="#ctx0" brushRef="#br0" timeOffset="-170732.06">21474 16218 1494 0,'0'0'0'0,"0"0"0"0,0 0 0 16,0 0 18-16,0 0 1 0,0 0 0 0,0 0 0 15,0 0-4-15,0 0 1 0,0 0-2 0,0 0 2 16,0 0-10-16,0 0 0 0,0 0 1 0,0 0 0 0,0 0-7 16,0 0 0-16,0 0 0 0,0 0 0 15,0 0-1-15,0 0 1 0,0 0 0 0,0 0 0 0,0 0-1 16,0 0 1-16,0 0 0 0,0 0 0 0,0 0 1 16,0 0 0-16,0 0 0 0,0 0 1 0,0 0 11 15,0 0 0-15,0 0-1 0,0 1 2 0,0-1 15 16,0 0 0-16,0 0 0 0,0 3 2 0,0-3 2 0,0 2 1 15,0-2 0-15,7 1-1 0,-7-1-1 0,17 0-1 16,-17 0 1-16,27-1 0 0,-8-4-5 0,2-1 0 16,-2-1 0-16,-1 3 1 0,-2-1-6 0,-2 0 2 15,2 0-2-15,0 1 2 0,1-1-5 0,-1 0 0 16,2 0 0-16,-1 1 0 0,1-1-5 0,1 2 0 16,-5 0 0-16,1-1 0 0,-2 1-5 0,-2 0 2 0,-2 0-3 15,-2 1 3-15,-7 2-6 0,8-1 1 0,-8 1-1 16,4 0 2-16,-4 0-3 0,4 0-1 0,-4 0 0 15,1 0 1-15,-1 0-3 0,0 0 0 0,0 0 0 16,0 0 0-16,0 0-2 0,-3 0 1 0,3 0 0 16</inkml:trace>
  <inkml:trace contextRef="#ctx0" brushRef="#br0" timeOffset="-170346.29">21670 15996 1784 0,'-1'0'0'0,"1"0"0"0,1 0 0 0,-1 0 20 0,2 0 0 15,-2 0 0-15,0 0 2 0,0 0 15 0,0 0 0 16,0 0 0-16,0 0 0 0,0 0 19 0,0 0 0 16,0 0 0-16,0 0 1 0,0 0-17 0,0 1-1 15,0-1 0-15,0 5 2 0,0-5-5 0,0 13 1 16,0-13 0-16,-2 33 0 0,1-12-3 0,1 2 2 16,-5 1-1-16,2-2 1 0,-2-1-6 0,-1 0 2 15,-1-1-1-15,1 1 1 0,1-1-4 0,0 1 1 16,1-2 0-16,-1 0 0 0,2 0-5 0,-4 0 0 0,2-2 0 15,1-1 1-15,0-2-6 0,3 1 1 0,1-3-1 16,-2-4 1-16,2-8-9 0,0 3 1 0,0-3-1 16</inkml:trace>
  <inkml:trace contextRef="#ctx0" brushRef="#br0" timeOffset="-169015.22">17168 15744 515 0,'0'0'0'0,"0"0"0"0,0 0 0 0,0 0 212 16,0-5 1-16,0 5-1 0,-4-3 1 0,4 3-144 16,0 0 0-16,0 0 0 0,0 0 0 0,0 0-45 15,0 0 1-15,0 0-1 0,0 0 1 0,0 0-16 16,0 0 0-16,0 0 0 0,0 0 0 0,0 0-9 15,0 0 1-15,0 0-1 0,0 0 1 0,0 0-1 16,0 0 0-16,0 0 0 0,0 0 0 0,0 0-1 0,0 0 1 16,0 0 0-16,0 0 0 0,0 0 0 0,0 0 0 15,0 0 0-15,0 0 0 0,0 0 2 0,0 0 2 16,0 0-2-16,0 0 1 0,0 0 6 0,4 0 0 16,-4 0 0-16,6 3 0 0,-6-3 9 0,13 5 0 15,-13-5 0-15,11 13 0 0,-11-13 4 0,13 19 2 0,-13-19-1 16,12 19 1-16,-12-19-4 0,13 17 0 0,-13-17 1 15,11 18 0-15,-11-18-5 0,5 19 0 0,-5-19 0 16,5 15 1-16,-5-15-7 0,6 16 1 0,-6-16 1 16,5 15-1-16,-5-15-4 0,5 4 0 0,-5-4 1 15,1 7 0-15,-1-7-2 0,4 6-1 0,-4-6 1 16,3 3 0-16,-3-3-3 0,3 3 1 0,-3-3 1 16,2 3-1-16,-2-3 1 0,0 4-1 0,0-4 1 15,0-2-1-15,0 2 1 0,0-2 0 0,0 2 1 16,4 0 0-16,-4 0 0 0,12 0 2 0,-12 0-1 15,12 0 1-15,-12 0 1 0,13-6 0 0,-13 6 0 0,16-13 1 16,-16 13-1-16,11-9 1 0,-11 9-1 0,10-11 1 16,-10 11-1-16,9-13 1 0,-9 13-1 0,13-12 1 0,-13 12 0 15,13-18 1-15,-13 18 0 0,12-16 0 0,-12 16 0 16,13-16 0-16,-13 16 0 0,13-14 1 0,-13 14-2 16,11-9 1-16,-11 9 0 0,10-7 0 0,-10 7-5 15,11-3 1-15,-11 3-2 0,5-3 2 0,-5 3-7 16,3-3 0-16,-3 3 0 0</inkml:trace>
  <inkml:trace contextRef="#ctx0" brushRef="#br0" timeOffset="-167549.42">22024 15958 414 0,'0'0'0'0,"0"0"0"0,0 0 0 16,0 0 28-16,5 0 1 0,-5 0 0 0,5 0 0 15,-5 0 30-15,3 0-1 0,-3 0 0 0,3 0 2 16,-3 0-4-16,2 0 1 0,-2 0 0 0,0 0 1 0,0 0-5 15,0 0 2-15,0 0 0 0,0 0 0 0,0 0-28 16,0 0 1-16,0 0 0 0,0 0 0 0,0 0-1 16,0 0 1-16,0 0-1 0,0 0 1 0,0 0 8 15,0 0 1-15,0 0 0 0,0 0 0 0,0 0-3 0,0 0 0 16,0 0-1-16,0 3 2 0,0-3 2 0,0 3 1 16,0-3-1-16,4 8 2 0,-4-8-5 0,7 18 1 15,-7-18 0-15,6 19 0 0,-6-19-7 0,3 19 1 16,-3-19 0-16,4 22 0 0,-4-22-1 0,1 25 0 15,-1-25 0-15,-1 27 1 0,-1-10-1 0,0 2 1 16,1 0 0-16,-1 0 0 0,1-1-3 0,-3-2 1 0,3 1-1 16,-1 2 1-16,1 3-5 0,-3 2 0 0,3-2 1 15,-2-1 1-15,1-2-4 0,1 0 1 0,-1 0-1 16,-1 0 2-16,0-2-7 0,-1-1 2 0,3-2-1 16,-1-1 1-16,1-4-4 0,-1-2 1 0,2-7-1 15,0 9 1-15,0-9-3 0,-2 10 1 0,2-10-1 16,0 9 2-16,0-9-3 0,-3 5 1 0,3-5-1 15,0 5 1-15,0-5-2 0,0 6 0 0,0-6 0 16,-3 3 0-16,3-3-1 0,0 3 1 0,0-3 0 0,-2 4 0 16,2-4-2-16,0 3-1 0,0-3 1 15,0 3 0-15,0-3-1 0,0 3-1 0,0-3 1 0,0 0 0 16,0 0-1-16,0 0-1 0,0 0 1 0,0 0-1 16,0 0-1-16,0-5-1 0,0-1 0 0</inkml:trace>
  <inkml:trace contextRef="#ctx0" brushRef="#br0" timeOffset="-167145.92">22254 16238 1897 0,'0'0'0'0,"0"0"0"15,-2 0 0-15,2 0 43 0,-2-5-1 0,2 5 1 16,-1-3 1-16,1 3-14 0,0-1 0 0,0 1 1 16,0 0 0-16,0 0-20 0,0 0 1 0,0 0-1 15,0 0 1-15,0 0-12 0,0 0 0 0,0 0 0 16,0 0 1-16,0 0-3 0,0 0 0 0,0 0 0 15,0-2 0-15,0 2-4 0,6-6-1 0,-6 6 0 16,19-7 0-16,-19 7 1 0,31-11-1 0,-15 5 0 16,-2 3 1-16,0 0 2 0,-1 1 2 15,-2 0-1-15,0 1 0 0,-1-1 3 0,-2 1 0 0,3-2 0 0,2-1 0 16,1 1 1-16,2 0 1 0,0 0-1 0,0-2 0 16,2-1 1-16,-1-1 1 0,-1 1 0 0,-2 1 0 15,-3 1 0-15,-1-1 2 0,-10 5-2 0</inkml:trace>
  <inkml:trace contextRef="#ctx0" brushRef="#br0" timeOffset="-166676.06">22388 15969 1457 0,'0'0'0'0,"0"0"0"16,0 0 0-16,0 0 26 0,-4 0 1 0,4 0 0 15,-1 0 0-15,1 0 23 0,0 0 2 0,0 0-2 16,0 0 2-16,0 0-12 0,0 0 1 0,0 0-1 15,0 0 2-15,0 0-20 0,0 0 1 0,0 0-1 16,0 0 1-16,0 0-4 0,0 2 0 0,0-2 0 0,0 6 1 16,0-6 5-16,5 20-1 0,-1-4 1 0,-4 2 1 15,4 1 2-15,-1 0 0 0,-2 0 0 0,1 0 0 16,1 1 0-16,-3 1 0 0,-3-2 0 0,3 0 0 16,0-2 1-16,0-1 2 0,0 0-1 0,0 3 0 15,0 0-4-15,0 0 1 0,-2 0 0 0,1 0 0 0,-1-2-5 16,-1 1 2-16,1-1-2 0,-4 1 2 0,1-3-5 15,-1 0 0-15,3-4 0 0,-2-2 0 0,3-2-2 16,2-4 0-16,0-3 0 0,-1 3 0 0,1-3-5 16,0 5 0-16,0-5 1 0,0 1 0 0,0-1-6 15,0 3 1-15,0-3 0 0,0 4-1 0,0-4-3 16,4 3 0-16,-4-3 0 0,7 0 0 0,-7 0-4 0,6-2 1 16,-6 2 0-16</inkml:trace>
  <inkml:trace contextRef="#ctx0" brushRef="#br0" timeOffset="-164079">22850 15937 1143 0,'0'0'0'0,"0"0"0"16,0 0 0-16,0 0 90 0,0 2 1 0,0-2 0 15,0 0-1-15,0 0-51 0,0 0-1 0,0 0 0 16,0 0 1-16,0 0-17 0,0 0 0 0,0 0 0 0,0 0 1 15,0 0-15-15,3 0 0 0,-3 0-1 0,3 0 1 16,-3 0-5-16,5 0-1 0,-5 0 0 0,2 0 1 16,-2 0-1-16,3 0 0 0,-3 0 0 0,3 0 0 0,-3 0 0 15,2-5 1-15,-2 5-1 0,0-5 0 0,0 5 2 16,0-6-1-16,0 6 0 0,-2-6 2 0,2 6 0 16,0-13 1-16,0 13 0 0,-3-14 0 0,3 14 3 15,-3-10 0-15,3 10 0 0,-5-8 1 0,5 8 6 0,-7-4 1 16,7 4-1-16,-8-4 1 0,8 4 2 0,-12-3 1 15,12 3-1-15,-18 0 1 0,18 0-1 0,-22 3 1 16,22-3 1-16,-24 5-1 16,24-5-1-16,-18 7 0 0,18-7 0 0,-14 3 1 0,14-3-4 0,-6 4 0 15,6-4-1-15,-7 5 1 0,7-5-1 0,-3 10-1 16,3-10 1-16,-3 14-1 0,3-14 1 0,-2 24 1 16,2-8-1-16,0 1 1 0,0 2-2 0,2 2-1 0,1-2 0 15,0-2 1-15,2-4-3 0,-3-2 2 0,1-2-1 16,-2-1 0-16,1-2-2 15,0-1 2-15,-2-5-1 0,3 10 0 0,-3-10-1 0,6 9 0 0,-6-9 0 16,7 10 0-16,-7-10-2 0,11 9 1 0,-5-4 0 16,-1 0 0-16,1-1-2 0,1 1 1 0,-1 0 0 15,2 0-1-15,2-1-1 0,-1 1 0 0,1 0-1 16,-1 1 1-16,2 1-2 0,2-1 1 0,-2 2-1 16,-1 0 1-16,-1 0-2 0,-4 0 1 0,0 0-1 0,0 1 0 15,0 1 0-15,-2 1 0 0,-2 0-1 0,1 1 2 16,0 1-2-16,-2 0 0 0,-2-2 0 0,0 0 1 15,1 0-1-15,-1 0 0 0,-1 0 0 0,0 0 0 16,1-1 0-16,-4-2 0 0,-1-2-1 0,1 0 1 16,1 1-2-16,0-3 1 0,5-4 0 0,-11 5 1 0,11-5-2 15,-6 3 1-15,6-3 0 0,-14 0 0 16,4 0-1-16,0 0 0 0,-2-3 0 0,-4-3 1 0,0-4-1 16,-2-1 0-16,1 0 0 0,1 3 1 0,5 2-1 15,1 3 0-15,5 0 0 0,-1-1 0 0,6 4 0 16,-6-4 0-16,6 4 0 0,-7-7 0 0,7 7 0 0,-6-3 0 15,6 3 0-15,-3-5 0 0,3 5-1 0,-5-6 1 16,5 6 0-16,0-13 0 0,-3 2-1 0,3-1 1 16,3-1-1-16,-2 0 1 0,6 1-1 0,1-3 0 15,0 1-1-15,1 1 2 0,-2 2-1 0,2 2 0 16,1-1 0-16,-1 1 1 0,1-1-1 0,0 1 0 16,-1-2 0-16,1 0 1 0,1 0-1 0,2 1 1 15,-2 1 0-15,-2-1 0 0,1 1 0 0,-2-1 0 0,0 2 0 16,0 0 0-16,0 2 0 0,0 1 0 0,-5-1 0 15,2 0 1-15,-5 6 0 0,9-10 0 0,-4 2 0 16,-2-1 1-16,0-2 1 0,2-2-1 0,-3 0 0 16,-1 2 1-16,1-2 3 0,-2 1 0 0,0 1-1 15,0 0 1-15,0 0 2 0,0 1 0 0,0 2-1 16,0 2 2-16,0 6 3 0,0-8-1 0,0 8 0 16,0-5 0-16,0 5 3 0,-2-3-1 0,2 3 1 15,0-3 0-15,0 3 2 0,-1-3 0 0,1 3-1 16,-2-4 1-16,2 4-1 0,-3-3 0 0,3 3 0 0,-5-1 1 15,5 1-2-15,-11 1 1 0,1 1 0 0,-1 1 0 16,-3 0-5-16,-4 2 0 0,1 1 1 0,1 2 0 16,2 2-5-16,-1 1 2 0,3 0 0 0,-4 0 0 15,3-2-6-15,3 1 2 0,2-1-1 0</inkml:trace>
  <inkml:trace contextRef="#ctx0" brushRef="#br0" timeOffset="-163014.31">22171 15963 1922 0,'0'-2'0'0,"0"2"0"0,3-3 0 0,-3 3 41 0,5-2 1 16,-5 2-1-16,5 0 1 0,-5 0 12 0,3 0 1 15,-3 0-1-15,3 0 1 0,-3 0-27 0,3 0 1 16,-3 0-1-16,8 0 1 0,-8 0-20 0,13 3 0 16,-13-3 0-16,19 13 1 0,-19-13-4 0,25 30 0 15,-12-14 0-15,-5 0 1 0,2 1-4 0,-2 1 2 16,1 1-1-16,2 0 1 0,4 1 0 0,-1 1 2 15,0-1-1-15,-1-1 0 0,2 0 2 0,-1 0 0 16,-1 0 0-16,-1 0 1 0,0-1 1 0,-1-2 0 0,0-2 0 16,0 0 0-16,-8 0-3 0,0 1 0 0,1-4-1 15,-3-2 2-15,-1-9-2 0,3 8 1 0,-3-8-2 16,4 7 2-16,-4-7-1 0,3 6-1 0,-3-6 1 16,1 6-1-16,-1-6 0 0,0 7-1 0,0-7 1 15,0 3-1-15,0-3 0 0,0 1-1 0,0-1 0 16,0 0 2-16,0 0-4 0,0 0 1 0,0 0-1 0</inkml:trace>
  <inkml:trace contextRef="#ctx0" brushRef="#br0" timeOffset="-162565.2">22455 15902 1494 0,'0'0'0'16,"0"0"0"-16,0 0 0 0,0 0 23 0,-4-1-1 15,4 1 1-15,-3-3-1 0,3 3 21 0,0-2-1 16,0 2 1-16,0 0 1 0,0 0-15 0,0 0 0 15,0 0 0-15,0 2 0 0,0-2-13 0,0 1 0 0,0-1 0 16,0 5 0-16,0-5 3 0,-1 13 2 0,-3 3-2 16,1 4 1-16,-3 5 1 0,-2 4 2 0,-2-1-1 15,1-1 1-15,-1-3-3 0,1-2 1 0,-3 0 0 16,1 1 1 0,2-3-2-16,-1-1 0 0,2-1 0 0,-3-3 1 0,1 1-1 0,1 0 1 0,1 0 0 15,0 0 1-15,0 0-3 0,0-2 1 0,3-1-1 16,-1 1 1-16,1 0-6 0,-1 0 0 0,-1 2 1 15,-1 0 0-15,-1 1-5 0,-1 2 0 0,1-1 0 0,-1-4 0 16,2-1-3-16,0-1-1 0,0 1 1 0,2 0 1 16,-2-2-7-16,3-2 1 0,0-2-1 0,2-4 2 15,3-3-4-15,-9 3 1 0,9-3 0 0,-4 3 0 16,4-3-7-16,-3 2 0 0,3-2 0 0</inkml:trace>
  <inkml:trace contextRef="#ctx0" brushRef="#br0" timeOffset="-162080.11">22211 16059 1470 0,'0'0'0'0,"0"0"0"16,0 0 0-16,0 0 14 0,0 0 2 0,0 0-2 15,0 0 2-15,0 0 2 0,0 0 0 0,0 0 0 16,6 0 1-16,-6 0 1 0,13 3 1 0,-13-3-1 15,14 8 0-15,-14-8 0 0,24 18 0 0,-24-18 1 16,24 23 0-16,-24-23 7 0,25 26 1 0,-25-26 0 16,23 27 0-16,-23-27 13 0,22 30 1 0,-11-14-1 0,0-1 1 15,2 0 4-15,0-3 1 0,-2 1-1 0,0 0 2 16,-1-2-8-16,-1-2 1 0,1 1-1 16,-2-1 2-16,0 1-9 0,0-1 0 0,0-1 1 0,-5-1 0 15,-3-7-9-15,10 6 1 0,-10-6 0 0,6 6-1 0,-6-6-3 16,6 7-1-16,-6-7 1 15,5 4 0-15,-5-4-7 0,3 0 0 0,-3 0 0 0,3 3-1 0,-3-3-4 16,0 4 2-16,0-4-2 0,0 0 1 0,0 0-3 16,0 0 0-16,0 0 0 0,0 1 1 0,0-1-5 15,0 0-1-15,0 0 1 0</inkml:trace>
  <inkml:trace contextRef="#ctx0" brushRef="#br0" timeOffset="-161644.84">22480 15975 1771 0,'0'0'0'0,"0"0"0"16,0 0 0-16,0 0 37 0,0 0 2 0,0 0-1 15,0 0 0-15,0 0 6 0,0 0-1 0,0 0 1 16,0 0 1-16,0 0-18 0,0 0 0 0,0 0 0 16,0 0 1-16,0 0-20 0,0 0 0 0,0 0 0 0,0 0-1 15,0 0-1-15,0 0 0 0,0 0-1 0,0 5 2 16,0-5 2-16,-5 13 0 0,5-13 0 0,-13 33 0 16,4-9 2-16,-1 3 0 0,1 0 1 0,1-2 0 15,-2-3 4-15,2 0-1 0,-1 2 1 0,-1 1 0 16,1 1-1-16,1-1 1 0,-4-3 0 0,1-1 0 15,0-2-2-15,0-2 2 0,0 1-2 0,0 1 2 16,0 0-5-16,-1 0 2 0,3-4-1 0,1-2 0 16,1-2-5-16,-4-1 1 0,5-4-1 0,3-1 1 0,3-5-5 15,-5 1 1-15,5-1 0 0,-3 0 0 0,3 0-3 16,0 0 1-16,0 0-1 0,0 2 0 0,0-2-1 0,0 0 0 16,0 0 0-16,0 0 1 0,0 0-1 0,0 1 0 15,0-1 0-15,0 0 0 0,0 0-1 0,5 4 0 16,-5-4 0-16</inkml:trace>
  <inkml:trace contextRef="#ctx0" brushRef="#br0" timeOffset="-161182.04">22289 16039 1595 0,'3'0'0'0,"-3"0"0"0,0 0 0 0,0 0 24 16,0 0-1-16,0 0 1 0,0 0 0 0,0 0 18 0,0 3 2 15,0-3 0-15,8 11-1 0,-8-11 2 0,19 28 1 16,-11-9 0-16,0 2 0 0,0 1-18 0,0 3 2 16,0-1-1-16,-5-2 0 0,2-1-3 0,0-2 1 15,-1 0 0-15,1-2 0 0,2-1-6 0,1-2 0 16,1-1 1-16,1 0-1 0,-2-2-2 0,1-2 1 15,2-1 0-15,2 0 1 0,3 2-6 0,-2-1 1 16,2-2 0-16,-3-3 0 0,-2-1-3 0,-1-3 0 16,-4 0 1-16,-1 2-1 0,-5-2-3 0,5 0 0 0,-5 0 1 15,3 3 0-15,-3-3-6 0,5 0 2 0,-5 0 0 16,1 3 0-16,-1-3-4 0,3 0 0 0,-3 0 1 16</inkml:trace>
  <inkml:trace contextRef="#ctx0" brushRef="#br0" timeOffset="-160248.46">23108 16183 728 0,'0'0'0'0,"0"0"0"0,0 0 0 0,0 0 105 0,-3-5 1 15,3 5-1-15,-3-3 1 0,3 3-46 0,-2-2 2 16,2 2 0-16,0 0 0 0,0 0-31 0,0 0 1 16,0 0 1-16,0 0 0 0,0 0-18 0,0 0 1 15,0 0 0-15,0 0-1 0,0 0-7 0,0 0 1 0,0 0-1 16,2 0 1-16,-2 0-4 0,9 0 0 0,-9 0 1 16,13 0-1-16,-13 0 5 0,25-1 2 0,-7-3-2 15,0 1 1-15,-1 0 11 0,1 0 1 0,-1 0-1 16,1 1 2-16,1 1 4 0,3-1 0 0,-1-1 0 15,-2 0 0-15,5 0 1 0,1-2 1 0,1-2-1 16,-1 1 0-16,2 1 1 0,-1 1 0 0,3-1 1 16,-5 2 0-16,-1 0-3 0,1-1 1 0,0 1 1 15,-3 0-1-15,-2 0-3 0,-3 1-1 0,-3 1 1 0,-4-1 0 16,-9 2-4-16,7-3 1 0,-7 3-1 0,1 0 2 16,-1 0-8-16,0 0-1 0,0 0 1 0,0 0 1 15,0 0-7-15,0 0 1 0,0 0-1 0,0 0 2 16,0 0-7-16,-1 0 2 0,1 0 0 0,-5 0-1 15,5 0-6-15,-3 0 0 0,3 0 0 0</inkml:trace>
  <inkml:trace contextRef="#ctx0" brushRef="#br0" timeOffset="-159728.81">23309 15885 1293 0,'-2'-2'0'0,"2"2"0"15,0-1 0-15,0 1 14 0,0 3-1 0,0-3 1 16,0 3 0-16,0-3 14 0,0 0 2 0,0 0-1 16,0 0 0-16,0 0-7 0,0 0 1 0,0 0-1 15,0 0 1-15,0 0-5 0,0 0 0 0,0 0 0 16,0 2 1-16,0-2 8 0,0 3 0 0,0-3-1 16,0 5 1-16,0-5 12 0,0 14-1 0,0-14 0 0,0 35 0 15,2-13 5-15,1 3-1 0,2-1 1 16,-5-2 0-16,-3-1-6 0,3-2 1 0,3 0-1 0,-2 0 1 15,3 0-3-15,-1 0 0 0,2 0-1 0,-4 0 1 0,4 0-2 16,0-2-1-16,-1-3 1 0,1-1 0 0,0-2-3 16,-2-1 0-16,2-2 0 0,-5 1 0 0,2 1-5 15,-1 1 0-15,1 1 0 0,-1 3-1 0,1 0-4 16,0 1 1-16,-1 0-1 0,1 0 0 0,-2 1-4 16,-2 2-1-16,2-3 1 0,0-2 0 0,-1-2-5 0,-1-3 1 15,0-1 0-15,2-2 0 0,0-6-5 0,4 7 1 16,-4-7-2-16,0 4 2 0,0-4-4 0,0 4-1 15,0-4 0-15,0 0 2 0,0 0-4 0,0 0 0 16,0 0 0-16</inkml:trace>
  <inkml:trace contextRef="#ctx0" brushRef="#br0" timeOffset="-156298.33">17628 15541 363 0,'0'0'0'0,"0"0"0"0,0 0 0 0,0 0 14 16,0 0 0-16,0 0 0 0,0 0 0 0,0 0 19 0,0 0-1 16,0 0 1-16,0 0 0 0,0 0 31 15,0 0 0-15,0 0 0 0,0 0 0 0,0 0-18 0,0 0 0 16,0 0 0-16,0 0 0 0,0 0-20 0,0 0 1 16,0 0-1-16,0 0 1 0,0 0-2 0,0 0-1 15,0 0 1-15,0 0 1 0,0 0-4 0,0 2 1 16,0-2-1-16,8 10 2 0,-8-10-1 0,7 23 1 15,-1-7-1-15,-1 0 2 0,0-2-4 0,-1-1 1 16,0-2-1-16,-1-3 1 0,1-2-1 0,-2-1-1 0,-2-5 0 16,6 11 1-16,-6-11-2 0,7 8 1 0,-7-8-1 15,3 8 0-15,-3-8-4 0,3 8 1 0,-3-8 0 16,3 5 0-16,-3-5-5 0,5 9 1 0,-5-9 0 16,2 8 1-16,-2-8-5 0,3 3-1 0,-3-3 1 15,2 6 1-15,-2-6-2 0,0 4 0 0,0-4 0 16,0 1 0-16,0-1 6 0,1 0-1 0,-1 0 0 15,13-5 2-15,0 1 2 0,-1-3 0 0,1-1 1 16,-3-1 0-16,2-2 2 0,1-2 0 0,-3 4 0 0,-1 2 2 16,-4 3-2-16,-2 0 1 0,-3 4-1 15,7-6 1-15,-7 6 3 0,6-5-1 0,-6 5 0 16,6-3 1-16,-6 3-7 0,7-3-1 0,-7 3 1 0,6-3 1 16,-6 3-5-16,7-3 0 0,-7 3 1 0,3-3-1 15,-3 3-7-15,5-2-1 0,-5 2 1 0,1 0 0 0,-1 0-4 16,3 0 1-16,-3 0-1 0,2 0 0 0,-2 0-1 15,0 0 0-15,0 0 0 0,0 0 0 0,0 0-1 16,0 0 0-16,0 0-1 0,0 0 2 0,0 0-5 16,0 0 0-16,0 0 1 0,0 0-1 0,0 0-14 15,0 0 0-15,0 0 0 0,0 0 1 0,0 0-31 0,0 0-1 16,0 0 1-16,0 0 0 0,0 0-21 0,0 0 2 16,0 0-1-16</inkml:trace>
  <inkml:trace contextRef="#ctx0" brushRef="#br0" timeOffset="-155898.24">17805 15722 841 0,'0'0'0'0,"0"0"0"15,0 0 0-15,0 0-1 0,0-5 1 0,0 5 0 16,0-3 0-16,0 3-1 0,0-3 0 0,0 3 0 0,0-3 0 16,0 3 1-16,0 0 0 0,0 0 0 15,0 0 1-15,0 0 3 0,0 0 2 0,0 0-2 0,0 0 2 16,0 0 12-16,0 0 0 0,0 0 0 0,0 0 1 16,0 0 10-16,0 0 1 0,0 0 1 0,0 0-1 15,0 0-2-15,5 3 1 0,-5-3-1 0,6 5 1 0,-6-5-4 16,7 6 0-16,-7-6-1 0,6 6 1 0,-6-6-2 15,8 8 0-15,-8-8 1 0,5 5-1 0,-5-5-3 16,8 5 2-16,-8-5-2 0,3 6 1 0,-3-6-3 16,6 6 0-16,-6-6 0 0,7 10 0 0,-2-4-1 15,-2 1 1-15,3-1 0 0,-1 2 0 16,-2 0-2-16,0 0-1 0,2-2 1 0,-3-1 1 0,-2-5-4 0,6 4 1 16,-6-4-1-16,13 4 2 0,-4-4-4 0,2-2 1 15,-1-3 1-15,6-3-1 0,5-3-4 0,-1-3 1 16,3-2 0-16</inkml:trace>
  <inkml:trace contextRef="#ctx0" brushRef="#br0" timeOffset="-154814.2">24010 15866 1054 0,'0'0'0'0,"0"0"0"0,0 0 0 15,0 0 31-15,0 0 0 0,0 0-1 0,0 0 2 16,0 0 6-16,0 0 1 0,0 0 1 0,0 0-1 15,0 0-19-15,0 0 1 0,0 0 1 0,0 0-1 0,0 0-14 16,-3 0 1-16,3 0-1 0,0 0 1 0,0 0-4 16,0-3-1-16,0 3 0 0,-2-3 2 15,2 3-1-15,-1-3 2 0,1 3-2 0,-3 1 2 0,3-1 4 16,-4 3 0-16,4-3 0 0,-4 5 0 0,4-5 6 0,-12 11 0 16,12-11 0-16,-17 19 0 0,17-19 9 0,-21 30 0 15,10-14-1-15,0 0 2 0,1 1 5 0,1 2 0 16,-1-1 0-16,4-2 1 0,-1-1-3 0,3 1 1 15,-1 0-1-15,0-2 2 0,0-1-13 0,-1-2 0 16,4 0 0-16,-1 2 1 0,3-2-5 0,0 0 1 16,0 0 0-16,3-1-1 0,1-4-3 0,0 0 2 15,0 2-1-15,-1 0 0 0,0 0 2 0,-2 1-1 0,3-1 1 16,-1-1-1-16,-3-7 1 0,8 9-1 0,-8-9 1 16,6 10-1-16,1-6-2 0,1 0 2 0,4-3-1 15,-1 1 0-15,5-1-6 0,2-1 0 0,-1-1-1 16,-1-2 2-16,-1-2-3 0,-3-1 2 0,1-2-2 15,-3 1 2-15,-2 1-4 0,-2 0 2 0,-1-1-1 16,0 1 0-16,-2-2 0 0,0-1-1 0,0-3 0 16,0 0 0-16,1-1 3 0,-1 0-1 0,0 1 1 15,0-1-1-15,-1 0 5 0,-1 1 1 0,1-1-1 0,0 0 2 16,-2 1 2-16,0 1 2 0,-2-4-1 0,0 0 1 16,1-3 5-16,-4 1 0 0,0 1 0 0,4 0 1 15,-3 2-1-15,3 0 0 0,-2 1 0 0,-1 2 0 16,1 1-1-16,2 2 1 0,1 2-1 0,-2 1 1 15,2 5-3-15,-3-8 1 0,3 8-2 0,-6-6 2 0,6 6-5 16,-7-3 0-16,7 3 0 0,-8-2 0 0,2 2-3 16,-1 2 0-16,1 0 0 0,0 1 2 0,-5 0-6 15,1 2 2-15,2 1-1 0,3 0 1 0,-1 2-6 16,1 0 0-16,0 0 0 0</inkml:trace>
  <inkml:trace contextRef="#ctx0" brushRef="#br0" timeOffset="-154454.66">24177 15864 1746 0,'0'0'0'0,"0"0"0"16,0 0 0-16,0 0 36 0,0 0 1 0,0 0 0 15,0 0 0-15,0 0 28 0,0 0 0 0,0 0 0 16,0 0 0-16,0 0-21 0,0 0 0 0,0 0-1 16,0 2 1-16,0-2-25 0,0 3 0 0,0-3 0 0,7 8 0 15,-7-8-5-15,14 19 0 0,-14-19 0 0,24 30 0 16,-8-14-2-16,0 0 0 0,0 1-1 0,-2 1 2 15,1-1-3-15,-3 2 0 0,3 0 0 0,1 0 1 16,0-1-2-16,-2-4 0 0,2-2 0 0,-3 1 0 0,3 0 0 16,1-2 1-16,1-2 0 0,-2-1 0 0,1 0-4 15,2 2 1-15,0-4-1 0</inkml:trace>
  <inkml:trace contextRef="#ctx0" brushRef="#br0" timeOffset="-154048.52">24455 15830 1620 0,'1'0'0'0,"-1"0"0"15,4-5 0-15,-4 5 43 0,3-5 0 0,-3 5 1 16,1-3 0-16,-1 3 13 0,0 0 0 0,0 0 1 16,0 0 0-16,0 0-22 0,0 0 1 0,0 0 0 15,0 0 0-15,0 0-21 0,0 0-1 0,0 0 1 0,-3 5 1 16,3-5-1-16,-13 16-1 0,13-16 1 0,-23 31 0 15,10-12-1-15,-2 3 1 0,3 1 0 0,2-1 0 16,-1 0 2-16,1 0 0 0,-1 0-1 16,0 0 3-16,0 1-4 0,-2 0 1 0,0 1 0 0,1 0 0 15,-1 0-4-15,-1-1 2 0,1-1 0 0,2-1-1 0,3-2-2 16,0 0 1-16,0-2-1 0,1-2 2 0,4-4-4 16,2-2 0-16,-1-2 0 0</inkml:trace>
  <inkml:trace contextRef="#ctx0" brushRef="#br0" timeOffset="-149698.54">24764 15798 1569 0,'0'0'0'0,"0"0"0"15,2 0 0-15,-2 0 25 0,6 0 0 0,-6 0 0 16,5 0-1-16,-5 0 4 0,1 0 1 0,-1 0-1 15,4 0 2-15,-4 0-17 0,1-2 1 0,-1 2-1 16,0-6 1-16,0 6-12 0,0-3 1 0,0 3-1 16,0-3 2-16,0 3-4 0,0-3 0 0,0 3 0 15,0-4 1-15,0 4 0 0,0-3 1 0,0 3-1 16,0 0 2-16,0 0 0 0,0 0 1 0,0 0 0 16,0 0 0-16,0 0 3 0,0 0 0 0,0 0 0 15,-1 3 0-15,1-3 1 0,-4 8 0 0,4-8 0 0,-8 19 1 16,8-19-1-16,-17 29 0 0,7-12-1 0,2-1 1 15,2-3-3-15,1-1 0 0,0 1 1 0,1 0 0 0,2-2-3 16,2-2 0-16,2 1 1 0,-1 2-1 0,-1 4-1 16,0 2 2-16,0-2-1 0,2-4 0 0,1-1 1 15,0-1-1-15,-1-4 1 0,-1-1 0 0,-1-5 2 16,4 5 0-16,-4-5 1 0,3 4 0 0,-3-4 3 0,3 4 1 16,-3-4 0-16,2 6 1 0,-2-6 1 0,0 3 2 15,0-3-2-15,4 3 2 0,-4-3 2 0,11 3 1 16,-3-1-2-16,4 0 2 0,2-1 0 15,3-1 0-15,1 0 0 0,-2 0 1 0,-2 0-1 16,1-1 0-16,-3-3 0 0,-2 1 1 0,-2 2-4 0,-2-1 1 16,-6 2-2-16,11-6 2 0,-3 4-4 0,0-1 2 15,0 0-1-15,2 0 1 0,1-2-3 0,2-1 0 16,0-1 0-16</inkml:trace>
  <inkml:trace contextRef="#ctx0" brushRef="#br0" timeOffset="-149296.97">25030 15814 1821 0,'0'0'0'0,"0"0"0"0,0 0 0 16,0 0 37-16,5-2 1 0,-5 2-1 0,3-3 1 0,-3 3 17 16,2-2 1-16,-2 2-1 0,0 0 1 0,0 0-16 15,0 0-1-15,0 0 0 0,0 0 0 0,0 0-18 16,0 0-1-16,0 0 0 0,0 2 1 0,0-2-7 16,0 3 0-16,0-3 1 0,-2 8 0 0,2-8-3 15,-5 24 0-15,2-7 1 0,0 2-1 0,0 0 0 0,-2 0 1 16,0 0-1-16,2 0 0 0,-3 0 2 15,3 0-1-15,1 0 1 0,-1 0 0 0,0 0 0 0,-1 0-1 16,3 0 1-16,-1 0 0 0,1 0-1 0,-1-1-1 16,0-4 0-16,1 0 2 0,-1 0-5 0,1 1 0 15,-3-3 0-15,1-2 0 0,0-1-2 0,0 1-1 0,1-2 1 16,1 0 0-16,-1 1-4 0,0 1 2 16,1-2-2-16,-2-2 1 0,3-6-2 0,-7 11-1 0,7-11 0 15</inkml:trace>
  <inkml:trace contextRef="#ctx0" brushRef="#br0" timeOffset="-148081.81">25260 15964 1255 0,'0'0'0'0,"0"0"0"0,0 0 0 16,0 0 32-16,0 0-1 0,0 0 0 0,0 0 2 15,0 0 5-15,-2 0 1 0,2 0 0 0,-3 0 0 16,3 0-37-16,-3 2 0 0,3-2 1 0,-3 1-1 0,3-1-8 16,-4 0 1-16,4 0-1 0,0 2 0 0,0-2-25 15,-3 0 1-15,3 0-1 0,-3 2 1 0,3-2 0 16,0 0 1-16,0 0-1 0,-2 0 1 0,2 0 19 16,0 0 1-16,0 0 0 0,0 0 0 0,0 0 8 15,0 0 1-15,0 0 0 0,0 0 0 0,0 0 2 16,-1 0 2-16,1 0-2 0,-2 0 1 0,2 0 7 0,-1 0 2 15,1 0-1-15,-2 0 0 0,2 0 7 0,0 0 1 16,0 0 0-16,0 0 0 0,0 0 5 0,0 0-1 16,0 0 1-16,0 0 0 0,0 0 3 0,2 0 1 15,-2 0-2-15,22 0 3 0,0-2 2 0,7-3 0 16,-2-1 1-16,-3 1-1 0,-2 2 1 0,-1 0-1 16,-2-2 0-16,0 0 2 0,2 2 3 0,0 0 0 0,-1 0 0 15,-2-2 1-15,-1-1-4 0,1-1 1 16,0 3 0-16,-1-1 1 0,-1 0-7 15,0 0 1-15,0 1-1 0,-2-1 1 0,-3 3-7 0,-1 1 1 0,-2-1-1 16,-2 1 1-16,-6 1-6 0,8-4-1 0,-8 4 1 16,8-3 1-16,-8 3-6 0,2-3-1 0,-2 3 0 15,3-3 0-15,-3 3-10 0,3-2 2 0,-3 2-2 16</inkml:trace>
  <inkml:trace contextRef="#ctx0" brushRef="#br0" timeOffset="-147630.03">25430 15724 1632 0,'3'0'0'16,"-3"0"0"-16,2-4 0 0,-2 4 13 0,3-3-1 16,-3 3 0-16,2-1 1 0,-2 1 23 0,0 0 1 15,0 0-1-15,0 0 1 0,0 0 0 0,0 0 1 0,0 0 0 16,5 1 0-16,-5-1-12 0,4 3 0 0,-4-3-1 15,2 5 1-15,-2-5-4 0,0 14 0 0,0-14-1 16,-2 30 2-16,1-9-3 0,-2 1 0 0,-1-1 0 16,1-2 1-16,0 1-1 0,1 1 1 0,-1-2 0 15,3 0 1-15,0 0 0 0,-1 0 2 0,-1 2-2 16,1-1 2-16,1 1-3 0,0-1 0 0,0-1 1 16,0-1-1-16,1-4-3 0,1 0 1 0,-2-1-1 15,-2-4 1-15,2-9-4 0,0 8-1 0,0-8 1 16,-3 8 1-16,3-1-6 0,0-3 0 0,0-4 0 0,-2 11 1 15,2-11-4-15,0 10 1 0,0-10-2 0</inkml:trace>
  <inkml:trace contextRef="#ctx0" brushRef="#br0" timeOffset="-145714.48">18092 15581 12 0,'-8'-3'0'0,"8"3"0"0</inkml:trace>
  <inkml:trace contextRef="#ctx0" brushRef="#br0" timeOffset="-145281.17">18075 15556 602 0,'0'0'0'0,"0"0"0"0,0 0 0 0,0 0 76 0,0 0 2 15,0 0-2-15,0 0 2 0,0 0-32 0,4 0 0 16,-4 0 0-16,5-5 0 0,-5 5-15 0,3-5 0 16,-3 5 1-16,5-3 0 0,-5 3-18 0,2-3-1 15,-2 3 1-15,3-3-1 0,-3 3-3 0,3-2 2 16,-3 2-1-16,5 0 0 0,-5 0-2 0,1 0 1 15,-1 0-1-15,4 0 1 0,-4 0 0 0,0 0 0 16,0 0 1-16,0 0-1 0,0 0-1 0,0 0 0 0,0 0 0 16,0 3 0-16,0-3-2 0,0 5 1 0,0-5 0 15,4 14 0-15,-4-14-1 0,12 34-1 0,-11-19 1 16,2-2 0-16,1-3-1 0,0-3 0 0,-2 1 0 16,-1 0 1-16,3-1-5 0,-1-3 0 0,-3-4 0 15,6 5 1-15,-6-5-3 0,7 5 1 0,-7-5-1 16,6 5 1-16,-6-5 0 0,5 0 0 0,-5 0 0 15,3 3 1-15,-3-3 2 0,6 1-1 0,-6-1 1 16,4 0-1-16,-4 0 2 0,3 0 1 0,-3 0 0 16,4 0 0-16,-4 0 1 0,5-1 1 0,-5 1-1 15,10-11 1-15,-4 3 4 0,-1-2 1 0,3-2 0 0,-2-4 0 16,4-5 5-16,-1-1 1 0,1 1-1 0,-2 4 1 16,2 3-9-16,-1 1 2 0,1 2-2 0,-2 0 1 15,1 1-8-15,2 1 2 0,-1 1-1 0</inkml:trace>
  <inkml:trace contextRef="#ctx0" brushRef="#br0" timeOffset="-144964">18282 15624 1255 0,'3'0'0'0,"-3"0"0"0,2 0 0 0,-2 0 13 0,6 0 0 0,-6 0-1 16,5 0 2-16,-5 0 13 0,8 3 0 0,-8-3 0 15,1 3 1-15,-1-3-7 0,7 5 0 0,-7-5 1 16,6 8 0-16,-3 0-12 0,2 3 1 0,1 0 1 16,-1 0-1-16,-2 0-3 0,1 0 0 0,-1-1-1 15,0-4 1-15,-3-6 0 0,8 8 1 0,-8-8 0 16,5 3 0-16,-5-3 1 0,8 5 1 0,-8-5 1 15,4 3-1-15,-4-3 1 0,8 3 2 0,-8-3-1 16,5 3 1-16,-5-3-1 0,13 0 1 0,0-1-1 16,3-6 2-16,4-4 1 0,3-1 1 0,1-4 0 15</inkml:trace>
  <inkml:trace contextRef="#ctx0" brushRef="#br0" timeOffset="-143731.27">26063 15663 979 0,'0'-1'0'0,"0"1"0"0,5-3 0 0,-5 3 38 15,5-4 2-15,-5 4-1 0,3-1 0 0,-3 1 40 16,-2 0 0-16,2 0 1 0,0 0 0 0,0 0-25 16,0 0 1-16,0 0 0 0,0 0 0 0,0 0-12 15,0 0 1-15,0 0 0 0,-1 0-1 0,1 0-20 16,-4 3 1-16,4-3-1 0,-6 13 1 0,6-13-4 0,-14 28 1 16,4-9-1-16,1 2 0 0,-3-1 2 0,0 1-1 15,1 0 1 1,1-1 0-16,0 1 3 0,-1-1 0 0,0 1 0 0,2-1 0 0,2-1-6 15,1 0 1-15,-1 0 0 0,3 0 1 0,2-1-5 0,2-2-1 16,0-2 1-16,-2-1 0 0,4-2-5 0,0-2 1 16,-1-1-1-16,1-2 2 0,-2-6-4 0,6 10 1 0,-6-10 0 15,7 9 0-15,-7-9-2 0,12 10 0 0,-2-7 0 16,-1-3 0-16,3 0-4 0,2 0-1 0,2 0 1 16,0-1 0-16,1-4-1 0,1-2-1 0,-1 0 0 15,-1-1 2-15,-1 0-2 0,-1 0 1 0,-1-3-1 16,0-4 0-16,-2 0 0 0,0-4 0 0,0-2-1 15,-1 2 2-15,-2 0-3 0,-1 0 0 0,1-2 0 16,-1 1 0-16,-2 1 0 0,-2 0 0 0,0 0 0 16,-1 1 1-16,-1 1-2 0,1 0 0 0,-2 2 0 15,-2 3 1-15,2 2-1 0,0 4 0 0,0 6 0 16,-3-10 0-16,3 10 0 0,-5-9 0 0,5 9 0 16,-13-10 0-16,4 6 0 0,-2-1 0 0,-4 2 0 0,-1 1 0 15,-3 2 0-15,-3 2 0 0,1 1 0 0,2 0 0 16,0 2-1-16,-2 3 1 0,2 1 0 0,2-1 0 0,1-2-2 15,1-1 2-15,3 0 0 0,0 1 0 0,3-1-1 16,3 0 0-16,6-5 0 0</inkml:trace>
  <inkml:trace contextRef="#ctx0" brushRef="#br0" timeOffset="-143390.14">26352 15697 1733 0,'3'1'0'0,"-3"-1"0"15,6 3 0-15,-6-3 28 0,6 4 0 0,-6-4 0 16,16 6 1-16,-16-6 20 0,28 14 1 0,-13-4 0 16,1-1 0-16,0 1-14 0,2 1 1 0,-1 1 0 15,1 1 0-15,-1 0-15 0,3-1-1 0,-1 3 0 16,-2-1 2-16,1 0-9 0,-2 2 2 0,0 0-1 16,0 0 0-16,0-2 1 0,-1-1 0 0,1-1-1 15,-1 2 1-15,-2-1-8 0,-1 0 1 0,-1-1 0 0,-1 0 0 16,-5-1-7-16,-4 0 0 0,1-2 1 15</inkml:trace>
  <inkml:trace contextRef="#ctx0" brushRef="#br0" timeOffset="-143027.4">26653 15693 1532 0,'0'0'0'15,"0"0"0"-15,0 0 0 0,0 0 7 0,0 0 0 0,0 0 0 16,0 0-1-16,0 0 6 0,0 0 0 0,0 0 0 15,-2 0 1-15,2 0 0 0,-3 0 2 0,3 0-2 16,-14 12 2-16,-4 2-4 0,-4 5 1 0,-1 0 1 16,3 0-1-16,2-2 5 0,2-1 1 0,0 1-1 15,-1 4 1-15,-2 1 5 0,0 0 1 0,1 2-1 16,2 1 1-16,2 2-2 0,-1 2 1 0,-1-4-1 31,-1-3 1-31,-1-3-3 0,1-1 1 0,1-2 0 0,2-1 1 0,2 0-16 0,1-3 2 0,0-2 0 0</inkml:trace>
  <inkml:trace contextRef="#ctx0" brushRef="#br0" timeOffset="-142097.27">26925 15747 1255 0,'0'0'0'0,"0"0"0"0,4-3 0 16,-4 3 20-16,3-3 1 0,-3 3-1 0,0-2 1 0,0 2-6 15,0 0-1-15,0 0 1 0,-2-4 1 0,2 4-9 16,-3-7 1-16,3 7 0 0,-3-6 0 0,3 6-6 16,0-11 2-16,0 11-2 0,-2-16 1 0,2 16 0 15,0-16-1-15,0 16 0 0,0-17 0 0,0 17 2 16,2-22-1-16,-2 22 0 0,6-23 2 0,-6 23 0 0,6-22 1 15,-6 22 0-15,5-17-1 0,-5 17 9 0,3-8 0 16,-3 8 0-16,7-6 0 0,-7 6 4 16,6-7 1-16,-6 7-1 0,7-6 1 0,-7 6-2 0,8-11 1 15,-8 11 0-15,17-11 0 0,-17 11 0 0,24-10 0 16,-24 10 0-16,29-9 1 0,-29 9-4 0,28-10-1 16,-28 10 1-16,27-4 1 0,-27 4-6 0,26 3 0 0,-26-3 0 15,21 4 1-15,-21-4 0 0,14 7 2 0,-14-7-1 16,6 11 0-16,-6-11 2 0,7 13-1 0,-7-13 1 15,3 22-1-15,-3-5 2 0,0 4-1 0,-3-2 1 16,-2-2 1-16,-3 1-3 0,-5 1 1 0,1-2-1 16,-3-1 1-16,-1-2-5 0,-1-1 1 0,1-1 0 15,0 3 0-15,-2-3-8 0,1 1 0 0,1-2 1 16,0 0 0-16,0 0-3 0,0-1 0 0,2-2 0 16,1 0 0-16,2 1-2 0,0-1-1 0,-1-2 1 15,1 1 0-15,0-1-5 0,0 0 0 0,1 1 1 0,2-1 0 16,2 0-4-16,0 1 1 0,-1-1-1 0,1-1 1 15,6-5-1-15,-8 6 0 0,8-6 0 0,-3 6 0 16,3-6 2-16,-3 2 1 0,3-2 0 0,-4 2 1 16,4-2 0-16,-3 3 1 0,3-3 0 0,0 3 0 0,0-3 2 15,0 3 0-15,0-3-1 0,2 3 2 16,-2-3 1-16,8 3 1 0,0-3-1 0,5-1 1 0,6-2 0 16,6-1 0-16,1 3 0 0,-2-2 0 0,-2 0 1 15,0 1 1-15,0-1 0 0,1 0 1 0,-1-1 2 0,0 1 2 16,1 0 0-1,-1 0-1-15,0 1 3 0,-1 1 1 0,0-2-1 0,-2 1 2 0,-3 2-7 16,-2 0 2-16,-1 0-1 0,-3 0 1 0,-10 0-5 0,8 0 1 16,-8 0-1-16</inkml:trace>
  <inkml:trace contextRef="#ctx0" brushRef="#br0" timeOffset="-139197.77">27325 15800 61 0,'2'0'0'15,"-2"0"0"-15,2 0 0 0,-2 0 93 0,0 0 1 16,0 0-1-16,0 0 0 0,0 0-5 0,4 0 2 0,-4 0 0 16,7-5 0-16,-7 5-33 0,8-10 0 0,-8 10 0 15,20-9 1-15,-20 9-20 0,28-11 0 0,-13 4 0 16,1 3 0-16,0-1-13 0,2 2 0 0,3 0-1 16,1-1 2-16,2 0 2 0,0-1 0 0,0 2 0 15,0 0 0-15,-1 1 0 0,1 0 2 0,0-1-1 16,0 0 0-16,0 1 2 0,0-1 2 0,-2 0 0 15,-1 2-1-15,-2-1 4 0,-1 0 1 0,-2-1-1 16,-4 0 1-16,-4 0-9 0,-3 0 0 0,-5 3 0 16,5-3 0-16,-5 3-12 0,3-4 0 0,-3 4-1 0,2-6 1 15,-2 6-9-15,-3-6 1 0,3 6-2 16</inkml:trace>
  <inkml:trace contextRef="#ctx0" brushRef="#br0" timeOffset="-138778.68">27623 15467 1344 0,'-1'-2'0'16,"1"2"0"-16,0-3 0 0,0 3 12 0,0-3 1 16,0 3-1-16,0 0 0 0,0 0 8 0,0 0 1 15,0 0-1-15,0 0 1 0,0 0-6 0,0 0-1 16,0 0 1-16,0 0 1 0,0 0-11 0,0 0 2 0,0 0-1 16,-2 0 0-16,2 0-3 0,0 3 0 0,0-3 0 15,-3 7 1-15,3-7-2 0,-8 19 0 0,3-4 0 16,1 4 1-16,-1 5-1 0,0 5 0 0,0-1 0 15,2 1 1-15,1-1 1 0,1 1 2 0,-4-2-1 16,0-2 1-16,2-3 2 0,1-1 1 0,1-1 0 16,-2 1 0-16,0-2 1 0,1-2 1 0,2-1 0 15,0 2 1-15,-2-1 0 0,2 0 0 0,2 1 1 0,0-1-1 16,-1 1 5-16,1-1 0 0,-2-3-1 0,-2-3 2 16,1-3-8-16,-1-3 2 0,2-5-1 0,-5 6 0 15,5-6-4-15,-6 10 0 0,6-10-1 0</inkml:trace>
  <inkml:trace contextRef="#ctx0" brushRef="#br0" timeOffset="-137464.08">18432 15622 426 0,'0'0'0'0,"0"0"0"0,0-3 0 16,0 3 0-16,0-3 0 0,0 3 0 0,0-2 1 15,0 2 0-15,0 0 1 0,0 0 0 0,0 0 0 16,0 0-2-16,0 0 1 0,0 0-1 0,0 2 1 0,0-2 11 16,4 3 1-16,-4-3-1 0,5 3 2 0,-5-3-5 15,3 3-1-15,-3-3 1 0,4 8 0 0,-4-8 8 16,6 18 1-16,-6-18 0 0,3 28 0 0,0-9 12 16,-3 2 1-16,0-4-1 0,0-1 0 0,0-3 10 15,0-4 0-15,-3-1 0 0,3-2 1 0,0-6 15 0,5 10 1 16,-5-10 0-16,3 9 1 0,-3-9-9 0,3 4 1 15,-3-4 0-15,7 1 0 0,-7-1-3 0,8 3 2 16,3-3-2-16,6-3 1 0,4-5-2 0,4-3 0 16,1-5 0-16,-1-1 1 0,7-5-20 0,-1-5 1 15,5-2-1-15</inkml:trace>
  <inkml:trace contextRef="#ctx0" brushRef="#br0" timeOffset="-136564.58">27953 15426 1332 0,'2'-2'0'0,"-2"2"0"0,3-1 0 0,-3 1 29 0,3 0 1 16,-3 0 0-16,4 1 1 0,-4-1 40 0,3 3 1 15,-3-3 0-15,3 5 0 0,-3-5-19 0,3 11-1 16,-3-11 1-16,3 21 1 0,-3-21-23 0,2 32 2 16,-2-13 0-16,-2 0-1 0,1 1-11 0,-1 1 1 15,-1-1-1-15,0 1 0 0,0-1-6 0,1-1 0 16,0-1-1-16,-2-2 1 0,-3 0-3 0,1-1 0 0,-1 0 1 15,3-1-1-15,0 0-6 0,3-1-1 16,1-2 1-16,0 0 0 0,0 0-1 0,0 0 1 0,1 2-1 16,3-1 1-16,-1 1-3 0,0 1 2 0,0 1-1 15,0-3 1-15,1-1-4 0,-1-1 0 0,-2-2 0 16,-1 0 0-16,-3-2-2 0,-2-1 1 0,-1 0 0 16</inkml:trace>
  <inkml:trace contextRef="#ctx0" brushRef="#br0" timeOffset="-136156.35">28126 15526 829 0,'1'0'0'15,"-1"0"0"-15,3 0 0 0,-3 0 18 0,3 0 0 0,-3 0 0 16,4 0 1-16,-4 0 9 0,4 0 0 0,-4 0 0 15,5 0 0-15,-5 0-13 0,7 3-1 0,-7-3 1 16,6 5-1-16,-6-5-2 0,13 14 0 0,-13-14 0 16,19 28 1-16,-10-9 0 0,1 3 1 0,0 1-1 15,-1-1 0-15,-1-2 2 0,0 1 0 0,2 0-1 16,-1-1 1-16,1 1 13 0,1 1 0 0,0-2 0 16,-1-2 1-16,-1-2-1 0,1-2 1 0,-1-3 1 15,-1 0-1-15,-1-1-11 0,-3-4 0 0,-4-6 0 16</inkml:trace>
  <inkml:trace contextRef="#ctx0" brushRef="#br0" timeOffset="-135829.62">28381 15581 1042 0,'0'0'0'16,"0"0"0"-16,3 2 0 0,-3-2 19 0,1 1 0 15,-1-1 0-15,-1 7 1 0,1-7 19 0,-3 7 0 16,3-7 0-16,-10 19 0 0,0-3-6 0,-1 3 0 16,-1 2-1-16,-1-1 1 0,0-1-19 0,0 0 1 15,1 2-1-15,-3-2 1 0,-1 0-7 0,-1 2 0 16,-1-2 0-16,1-2 1 0,1-1-1 0,0-2 3 0,0 0-2 15,0 1 1-15,0-3 0 0,0 1 0 0,3-2 0 16,2-3 0-16,3-3-1 0,2-1 0 0,6-4 0 16,-8 4 0-16,8-4-5 0,-3-4 2 0,3 4-1 15</inkml:trace>
  <inkml:trace contextRef="#ctx0" brushRef="#br0" timeOffset="-135280.62">28467 15535 941 0,'1'0'0'0,"-1"0"0"0,7 0 0 0,-7 0 15 15,4 3 0-15,-4-3 0 0,7 0 1 0,-7 0 14 16,5 0 1-16,-5 0 1 0,6-4-1 0,-6 4 1 0,3-5 0 16,-3 5 1-16,6-5-1 0,-6 5-9 0,8-6 0 15,-8 6 0-15,18-7 0 0,-18 7 4 0,19-9 0 16,-19 9 0-16,19-6 1 0,-19 6 0 0,19-4 1 16,-19 4 1-16,19-1-1 0,-19 1-1 0,24 6 0 15,-24-6 0-15,26 8 1 0,-26-8-3 0,25 13 0 16,-25-13-1-16,23 12 2 0,-23-12-8 0,14 13 1 0,-14-13-1 15,8 14 1-15,-8-14-11 0,5 18 0 0,-5-18 0 16,1 23 0-16,-1-23-7 0,-8 32 0 0,2-16 0 16,-2-2 1-16,-3 0-3 0,-2 2 0 0,0-1 0 15,-1-4 0-15,0-2-12 0,-2-1 2 0,-2 0 0 16,1 1 0-16,-1-1-34 0,1-1 2 0,1-3-1 16,3 1 0-16,3-2-19 0,2-1-1 0,8-2 0 15,-8 3 1-15,8-3 14 0,-1 3 0 0,1-3-1 16,-2 0 2-16,2 0 9 0,-3 3 0 0,3-3 0 15,0 0 1-15,0 0 32 0,0 4 2 0,0-4-1 0,2 0 0 16,-2 0 4-16,11 3 0 0,-3-2 0 0,3-1 1 16,5 0 7-16,1 0 1 0,4 0 0 0,-2 0 0 15,0 0 20-15,2 0 2 0,1 2-1 0,-1-2 0 16,-2 0 16-16,0 2 0 0,-1-4 0 0,-4 0 1 0,-3 2-12 16,-1 0 0-16,-4 0 0 0,1-1 1 0,-7 1-20 15,9-7 1-15,-2 3 0 0</inkml:trace>
  <inkml:trace contextRef="#ctx0" brushRef="#br0" timeOffset="-135220.27">28862 15736 703 0</inkml:trace>
  <inkml:trace contextRef="#ctx0" brushRef="#br0" timeOffset="-135043.08">28782 15738 187 0,'0'0'0'0,"0"0"0"15,2 0 0-15,-2 0 35 0,6-5 1 0,-6 5 0 16,5-3-1-16,-5 3-14 0,2-2-1 0,-2 2 0 16,0 0 0-16,0 0-20 0,-2 2 0 0,2-2 0 15</inkml:trace>
  <inkml:trace contextRef="#ctx0" brushRef="#br0" timeOffset="-133314.11">28526 15477 12 0,'0'-2'0'16,"0"2"0"-16,3-2 0 0,-3 2 0 0,6 4 0 15,-6-4 0-15,5 0 0 0,-5 0 0 0,3 0 0 16,-3 0 0-16,2 0 0 0,-2 0 0 0,0 0 0 0,0 0 0 16,1 0 0-16,-1 0 38 0,7 1 0 0,-7-1 0 15,6 3 0-15,-6-3 49 0,6 3 0 0,-6-3 0 16,7 4 0-16,-7-4-5 0,6 6 1 0,-6-6 0 16,5 13 0-16,-5-13-18 0,3 20 2 0,-1-4-1 15,-2 3 0-15,-2 5-4 0,1 3 0 0,-3 0-1 16,0-2 2-16,-4-3-12 0,-2-1-1 15,0-1 1-15,3 1 0 0,-1-2 1 0,0-2 1 0,0-1-1 16,0 2 1-16,0 1-10 0,1 0-1 0,3-2 1 16,-3-3 1-16,1-1-9 0,-1-2-1 0,3-2 1 0,0-1 0 15,4-1-14-15,2-4 1 0,-2-3-1 0,2 6 1 16,-2-6-8-16,0 2-1 0,0-2 1 0,0 3-1 16,0-3-11-16,0 3 1 0,0-3-1 0,0-1 0 15,0 1-2-15,4-7 0 0,-4 7 0 0,10-6 0 0,-5 0-2 16,1-4 0-16,0-1-1 0,-1-3 2 0,2-1-18 15,-1 1 0-15,-1 2 0 0,0 0 1 16,-2 3-21-16,0-1 1 0,0 1-2 0,0-1 2 0,2 1-16 0,0-2 2 16,0-2-1-16,-2 1 0 0,0-1 6 15,2-1 1-15,0-2-1 0,-2 0 1 0,-2 0-3 0,-1-1 0 16,-1-1 0-16,1 4 1 0,0 3 11 16,-2 3 0-16,2 0 0 0,0 2 1 0,-1-1 1 0,-1 1 1 15,2 6-1-15,-3-9 2 0,3 9 1 0,0-7 2 16,0 7 0-16,-3-3-1 0,3 3 2 0,0-3 1 15,0 3-1-15,0-3 1 0,0 3 5 0,0-3 1 16,0 3 0-16,0-4 0 0,0 4 5 0,0 0 1 0,0 0-1 16,0 0 0-16,0 0 6 0,0 0 0 0,0 0-1 15,0 0 1-15,0 0 10 0,0 0 0 0,0 0 0 16,0 2 1-16,0-2 4 0,0 2 2 0,0-2-2 16,-4 11 2-16,3 6 17 0,-1 8 1 0,-1 1 0 15,0-2-1-15,0-1 16 0,-2 3 1 0,0-1-1 16,0 0 1-16,2-1-3 0,2-2 2 0,-1-3-2 15,-1 0 1-15,-2-1-8 0,0-4 0 0,0-1 1 16,1-2 0-16,-1-2-6 0,0-1-1 0,2-2 1 16,3-1 1-16,0-5-8 0,0 6 0 0,0-6 0 0,0 7 1 15,0-7-7-15,-2 1 2 0,2-1-1 0,0 2 1 16,0-2-5-16,-3 3 0 0,3-3 0 0,-3-1 0 16,3 1-4-16,0-7 2 0,0 7 0 0,-2-16-1 15,2-1-2-15,0-5 0 0,0 1 0 0,2 4 0 0,1 1-3 16,2 0 0-16,0 3 0 15,-1 1 2-15,0 2-4 0,-1 4 1 0,2 0 0 0,-1-1 0 0,0 1-6 16,-1 0 1-16,0-2 0 0,0-2 0 0,2 1-8 16,1-1 1-16,-1 1-2 0,0 1 2 0,0 0-7 15,-1 0 1-15,0 0 0 0,-1 0 0 0,0 0-2 0,0 2 1 16,0 0-1-16,1 1 1 0,-4 5 1 0,6-10 2 16,-6 10-2-16,6-9 1 0,-2 2 0 15,-1 1 1-15,-3 6 1 0,4-9-1 0,-4 9 3 0,4-5 1 16,-4 5 0-16,3-3-1 0,-3 3 2 0,3-3 0 15,-3 3 0-15,0 0 1 0,0 0 5 0,0 0 1 16,0 0-1-16,0 0 2 0,0 0 1 0,-3 0 0 0,3 0 1 16,-5 1 0-16,5-1 0 0,-13 8 1 0,1 2 0 15,-3 4 0-15,-1 3 0 0,-1 4 0 0,2-1 0 16,4-1 0-16,2-1-1 0,2-4 1 0,3 0 0 16,0 1 0-16,3-1-1 0,-1 0 1 0,1-1 0 15,-1-4 0-15,2-2 0 0,0-3 0 0,0-4 0 16,-3 10 0-16,3-10 0 0,-3 9 0 0,3-9 0 15,-4 5 1-15,4-5 0 0,-3 2 0 0,3-2 0 16,0 3 0-16,0-3 1 0,-1 3-1 0,1-3 0 16,0 3 1-16,0-3-2 0,0 3 0 0,0-3 0 15,0 0 0-15,0 0-2 0,0 0 0 0,0 0-1 0,0 0 1 16,0 0-9-16,1-1 0 0,-1 1-1 0,11-13 1 16,-3 0-10-16,2-2 0 0,-1-1-1 0,-1 0 2 15,0 2-2-15,-1-1-1 0,-2 6 1 0,-1-1 0 0,1-1 2 16,0 0 1-16,-2 2 0 0,0-1 0 0,0 1 1 15,1-1 1-15,-1 1 0 0,0-1 1 0,0 1 1 16,-1-1 1-16,-1 2 0 0,1 0 0 0,1 0 3 16,-1 1 0-16,-2 7 0 0,3-10 1 0,-3 10 1 15,3-9 0-15,-3 9 0 0,3-10 0 0,-3 10 1 16,4-8 0-16,-4 8 0 0,3-3 1 0,-3 3 4 16,1-3 0-16,-1 3-1 0,0-3 1 0,0 3 2 0,2-4 1 15,-2 4 0-15,3-3 0 0,-3 3 4 0,3-3 2 16,-3 3-2-16,3-3 2 0,-3 3 16 0,4-3 1 15,-4 3-1-15,3-3 1 0,-3 3 9 0,3 0 2 16,-3 0-1-16,3 0 0 0,-3 0 2 0,3 0 0 0,-3 0 0 16,0 0-1-16,0 0-4 0,0 0-1 0,0 0 0 15,5 9 0-15,-5 1-5 0,-1 2 0 0,-3 14 1 16,1-4 0-16,0-2-11 0,0-1 1 0,3-4 0 16,0-1 0-16,1 0-5 0,3 2 0 0,-3-7 1 15,1 1-1-15,-2-2-4 0,0 0 1 0,0-8 0 16,0 9 1-16,0-9-6 0,-2 10 0 0,2-10 0 15,-3 6 1-15,3-6-3 0,-3 6 0 0,3-6 0 16,-3 7 1-16,3-7-1 0,-5 6 0 0,5-6 0 16,-6 10 0-16,6-10 0 0,-7 9 1 0,7-9-1 15,-6 6 1-15,6-6-1 0,-7 7 0 0,7-7 0 0,-3 6 1 16,3-6 0-16,-3 6 0 0,3-6 0 16,-3 4 2-16,3-4-3 0,-3 3 1 0,3-3-1 0,-4 3 1 15,4-3 0-15,-3 3 1 0,3-3 1 0,0 3-1 16,0-3 1-16,0 3 2 0,0-3-2 0,0 0 2 0,0 0-1 15,0 0 2-15,0 0-2 0,0 0 2 0,0 0-1 16,0 0 1-16,0 0 0 0,0 0-1 0,0 0 0 16,0 0-1-16,0 0 1 0,0 0 0 0,0 0-4 15,0 0 1-15,0 0-1 0,0 0 0 0,0 0-1 16,0 0 0-16,0 0 0 0</inkml:trace>
  <inkml:trace contextRef="#ctx0" brushRef="#br0" timeOffset="-132893.04">28570 15578 715 0,'0'0'0'15,"0"0"0"-15,3 0 0 0,-3 0 4 0,4 0-1 0,-4 0 1 16,3 0 0-16,-3 0 2 0,0 0 0 16,0 0 1-16,-2 0 0 0,2 0-2 0,0 0 1 0,0 0 0 15,0 0-1-15,0 0-2 0,-1 0 0 0,1 0-1 16,0 0 2-16,0 0-3 0,0 0 1 0,0 0 0 15,0 0 0-15,0 0 0 0,0 0 0 0,0 0 0 16,0 0 0-16,0 0 2 0,0 0 0 0,0 0 1 16,0 0-1-16,0 0 4 0,0 3 1 0,0-3-1 15,0 8 1-15,0-8 5 0,0 22 1 0,0-4-1 16,0 2 1-16,0 1 2 16,-2 1 0-16,0 0 0 0,2-1 1 0,2-6-1 0,0 0 1 0,-1-1 0 0,1 0 1 15,1-1-11-15,0-2 0 0,-1-2 0 16,-1-1 0-16,-1-1-5 0,0-1 2 0,-1 0-2 0,-1 2 2 15,-1 0-5-15,0 0 1 0,-2 0 0 0,-1 2 0 16,-2-1-2-16,-2 2 1 0,1 0 0 0,-1 0 0 16,-1-1-5-16,0-2 1 0,1-2-1 0,4-1 2 0,6-5-13 15,-7 6 2-15,7-6-2 0,-4 3 1 0,4-3-13 16,-4 3 0-16,4-3 0 0,0 2 1 0,0-2-9 16,0 2 1-16,0-2-1 0,0 1 1 0,0-1 0 15,0 0 0-15,0 0 0 0,0 0 2 0,0 0-3 0,2 0 0 16,-2 0 0-16</inkml:trace>
  <inkml:trace contextRef="#ctx0" brushRef="#br0" timeOffset="-132227.77">28569 15524 237 0,'1'0'0'0,"-1"0"0"0,7 0 0 0,-7 0-1 16,3 0 0-16,-3 0 0 0,3 2 0 0,-3-2-4 0,6 3 1 15,-6-3-1-15,4 0 2 0,-4 0 3 0,3 0 0 16,-3 0 0-16,3 0 0 0,-3 0 3 0,1 0 1 15,-1 0-1-15,0 1 1 0,0-1 15 0,0 0 1 16,0 0-1-16,0 2 1 0,0-2 12 0,0 0-1 16,0 0 0-16,0 3 1 0,0-3-3 0,0 3 0 15,0-3 0-15,0 10 2 0,0-10-6 0,5 22 2 16,-2-5 0-16,1 2 0 0,0 0 6 16,3 2-1-16,-1-2 1 0,-1-2-1 0,0-2-2 0,-2-1 0 0,2 0-1 15,0-1 1-15,-1-4-2 0,1-1 2 0,-2 2-2 16,-1-1 1-16,-1 1 2 0,-1-1 2 0,-1 1-1 15,-1-1 1-15,1 1-6 0,-1 1 1 0,-1-2-1 16,0-1 1-16,0-1-5 0,-2-3 1 0,-2 1 0 16,1 1-1-16,0 1-4 0,-1-1 0 0,1 0 0 15,-1 1 2-15,3-1-9 0,-1-1 0 0,5-5 1 16,-10 6 0-16,10-6-5 0,-9 10 1 0,9-10 0 16,-5 9 0-16,5-9-1 0,-5 5 0 0,5-5-1 0,-1 5 2 15,1-5-5-15,-2 3-1 0,2-3 0 0,-2 5 2 16,2-5-4-16,0 1 1 0,0-1 1 0,0 3-1 15,0-3-2-15,0 5 1 0,0-5-1 0,0 3 1 16,0-3-1-16,0 3 0 0,0-3 0 0</inkml:trace>
  <inkml:trace contextRef="#ctx0" brushRef="#br0" timeOffset="-128142.02">20335 13667 1080 0,'0'-3'0'0,"0"3"0"0,8-7 0 0,-8 7 29 0,1-6 1 15,-1 6-1-15,13-11 1 0,-13 11 18 0,25-10 1 16,-9 6-1-16,2-1 1 0,1 2-1 0,3-4 1 16,1 1-1-16,-1-2 1 0,-4 0-26 0,-1-3-1 15,2 3 1-15,2 0 0 0,0-1-10 0,1-1-1 16,2 2 0-16,-3 1 1 0,4-1-6 0,1 0 1 15,4 0 0-15,2 0 1 0,-2 0 0 0,7 0 1 16,-2 2 0-16,1-1 0 0,3 3 6 0,2-4 0 0,-1 3 0 16,-3 0 0-16,-2 2 5 0,0 3 0 15,-3-3-1-15,-4 3 1 0,-2 3 0 0,-5-1-1 16,-4-1 0-16,-4 1 1 0,-7-1-4 0,-3 1 0 0,-3-2 0 16,0 2 0-16,0-2-4 0,0 1 2 0,0-1-2 15,-9 10 2-15,-4-2-14 0,-3 3 1 0,-1 1 0 16</inkml:trace>
  <inkml:trace contextRef="#ctx0" brushRef="#br0" timeOffset="-127835.24">20650 13803 1130 0,'-6'3'0'0,"6"-3"0"0,-11 5 0 16,11-5 15-16,-5-2 1 0,5 2 0 0,-5 2-1 15,5-2-6-15,-3 5 1 0,3-5-1 0,-3 3 2 16,3-3-9-16,-2 3 1 0,2-3 1 0,0 3-1 0,0-3-3 15,0 3 0-15,0-3 0 0,0 4 0 0,0-4-2 16,0 0-1-16,0 0 1 0,0 0 0 0,0 0-1 16,5 3-1-16,-5-3 1 0,6 0 1 0,-6 0-1 15,10 3 2-15,-10-3-1 0,14-2 1 0,-14 2 1 16,16-4 0-16,-16 4 0 0,24-4 1 0,-10 1 5 0,6 0-1 16,-3-6 1-16,4 1 1 0,1 0 18 0,2 0 1 15,3-2 0-15,2 1 0 0,3 1 13 0,1 0 0 16,4 0 1-16,-1-1 0 0,3-3 2 0,2 1 0 15,-1 2 0-15,0-1 0 0,0 2-2 0,0 2-1 16,-2 1 0-16,-5 1 0 0,1-1-14 0,-1 0 0 16,-2 2-1-16,-3 1 2 0,-2 2-9 0,-2 2 0 0,-4 0 0 15</inkml:trace>
  <inkml:trace contextRef="#ctx0" brushRef="#br0" timeOffset="-126979.08">21908 13364 552 0,'1'-3'0'0,"-1"3"0"0,2-8 0 0,-2 8 101 0,0-3 1 16,0 3-1-16,0-3 1 0,0 3-45 0,0-2 1 16,0 2 0-16,0 0 0 0,0 0-16 0,0 0-1 15,0 0 1-15,0 4 0 0,0-4-14 0,0 4 0 0,0-4 0 16,0 16 0-16,0-16-8 0,-2 35-1 0,1-13 0 16,-1 4 1-16,-1 0-4 0,0 5 0 0,-2 2 0 15,-1 5 1-15,-1 8 2 0,-2 3 1 16,-1 1-1-16,-1 3 2 0,-2 1-5 0,-1-1 2 0,0 1 0 15,1 0 0-15,2-3 2 0,1-2 2 0,2-6-1 16,2-9 0-16,-1-7 0 0,3-6-1 0,0-5 0 16</inkml:trace>
  <inkml:trace contextRef="#ctx0" brushRef="#br0" timeOffset="-126478.8">22305 13459 1407 0,'0'4'0'0,"0"-4"0"0,0 1 0 0,0-1 19 0,0 0 1 16,0 0-1-16,0 5 1 0,0-5 21 0,-3 6 0 15,3-6 1-15,-5 16-1 0,5-16-18 0,-5 29-1 16,-1-12 1-16,1 0 0 0,0 1-16 0,0 1 1 16,0 1 0-16,1 1-1 0,0 0-3 0,-2 1-1 15,1 2 1-15,1 1 0 0,-1 2-3 0,-2 3 1 16,3 0 0-16,-1 0 0 0,0 0 2 0,0 0 2 16,2-1-2-16,3-1 2 15,0 1 2-15,-2-1 1 0,4-4-1 0,3-3 1 0,1-4 1 0,1-3 1 0,1-1-1 16,1-2 1-16,1-3-4 0,-2-3 1 0,1-1 0 15,2-4 0-15,1 0-3 0,-1 0 1 0,0-4-1 16,5-1 1-16,5-3-5 0,2-2 0 0,1 1 0 16,2-1 2-16,-4 1-3 0,2-2 1 0,-2 0 0 15,-3-3 0-15,1 1-1 0,-3-1 0 0,-3-2 0 16,-1-2 1-16,-2-1-1 0,-1-1 0 0,-2 1 0 0,-6 1 1 16,-2 4 1-16,-2 0 1 0,-4 1-1 0,-1 2 0 15,-1 2 3-15,-1 2 0 0,-4 4 1 0,-3 0 0 16,-3 0 4-16,-2 1 0 0,0 2 0 0,1 2 1 15,-3 3 7-15,-1 2 0 0,2 1 0 0,3 0 1 0,1 0 1 16,4 2 2-16,1-1-1 0</inkml:trace>
  <inkml:trace contextRef="#ctx0" brushRef="#br0" timeOffset="-125747.02">22955 13732 892 0,'0'0'0'16,"0"0"0"-16,3-5 0 0,-3 5 107 0,3-3 1 16,-3 3 0-16,0-5 1 0,0 5-39 0,0 2 2 0,0-2 0 15,-3 3 0-15,3-3-68 0,-3 3 1 0,3-3-1 16,0 3 2-16,0-3-7 0,-3 3 0 0,3-3 0 15,0 0 1-15,0 0-13 0,0 2 2 0,0-2-1 16,0 2 0-16,0-2-7 0,0 0 1 0,0 0 0 16,0 0 0-16,0 0 8 0,0 0 0 0,0 0 0 15,11-2 0-15,5-3 4 0,3-1 2 0,5-2-2 16,1 0 2-16,6 2 3 0,2-1 1 0,1 1 0 16,-2 0 0-16,1-1 0 0,0 3 1 0,-1-1-1 15,0 0 1-15,-1 2 1 0,-3 0 2 0,2 0-2 16,-4 1 1-16,0-1 6 0,-1 1 0 0,-1-2 0 0,-3-1 0 15,-2-2-4-15,-2 1-1 0,-2 1 1 0</inkml:trace>
  <inkml:trace contextRef="#ctx0" brushRef="#br0" timeOffset="-125430.5">23237 13453 1419 0,'2'0'0'15,"-2"0"0"-15,4 0 0 0,-4 0 6 0,4-1-1 0,-4 1 1 16,6-2 1-16,-6 2 5 0,10 5 0 0,-10-5 1 15,12 16 0-15,-12-16 4 0,16 31 0 0,-11-10 0 16,-2 3 1-16,-3 6-9 0,-3 3 1 0,0 0-1 16,0-1 1-16,0-2-4 0,-1 0 2 0,0 2 0 15,-1-1 0-15,0-1-2 0,0 0-1 0,4 1 1 16</inkml:trace>
  <inkml:trace contextRef="#ctx0" brushRef="#br0" timeOffset="-124846.3">24391 13661 1143 0,'2'-2'0'16,"-2"2"0"-16,3-6 0 0,-3 6 18 0,3-11 1 16,-3 11 0-16,10-21 0 0,-10 21 17 0,19-30 0 15,-5 14 0-15,-4 2 0 0,1 0-6 0,-2-1 2 0,1 1-1 16,-2 0 0-16,0 1-14 0,0-3 0 15,-2 0 0-15,-3 1 0 0,-1-1-2 0,0 2 1 0,-2-4 0 16,-2 2 0-16,0 0-1 0,1-3 1 0,-1 4 0 16,1-1 1-16,-1 2-2 0,2 1 2 0,-5-3-1 15,0 3 1-15,-1-2-2 0,0 2 1 0,-2 0 0 16,-3 2-1-16,-1-2 1 0,0 1 1 0,-1 4 0 16,-1 2 0-16,-1 2-3 0,1 4 2 0,-4 4 0 15,2 0-1-15,-4 6-1 0,-3-1-1 0,1 6 1 16,0 2-1-16,-2 5-3 0,-2 3 2 0,2 1-2 0,2-2 1 15,5-2 2-15,-3-2 1 0,6 1-1 0,3-1 1 16,5-2 4-16,1-2 0 0,2 0 0 0,1-1 1 16,2 1-2-16,0-2-1 0,2 1 1 0,2 1 1 15,4 1-8-15,2 0 1 0,1 1 0 0,2-1 0 16,0-1-4-16,-1 0-1 0,3 1 1 0,2-2 0 16,2 0-5-16,4 1 1 0,1-2 1 0,-1-1-1 0,3 1-2 15,3 1 0-15,-2-1 0 0,-3-1 1 0,0-1-2 16,-2 1 0-16,-3 0 0 0,-1-1 0 0,-10-1-3 15,-2-1 2-15,-3-2-1 0,-3-2 1 0,0-6-6 0,-6 8 0 16,-2-3 1-16,-5 1-1 0,-5 2-5 0,-4 1 0 16,-2-1 1-16</inkml:trace>
  <inkml:trace contextRef="#ctx0" brushRef="#br0" timeOffset="-124680.48">24087 13868 1218 0,'-13'-6'0'0,"13"6"0"0,-21-11 0 0,21 11 10 0,-13 0 2 15,13 0-1-15,-17-10 0 0,17 10 15 0,-22-24 0 16,22 24-1-16,-8-30 1 0,9 13-3 0,4-2-1 0,5-2 1 15,1 1 0-15,5-3-7 0,3 0 0 0,1-3-1 16,4 1 1-16,3 1 10 0,4-3 1 0,-1 5 0 16,-1 0 0-16,-1 3 2 0,1 3 0 0,0 2 0 15,-2 1 1-15,-5 2-6 0,-1 3 0 0,-2 2-1 16,-1 0 1-16,-6-1-20 0,-2 3 2 0,1-3-2 16</inkml:trace>
  <inkml:trace contextRef="#ctx0" brushRef="#br0" timeOffset="-124263.16">24893 13752 941 0,'0'0'0'0,"0"0"0"0,-1-3 0 0,1 3 6 0,0-1-1 15,0 1 1-15,0 0 1 0,0 0 2 0,-2 0 0 16,2 0 0-16,0-4 1 0,0 4-4 0,-3-7 1 0,3 7 0 15,-3-7 1-15,3 7 3 0,-4-11 0 0,4 11 0 16,2-16 2-16,-2 16 4 0,8-17 0 0,-8 17 1 16,21-25 0-16,-5 12 3 0,3-1-1 0,1-2 0 15,3 0 1-15,1 3-1 0,1-1 2 0,2 1-2 16,0 2 1 0,-1 2-2-16,1-1 2 0,-3 2-1 0,1 0 0 0,1 4-3 0,-1-3 1 0,2 1-1 15,1 0 1-15,-3-1-3 0,2 1 1 0,0 0 0 16,-4 1 1-16,1 0-8 0,-2 4 1 0,-1-4-1 15</inkml:trace>
  <inkml:trace contextRef="#ctx0" brushRef="#br0" timeOffset="-123937.66">25045 13336 1155 0,'0'0'0'0,"0"0"0"0,3-5 0 0,-3 5 9 0,3-5 1 16,-3 5-1-16,3-4 2 0,-3 4 15 0,3-3 1 16,-3 3 0-16,0-4 1 0,0 4-1 0,0-1 0 15,0 1 0-15,0 0 0 0,0 0-12 0,0 0 0 16,0 0 0-16,-3 9 1 0,3-9-6 0,-8 32 1 15,0-5 0-15,-1 8 0 0,-3 7 3 0,0 11-1 16,1-4 1-16,-1 0-1 0,0-2 3 16,-1-1 1-16,3 2-1 0,4 1 0 0,3-2 5 0,3-1 0 0,1-3-1 15,4-2 1-15,-2-1-4 0,4-2 0 0,1-8 0 16,0-2 0-16,0-5-5 0,1-6 2 0,2-4-1 16</inkml:trace>
  <inkml:trace contextRef="#ctx0" brushRef="#br0" timeOffset="-122638.6">23929 16338 12 0,'-2'0'0'0,"2"0"0"0,-1 0 0 0,1 0 132 15,-5 1 1-15,5-1-1 0,-2 4 1 0,2-4-56 16,-4 0 0-16,4 0 1 0,-4 1-1 0,4-1-52 16,-1 0 0-16,1 0-1 0,0 0 1 0,0 0-15 15,0 2 1-15,0-2-1 0,0 0 2 0,0 0-10 16,0 0 1-16,0 0-1 0,0 0 2 0,0 0-4 16,0 1 1-16,0-1-1 0,0 0 1 0,0 0 0 0,0 2 1 15,0-2 0-15,5 2 0 0,-5-2 5 0,11 3 0 16,-11-3 1-16,12 3 0 0,-12-3 3 0,21 3 2 15,-21-3-1-15,30-2 0 0,-10-1 13 16,0 0 1-16,1 2 0 0,0-1 0 0,1 0 0 0,2 2 2 0,0 0 1 16,0 0-1-16,0-1 1 0,1-2 1 15,2 1 0-15,0 0 1 0,0 1 16 0,2-1 0 0,1-1 0 16,-1 0 1-16,0-2-3 0,1-1 1 0,4 0 0 16,-4-1 0-16,2 1-10 0,0-2 1 0,1-2-1 15,4-1 1-15,1 0-3 0,3 0 1 0,-1 0-1 16,-3 2 1-16,0-1-9 0,-2 1 1 0,0-1 0 15,-2 1 0-15,1 1-13 0,-2 1 1 0,-2 1 0 16,-1 1-1-16,-4 4-11 0,-3 1 2 0,-3 1-2 16,-1-1 2-16,-5-1-5 0,-4-1 1 0,-2 1-1 15,-3 1 1-15,-4 0-1 0,2 0 0 0,-2 0 0 0,3 0 0 16,-3 0-1-16,2 0 0 0,-2 0 0 0,0 0 1 16,0 0-4-16,0 0 2 0,0 0-1 0,0 0 0 15,0 0-1-15,0 0 0 0,0 0-1 0,0 0 1 16,0 0-4-16,0 0 0 0,0 0 0 0</inkml:trace>
  <inkml:trace contextRef="#ctx0" brushRef="#br0" timeOffset="-121587.64">25676 13436 766 0,'0'-2'0'16,"0"2"0"-16,3-8 0 0,-3 8 13 0,3-9 1 15,-3 9-1-15,3-10 2 0,-3 10 4 0,3-9 0 0,-3 9 0 16,4-10 1-16,-4 10-4 0,3-3 0 0,-3 3 0 16,3-5 0-16,-3 5-3 0,3-3 0 0,-3 3 1 15,0-3-1-15,0 3 6 0,0-3 0 0,0 3 0 16,0-3 2-16,0 3 7 0,0-2 0 0,0 2 0 15,0 3 0-15,0-3 13 0,0 3 2 0,0-3-2 16,-6 19 2-16,-1 0-4 0,0 5 1 0,-3-2-1 16,2-3 1-16,0-1-4 0,-2 1 0 0,2-2 0 15,2 4 1-15,3-1-10 0,0 2 1 0,0 1 0 16,-1-1 0-16,3-2-7 0,-1-1 1 0,1 0-1 0,-1-4 2 16,0 0-8-16,1 1 2 0,1-1-1 0,0-3 1 15,1-1-8-15,3 0 1 0,-1-1 0 0,-2-2 0 16,1 0-4-16,0 0-1 0,1 0 1 0,2-1 0 15,2 0 1-15,1-2 0 0,0-1 0 0,0 1-1 0,2 0-2 16,0-2 0-16,-1 0 1 0,2-3-1 0,-1 2-3 16,3-1 1-16,1-1-1 0,0-1 0 0,2-4-1 15,2-1 0-15,1-1 0 0,0 3 0 0,-1-6 1 16,-1 1 0-16,1-1 0 0,-1 1 0 0,2-1-1 16,4 1 1-16,-6-1 0 0,-1 1 1 0,-2 1-1 0,-1 0 1 15,-2-2 0-15,0-1 0 0,-1-3 2 0,-2-2-1 16,-2 0 1-16,-1 0-1 0,-2 1 3 0,-3 0 0 15,0-1 0-15,0 1 1 0,0 0-1 0,0 0 1 16,-1-1 0-16,-1 1 0 0,-1 1-2 0,-2-3 1 16,0 3-1-16,1 1 1 0,-3 2-4 0,1 1 2 15,-1 1-1-15,1-1 0 0,0 1-3 0,-1-1 1 16,1 2 1-16,0 0-1 0,-1 2-1 0,1 1 0 0,-1 1 0 16,1 0 0-16,0 1 0 0,-1 0 0 0,-1-2 0 15,-1-1 1-15,-4 0-1 0,-1 1 1 0,-2 0-1 16,1 0 1-16,1 2 0 15,-2 0 0-15,-1 2 0 0,2 1 1 0,1 1-2 0,-2 2 0 16,0 0 0-16,0 2 1 0,-3 3-1 0,0 2 0 16,0-1 0-16,3 1 0 0,0 1-1 0,1 1-1 0,3 1 1 15</inkml:trace>
  <inkml:trace contextRef="#ctx0" brushRef="#br0" timeOffset="-121036.06">26294 13661 1281 0,'2'-2'0'0,"-2"2"0"15,8-5 0-15,-8 5 15 0,8-6-1 0,-8 6 1 0,12-6 1 16,-12 6 9-16,8-4 1 0,-8 4 0 0,15-6 0 15,-15 6-6-15,28-6 1 0,-10 3 1 0,1-1-1 16,2 0-10-16,1-3 0 0,2 1 1 0,0 1 0 16,0-1 1-16,0-2 2 0,1 2 0 0,2 2-1 0,2 3 3 15,0-1 0-15,-2 1 0 0,-2-2 1 0,-1-1-6 16,0 1 0-16,-3 0 1 0,-4 0-1 16,-2 0-1-16,-4 1 0 0,-2 1 1 0,-4-1-1 0,-5 2-3 15,5-3 0-15,-5 3-1 0</inkml:trace>
  <inkml:trace contextRef="#ctx0" brushRef="#br0" timeOffset="-120784.41">26506 13205 1318 0,'-1'-5'0'15,"1"5"0"-15,-4-10 0 0,4 10 24 0,-1-3 0 0,1 3 0 16,0-3 1-16,0 3 13 0,0-3 1 0,0 3 0 15,1 0 1-15,-1 0-3 0,7 0 1 0,-7 0-1 16,6 0 1-16,-6 0-11 0,6 0 0 0,-6 0 0 16,8 5 1-16,-8-5-1 0,18 14 1 0,-10 2-1 15,-2 6 1-15,-2 6 1 0,-1 6 0 0,-2 2 0 16,1-3 0-16,-2 4 0 0,-2 1 0 0,1 3-1 0,-1 2 1 16,2 2-7-16,0 6 1 0,-3 0-1 0,0-2 1 15,0-5-6-15,-1-1-1 0,1-2 1 0</inkml:trace>
  <inkml:trace contextRef="#ctx0" brushRef="#br0" timeOffset="-119924.65">25948 16194 791 0,'2'1'0'15,"-2"-1"0"-15,3-3 0 0,-3 3 108 0,5-3 2 0,-5 3-1 16,5-2 1-16,-5 2-35 15,6 0 1-15,-6 0-1 0,13 2 0 0,-13-2-23 0,28 3 0 0,-10-1 1 16,0-1 0-16,-3 1-24 0,0 1 0 0,1-1 0 16,0-1 2-16,0 1-8 0,1-1 1 0,2-1-1 15,2-1 2-15,1-2-5 0,2 1 2 0,3 1-2 16,2-3 1-16,3 0-2 0,3-3 0 0,2-1 0 16,1 0 0-16,3 2-2 0,1-2 0 0,2-1 0 15,3-1 1-15,4-1-1 0,3 0 0 0,-2 0-1 16,-2 0 2-16,-1 1 0 0,-1 1 1 0,0-1 0 0,-2 2 1 15,-1 2 0-15,-1 0 0 0,-1-2 0 0,-1-2 1 16,-2-1-1-16,-2-1 0 0,-3 1-1 0,-3 1 1 16,-5 2-3-16,-3 3 1 0,-5 1-1 0,-3-1 1 15,-7 0-6-15,-2 0 1 0,-7 5 1 0,5-3-1 0,-5 3-4 16,1-1 0-16,-1 1 0 0,-1 0 1 0,1 0-5 16,-4 0-1-16,4 0 1 0</inkml:trace>
  <inkml:trace contextRef="#ctx0" brushRef="#br0" timeOffset="-119378.99">27352 12870 979 0,'10'-3'0'16,"-10"3"0"-16,24-8 0 0,-24 8 81 0,18-4 1 16,-18 4-1-16,20-5 1 0,-20 5-14 0,23-3 1 15,-23 3-1-15,17-2 2 0,-17 2-45 0,10 6 2 0,-10-6 0 16,6 15 0-16,-6-15-22 0,6 25 0 0,-4-9 0 15</inkml:trace>
  <inkml:trace contextRef="#ctx0" brushRef="#br0" timeOffset="-118773.47">27195 13026 904 0,'0'0'0'0,"0"0"0"16,0 0 0-16,0 0 6 0,1 0 0 0,-1 0 0 0,3 0 1 0,-3 0 1 16,4 0-1-16,-4 0 1 0,1 0 0 0,-1 0-2 15,0 0 0-15,0 0 0 0,-1 0 1 0,1 0-6 16,0 1 0-16,0-1 0 15,-4 5 0-15,4-5-1 0,-6 11 1 0,6-11 1 16,-11 27-1-16,3-10 2 0,-3 2 1 0,0 0 0 0,0 0 0 16,-1-1 6-16,1-2 2 0,2 1-1 0,1 0 0 0,0 1 7 15,0-1 0-15,0 2 0 0,1 2 1 0,3-4 2 0,-3 2 1 16,1 0-1-16,-1 0 0 0,3 0 2 0,-1 0-1 16,0 0 1-16,2 2 0 0,3-2-4 0,0 0 0 15,0 0 0-15,0-2 1 0,3-1-7 0,2 0 2 16,3 0-2-16,0 0 2 0,0-1-5 0,0 3 1 0,0-4 0 15,-2-1 0-15,1-2-3 0,-3-2 1 16,3-2 0-16,-1-1 0 0,0-1-7 0,2-2 2 0,5-1-1 16,3-1 1-16,5-1-4 0,1-1 1 0,4-4-1 15,-1-2 1-15,2-2-1 0,3-1 0 0,-1-2 0 16,-2-2 0-16,0-4-1 0,0-1 0 0,-1 2-1 16,-2 1 2-16,-3 0-3 0,-4 2 1 0,-1 0-2 15,0-1 2-15,-2-1-2 0,-1-3 0 0,-2 2 0 16,-3-2 1-16,-1 2 0 0,-4-1 2 0,-3 1 0 15,-2-1 0-15,1 1 1 0,-3-4 0 0,0 2 0 0,-4 2 0 16,-2 0 0-16,-1-1 1 0,-2-1-1 0,0 0 1 16,-1 2 1-16,0-1 1 0,-1 2-1 0,1 2 1 15,0 5 2-15,-2-2 0 0,0 4 1 0,2 3 0 16,1 0 8-16,0 4 2 0,0 2-2 0,0 0 2 16,2-1 7-16,2 1-1 0,-1-1 0 0,-3 2 2 0,1 1-2 15,-3-1 1-15,1 0-1 0,-2 2 1 0,-1-2-4 16,-3 3 1-16,3 2-1 0</inkml:trace>
  <inkml:trace contextRef="#ctx0" brushRef="#br0" timeOffset="-118108.87">28052 13535 1431 0,'2'-4'0'15,"-2"4"0"-15,-2-16 0 0,2 16 30 0,-6-11 0 16,6 11-1-16,1-10 1 0,-1 10 23 0,7-9 0 0,-7 9 0 16,13-10 0-16,-13 10-17 0,19-9 1 0,-19 9 0 15,30-10 0-15,-9 4-30 0,4-2 1 0,1 0 0 16,-1 0 0-16,1 2-7 0,-1 0 1 0,2 1 0 16,2 0 1-16,1 0-3 0,2 1 1 0,0-3-1 15,-2-1 1-15,-1 0-1 0,-2 0 0 0,-1 1 0 47,-3-1 0-47,0 1-3 0,-2 3-1 0,-4-3 1 0,-3-1 1 0,-2-1-15 0,-4-1 1 0,-4 2 0 0,0 0 1 0,-4 1-27 0,0-1 2 0,-5-3-1 16</inkml:trace>
  <inkml:trace contextRef="#ctx0" brushRef="#br0" timeOffset="-117865.28">28361 12956 1206 0,'0'0'0'0,"0"0"0"16,0 0 0-16,0 0 0 0,16-8 0 0,-16 8-2 15,19 11 0-15,-19-11 1 0,24 29 0 0,-11-12 2 0,-2 4 2 16,-3 1-1-16,-1 2 0 0,-4-1 22 0,-3 3-1 16,-2-1 1-16,-1 2-1 0,-2 1 23 0,-3 2 2 15,-1 1-1-15,-1-1 0 0,-1 0 3 0,0-2 2 16,0 1-2-16,0 1 2 0,-2 3-6 0,0-3 0 15,2 3 0-15,1 2 1 0,2 0-22 16,2 1 1-16,0-1-1 0</inkml:trace>
  <inkml:trace contextRef="#ctx0" brushRef="#br0" timeOffset="-116188.36">29122 12970 414 0,'1'2'0'0,"-1"-2"0"0,2 5 0 16,-2-5 149-16,0 7 0 0,0-7 0 0,0 8 2 0,0-8-143 15,-3 0 1-15,3 0 0 0,-3 0 0 16,3 0-9-16,-4 0 0 0,4 0 0 0,-4 0 0 16,4 0-23-16,-7 0 1 0,7 0-1 0,-6 0 2 0,6 0-57 15,-7 0 2-15,7 0-1 0,-6-4 0 0,6 4 20 16,-6-5 0-16,6 5 0 0,-4-2 1 0,4 2 26 16,-3 0 2-16,3 0-1 0,-3 0 1 0,3 0 10 15,-3-4 1-15,3 4-1 0,-3-5 2 0,3 5 4 0,0-2 2 16,0 2-1-16,-2 0 1 0,2 0 2 0,0 0 1 15,0 0 1-15,-1 0-1 0,1 0 8 0,0 0 1 16,0 0-1-16,0 0 2 0,0 0 22 0,0 0 1 16,0 0 0-16,0 0 0 0,0 0 33 0,0 2 1 0,0-2-1 15,4 17 1-15,1 5 6 0,1 7 0 0,1 1 0 32,-2 3 1-32,1 4-17 0,4 4 1 0,-1-3-1 0,1 1 1 0,-1 1-4 0,1 1 1 0,1-1 0 15,0-1 0-15,2-1-3 0,0-1 1 0,-2-1 0 16,0 1 0-16,-1-3-4 0,-1 0 1 0,-1-1-1 15,-2-3 1-15,1 0-2 0,-2-1 1 0,-1-1-1 16,0-1 1-16,-3-3-6 0,-1-1 0 0,0 1 0 16,0 0 1-16,0-2-6 0,-1-4 0 0,-1-1 1 15,0-1 0-15,1 0-10 0,-1-1 0 0,-1-2 0 16,-2-3 0-16,-1-6-11 0,-1-2 0 0,7-2 1 0</inkml:trace>
  <inkml:trace contextRef="#ctx0" brushRef="#br0" timeOffset="-114877.22">24039 13851 389 0,'0'0'0'15,"0"0"0"-15,0 0 0 0,0 0 71 0,0-8 0 16,0 8 0-16,0-4 1 0,0 4-1 0,0-1 0 16,0 1 1-16,0 1 0 0,0-1-35 0,0 4 0 15,0-4 0-15,1 3 0 0,-1-3-17 0,7 5 1 0,-7-5-1 16,6 6 0-16,-6-6-3 0,7 14 0 0,-7-14 0 15,8 11 0-15,-8-11-2 0,11 10 0 0,-11-10-1 16,8 9 1-16,-8-9-2 0,4 10 2 0,-4-10-2 16,5 9 2-16,-5-9-4 0,7 3 0 0,-7-3 1 15,3 5-1-15,-3-5 0 0,3 2 0 0,-3-2 0 16,6 3 2-16,-6-3 3 0,5 3-1 0,-5-3 1 16,6 3 1-16,-6-3 3 0,13 3 0 0,-13-3 0 15,15 4 2-15,-15-4 1 0,27 3 1 16,-11-3-1-16,-2 0 1 0,-1 1-3 0,-2 1 2 0,2-2-2 0,1 0 2 15,2 0-6-15,0-2 3 0,0-2-1 0,0-3 0 16,0 1-6-16,0 1 1 0,1-1-1 0,1-2 2 16,-2 0-6-16,0 2 1 0,-2-1-1 0,2 1 1 15,-5 0-7-15,-1-1 1 0,-2 1-1 0,-2 1 0 0,-6 5-2 16,9-8 1-16,-9 8-1 0,5-3 1 0,-5 3-2 16,5-1 0-16,-5 1 0 0,2-5 0 0,-2 5-1 15,1-3 0-15,-1 3 0 0,0-4 1 0,0 4-4 0,0-1 2 16,0 1-1-16,0 0 0 0,0 0-2 0,0 0 0 15,0 0 1-15</inkml:trace>
  <inkml:trace contextRef="#ctx0" brushRef="#br0" timeOffset="-109845.48">29289 13236 1206 0,'2'-1'0'0,"-2"1"0"0,11-11 0 16,-11 11 26-16,21-21-1 0,-21 21 1 0,31-19 0 0,-11 11 8 15,2 2-1-15,2 1 1 0,1 0 1 0,2 0 0 16,4 2-1-16,-3 0 1 0,1 2 1 0,0 1-13 16,-1 1-1-16,1 2 0 0,0-1 2 0,-1 4-7 15,1-1 1-15,0 0 0 0,0-1 0 0,1 3-8 0,0-2 1 16,-3-1-1-16,-1 1 1 0,-6 0-2 0,-2 0 1 15,-5-1-1-15,-5-4 2 0,-8 0-7 0,1 2 2 16,-1-2-2-16,-9-2 2 0,-1 2-5 0,-1 0 0 16,-7 0 0-16</inkml:trace>
  <inkml:trace contextRef="#ctx0" brushRef="#br0" timeOffset="-109603.55">29228 13425 1293 0,'0'0'0'0,"0"0"0"16,0-5 0-16,0 5 13 0,0-5-1 0,0 5 0 16,0-1 2-16,0 1 11 0,0 0 0 0,0 0 0 0,0 1 1 15,0-1-7-15,7 0 0 0,-7 0 0 0,29 2 0 16,-4-2-6-16,7 0 0 0,0 0 0 0,-3 0 1 15,-2-2-4-15,-2 1 1 0,2-4-1 0,2 2 2 16,1-2-2-16,0-1 1 0,1 1 0 0</inkml:trace>
  <inkml:trace contextRef="#ctx0" brushRef="#br0" timeOffset="-108905.87">30161 13083 1255 0,'0'0'0'0,"0"0"0"16,0 0 0-16,0 0 24 0,0 0-1 0,0 0 1 15,0 0 1-15,0 0 22 0,0 0 0 0,0 0 0 16,0-7 1-16,0 7-10 0,0-4 2 0,0 4-2 16,0-5 1-16,0 5-14 0,0-11 0 0,0 11-1 15,5-11 1-15,-5 11-13 0,11-15 2 0,-11 15-2 0,11-20 2 16,-11 20-8-16,14-26 2 0,-14 26 0 0,19-20 0 15,-19 20 1-15,23-19 0 0,-23 19 0 0,28-18 1 16,-28 18 0-16,31-20 0 0,-15 12 0 0,-2-2 0 16,0 4 3-16,1 1-1 0,-1 1 0 0,-1 0 1 15,0 4-1-15,-1 0 1 0,3 0 1 0,-3 2-1 16,-2 0 2-16,-2 2 0 0,2 1-1 0,1 1 2 0,3 4-5 16,2-1 1-16,-2 4 1 0,-1 1-1 0,-3 2-2 15,-2 0 1-15,0 1 1 0,-2 1-1 0,-3 1-2 0,-1 1 0 16,-2 3 0-16,-2 0 0 15,-1 1 0-15,0 1 1 0,-2-1 0 0,-5 0 0 0,-2 1-3 16,-4 2 1-16,-3-3-1 0,-2-3 1 0,-3-2-2 0,-2-4 0 16,-1 0-1-16,-3-4 1 0,-3-3-4 0,-2-2 0 15,-1 0 1-15,3 1-1 0,3-4-2 0,-1-2 0 16,4 1 0-16,3 1 0 0,7-1-1 0,4-2 0 16,4 0-1-16,1 1 1 0,8-1-3 0,-5 2 0 15,5-2 1-15,-2 0 0 0,2 0-4 0,0 0 0 0,0 0 0 16,0 3 1-16,0-3 1 0,0 0 1 0,0 0-1 15,0 3 1-15,0-3 0 0,7 3 1 0,4 2 0 16,5 1 0-16,6 2 2 0,5 2 0 0,2-4 0 16,-2-1 0-16,-3-2 0 0,-2-1 1 0,0-1 0 15,1 4 0-15,-1-5 0 0,0 2 1 0,-1-1-1 16,0 1 1-16,0-2 0 0,-1-2 0 0,1 1 0 16,0-1 2-16,-2 2-1 0,0 0 1 0,0 0 1 15,-1 0-1-15,-1 0-3 0,-1 0 1 0,-2 2 0 0</inkml:trace>
  <inkml:trace contextRef="#ctx0" brushRef="#br0" timeOffset="-108225.27">30754 12856 1444 0,'1'-3'0'0,"-1"3"0"0,5-14 0 0,-5 14 17 0,10-18 1 16,-10 18 0-16,5-17-1 0,-5 17 10 0,1-8 0 16,-1 8 0-16,0-3 0 0,0 3-10 0,0 0 0 15,0 0 0-15,0 0 1 0,0 0-9 0,0 0 0 0,0 0 0 16,0 0 0-16,0 0 0 0,0 0 1 0,0 0-1 15,0 0 1-15,0 0 1 0,0 3 0 0,0-3 0 16,-8 16 2-16,0 3 1 0,-3 5 2 0,1-1 0 16,3 0-1-16,0-3 5 0,2 1 0 0,1-1 0 15,-1 1 0-15,0-2 3 0,2 0 0 0,1-2 1 16,-1-1-1-16,-2-5-6 0,0 0 0 0,2 0 0 16,2 0 0-16,-1 1-4 0,1-1 2 0,1 1-1 15,3 1 1-15,1 1-5 0,3-3 1 0,1 2 0 16,1 0 1-16,3 1-5 0,2 2 2 0,0-4 0 15,-1-1 0-15,0-1-3 0,1-2 1 0,2-2-2 0,-3-1 2 16,-4-2-1-16,-1-1-1 0,0 1 1 0,0-3 0 16,2 0-2-16,-1 0 2 0,3-5-1 0,2 2 1 15,2 0-2-15,0-2 1 0,-2-3-1 0,-1-1 2 16,-2-4 1-16,-1-1-1 0,-2-2 1 0,0-2 0 0,-2 1-2 16,-3 1 2-16,0-3 0 0,0 2 0 0,-1-1-2 15,0 1 2-15,1 3-1 0,-2-2 0 0,1 3 0 16,0 4 0-16,-1 2-1 0,1 3 1 0,-2 4-2 15,1-8 1-15,-1 8-1 0,0-3 1 0,0 3-2 16,0-4 0-16,0 4 1 0,0-3 0 0,0 3 0 0,0-3-1 16,0 3 0-16,0 2 2 0,0-2-2 0,-3 3 1 15,3-3-1-15,-8 16 1 0,0 3 1 0,-1 4-1 16,1 3 1-16,1-1-1 0,4 2 2 16,0 1 0-16,1 1-1 0,1 1 1 0,1 0 1 15,1 0 0-15,1 0 1 0,-2-1 0 0,-2-2 0 0,1-2 0 16,-1 0 0-16,-1 2 1 0,0-1-4 0,-2-1 2 0,-1 2 0 15,-1-2 0-15,-1 1-2 0,-1-1 1 16,-2 0-1-16,-2-1 2 0,-3-3-1 0,-2-1-1 0,-2-1 1 16</inkml:trace>
  <inkml:trace contextRef="#ctx0" brushRef="#br0" timeOffset="-106993.23">31009 13376 1192 0,'1'-2'0'0,"-1"2"0"0,10-10 0 0,-10 10 73 16,10-14 1-16,-10 14 0 0,14-14 1 0,-14 14-6 0,21-10 1 16,-21 10-1-16,22-6 1 0,-22 6-15 0,22-3 0 15,-22 3 0-15,26-2 0 0,-26 2-32 0,27 2 1 16,-27-2-1-16,22 0 1 0,-22 0-4 0,10 2 2 15,-10-2-1-15,6 0 0 0,-6 0-5 0,3 0 0 0,-3 0-1 16,5 0 2-16,-5 0-4 0,6 0 0 0,-6 0 0 16,8-5 1-16,-8 5-4 0,20-7 0 0,-20 7 0 15,27-4 1-15,-10 2 3 0,2 1-1 16,0-1 1-16,-3 0-1 0,0 2 2 0,-1 2-1 16,-1 0 1-16,-3-2 1 0,-3-2-6 0,-1 0 1 0,-7 2 0 15,9 2 1-15,-9-2-11 0,5 0 1 0,-5 0-1 16,3 2 1-16,-3-2-3 0,2 0 1 0,-2 0 0 15,0 0 0-15,0 0-9 0,0 0 1 0,0 0 0 16</inkml:trace>
  <inkml:trace contextRef="#ctx0" brushRef="#br0" timeOffset="-106659.56">31179 13038 1293 0,'2'-1'0'0,"-2"1"0"0,3-3 0 0,-3 3 7 0,3-4 0 15,-3 4 0-15,4-3-1 0,-4 3 0 0,1-1 0 16,-1 1-1-16,0 0 1 0,0 0-2 0,0 0 1 16,0 0-1-16,0 0 2 0,0 0-4 0,0 0 1 15,0 0 1-15,-1 3-1 0,1-3 2 0,-4 8-1 16,4-8 1-16,-6 25-1 0,1-4 5 0,-1 4 1 15,3 2 0-15,3-2 0 0,1-1 5 0,2 1 0 16,-1-1-1-16,0 1 2 16,-1-4 11-16,2 1 1 0,1 0-1 0,-3 0 1 0,1-1 2 0,-1-2 0 15,3-3 1-15,-3-3 0 0,-1-4-2 0,0-1 2 0,0-2-2 16,0-1 1-16,0-5-5 0,0 5 0 0,0-5-1 16,0 6 2-16,0-6-13 0,0 3 2 0,0-3-1 15</inkml:trace>
  <inkml:trace contextRef="#ctx0" brushRef="#br0" timeOffset="-106177.11">31667 12943 1507 0,'5'-3'0'16,"-5"3"0"-16,13-11 0 0,-13 11 13 0,11-11 1 15,-11 11-1-15,22-13 0 0,-6 7 14 0,3 1 1 16,-1 0-1-16,-2 2 1 0,-2 2 15 0,-1-1 1 0,-2 2 0 16,-3 0-1-16,-2 2-10 0,-3 1-1 0,-3-3 1 15,7 11 1-15,-6-3-4 0,1 1 1 0,0 6 1 16,-2 4-1-16,-2 4-3 0,0 6 0 0,-1-1 0 16,-2-1 0-16,-3-1-4 0,-1-3 0 0,-1 3-1 15,1-3 2-15,-1 3-8 0,1-6 1 0,1-1 0 16,0 0 0-16,-2-3-5 0,1-2 2 0,1-1-1 15,1 0 1-15,4-1-5 0,0-2 1 0,0 1 0 16,-2 2 1-16,0-2-3 0,0 1-1 0,2 1 1 16,2 3 0-16,-3 1-5 0,0 4 0 0,0 1 0 15,4 0 0-15,2 0-4 0,0 2 1 0,-1 0 0 16,2 0 1-16,4-2-2 0,1-2 0 0,1-1 0 0,-1-1 0 16,-1-5-3-16,-1-2 1 0,0-3 0 0</inkml:trace>
  <inkml:trace contextRef="#ctx0" brushRef="#br0" timeOffset="-105585.52">29689 13865 1168 0,'-9'1'0'0,"9"-1"0"16,-15 5 0-16,15-5 13 0,-3 5 1 0,3-5-1 16,-6 6 1-16,6-6 8 0,-15 7 2 0,15-7-2 15,-11 6 2-15,11-6-23 0,-3 6 0 0,3-6 0 0,-3 5 1 16,3-5-7-16,-3 3 0 0,3-3-1 0,-4 5 2 16,4-5-26-16,-3 6 1 0,3-6-1 0,0 3 1 15,0-3-24-15,-1 5 2 0,1-5-2 0,0 3 1 16,0-3-8-16,0 3-1 0,0-3 1 0,0-1-1 15,0 1-11-15,0-2 2 0,0 2-1 0,4 2 0 0,-4-2 41 16,7-3 1-16,-7 3-2 0,13 0 2 0,-13 0 17 16,23-7 1-16,-7 3-2 0,2 0 2 15,3 1 25-15,1 0-1 0,2 0 0 0,-2 1 2 0,0 1 42 16,1-1 0-16,-1 2 1 0,0 2 0 0,1-1 7 0,1 1 0 16,0 0 0-16,-1-1 2 0,3 1-3 15,-1-1 1-15,1 1-1 0,1-1 1 0,2 1-15 16,-1 0 2-16,-2-1-2 15,-2 2 2-15,0-1-5 0,-2 1 0 0,-3-3 0 0,-1 3 0 16,-4 0-6-16,-3 1 0 0,-1-3 1 0,-5 1-1 0,-5-2-11 0,3 0-1 16,-3 0 0-16,-2 0 1 0,2 0-13 0,-1 0 1 0,1 0 0 15</inkml:trace>
  <inkml:trace contextRef="#ctx0" brushRef="#br0" timeOffset="-105359.84">29638 14120 1293 0,'2'0'0'0,"-2"0"0"16,4 0 0-16,-4 0 13 0,4 1-1 0,-4-1 0 15,4 3 2-15,-4-3 9 0,7 8 1 0,-7-8 0 0,13 7-1 16,-13-7-5-16,20 11 0 0,-20-11 0 16,31 12 0-16,-12-7-6 0,3 0 1 0,2 0-1 0,-2-1 1 15,1 0-1-15,-1-3-1 0,2 1 0 0,0 1 0 16,-2-1 2-16,0-2 0 0,1 0 1 0,-1 1-1 15,0-1-1-15,2 0 1 0,2 0-1 0,-1-1 0 16,1-4-6-16,-1-2 0 0,1 1-1 0</inkml:trace>
  <inkml:trace contextRef="#ctx0" brushRef="#br0" timeOffset="-104751.15">30687 14120 1130 0,'-2'-2'0'0,"2"2"0"16,0-1 0-16,0 1 15 0,-1 0 1 0,1 0 0 15,0 0-1-15,0 0 17 0,-2 0 0 0,2 0 1 16,-1-5-1-16,1 5-5 0,-4-7 1 15,4 7-1-15,-3-6 1 0,3 6-13 0,-3-6 1 0,3 6-2 16,-2-7 2-16,2 7-5 0,0-11 2 0,0 11-1 16,0-12 0-16,0 12 2 0,7-13 0 0,-7 13 1 15,16-22 0-15,-16 22-2 0,22-30 2 0,-6 16-2 16,3 2 2-16,3 3-3 16,4 1 1-16,-1 2 0 0,1 1 0 0,-1 2-6 0,1 1 1 0,-1 1-1 15,1-1 0-15,-1 2-1 0,1 2 0 0,-4-1-1 16,-1 2 2-16,-2-1-5 0,-3 0 2 0,-3 1-1 0,-4 1 0 15,-2 1-2-15,-4 0 1 0,-3-5-1 0,5 11 0 0,-4-5-1 16,-1 1 1-16,-3 1-1 0,-2 3 1 16,-4 5-1-16,-2 1 0 0,-5 0 0 0,-4 2 1 0,-3 0-1 15,-5 0 0-15,-2 0 0 0,-2-3 0 0,-1 0 0 16,-2-2 0-16,0 1 0 0,0-1 0 16,0-2 0-16,0 0 0 0,4-5 0 0,6 1 0 15,6-1 0-15,3-1 0 0,3-4 0 0,2 1 0 0,3 0-1 16,3 0 1-16,5-3 0 0,-5 5 0 0,5-5 0 0,-3 3 0 15,3-3 0-15,-3 3 0 0,3-3 0 0,0 3 0 16,0-3 0-16,0 3 0 0,0-3 1 0,5 7 1 16,1-2 0-16,2 4 0 0,5 1 6 0,1 4-1 15,2 0 1-15,0 0 0 0,-2 1 8 0,1-1 1 16,-1-2 0-16,0 1-1 0,2-2 7 0,2-3-1 16,-1-2 1-16,1 1-1 0,1-1 3 0,3 0 1 0,2-1 0 15,-1 0-1-15,-1-2-2 0,2-1-1 0,1-1 1 16,1 2 0-16,-1-1-8 0,1-2-1 0,-2 0 1 15,0 0 0-15,-1 0-5 0,1 2 0 0,-1-4 0 16</inkml:trace>
  <inkml:trace contextRef="#ctx0" brushRef="#br0" timeOffset="-104225.08">31505 14132 1394 0,'0'0'0'0,"0"0"0"0,1 0 0 0,-1 0 25 16,8-8 0-16,-8 8-1 0,8-6 1 0,-8 6 18 16,3-3-1-16,-3 3 1 0,0-3 1 0,0 3-25 15,0-3 1-15,0 3 0 0,0-4 1 0,0 4-17 16,0-1 0-16,0 1 1 0,0-3 1 0,0 3-5 0,-1 0 0 15,1 0 0-15,-8 3 1 0,8-3 0 0,-29 8 1 16,8-2-1-16,1 2 0 0,-3 3 4 0,-2 2-1 16,2-1 1-16,6 1 0 0,4 0 1 15,4-1 1 1,4 1 0-16,2 0 1 0,4-1 5 0,4 1 0 0,1 1 1 0,2 2-1 0,2 2 1 0,1-1 1 16,3 0-2-16,1 2 2 0,-1 2-6 0,2 0 1 15,2-1 1-15,-1-4-1 0,1-3-3 0,-1-1-1 0,2-1 1 16,2-1 0-16,-2-1-2 0,0 2-1 0,-1-1 1 15,-2-2 1-15,-2 0-6 0,-1 0 0 0,-2-2 0 16,-3-1 1-16,-8-5-4 0,3 1 1 0,-3-1 0 16,-5 4 0-16,5-4-21 0,-8 3 1 0,-3-2 0 15,-5 1-1-15,-4-2-31 0,-6 0-1 0,1 0 0 16,1 0 1-16,0-2 0 0,0-1 2 0,0 2-2 16,0-1 1-16,2 2 12 0,1 2 1 0,2-1-1 15,0 1 1-15,1-1 17 0,4 1 0 0,3-2 0 16,3 1 1-16,8-1 7 0,-3 0 1 0,3 0-1 0,0 0 1 15,0 0 5-15,0 0 0 0,0 0 0 0,0 0 1 16,0 0-3-16,0 0 1 0,0 0 0 0,0 0 0 16,0 0-2-16,0 0 0 0,0 0 0 0</inkml:trace>
  <inkml:trace contextRef="#ctx0" brushRef="#br0" timeOffset="-103861.39">31398 14166 326 0,'1'-2'0'0,"-1"2"0"16,4-3 0-16,-4 3 2 0,3-3 1 15,-3 3-1-15,5-7 1 0,-5 7 4 0,12-6 0 0,-12 6-1 16,16-9 1-16,-16 9 13 0,18-7 2 0,-18 7-2 15,25-6 1-15,-9 3 17 0,2 1 2 0,-1 1-2 16,-1 1 1-16,0 1 11 0,0 2 2 0,2-1 0 16,1-1-1-16,1 3 18 0,3 0-1 0,1 1 1 15,0 1-1-15,1 1 2 0,2 1 0 0,3 0 1 47,1 0 0-47,-1-1-17 0,2 1 0 0,0 0-1 0,-2 0 2 0,-3 0-2 16,-1 0 0-16,-4-2 0 0,-3-1-1 0,-3-2-9 0,-3 0 0 0,-5 1-1 0,-3-3 2 0,-5-1-10 0,1 0 1 0,-1 0-1 0,-3 0 1 15,3 0-9-15,-3 0 1 0,3 0 0 0,-15-1 0 16,1-4-8-16,-5 0 0 0,-2 2 0 0</inkml:trace>
  <inkml:trace contextRef="#ctx0" brushRef="#br0" timeOffset="-103109">30475 14690 1419 0,'0'0'0'0,"0"0"0"0,6 0 0 0,-6 0 33 15,10 0 0-15,-10 0 1 0,5 0 0 0,-5 0-5 16,1 0 0-16,-1 0 0 0,0 0 0 0,0 0-15 15,0 0-1-15,0 0 1 0,0 0 0 0,0 0-10 0,5 1-1 16,-5-1 0-16,5 0 2 0,-5 0-3 0,6 5 2 16,-6-5-2-16,3 0 1 0,-3 0 2 0,7 0-1 15,-7 0 1-15,8 0-1 0,-8 0 6 0,17 2 0 16,-17-2 0-16,24 3 0 0,-24-3 8 0,30 4 0 16,-14 0 0-1,0-1 0 1,0 0 7-16,2 0 0 0,1 0-1 0,0 0 1 0,0 2 3 0,2 0 1 0,3 0-1 0,1 1 2 0,4-3-2 0,3 4 0 0,1-1 0 15,1 2 1-15,1 1-3 0,2 2-1 0,1-1 1 16,0-2 0-16,0-2-3 0,1 0-1 0,0 1 0 16,3-2 2-16,-1-4-6 0,1-1 1 0,-1-1 0 15,1-1 0-15,-1-1-4 0,0 0 0 0,-2-2 0 16,-4-1 1-16,-5-1-5 0,-3 1 0 0,-5 0 0 16,-4 1 2-16,-7 0-6 0,-3 3 0 0,-8 2 0 15,6-3 1-15,-6 3-5 0,2-1 2 0,-2 1-1 0,0 0 1 16,0 0-4-16,-2 1 1 0,2-1 0 15,-6 3 1-15,0 1-3 0,-4 0 0 0,-4 3 0 16,-5-3 1-16,-4 0-3 0,-2-3 0 0,-2 1 0 0</inkml:trace>
  <inkml:trace contextRef="#ctx0" brushRef="#br0" timeOffset="-102796.08">30489 14819 1206 0,'2'4'0'0,"-2"-4"0"0,1 0 0 0,-1 0 22 0,0 0 1 15,0 0-1-15,0 0 1 0,0 0 14 0,0 3 1 16,0-3 0-16,7 8 0 0,-7-8-19 0,17 14 0 16,-17-14 0-16,32 19 2 0,-11-10-11 0,3 1 1 15,0-2 0-15,0 0 0 0,-2-2-1 0,0-1 2 0,2-2-1 16,3-1 0-16,4-1 8 0,0 1 1 0,5-2-1 15,0 0 2-15,2 0 8 0,4 0 0 16,3 0 0-16,2 1 1 0,6-1 2 0,1 0-1 16,0 2 1-16,-3-2 0 0,-3-2 2 0,-2-1 1 0,-3 0 0 15,-3 1-1-15,-5 1-7 0,-4-1 0 0,-6 1 0 16,-4-1 1-16,-7 1-10 0,-4 1 0 0,-10 0 0 16,6 0 1-16,-6 0-14 0,-2 0 0 0,-4 0 1 15</inkml:trace>
  <inkml:trace contextRef="#ctx0" brushRef="#br0" timeOffset="-102529.39">30508 14949 1381 0,'2'2'0'0,"-2"-2"0"0,6-3 0 0,-6 3 19 15,7 0 0-15,-7 0 0 0,11 0 0 0,-11 0 5 16,13 3-1-16,-13-3 1 0,31 5-1 0,-2-2-10 16,6 0-1-16,2 0 1 0,1 2 0 0,4 0-7 0,1-1 0 15,1 1 1-15,2 0 0 0,2 0 3 0,2-1 1 16,1 0-1-16,0-3 1 0,1 2 16 0,3 0 1 16,-3 1-1-16,-2-1 1 0,-4-2 0 0,-3 1 1 15,-2 0-1-15,-3-1 0 0,-2 1-9 0,-5-1 1 16,-3 1-1-16</inkml:trace>
  <inkml:trace contextRef="#ctx0" brushRef="#br0" timeOffset="-100961.73">13395 4979 12 0,'2'-8'0'0,"-2"8"0"0,1-20 0 15,-1 20 0-15,-3-16 0 0,3 16 0 0,2-16 0 16,-2 16 0-16,11-17 0 0,-11 17 0 0,8-16 0 16,-8 16 0-16,6-5 0 0,-6 5 0 0,11 0 0 15,-11 0 0-15,13 0 0 0,-13 0 0 0,24 13 0 0,-3 3 0 16,4 4 0-16,-3 6 0 0,-1-1 0 0,-3 7 0 15,1 4 0-15,-5 0 0 0,0 6 0 0,1-1 0 16,1 3 1-16,-5-1-1 0,2 4 1 0,-1-2 0 0,1 1 0 16,1-8 0-16,6-2 1 0,-3-4-1 0,4-1 1 15,0-5 0-15,-1-6 0 0,6-4 1 0,-4-3-1 16,2-5 0-16,0 0 2 0,-2-7 6 0,2-1 0 16,-2-5 0-16,7-2 0 0,0-6 11 0,0-3 1 15,4-1-1-15,2-7 1 0,2-1 23 0,1-2 1 16,0-3 0-16,0 1 0 0,2-4 15 0,3 1-1 15,2-4 1-15,1-1 0 0,0 1 7 0,1 1 1 16,0 0-1-16,1 2 2 0,-1 0-14 0,-1-1 0 16,-3 3 0-16,1 1 1 0,-4 1-28 0,0 2 1 0,-3 4-1 15</inkml:trace>
  <inkml:trace contextRef="#ctx0" brushRef="#br0" timeOffset="-100560.5">14193 5336 1105 0,'0'0'0'0,"0"0"0"0,7-4 0 16,-7 4 4-16,6 4 1 0,-6-4-1 0,10 3 2 0,-10-3 7 15,13 5 2-15,-13-5 0 0,23 3-1 16,-2 1-1-16,0-2-1 0,-4 6 0 0,-5 3 1 0,-3 0-6 16,-4 3 2-16,0 2 0 0,-1 0 0 0,3 1-3 15,-4 4 0-15,2 0-1 0,0-1 2 0,-4-1-3 16,2 2 2-16,2-4 0 0,2 2-1 0,-1-3 1 0,0-2-1 16,1 2 1-16,4-3 1 0,-2-2-3 0,4-6 1 15,1-2-1-15,1-3 2 0,1-3-2 0,4-2 1 16,1-8-1-16,5-3 2 15,4-7 2-15,7-3 0 0,1-2 0 0,3-9 0 0,9-4 4 0,1-3-1 16,6-2 0-16,4-3 0 0,4-3 11 0,2-1 0 0,0 3-1 16,8 1 2-16,-3 0-4 0,2-1 1 0,-5 3 0 15,1 4 1-15,0 4-7 0,-1 2 2 0,-5 9-2 16,-4 6 2-16,-6 7-10 0,-3 6 1 0,-8 4-2 16</inkml:trace>
</inkml:ink>
</file>

<file path=ppt/ink/ink4.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36:30.418"/>
    </inkml:context>
    <inkml:brush xml:id="br0">
      <inkml:brushProperty name="width" value="0.05292" units="cm"/>
      <inkml:brushProperty name="height" value="0.05292" units="cm"/>
      <inkml:brushProperty name="color" value="#FF0000"/>
    </inkml:brush>
  </inkml:definitions>
  <inkml:trace contextRef="#ctx0" brushRef="#br0">17807 11221 1030 0,'-2'-2'0'16,"2"2"0"-16,-1-9 0 0,1 9 22 0,0-5 1 0,0 5-1 15,-5-3 0-15,5 3 74 0,0-2-1 0,0 2 1 16,0-3 0-16,0 3-63 0,0 0-1 0,0 0 1 16,0 0 0-16,0 0-9 0,0 0 0 0,0 0-1 15,0 0 2-15,0 0-12 0,0 0 2 0,0 0-1 16,0 0 1-16,0 0-4 0,0 0 0 0,0 0 1 16,0 3-1-16,0-3-2 0,0 8 0 0,0-8 0 15,5 29 0-15,-2-6-1 0,0 7 1 0,0 0 0 16,0 1 0-16,-1-3 6 0,0 1 2 0,-1 1-1 15,1 1 1-15,-1 3 5 0,-1 2 1 0,0-4-1 0,0 1 2 16,0 0-1-16,0 0 1 0,0 1-1 0,-1-3 1 16,-1-2-3-16,1-1 2 0,-1 1-1 0,0-7 1 15,2 0-7-15,-3-1 1 0,2-4 0 0,-1-1 1 16,0-2-5-16,1-3 2 0,1 0 0 0,0-6-1 0,0-5-3 16,0 5 2-16,0-5-1 0,0 3 0 0,0-3 0 15,0 3 0-15,0-3 0 0,0 2 1 0,0-2-1 16,0 0 0-16,0 0 1 0,0 0-1 0,0 0-3 15,0 0 0-15,0 0 0 0</inkml:trace>
  <inkml:trace contextRef="#ctx0" brushRef="#br0" timeOffset="755.1">18126 11295 1394 0,'0'0'0'0,"0"0"0"0,0-9 0 0,0 9 31 16,-4-26-1-16,4 26 0 0,0-17 1 0,0 17 1 15,0 0 2-15,0 0-1 0,0 6 1 0,0-6-23 16,5 5 1-16,-5-5-1 0,3 6 0 0,-3-6-11 15,0 8 1-15,0-8-1 0,0 14 1 0,0-14-3 0,5 24 1 16,-2-8-1-16,0 1 1 0,-1 2-3 16,1 2 2-16,2 0 0 0,3-1-1 0,0 1 0 0,0-5 1 15,2 1-2-15,-3 2 2 0,0 2-1 16,-1-1 1-16,1 1-1 0,1-1 1 0,3 1 2 0,-3-5 0 16,0 0 0-16,0 1 0 0,1 0 3 0,-1 1 2 15,0-2-1-15,2-2 1 0,-1 0 3 0,2 0 1 16,2 1-1-16,0-3 1 0,-2-1 1 0,2-1 0 15,0-2 0-15,-1 0 1 0,-2 1-1 0,1 1 1 16,2-2 1-16,-4-2-1 0,3 0-3 0,0-4 0 0,-2 0-1 16,1-1 1-16,2 2-2 0,-4-3 0 0,4-3-1 15,0 0 2-15,-2-2-5 0,2-3 1 0,-1-1 1 16,0-1-1-16,-1-1 1 0,0-1-1 0,0-3 0 16,0-1 1-16,0-1-1 0,-1 0 2 0,0-1-1 15,-1-1 1-15,-1-1 0 0,-3-1 2 0,0 0-2 16,-2-5 2-16,-2-1 6 0,1-3 0 0,-4 1-1 15,1 2 2-15,-6 0 3 0,1 2-1 0,-2 1 1 0,-1 0 1 16,-1 2 4-16,0 3-1 0,-1 2 0 0,-1-2 2 16,-3 3-1-16,2 2 1 0,-3 1-1 0,2 0 2 15,0 4-4-15,-1 3 1 0,1-2 0 0,0 3 1 16,-2 2-4-16,3 3 0 0,0 1 0 0,-3 2 1 0,-1 1 0 16,-1 0 1-16,-1 3-1 0,5-1 1 15,1 2-3-15,0 3 1 0,2-3-1 0,0 1 1 0,1-1-5 16,3-1 2-16,0-1-1 0,1 0 1 0,1 1-4 15,3-1 0-15,1 0 1 0</inkml:trace>
  <inkml:trace contextRef="#ctx0" brushRef="#br0" timeOffset="1376.07">19091 11156 1632 0,'0'3'0'0,"0"-3"0"0,-1-6 0 0,1 6 44 16,-5-7 0-16,5 7 0 0,-2-4 0 0,2 4 19 15,0-2 1-15,0 2 0 0,0 0 0 0,0 0-26 16,0 0 2-16,0 0-2 0,0 3 1 0,0-3-29 16,0 8 1-16,0-8 1 0,0 32-1 0,0-5-8 0,-3 4 2 15,3 1-2-15,0 1 2 0,0-1-3 0,0 0 0 16,3 2 0-16,2-2 1 0,-2 3-2 0,2 1 0 15,0-2 0-15,-2-3 0 16,2-2 1-16,-3-2 2 0,4-4-2 0,-1 1 1 0,0-3 2 0,-1-2-1 16,1-5 1-16,1 2 0 0,-2-2 3 0,0-1 0 15,1-2 0-15,-2 0 1 0,-1-2 0 0,1-2 0 0,-3-7 0 16,2 11 1-16,1-6-1 0,0 1 1 0,-3-6-1 16,5 9 1-16,-5-9-2 0,8 2 1 0,-8-2-1 15,1 3 1-15,-1-3-4 0,4 3 2 0,-4-3-1 16,1 0 0-16,-1 0-1 0,0 0-1 15,0 0 1-15</inkml:trace>
  <inkml:trace contextRef="#ctx0" brushRef="#br0" timeOffset="2048.13">19503 11164 1105 0,'0'-2'0'0,"0"2"0"15,0-6 0-15,0 6 39 0,0-5 0 0,0 5 1 0,0-6-1 16,0 6-2-16,0-3 1 0,0 3-1 0,0-4 1 16,0 4-24-16,0-3-1 0,0 3 1 0,1 0-1 15,-1 0-11-15,7 0 1 0,-7 0-1 0,4 3 0 16,-4-3-2-16,12 4 0 0,-12-4 0 0,11 4 0 15,-11-4 0-15,14 13 0 0,-14-13 0 0,14 25 0 0,-7-7 0 16,-1 1 1-16,1 1 0 0,-1 1 1 0,0 3 0 16,-1-2 1-16,0 5 1 0,-2-2-1 15,-1 7 5-15,-2-1 0 0,0 3-1 0,-2-1 1 16,2 2 4-16,-3 0 0 0,1-4-1 16,-1-1 1-16,1-3 3 0,1-1 0 0,-1-6-1 0,-2 2 1 15,0-1 4-15,0-2 0 0,0-2 0 16,3-1 1-16,1-2 6 0,0-1 1 0,1 0-1 15,3-5 1-15,-4-8 0 0,1 8 1 0,-1-8-1 0,2 4 1 0,-2-4-2 16,0 2-1-16,0-2 1 0,1 3 0 0,-1-3-4 0,8 0 1 16,-8 0-1-16,5 0 1 0,-5 0-6 0,8-5 0 15,0-3 0-15</inkml:trace>
  <inkml:trace contextRef="#ctx0" brushRef="#br0" timeOffset="2700.56">20014 11222 1394 0,'0'0'0'0,"0"0"0"0,0-1 0 0,0 1 23 16,0-7-1-16,0 7 1 0,0-3 0 0,0 3 3 0,0-3 1 16,0 3-1-16,0-3 1 0,0 3-13 0,0-2 2 15,0 2 0-15,0 5-1 0,0-5-11 0,0 2-1 16,0-2 1-1,-3 19 0-15,0-2-3 0,0 8 0 0,0 1 0 0,1-4 1 0,-1-3-1 0,3-2 0 16,0 1 0-16,-2 1 1 0,2 1 0 0,2-2 1 16,1 1-1-16,-3 1 0 15,0-2 5-15,0 1 1 0,0 0 0 0,3 3-1 0,0-2 10 16,1 1 1-16,-1-4-1 0,0 2 1 16,2 2 3-16,-4-5 1 0,4-2-1 15,1-1 0-15,1-2 5 0,-1-2 1 0,2-2-1 16,-3-3 1-16,3 0 0 0,1-4 0 0,4 1 0 0,3-1 1 15,3-1-7-15,4-3 0 0,0 0 1 16,1-3 0-16,0-1-4 0,2-1 1 0,-1-2-1 16,-1 0 1-16,0-2-3 0,2-3 1 0,-6 0-2 15,1-4 2-15,0-1-4 0,0-1-1 16,-1 0 0-16,-1-5 1 0,-1 0-4 0,-2-1 1 16,-3-2 0-16,-2-1 0 0,-3 3 0 15,-4-1 0-15,0 1 0 16,-4 3 1-16,-4-4 2 0,-3 4-1 0,-3 1 0 0,-1 3 1 0,-4-1 2 15,0 3 1-15,-5 3 0 0,0 2 0 16,-1 3 2-16,-1 2 1 0,-2-1-1 0,-3 2 1 0,-2 3-1 16,0-1 1-16,-1 5 0 0,-2 2 0 15,-1 5-2-15,-2-1 0 0,-4 3-1 0,1 3 2 0,-2 2-5 0,-4 3 0 16,-1 0-1-16</inkml:trace>
  <inkml:trace contextRef="#ctx0" brushRef="#br0" timeOffset="3621.37">17566 12167 1431 0,'3'0'0'0,"-3"0"0"0,5 0 0 0,-5 0 53 0,13-4 1 0,-13 4-1 0,16-3 1 0,-16 3 17 0,8-5 2 15,-8 5-1-15,8-3 1 0,-8 3-57 0,4 0 1 16,-4 0 0-16,5 0-1 0,-5 0-13 0,8 0-1 16,-8 0 0-16,16 1 0 0,2-1-2 15,2 0 0-15,3 0 0 0,1 0 0 0,1-1-1 0,-3-3 0 0,6 1 0 16,0 0 1-16,3-2-1 0,2-1 1 0,0 0 0 78,4 1 0-78,1-1 0 16,4-1 0-16,1 3 0 0,0-4 0 0,2 0 1 0,1 0 1 0,2 0-1 0,1 0 2 0,2 0 1 0,2 0 1 0,1 0-1 0,2 2 1 0,1-2 2 15,2 2 2-15,3-2-1 0,-3-2 1 0,3-1 7 0,-1-2 0 0,3 1-1 0,-1 2 2 0,-2-2 1 0,1 1 0 0,0 1 0 16,0 2 0-16,-3 0 0 15,0-3 1-15,0 3-1 0,0-1 1 16,0-2-1-16,2 0 1 16,-4 1-1-16,2 2 1 0,0 2-2 0,0 0 0 15,0 1 0-15,0 0-1 0,-2 0 1 16,-1 2 0-16,-3 0 0 0,-2 0 1 16,-2 1-5-16,-1-1 2 0,-3 0 0 15,-6-2-1-15,-2 0 0 0,-3 1-1 0,-4 0 1 16,-1 1 0-16,-4 2-2 0,-3-2 1 15,-4-1-1-15,-1 3 1 0,-1-4-5 16,-1 2 3-16,-4 0-1 0,-3 1 0 0,-8 2-2 0,6-3 1 0,-6 3-2 0,2-3 2 16,-2 3-2-16,0-2 0 0,0 2 0 0,0 0 1 0,0 0-4 0,0 0 2 0,0 0-1 0,0 0 1 0,0 0-3 0,-3 0 2 15,3 0-1-15,-4 0 1 0,4 0-3 16,-1-6 0-16,1 6 0 16,-5-3 1-16,5 3-3 15,0-3 1-15,0 3 0 0,0-4 0 0,0 4-1 0,0-1 0 16,0 1 0-16,0 0 1 0,0 0-1 0,0 0 0 0,0 0 0 15</inkml:trace>
  <inkml:trace contextRef="#ctx0" brushRef="#br0" timeOffset="5424.13">13328 5025 665 0,'-3'-1'0'0,"3"1"0"16,0-3 0-16,0 3-1 0,-2-8 1 0,2 8 0 0,0-5 0 0,0 5 5 15,0-3 1-15,0 3 0 0,0-3 0 0,0 3 6 16,0-2-1-16,0 2 0 0,0-5 1 0,0 5-9 16,5-3 0-16,-5 3-1 0,5-3 2 0,-5 3-3 0,3-2 1 15,-3 2 0-15,5-3 0 0,-5 3 1 16,1-5 0-16,-1 5 0 0,4-3 1 0,-4 3-2 0,3-3 1 16,-3 3 1-16,12 0-1 0,-12 0-1 0,26 0 2 15,-9 0-2-15,1 0 1 0,1 0 2 16,2 0-1-16,0 0 1 0,-1 0-1 15,1 0 2-15,0 0 0 0,1 0-1 16,4-2 1-16,2-1 1 0,1 2-1 16,0-2 1-16,3 3 0 0,4-4 2 0,2 3 1 15,2 1-1-15,2-3 1 16,1 3 3-16,3 0 1 0,3 0-1 0,-2 0 1 16,-1-4-1-16,0 3 2 15,3-4-1-15,-2 2 1 16,2 0-2-1,2 1 2-15,-5-1 0 0,2-2-1 16,-2 2-4-16,-1 0 0 16,0-2 1-16,-1 0 0 0,-1 1 0 0,0-3 1 0,-1 6 1 15,-1-2-1-15,-1-2-5 0,0 2 1 16,-2 1-1-16,-3-1 1 0,-1-2-2 0,-2 2 0 16,-2 0-1-16,-1 1 1 0,-4-4-3 0,-1 0 0 15,-3 2 1-15,-4 4 0 0,1 0 0 16,-4 0-1-16,-1 0 0 15,-4 0 1-15,-1-3-1 0,-6 2 2 16,-2 1-2-16,3-3 1 0,-3 3 0 16,0 0-1-16,0 0 1 0,0 0-1 0,0 0-2 0,-3 0 0 0,3 0 0 15</inkml:trace>
  <inkml:trace contextRef="#ctx0" brushRef="#br0" timeOffset="6006.98">13320 5101 640 0,'0'0'0'0,"0"0"1"0,0 0 2 0,0 0-2 0,-10-3 1 0,10 3-2 0,-1 0 1 0,1 0-1 0,0 0 1 0,0 0-2 15,0 0 1-15,0 0 0 0,1 0 0 0,-1 0-7 0,12 0 2 0,-12 0-1 16,27-5 1-16,-7-3 1 0,6 1 1 0,-4-1-1 16,2 3 1-16,0 2 4 0,0-2 1 0,0 2 1 0,0 0-1 15,1 1 13-15,1-3 0 0,-1 4 0 16,4-1 1-16,0 2 12 0,-2 2 1 156,0-1 0-156,0 1 0 0,2 1 1 0,1 2 2 0,2-5-1 0,-4 3 1 16,6-3-14-16,-1 0 1 0,6 0 0 0,-4-3 0 0,5 3-10 0,1 3 1 0,0-3 0 15,3-3 0-15,2-2-4 0,3-3-1 16,2 0 1-16,0 0 0 0,-1 0-5 0,-1-1 1 0,0-4 0 0,2 2 0 0,-3 0 2 0,2 2-1 16,-1-4 1-16,-3 2-1 0,0 1-1 0,-1 2 0 0,0 0 1 0,-5 1-1 0,-4-1 0 0,-2 3 2 15,-4-3-1-15,-5 3 0 0,-1-1 5 0,-3 1 0 0,-2 0 0 0,0 1 0 0,-6 0-4 0,0 1 2 0,-5 2-2 16</inkml:trace>
  <inkml:trace contextRef="#ctx0" brushRef="#br0" timeOffset="6697.33">13550 5065 515 0,'-4'-3'0'0,"4"3"0"0,4-3 0 0,-4 3 6 15,0-2 2-15,0 2 0 0,0-3 0 0,0 3 0 0,0-3 0 16,0 3-1-16,0 0 2 0,0 0-7 16,0 0 0-16,0 0-1 0,0-5 1 0,0 5-3 0,0-5 1 15,0 5 0-15,6-8 0 0,-6 8-6 16,14-5 2-16,-14 5-1 0,13-3 1 0,-13 3-5 0,26-1 0 15,-26 1 0-15,28 4 0 0,-10-4 2 0,-2 2 2 16,-4 1-2-16,3 0 1 0,-2 2 3 0,-2-2 0 16,0 2-1 202,0 0 1-218,0 0 1 0,2 1 1 0,3-1-2 0,1-4 2 0,4 1-1 0,0-1 0 0,3 3-1 16,1-4 1-16,2-4-1 0,2 1 1 0,0 2-1 0,-1-4 1 0,-1 2 1 0,5-2 1 0,-1-1-1 0,2-1 1 16,4 4 0-16,-4-2 0 0,2-3 0 0,2 1 1 0,1-1 0 0,2 0 0 0,2 0 0 0,1 3 0 15,3-3 4-15,3 3-1 0,-3-3 1 0,2 4-1 0,0-4 3 0,0 1 1 0,-2 1-1 0,0 0 1 16,-1 1 1-16,-2 0 1 0,-2-3-1 0,-2 2 1 0,-6 1 0 0,-1 1 0 0,-3 4 0 0,-2-4 0 16,-3 3-1-16,-4 1 1 0,-2 0 0 0,-1 0 0 0,-4 1-7 0,-2 3-1 0,-3-4 0 0,0 0 2 0,-8 0-4 15,5 0 0-15,-5 0 0 0,2 0 1 0,-2 0-2 0,0 0-1 0,0 0 1 0</inkml:trace>
  <inkml:trace contextRef="#ctx0" brushRef="#br0" timeOffset="7040.78">13408 5078 12 0,'1'-4'0'0,"-1"4"0"16,3-3 0-16,-3 3 0 0,4-5 0 0,-4 5 0 0,4-4 0 0,-4 4 0 0,18-3 0 0,-18 3 0 15,37-8 0-15,-13 1 0 0,6 1 0 0,3 1 0 0,-2 0 0 16,-1-1 0-16,-1 0 0 0,2 3 0 0,0-2 0 16,1-1 0-16,-1 4 0 0,3-3 0 0,1 2 0 15,3-5 0 1,-3 3 0-16,5-1 0 0,-2 1 0 0,4 1 0 15,-1-1 0 1,1 2 0-16,1 3 0 16,3-4 0-16,3 3 0 0,-2 1 0 0,0 0 0 15,1 0 0-15,0 0 0 0,-2 0 0 16,-1 0 0-16,-4 1 0 0,-1 3 0 16,0-4 0-16,-5-4 0 0,-1 3 0 15,-3-4 0-15,0 2 0 16,-1 0 0-16,-1 1 0 0,-2-1 0 15,-5 0 0-15,-1 1 0 0,0-1 0 0,-5-2 0 16,-2 2 0-16,-1 0 0 0,-2-2 0 0,-2 1 0 0,-2-1 0 16,-3 2 0-16,-4 3 0 0,5-4 0 0,-5 4 0 0</inkml:trace>
  <inkml:trace contextRef="#ctx0" brushRef="#br0" timeOffset="8377.36">15373 4105 237 0,'0'-3'0'0,"0"3"0"0,-3-8 0 0,3 8 0 16,-5-9 0-16,5 9 0 0,-3-8 0 0,3 8 0 0,-5-5 0 15,5 5 0-15,-8-3 0 0,8 3 0 0,-13-5 0 16,13 5 0-16,-30-3 2 15,11 0-1-15,-3 3 1 0,1 0-1 0,2 3 1 0,0-3 4 0,-1 0 1 16,3 0-1-16,-4 0 1 0,0 0 8 0,1-3-1 16,-1 1 1-16,0 2 1 0,-1-3 6 0,1-2 0 15,-3 2 1-15,2 2 0 78,-7-6 1-78,4 3 1 0,-4-1-2 0,4 2 2 16,-4-2-5-16,2 5 0 0,-2-5 1 0,1 2 0 0,-4 0-1 0,0 1 1 0,-2-1 1 0,-2-2-1 0,-1 2-2 0,0 2 1 0,-1-1-1 0,-2 0 2 0,-1 2-5 16,-1-3 1-16,-2 2 0 0,1-2 1 0,-4-1-4 0,1 3 0 0,0 1 1 0,1-3-1 0,2 3-1 0,-3 0-1 0,0 0 0 15,4 0 2-15,1 0-9 0,0 0 1 0,2 0 0 16,-2 0 0-16,3 0 0 0,4 0 0 0,1 0-1 16,-1 3 2-16,1-2-5 0,-1 3 2 0,1 0-1 15,4 4 0-15,-3 3-1 0,0-1 1 0,0 2-1 16,2 3 0-16,-2 2 0 0,2-1 1 0,0 1-1 15,-2 4 0-15,2 3-1 0,-4-1 2 16,5-2-1-16,-1 1 0 0,3-1-2 16,2-2 1-16,2 1-1 0,-1 1 1 0,4-4-1 0,2-1 0 15,1 3 0-15,4-1 1 0,0 1-1 16,5 1 0-16,0-2 0 0,0 2 0 16,3 4-1-16,1-3 1 0,0 2-1 15,4 3 1-15,4-1-2 0,0 2 0 0,4-2-1 16,2-1 1-16,1 1-2 0,2 1 0 15,4 1 0-15,-1-2 0 0,3 0 1 0,0 2 1 16,2-2 0-16,0-1-1 0,0 1 1 0,1-4 1 0,2 0-1 16,-3 2 1-16,4-2 0 0,1 3-1 15,-1-2 1-15,4 2 1 0,-1 1-2 0,6 2 0 16,-1-2 0-16,1-1-1 0,4 1-2 0,-3-1 0 0,2-2 1 16,1-1-1-16,2-2-5 0,0-3 0 0,0-4 0 15,0-2 1-15,-1-2-10 0,3-2 0 16,1-1 0-1,0 0 0-15,-2-1-12 0,4-1 2 16,-4-3 0-16,1 0 0 0,-1 0-5 16,2-4 0-16,-1-4 1 0,-2 1-1 0,1 1-4 15,0-2 0-15,1 0 0 0,-1-4 1 16,2-1 7-16,2 2 2 0,1-5-1 16,0-1 1-16,1-2 24 0,2-2-1 0,-1-1 1 0,5-2-1 15,-2-3 5-15,3-3 0 0,0-2 0 16,0-1 1-16,-5 0 8 0,2-3 1 0,-1 2 1 0,-4-2-1 15,0 3 6-15,1-4 1 0,-4 1 0 16,-2-1 1-16,-1 1 12 0,-5 3 2 0,2-4-1 16,-4 4 1-16,-4-3-1 0,1 2 2 0,-3-2-1 15,-3 3 1-15,-3 4-4 0,-5 1 1 0,-2-1 0 0,-1 1 1 16,-4 1-7-16,1 2 1 0,-7-1 0 16,-1 1 1-16,-2 1 3 0,-3-3 0 0,-2 5 0 0,-2 1 1 15,-2 2-4-15,-4 2 0 0,-1 4 0 0,-5 1 1 0,-2 1-2 16,-3-2-1-16,-3 5 1 0,-2 0 0 15,-4 0-5-15,-2 5 0 0,-5 1 0 0,2-1 0 16,-2 2-1-16,0 1 1 0,0-3-1 0,0 3 0 16,2 3-2-16,-4-3-1 0,4 1 1 15,-3-1 0-15,3-1-3 0,-4 1 0 0,-1 0 0 0,2 1 0 16,-1 2-1-16,-4 2-1 0,1 0 0 0,2 1 1 16,2-1-4-16,-5-2 1 0,1 2 0 15,2 0 0-15,-3-1-3 0,1 3-1 0,2-2 1 0,-3-2 1 16,0 1-4-16,-1 1 2 15,3 0 0-15,1 1-1 0,1 2-1 0,1 2-1 16,3-2 0-16,-2 0 1 0,5 1-3 0,1 2 1 16,-2-3 0-16,0 2 1 0,3 1-2 15,1-3 0-15,2 1 0 0,-2 2 1 16,0 2-1-16,3 3 0 0,-4-1 0 0,1 0 1 16,-1 4-2-16,-2-2 1 0,-2 2-1 15,0 2 1-15,2-4-1 0,-3 2 0 0,1 2 0 0,2-4 1 0,6-1-2 16,-4 0 1-16,4 0 0 15</inkml:trace>
  <inkml:trace contextRef="#ctx0" brushRef="#br0" timeOffset="13413.01">20228 10217 12 0,'0'0'0'0,"0"0"0"0,0-6 0 0,0 6 0 16,-2-12 0-16,2 12 0 0,0-9 0 0,0 9 0 16,-1 2 0-16,1-2 0 0,0 3 0 0,0-3 0 15,0 4 0-15,0-4 0 0,0 0 0 0,0 0 0 0,0 2 0 16,0-2 0-16,0 3 0 0,0-3 0 0,0 3 0 15,0-3 0-15,0 4 0 0,0-4 0 0,0 4 0 16,0-4 0-16,0 2 1 0,0-2 2 0,0 3 1 0,0-3-1 16,-2 5 0-16,2-5 8 0,-2 8-1 0,2-8 0 15,-6 12 1-15,6-12 5 0,-6 19 0 0,6-19 0 16,-11 18 1-16,11-18 3 0,-5 16 0 0,5-16 1 16,-3 8-1-16,3-8-1 15,-2 12 1-15,2-12-1 0,-5 10 1 0,5-10 24 0,-3 11 0 0,3-11 0 16,-3 9-1-16,3-9-1 15,-2 8 1-15,2-8-1 0,-5 3 1 0,5-3-6 0,0 7 1 0,0-7-1 16,-3 11 1-16,3-11-11 0,0 9 0 0,0-9 0 16,0 10 1-16,0-10-9 0,0 9 0 0,0-9 0 15,0 10 2-15,0-10-11 0,5 9 1 0,-5-9 0 0,6 10 0 16,-6-10-2-16,7 9 1 0,-7-9-1 0,11 5 1 16,-11-5-2-16,13 5 0 0,-13-5 0 0,12 3 0 15,-12-3 3-15,13 6 0 0,-13-6 1 0,13 7-1 16,-13-7-6-16,13 1 2 0,-13-1 0 0,17 0 0 15,-17 0-2-15,15 0 1 0,-15 0-1 0,12 0 2 0,-12 0-2 16,13-5 0-16,-13 5 1 0,13-4-1 0,-13 4 3 16,13-7 0-16,-13 7 0 0,12-6 0 0,-12 6 0 15,18-5 1-15,-18 5-1 0,17-6 1 0,-17 6 0 0,16-5 0 16,-16 5 0-16,13-12-1 0,-13 12-2 16,11-12 0-16,-11 12-1 0,13-14 2 0,-13 14-4 0,10-19 2 15,-10 19-2-15,12-24 2 0,-12 24-3 0,13-23 0 16,-13 23 0-16,11-22 1 0,-11 22-2 0,10-21 1 15,-10 21-1-15,11-24 1 0,-11 24 1 0,5-22-1 16,-5 22 0-16,3-17 0 0,-3 17 2 0,5-10 0 16,-5 10 0-16,-3-5 0 0,3 5 1 0,-4-8 0 0,4 8 1 15,-4-6-1-15,4 6 1 0,-10-6 0 0,10 6-1 16,-16-7 1-16,16 7-3 0,-17-9 1 0,17 9-1 16,-21-6 0-16,21 6-1 0,-18-7-1 0,18 7 0 15,-16-6 1-15,16 6-2 0,-11-2 1 0,11 2-1 16,-9-4 1-16,9 4 0 0,-10-4 0 0,10 4 1 15,-8-3 0-15,8 3 0 0,-11-1 0 0,11 1 1 16,-10 3 0-16,10-3 0 0,-9 3 2 0,9-3-2 16,-10 6 2-16,10-6-2 0,-12 8 2 0,12-8-1 15,-10 5 1-15,10-5-1 0,-10 8 0 0,10-8 1 16,-12 11-1-16,12-11 1 0,-16 13-1 0,16-13 1 0,-11 8-1 16,11-8 0-16,-5 6 0 0,5-6 0 0,-5 6 0 15,5-6-2-15,-5 5 2 0,5-5-1 0,-5 2 0 16,5-2 0-16,-3 3-1 0,3-3 0 0,-5 3 2 15,5-3-2-15,-3 3 0 0,3-3 0 0,-6 6 1 0,6-6-1 16,-10 8 0-16,10-8 0 16,-12 11 1-16,12-11-2 0,-15 15 0 0,15-15 0 0</inkml:trace>
  <inkml:trace contextRef="#ctx0" brushRef="#br0" timeOffset="14157.86">19683 10317 438 0,'0'0'0'0,"0"0"0"16,-2 0 0-16,2 0 20 0,-3 0 2 0,3 0-2 16,-3 0 1-16,3 0-2 0,-3-4 0 0,3 4 1 0,-2-4-1 15,2 4-29-15,0-3-1 0,0 3 1 0,0-4 0 16,0 4-22-16,-3-3 0 0,3 3 0 0,0-1 0 15,0 1 4-15,-2-5 1 0,2 5 0 0,0-3 0 16,0 3-214-16</inkml:trace>
  <inkml:trace contextRef="#ctx0" brushRef="#br0" timeOffset="14178.94">19635 10245 12 0,'-2'0'0'0,"2"0"0"0,0 0 0 15,0 0-10-15</inkml:trace>
  <inkml:trace contextRef="#ctx0" brushRef="#br0" timeOffset="14619.82">19614 10236 12 0,'-1'0'0'0,"1"0"0"0,1-3 0 0,-1 3 0 16,2 3 0-16,-2-3 0 0,0 1 0 0,0-1 0 0,0 2 0 15,0-2 0-15,0 0 0 0,0 0 0 0,0 0 0 16,0 0 0-16,0 0 0 0,0 0 0 15,-2 0 0-15,2 0 0 0,-1 0 0 0,1 0 16 0,0 0-1 16,0 0 1-16,0 0 0 0,0 0 27 0,0 0 1 16,0 0 0-16,0 0 1 0,0 0 12 0,-2 2 1 15,2-2 0-15,0 0 0 0,0 0 3 0,0 0-1 16,0 0 1-16,0 1 1 0,0-1-12 0,0 3 1 0,0-3-1 16,0 8 2-16,0-8-5 0,0 24 0 0,0-7 0 15,0 4 1-15,0 1-16 63,3 0 0-63,2 2 1 0,-5-3-1 0,0 1 9 0,0-2-1 0,0-2 1 0,0-4-1 0,-3 0-1 0,1 1 2 0,1-3-1 0,-1-1 0 0,-1 0-7 0,0 2 1 0,-1 0-1 0,1-4 1 0,3 2-18 0,-3-3 1 0,2-1-2 15,-1 1 2-15,0-1-9 0,1 0 1 0,1-7 0 16,-3 6 0-16,3-6-5 0,0 6 1 0,0-6-1 16,0 8 2-16,0-8-4 0,-5 5 0 0,5-5 1 15,0 3 0-15,0-3-3 0,-2 3 1 0,2-3 0 0,-1 4 0 16,1-4-1-16,0 3 0 0,0-3 0 0,0 3 2 15,0-3-2-15,0 0 0 0,0 0 0 0,0 2 1 16,0-2-1-16,0 0 0 0,0 0 0 0,0 1 0 16,0-1 0-16,0 0 0 0,0 0 0 0,0 2 1 0,0-2 1 15,0 0 1-15,0 0 0 0,0 3 0 0,0-3 5 16,0 0 1-16,0 0-1 0,0 0 1 0,0 0-4 16,0 0 2-16,0 0-1 0,0 0 0 0,0 0-1 15,0 0-1-15,0 0 1 0,0 0-1 0,0 0-1 0,4-8-1 16,1 2 0-16</inkml:trace>
  <inkml:trace contextRef="#ctx0" brushRef="#br0" timeOffset="15800.93">18962 10404 1130 0,'0'0'0'0,"0"0"0"15,-3 0 0-15,3 0 18 0,-1-8 1 0,1 8-1 16,-2-3 1-16,2 3-1 0,0-2 0 0,0 2-1 15,0 0 3-15,0 0-15 0,0 0 2 0,0 0 0 16,0 0-1-16,0 0-6 0,0 0 0 0,0 0 0 16,0 0 0-16,0 0-4 0,0 0-1 0,0 0 1 15,0 0 1-15,0 0-6 0,0 0 0 0,0 0 0 16,0-5 0-16,0 5 2 0,-2-3 1 0,2 3 0 16,-3-8 0-16,3 8 3 0,-3-12 0 0,3 12 0 15,0-12 1-15,0 12 1 0,0-6 1 0,0 6-2 16,0-6 2-16,0 6 0 0,2-5 0 0,-2 5 0 0,12-14 0 15,-12 14 0-15,15-22 0 0,-15 22 0 0,14-24 2 16,-14 24-1-16,10-16 0 0,-10 16 0 0,12-9 1 16,-12 9 3-16,10-12-1 0,-10 12 1 0,16-12 0 0,-16 12 4 15,24-14 1-15,-24 14-1 0,28-15 1 0,-28 15 2 16,31-8 0-16,-31 8-1 0,28-1 2 0,-28 1-1 16,20-3 1-16,-20 3 1 0,19 3-1 0,-19-3-3 15,17 6 2-15,-17-6-1 0,19 19 0 0,-19-19-1 16,18 30 0-16,-13-14 0 15,-2 3 0-15,-3-3-3 0,-3-2 1 0,-2 5 0 0,-2-3 0 16,1 1-3-16,-7 1 2 0,2-2 0 0,2-2 0 0,-4-1-3 16,2-4 1-16,1 2-1 0,2 2 2 0,3-4-2 15,-3 2 1-15,0-1-1 0,-1-4 1 0,1 2-2 0,-5-3 0 16,2 3 1-16,1 0 0 0,-1-2-2 0,3 2 2 16,0 0-1-16,-1 0 1 0,-1 0-2 0,2 0 0 15,0-2 0-15,0-1 2 0,8-5-2 0,-9 12 0 0,4-7 0 16,2 0 2-16,3-5-3 0,-11 6 1 15,11-6-1-15,-5 7 1 0,5-7 0 0,-5 6-1 0,5-6 0 16,-6 8 1-16,6-8-1 0,-2 5 0 0,2-5 0 16,-1 7 1-16,1-7-1 0,-4 2 0 0,4-2 0 15,-3 3 0-15,3-3-1 0,0 3 1 0,0-3 0 16,0 4 0-16,0-4 1 0,0 3-1 0,0-3 0 16,0 0 0-16,0 0 0 0,0 3 0 0,0-3 0 15,0 0 0-15,0 0 1 0,0 0-1 0,0 0 0 0,0 0 0 16,0 0 0-16,3 0 0 0,-3 0 0 0,7 0 2 15,-1 0-2-15,0 0 1 0,1-2-1 0,1-1 1 16,-2 0-1-16,4 1 2 0,1-4-2 0,2 0 1 16,1-1-1-16,0 1 1 0,1 0 1 0,-1 1-1 15,2-3 3-15,2 3 1 0,-1 1 0 0,-1 0 0 16,0-2 8-16,0 1-1 0,1 1 1 0,-2 0-1 0,1 3 3 16,0 1 1-16,-2-3 0 0,-3 3-1 0,-3 3 7 15,0-3 0-15,-8 0 0 0,8 0 0 0,-8 0-5 16,5 3 2-16,-5-3-3 0,3 5 3 0,-3-5-13 15,5 0 2-15,-5 0 0 0,1 1 0 0,-1-1-4 16,2 0-1-16,-2 0 1 0,0 2-1 0,0-2-3 0,0 3 2 16,0-3-2-16,0 0 1 0,0 0-2 0,0 0 0 15,0 0 0-15</inkml:trace>
  <inkml:trace contextRef="#ctx0" brushRef="#br0" timeOffset="16939.38">18087 10518 313 0,'-1'0'0'0,"1"0"0"0,-2-8 0 16,2 8 76-16,-5-13 1 0,5 13 1 0,-3-6-1 16,3 6-9-16,0-2-1 0,0 2 0 0,0 3 2 15,0-3-68-15,0 5 1 0,0-5 0 0,0 0 0 0,0 0-7 16,0 0 0-16,0 0 0 0,0 0 0 16,0 0-26-16,0 0-1 0,0 0 1 0,0 0 0 0,0 0 9 15,0-8 2-15,0 8 0 0,13-20 0 0,3 4 14 16,0-2 0-16,1 3 1 0,-1 2 0 0,3 3 5 15,2 4 0-15,0-2 0 0,0 0 0 0,2-1 4 16,0 1-1-16,1 1 0 0,-2 3 1 0,-1-1 15 16,3 2 1-16,-4 1 0 0,-1 2 1 0,-3 2 9 0,-1 1 1 15,-3 0 0-15,-2 2 0 0,-2 0-3 0,-3 3 1 16,0-4 0-16,-2 4 1 0,0 2-5 0,2-1 2 16,-5 2 0-16,0 4 0 0,-5 0-7 0,2 3 2 15,-5-2-1-15,0-2 0 0,-2 0-6 0,-1-1-1 0,2-2 1 16,-3-2 1-16,4-1-4 0,-1 0 0 0,-2-3 1 15,0 3 0-15,-1-3-4 0,0 1 1 16,0-1 0-16,5-2 1 0,0 0-1 0,1 0 0 0,-1 0 0 16,1-3 1-16,6 0-1 0,-8 4 1 0,8-4 1 15,-3 1-1-15,3-1 0 0,-3 0 1 0,3 0 0 16,-4 0 0-16,4 0 0 0,-1 0 1 0,1 0-1 16,0 0 1-16,0 0-1 0,0 0-1 0,0 0 0 15,0 0 1-15,0 0-3 0,0 0 2 0,0 0-2 16,1 0 1-16,-1 0-2 0,8 0-1 0,0 0 1 15,-3 0 1-15,3 0-2 0,0-1 0 0,2-3-1 16,2 4 2-16,1 0-3 0,0 0-1 0,-2 0 1 0,-1 2-1 16,-4 0 0-16,-1 2 0 0,-5-4 1 0,8 7-1 15,-3-1-1-15,-4 2 1 0,6 0-1 0,-4 4 0 16,2 6 1-16,-1 1-1 0,-4-2 1 0,2-2-1 0,-2-4-2 16,-2 0 1-16,-2-2-1 0,0-2 2 0,4-7-2 15,-4 11 0-15,-3-2 0 0,1-1 0 16,-5 0-1-16,1 1 1 15,-1-1-1-15,-3 0 1 0,-2 2-1 0,-5-1 0 0,0-1 0 16,-1-1 2-16,-2-3-2 0,0 3 1 0,2-4-1 0,-4 0 1 0,-2-1 0 16,-1-1 1-16,7 1 0 0,-4-1 1 0,5-1 0 15,1-1 2-15,-1-2-1 0,0-1 0 0,2 1 0 16,0 2-1-16,0-6 1 0</inkml:trace>
  <inkml:trace contextRef="#ctx0" brushRef="#br0" timeOffset="17861.12">17303 10404 1180 0,'0'-3'0'0,"0"3"0"0,-1-7 0 0,1 7 7 0,-4-8 0 16,4 8-1-16,-3-11 2 0,3 11 4 0,2-9 1 0,-2 9-1 16,5-3 2-16,-5 3-5 0,0-8 1 0,0 8 0 15,0-4 0-15,0 4-3 0,0-3-1 0,0 3 1 16,0-3 0-16,0 3 0 0,0-3 0 0,0 3 0 16,4 0 1-16,-4 0 0 0,2 0 1 0,-2 0 0 15,1 8 0-15,-1-8 0 0,-3 25 0 0,3-7 0 16,-3 2 0-16,2 2 0 0,1 4 0 0,-4-3 0 15,3-2 1-15,-1-2-1 0,1-2 0 0,2-2 0 16,2-1 1-16,2-1-2 0,0-1-1 0,-2-4 1 16,0 0 1-16,-1-2-2 0,1 1 1 0,0-1-1 0,2 2 0 15,-2 0-2-15,4 0 1 0,-3-2-1 0,3 1 1 16,-4-1-3-16,2 0 2 0,-1 1-1 0,0-3 1 0,-4-4-3 16,6 3 1-16,-6-3-1 0,6 4 2 0,-6-4-3 15,7 0 1-15,-7 0-1 0,11 0 2 0,-3-2-2 16,1 0 1-16,1-5-1 0,0-1 1 0,1-3-1 15,3-2 1-15,-1-1-1 0,0-1 1 16,-5 1-1-16,1-2 0 0,1 0 0 0,-1 1 0 0,2-1 1 16,2 0-1-16,-2 2 0 0,-1-2 0 0,-2 3 0 0,0-1 0 15,0 0 0-15,0-1 0 0,-5 3-1 16,2 1 2-16,-5 1-1 0,1 2 0 0,3 2-1 0,-4 1 1 16,0-1 0-16,-4 1 0 0,4 5 0 0,-1-11 0 15,1 11 0-15,-5-8 1 0,5 8 0 0,-3-1 0 16,3 1 0-16,-3-5 1 0,3 5 1 0,-4-3 2 15,4 3-1-15,-3 0 1 0,3 0 1 0,-3 3-1 16,3-3 1-16,-6 9 0 0,1 2 2 0,-1 5 0 16,2 3 0-16,0 3 0 0,0 5-3 0,1 3 2 0,2 0-1 15,1 1 1-15,-4-1-1 0,1 0 1 0,-2 1-2 16,1-2 2-16,-1-1-1 0,-5-1 1 0,2-1 0 16,0-1-1-16,2-4-1 0,1-1 1 0,0 1-2 15,1-2 2-15,0-2-2 0,3-1-1 0,-1-3 1 16</inkml:trace>
  <inkml:trace contextRef="#ctx0" brushRef="#br0" timeOffset="23550.11">14747 13091 426 0,'0'0'0'15,"0"0"0"-15,0 0 0 0,0 0 0 0,-4-5 0 0,4 5 0 16,-1-3 0-16,1 3 0 0,5-4 0 0,-5 4 0 16,3 4 0-16,-3-4 1 0,0 0 1 0,0 0-1 15,0 0 2-15,0 0 34 0,0 1 0 0,0-1 0 16,0 0 1-16,0 0-20 0,0 0 1 0,0 0 0 15,0 0 0-15,0 0 23 0,0 0-1 0,0 0 1 16,0 0 0-16,0 0 0 0,0 0-1 0,0 0 1 0,0 0 1 16,0 0-9-16,0 0 2 0,0 0 0 0,0 3 0 15,0-3-5-15,0 4 2 0,0-4 0 0,0 9-1 16,0-9-7-16,0 29 1 0,0-12-1 0,0 2 1 16,0-2 6-16,0-1-1 0,-2 0 0 0,-1 1 2 0,1-1-2 15,1-1 1-15,-2 0-1 0,-1 3 1 0,0-1 1 16,-1 1 1-16,2-1 0 0,1 0-1 0,2 1 4 15,-5-1 0-15,2 1 0 0,0-1 2 0,1 1-8 16,-2-3 2-16,0 1-1 0,1 2 1 0,2-1-4 16,1 2 1-16,0 0 0 0,-4 0 1 0,3-2-5 0,-1-1 0 15,1 0 0-15,-3 0 1 16,1-2-7-16,0-1 2 0,0-4-1 0,0 2 0 0,1 1-5 0,0-1 1 16,1-2-1-16,1-1 0 0,-5 0-1 0,2 1 0 15,1-1-1-15,1-1 2 0,1-7-4 0,-2 4 1 16,2-4-1-16,0 4 1 0,0-4-4 0,0 1 0 15,0-1 0-15,0 0 0 0,0 0-2 0,0 0 1 16,0 0 0-16,0 0 0 0,0 0-3 0,0 0 1 16,0 0-1-16,0 0 1 0,0 0-3 0,0-5 2 0,0 5-1 15</inkml:trace>
  <inkml:trace contextRef="#ctx0" brushRef="#br0" timeOffset="24055.2">14998 13192 1494 0,'-1'-2'0'0,"1"2"0"0,0-8 0 0,0 8 34 0,-3-14 0 15,3 14-1-15,-4-13 2 0,4 13-2 0,0-6-1 16,0 6 1-16,0-3 0 0,0 3-19 0,0-3 0 16,0 3 0-16,0 0 0 0,0 0-11 0,0 0-1 15,0 0 0-15,0 0 0 0,0 0-2 0,0 0 0 16,0 0 0-16,0 0 0 0,0 0-1 0,0 0 1 15,0 0 0-15,2 3 0 0,-2-3-1 0,11 11 1 16,-11-11 0-16,19 24 0 0,-4-10 0 0,1 3 0 0,-1 1 0 31,1-2 0-31,-6-2 0 0,1 0 0 0,2 0 0 0,1 1 0 0,1-1 1 0,-1 0 0 0,2 0 1 16,-3 1-1-16,3-3 3 0,1 1 2 0,-3 0-1 16,2-1 1-16,0 1 3 0,0-2 1 0,-1 0-1 15,-3 2 1-15,1 0 9 0,-2-1 0 0,2-1 0 16,0 0 0-16,0-1 6 0,-1-2 1 0,1 0-1 15,-2 3 0-15,2 0 0 0,-4 0 0 0,3-2 0 16,-3-2 0-16,-2-2-6 0,-3-4 0 0,-4-1 1 16,10 5 0-16,-10-5-8 0,11 6 0 0,-11-6 1 15,8 3 0-15,-8-3-12 0,6 2 2 0,-6-2-2 0</inkml:trace>
  <inkml:trace contextRef="#ctx0" brushRef="#br0" timeOffset="24466.25">15406 13160 1457 0,'-1'0'0'15,"1"0"0"-15,-2-5 0 0,2 5 23 0,0-6-1 16,0 6 1-16,-5-3 0 0,5 3 15 0,0-3 0 16,0 3 1-16,-3-2-1 0,3 2-11 0,0 0 0 15,0 0 0-15,-3 2 1 0,3-2-17 0,-2 3 0 0,2-3 0 16,-9 6 0-16,9-6 1 0,-14 11-1 0,14-11 0 16,-23 24 0-16,23-24 2 0,-25 27-1 0,25-27 0 15,-21 30 2-15,10-14-2 0,1 0 2 0,-2 1-2 16,4 1 1-16,-2-1-1 15,2 2 0-15,0 0 0 0,-3 0 1 0,3 2-4 0,0-1 0 0,2 1 0 16,-2-1 0-16,-2-1-3 0,2 0 2 0,0 0 0 16,0 2 0-16,-1-2-5 0,-1 0 2 0,4-2-2 0,-2-2 2 15,-2-3-4-15,4-1 1 0,3-1-1 16,1-4 1-16,2-6-2 0,-3 5 2 0,3-5-1 0,-2 3 0 16,2-3-1-16,0 2 0 0,0-2 0 0</inkml:trace>
  <inkml:trace contextRef="#ctx0" brushRef="#br0" timeOffset="25303.14">15725 13268 1155 0,'0'0'0'16,"0"0"0"-16,0-5 0 0,0 5 23 0,0-11-1 0,0 11 1 16,0-5 0-16,0 5 26 0,0-3 0 0,0 3 0 15,0 0 1-15,0 0-30 0,0 0 1 0,0 0 0 16,0 0 1-16,0 0-14 0,0 0 1 0,0 0 0 15,-3-6 0-15,3 6-6 0,-8-13 1 0,8 13 1 16,-13-9-1-16,13 9-1 0,-9-10 0 0,9 10-1 0,-11-14 2 16,11 14 1-16,-8-19 2 0,8 19 0 15,-4-19-1-15,4 19 5 0,0-22 0 0,0 22 0 16,2-26 0-16,-2 26 5 0,11-22 0 0,-11 22-1 0,18-22 1 16,-18 22-1-16,14-21-1 0,-14 21 1 0,14-15-1 15,-14 15-2-15,12-11 0 0,-12 11-1 0,14-10 2 16,-14 10-7-16,19-8 2 0,-19 8-1 0,19-8 1 15,-19 8-2-15,18-5 1 0,-18 5 0 0,19-3 1 16,-19 3-5-16,25-1 1 0,-25 1-1 0,23 3 1 0,-23-3-1 16,24 8 0-16,-24-8-1 0,17 17 2 0,-17-17-3 15,18 27 0-15,-18-27 0 0,14 29 0 0,-9-10-1 16,-5-4 1-16,1 3-1 0,2 1 1 16,-3 3-1-16,-4 2 0 0,1-2 0 0,-2-1 1 0,0-4 1 15,-1 0-1-15,-1-4 0 0,1 0 0 0,1-1 2 16,0 1 2-16,0 0-1 0,-2 1 1 0,-5-3 2 0,3 2 0 15,-1-2 0-15,1-2 1 0,-1-1-2 0,1-1 0 16,1 0 1-16,-5 5 0 0,0-5-1 0,0 3 1 16,2 1 0-16,0-3 1 0,0 0-3 0,0-2 2 15,1 1 0-15,2 0 0 0,0 3-2 0,0-1 2 0,0-2-1 16,2 1 0-16,3-4 1 0,-1 3 1 0,1-1 0 16,2 0 0-16,1-6 1 0,-5 8 0 0,5-8 0 15,0 2 0-15,0-2-1 0,0 2 1 0,0-2 0 16,0 3 2-16,0-3-5 0,0 3 2 0,0-3-1 15,5 0 1-15,-5 0 0 0,9 1 1 0,-2-2 0 16,-1-2 0-16,2 0-4 0,5-1 2 0,3 1 0 16,0-5-1-16,-4 2 0 0,3 1 0 0,-1 0-1 15,-1 2 2-15,0 2 2 0,-1-4 1 0,1 2-1 0,0 1 1 16,3 1 2-16,-2-1 1 0,5 0-1 16,-4 2 0-16,1 2 1 0,1 0 0 0,-1-1 1 0,0 1-1 15,-2-2 0-15,-1 0-1 0,1 0 0 16,-1 0 1-16,-3 0-3 0,1 0 0 0,-3 0 0 15,1 0 0-15,1 0-2 0,1 0 1 0,-3 0 0 0,-3 0 0 16,-5 0-3-16,8 0 2 0,-8 0-1 0,1 0 1 0,-1 0-2 16,4-3 0-16,-4 3 0 0,3-4 1 0,-3 4-3 15,0-3 2-15,0 3-2 0</inkml:trace>
  <inkml:trace contextRef="#ctx0" brushRef="#br0" timeOffset="26459.82">16148 12473 1332 0,'0'0'0'0,"0"0"0"0,0-2 0 0,0 2 43 16,0-6 1-16,0 6 0 0,3-3 0 0,-3 3-8 15,1 0 1-15,-1 0-2 0,0 0 2 0,0 0-32 16,0 0 1-16,0 0-2 0,0 0 2 0,0 0-10 16,-1 0 1-16,1 0 0 0,0 0 0 0,0 0-20 15,0 0 0-15,0 0 1 0,0 0-1 0,0 0-10 16,-2 0-1-16,2 0 0 0,0 0 1 0,0 0 11 0,0 0 1 15,0 0 0-15,0 0 1 0,0 0 7 0,-1 0 1 16,1 0 0-16,0 0-1 0,0 0 5 0,0 3 2 16,0-3-1-16,0 3 0 0,0-3 6 0,0 5 1 15,0-5 0-15,0 10 0 0,0-10 2 0,0 12 1 16,0-12-1-16,0 16 1 0,0-16 6 0,-4 16 0 16,4-16 0-16,-1 13 0 0,1-13 21 0,-5 7 2 15,5-7-1-15,-3 13 1 0,3-13 6 0,-7 13 1 0,7-13-1 16,-6 12 2-16,6-12 0 0,-6 16 1 0,6-16 0 15,-2 16 0-15,2-16-5 0,-5 11 1 0,5-11 0 16,0 14 0-16,0-14-5 0,-3 24 0 0,3-24 0 16,-5 29 0-16,2-15-5 0,-2 2 0 0,2-4 0 15,2-2 1-15,1-2-7 0,-4 0 1 0,3 1-1 16,-1-4 0-16,2-5-5 0,-1 10 1 0,1-10 0 16,0 9 0-16,0-9-5 0,0 8 0 0,0-8 1 15,0 2-1-15,0-2-6 0,0 4-1 0,0-4 1 16,4 3-1-16,-4-3-2 0,5 4-1 0,-5-4 0 0,11 4 2 15,-3-4-3-15,5 2 0 0,-3 0 0 0,1-1 0 16,-2-1-1-16,1 0 1 0,-1 0-1 0,1 0 1 16,1 0-1-16,2 0 0 0,-2 0 0 0,-1 0 0 15,-1 0 0-15,-4-1 0 0,-5 1 0 0,11-7 0 0,-4 6 0 16,-3-1 0-16,3-1 0 0,1 0 0 16,0 0 0-16,0-1 0 0,1-2 0 0</inkml:trace>
  <inkml:trace contextRef="#ctx0" brushRef="#br0" timeOffset="26773.36">16318 12590 1306 0,'-1'-1'0'16,"1"1"0"-16,1-4 0 0,-1 4 27 0,2-3 1 0,-2 3-1 15,0-3 1-15,0 3 8 0,0 2 1 0,0-2-1 16,0 0 1-16,0 0-15 0,0 3 0 0,0-3 1 16,0 5 0-16,0-5-15 0,0 0 1 0,0 0 0 15,0 1 0-15,0-1-4 0,0 7 0 0,0-1 0 16,0 5 0-16,0 5 8 0,0 3-1 0,-2 1 1 16,1 3-1-16,-1 0 7 0,-3-1 0 0,0 2 0 15,2 0 1-15,-3 0 7 0,-1 1 1 0,1 0-1 0,0 1 1 16,-2-3 0-16,-2 1 1 0,2 0 1 0,2-7-1 15,1 1-6-15,0-4 2 0,2-3 0 0,1 0-1 16,2-3-3-16,0-3-1 0,0-5 0 0</inkml:trace>
  <inkml:trace contextRef="#ctx0" brushRef="#br0" timeOffset="27633.71">16640 13277 338 0,'-2'0'0'0,"2"0"0"16,2-1 0-16,-2 1 197 0,2-7 0 0,-2 7 0 15,0-3 0-15,0 3-162 0,0-3 0 0,0 3 0 16,0-3 0-16,0 3-4 0,0-2-1 0,0 2 0 15,0-4 1-15,0 4-15 0,3-4 1 0,-3 4 0 0,5-3 1 16,-5 3-9-16,3-3 0 0,-3 3 0 0,9-3 0 16,-9 3-3-16,21-3-1 0,-21 3 1 0,30-3-1 15,-6-1 0-15,0 3-1 0,2-4 1 0,-1 0 1 16,-2-1-2-16,0 1 1 0,3 1-1 0,-4-1 0 16,5 0 2-16,-1 0 1 0,-2-1-2 0,1-2 2 15,1-1 1-15,-1-1 0 0,-2 2 0 0,0 2 1 0,-2 1-1 16,0 0 1-16,0-1 0 0,-4 0 0 0,1-1-2 15,-4 1 1-15,-1 1 0 0</inkml:trace>
  <inkml:trace contextRef="#ctx0" brushRef="#br0" timeOffset="28054.78">17051 12935 1192 0,'0'0'0'0,"0"0"0"16,0-4 0-16,0 4 16 0,0-4 0 0,0 4 0 0,-1-4-1 16,1 4 14-16,-2 0 1 0,2 0-1 0,0 1 0 15,0-1-1-15,0 0 0 0,0 0 0 0,0 5 0 0,0-5-15 16,-2 11-1-16,2-11 0 0,0 24 1 16,0-5-4-16,0 3-1 0,0-1 1 0,0-2 0 0,0 1 8 15,0 2 1-15,0 2-1 0,0 0 1 0,0 1 8 16,0 2 1-16,0-2 0 15,0-1 0-15,-3-2 1 0,2 1 0 0,-2-3 0 0,-1-1 1 0,3 0-1 16,-4-1 1-16,2-4-1 0,0 0 1 0,-2 0-5 0,0 1 1 16,0-4-1-16,2-2 1 0,3-9-9 0,0 8 1 15,0-8-1-15</inkml:trace>
  <inkml:trace contextRef="#ctx0" brushRef="#br0" timeOffset="28771.26">17670 12948 1192 0,'0'0'0'0,"0"0"0"0,4-5 0 16,-4 5 34-16,4-4 0 0,-4 4-1 0,4-4 2 16,-4 4 8-16,2-3 1 0,-2 3-2 0,0-3 2 0,0 3-22 15,0-2 2-15,0 2-2 0,0 0 2 0,0 0-16 16,0 0 0-16,0 0 0 0,0 0 1 0,0 0-6 15,-2 0 1-15,2 0 0 0,-4 4 0 0,4-4 2 16,-4 3 1-16,4-3-2 0,-9 5 2 0,9-5 4 16,-13 9 0-16,13-9 1 0,-11 11-1 0,11-11 5 0,-11 18-1 15,11-18 1-15,-10 23 0 0,10-23-6 16,-9 30 1-16,6-14-1 0,3 2 1 0,1 2-3 0,1 2 0 16,-1 1 0-16,-1 0 0 0,0-2-4 0,0-1 1 15,4-2-1-15,-4-2 2 0,0-2-3 0,0 0 1 16,-4 0-1-16,8-1 1 0,-4-3-1 0,1-1 0 15,1-1-1-15,-1 0 2 0,1-2-2 0,-1-1 0 16,-1-5 0-16,5 10 1 0,-5-10-2 0,2 7 0 0,-2-7 0 16,6 2 1-16,-6-2-2 0,5 3 1 0,-5-3 0 15,8 3 1-15,-8-3-2 0,5 4 0 0,-5-4 0 16,13-2 0-16,-4-1 0 0,2 0 0 0,2-2 0 16,0-3 1-16,-1-2-1 0,3-1 0 0,-1-3 0 15,-1 0 0-15,-2-2 1 0,0-1 0 0,0-2 0 16,-1-2 0-16,0-1 3 0,1-2 0 0,0 2-1 15,-2 1 2-15,3 1 4 0,-4-1 1 0,-1 2-1 16,1 0 1-16,-1 0 4 0,-2 0-1 0,1 2 0 16,-4-1 1-16,-1 3 1 0,1-1-1 0,-2 1 1 0,-2 0-1 15,1 2-7-15,-1 2 1 0,-3 1-1 0,2 2 0 16,0-1-1-16,0-1 1 0,-2 3-2 0,-2-1 2 16,1 0-2-16,-2 1 0 0,0 1 1 0,-1 3-1 15,1 1 0-15,0 2-1 0,-2 2 1 0,1 1 1 16,1 3-5-16,-4 2 1 0,3 3 0 0,-4 4 0 0,-1 0 0 15,-1 3-1-15,3 1 0 0,1-2 0 0,3-1-1 16,1 0 0-16,1-5 0 0</inkml:trace>
  <inkml:trace contextRef="#ctx0" brushRef="#br0" timeOffset="29129.05">18118 12916 1583 0,'0'0'0'0,"0"0"15"0,0 0 0 0,0 0 0 16,14-9 1-16,-14 9 12 0,6-2 1 0,-6 2-1 15,3 2 1-15,-3-2-8 0,2 0 1 0,-2 0-1 16,8 5 1-16,-8-5-3 0,5 11 1 0,-5-11-1 16,13 17 1-16,-13-17 0 0,16 24 0 0,-16-24 0 0,15 20 2 15,-15-20 2-15,21 21 2 0,-21-21-1 0,26 22 1 16,-26-22-2-16,25 22 1 0,-25-22 0 0,27 23 1 16,-27-23-6-16,27 25 0 0,-27-25 0 0,26 30 2 15,-17-11-7-15,3 2 2 0,0-2-1 16,-4-4 1-16,2-2-8 0,-2 0 1 0,1-2 0 15,3 0 0-15,-4-2-6 0,-4-1 2 0,4-1-2 0</inkml:trace>
  <inkml:trace contextRef="#ctx0" brushRef="#br0" timeOffset="29433.81">18432 12899 1532 0,'0'0'0'0,"0"0"0"16,0-3 0-16,0 3 28 0,0-3 2 0,0 3-1 16,-4-2 0-16,4 2 15 0,-1 2 1 0,1-2-2 15,-8 6 2-15,8-6-22 0,-21 14-1 0,21-14 1 16,-29 29-1-16,17-12-16 0,-1 2 0 15,0 2 0-15,2 1 1 0,1 0-6 0,1 0 1 0,1 2 0 16,-3 1 1-16,1 4-3 0,2 1 1 0,-3-3-1 16,1 0 1-16,3-2-1 0,2-3 0 0,-3-3 0 15,3-1 0-15,-1-4-1 0,2-1 1 0,3-4 0 0</inkml:trace>
  <inkml:trace contextRef="#ctx0" brushRef="#br0" timeOffset="30317.32">18884 13015 1105 0,'3'-2'0'16,"-3"2"0"-16,2-3 0 0,-2 3 7 0,3-3 0 16,-3 3 1-16,3-2 0 0,-3 2 9 0,0-3 0 0,0 3 0 15,-3 0-1-15,3 0-2 0,-3 0-1 0,3 0 1 16,-2-2 0-16,2 2-3 0,-8-6 0 0,8 6 0 16,-11-6 0-16,11 6 2 0,-12-7 0 0,12 7-1 15,-12-9 2-15,12 9 9 0,-9-10 2 0,9 10 0 16,-10-9-1-16,10 9 5 0,-9-14 0 0,9 14 0 15,-5-15 0-15,5 15-6 0,-2-12 0 0,2 12 1 16,-1-13-1-16,1 13-5 0,0-11 0 0,0 11 0 16,0-13 1-16,0 13-3 0,5-12 0 0,-5 12-1 15,7-13 2-15,-7 13-1 0,5-18 0 0,-5 18-1 0,8-19 2 16,-8 19-3-16,13-20-1 0,-13 20 0 0,10-19 2 16,-10 19 3-16,9-11 0 0,-9 11 0 0,10-8 0 15,-10 8 0-15,6-6 0 0,-6 6 0 0,6-4 0 0,-6 4 0 16,8-1 0-16,-8 1 0 15,5-5 1-15,-5 5-1 0,8-2 0 0,-8 2 0 0,5 4 1 0,-5-4-1 16,8 3 0-16,-8-3-1 0,21 9 3 0,-21-9-5 16,28 21 2-16,-28-21 0 0,27 28 0 0,-27-28-4 15,24 30 2-15,-16-12-2 0,0-1 2 16,-1-1-2-16,-4 0 1 0,0 1-1 0,2-1 1 0,-4 0-4 16,1-2 1-16,0 1 0 0,1-4 0 0,-3-2-3 0,-3-1 0 15,1 0 0-15,-1 0 0 0,-2 1-1 0,-1 1-1 16,-2 1 1-16,-2 2 0 0,1-1 0 0,-3 1-1 15,0 1 1-15,-1-3 0 0,0 0-2 0,0 0 2 16,1 1-1-16,-1-3 0 0,5-1 0 0,-2 1 0 16,2-1-1-16,0-1 2 0,2-4-6 0,1 0 0 15,5-3 0-15,-9 11 1 0,1-6-2 0,0 0 0 0,0 1 0 16,0 2 1-16,-2-2-1 0,1 2 0 0,-1 0 0 16,1 0 0-16,-1 0-1 0,2 0 1 0,-2 0-2 15,2 0 2-15,2 0-1 0,1-1 0 0,1 1 0 16,-1-1 1-16,5-7-2 0,-5 9 0 0,5-9-1 15,0 10 1-15,0-10-2 0,0 3-1 0,0-3 1 16,0 1 0-16,0-1-1 0,2 4-1 0,-2-4 0 16,11 1 1-16,-5-2 0 0,0-1 1 0,4 0-1 0,3-1 2 15,4-3 1-15,2-2 1 0,-1-1-2 16,-2-1 2-16,-2 1 1 0,1-1 0 0,-1 2 0 16,-1 0 0-16,-1 0 0 0,1 2 0 0,2 1 0 0,2 2 1 15,1 1 0-15,2 1 2 0,-1-1-2 0,-1 2 1 16,-4 0 1-16,1 0 1 0,2 2-1 0,-1-1 1 15,2 1 1-15,-1 0 1 0,2-1-1 0,0 2 1 16,-1-3 0-16,0 0-1 0,-1 0 1 0,-1 0 1 0,-2 0-2 16,2-3 1-16,-3 3-1 0,-3 0 1 0,-2 0-3 15,-4 0 2-15,-4 0-2 0,12-1 2 0,-12 1-4 16,6-7 0-16,-6 7 0 0</inkml:trace>
  <inkml:trace contextRef="#ctx0" brushRef="#br0" timeOffset="31169.6">19264 12445 1583 0,'0'-2'0'0,"0"2"0"0,0-6 0 0,0 6 22 16,-7-11 2-16,7 11-2 0,-3-12 2 0,3 12 12 0,-3-7 0 16,3 7 0-16,0-7 0 0,0 7-12 15,-5-3 1-15,5 3 0 0,-3-5 0 0,3 5-13 16,0-8-1-16,0 8 0 0,0-12 0 0,0 12-5 0,1-16 1 15,-1 16-1-15,7-13 1 0,-7 13-2 0,8-12-1 16,-8 12 1-16,17-13 0 0,-17 13 0 0,21-11 0 16,-7 4 0-16,6 3 0 0,-3 1-1 0,5 1 0 15,2 2 1-15,0 0-1 0,-3 2 2 0,1 1-1 16,2 0 1-16,2 0 0 0,1 2 0 0,0 3 1 0,-2-2 0 16,-1 4 0-16,0-1 3 0,-2 1 1 15,-1-1-1-15,-3 1 1 0,-6-1 3 0,0 1-1 0,-3-1 1 16,-6-1-1-1,-1 0 1-15,-2-5 0 0,-2 3 0 0,-1 2 0 0,-2 3-7 0,-3-3 0 16,-3 5-1-16,-1-4 2 0,-3 4-1 0,-1 0 0 0,0-2 0 16,2 0 0-16,1-8-3 0,2 0 0 0,-2-1 1 15,2 1-1-15,2 0-2 0,2-1 2 0,7-2-1 16,-11 5 1-16,5-5-3 0,-1 1 1 0,7-1 0 16,-8 0 0-16,8 0 0 0,-1 0-1 0,1 0 0 15,-3 0 0-15,3 0-1 0,-2 0 1 0,2 0-1 0,0 0 1 16,0 0 0-16,0 0 0 0,0 0 0 0,6 0 2 15,1 0 0-15,2 0 0 0,4 0 1 0,5 2 0 16,4-2 3-16,2 0 1 0,-2 3-1 0,-1 2 1 0,-4-1 2 16,-1 3 1-16,-1-1 0 0,-3 2 0 15,0 1 2-15,-5 3-1 0,1-5 0 0,0 3 1 0,0-1-2 16,0 1 1-16,-3-2-1 0,-2-2 2 16,-3 1-5-16,-3 0 1 0,0 1 0 0,1 0 0 0,-4 0-3 15,0-1 2-15,-2-1 0 0,-4 3 0 0,-2 1-3 16,-2 1 1-16,-1-2 0 0,-2-2-1 0,-2-4 1 0,-1 0 0 15,-2 0-1-15,1 0 2 0,-1-1-5 0,2 0 1 16,1-2 1-16,2-2-1 0,5-1-2 0,-2 0 2 16,3 0-1-16,2-1 0 0,1 0-1 0,2-3 0 15,2 1 0-15</inkml:trace>
  <inkml:trace contextRef="#ctx0" brushRef="#br0" timeOffset="31913.98">20134 13041 12 0,'1'0'0'0,"-1"0"0"0,4-7 0 0,-4 7 220 0,3-16 1 16,-3 16-1-16</inkml:trace>
  <inkml:trace contextRef="#ctx0" brushRef="#br0" timeOffset="32166.93">20068 13013 12 0,'-1'0'0'0,"1"0"0"0,0 0 0 0,0 0 64 0,0-5 0 15,0 5 0-15,-3-3 0 0,3 3-62 0,0-3 1 16,0 3 0-16,0 0 0 0,0 0-8 0,0 0 2 0,0 0 0 15,0 0-1-15,0 0-2 0,0 0-1 0,0 0 0 16,0 0 2-16,0 0-4 0,0 0 0 0,0 0 0 16,0 0 0-16,0 0 9 0,6 0 0 0,-6 0 0 15,19 0 0-15,-19 0 21 0,32 0 1 0,-10 0 1 16,2-2-1-16,-1-1 42 0,1 0 0 0,1 0 0 16,1 0 0-16,-1-1 5 0,2 1 0 0,0 0 0 15,-1 2 0-15,-2-6 6 0,-2 1 2 0,-1 0-1 0,1 4 0 16,0-3-4-16,-1 2 0 0,0-2 0 15,-1-1 1-15,0 1-17 0,0 0 1 0,-1 1 0 0,-1 1 1 16,-2 1-10-16,-5 0 0 0,-1 1 0 0,-4-1 1 16,-6 2-19-16,8-3 0 0,-8 3 0 0</inkml:trace>
  <inkml:trace contextRef="#ctx0" brushRef="#br0" timeOffset="32522.28">20504 12798 1646 0,'1'-2'0'0,"-1"2"0"16,2-6 0-16,-2 6 27 0,0-5 0 0,0 5 0 15,0-3-1-15,0 3 16 0,0 0 1 0,0 0-1 16,0 1 1-16,0-1-16 0,0 4 1 0,0-4-1 16,-3 7 1-16,3-7-18 0,-2 23 1 0,-1-8 0 15,0 4 1-15,1 2-4 0,0 0 1 0,-1-1-2 16,0-1 2-16,0-1 1 0,1-4 1 0,2 0-1 16,0 2 0-16,0-2 3 0,2-1 1 0,1 0-1 15,0-1 1-15,-3 1-2 0,2-2 1 0,-1-2 0 16,1-1 0-16,1 0-2 0,2 0 2 0,-5-1-1 0,2-3 0 15,-2-4-3-15,3 10 2 0,-3-10-1 16,3 9 0-16,-3-9-6 0,0 10 1 0,0-10-1 0</inkml:trace>
  <inkml:trace contextRef="#ctx0" brushRef="#br0" timeOffset="33119.12">21101 12589 1482 0,'0'0'0'0,"0"0"0"16,0 0 0-16,0 0 18 0,0 0 1 0,0 0-1 0,0 0 1 16,0 0 9-16,0 0 1 0,0 0-1 0,0 0 1 15,0 0-9-15,0 0-1 0,0 0 0 0,0 0 1 0,0 0-15 16,0 0 1-16,0 0 0 0,0 0 0 0,0 0-2 16,0 0-1-16,0 0 1 0,0 17-1 0,-1 4-1 15,-1 6 0-15,2-2 1 0,0 0-1 0,0-1 0 16,0-2 0-16,0 0 1 0,0 2-1 15,2 1 0-15,1-2 0 0,0-1 1 0,-1-2 0 0,2-1-1 16,-2 0 2-16,0-1-2 0,-1-2 1 0,1-1 1 16,-1 1 0-16,1 0-1 0,1-5 2 0,-3 0-1 0,2 0 2 15,-2-1-2-15,0-2 2 0,0-2-1 0,0-1 0 16,0-5 1-16,0 9-1 0,0-9 1 0,0 8 1 16,0-8-2-16,0 0 2 0,0 0-1 0,0 3-1 15,0-3 1-15,0 4 1 0,0-4-2 0,0 3 1 16,0-3 0-16</inkml:trace>
  <inkml:trace contextRef="#ctx0" brushRef="#br0" timeOffset="33556.76">21426 12628 1281 0,'0'0'0'0,"0"0"44"0,0-1 0 0,0 1-1 0,8-24 2 0,-8 24-2 16,0-3 0-16,0 3-1 0,0 4 2 0,0-4-17 0,0 5 0 16,0-5 0-16,0 8 1 0,0-8-18 0,2 8 0 15,-2-8 0-15,18 21 1 0,-2-6-6 0,1 3 0 16,1 1 0-16,-1 1 0 0,2 1 1 0,2 1 0 16,1-1-1-16,1-1 1 0,-1 1 3 0,2 0 0 15,1-2 0-15,1-2 1 0,-2-1 1 0,0 0 0 16,1-1 1-16,1 1-1 0,-2-1 5 0,1-4 0 15,1-2 1-15,-4 1 0 0,-1-1 0 0,-2-4 1 0,0 1 0 16,-2 1 0-16,-1-3-1 0,0-1-1 0,-1 1 1 16,-1-4 0-16,-5 0-3 0,1 0 0 0,-4 0 1 15,-2 0-1-15,-4 0-7 0,4 0 1 0,-4 0 0 16</inkml:trace>
  <inkml:trace contextRef="#ctx0" brushRef="#br0" timeOffset="33833.89">21943 12660 1306 0,'1'-3'0'0,"-1"3"0"0,5-3 0 0,-5 3 21 16,3 6 1-16,-3-6 0 0,2 3 0 0,-2-3 1 15,-2 3-1-15,2-3 1 0,0 0 0 0,0 0-13 16,-3 3 1-16,3-3 1 0,-5 11-1 0,5-11-10 15,-14 35 0-15,5-16 0 0,-1 3 0 0,2 5-1 16,-3 2 2-16,3-2-2 0,0-2 1 0,-2 0 0 16,2 2 0-16,0 0 0 0,-1-1 0 0,-2-4 3 0,0 0-1 15,-1-1 0-15,3-1 2 0,1 1 5 0,0-2 1 16,-3-2-1-16,0 1 1 0,-1-1 5 16,1 0 1-16,0-4-1 0</inkml:trace>
  <inkml:trace contextRef="#ctx0" brushRef="#br0" timeOffset="34704.66">18959 11938 1042 0,'0'0'0'0,"0"0"0"16,-1-2 0-16,1 2 54 0,-4-8 1 0,4 8-1 15,-3-8 1-15,3 8 17 0,3 0 0 0,-3 0 1 16,5 0 0-16,-5 0-43 0,3 0 0 0,-3 0-1 16,4 0 1-16,-4 0-20 0,3 0 2 0,-3 0-1 0,3-4 0 15,-3 4-8-15,3-5 1 0,-3 5-1 0,3-2 2 16,-3 2-4-16,3 4 0 0,-3-4 0 0,0 9 0 16,0-9-1-16,-1 29 0 0,1-9 0 0,1 1 1 15,3 1-1-15,-1 0 0 0,-3 0 0 0,1-3 1 16,1-3-1-16,0-2 0 0,1-3 0 0,2-1 0 15,3-4 0-15,-5-1 0 0,-3-5 0 0,9 6 0 0,-9-6 0 16,10 7 2-16,-10-7-1 0,6 3 0 0,-6-3 1 16,7 5 0-16,-7-5 1 0,6 0-1 0,-6 0 3 15,6 3 1-15,-6-3 0 0,12-2-1 0,-4 1 6 0,-4-4 1 16,4 3-1-16,-3 1 1 0,1-6 11 0,1 1-1 16,1 0 1-16,3-1 0 0,2-1 5 0,-1-3 0 15,1-1 0-15,-3 1 0 0,1 1-2 0,2-4 1 16,-4 1 0-16,2 2 0 0,2 0-2 15,0 0 0-15,-2 1 0 0,0-1 1 0,0 5-3 16,0 1 1-16,1-1 0 0,-4 0 0 0,-2 1-5 0,-1 2 2 16,-5 3-2-16,9-7 1 0,-9 7-7 0,10-6 2 0,-10 6 0 15,6-5-1-15,-6 5-7 0,3-3 1 0,-3 3 0 16,5-3-1-16,-5 3-4 0,2-3 0 0,-2 3 0 16</inkml:trace>
  <inkml:trace contextRef="#ctx0" brushRef="#br0" timeOffset="35216.89">19205 12065 1117 0,'-2'0'0'0,"2"0"0"0,-3-4 0 0,3 4 27 16,-3-3 0-16,3 3 0 0,-5-3 1 15,5 3 2-15,0-2 2 0,0 2-1 0,0 0 1 0,0 0-31 16,0 0 1-16,0 0-1 0,0 0 1 0,0 0-6 16,0 0 0-16,0 0 0 0,0 0 1 0,0 0-19 0,0 0 2 15,0 0 0-15,0 0 0 0,0 0-3 16,0 0 2-16,0 0 0 0,0 0-1 0,0 0 17 0,0 0-1 16,0 0 0-16,0 2 1 0,0-2 5 0,0 3 0 15,0-3 0-15,5 3 1 0,-5-3 11 0,6 5 1 16,-6-5-1-16,6 8 1 0,-6-8 19 0,8 10 0 15,-6-4 0-15,1 2 0 0,0 0 1 0,2 0 1 16,-2 1-1-16,2 1 1 0,0-1-7 0,-4 1 1 16,6-2-1-16,-2-1 1 0,3 1-6 0,-5 0 2 0,2-1-2 15,-1-4 2-15,-4-3-7 0,10 8 1 0,-10-8-1 16,6 3 1-16,-6-3-4 0,5 0 2 0,-5 0 0 16,6 5-1-16,-6-5-2 0,7 0 0 0,-7 0 1 15,5 0-1-15,-5 0-2 0,6-7 0 0,-6 7 1 16,13-11 0-16,-4 3-1 0,2-3 2 0,2-1-1 15,0-1 0-15,0 0 4 0,-1-1 1 16,1 0-1-16,0-1 0 0,0 3 3 0,-2 1 1 16,0 0-1-16,0 1 0 0,0 2 3 0,-1 2 1 0,-1-2-1 15,3 0 0-15,-4 3-2 0,0 2 0 0,1 0-1 0,-1 1 1 16,-2-4-8-16,2 1 2 0,0 1-2 16,-1-1 2-16,-7 5-5 0,9-8 0 0,-1 2 0 0</inkml:trace>
  <inkml:trace contextRef="#ctx0" brushRef="#br0" timeOffset="37451.19">22227 12563 12 0,'-2'2'0'0,"2"-2"0"16,0 3 0-16,0-3 0 0,0 0 0 0,0 0 0 16,0 3 0-16,0-3 0 0,-5 0 0 0,5 0 0 15,-3 3 0-15,3-3 0 0,-3 4 0 0,3-4 0 16,-3 3 0-16,3-3 0 0,-4 3 0 0,4-3 0 16,-3 5 0-16,3-5 0 0,-5 1 0 0,5-1 0 15,-3 0 0-15,3 0 0 0,-3 3 0 0,3-3 0 16,-3 0 0-16,3 0 0 0,-3 0 0 0,3 0 0 0,-3 0 0 15,3 0 17-15,-4 0 0 0,4 0-1 0,-3 0 2 16,3 0 42-16,0-4-1 0,0 4 1 0,0-11-1 16,0 11 28-16,7-10-1 0,-7 10 0 0,15-21 1 0,-15 21-11 15,28-26 2-15,-12 13-1 0,-1 3 0 16,0 2-9-16,1 1 0 0,0-1 1 0,1 1-1 0,1 3-12 16,1 2 0-16,-3-3 0 0,1 4 2 0,1-1-3 15,-2 0 0-15,0 4 0 0,-2 1 0 0,-1 4-15 16,-2 0 2-16,2 5-1 0,-5 0 1 0,-2 4-22 0,-1 1 1 15,-2 2-1-15,-1 2 2 0,-1 1-10 16,-2 5 1-16,-3-5 1 0,0 5-1 0,-6-1-6 0,-1 5 1 16,0-4 0-16,0 0 0 0,0-2-6 0,1 1 1 15,4-3 0-15,-4-2 0 0,2-5-2 0,0-2 0 16,2-3 0-16,1-1 0 0,0-4-1 0,0 0 0 0,1 1 0 16,-1-1 2-16,-2-1-4 0,3 0 2 0,-4 1 0 15,3-1 0-15,5-5-1 0,-6 8 0 0,6-8 0 16,-7 4 0-16,7-4-1 0,-1 2-1 15,1-2 1-15,-2 3 0 0,2-3 0 0,0 0-1 0,0 0 1 16,6 0 0-16,4 0 1 0,3-2 0 0,1-2 0 16,7-3-1-16,3 1 2 0,4 0 0 0,-2 1 0 15,-1-1 0-15,-1 1 2 0,-1 2 0 0,-1 0 0 16,0-1 0-16,4 0 5 0,-2-3 0 0,-1 1 0 16</inkml:trace>
  <inkml:trace contextRef="#ctx0" brushRef="#br0" timeOffset="38156.99">22802 12076 929 0,'2'-2'0'0,"-2"2"0"15,3-6 0-15,-3 6 41 0,0-5 1 0,0 5-1 16,0-5 2-16,0 5 12 0,0-3 0 0,0 3 0 16,0-2 1-16,0 2-50 0,0 0 0 0,0 0 0 15,0 0 1-15,0 0-7 0,0 0 0 0,0 0 0 16,-3 0 0-16,3 0-6 0,-5-7 2 0,5 7-1 16,-8-8 1-16,8 8 0 0,-11-5 1 0,11 5-1 15,-10-8 2-15,10 8 1 0,-9-8 1 0,9 8 0 16,-5-16 0-16,5 16 1 0,-5-17 0 15,5 17 0-15,-6-18 1 0,6 18 7 0,-5-14 1 0,5 14 0 0,-5-13 0 16,5 13 9-16,0-12 1 0,0 12-1 0,0-14 1 16,0 14 11-16,6-19 0 0,-6 19-1 0,15-16 2 0,-15 16 2 15,20-16 0-15,-20 16 1 0,28-8 0 0,-12 6 1 16,-1 1 0-16,1 1 0 0,2 3 0 0,1 2-3 16,2 1 1-16,-2 4 0 0,-2 1-1 15,-1 3-3-15,-1 0 1 0,-4 0-1 0,0 2 2 0,0 0-8 16,-1 0 1-16,-1 0 0 0,-2 0 0 0,-1 1-4 15,-1-3-1-15,0 2 0 0,-1 0 0 0,0-2-10 16,-1-1 0-16,-3-1 0 0,-3 3 2 0,-2-1-7 0,-2 0 2 16,1 0-1-16,-2 2 0 0,-1 2-2 0,-1-4-1 15,-1 2 0-15,0 0 2 0,-1-2-3 0,1-1 2 16,3-1-1-16,0-4 0 0,4 0 1 0,0-2 0 16,4-6 0-16,-3 10 0 0,3-10 2 0,0 9 0 0,0-9 1 15,0 5 0-15,0-5 1 0,5 5 1 0,1-2 0 16,2 0 0-16,5 0-2 0,1-1 1 0,7-2 0 15,2-2 1-15,2-2 0 0,2-3 1 0,3-1 0 16,-1-1 0-16,0-1-1 0,-1 1 2 0,3-2-2 16</inkml:trace>
  <inkml:trace contextRef="#ctx0" brushRef="#br0" timeOffset="39186.32">19574 11884 878 0,'4'-2'0'16,"-4"2"0"-16,3-4 0 0,-3 4 119 0,0-3 1 15,0 3-1-15,0 0 1 0,0 0-37 0,5 3 1 0,-5-3 1 16,3 0-1-16,-3 0-69 0,3 0 2 0,-3 0 0 16,3 0 0-16,-3 0-14 0,3 0 2 0,-3 0-1 15,3 0 1-15,-3 0-5 0,2 0 0 0,-2 0 0 16,0 0 0-16,0 0-1 0,0 0 1 0,0 0 0 16,0 4 0-16,0-4-1 0,5 12-1 0,-5-12 1 15,11 22 0-15,-9-6 0 0,1 3 1 0,0-2 0 16,2-1 0-16,-4-4 0 0,3 0 0 0,-1-5 0 15,-2 0 0-15,-1-7 0 0,4 6 1 0,-4-6-1 16,3 6 1-16,-3-6 2 0,4 4 0 0,-4-4 0 0,2 3 1 16,-2-3-1-16,3 5 0 0,-3-5 1 0,8 1-1 15,-8-1 2-15,2 0 0 0,-2 0 1 0,8 0-1 16,-2-1 4-16,2-4 2 0,2-3-2 0,-1 0 1 0,2-3 2 16,-3-2 0-16,2-1 1 0,0 0 0 0,-1 1-2 15,1 0 1-15,-2 2-1 0,0 2 0 0,0-2-5 16,-2 3 0-16,-1 0 0 0,-2 2 1 0,-3 6-4 15,5-5 2-15,-5 5-2 0,3-3 1 0,-3 3 0 16,1-4-1-16,-1 4 0 0,0-3 1 0,0 3-1 16,0-1 1-16,0 1-1 0,0-5 0 0,0 5 0 0,0-3-1 15,0 3 0-15,0 0 0 0,0 0-1 0,0 0 2 16,0 0-1-16</inkml:trace>
  <inkml:trace contextRef="#ctx0" brushRef="#br0" timeOffset="39600.29">19694 11996 1281 0,'0'0'0'0,"0"0"0"15,0-3 0-15,0 3 22 0,0-3 1 0,0 3-1 16,0-3 2-16,0 3 3 0,0-2 0 0,0 2 0 15,0 0 0-15,0 0-9 0,0 0 0 0,0 0 0 16,0 0 1-16,0 0-13 0,0 0 1 0,0 0 0 16,0 0 0-16,0 0-5 0,0 0 1 0,0 0 1 0,0 0-1 15,0 0-1-15,2 0 0 0,-2 0 1 0,11 4-1 16,-3-1-1-16,0 1 1 0,-2-2-1 0,0 1 2 16,1 0-2-16,-1-3 0 0,-6 0 0 0,10 4 1 15,-10-4 2-15,9 0 0 0,-2 0-1 0,-1 0 2 16,-6 0 1-16,11 0 0 0,-3 0 1 0,-5 0 0 0,-3 0 2 15,10-2 1-15,-10 2 0 0,5-6 0 0,-5 6 3 16,6-7 2-16,-6 7 0 0,11-4-1 0,-4 2 5 16,-3 0 0-16,-4 2 0 0,8-3 2 0,-8 3 0 0,3-3 0 15,-3 3 1-15,7-6-1 0,-7 6-1 0,3-5 0 16,-3 5 1-16,6-6 0 0,-6 6-9 16,7-7 1-16,-7 7-1 0,11-8 0 0,-1 0-6 0,-1-3 1 15,4 2-1-15</inkml:trace>
  <inkml:trace contextRef="#ctx0" brushRef="#br0" timeOffset="40863.89">23484 12638 904 0,'0'0'0'0,"0"0"0"0,0-3 0 0,0 3 62 0,0-7-1 16,0 7 1-16,0-3 0 0,0 3 22 0,0-2 1 15,0 2 1-15,0 2-1 0,0-2-57 0,0 3 1 16,0-3 0-16,0 3 0 0,0-3-13 0,3 4 0 15,-3-4 0-15,5 3-1 0,-5-3-6 0,5 3 0 16,-5-3 0-16,11 5 0 0,-11-5-2 0,22 0 1 0,-22 0 0 16,31 0 0-16,-11-4 2 0,3 0 1 0,-3-3 0 15,0 3 0-15,0 0 3 0,-2 1-1 0,-1 0 1 16,2-5-1-16,-3 3 1 0,2 1-1 0,-1 1 1 16,1-4 0-16,1 2-3 0,2 1 1 0,0-1-1 15,-1-1 1-15,1-2-6 0,0 0 1 0,1 0-2 16</inkml:trace>
  <inkml:trace contextRef="#ctx0" brushRef="#br0" timeOffset="41168.06">23632 12433 1646 0,'0'0'0'0,"0"0"0"0,4-4 0 0,-4 4 24 16,3-3 1-16,-3 3 0 0,3 1 1 0,-3-1 20 16,10 3 0-16,-10-3 0 0,12 5 0 0,-12-5 8 0,18 11 1 15,-18-11 0-15,19 16-1 0,-19-16-24 0,9 21-1 16,-9-21 0-16,5 23 1 0,-2-5-6 0,-3 2-1 15,2 1 1-15,-2-1 0 0,-2 1-5 0,-4 0 0 16,3-1 0-16,1 2 1 0,1 4-5 0,-1-4 0 16,2 2 1-16,2-2 0 0,2-2-7 0,4-1 0 0,-3 0 0 15</inkml:trace>
  <inkml:trace contextRef="#ctx0" brushRef="#br0" timeOffset="41568.06">24388 12299 1608 0,'0'0'0'0,"0"0"0"0,0 0 0 0,0 0 20 15,-5 3 0-15,5-3 0 0,0 5 2 0,0-5 9 16,-3 0 1-16,3 0 0 0,0 0 0 0,0 0-14 16,0 0 0-16,0 0 0 0,0 3 1 0,0-3-14 0,0 5 0 15,0-5 0-15,0 27 1 0,0-2-3 0,0 5 1 16,2 0 0-16,1 0 0 0,0-3 5 0,-3 0 0 15,0-5 0-15,0 2 0 0,0 1-1 0,0-1 1 16,1-2 0-16,3-1 0 0,-1-1-1 0,0 1 1 16,0 0-1-16,0-1 1 0,1-1-5 0,-4 0 1 15,3-1-1-15,2-4 2 0,-1-6-4 0,-2-2 0 0,-2-6 0 16</inkml:trace>
  <inkml:trace contextRef="#ctx0" brushRef="#br0" timeOffset="41891.23">24664 12346 1407 0,'0'0'0'0,"0"0"0"0,3 0 0 15,-3 0 19-15,1 0 1 0,-1 0-1 0,0 0 1 16,0 0 18-16,0 2 2 0,0-2-1 0,0 0 0 0,0 0 11 16,0 0 0-16,0 0 1 0,8 3-1 0,-8-3-17 15,12 5 0-15,-12-5 1 0,22 19 0 0,-6-2-7 16,1-1 1-16,1 3-1 0,-1 2 1 0,-1 1-3 0,0 0 1 16,2 0 0-16,1 0 0 0,2 2-3 15,-1 1 1-15,3-1 0 0,-4-2 0 16,2 1-5-16,1 0 2 0,0 1-2 0,-1 0 1 15,-2-2-4-15,0-1-1 0,-1-2 1 0,-1-2 1 0,1-3-12 0,-1-1 2 16,-1-2-1-16</inkml:trace>
  <inkml:trace contextRef="#ctx0" brushRef="#br0" timeOffset="42168.1">25003 12348 1608 0,'2'-2'0'0,"-2"2"0"16,8-1 0-16,-8 1 27 0,8 3 1 0,-8-3-1 16,11 8 1-16,-11-8 27 0,6 5 0 0,-6-5 0 15,7 8 1-15,-7-8-27 0,1 17 0 0,-1-17 0 0,3 33 1 16,-3-9-18-16,-1 4 0 0,-2 1 0 0,-5-1 1 15,0 1-7-15,-4-2 1 0,1 0 0 0,0 1 1 16,0 2 0-16,-2 0 1 0,0 1-2 0,1-3 2 0,-1 1-2 16,0-1 1-16,0-3 0 0</inkml:trace>
  <inkml:trace contextRef="#ctx0" brushRef="#br0" timeOffset="42817.96">25438 12527 1695 0,'0'0'0'0,"0"0"0"15,0 0 0-15,0 0 30 0,0-2 2 0,0 2-2 16,3-3 2-16,-3 3 18 0,4-3 2 0,-4 3-1 16,0-3 1-16,0 3-17 0,0-3 0 0,0 3-1 15,-2-2 1-15,2 2-21 0,-3-9-1 0,3 9 0 16,-3-18 1-16,3 18-6 0,-4-22 0 0,1 5 0 16,3 1-1-16,3 0 0 0,-1-3 1 0,1 3-1 15,-1 2 1-15,-1-4-2 0,3 3 2 0,0 0-1 0,4 1 1 16,2 3 0-16,0 1 1 0,-1 3 0 15,-1 0 0-15,0 2 1 0,0 2 0 0,0 2 0 0,2-4 0 16,-1 2 1-16,1 0 0 0,-1-1 1 0,2 3-1 0,-3-1 1 16,0 1 0-16,2 1 1 0,1 3-1 0,2 2-2 15,0 1 0-15,-2 2 0 0,0 3 2 0,0 3-3 16,0-3 1-16,-1 4 0 0,-2 0 0 0,-2 4-2 16,-1 4 0-16,-2 0 0 0,-3-1 1 0,-2 1-4 15,-1-1 2-15,-2 2-2 0,-3-2 2 0,-1 3-3 0,-2 0 0 16,-2-1-1-16,0-2 2 0,-1 0-3 0,0 1 0 15,1-3 1-15,0 1 0 0,0-2-3 0,2 0 1 16,2 0 0-16,-1-7 0 0,0 0-1 16,1-1 0-16,3-2 0 0,1-3 0 0,5-6-1 0,-5 7 0 15,5-7 0-15,-3 1 0 0,3-1-4 0,-3 4 2 16,3-4 0-16,-2 1-1 0,2-1-1 0,0 2 0 16,0-2 1-16,0 0-1 0,0 0 0 0,2 0 0 15,6-2 0-15,6-4 0 0,8-2 1 0,5-5-1 0,0 1 1 16,1-1 0-16,0 2 3 0,1 0 1 0,0 1 0 15,-1-2 0-15,1 0 0 0,0 1 0 0,1 2 0 16,0-1 1-16,-1 1 0 0,0 1 2 0,-2 2-2 16,-2-2 1-16,-4 1 2 0,-4 3 1 0,-2-1-1 15,-2 0 1-15,-2 0-1 0,0 1 2 0,-3-1 0 16</inkml:trace>
  <inkml:trace contextRef="#ctx0" brushRef="#br0" timeOffset="43353.33">25983 11726 1784 0,'2'-2'0'0,"-2"2"0"16,2-9 0-16,-2 9 26 0,0-13-1 0,0 13 1 15,11-13 0-15,-11 13-6 0,28-9 2 0,-28 9-1 16,23-6 0-16,-23 6-11 0,11-5 2 0,-11 5-1 16,6-3 0-16,-6 3-10 0,3 0 0 0,-3 0 0 15,4 4 0-15,-4-4-1 0,6 13 2 0,-6-13-1 16,6 33 0-16,-4-11 1 0,0 5 0 0,-1 0 1 0,1-1 0 15,-2-3 1-15,-2-2 1 0,2 1-1 0,2 0 1 16,1 0 3-16,2 2 0 0,-1 0-1 0,0 0 2 16,-3-2 3-16,1-2 0 0,1 1-1 0,0 0 2 0,0-1-6 15,1 1 1-15,-1-2 0 0,-2-2 1 0,1-1-4 16,-2 0 0-16,0 0 1 0,0-2-1 0,2-3-1 16,-1 0 0-16,1-1 0 0,-1-3 0 0,1 0-2 15,0-2 1-15,-2-5-1 0</inkml:trace>
  <inkml:trace contextRef="#ctx0" brushRef="#br0" timeOffset="44024.21">26672 12581 401 0,'-2'1'0'0,"2"-1"0"0,-3 0 0 0,3 0 139 16,-1 0 2-16,1 0-2 0,-2 0 1 0,2 0-103 0,0 0 1 16,0 0-1-16,0 0 1 0,0 0-16 0,0 0-1 15,0 0 0-15,0 0 1 0,0 0-13 0,-2-4 1 16,2 4-1-16,0-5 1 0,0 5-8 0,-3-3 2 16,3 3-1-16,0-2 0 0,0 2-2 0,0-5 0 15,0 5 1-15,0-3 0 0,0 3-2 0,0-3 1 16,0 3 0-16,8-3 0 0,-8 3 1 15,21-8 2-15,-21 8-1 0,32-13 1 0,-12 8 3 0,1-1 1 16,-2-2 0-16,2 0 1 0,1 2 6 0,1 0-1 16,-1-1 1-16,0 3 1 0,2-3 12 0,3 1 0 0,0 0 0 15,-1-1 0-15,-2-1 4 0,0 0 2 0,0-3-1 16,-2 3 0-16,0 0-2 0,-1 1 0 0,0-3 0 16,-2 1 1-16,0 1-8 0,-2 0 2 0,-1 0 0 15,0-3 0-15,-1 4-6 0,-1 1 1 0,-1 1 0 16,-2-3 0-16,-2 0-10 0,-1-1 2 0,-1 3-2 15,-2 2 1-15,-5 4-6 0,4-4 0 0,-4 4 0 0,4-3 1 16,-4 3-6-16,3-7 1 0,-3 7-1 0</inkml:trace>
  <inkml:trace contextRef="#ctx0" brushRef="#br0" timeOffset="44219.92">27056 12118 1318 0,'0'0'0'0,"0"0"16"15,0 0-1-15,0 0 1 0,10-3 1 0,-10 3 8 16,3 2 1-16,-3-2-1 0,0 3 1 0,0-3 0 0,0 8 0 16,0-8 0-16,-3 28 1 0,-1-4-13 0,1 1 2 15,-2 2-2-15,-1 2 2 0,0-2-5 0,-2 0 2 16,-2 1-1-16,1 5 0 0,-1 4 3 0,0 1 0 16,1 1-1-16,-2-1 1 0,-2 2-2 0,-1-4 2 15,1 2-1-15</inkml:trace>
  <inkml:trace contextRef="#ctx0" brushRef="#br0" timeOffset="45050.8">20013 11786 187 0,'-2'-2'0'0,"2"2"0"15,0-8 0-15,0 8 150 0,0-4 1 0,0 4-1 16,0-5 0-16,0 5-96 0,0-3 1 0,0 3 0 16,0-3 0-16,0 3-24 0,0-4 0 0,0 4-1 0,0 0 2 15,0 0-22-15,0 0 1 0,0 0-1 0,0 0 1 16,0 0-8-16,2 0-1 0,-2 0 0 0,11 4 1 16,-11-4-1-16,17 6-1 0,-17-6 0 0,26 13 1 15,-26-13 1-15,27 23 1 0,-27-23-1 0,24 26 2 0,-24-26 0 16,17 20 1-1,-17-20-1-15,16 16 2 0,-16-16 8 0,19 16-1 0,-19-16 1 0,20 17 0 16,-20-17 1-16,24 15 2 0,-24-15-1 0,20 14 1 0,-20-14-1 16,16 6 0-16,-16-6 0 0,15 10-1 0,-15-10 0 15,12 4 0-15,-12-4 0 0,13 4 0 0,-13-4-2 16,19 4-1-16,-19-4 1 0,16 0-1 0,-16 0-3 0,18 0 2 16,-18 0-2-16,19-8 1 0,-19 8-2 0,27-9 0 15,-27 9 0-15,25-14 0 0,-4 4-2 0,0-1 0 16,-4-2 0-16,2 1 1 0,1-4-2 0,-1 3 0 15,1-3 1-15,1 4 0 0,3-6-3 0,0 1 2 16,0 3-2-16,1-4 2 0,-4 4-2 0,0 0 1 0,1 3-1 16,2-4 2-16,2 4-4 0,-1 2 1 0,-3-1-1 15</inkml:trace>
  <inkml:trace contextRef="#ctx0" brushRef="#br0" timeOffset="46152.31">27717 12131 1470 0,'0'-3'0'16,"0"3"0"-16,0-10 0 0,0 10 66 0,0-8 0 15,0 8 0-15,0-11 2 0,0 11 9 0,0-4 2 16,0 4-2-16,0-4 2 0,0 4-44 0,0-3 2 16,0 3 0-16,-1 0 1 0,1 0-10 0,0 0 0 0,0 0 0 15,-3 0 0-15,3 0-13 0,-3 0 2 0,3 0 0 16,-4 3 0-16,4-3-6 0,-8 12 2 0,8-12-2 16,-19 28 1-16,6-7-4 0,1 1 1 0,-1 0-1 15,2-1 1-15,1-1-5 0,1 1 2 0,-1-1-2 16,1 1 2-16,1 1-4 0,1 2 0 0,4 0 1 15,0-1 0-15,1-5-3 0,2 1 0 0,0-2 0 16,0-1 1-16,2-5-2 0,1 2 1 0,2-2 0 16,-2-3 0-16,-3-8-2 0,6 6 1 0,-6-6 0 0,13 3-1 15,-3-1-3-15,-1 1-1 0,2-3 1 16,5-3-1-16,3-2-1 0,4-1 1 0,-1-1-1 0,-1 1 1 16,-2-2-3-16,-2-1 0 0,1-1 0 0,0 1 1 15,-2-2-5-15,1-1 1 0,-1-2-1 0,-2 2 1 16,-3-3-9-16,-1-1-1 0,-2-1 1 0,0 1 1 0,-2 0-9 15,-1-1 0-15,-2 0 1 0,-1-1 0 0,-2 1 10 16,-2-4 0-16,-1 1 1 0,0 1-1 0,-2 1 5 16,-3-2 1-16,-1 2 0 0,-1 2-1 0,-1 4 8 15,0 1-1-15,0 1 0 0,-2 2 2 0,2 2 3 0,1 3 1 16,-3 1 0-16,-1 2 0 0,-2-3 0 0,0 1 1 16,2 2 0-16,-1 2 0 0,1 1 4 0,1-1-1 15,4 1 1-15,1 0 0 0,1-3 4 0,3 3 1 16,4-3 0-16,-10 3 0 0,10-3 1 0,-3 3 0 15,3-3 0-15,0 4 0 0,0-4-2 0,2 4 1 16,5 0-1-16</inkml:trace>
  <inkml:trace contextRef="#ctx0" brushRef="#br0" timeOffset="46434.55">28078 12046 1608 0,'0'0'0'0,"0"0"0"0,0-8 0 15,0 8 27-15,0-5 1 0,0 5-1 0,0-3 1 16,0 3 24-16,0-3 1 0,0 3 0 0,0-2 0 16,0 2-21-16,0 0 1 0,0 0-1 0,0 3 2 15,0-3-21-15,6 11 2 0,-6-11-1 0,18 30 1 0,-6-8-6 16,3 5 1-16,1 0 0 0,0-3 0 15,1-3 0-15,1-2 2 0,-1-4-1 0,2 3 0 0,2-2 0 16,0-2 1-16,-1 2-1 0,1 3 1 16,0 1-2-16,0 3 1 0,1-3 1 0,2-1-1 15,0-3-5-15,-2 0 0 0,0 0 1 0</inkml:trace>
  <inkml:trace contextRef="#ctx0" brushRef="#br0" timeOffset="46743.43">28433 12128 1695 0,'-1'-2'0'0,"1"2"0"16,0-3 0-16,0 3 30 0,0-8 2 0,0 8-2 15,-2-3 2-15,2 3 18 0,-2-2 2 0,2 2-1 16,0 0 1-16,0 0-20 0,0 0 1 0,0 0 0 16,0 0 0-16,0 0-18 0,-1 0 1 0,1 0-1 15,-10 18 1-15,-1 2-3 0,-3 7 2 0,1 0-2 16,2 2 2-16,0-2-1 0,-1-4-1 0,0 3 0 0,-1-2 1 16,0 1-3-16,2-5 1 0,0 1 1 0,-2 0-1 15,0-1-1-15,1 1 1 0,-1-2-1 0,0 0 0 16,0-2-3-16,1-3 0 0,0-2 0 0</inkml:trace>
  <inkml:trace contextRef="#ctx0" brushRef="#br0" timeOffset="47384.15">28736 12237 1557 0,'0'0'0'16,"0"0"0"-16,0 0 0 0,0 0 36 0,0 0 1 0,0 0-1 16,0-5 1-16,0 5 17 0,0-3 1 0,0 3 0 15,0-3 0-15,0 3-24 0,0-3 1 0,0 3-1 16,-2-5 1-16,2 5-20 0,-4-13 0 0,4 13 1 15,-7-22 0-15,7 22-2 0,-6-27 2 0,6 27-1 16,-3-25 0-16,3 25 2 0,-4-21 0 0,4 21 1 16,2-20-1-16,-2 20 2 0,6-16 0 0,-6 16 0 15,8-21 0-15,-8 21-2 0,21-19 1 0,-21 19-2 16,26-17 2-16,-26 17-5 0,27-16 0 0,-27 16 0 0,28-9 0 16,-28 9-8-16,26-2 2 0,-26 2-1 0,30 3 0 15,-12 0-2-15,-1-1 1 0,-1 4-1 0,0-1 1 16,0 3-2-16,0 2 1 0,-3 1 0 0,-2 0 0 0,-1 1-1 15,-3 3 1-15,0 0-1 0,-4 1 2 0,-1 0-1 16,-2 0 0-16,-2 0 0 0,-1 3 1 0,-4 1 0 16,-2 3 1-16,-4-1-1 0,-1 0 0 0,-4 3 0 15,-2-1 2-15,-1 1-2 0,0-4 1 0,0-2 1 16,1 1-1-16,2-2 0 0,2-7 1 0,3-2-2 16,2-1 1-16,2-4 1 0,1 0-1 0,8-4-2 15,-8 3 0-15,8-3 1 0,-5 2 0 0,5-2-2 16,-5 3 0-16,5-3 0 0,-1 0 0 0,1 0 0 0,-4 2 0 15,4-2 0-15,-3 3 0 0,3-3 0 0,-3 0 0 16,3 0 0-16,-3 0 0 0,3 0 0 0,1 0 0 16,-1 0 0-16,8 3 0 0,-1-1 0 0,-1-1 0 15,4 2 0-15,4 1 1 0,7-3-1 0,3 1 0 0,0-1 0 16,-2-1 1-16,0-1-1 0,1-2 1 0,0-1 0 16,3 1 0-16,0 0 0 0,-1 0 1 15,1-5-1-15,-1 2 1 0,1-1-1 0,-1-1 1 0,1 1 1 16,-3 0-1-1,1 2 0-15,0 4 1 0,-1-5 0 0,-3-1 0 0,-2 1-2 0,-2 1 1 0,-2 0 1 16</inkml:trace>
  <inkml:trace contextRef="#ctx0" brushRef="#br0" timeOffset="48036.33">29413 11792 1557 0,'0'-3'0'16,"0"3"0"-16,8-17 0 0,-8 17 19 0,18-32 0 16,-18 32 0-16,9-24 0 0,-9 24 17 0,-1-4 1 15,1 4-1-15,-3 3 1 0,3-3-18 0,-4 4 2 0,4-4-2 16,-3 4 1-16,3-4-15 0,-3 3 1 0,3-3 0 16,-3 6 0-16,3-6-4 0,-3 6 0 0,3-6-1 15,-7 10 1-15,7-10-2 0,-11 25 0 0,5-6 0 16,-1-3 1-16,1 5-1 0,0 1 0 0,-1 0 0 15,3-3 0-15,2-3 0 0,2-4 0 0,0 1 0 16,0 1 0-16,0-3 0 0,0 2 0 0,0 0 0 16,2 1 0-16,1 0 0 0,-2 1 0 0,1-3 0 15,0-1 0-15,-1-1 0 0,1-2 0 0,1 0 0 16,0 1 0-16,2 1 0 0,3-1 0 0,1 1 0 0,3-1 0 16,2 1 0-16,2-1 0 0,0 1 0 15,0-6 0-15,1 0 0 0,1-3 0 0,-2 1 0 0,0 1 0 16,-2-2 0-16,0-1 0 0,1-1 0 15,-3-1 0-15,0 1 0 0,-1-2 0 0,1-2 0 16,1-2 0-16,0 0-1 0,0-3 1 0,-2 2 0 0,0-5 0 0,-1-1 0 16,-1 0 0-16,-1-2 0 0,0 0 0 0,-2-1 0 15,-1-2 0-15,0 1 0 0,0-1 1 16,0 4 2-16,-1 0-1 0,1-2 0 0,-2 3 0 0,1 1 8 16,-1 2 0-16,-2 0 1 0,-1 1-1 0,-1 3 6 15,-2-1 1-15,-4-2 0 0,-2 1 1 0,-4-2 2 16,-3-2 2-16,-3 2-1 0,-4 3 0 0,-2 0-1 15,-4 2 2-15,-1-1-2 0,-2 1 1 0,-3 0-2 0,-2 1 2 16,-1 0-2-16,-2 2 1 0,-1 1-2 0,-4 4 1 16,-1 1 0-16</inkml:trace>
  <inkml:trace contextRef="#ctx0" brushRef="#br0" timeOffset="51651.91">14931 14075 12 0,'0'-1'0'0,"0"1"0"0,0-3 0 0,0 3 0 16,0-8 0-16,0 8 0 0,0-5 0 0,0 5 0 0,0-2 0 16,0 2 0-16,0 0 0 0,0 0 42 0,0 0 1 15,0 0 0-15,0 0 1 0,0 0 52 0,0 0 2 16,0 0-2-16,0 0 2 0,0 0-56 0,0 0 2 15,0 0-1-15,0 0 1 0,0 0 11 0,0 0 1 16,0 0-1-16,-1 2 1 0,1-2-14 0,-8 13 1 0,8-13 0 16,-16 33 1-16,3-9-11 0,-1 4 1 15,3 1 0-15,3-1-1 0,3-1-5 0,-3-2 1 0,3 1-1 16,-1-1 2-16,1 0 1 0,0 1 0 0,2-4 1 16,1-3-1-16,2-3 4 0,-4-4 1 0,0-1-1 15,3-1 1-15,1-4-9 0,0-3 1 0,0-3-1 16,-2 8 1-16,2-1-8 0,0-3 0 0,0-4 0 15,-1 7 1-15,1-7-11 0,0 3 0 0,0-3 0 16,0 6 1-16,0-6-8 0,0 2 1 0,0-2-1 16</inkml:trace>
  <inkml:trace contextRef="#ctx0" brushRef="#br0" timeOffset="52468.11">15140 14105 1117 0,'0'-1'0'0,"0"1"0"16,0-5 0-16,0 5 16 0,0-3 1 0,0 3 0 16,0-3-1-16,0 3 11 0,0-3 0 0,0 3 0 15,0 0 1-15,0 0-9 0,0 1 2 0,0-1-2 16,0 3 1-16,0-3-11 0,0 4 0 0,0-4 0 15,7 7 0-15,-7-7 0 0,19 27 1 0,-7-8-1 16,0 2 1-16,0 4 1 0,0 2 0 0,2-1 1 16,-1-4-1-16,-1-3 2 0,1-2 1 0,1-1-1 15,1 1 1-15,1 2 2 0,-3 0 1 0,1-1 0 16,0-4 1-16,-1-3-8 0,0 0 1 0,-1-1 1 0,1-4-1 16,-3-3-4-16,1-1-1 0,-6-1 1 0</inkml:trace>
  <inkml:trace contextRef="#ctx0" brushRef="#br0" timeOffset="52752.04">15441 14088 1482 0,'0'0'0'16,"0"0"0"-16,0 0 0 0,0 0 1 0,0-5 1 16,0 5 1-16,0-3-1 0,0 3 5 0,0-1 0 0,0 1 0 15,0 0 1-15,0 0 1 0,0 3 0 0,0-3 0 16,-14 22 0-16,0-2-6 0,-4 7 2 0,1 3-1 16,-4-1 1-16,2-2-2 0,0 3 0 0,3 0 1 15,-2 0 0-15,-1 0-1 0,5 0 0 0,-1-1-1 16,3-2 2-16,1-5-2 0,3 0 0 0,0-3 0 15</inkml:trace>
  <inkml:trace contextRef="#ctx0" brushRef="#br0" timeOffset="53123.27">15741 14033 1356 0,'0'-2'0'0,"0"2"0"0,0-3 0 0,0 3 14 0,2-8 0 16,-2 8 0-16,4-8 0 0,-4 8 13 0,-1 2 1 15,1-2 0-15,-8 14 0 0,0 3-7 0,0 7-1 16,-2 0 0-16,-2 1 1 0,-1 4-9 0,-1 2-1 0,1 1 0 16,0-5 0-16,0 1-4 0,4 1 0 0,-2-4-1 15,3-1 2-15,1-4-4 0,-1 3 0 0,0-8 1 16</inkml:trace>
  <inkml:trace contextRef="#ctx0" brushRef="#br0" timeOffset="53724.19">15931 14075 1381 0,'0'0'0'0,"0"0"0"0,0-4 0 0,0 4 12 16,0-5 2-16,0 5-1 0,0-3 1 0,0 3 17 0,0-2 1 15,0 2-1-15,0 0 0 0,0 0 1 0,0 0 0 16,0 0 0-16,0 2 0 0,0-2-16 0,-3 3 0 16,3-3-1-16,-5 14 2 0,5-14-6 0,-8 33 1 15,3-14-1-15,0 0 1 0,1 0-2 0,0-1 0 16,3-1 1-16,-1 1-1 0,1-1-2 0,-3 2 0 16,4 0 0-16,-1 0 1 0,1 0-1 0,-3 2 0 15,3-4 0-15,0 2 1 0,-2 0-2 0,0 3 0 0,4-6 0 16,0-2 1-16,1-3-2 0,-2-1-1 0,3-4 1 15,-3-1-1-15,-1-5 0 0,3 5 1 0,-3-5-1 16,8 4 1-16,0 0-4 0,-3-1 1 0,3-3 0 16,0 0 0-16,2 0-2 0,2 0 1 0,1-3 0 15,0-4 0-15,1-2-1 0,4-1 1 0,-4-4-1 16,0 1 1-16,-1-1-2 0,0-2 2 0,0 0-1 16,-1 1 0-16,1 0 0 0,0 1 0 0,0 0 0 0,-2 1 0 15,-6 2 0-15,-2 2 1 0,-2 2-1 0,3 2 0 16,-4 5-1-16,-4-7 0 0,4 7 0 0,-3-5 1 15,3 5-1-15,-1-3 0 0,1 3 0 0,-10-4 0 16,4 3 0-16,-4-1 0 0,-3 2 0 0,-3 2 0 16,-4 1-1-16,-3 0 1 0,1 4-1 0,3 2 1 15,-2 2-3-15,2 3 2 0,-2 1-1 0,2-1 1 0,3 2-1 16,4 1 1-16,-4-1-1 0,1-3 1 0,4-2-2 16,-2 0 0-16,2 0-1 0,2-2 2 0,-1-2-2 15,4-1-1-15,6-6 1 0</inkml:trace>
  <inkml:trace contextRef="#ctx0" brushRef="#br0" timeOffset="54485.16">16498 14199 1042 0,'0'-2'0'0,"0"2"0"16,0-3 0-16,0 3 13 0,0-3 1 0,0 3-1 16,0-3 1-16,0 3-3 0,5 0 1 0,-5 0 1 15,3 0-1-15,-3 0-7 0,2 0 0 0,-2 0 0 16,0 0 0-16,0 0-4 0,8 0 1 0,-8 0-1 0,22 0 0 15,-1 0-1-15,3 0 1 0,0-2 0 0,-1-1 0 16,1-2 7-16,0 1 1 0,2 0-1 0,1 1 1 16,2 0 14-16,-1 1 2 0,-2-1 0 0,-1 0-1 0,1 0 11 15,-2-2 0-15,0-1 0 0,1 1 1 16,-4 2 3-16,1 1 1 0,-1-2 1 0,0 0-1 0,-1 0-11 16,-1-3 1-16,1 1-1 0,-1 0 1 0,-2-2-5 15,-1-2-1-15,0 1 1 0,-2-1 0 0,-1 1-11 16,0-1 2-16,-2 1-1 0</inkml:trace>
  <inkml:trace contextRef="#ctx0" brushRef="#br0" timeOffset="54836.76">16879 13969 1293 0,'0'0'0'0,"0"0"0"16,0 0 0-16,0 0 16 0,0 0 1 0,0 0 0 16,0 0 0-16,0 0 8 0,0 0 1 0,0 0 0 15,0 0 0-15,0 0-10 0,0 0 0 0,0 0 0 16,0 0 1-16,0 0-13 0,0 0 2 0,0 0-1 15,0 11 0-15,-5 7-3 0,2 7 2 0,0 2-2 0,0 2 1 16,0 1 0-16,-1 1-1 0,1 1 0 0,0 0 1 16,1-1 0-16,-2 1 0 0,4 0 0 0,-4-2 1 15,3-2 6-15,1 1 0 0,0-1 0 0,0-6 0 16,0-1 8-16,0-2 0 0,1-3 0 0,3-7 1 16,-4-1 4-16,4-3 0 0,-4-5 1 0</inkml:trace>
  <inkml:trace contextRef="#ctx0" brushRef="#br0" timeOffset="56204.27">17713 13862 12 0,'-2'0'0'0,"2"0"0"16,5 0 0-16,-5 0 168 0,0 0 2 0,0 0-2 15,0 0 1-15,0 0-145 0,0 0 1 0,0 0-1 16,0 0 1-16,0 0-20 0,0 0-1 15,0 0 1-15,0 3 0 0,0-3-5 0,-6 8 0 0,6-8 0 0,-7 28 0 16,-1-7-4-16,0 3-1 0,3-2 1 16,-1 0-1-16,4-2 4 0,-1-2 0 0,2-2 0 0,1 1 0 15,-3 4 2-15,3 1 0 0,3 0 0 0,-2-1 0 16,2-2 12-16,1 0 0 0,0 0 0 0,0 0 1 16,2-2 8-16,0-1 2 0,-1-2-2 0,0-1 2 15,0-4 5-15,-2-1 0 0,-1 0 0 0,1-6 2 0,-3-2-4 16,8 3 0-16,-8-3 0 0,11 0 1 0,-2 0-6 15,1 0 2-15,1-2-2 0,-3-1 2 0,3-5-5 16,4 0 0-16,-6-1 0 0,1-1 0 0,-1 1-1 0,-1-1 1 16,2-1-1-16,-4 0 1 0,1 2-8 0,-3-1 2 15,1 1-1-15,0-2 0 0,-2-1-3 0,0-2 1 16,-3 2-1-16,2-1 1 0,-1-3-2 0,-1-1 0 16,-1-1 0-16,-1 1 0 0,-1-1-3 15,0 1 1-15,-2-2 0 0,0 0 0 0,1 0-1 0,-4 0 0 16,0 5 1-16,-2-2 0 0,2 3-2 0,-5 2 2 15,2 2-2-15,2 1 2 0,2 3 3 0,1 3 1 16,-1 2-1-16,1 0 1 0,0 2-1 0,-1 0 0 0,-1 1 0 16,0 1 0-16,0 4-1 0,0 2 0 0,2 1 0 15,0 3 1-15,1 2-4 0,2 1 1 0,1-1-1 16,-3-3 1-16,5-7-4 0,0-1 0 0,0-5 1 16</inkml:trace>
  <inkml:trace contextRef="#ctx0" brushRef="#br0" timeOffset="56558.79">18118 13903 979 0,'0'-2'0'0,"0"2"0"0,4-1 0 0,-4 1 14 0,5 0-1 15,-5 0 1-15,7 0-1 0,-7 0 8 0,7-5 1 16,-7 5-1-16,12-5 1 0,-12 5-6 0,11 0 1 16,-11 0 0-16,9 5 0 0,-9-5-9 0,12 6-1 15,-12-6 1-15,15 19 0 0,-3-3 7 0,2 1 0 16,-1 1 0-16,-5-2 1 0,1 0 8 0,-1 1 1 15,2-1 0-15,1-2-1 0,2 0 9 0,-2 1 1 16,0-1-2-16,2 0 2 0,1 0 0 0,0 1-1 0,1-3 1 16,-2-1 1-16,-1-1-7 0,1-4 1 0,1 0 0 15,1-2 0-15,-4-1-10 0,-2-3 0 0,1 0 0 16</inkml:trace>
  <inkml:trace contextRef="#ctx0" brushRef="#br0" timeOffset="56872.69">18454 13828 1281 0,'0'-1'0'0,"0"1"0"0,0-2 0 0,0 2 18 16,0 0 0-16,0 0 0 0,0 0 0 0,0 0 12 15,0 0 0-15,0 0 1 0,0 0 0 0,0 0-7 16,0 0-1-16,0 0 1 0,0 2-1 0,0-2-12 16,0 3-1-16,0-3 0 0,-10 21 0 0,1 1-5 15,-4 5 2-15,0 1-1 0,2 1 1 0,-2 2-4 0,4 1 0 16,-1 0 1-16,-1-1 0 0,0-1-2 0,0-3 2 16,1-1-2-16,2-3 1 0,2 0 3 15,-1-3 0-15,3-2-1 0,-1-4 1 0,0-3 3 0,4-2 0 16,-1-1 0-16,-1-1 0 0,3-7-6 0,0 1 2 15,0-1-2-15</inkml:trace>
  <inkml:trace contextRef="#ctx0" brushRef="#br0" timeOffset="58567.88">18862 13963 941 0,'2'0'0'0,"-2"0"0"0,1 0 0 0,-1 0 11 16,0 0 0-16,0 0 1 0,0 0-1 0,0 0 3 15,5 0 1-15,-5 0 0 0,5 0-1 0,-5 0-9 0,1 0-1 16,-1 0 1-16,3 0-1 0,-3 0-4 0,2 0 0 15,-2 0 0-15,0-5 0 0,0 5-1 0,0-6 1 16,0 6-1-16,6-13 1 0,-6 13 0 0,13-20 0 16,-13 20 0-16,8-24 0 0,-8 24 2 0,7-22 0 15,-7 22 1-15,3-15-1 0,-3 15 6 0,0-7 1 0,0 7 0 16,-2-4 0-16,2 4 5 0,0-3 2 0,0 3-1 16,-3-3 0-16,3 3 2 0,-3-3 1 0,3 3-1 15,-11 0 1-15,11 0 1 0,-21 0 1 0,21 0 0 16,-30 5 1-16,12 3-2 0,-1-2 0 0,0 3 0 15,1 1 1-15,6-2-4 0,-1-2-1 0,2 0 1 16,1 2 0-16,-1 0-3 0,3 0 1 0,2 0-1 16,1-2 1-16,5-6-2 0,-3 12 2 0,-1-5-1 15,3 3 0-15,1 1-1 0,1 2-1 0,3-1 0 16,-1 1 1-16,2 1-3 0,1 2 2 0,0 0-2 0,-1-2 1 16,0-4 6-16,0-2 1 0,1 0 0 15,2-1 1-15,2 1 1 0,-2 0 1 0,-1 0-1 0,3 0 2 16,1 0 0-16,2 2 0 0,0-1 1 0,-1 1-1 15,-2-1-2-15,1 1 0 0,2-3 0 0,-7 3 0 0,1-4-5 16,-3 2 0-16,0 0 0 0,0 0 0 0,-2 0-8 16,0 0 1-16,2-2-1 0,-2-3 1 0,-2-3-6 15,3 3 2-15,-3-3-1 0,3 7 0 0,-3-7-2 16,2 1 0-16,-2-1 0 0,-2 4 0 0,2-4-1 16,-1 3 1-16,1-3-1 0,-7 4 1 0,-1-4-4 0,-3 2 2 15,-3-2 0-15,-4 0 0 0,-1 0-6 0,2-2 1 16,-2-1 0-16,4 0 1 15,3 2-1-15,4-1 0 0,0-1 0 0,3 0 2 0,5 3-1 0,-7-8 2 16,4 3-1-16,0-3 1 0,3 8-1 0,-11-11 2 16,9 2 0-16,2-3-1 0,5-2 2 0,-2-2 0 15,5-1-1-15,3-2 1 0,5-5 1 16,2 0 1-16,1 1 0 0,2-1 0 0,1-1 0 0,2-1 1 0,-5 4 0 16,0 2 0-16,2 1 5 0,-5 1 0 0,1 2-1 15,-2 4 2-15,-3-3-4 0,0 4 2 0,-4 2-2 16,-4 2 2-16,-4 7-3 0,-1-6 1 0,1 6 0 15,-3-6 0-15,3 6-1 0,-5-11 2 0,2 4-2 16,-2 3 1-16,-5-1 0 0,-1 0 2 0,-2 0-2 16,1 1 2-16,-1 0-1 0,0 3 1 0,2-1-1 15,3 2 1-15,2 2 2 0,-1-1 0 0,1 1 0 16,-1 0 1-16,7-2-4 0,-7 4 2 0,7-4 0 0</inkml:trace>
  <inkml:trace contextRef="#ctx0" brushRef="#br0" timeOffset="59363.09">19935 14028 213 0,'0'0'0'16,"0"0"0"-16,0 0 0 0,0 0 87 0,0-5 1 0,0 5-1 16,0-3 2-16,0 3-62 0,0-3 0 0,0 3 0 15,0-2 1-15,0 2-16 0,0 0 1 16,0 0-1-16,0 0 0 0,0 0-8 0,0 2 0 0,0-2-1 15,0 3 2-15,0-3-5 0,4 3 1 0,-4-3 0 16,23 6 0-16,-1-2 2 0,4-3-1 0,1-1 0 16,0-1 0-16,0-3 4 0,3 1 1 0,-1-5-1 15,1 2 1-15,0 0 13 0,2-1 2 0,-1-1-2 16,0-1 1-16,1-2 13 0,0 0 1 0,-3 1-2 16,1 2 2-16,0 4 0 0,2-1 0 0,-3 0-1 15,0-3 1-15,-4 2-15 0,-1-2 2 0,-2-2-2 16</inkml:trace>
  <inkml:trace contextRef="#ctx0" brushRef="#br0" timeOffset="59652.42">20496 13752 1143 0,'0'-1'0'16,"0"1"0"-16,0-5 0 0,0 5 16 0,0-2-1 15,0 2 1-15,0-4 0 0,0 4 6 0,0-2 2 16,0 2-2-16,0 0 2 0,0 0-2 0,0 0 1 16,0 0-1-16,0 8 1 0,0-8-5 0,0 24 0 0,-2-2 0 15,-1 5 1-15,-2 6-3 0,-1 4 1 0,-2 2 0 16,0-4 0-16,0 0-4 0,-2-2 2 0,1-1 0 15,-1-4-1-15,2-1 0 0,2-3 0 0,3-2 1 16,3-3-1 0,0-2-8-16,3-2 0 0,3-4-1 0</inkml:trace>
  <inkml:trace contextRef="#ctx0" brushRef="#br0" timeOffset="60101.67">21254 13702 1332 0,'0'0'0'16,"0"0"0"-16,0 0 0 0,0 0 11 0,0-5 1 15,0 5 0-15,0-2 1 0,0 2 14 0,0-4 0 0,0 4 0 16,0-2 1-16,0 2 3 0,2 3 0 0,-2-3 1 15,6 19-1-15,-4 3-10 0,1 5 0 0,-3 0-1 16,-3-1 1-16,1-3 0 0,-1 1-1 0,0 1 0 16,0 1 1-16,0 1-5 0,-1 1 1 0,1-3-1 15,2-1 0-15,2-3-2 0,2-2-1 0,-1-3 1 16,3-4 0-16,1-2-5 0,2-2 1 0,-5-2-1 16,0-3 2-16,-3-3-6 0,4 7 1 0,-4-7-1 15,6 3 2-15,-6-3-6 0,5 3 1 0,-5-3 0 16</inkml:trace>
  <inkml:trace contextRef="#ctx0" brushRef="#br0" timeOffset="60495.03">21584 13756 1419 0,'2'0'0'16,"-2"0"0"-16,5 0 0 0,-5 0 12 0,1 0 1 15,-1 0-1-15,2 1 2 0,-2-1 9 0,11 3 1 0,-11-3-1 16,13 8 1-16,-13-8-6 0,19 14 1 0,-19-14-1 16,22 26 1-16,-11-10-8 0,0 1 0 0,-1 0 1 15,1 1-1-15,-3 1-2 0,2 0 0 0,1-2 0 16,2 1 1-16,-1-4 0 0,1 2 1 16,1-2 0-16,2-1 1 0,0-2-3 0,0 0 1 0,2-2-1 15,-4-1 1-15,1-1-6 0,-3-3 1 0,3 1-1 16,1 0 1-16,0-2-3 0,-4-3 0 0,3 0 0 15</inkml:trace>
  <inkml:trace contextRef="#ctx0" brushRef="#br0" timeOffset="60741.29">21975 13790 1318 0,'-2'0'0'0,"2"0"0"0,2 0 0 0,-2 0 11 0,1 0 2 16,-1 0-2-16,0 0 1 0,0 0 19 0,0 0-1 15,0 0 0-15,0 0 2 0,0 0 3 0,0 2 1 16,0-2 0-16,0 17 0 0,0 4-21 0,-1 6-1 16,-4 1 1-16,-3 2 1 0,-3 4-2 0,-2 1 1 15,-3-2-1-15,-3-2 1 0,-2-2 2 0,-6-2 0 16,3-3-1-16</inkml:trace>
  <inkml:trace contextRef="#ctx0" brushRef="#br0" timeOffset="61402.23">22365 13724 1520 0,'0'0'0'0,"0"0"0"0,0 0 0 0,0 0 26 15,0-10 1-15,0 10 0 0,0-8 0 0,0 8 14 16,7-3 2-16,-7 3-2 0,1-3 2 0,-1 3-6 15,3-3 1-15,-3 3 0 0,2-2 1 0,-2 2-23 16,0 0 2-16,0 0 0 0,-2 4 0 0,2-4-8 0,0 3 2 16,0-3-2-16,-8 17 1 0,0 2-3 15,-1 5 0-15,1-2-1 0,3 0 2 0,0-1-2 0,2-2 0 16,0 0 0-16,1 0 0 0,-1-2-4 0,3-1 0 16,3 0 0-16,-3 1 1 0,4 1-4 0,-1-1 0 15,3-1 0-15,-1-3 1 0,0-5-2 0,0-2 1 16,-5-6-1-16,6 5 1 0,-6-5-6 0,6 0 0 15,-6 0 1-15,11 0 0 0,-3-2-10 0,2-1-1 0,4-3 0 16,4-4 2-16,1-4-12 0,3-4 0 16,-1 1 0-16,-3 3 0 0,-3-4-6 0,0 4 0 0,-1 0 0 15,-1 1 0-15,0 0-5 0,-1 1 0 0,0-1 0 16,-3-1 0-16,-3-2 3 0,-1 0-1 0,2 2 0 16,-3 1 1-16,1 4 15 0,-2 1 1 0,-3 0 0 15,2 2 0-15,1-1 10 0,0 1 2 0,-3 6-2 16,4-10 1-16,-4 10 6 0,1-9 1 0,-1 9-1 15,0-6 1-15,0 6 2 0,0-4 2 0,0 4-1 16,0-1 0-16,0 1 14 0,0 0 1 0,0 0-1 0,0 1 1 16,0-1 11-16,0 5 0 0,0 3 0 0,-1 8 1 15,-3 6 7-15,1 5 0 0,0 0 0 0,1 0 0 16,-2-2 0-16,0-3 0 0,0 2 0 0,-1 1 0 16,2-1-6-16,1 0 2 0,-1 0-1 0,-2-2 1 0,2-3-2 15,-3-2 1-15,2-1-1 0,3 0 2 0,1 0-6 16,1 0 1-16,3-2-1 0,-1-3 1 15,0-3-6-15,0-2 2 0,2 1-1 0,3 0 1 0,1 1-7 16,1 0 1-16,0 0 0 0</inkml:trace>
  <inkml:trace contextRef="#ctx0" brushRef="#br0" timeOffset="62254.14">23229 13865 12 0,'0'0'0'0,"0"0"0"0,0 0 0 15,0 0 137-15,-3 0 0 0,3 0 0 0,-3 1-1 0,3-1-77 16,-2 5-1-16,2-5 1 0,0 0-1 0,0 0-37 15,0 0 2-15,0 0-1 0,0 0 1 0,0 0-12 16,0 0 0-16,0 0 0 0,8 0 2 0,-8 0-3 16,13 3 0-16,3-3 0 0,5-1 0 0,6-1-1 15,6-3 1-15,2 4-1 0,2-2 1 0,3-2 22 0,-4-1 0 16,1 1 1 0,-2 0-1-16,0 0 19 0,2 1-1 0,-4 0 1 0,-2 1 0 0,-1 0 3 0,0 0 1 15,0-2-1-15,-4-1 1 0,-1-1-8 0,-1 3 0 16,2-4 0-16,-5-2 2 0,-2 1-19 0,0-1 0 15,-2-1 1-15</inkml:trace>
  <inkml:trace contextRef="#ctx0" brushRef="#br0" timeOffset="62568.87">23664 13654 1569 0,'2'0'0'0,"-2"0"0"15,1-5 0-15,-1 5 25 0,0-3 0 0,0 3 0 16,5-8-1-16,-5 8 22 0,13-6 0 0,-13 6 0 0,16-6 1 16,-16 6-10-16,24-5 0 0,-24 5 0 0,21-2 2 15,-21 2-23-15,15 5 2 0,-15-5-1 0,16 14 1 0,-16-14-4 16,16 26 0-16,-9-10 1 0,-2 1-1 0,-2 2-6 15,-3 3 1-15,-2 0 0 0,1 2 0 0,-1 0-4 16,-1 1 0-16,0-1 1 0,-1 0 0 0,1-1-3 16,0 3 1-16,1-3 0 0,-1 1 0 0,3-3-2 15,-1 1 1-15,-1-1-1 0,2-4 0 0,2-3-2 0,-1-1 0 16,2-4 0-16</inkml:trace>
  <inkml:trace contextRef="#ctx0" brushRef="#br0" timeOffset="63091.43">24476 13497 1004 0,'0'0'0'0,"0"0"0"0,0 0 0 0,0 0 17 15,0 0 0-15,0 0-1 0,0 0 1 0,0 0 1 16,0 0 1-16,0 0-1 0,0 0 1 0,0 0-9 16,0 0 2-16,0 0-2 0,0 0 1 0,0 0-9 0,0 0 0 15,0 0 1-15,0 0 0 0,0 0 3 0,0 4-1 16,0-4 1-16,0 17-1 0,0 5 7 0,0 4 0 15,3-1-1-15,-2 2 2 0,-1-5 2 0,0 0 2 16,-1 0 0-16,-1 0 0 0,2 1 21 0,2-1 0 16,-2 0 0-16,-2 0 0 0,1 0 5 0,-4 0 1 0,2-1-2 15,-1-4 2-15,1-2-5 0,-2-1 2 0,4-1-1 16,-2-2 1-16,3-3-8 0,0-2 1 0,0-6 0 16,0 9 0-16,0-9-12 0,6 5-1 0,0-5 0 15</inkml:trace>
  <inkml:trace contextRef="#ctx0" brushRef="#br0" timeOffset="63435.21">24852 13450 1520 0,'0'0'0'0,"0"0"0"0,0-5 0 0,0 5 23 16,-3-11 0-16,3 11 0 0,-2-8 0 0,2 8 16 16,0 8 1-16,0-8-1 0,0 29 0 0,2-10-13 0,2 6 0 15,3 0 0-15,1-1 1 0,3 0-15 0,0 0 1 16,2-2 1-16,1-2-1 0,4-2-3 15,-1-2 1-15,1-1-1 0,1 1 0 0,3-2 1 0,-4-1 0 16,1-2 0-16,0-1 2 0,0-1-4 0,2 2 1 16,-1-1 0-16,-2-2 0 0,-4-2-2 15,-1-1 1-15,-2-2-1 0,0 0 1 0,-3 0-4 0,-3-1 1 16,-5-2-1-16</inkml:trace>
  <inkml:trace contextRef="#ctx0" brushRef="#br0" timeOffset="63752.16">25126 13469 1431 0,'0'0'0'0,"0"0"21"15,0 0-1-15,0 0 0 0,-2-11 1 0,2 11 19 16,0-2 0-16,0 2 0 0,0 7 1 0,0-7-5 16,-3 9 1-16,3-9-1 0,-8 30 1 15,0-6-18-15,-1 4 0 0,-3 1 0 0,1-1 0 0,0-1-7 16,-2-1 2-16,1-3-2 0,-1 1 2 0,0 0-1 16,0 0 1-16,1-4-1 0,-1-1 2 0,0-1 4 15,0-2 0-15,2-1 0 0,2 1 1 0,1-2-4 0,0-2 1 16,0-1-2-16,1-5 2 0,4 0-6 0,0-1 1 15,3-5-1-15</inkml:trace>
  <inkml:trace contextRef="#ctx0" brushRef="#br0" timeOffset="64520.96">25449 13561 1369 0,'0'1'0'0,"0"-1"0"0,0-1 0 15,0 1 23-15,0-7 1 0,0 7-1 0,0-3 2 0,0 3 3 16,0-3 1-16,0 3 0 0,0 0 1 0,0 0-15 16,0 0 2-16,0 0-1 0,0 0 1 0,0 0-14 15,0 0 1-15,0 0 0 0,0 0 0 0,0 0-3 16,-1 0 1-16,1 0-1 0,0 0 0 0,0 0 2 16,-3 0 1-16,3 0-1 0,-4 0 0 0,4 0 4 0,-4-1 1 15,4 1-1-15,-8-12 0 0,8 12 8 0,-13-12 1 16,13 12-2-16,-13-18 2 0,13 18 7 0,-11-19-1 15,11 19 0-15,-10-19 2 0,10 19 0 0,-8-20-1 16,8 20 1-16,-3-21 0 0,3 21-3 0,-3-16-1 16,3 16 0-16,0-14 1 0,0 14-2 0,0-5 0 15,0 5 1-15,5-6 0 0,-5 6-6 0,6-6 2 16,-6 6 0-16,7-7-1 0,-7 7-2 0,14-12 0 0,-14 12 1 16,21-11-1-16,-21 11 1 0,24-10 0 0,-24 10 1 15,28-6-1-15,-28 6 1 0,31-7 1 0,-15 6-2 16,-2 1 2-16,0 3-3 0,1 0 1 0,1 2-1 15,-1 1 1-15,1 2-3 0,2 3 1 0,-2 0 1 16,-2 2-1-16,-1 1-4 0,-2 1 1 0,-1 0 0 16,-4 4 0-16,-3 2-3 0,-1 1 0 0,-2-1 1 15,-2-2 0-15,-1 1-2 0,-2-1 1 0,-1 0 0 16,0-4-1-16,-2 0-1 0,-4 1 0 0,1-2 1 0,-2-2-1 16,1-1-1-16,-1 1 2 0,2-1-1 15,0-1 1-15,1-4-2 0,4 1 2 0,-1-1-2 0,-1 0 2 16,2 1-2-16,1 0 1 0,0-2 1 15,-1 3-1-15,0 0 0 0,1 0-1 0,5-8 0 0,-5 6 1 16,5-6-2-16,-3 3 0 0,3-3 1 0,-2 4-1 0,2-4 0 16,0 3 0-16,0-3 1 0,0 3 0 0,0-3-1 15,0 2 0-15,0-2 1 0,0 0 0 0,0 0-1 16,0 0 2-16,0 0-2 0,2 0 1 0,-2 0-1 16,8 0 2-16,0 0-1 0,-2 0 1 0,5 0-2 15,2 0 1-15,3-2-1 0,0-1 2 0,2-2-2 0,2 0 1 16,-1 1 1-16,2-1-1 0,0 0-1 15,1-1 1-15,2-2-1 0,0 1 1 0,-2-2-1 0,1 1 1 16,-1 0-1-16</inkml:trace>
  <inkml:trace contextRef="#ctx0" brushRef="#br0" timeOffset="65318.63">26439 13543 602 0,'0'0'0'0,"0"0"0"0,0 0 0 16,0 0 150-16,0 0 1 0,0 0-1 0,0 0 1 16,0 0-102-16,0 0 1 0,0 0 1 0,5 0-1 0,-5 0-36 15,5 0-1-15,-5 0 1 0,14 2-1 16,-14-2-10-16,32 0-1 0,-11 0 0 0,-2 0 0 16,-2-2-2-16,1-1 0 0,-1 0 0 0,1 0 1 0,-1-2-1 15,1-1 0-15,3-2 0 0,4 0 0 0,4 0 2 16,3 0 0-16,0 0-1 0,0 0 1 0,1 0 12 15,1 4-1-15,-3-4 1 0,0 3 0 0,-1 0 11 0,-1 2 1 16,-2-3-1-16,-2 4 1 0,-4 2 1 0,-3-3 0 16,-6 3 0-16,-2 0 1 0,-4 0-5 0,-3 0-1 15,-3 0 0-15,4 0 1 0,-4 0-10 0,1 0 2 16,-1 0 0-16</inkml:trace>
  <inkml:trace contextRef="#ctx0" brushRef="#br0" timeOffset="65619.77">26717 13292 1470 0,'3'0'0'0,"-3"0"0"0,8 0 0 16,-8 0 22-16,3 0 2 0,-3 0-1 0,3 1 1 16,-3-1 16-16,6 5 2 0,-6-5-2 0,12 24 2 15,-6-2-5-15,-1 6 0 0,-2 1 0 0,-3 1 0 0,-3-2-15 16,-2 1 1-16,-3 1-1 0,0 0 0 0,-2 2-1 16,-1-1 0-16,2 0-1 0,1-6 2 0,0-5-1 15,0-1 0-15,1 0 0 0,3 0 1 0,1-4-5 16,1-1-1-16,0-1 1 0</inkml:trace>
  <inkml:trace contextRef="#ctx0" brushRef="#br0" timeOffset="66197.63">27348 13262 1670 0,'-2'-2'0'0,"2"2"0"16,2-5 0-16,-2 5 32 0,4 0 0 0,-4 0 0 15,0 0 0-15,0 0 17 0,0 0 0 0,0 0-1 0,-1 5 2 16,1-5-12-16,-5 13 1 0,5-13-1 0,-11 34 1 16,3-11-19-16,-3 5-1 0,0-1 0 0,1-3 0 15,2-2-6-15,0-3 1 0,-1 0-1 0,1 0 2 0,1-2-4 16,1-1 1-16,0 0 0 0,1 0 0 16,3 0-2-16,2-2 1 0,2-3-1 0,-1-1 2 0,1-4-3 15,0-3 0-15,-2-3 0 0,3 6-1 0,-3-6-1 16,3 7 1-16,-3-7 0 0,8 3 0 0,0 0-1 15,1 0-1-15,6-1 1 0,2-2 0 0,4 0-5 16,1 0 0-16,2-5 0 0,0-4 1 0,-2-6-3 0,1-1 1 16,-3-1-1-16,1-2 1 0,-2-2-1 0,0 1 1 15,-1-1-1-15,-2 1 1 0,-2-2-1 0,-1-1 0 16,-2 3 0-16,-1-1 0 0,-2 1 0 0,-2 1 0 16,-1 0 0-16,-4 0 0 0,-1 1 0 0,-3 2 1 15,-2 1-1-15,-1 0 1 0,0 3-1 0,-2 2 2 16,-3 1-1-16,-2 2 0 0,-1-2 0 0,-2 2 1 0,1 4-1 15,1 0 2-15,0 2-1 0,1 1 1 0,0 3-1 16,-1 1 2-16,-2 3-1 0,0 2 0 0,1-1 1 16,3 5-1-16,-3 0-1 0,-1 2 2 0,2 1-1 15,3-2 1-15,3-1-2 0,3 0 0 0,2-2 0 16,3 0 1-16,2-6-2 0,1-1 1 0,-3-4-1 16</inkml:trace>
  <inkml:trace contextRef="#ctx0" brushRef="#br0" timeOffset="66519">27770 13117 1758 0,'0'-1'0'0,"0"1"0"0,0-6 0 0,0 6 27 0,0-4 0 16,0 4 0-16,0-1 0 0,0 1 22 0,0 3 0 15,0-3 1-15,6 9 0 0,-6-9-16 0,13 29 1 16,-6-10 0-16,1 3-1 0,4 2-20 0,3 1 0 16,1 1 1-16,0-1 0 0,1-5-2 0,2 3 1 15,0-1-1-15,0 0 0 0,1-1-2 0,-1-2-1 16,0-2 0-16,0 0 1 0,0 1-3 0,0-1 1 15,2-3 0-15,0-2 0 0,-2-3-8 16,0-1 1-16,0 0 0 0</inkml:trace>
  <inkml:trace contextRef="#ctx0" brushRef="#br0" timeOffset="66830.14">28092 13241 1431 0,'0'-2'0'0,"0"2"0"0,3-6 0 15,-3 6 9-15,2-6 0 0,-2 6 0 0,0-7 1 16,0 7 10-16,0-4 0 0,0 4 0 0,0-4 0 16,0 4-10-16,0 0 1 0,0 0 1 0,0 0-1 15,0 0-9-15,0 2 0 0,0-2 1 0,-7 16-1 16,-4-2-2-16,-3 8 0 0,0 2 0 0,-1 0 1 0,-1 0-3 15,0 2 0-15,-1-3-1 0,-1 0 2 0,1 1-1 16,-2-2 1-16,3-3-1 0,1 0 0 0,3-1 1 16,0-2 0-16,3-1 0 0,-2 1 1 0,-2 0-1 0,0-2 1 15,2-3 0-15,3 0 0 0,0-1-1 0,-1-4 1 16,-1-1 0-16,2 0 0 0,8-5-1 0,-10 9 0 16,10-9-1-16</inkml:trace>
  <inkml:trace contextRef="#ctx0" brushRef="#br0" timeOffset="68452.13">28527 13005 426 0,'0'0'0'0,"0"0"0"15,-1-6 0-15,1 6 40 0,-2-11 1 0,2 11-1 16,-2-8 1-16,2 8 2 0,4 1 2 0,-4-1 0 15,0 3 0-15,0-3-4 0,0 4 2 0,0-4-1 16,0 3 0-16,0-3-4 0,0 3 1 0,0-3-1 16,0 0 0-16,0 0-6 0,0 3 2 0,0-3 0 15,0 0-1-15,0 0 1 0,0 2 1 0,0-2-1 16,0 1 0-16,0-1-3 0,0 2 0 0,0-2-1 0,0 3 2 16,0-3-4-16,0 3 1 0,0-3 0 0,-4 5 0 15,4-5 1-15,-3 8 0 0,3-8 0 0,-5 9 0 16,5-9-1-16,-3 10 0 0,3-10-1 0,-5 11 1 0,5-11-6 15,-3 13 1-15,3-13 0 0,-3 19 0 16,3-19-2-16,-3 23-1 0,1-5 0 0,1-1 2 0,1 2-5 16,0 3 0-16,-3 1 0 0,-1-1 1 0,0 0-3 15,-3 2 2-15,1-2 0 0,-1-2 0 0,1 1 1 16,0-4 1-16,-2 2-1 0,0 0 0 0,0-1-3 0,-2-4 2 16,2-1-1-16,0-1 1 0,-1-1-2 0,-1 1 0 15,2-3-1-15,2-3 2 0,6-6-3 0,-5 10-1 16,5-10 1-16,-5 8-1 15,5-8-3-15,-3 1 1 0,3-1-1 0,-3 2 2 0,3-2-2 0,0 0 0 16,0 0 0-16,0 0 0 0,0 0-2 0,0 0 0 16,0 0 0-16,0 0 1 0,0 0-4 0,0 0 2 0,0 0-1 15,6-2 0-15,1-2 0 0,1-4 0 0,1-2-1 16,1 1 1-16,-2-1-2 0,0 1 1 0,-2-1-1 16</inkml:trace>
  <inkml:trace contextRef="#ctx0" brushRef="#br0" timeOffset="70419.95">14533 15540 1180 0,'0'0'0'0,"0"0"0"0,2 0 0 0,-2 0 8 0,1 0 0 16,-1 0 0-16,0 0-1 0,0 0 20 0,0 0 0 16,0 0 0-16,0 0 0 0,0 0 17 0,0 0 1 15,0 0 0-15,5 0 0 0,-5 0-21 0,13-2 2 16,-13 2-1-16,20-11 1 0,-2 3-13 0,3 0 2 16,-1 0-1-16,1 2 1 0,0 0-2 0,0-1 1 0,1 1-1 15,2 0 1-15,-4-1-1 0,3 0 2 16,1-1-2-16,-2 1 2 0,5 3-2 15,0-1 1-15,-1 0-1 0,-1 0 1 0,2 1-3 0,-1-1 0 0,-2 0 0 16,1 0 1-16,1 1-3 0,-1 0 0 0,-4 1 0 16,0 0 1-16,-4 0-8 0,-1 0 0 0,-3 0 0 15</inkml:trace>
  <inkml:trace contextRef="#ctx0" brushRef="#br0" timeOffset="70690.21">14729 15771 1494 0,'0'0'0'0,"0"0"11"16,0 0 2-16,0 0-2 0,5-11 1 0,-5 11 12 15,5-3 0-15,-5 3-1 0,4 0 1 0,-4 0-4 16,12 0 0-16,-12 0 0 0,12 0 2 0,-12 0-3 0,21 0 0 15,-21 0 0-15,25 0 0 0,-9-3 3 0,0-2 1 16,2-1-1-16,3-1 1 0,-2 1-1 16,1 0 2-16,1-2-2 0,0-3 2 0,0-2-3 0,3 0 0 15,-2 1 1-15,2 0 0 0,0 1-13 0,0 0 0 16,-1-3 0-16</inkml:trace>
  <inkml:trace contextRef="#ctx0" brushRef="#br0" timeOffset="71170.92">15740 15114 1356 0,'-2'2'0'16,"2"-2"0"-16,2-2 0 0,-2 2 18 0,3-3 0 15,-3 3 0-15,3-2 1 0,-3 2 15 0,-3 3 1 16,3-3-1-16,-2 2 1 0,2-2-10 0,0 2 1 16,0-2 0-16,0 3-1 0,0-3-15 0,0 4 2 0,0-4-1 15,6 23 0-15,2-1-4 0,0 5 0 0,-1 3-1 16,-2 1 1-16,-1 3 1 0,0-1 0 0,-3 3 0 15,2 2 1-15,-3 2 2 0,-3 1 1 0,2 0 0 16,-3 2 1-16,-2 0-1 0,1 0 2 0,4-4-1 16,-3-4 1-16,3-7-2 0,-1-2 0 0,2-7 1 15</inkml:trace>
  <inkml:trace contextRef="#ctx0" brushRef="#br0" timeOffset="71718.91">16214 15339 1646 0,'0'-2'0'0,"0"2"0"0,0-3 0 0,0 3 27 0,0-3 0 16,0 3 0-16,0-3-1 0,0 3 35 0,0 0 0 15,0 0-1-15,0 3 2 0,0-3-15 0,-4 8 0 16,4-8 0-16,-7 33 1 0,3-3-25 0,-4 7 1 16,1-1-1-16,4 2 2 0,-2 0-7 0,5 2 1 15,-5-6 0-15,2-2 0 0,3-5-5 0,0-2-1 16,0-3 1-16,-3-3-1 0,6-1-5 0,-3-4 0 15,3-3 0-15,2 0-1 0,2-1-2 0,-1-4-1 0,0-1 1 16,1-2 0-16,1-1-2 0,1-2-1 0,2 0 0 16,2 0 0-16,0 0-4 0,0-2 0 0,-1-4 0 15,1-2-1-15,3-2-12 0,0-1 0 0,-2-1-1 16,-1-1 2-16,-2 2-13 0,-1-2 1 0,-1-1-1 16,1-2 1-16,0 0-2 0,-2 0 1 0,-2-1-1 15,0-2 1-15,-6-3 7 0,0-2 0 0,0 2 0 0,0 4 0 16,0 6 5-16,0 1 0 0,0 3 1 0,0 3 0 15,0 5 11-15,-3 0 0 0,3 0-1 0,-3 3 1 16,3-3 3-16,-6 0 0 0,-1 3 0 0,-2 4 0 16,-4 2 2-16,-8 4 2 0,4 0-2 0,1-1 1 15,3 2 5-15,-3 1 1 0,0-1 0 0,2-1 0 16,-2-2 1-16,3-2 1 0,3-2 0 0,2-1 1 0,4 0-3 16,0-1 1-16,4-5 0 0</inkml:trace>
  <inkml:trace contextRef="#ctx0" brushRef="#br0" timeOffset="72052.73">16868 15510 1494 0,'0'-2'0'0,"0"2"0"15,0-3 0-15,0 3 26 0,0-3 0 0,0 3 0 16,0 0 0-16,0 0 14 0,0 0 1 0,0 0 1 16,3 0-1-16,-3 0-4 0,5 0 1 0,-5 0-1 15,8 0 1-15,-8 0-19 0,14 0 0 0,2-5 0 16,3-4 0-16,7-4-7 0,1-1 1 0,3-1-1 15,0 1 2-15,-1 0-9 0,1 0 1 0,4-1-1 0,-4 1 1 16,2 2-4-16,2-1 2 0,-4 2-2 16,3 0 1-16,4 1-3 0,-4 2 1 0,-2 0-1 0,-3 2 1 15,0-2-2-15,-1 0 0 0,-5 0 0 0</inkml:trace>
  <inkml:trace contextRef="#ctx0" brushRef="#br0" timeOffset="72384.44">17273 15103 1192 0,'-3'-2'0'16,"3"2"0"-16,-2-3 0 0,2 3 2 0,-5-3-1 15,5 3 0-15,-3-3 0 0,3 3 0 0,0-2 0 0,0 2 0 16,0 0 0-16,0 0-1 0,0 0 0 0,0 0 0 16,0 0 0-16,0 0 0 0,0 3 0 0,0-3 0 15,0 19 0-15,-3 5 0 0,1 5 1 0,2 1 1 16,0 0-1-16,0 0 19 0,0 0 0 0,0 0 0 16,-1 0 2-16,1 0 19 0,1 0 2 0,1 0-2 15,1 0 2-15,-3-1-5 0,0-1 0 0,-3 3 0 16,1-1 1-16,1 0-11 0,-2 1 0 15,1-2 0-15,2-5 0 0,0-5-14 0,-2-4 2 16,2-5-1-16</inkml:trace>
  <inkml:trace contextRef="#ctx0" brushRef="#br0" timeOffset="73286.11">17764 14444 1293 0,'-2'-1'0'15,"2"1"0"-15,3-4 0 0,-3 4 18 0,5-6 0 16,-5 6 0-16,0-3 1 0,0 3 8 0,0-2 0 15,0 2 0-15,0 0 1 0,0 0-10 0,0 0 1 16,0 0-1-16,0 0 1 0,0 0-13 0,0 4-1 0,0-4 1 16,0 3 1-16,0-3-4 0,0 4 1 0,0-4-1 15,0 7 0-15,0-7 1 0,10 8-1 0,-10-8 0 16,19 12 2-16,-2-5 2 0,4-1-1 0,1-1 1 16,4-4 1-16,3-2 10 0,2-2 1 0,3-1 0 15,1 3 0-15,2-2 13 0,1 0-1 0,3-1 0 16,-4 1 2-16,3-5-2 0,0 2 1 0,1 0-1 15,4-1 1-15,1 1-4 0,2 0 0 0,-5-1 0 16,0 1 0-16,-2 0-8 0,-1-1 0 0,0 1 0 16,0 0 2-16,-2-1-1 0,-1 1 2 0,-4 0-1 0,-1-1 0 15,-5 3-1-15,-4 2-1 0,-4 0 0 0,-3 2 0 16,-4 0-6-16,-2 0-1 0,-2 0 1 0,-7 0-1 16,-1 0-4-16,4 0 0 0,-4 0 0 0,0 0 1 15,0 0-3-15,0 0 1 0,0 0 0 0,0 0-1 16,0 0 0-16,0 0 1 0,0 0-1 0,0 0 1 0,0 0-3 15,0 0 2-15,0 0 0 0,0 0-1 0,0 0-1 16,0 0 0-16,0 0 1 0,0 0 0 0,0 0-4 16,0 0 1-16,0 0 0 0</inkml:trace>
  <inkml:trace contextRef="#ctx0" brushRef="#br0" timeOffset="74119.81">18127 15139 1243 0,'0'0'0'0,"0"0"0"0,0 0 0 0,0 0 43 0,0-4-1 16,0 4 1-16,0-4-1 0,0 4 24 0,0-3 0 15,0 3 0-15,0-1 0 0,0 1-41 0,0 0 0 16,0 0-1-16,0 3 2 0,0-3-18 0,-1 3 0 16,1-3 0-16,-7 14 1 0,7-14-2 0,-14 35 1 15,7-14 0-15,3-1 1 0,-1-1 2 0,0 0 2 0,-1 2-1 16,4 1 0-16,2 2 0 0,0 1 0 0,0 0-1 16,0 1 2-16,2-3 7 0,1 1 0 0,2 0 0 15,1 0 0-15,0-2 1 0,1-2-1 0,1-1 0 16,0 0 0-16,1-1-6 15,-1-2-1-15,-3-4 1 0,3 1 0 0,0-3-4 0,0-3 1 16,0 0 1-16,-2-2-1 0,-6-5-3 0,11 4 1 0,-3-4 0 16,2 0 0-16,1 0-5 0,4 0 2 0,0-3-1 15,1-5 1-15,2-3-3 0,-1-2 1 0,1-1-1 16,-2-2 0-16,0-3-3 0,0-3 0 0,1-2 0 0,-2 1 2 16,1-1-4-16,0-1 2 0,0-2 0 0,-2 0 0 15,-1-2-2-15,-1-1 0 0,0-1 0 0,-1-1-1 16,-2-1 1-16,1-2 0 0,-4 2 0 0,-1 4-1 0,-5 4 0 15,-5 4 0-15,0 2-1 0,-1 3 2 0,-2 4-2 16,-2 1 0-16,-5 3 1 0,-1 1 0 16,-4 3-4-16,-2 0 1 0,0 4-1 0,-2 4 2 0,-2 0-4 15,1 7 1-15,-1-3-1 0,1 3 1 0,-1 0 0 16,1 1 0-16,3-1 1 0,2 0-1 0,0 0 0 16,1 0 1-16,4-2-1 0,3-2 2 0,4-3-4 0,-2 1-1 15,4 0 1-15,2-2 1 0,4-3-7 16,-1 2 0-16,1-2-1 0</inkml:trace>
  <inkml:trace contextRef="#ctx0" brushRef="#br0" timeOffset="74562.58">19076 15439 1269 0,'0'0'0'0,"0"0"0"0,0 0 0 0,0 0 9 16,-5-2 1-16,5 2-1 0,-3-3 1 0,3 3 16 15,-2-2 1-15,2 2 0 0,0 0-1 0,0 0 14 16,0 0 0-16,0 0 1 0,0 0-1 0,0 0-10 16,6 0 1-16,-6 0-1 0,27-1 1 0,-1-6 4 15,6-1 0-15,0-1 0 0,0-1-1 0,-2 2 0 0,-1 1 0 16,1-3-1-16,3 1 1 0,1 1-6 0,-1 0 1 15,2 0-1-15,-3 1 2 16,-2 1-9-16,-1 0 1 0,1-1 1 0,2 1-1 0,2 0-5 0,1-1 0 16,0 1 0-16,-2 0 1 0,1-1-4 0,-2 1 2 15,0 0-1-15,1 3 0 0,-3-4-5 0,2 3 0 0,-1-1 1 16</inkml:trace>
  <inkml:trace contextRef="#ctx0" brushRef="#br0" timeOffset="74896.78">19700 15085 1608 0,'2'-1'0'0,"-2"1"0"0,1-3 0 16,-1 3 36-16,0-7-1 0,0 7 1 0,2-6 0 0,-2 6 28 16,8-6 1-16,-8 6-1 0,8-7 1 0,-8 7-24 15,3-6-1-15,-3 6 1 0,3-5-1 0,-3 5-22 16,0-1 1-16,0 1 0 0,0 3 0 0,0-3-7 16,0 13 1-16,-1 6-1 0,-4 7 1 0,-3 12-5 0,-2 7 1 15,-1-1 0-15,0-1 2 0,0-4-5 47,-2-1 1-47,1 0 0 0,0 2-1 0,4-2-2 0,2-2 0 0,-2-1 1 0,3-1-1 0,4-3-4 0,1-1 0 0,3-4 0 0</inkml:trace>
  <inkml:trace contextRef="#ctx0" brushRef="#br0" timeOffset="76003.23">21383 14321 414 0,'-1'-2'0'0,"1"2"0"0,1-1 0 0,-1 1 107 0,4 3 1 15,-4-3 0-15,-2 0 0 0,2 0-82 0,-3 0 1 16,3 0 0-16,-7 0 0 0,7 0-17 0,-6 0 2 16,6 0-1-16,-6 0 0 0,6 0-9 0,-7 0 2 15,7 0-1-15,-6 0 0 0,6 0-3 0,-6 0 0 16,6 0 0-16,-7 0 1 0,7 0-1 0,-3 0 0 16,3 0 0-16,-3 0 0 0,3 0 0 0,-3 3 0 15,3-3 0-15,-2 3 0 0,2-3 0 0,-5 3 0 0,5-3 0 16,-3 7 2-16,3-7 4 0,0 6 1 0,0-6 0 15,0 6 1-15,0-6 10 0,5 3 0 0,-5-3 0 16,14 4-1-16,-14-4 15 0,24 3 0 0,-5-3 0 16,4 0 0-16,4 0 7 15,3-2-1-15,3-3 0 0,4 1 0 0,5-1 4 0,1-1 0 0,3-2 1 16,2 1-1-16,3 1-2 0,1 1-1 0,2-1 0 16,2 0 1-16,2 1-12 0,1 0 1 0,-1 0 0 15,0 2 0-15,-2-2 7 0,-1 1 1 0,-2 2-1 0,0 0 1 16,-7 2-12-16,0 2 1 15,-1 0-1-15,-4-1 1 0,-3-1-3 0,-3 0-1 0,-4 2 0 16,-6-1 1-16,-4 1-5 0,-5 0 1 0,-5-2 0 16,-1 0 0-16,-10 0-1 0,3 0 0 0,-3 0 0 0,0 0 0 15,0 0-3-15,0 0-1 0,0 0 1 0,0 0-1 16,0 0-4-16,0 0 1 0,0 0-1 0,-3 3 0 0,3-3-4 16,-4 4 2-16,4-4-1 0,-3 0 1 0,3 0-4 15,-3 0 1-15,3 0-1 0,-3 2 1 0,3-2-3 16,-3 0 0-16,3 0 1 0,-3 0-1 0,3 0-1 0,-4 0 0 15,4 0 0-15</inkml:trace>
  <inkml:trace contextRef="#ctx0" brushRef="#br0" timeOffset="77202.85">20322 14968 12 0,'0'-1'0'0,"0"1"0"0,3-7 0 0,-3 7 111 0,0-3 1 16,0 3 0-16,0-3 1 0,0 3-42 0,0-2 1 15,0 2 0-15,0 0 1 0,0 0-19 0,0 0 0 16,0 0 0-16,0 0 1 0,0 0-26 0,0 4 1 16,0-4 0-16,0 9 1 0,0-9-16 0,-3 32 2 15,3-10-1-15,-5 2 1 0,2 1-2 0,0 2 2 16,1 0 0-16,-3-2 0 0,2-1 2 0,-3-2 0 15,3-1 0-15,1-2 1 0,0-2-1 0,2-1 1 0,-3 0-1 16,2 0 0-16,-1-1 4 0,0 1 2 0,2-1 0 16,0-4-1-16,2-3 2 0,0-2 0 0,-2-6 0 15,4 6 0-15,-4-6-4 0,2 3 0 0,-2-3 1 16,5 4 0-16,-5-4-3 0,11 3-1 0,-3-2 0 16,2-1 1-16,2 0-7 0,4 0 2 0,0 0-2 15,0-1 2-15,2-4-6 0,2-1 1 0,1-1-1 16,-3 3 1-16,1-1-3 0,0-2 0 0,0 0-1 15,2-3 1-15,1-3-1 0,-1-1-1 0,-1 1 1 0,1 1 0 16,-5-1-5-16,2 4 1 0,-4-6 0 0,-1 0 0 16,-2-3-2-16,-2 1 0 0,-1 1 0 0,-1 0 2 15,-2 0-4-15,-1 0 2 0,3 2 0 0,-1 0 0 0,-1 1 0 16,-2 2 0-16,0 0 0 0,-1 3 0 0,-2 8 0 16,3-8 0-16,-3 8 0 0,0-3 0 0,0 3 2 15,0-3-1-15,0 3 0 0,0 0 0 0,0 0 6 16,0 0 0-16,0 0 0 0,0 1 1 0,0-1 9 15,0 4 1-15,-3 2 0 0,-2 7 0 16,-3 9 3-16,-1 5 2 0,1 0-1 0,1 0 0 0,4-1 1 16,0 1 0-16,0 2 1 0,-1-1 0 0,3 1-5 0,1-1 1 15,0 2-1-15,0 1 1 0,0 0-6 0,0 2 0 16,0 2 1-16,0 0-1 0,0 2-5 0,0-1 1 16,1-3 1-16</inkml:trace>
  <inkml:trace contextRef="#ctx0" brushRef="#br0" timeOffset="77771.88">21329 15331 1344 0,'0'0'0'15,"0"0"0"-15,0-3 0 0,0 3 37 0,0-3 0 0,0 3 0 16,0-4 1-16,0 4 13 0,5 0-1 0,-5 0 1 16,13 0 0-16,-13 0-19 0,20-1-1 0,-4-2 1 15,4-1 0-15,3 1-16 0,-2 0 1 0,3 0-2 16,2 0 2-16,1 0-8 0,1-1 1 0,3 0-1 16,1-3 1-16,1-1-4 0,0-1 1 0,1 3-1 15,1-1 1-15,0 3 7 0,0-1-1 0,0 0 1 16,-1 0-1-16,-2 1 5 0,-2-1 0 0,-1-2 0 15,-2 1 1-15,-3 0 0 0,-2-1 0 0,-3 1 0 16,-3 0 1-16,-5-1-6 0,-1 1-1 0,-2 1 1 16</inkml:trace>
  <inkml:trace contextRef="#ctx0" brushRef="#br0" timeOffset="78028.94">21804 14981 1457 0,'0'0'0'0,"0"0"0"0,0 0 0 0,0 0 33 0,0 0-1 16,0 0 1-16,0 0-1 0,0 0 2 0,0 0 0 16,0 0-1-16,0 0 1 0,0 0-17 0,0 3 0 15,0-3 0-15,-6 19-1 0,-1 3-11 0,-1 8 0 16,1-1 0-16,-3 4 1 0,2 5-4 0,0 2 1 15,0-1 1-15,-2-1-1 0,-1 0 3 0,2 0 0 0,1-3 1 16,0-2 0-16,1-3 5 0,1 1 0 16,0-5 1-16</inkml:trace>
  <inkml:trace contextRef="#ctx0" brushRef="#br0" timeOffset="78960.07">24418 14129 12 0,'-3'-1'0'0,"3"1"0"0,-6-5 0 0,6 5 231 15,-4-5 0-15,4 5 0 0,-1-3 1 0,1 3-197 0,0 2 1 16,0-2 0-16,0 0 0 0,0 0-32 16,0 0 0-16,0 0 1 0,0 0-1 0,0 0-5 0,0 0 1 15,0 0-1-15,0 0 1 0,0 0-15 0,5 1 1 16,-5-1-1-16,12 3 2 0,-12-3-8 0,24 5 2 15,-24-5-1-15,32 3 1 0,-11-3 16 0,1 0-1 0,0 0 1 16,-1 0 0-16,0 0 4 0,0-1 0 0,4-4 0 16,4 0 1-16,4 0 15 0,4-1 0 0,3-2 0 15,4 0 1-15,6-1 20 0,4-2 0 0,2 0 0 16,1-1 0-16,2 1 7 0,2 0 0 0,1 0 0 16,-5-1 0-16,2-1 3 0,0 0 0 0,-3 1 1 15,1 0 0-15,-2 1-9 0,-1 0 2 0,-3 2-1 16,-3 1 1-16,-5 2-6 0,-4 1 1 15,-3 2-1-15,-5-1 1 0,-2 1-6 0,-5 2 1 0,-3-1-1 16,-4 2 2-16,-4 2-10 0,-3-1 1 0,-4 1-1 16,-3-1 1-16,-3-1-8 0,-1 0-1 0,1 0 1 0,-5 4 1 15,5-4-8-15,-11 6 1 0,1 2-1 16,-4 0 1-16,-5 1-4 0,-2 2-1 0,2 0 1 0,1-1-1 16,5-4-4-16,2 2 1 0,2-5-1 0</inkml:trace>
  <inkml:trace contextRef="#ctx0" brushRef="#br0" timeOffset="80010.12">22596 14948 1143 0,'0'0'0'15,"0"0"0"-15,0 0 0 0,0 0 5 0,0-5 0 16,0 5 1-16,0-3-1 0,0 3 9 0,0 0 0 16,0 0 0-16,0 0 0 0,0 0 0 0,0 0-1 15,0 0 1-15,0 0-1 0,0 0-7 0,0 0 1 0,0 0-2 16,-1-2 2-16,1 2-4 0,-2-6 2 0,2 6-1 16,-5-5 1-16,5 5-1 0,-6-11 1 0,6 11-1 15,-8-11 1-15,8 11 0 0,-11-14 2 0,11 14-1 16,-6-15 0-16,6 15 3 0,-7-9 0 0,7 9 0 15,-3-13 2-15,3 13 3 0,-3-12 2 0,3 12-2 16,1-19 2-16,-1 19 4 0,8-32 1 0,0 16-1 16,3 2 0-16,-1 0 0 0,3-2 0 0,1 2 1 15,0 2-1-15,2 3-1 0,-1 3 1 0,1-1-1 16,0 1 1-16,0-2-4 0,0-1 0 0,1 2-1 0,2 4 2 16,3 1-3-16,2 2-1 0,-1 2 1 0,-3 0-1 15,0 1 8-15,-3 0 2 0,1 0-1 0,-2 2 1 16,-1 3 3-16,0 1 0 0,-2 1 0 0,-2-1 1 0,-2 1-3 15,-4 1-1-15,-2 2 1 0,-1 2-1 0,-2 4-6 16,-2 2 0-16,1 0 0 0,-4 1 0 0,0 0-6 16,-3 2 0-16,-3-2 0 0,-2 0 1 0,-1-1-4 15,-2-2-1-15,-2 0 1 0,2 0 0 0,1-2-8 16,-3-3 1-16,2 0-1 0,0 1 1 0,-1-1-4 0,1 0 1 16,1 0 0-16,3-1-1 0,0 0-14 0,1-1 1 15,2 0-1-15,1-1 1 0,1 1-18 16,3-1 1-16,-1-1-1 0,2-2 2 0,-2-2-13 0,5-1 0 15,0-5 0-15,-2 11 1 0,2-11 3 0,0 8 0 16,0-8 1-16,0 8-1 0,0-8 9 0,0 5 0 16,0-5 1-16,7 4 0 0,-1-1 9 0,0 1 2 0,1-1 0 15,1-2 0-15,4-1 12 0,1 0 1 0,2 0 0 16,2 0 1-16,2 0 4 0,-1-1 2 0,-1-2-1 16,1-4 1-16,-1 4 0 0,1 0 1 0,-1-2 1 15,3 0-1-15,0 1 3 0,1 1 1 0,-4-1-1 16,4 1 1-16,2 0 4 0,-1 0 0 0,-1-2 0 15,-4-1 1-15,1-1 0 0,-2 3 0 0,0-3 0 16</inkml:trace>
  <inkml:trace contextRef="#ctx0" brushRef="#br0" timeOffset="80488.89">23704 14905 1255 0,'2'2'0'0,"-2"-2"0"0,4-2 0 0,-4 2 26 0,0-5 0 0,0 5 0 16,8 0-1-16,-8 0 32 0,13 0 0 0,-13 0 0 16,30 0 0-16,-9-3-15 0,2 0 0 0,0-2 0 15,1 0 1-15,-1 2-18 0,1 0 1 0,-1 0 0 0,1 0 0 16,2 0-7-16,1-1 1 0,0 0-1 16,0-3 1-16,0-1-5 0,0-1 1 0,0-1-1 15,-1 2 1-15,1-1-4 0,-3-1 2 0,3-1-2 16,2-1 2-16,1-3-8 0,0 1 1 0,-3 2 0 0</inkml:trace>
  <inkml:trace contextRef="#ctx0" brushRef="#br0" timeOffset="80792">24146 14590 1407 0,'0'0'0'16,"0"0"0"-16,0 0 0 0,0 0 19 0,0 0 1 0,0 0-1 16,0 0 1-16,0 0 31 0,0 0 0 15,0 0 1-15,1 3 0 0,-1-3-12 0,7 3 0 0,-7-3 1 16,8 14 0-16,-2 2-15 0,0 5 1 0,-3 4 0 15,-1 7 0-15,-2 4-6 0,-3 5 2 0,0 2-2 16,-2 2 2-16,-1-1-4 0,-2 0 1 0,0-1 0 16,0-3 0-16,0-2-2 0,-2-2 1 0,1-3 0 15</inkml:trace>
  <inkml:trace contextRef="#ctx0" brushRef="#br0" timeOffset="82153.05">24893 14560 1758 0,'0'0'0'16,"0"0"0"-16,0 0 0 0,0 0 33 0,0 0 0 15,0 0 0-15,0 0 0 0,0 0 8 0,0 0 0 16,0 0 1-16,0 0-1 0,0 0-15 0,0 0 0 0,0 0 0 16,0 0 0-16,0 0-21 0,0 0 1 15,0 0-1-15,0 0 1 0,0 0-5 0,-1 5 0 0,1-5 0 16,-15 23 1-16,1-1-2 0,-4 5 0 0,2 0 0 15,2 0 1-15,3-3-1 0,1-2 1 0,1-1 0 16,1-1 0 0,-2 1 1-16,5-1 1 0,2-4-1 0,0-3 0 0,0-4 0 0,1-2 2 0,2-7-1 15,2 9 0-15,-2-9 0 0,6 10 0 0,-6-10 0 16,5 11 1-16,0-5-2 0,3 1 0 0,-2-3 0 16,2-1 2-16,0 1-3 0,3-1 1 0,-1 0-1 0,3 0 2 15,1 0-2-15,2 0 0 0,1-3 0 16,3 0 1-16,2 0-2 0,2-1 1 0,0-4-1 0,0-1 1 15,-1-1-1-15,1 1 0 0,0-2 0 0,0-1 1 16,0-2-2-16,-2-2 1 0,-1-4 0 0,1-2 0 16,-4-4-3-16,1 0 1 0,-1-3 0 0,-2 1-1 15,-2 0-2-15,-3-1-1 0,-1 1 0 0,-2 0 2 0,0-1-1 16,-2 1 1-16,-3 0-1 0,-1 1 1 0,-4 0 1 16,-1 2 0-16,-2 1 1 0,0 1 0 0,-1 2 2 15,-2 4 0-15,-2-2 0 0,-1 4 0 0,-1-1 1 16,-1 3 0-16,0 3 0 0,2 0 0 0,-5 4 4 15,2 3-1-15,-2 3 1 0,-3 2 0 0,-4 4 8 16,-2 4 0-16,-1 3 1 0,-1 1-1 0,-2 2 3 0,-2 2 1 16,-1 0-2-16</inkml:trace>
  <inkml:trace contextRef="#ctx0" brushRef="#br0" timeOffset="84437.1">15655 15956 12 0,'0'0'0'15,"0"0"0"-15,0 0 0 0,0 0 0 0,-2-4 0 16,2 4 0-16,0-4 0 0,0 4 4 0,0 0 1 15,0 0-1-15,0 0 1 0,0 0 12 0,0 0-1 16,0 0 1-16,0 0 1 0,0 0 44 0,0 0 1 0,0 0-1 16,0 0 0-16,0 0-36 0,0 0 1 0,0 0-1 15,0 0 1-15,0 0-4 0,0 2 2 0,0-2 0 16,10 0-1-16,-10 0 11 0,26 0 1 0,-9 0-1 16,2-2 1-16,2-2 4 0,0-4 2 0,-4 0-1 15,1 1 1-15,1 3-6 0,-5-1 1 0,5 0 0 16,-1 0 0-16,3 1-5 0,-1 1 1 0,1-1-1 15,0 3 2-15,-1-1-7 0,0 1 1 0,2-3 0 16,3 1 0-16,1-1-9 0,3-3 2 0,1-1-1 0,-1 0 0 16,-1 0-2-16,2-1 1 0,-1-1-1 15,0 3 1-15,1 0-4 0,-3 1 0 0,0 0 0 0,-1 1 1 16,-5 0-4-16,-5 0 0 0,-2 4 1 0,-3 1 0 16,-3 1-2-16,-3 1 1 0,-5-2-1 0,1 0 0 15,-1 0-1-15,4 0 0 0,-4 0 0 0,0 1 2 0,0-1-5 16,-2 0 1-16,2 0 0 0,0 4 0 0,0-4-1 15,-3 3-1-15,3-3 1 0,-3 3 0 0,3-3-3 16,0 0 2-16,0 0-2 0,-2 3 2 16,2-3-1-16,0 0-1 0,0 0 1 0,-2 2 0 0,2-2-2 15,0 0 2-15,0 0-2 0,0 0 2 0,0 0-3 16,0 0 1-16,0 0 1 0</inkml:trace>
  <inkml:trace contextRef="#ctx0" brushRef="#br0" timeOffset="85792.1">20483 15762 338 0,'0'0'0'0,"0"0"0"16,-2-2 0-16,2 2 54 0,-3-6 0 0,3 6 0 16,-1-4 1-16,1 4-5 0,0-1 2 0,0 1 0 0,3 0-1 15,-3 0-26-15,0 0 1 0,0 0 0 0,-2 0-1 16,2 0-9-16,-1 0 0 0,1 0 0 0,-4 0 0 15,4 0-7-15,-3 0 0 0,3 0 0 0,-1 0 1 0,1 0-2 16,-5 0 0-16,5 0 0 0,-3 3 0 0,3-3 9 16,-4 3 0-16,4-3-1 0,-1 0 1 0,1 0 5 15,-5 2-1-15,5-2 0 0,-3 0 1 0,3 0-1 16,-3 0 0-16,3 0 0 0,0 0 1 0,0 0 1 0,0 0 2 16,0 0-1-16,0 0 0 0,0 0 3 15,1 0 0-15,-1 0 0 0,15 0 1 0,-15 0-3 0,33-2 1 16,-11-3-2-16,1 1 2 0,-1-1-2 15,2 0 0-15,1 0 1 0,-2 1 0 0,2-1-4 0,1 0 0 16,-2 0 1-16,0 2 0 0,1 0-4 0,-3 0 0 16,2 0 0-16,-3 0 1 0,0 1 0 0,-5 0 1 15,-4 1-1-15,0 1 2 0,-3 0-6 0,-3 0 1 0,-6 0 0 16,7 0 0-16,-7 0-2 0,5 0 1 0,-5 0-1 16,0 0 2-16,0 0-4 0,0 0 2 0,0 0-2 15,0 0 2-15,0 0-3 0,0 0 0 0,0 0 0 16,0 0 2-16,0 0-7 0,0 0 2 0,0 0-1 15,0 0 1-15,0 0-7 0,0 0 0 0,0 0 0 16,0 0 1-16,0 0-2 0,0 0 0 0,0 0 0 16,0 0 0-16,0 0-2 0,0 0 0 0,0 0 0 15</inkml:trace>
  <inkml:trace contextRef="#ctx0" brushRef="#br0" timeOffset="86586.71">22662 15372 878 0,'0'0'0'0,"0"0"0"0,0 0 0 0,0 0 18 15,-2-5 0-15,2 5 0 0,0-3 1 0,0 3 4 16,0-3 0-16,0 3 0 0,0-2 0 0,0 2-2 16,0 0 1-16,0 0-1 0,0 0 2 0,0 0-7 15,0 2 2-15,0-2-1 0,0 0 1 0,0 0 5 0,0 3 0 16,0-3 0-16,-3 0 0 0,3 0 10 0,0 3-1 15,0-3 1-15,0 3 0 0,0-3 7 0,0 5-1 16,0-5 0-16,5 7 2 0,-5-7 1 0,11 6 2 16,-11-6-1-16,17 9 0 0,-17-9 7 0,20 4 0 15,-20-4 0-15,27 0 0 0,-10-2-4 16,2-1 1-16,4-2 1 0,1-1-1 0,1-2-11 0,4 0 1 16,-2 0-2-16,1 2 3 0,1-1-9 0,0 1 1 0,1 1 0 15,-3 0 1-15,0 2-6 0,-1 0 2 0,-2 0-1 16,-2 1 1-16,-3 2-3 0,-1 0-1 0,-6 0 1 15,-2 0 0-15,-4 0-8 0,-2 0 1 0,-4 0 0 16,1 0 0-16,-1 0-6 0,0 0 0 0,0 0 0 16,0 0 1-16,0 0-6 0,0 0 2 0,0 0 0 15,0 0 0-15,0 0-3 0,-1 0 1 0,1 0 0 16,-4 0-1-16,4 0-1 0,-3 0-1 0,3 0 0 16,-5 0 1-16,5 0-3 0,-3 0 1 0,3 0 0 15</inkml:trace>
  <inkml:trace contextRef="#ctx0" brushRef="#br0" timeOffset="87387.11">25792 14610 162 0,'0'0'0'15,"0"0"0"-15,0 0 0 0,0 0 224 0,0 0 0 16,0 0-1-16,0 0 2 0,0 0-186 0,0 0 1 16,0 0 0-16,0 0 0 0,0 0-21 0,0 0 0 15,0 0 0-15,0 0 2 0,0 0-15 0,0 0 2 0,0 0 0 16,0 0 0-16,0 0-8 0,0 0 1 0,0 0-1 15,5 0 1-15,-5 0-1 0,11 0 0 0,-11 0 0 16,27 0 0-16,-5 0 0 0,4 0 0 0,-2-1 0 16,-3-2 0-16,-4 0 1 0,1 1 0 0,-1 0 0 15,1 1 1-15,-1-2 1 0,1-1 1 0,-1 3 1 16,-1-1-1-16,0 1 14 0,-1-1 1 0,-1-1 0 16,-1 0 1-16,-1 0 10 0,0-1 0 0,-1 3 0 15,1-1 2-15,4 1-2 0,0-1 2 0,-3 1-1 16,-2-1 0-16,-1 2-11 0,-4 0-1 0,-6 0 0 15,10 2 0-15,-10-2-13 0,5 0 1 0,-5 0 0 0</inkml:trace>
  <inkml:trace contextRef="#ctx0" brushRef="#br0" timeOffset="87636.74">25947 14856 1306 0,'0'-2'0'0,"0"2"0"0,3-1 0 0,-3 1 11 0,3 0 0 15,-3 0 0-15,3-5 2 0,-3 5 4 0,3-3 1 16,-3 3-1-16,15-2 1 0,-15 2 5 0,33-6-1 16,-12 3 1-16,0-2-1 0,-2-1-6 0,2 1 1 15,1 2 0-15,0 0-1 0,0-1 5 0,1 3 0 0,-1-2-1 16,0-2 1-16,-1-1 3 0,-2 1 0 0,0 0-1 15</inkml:trace>
  <inkml:trace contextRef="#ctx0" brushRef="#br0" timeOffset="91470.09">26855 14577 12 0,'0'0'0'16,"0"0"0"-16,0 0 0 0,0 0 0 0,0 0 0 0,0 0 0 15,0 0 0-15,0 0 5 0,0 0 2 0,0 0-1 16,0 0 1-16,0 0 34 0,0 0 2 0,0 0-1 15,0 0 1-15,0 0-4 0,0 0 2 0,0 0-2 16,-1 0 1-16,1 0-10 0,0 0 0 0,0 0 0 16,-2 0 0-16,2 0-5 0,0-3 0 0,0 3-1 15,0-3 2-15,0 3 0 0,0-8 1 0,0 8 0 16,0-13 0-16,0 13 4 0,0-12 2 0,0 12-1 0,0-18 1 16,0 18 3-16,5-19 1 0,-5 19-1 0,6-16 1 15,-6 16-1-15,7-15 1 0,-7 15-1 0,6-13 1 16,-6 13-6-16,6-11 2 0,-6 11-1 15,5-13 1-15,-5 13-2 0,3-9 2 0,-3 9-2 0,3-10 2 0,-3 10-4 16,4-9 0-16,-4 9 0 0,6-13 2 0,-6 13-8 16,11-11 2-16,-11 11-1 0,18-14 1 0,-18 14-6 15,27-18 1-15,-11 10 1 0,0 4-1 0,0-3-3 16,0 4-1-16,-2 0 1 0,0 0 1 0,1 0-4 16,-1-1 0-16,0 3 0 0,1 1 0 0,-1 1 0 15,-1 1-1-15,-2 0 1 0,-2-1-1 0,-1 1-2 0,-1-1 2 16,-7-1-1-16,8 5 1 0,-8-5 0 0,5 3 0 15,-5-3 1-15,6 7-1 0,-6-7 2 0,6 11 1 16,-3-3-2-16,2 3 2 0,3 4 1 0,0 3 1 16,-1-1 0-16,-3-1 0 0,1-5-4 0,0-1 2 15,0-1-1-15,-2-2 0 0,0 0-2 0,0 0 0 16,-3-7 1-16,5 11-1 0,-2-3-4 0,0 0 0 0,-1 0 0 16,0 1 1-16,-2 1-3 0,-2-1 1 0,-1 1-1 15,0-1 1-15,-2 1-2 0,-3-1 0 0,-2 1-1 16,-1 1 1-16,0 1-2 0,0-2 2 0,0 1 0 15,0 0-1-15,-1 0 0 0,0-1-1 0,0-1 1 16,1 2 0-16,-1 2-1 0,-1 0-1 0,0-1 0 16,2 4 1-16,0-3-3 0,0 3 1 0,-1-4 0 15,1 4 1-15,0 0-2 0,-2 0 1 0,2-2-1 16,0-1 1-16,0-2-1 0,0 0 2 0,0 0-2 16,1 0 1-16,2-2-2 0,0-2 0 0,0-1 0 0,0 0 0 15,3 1-2-15,2-1 1 0,3-6-1 0,-5 10 1 16,5-10-4-16,-6 9-1 0,6-9 1 0,-6 5 0 15,6-5-5-15,-2 5 1 0,2-5-1 0,-3 3 1 16,3-3-3-16,-2 3 0 0,2-3 1 0,0 3 0 0,0-3 0 16,-1 2-1-16,1-2 1 0,0 0 0 0,0 0 3 15,0 0 0-15,0 0 0 0,0 0 2 0,0 0 3 16,0 0 1-16,0 0 0 0,6 0 1 0,0 0 1 16,1 0 0-16,1-2 0 0,5-3 0 0,2-1 0 15,3 0 1-15,1 1-1 0,-1 0 1 0,-2 0 4 0,1-1 0 16,1 0 1-16,-1 3-1 15,2-1 4-15,2 3 1 0,-2-2 1 0,-1 0-1 0,-2-1 2 0,-2 1 0 16,0 0 1-16,1 1-1 0,-3-1 2 0,0 0-1 16,0 2 0-16,-1-1 1 0,-1 0-3 0,0 2 1 15,-2 0 1-15,0 0-1 0,-2 2-1 0,-1 0 1 16,-5-2-1-16,8 3 0 0,-8-3-6 0,6 0 0 16,-6 0 1-16,6 0-1 0,-6 0-5 0,7 0 0 0,-7 0 0 15</inkml:trace>
  <inkml:trace contextRef="#ctx0" brushRef="#br0" timeOffset="92489.99">27751 14473 1206 0,'0'0'0'0,"0"0"0"0,0 0 0 0,0 0 10 0,0 0 0 15,0 0 0-15,0 0 1 0,0 0-2 0,0 0 0 16,0 0 0-16,0 0 1 0,0 0-6 0,0 0-1 16,0 0 1-16,0 0 0 0,0 0-4 0,0-3 0 15,0 3 0-15,0-4 0 0,0 4-1 0,0-3 1 16,0 3-1-16,0 0 1 0,0 0-1 0,-2 0 1 16,2 0-1-16,-3 0 1 0,3 0-2 0,-3 0 2 15,3 0 0-15,-6-3 0 0,6 3 0 0,-12-6 0 0,12 6 0 16,-9-7 0-16,9 7 2 0,-13-8-1 0,13 8 0 15,-8-12 1-15,8 12 4 0,-5-13-1 0,5 13 1 16,-6-13-1-16,6 13 6 0,-3-11-1 0,3 11 0 16,0-12 0-16,0 12 4 0,0-11 2 0,0 11-1 15,8-18 0-15,-8 18 2 0,16-19 0 0,-16 19 0 16,14-19 0-16,-14 19 6 0,11-14 2 0,-11 14 0 16,13-10-1-16,-13 10 4 0,13-7 1 0,-13 7-1 15,12-7 0-15,-12 7 0 0,18-9 0 0,-18 9 0 0,22-5 0 16,-22 5-5-16,23-8 2 0,-23 8-1 0,24-6 0 15,-24 6-5-15,22-5 2 0,-22 5-1 0,21-3 0 16,-21 3 1-16,11-2 2 0,-11 2-1 0,13 3 1 16,-13-3-5-16,9 4 1 0,-9-4-1 0,14 4 1 0,-14-4-2 15,20 13-1-15,-20-13 1 0,15 13 0 0,-15-13-3 16,12 17 0-16,-12-17 0 0,8 24 0 0,-8-24 1 16,6 27-1-16,-4-11 1 0,-1 1 1 0,-1 2-4 15,-1 3 1-15,-4-1 1 0,-2-2-1 0,1-2-2 16,-2-3-1-16,-3 1 0 0,-2 0 1 0,0 3-4 15,1-2 1-15,-1-2-1 0,0 0 1 0,2 0-2 0,1-1-1 16,2 1 1-16,1-3 0 0,-1 1-2 16,1-3 2-16,2-1-2 0,2 0 2 0,2 0-6 0,-1 0 1 15,-1 0 0-15,0 0 0 0,-1-1-1 0,1 0 0 16,0-1 0-16,0 2 0 0,-2 0-2 0,0 0 1 0,1 0 0 16,0 0 0-16,1-2-3 0,0 0 1 15,0 1 0-15,0-1-1 0,3-6 1 0,-4 8 1 0,4-8-2 16,-3 5 2-16,3-5-1 0,0 3 0 0,0-3 1 15,0 3 0-15,0-3 1 0,0 0 1 0,0 0-1 16,0 0 1-16,0 0 0 0,0 0 0 0,0 0 0 16,0 0 0-16,0 0 1 0,7 0 0 0,1 0 0 15,4 0 0-15,4 0 2 0,8-2 2 0,0-2-1 16,-2-1 1-16,1 0 2 0,-3 0-1 0,1 2 1 16,0 0 1-16,0 2 0 0,-1-3 0 0,1 1 0 15,0 0 1-15,-2 1-1 0,0-1 1 0,-1 0 0 0,-1 0 0 16,-1 0 0-16,0 0 0 0,-2 1 0 0,-3-3 0 15,-1 2-1-15,-5 2 0 0,-5 1 0 0,8-4 0 16,-8 4-2-16,6-3 1 0,-6 3 0 0,7-3 1 0,-7 3-1 16,6-3 0-16,-6 3 0 0,3-3 1 15,-3 3-2-15,3-2 0 0,-3 2 1 0,3 0 0 0,-3 0-3 16,4 0 2-16,-4 0 0 0,3 0-1 0,-3 0-2 16,3 0 2-16,-3 0-1 0,2 0 1 0,-2 0-3 15,0 0 0-15,0 0 1 0,0 0 0 0,0 0-3 16,-2 2 0-16,2-2 0 0</inkml:trace>
  <inkml:trace contextRef="#ctx0" brushRef="#br0" timeOffset="93229">26884 15271 1520 0,'0'0'0'16,"0"0"0"-16,0-5 0 0,0 5 26 0,0-5 1 0,0 5 0 15,0-1 0-15,0 1 0 0,5-5 0 0,-5 5-1 16,20-5 3-16,0 0-16 0,3-1 2 0,1 0-1 16,0 1 1-16,-1-1-13 0,-1-1 1 0,2 1 1 15,1-2-1-15,2-1 4 0,2-3 0 0,3 1-1 16,1 2 2-16,4-1 8 0,1 1 0 0,4-2-1 16,1 0 2-16,5 1 7 0,3-1-1 0,1 0 1 15,2 0 1-15,4-2-1 0,1 1 1 0,0 1 0 16,-2-1 0-16,-3 3 0 0,2 1 0 0,-5 2-1 0,-3 1 1 15,-3 2-1-15,-6 1-1 0,-4 1 1 0,-4 1-1 16,-7 1-4-16,-7 1 2 0,-4-1-2 0,-3 1 1 16,-10-2-4-16,1 2-1 0,-1-2 1 0,0 0 0 15,0 0-4-15,-3 0 2 0,3 0-1 0,-13 0 1 16,0 0-5-16,-4 1-1 0,-2 1 1 0,1-1 2 16,4 1-11-16,-2-1 1 0,0 3 0 0,2-1 0 0,2 0-3 15,3 0 1-15,-2-1-2 0</inkml:trace>
  <inkml:trace contextRef="#ctx0" brushRef="#br0" timeOffset="93603.73">26972 15348 1318 0,'0'0'0'0,"0"0"0"16,0-4 0-16,0 4 12 0,0-5 2 0,0 5-1 16,0-2 1-16,0 2 12 0,0-3 1 0,0 3-2 15,0 0 2-15,0 0-5 0,0 0-1 0,0 0 0 16,0 0 1-16,0 0-13 0,3 0 0 0,-3 0 0 16,9 0 1-16,-9 0-3 0,29-6 2 0,-3-1 0 15,2-1 0-15,9-3 6 0,6 0 0 0,2 0-1 16,2-1 1-16,3-3 7 0,-1-1 2 0,1 1-2 15,1 0 2-15,3 1 3 0,2-2 1 0,-1 0 0 0,0 2 0 16,0 2-11-16,1-1 1 0,-3 0 0 0,-1 2 0 16,-1 2 4-16,-3 2 0 0,-5-1 1 0,-5 2 0 15,-7 1 3-15,-4 2 0 0,-7 2 0 0,-2-1 0 0,-5 0-4 16,-4 2 1-16,-9 0-1 0,8 0 2 0,-8 0-5 16,2 0 1-16,-2 0-1 0,-5 0 1 0,5 0-6 15,-6 0 0-15,-5 2 1 0</inkml:trace>
  <inkml:trace contextRef="#ctx0" brushRef="#br0" timeOffset="97686.89">28247 14137 200 0,'1'0'0'0,"-1"0"0"0,3-5 0 0,-3 5 0 15,7-4 0-15,-7 4 0 0,3-4 0 0,-3 4 4 16,-2 0-1-16,2 0 0 0,-3 0 1 0,3 0 10 16,-3 0 2-16,3 0 0 0,0 0 0 0,0 0-6 0,-2 0 0 15,2 0 0-15,-1 0 1 0,1 0-3 0,0 0 1 16,0 0 0-16,-2 0 0 0,2 0 2 0,0-1 1 15,0 1 0-15,-3-8 0 0,3 8 3 0,-5-11-1 16,5 11 1-16,-14-13-1 0,14 13 3 0,-24-19 1 16,24 19 0-16,-25-14 0 0,25 14 9 0,-24-10 1 15,24 10-1-15,-26-9 1 0,26 9 1 0,-22-10 2 0,22 10-1 16,-24-9 0-16,24 9-10 0,-19-8 1 0,19 8-1 16,-19-6 0-16,19 6-6 0,-19-7 1 0,19 7 0 15,-20-11-1-15,20 11-5 0,-19-11 1 0,19 11-1 16,-27-14 1-16,11 8-3 0,-3-1 0 0,2 1 0 15,-1 0-1-15,-1-1 1 0,0 1 1 0,-2 0 0 16,2 1 0-16,-2 0 3 0,-1 0 0 0,-2 1 0 16,0 0 1-16,0 3 1 0,-1-1 0 0,-1 1 1 15,-1-1 1-15,-2 2-2 0,1 0 2 0,-3 0-1 0,1 0 1 16,0 0-2-16,0 2 2 0,-1-1-1 16,-1 1 1-16,1-1 1 0,-3 3-1 0,1-4 1 15,1 1 0-15,3-1-2 0,0 0 1 0,2 2 0 0,2 1 0 16,-1 0-1-16,1 2 0 0,1 0 1 0,2-1 0 15,1 1-2-15,2 0 2 0,0 1-2 0,-1 4 2 0,1 1 1 16,2 3 1-16,1 0 0 0,0 1 0 0,-2-3-1 16,1-1-1-16,1 2 1 0,2 0 1 0,-1-1-2 15,-1 1 0-15,-1 0 0 0,-1 1 1 0,1 0-1 16,-1 0 1-16,1 1 0 0,1 0 0 0,-3 4-7 16,1 2 2-16,2 0-1 0,2-1 0 0,-4 1-3 0,2-1 0 15,2 1 0-15,1 1 1 0,2 0-5 16,1 0 2-16,1 1-1 0,-1-1 1 0,-1-2-3 0,3 1 1 15,0-1 1-15,2 1-1 0,-4 0-2 0,4-2 1 16,3-2 1-16,-1 0-1 0,3 1-1 0,1-2 0 16,0 0 0-16,-2 1 2 0,2-1-1 0,2 0 0 15,1 3 0-15,0 1 1 0,0 4-1 0,1 3 1 16,0 0 1-16,3-2-1 0,1-3 0 0,0 0 1 0,0-1-1 16,1 1 2-16,4-3-2 0,3 0 0 0,0-1 1 15,0-3-1-15,1 1-1 0,2 0 0 0,2 0 1 16,0 0-1-16,0-2-2 0,-1-1 0 0,1-1 0 15,0 1 1-15,0-2-4 0,-2-1-1 0,0-2 1 16,0 1 0-16,0 1-19 0,-1-1 1 0,-1-3 0 16,1-1-1-16,-2-2-33 0,0-1 0 0,-1 1 0 15,1 2 1-15,2 0-9 0,-1-1 0 0,1-1 0 16,-2-1 0-16,0 0 5 0,0-1-1 0,3-1 1 16,3 0 0-16,4 0 4 0,1 0 1 0,2 0-1 0,-1 0 1 15,1-3 19-15,1-2 0 0,2-3 0 0,2 0 1 16,-1 2-8-16,1 0 2 0,1-2 0 15,1-2-1-15,1 1 28 0,1-1 0 0,2 1-1 0,0 1 1 16,0 2 7-16,0-1 1 0,-2 1 0 0,-2 0-1 16,0-1 4-16,-1 1 1 0,-4-2 0 0,0 0 0 15,-3 0 1-15,-2 0 1 0,-2 0 1 0,0-1-1 0,0-2 9 16,-2 0 1-16,0 3 1 0,1-5-1 0,0 2 28 16,5 0 1-16,-1-2-1 0,-2-1 1 0,-1 0 5 15,-2 1 0-15,1-1 0 0,-3-2 0 0,1-1-5 0,0-1 2 16,-2-1-2-16,-3 0 2 0,-2-1-10 0,-3-4-1 15,1 0 1-15,-3 2 0 0,1 0-4 0,-2 0 2 16,-2 1-2-16,-1 0 1 0,0 1-1 0,-2-1 2 16,-2 1-1-16,-1-2 0 0,-3-2-4 0,0 0 1 15,-2 2-1-15,-3 1 1 0,-1 2-3 0,-2 0 1 16,-1 0 0-16,1 0 0 0,0 0 1 0,-2 0 3 16,-1 0-3-16,0 3 3 0,-1-1-8 0,-1 3 0 0,0 0 0 15,-1-2 2-15,-1 0-5 0,1-5 1 16,-1 1-1-16,-1 1 1 0,0 1-6 0,0-2 1 0,0 1-1 15,-2 1 1-15,0 4-2 0,1 1 2 0,-1 2-2 16,-1 2 1-16,-2 1-4 0,-3 2 0 0,-21 2 0 16,8 6 2-16,-1 3-5 0,-1 1 1 0,1 4 0 15,-2-1-1-15,-2 4-3 0,-1-2 0 0,1 0-1 16</inkml:trace>
  <inkml:trace contextRef="#ctx0" brushRef="#br0" timeOffset="98537.7">28703 14444 1004 0,'1'0'0'0,"-1"0"0"16,2-3 0-16,-2 3 20 0,0-3 0 0,0 3 0 16,0-3 1-16,0 3 12 0,0-2 2 0,0 2 0 15,1 0 0-15,-1 0 5 0,7 0 2 0,-7 0-1 16,9 0 1-16,-9 0-20 0,27 0 1 0,-9-1-1 16,-1-3 0-16,1 3-9 0,-1-1-1 0,-1 1 0 15,-1-1 1-15,-1 0-4 0,-1 1 1 0,0-2-1 16,-1 1 1-16,3-3 1 0,1 2 2 0,-2 2-1 15,-3-1 0-15,-5 0 1 0,-2 1-1 0,-4 1 0 16,6-3 2-16,-6 3-4 0,6-7 0 0,-6 7 0 0</inkml:trace>
  <inkml:trace contextRef="#ctx0" brushRef="#br0" timeOffset="98722.13">28680 14615 1356 0,'2'3'0'0,"-2"-3"0"0,3 2 0 0,-3-2 17 0,3 2 0 15,-3-2 0-15,3 1 0 0,-3-1 24 0,7 3 2 16,-7-3-2-16,12 5 2 0,-12-5-2 0,24 3 1 16,-8-1-1-16,2-2 1 0,1-2-21 0,2-1 1 15,-1 0-1-15</inkml:trace>
  <inkml:trace contextRef="#ctx0" brushRef="#br0" timeOffset="99143.65">29635 13912 916 0,'2'-1'0'0,"-2"1"0"0,9-3 0 0,-9 3 30 16,6-4 0-16,-6 4 0 0,7-1 0 0,-7 1 0 15,5 3 0-15,-5-3 0 0,3 3 0 0,-3-3-17 0,3 0 0 16,-3 0 0-16,3 3 0 0,-3-3-10 16,7 3 1-16,-7-3-1 0,3 4 2 0,-3-4-3 0,6 4 1 15,-6-4 0-15,2 26 0 0,-4-6 1 0,-1 6 2 16,-2-1 0-16,-1 0-1 0,-2 1 6 0,-2-1 2 16,1 2-1-16,-1 0 0 15,1 1 6-15,-1 1 2 0,-1-1-3 0,0 1 3 0,0-1-2 0,-2 1-1 16,2-4 1-16,3-1 0 0,0-2-3 0,0 0 1 15,3-8-1-15,2-1 1 0,3-5-5 0,0-3 2 0,0-5-2 16</inkml:trace>
  <inkml:trace contextRef="#ctx0" brushRef="#br0" timeOffset="99887.34">29885 14058 941 0,'0'0'0'0,"0"0"0"16,2 0 0-16,-2 0 10 0,6-3 0 0,-6 3 0 15,5-5 0-15,-5 5 16 0,3-3 1 0,-3 3 0 16,0 1 0-16,0-1-6 0,0 0 2 0,0 0-1 16,0 4 1-16,0-4-11 0,-1 3 0 0,1-3 1 15,-8 16-1-15,-2 4 0 0,-3 4 1 0,0 0-1 16,1-2 2-16,-1-2-1 0,2-4 0 0,0 2 1 15,1-1 1-15,4-1-1 0,-1 0 2 0,3 0-2 16,-1-1 2-16,2 1 0 0,3 0 1 0,0 0 0 0,-2 0-1 16,0 0 0-16,2-1 0 0,2-2-1 0,0-2 1 15,-2-11-1-15,4 5 0 0,-4-5 0 0,12 5 1 16,-4-4-4-16,1 1 2 0,5-1-2 0,6-1 1 0,3-1-2 16,5-1-1-16,0 1 0 0,-1-3 1 0,-1 0-5 15,-2-3 0-15,0-1 1 0,-2-1 0 0,-3-2-4 16,-1-2 2-16,-2-1-2 0,-2 0 1 0,-3 1-1 15,0-1 0-15,-3-2 0 0,-1 0 1 0,-4-1-3 16,-2-4 0-16,-1 1 0 0,-1 2 1 0,-1 2-2 16,-1 1 2-16,-2 0-2 0,-1 1 1 0,-1 3-1 0,-1 3 0 15,-3 0 0-15,-1 2 1 0,-3 1-1 0,-1 2 1 16,0 3-1-16,-1-3 1 0,-2 6 1 0,-4 0 1 16,1 3-1-16,0 2 0 0,1 3 1 15,2-1 1-15,1 1-1 0,2-2 2 0,2-1-1 0,1 0 2 16,4-1-1-16,2-3 1 0,7-4-4 0,-1 4 0 15,1-4 1-15</inkml:trace>
  <inkml:trace contextRef="#ctx0" brushRef="#br0" timeOffset="100254.77">30433 14010 992 0,'4'-1'0'0,"-4"1"0"0,8-2 0 0,-8 2 12 16,0 0 0-16,0 0 1 0,0 0-1 15,0 0 1-15,1 0 1 0,-1 0-1 0,10 3 1 16,-10-3-8-16,6 4 2 0,-6-4 0 0,8 4 0 0,-8-4-7 15,18 8 0-15,-18-8 0 0,14 13 2 0,-14-13 1 16,11 19 2-16,-11-19-2 0,5 27 2 0,-3-8 5 16,-4-2 0-16,-1 4 1 0,-4-1-1 0,-2 3 8 0,-2 2 1 15,-1-3-1-15,1 2 1 16,0 0 14-16,-2 1 1 0,1-1 0 0,1-2-1 0,1 0 2 16,0 0 1-16,-1-1-1 0,0-2 1 0,2-3-11 0,1-2 1 15,0-3 0-15,0 0 0 0,3-3-6 0,2-3 0 16,3-5 1-16,0 4-1 0,0-4-13 0,-2 4 1 15,2-4 0-15</inkml:trace>
  <inkml:trace contextRef="#ctx0" brushRef="#br0" timeOffset="100654.02">30708 14026 1004 0,'0'0'0'0,"0"0"0"0,0 0 0 0,0 0 11 16,0 0 0-16,0 0 1 0,4 0-1 0,-4 0 10 16,7 0 2-16,-7 0-2 0,6 0 1 0,-6 0-4 15,7 5 0-15,-7-5 0 0,11 14 0 0,-11-14-11 0,11 32 1 16,-10-13 0-16,-2 2-1 0,-4 2-3 0,-5 3 0 16,1-1 0-16,-1 0 0 0,1 1-2 0,-2 0 2 15,-1 1-2-15,1 0 1 0,2-1 2 0,-1-3-1 16,1-2 1-16,-1-2 0 0,1-2-1 15,-1-2-1-15,4-4 1 0,1-2 0 0,5-9-3 0,-3 8 1 16,3-8 1-16,-2 3-1 0,2-3-2 0,-3 7 0 16,3-7 0-16</inkml:trace>
  <inkml:trace contextRef="#ctx0" brushRef="#br0" timeOffset="101271.16">31079 14091 677 0,'0'0'0'0,"0"0"0"0,0 0 0 0,0 0 3 15,0 0 0-15,0 0 0 0,-2 0 1 0,2 0 2 0,-3 0 2 16,3 0 0-16,-5 5 0 0,5-5-1 0,-16 16 1 16,16-16-1-16,-27 30 1 0,13-13-1 0,1 2 0 15,2 0-1-15,2 0 1 0,2-3 2 0,2-3 1 16,1-2 0-16,-1 0 0 0,0-2 11 0,0-1-1 15,0 0 0-15,1 2 0 0,-1-1 6 0,-1 1 0 16,-1-1 0-16,2-1-1 0,2 0 1 0,0 0 0 0,0-2 0 16,0-1 0-16,3-5-4 0,-5 10 2 0,5-10-2 15,0 11 2-15,0-11-5 0,0 8 0 0,0-8 0 16,0 4 0-16,0-4-4 0,1 5 0 0,-1-5 1 16,12 6 0-16,-6-1-4 0,0-3 2 0,4 1-2 15,4 0 1-15,7-1 1 0,1-2 0 0,1-2 0 16,-1-1 1-16,-1 0-1 0,-1-2 2 0,1-1-2 15,0-1 2-15,0 1-2 0,-2 0-1 0,-2-5 1 16,-1-1-1-16,-3 0-3 0,-4-1 1 0,-1 0 1 16,0-1-1-16,-1-2 1 0,-2-1 0 0,-4 0 1 15,-1-1 0-15,-5 1 4 0,-1 1 0 0,-2-3 0 0,-3 2 0 16,-2-1 5-16,0 1 0 0,-1 1 1 0,0 2 0 16,-2 1 1-16,-2 0 0 0,1 2-1 0,-1 2 1 15,1 1-4-15,-1 0 0 0,2 3 0 0,0 2 1 0,0 3 2 16,0 2 2-16,-1 1-1 0,-2 1 1 0,-2 3-1 15,0-1-1-15,0 2 1 0,-1 2-1 0,0-1-3 16,0 1 0-16,1-1-1 0</inkml:trace>
  <inkml:trace contextRef="#ctx0" brushRef="#br0" timeOffset="101875.68">29343 14679 1054 0,'0'0'0'0,"0"0"0"0,0 1 0 0,0-1 61 16,0 2 0-16,0-2-1 0,5 3 1 0,-5-3 17 15,10 0 1-15,-10 0-1 0,17 3 1 0,1-1-35 16,4-1 1-16,2 1-2 0,1-2 2 0,6 0-18 16,2 0 0-16,2 0 0 0,0-2 1 0,0-3-7 0,2 1 1 15,3-1-1-15,3 0 0 0,5 0-4 0,3 1 1 16,3-1 0-16,3 0 0 0,4 0-4 0,3 1 0 15,3-1 1-15,1 0-1 0,1 0 4 0,2 1 0 16,-1 1 0-16,-1-1 1 0,-4 1-1 0,-1 0 0 16,-3 0 0-16,-4 1 1 0,-3 2-2 0,-3 2 0 15,-5-1 0-15,-7 1 0 0,-7 0-5 0,-5-1 1 16,-7-2 0-16,-2-1 0 0,-5 0-3 0,-2 1 0 0,-3-1 0 16,-3 2 1-16,-5 0-7 0,1 0 1 0,-1 0-1 15,-3 0 1-15,3 0-5 0,-6-4 1 0,-2 0-1 16,-8 1 1-16,-7 0-2 0,-4-2 0 15,0 1-1-15</inkml:trace>
  <inkml:trace contextRef="#ctx0" brushRef="#br0" timeOffset="102304.68">29402 14732 967 0,'-3'2'0'0,"3"-2"0"0,-6 5 0 0,6-5 10 16,-7 8 0-16,7-8 0 0,-1 4 1 0,1-4 3 15,-2 4 0-15,2-4 1 0,-3 0 0 0,3 0-5 0,0 0 0 16,0 0 0-16,0 0 1 0,0 0-8 0,0 0 2 15,0 0-2-15,0 0 2 0,0 0-1 0,0 0 2 16,0 0 0-16,2 1-1 0,-2-1 9 0,12 3-1 16,-12-3 1-16,29 3 0 0,-7-1 14 0,4 0 1 15,1-1 1 1,2 1-1-16,4-2 17 0,0-2 0 0,6-1 0 0,4 0 0 0,6 0-2 0,4 0 0 0,4-2 1 16,4 0 0-16,6-1 0 0,3-2 1 0,3 1-1 15,2 3 1-15,3 2-3 0,5 1-1 0,-2-1 1 16,-1 2 1-16,-2 2-8 0,0-1 1 0,-6 2-1 15,-5 2 1-15,-7 0-12 0,-4 1 1 0,-3 2 0 16,-7-2 1-16,-8 1-7 0,-4-1 1 0,-10-1 0 16,-7 0 0-16,-7-9-5 0,-9 1-1 0,-1 3 1 15,-1-3 1-15,1 3-9 0,-3-3 0 0,-7-2-1 16</inkml:trace>
</inkml:ink>
</file>

<file path=ppt/ink/ink5.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38:35.641"/>
    </inkml:context>
    <inkml:brush xml:id="br0">
      <inkml:brushProperty name="width" value="0.05292" units="cm"/>
      <inkml:brushProperty name="height" value="0.05292" units="cm"/>
      <inkml:brushProperty name="color" value="#FF0000"/>
    </inkml:brush>
  </inkml:definitions>
  <inkml:trace contextRef="#ctx0" brushRef="#br0">23215 4501 12 0,'0'0'0'0,"0"0"0"0,-2-6 0 16,2 6 0-16,-5-21 0 0,5 21 0 0,-6-12 0 0,6 12 0 16,-2 0 0-16,2 0 0 0,-1 3 0 0,1-3 0 15,-2 1 0-15,2-1 0 0,0 4 0 0,0-4 0 16,0 3 0-16,0-3 0 0,0 1 0 0,0-1 0 16,0 0 0-16,0 0 0 0,-1 0 0 0,1 0 0 15,-10-4 0-15,10 4 0 0,-13-13 0 0,13 13 0 0,-11-21 0 16,11 21 0-16,-14-20 0 0,14 20 0 0,-5-19 0 15,5 19 0-15,0-22 0 0,0 22 0 0,0-23 0 16,0 23 0-16,10-26 0 0,-1 10 0 0,2-3 0 16,2 3 0-16,0 2 0 0,-2-2 0 0,2-2 0 15,1 4 0-15,0 1 0 0,1 1 8 0,2-1 0 16,-2 2-1-16,1 2 2 0,0 1 13 0,-4 0-1 16,3 3 0-16,-1 2 1 0,0 3 9 0,-1 0 1 0,-2 3-1 15,0-1 0-15,-1 1 5 0,0 0 0 0,1 5 0 16,-3 4 0-16,1 3 0 0,-1 4 0 0,0 1 0 15,-6 1 0-15,-1-1-13 0,-2 4 1 0,-1-2-1 16,-6 5 2-16,-3-1-9 0,-2 5 1 0,-3-1-1 16,-1 5 1-16,-2 0 2 0,-2 1 0 0,-1 1 0 15,-1-1 2-15,3-4-1 0,-1-4 0 0,2 1 0 16,1-4 0-16,2-1-6 0,2-3-1 0,0-1 1 16,-1-6-1-16,3 1 3 0,0-7 0 0,3 1-1 0,1-1 2 15,0 1-2-15,0-1 1 0,0-1-2 0,2-3 2 16,6-4 0-16,-8 8-1 0,8-8 1 0,-10 5 1 15,10-5-6-15,-5 5 0 0,5-5 1 0,-3 3-1 16,3-3-2-16,0 0 0 0,0 0 0 0,0 0 0 0,0 0-3 16,0 0 2-16,0 0 0 0,6 0 0 0,2-8-2 15,2 0 0-15,3-1 1 0,3-7 0 0,3 0 1 16,1 0-1-16,1 4 1 0,-2 2 0 16,-1-1 0-16,-1 1 1 0,1 3-1 0,-2 0 1 0,1 3 0 15,1 0 1-15,-2 3 0 0,0 1 0 0,0 0 0 16,-4 1 1-16,-2 3 1 0,1-1-1 0,-4-2 3 15,1 2 1-15,0 1 0 0,0 3-1 0,-2-2-1 0,0 3 0 16,1-3 1-16,-3 3-1 0,3-3-2 0,-1 2 2 16,-6-7-1-16,10 8 0 0,-10-8-2 0,6 10 0 15,-6-10 1-15,6 6-1 0,-6-6-2 0,7 5-1 16,-7-5 1-16,13 5 1 0,-5-2-3 0,0 0 1 16,1-1-2-16,1 1 2 0,1-3-4 0,3 0 2 0,2-3-2 15</inkml:trace>
  <inkml:trace contextRef="#ctx0" brushRef="#br0" timeOffset="1983.54">24031 3914 778 0,'0'0'0'0,"0"0"0"0,0 0 0 16,0 0 4-16,-3-8-1 0,3 8 0 0,-4-3 2 16,4 3-4-16,0-2 0 0,0 2 0 0,0 0 2 15,0 0-7-15,0 0 2 0,0 0 0 0,0 0-1 16,0 0-24-16,-1 0 1 0,1 0-1 0,0 0 1 0,0 0-34 16,-3-6 1-16,3 6-1 0,0-5 1 0,0 5 29 15,0-1 0-15,0 1 0 0,0-4 1 0,0 4 10 16,0-4 0-16,0 4 0 0,0-4 1 0,0 4 5 15,0 0 2-15,0 0-1 0,0 0 1 0,0 0 3 16,0 0 0-16,0 0 0 0,0 0 1 0,0 0 2 0,0 0-1 16,0 0 0-16,0 0 2 0,0 0 0 0,0 0 0 15,0 0 0-15,0 0 0 0,0 0 1 0,0 0 0 16,0 0-1-16,0 0 2 0,0 0-1 0,0 0 0 16,0 0 1-16,0 0 0 0,0 0 0 0,0 0-1 15,0 0 1-15,3-4 1 0,-3 4-1 0,5-7 1 16,-5 7-2-16,3-1 2 0,-3 1-1 0,3-5 1 0,-3 5 0 15,3 0 0-15,-3 0 0 0,3 0-1 0,-3 0 1 16,4 0 0-16,-4 0 0 0,3 0 0 0,-3 0 0 16,3 0 0-16,-3 0 0 0,3 0-1 0,-3 0 1 15,3 0 1-15,-3 0-1 0,4 0 0 0,-4 0 0 16,3 0 1-16,-3 0-1 0,0 0 0 0,0 0 0 16</inkml:trace>
  <inkml:trace contextRef="#ctx0" brushRef="#br0" timeOffset="5085.16">23994 3966 12 0,'-1'0'0'15,"1"0"0"-15,-2-3 0 0,2 3 0 0,-5-8 0 16,5 8 0-16,0-8 0 0,0 8 0 0,-3-5 0 16,3 5 0-16,-3-4 0 0,3 4 0 0,0-8 0 15,0 8 0-15,-2-7 0 0,2 7 0 0,-3-9 0 16,3 9 0-16,-3-13 0 0,3 13 0 0,-3-12 0 0,3 12 0 16,-5-12 0-16,5 12 0 0,-6-12 0 0,6 12 0 15,-4-13 0-15,4 13 0 0,-6-13 0 0,6 13 0 16,-3-11 0-16,3 11 0 0,-5-12 0 0,5 12 0 15,-3-13 0-15,3 13 2 0,-2-19 1 0,2 19 1 16,0-13-1-16,0 13 5 0,0-9 0 0,0 9 0 16,-1-11 1-16,1 11 5 0,0-8 2 0,0 8-1 15,-2-5 0-15,2 5 4 0,0-5 2 0,0 5-2 16,0-3 1-16,0 3-2 0,0-3 0 0,0 3 0 0,-2-2 0 16,2 2 0-16,-1 0 0 0,1 0 0 0,-3 5 1 15,3-5-1-15,-7 10 0 0,7-10 0 0,-20 22-1 16,7-5 0-16,-5-1 1 0,4 2 0 0,1-3 0 15,4-2 3-15,1-2 1 0,3-1-1 0,-2-2 0 16,7-8 1-16,-7 7 0 0,5 1 0 0,-1-3 0 0,0 3-10 16,-1-3 2-16,4-5-2 0,-3 11 2 0,3-11-8 15,-3 8 1-15,3-8 0 0,-2 8 1 0,2-8-5 16,0 4 2-16,0-4-2 0,0 5 1 0,0-5-3 16,0 5 2-16,0-5-2 0,0 6 1 0,0-6-2 0,0 2 1 15,0-2 0-15,7 6 0 0,-7-6-1 0,3 5 2 16,-3-5-2-16,6 3 1 0,-6-3-1 0,7 5 0 15,-7-5 0-15,6 5 1 0,-6-5-1 0,11 3 1 16,-4-2-1-16,-1 3 1 0,2-1 0 0,2 1 0 16,-1 4 0-16,1-3 1 0,1 3-1 0,-3-3 1 15,3 3 0-15,0-4 0 0,0 3 1 0,0 1 0 0,-1-4 0 16,-2 4 1-16,0-3-1 0,0 3 1 0,-2 0-1 16,-1-3 1-16,-5-5-3 0,10 11 1 0,-7-6-1 15,0 2 1-15,-1 1-2 0,-1 0 1 0,1 2 0 16,-1 1 0-16,1-3-1 0,-2 1 0 0,0 2 0 15,-2-1 1-15,2-2-1 0,0-3 0 0,0-5 0 16,-3 11 0-16,3-11 0 0,-5 8 0 0,5-8 0 16,-6 4 0-16,6-4 0 0,-3 0 2 0,3 0-1 15,-10 3 0-15,10-3-1 0,-9 5 1 0,2-5 0 16,1 0 0-16,-2 0-1 0,-2 0 0 0,1-3 0 16,-1 1 1-16,1-1-1 0,-1-1 0 0,1 0 0 0,-1-4 0 15,0 1 0-15,1-1 0 0,1 3 0 0,2 0 0 16,6 5 0-16,-7-5 0 0,7 5 0 0,-5-8 0 15,4 1-1-15,-1 0 1 0,2 1 0 0,2 0 0 0,1-4-1 16,0-3 1-16,0-1 0 0,2 0 0 0,5-2-1 16,-1 0 0-16,1 0 0 0,-2 4 0 0,0-6-1 15,0 2 2-15,0 4 0 0,-2-1 0 0,0 2 0 16,1-2 0-16,-1 2 0 0,-1 3 0 0,0 2-1 16,0 3 0-16,-1-5 0 0,0 3 1 0,-4 5-1 15,8-11 1-15,-2 6 0 0,-1 1 0 0,-5 4 0 16,6-7 0-16,-6 7 0 0,5-4 0 0,-5 4 0 15,6-5 0-15,-6 5 0 0,3-5 0 0,-3 5 0 0,4-3 0 16,-4 3 0-16,1-3 0 0,-1 3 0 0,0-8 0 16,0 1 0-16,0 4 0 0,0 3-1 0,0-11 1 15,0 11 0-15,0-9 0 0,0 9 0 0,0-8 0 16,0 8 0-16,-1-11 0 0,1 11 0 0,0-10 0 0,0 10 0 16,-4-5 0-16,4 5 0 0,-3-3 0 0,3 3 0 15,-3-4 0-15,3 4 0 0,-3-4 0 0,3 4 0 16,-2 0 1-16,2 0-1 0,-8 0 1 0,8 0-1 15,-11 4 1-15,3-3-1 0,-1 2 1 0,1 0-1 16,1 2 1-16,1-3-1 0,-1 1 2 0,1 0-2 16,1 2 1-16,5-5-1 0,-4 3 1 0,4-3-1 15,-7 2 1-15,7-2 0 0,-6 3 0 0,6-3 0 16</inkml:trace>
  <inkml:trace contextRef="#ctx0" brushRef="#br0" timeOffset="9936.68">23822 4085 12 0,'-2'-3'0'0,"2"3"0"16,0-5 0-16,0 5 0 0,-1-8 0 0,1 8 0 16,-5-5 0-16,5 5 0 0,2-3 0 0,-2 3 0 15,3-5 0-15,-3 5 0 0,0-3 0 0,0 3 0 16,0-3 0-16,0 3 0 0,0-2 0 0,0 2 0 0,0 0 0 16,0 0 0-16,0 2 0 0,0-2 0 0,-7 6 0 15,7-6 0-15,-19 23 0 0,3-4 0 0,-3 1 0 16,-3 5 0-16,-4 7 0 0,3-3 0 15,0-1 0-15,3 1 0 0,-3-4 0 0,3 3 0 0,0 1 0 16,4-1 0-16,2 1 0 0,0-4 0 0,-1 2 0 16,3-1 0-16,1-1 0 0,-1 2 0 0,0-5 0 15,0 2 0-15,0-1 0 0,-1-2 0 0,7 0 0 0,1-6 0 16,2-2 0-16,3-3 0 0,0-2 0 0,0-8 0 16,-2 7 0-16,2-7 0 0,8 0 0 0,-8 0 0 15,6 4 0-15,4-8 0 0,4 0 0 0,7-4 0 16,3-5 0-16,1 0 0 0,-4-2 0 0,0-1 0 0,0-2 0 15,-1-5 0-15,3-1 0 0,0-5 0 0,3-1 0 16,-5 2 0-16,3-4 0 0,1 4 0 0,1-1 0 16,-2-3 0-16</inkml:trace>
  <inkml:trace contextRef="#ctx0" brushRef="#br0" timeOffset="10569.71">23975 3995 12 0,'-5'-8'0'0,"5"8"0"16,-12-21 0-16,12 21 0 0,-18-16 0 0,18 16 0 15,-25-12 0-15,7 5 0 0,-3 3 0 0,-3 0 0 16,-3 4 0-16,-3 7 0 0,-2-3 0 0,-1 6 0 15,-2 1 0-15,-1 2 0 0,0 3 0 0,-2-1 0 16,-1 6 0-16,1 0 0 0,-2 4 0 0,2 3 0 16,4 4 0-16,1 1 0 0,0 4 0 0,4 1 0 15,0 1 0-15,0 2 0 0,2 4 0 0,7-4 0 16,1 0 0-16,4-1 0 0,1-2 0 0,4-2 0 16,2-3 0-16,7 1 0 0,-2-6 0 0,3-1 0 15,3-2 0-15,0-4 0 0,2-4 0 0,-1-1 0 0,3-3 0 16,1-2 0-16,1-2 0 0,1-2 0 15,-2-3 0-15,0 0 0 0,0-4 0 0,5-4 0 0,4 0 0 16,2-9 0-16,5-1 0 0,2-4 0 0,-1-2 0 16,2-9 0-16,2 1 0 0,1-5 0 0,2 1 0 15,2 2 0-15,1-2 0 0,-2-1 0 0,1 0 0 0,-1-4 0 16,-1 2 0-16,-2 2 0 0,-1 0 0 0,-4 1 0 0,-2 2 0 16,-3-3 0-16,-2 4 0 0,-2 3 0 15,-3 0 0-15,-4 6 0 0,-1-1 0 0,-3 5 0 16,-3 4 0-16,-2 4 0 0,-2 0 0 0,2 8 0 0,-5-10 0 15,5 10 0-15,-8 0 0 0,2 0 0 0,-1 2 0 16,-5 3 0-16,-3 6 0 0,-7 4 0 16,-3 6 0-16,-1 0 0 0,1 2 0 0,2 6 4 15,-1-2 2-15,2 1 0 0,-2 4-1 0,2-4 12 16,1-2 0-16,2 1 0 0,1 3-1 0,1 1 7 16,-2-2-1-16,4-1 1 0,4-2-1 0,5-2 7 15,1-7 2-15,2 2-1 0,1-6 0 0,2-1-3 16,2-4 0-16,1 0 0 0,2-3 1 0,-5-5-13 0,9 5 0 0,-1-5 0 15,4 0 1-15,0-2-7 0,3-1 0 16,2-7 0-16,2-1 1 0,7-9-5 0,-1-4 2 0,4-1-1 16,-3-4 1-16,2-4-7 0,3-4 1 0,-3-2-1 15,-1 1 1-15,0-6-2 0,-3-1 1 0,-1 4-1 16,-3 3 1-16,-4 5-5 0,-3 4 2 0,-5 2-2 16,-6 10 2-16,-7 4-4 0,-8 5 0 0,-4 10 1 15,-6 6 0-15,-4 8-4 0,-5 4 1 0,-1 9 0 0,-4 2 0 16,-6 12 6-16,-3 6-1 0,0 4 1 15,-1-1-1-15,3 5 3 0,1-3 1 0,4 3-1 0,3-4 1 16,7 1-2-16,4-3 1 0,7-10 0 0,7-3 0 16,8-9-3-16,6-6 2 0,7-10-1 0</inkml:trace>
  <inkml:trace contextRef="#ctx0" brushRef="#br0" timeOffset="12350.87">25298 4535 150 0,'2'0'0'0,"-2"0"0"0,1-16 0 0,-1 16 0 16,-3-29 0-16,3 29 0 0,2-17 0 0,-2 17 0 15,11-3 0-15,-11 3 0 0,9 0 0 0,-9 0 10 0,10-8 1 16,-10 8 0-16,9-24 1 0,-4 7 29 0,-2-7 1 16,1 2-1-16,-3 1 2 0,-1 5-17 0,-1-3 1 15,-1 2-2-15,0 1 2 0,-1-1-8 0,0-2 2 16,-2 1-2-16,-1 2 1 0,-4-1-7 0,-1 1 2 16,-2 0-2-16,1 4 2 0,-1 0-5 0,0 3 0 15,-1 3 0-15,-2 1 0 0,0 3-3 0,-2-1 0 16,2 3 0-16,-3 0 0 0,2 0-3 0,-1 3-1 0,1-1 1 15,-1 1 0-15,1 2-1 0,-1 3 2 0,1 0-2 16,-1 1 2-16,2 5-2 0,0 4 2 0,0-2-2 16,0 4 1-16,0 1 7 0,0 3 0 0,0 1 0 15,2-1 0-15,3 4 2 0,0 1-1 0,1-1 0 16,2-1 2-16,2 5-2 0,3-4 0 0,-2 1 1 16,5-1 0-16,2 1-2 0,1-6 2 0,-2 0-2 15,6-3 1-15,1-1-5 0,1-3 1 0,2-3 0 16,2-1 0-16,1-2-4 0,1 1 1 0,1-3-1 0,3 0 1 15,3 0-1-15,1-4 1 0,-1 1-1 0,0 1 2 16,2-4-3-16,0 1 2 0,-2-3-2 0,1 5 1 16,-1-2-1-16,-1 2-1 0,-2-2 0 0,-2 2 1 15,-1 0-3-15,-1-1 2 0,-3 3-1 0,-1-3 0 16,-1 0-1-16,-4-3 0 0,-6-1 0 0,8 11 0 0,-4-3 0 16,-1 2 0-16,-2 1 0 0,-1 3 1 0,0 2-1 15,-1 3 1-15,-4-3 0 0,0-2 0 16,0-3 4-16,-1-3-1 0,-2 0 1 15,-1-3 0-15,-3 2 6 0,0 1-1 0,-3 0 0 0,-2-3 0 0,-4 0 1 16,-3 3 0-16,0 0 0 0,0-5 1 0,0 2 1 0,-1-5 2 16,3 0-2-16,-2 0 2 0,5-8-3 0,1 0 2 15,2-5-2-15,0 2 1 0,0 1-1 0,2-2-1 16,3-4 0-16,-4 0 1 0,3-1 11 0,-1-2-1 16,3-2 1-16,2 1 0 0,2-6-1 0,3 2-1 0,0-1 0 15,6-2 2-15,0 2 6 0,5-4 1 0,1 1 1 16,4 4-1-16,0 2-1 0,3-2 0 0,3 7 0 15,2-2 2-15,1 3-3 0,2 2 0 0,1 3 0 16,3-2 1-16,-5 0-7 0,3 2 1 0,-2 2-1 16,0 1 1-16,-2 2-3 0,-3 1 0 0,0 0 0 15,-3 0 1-15,-3 5-6 0,-3-3 1 0,-4 3 0 16,-1-3 1-16,-5 3-12 0,5-2 1 0,-5 2-1 16</inkml:trace>
  <inkml:trace contextRef="#ctx0" brushRef="#br0" timeOffset="13392.58">25704 3624 414 0,'0'0'0'15,"0"0"0"-15,0 0 0 0,0 0 60 0,0 0 1 16,0 0-1-16,0 3 1 0,0-3-31 0,0 0 2 0,0 0-2 15,0 5 1-15,0-5-23 0,-3 3 0 0,3-3 0 16,-3 7 1-16,3-7-9 0,-3 19 1 0,3-19-1 16,-3 17 1-16,3-17-2 0,1 16 0 0,-1-16 0 15,3 5 0-15,-3-5-4 0,5 6 1 0,-5-6-1 16,0 1 1-16,0-1-5 0,0 0 0 0,0 0 0 16,0 0 1-16,0 0-3 0,0 0 0 0,0 0-1 15,0 4 2-15,0-4-1 0,0 3 0 0,0-3 0 16,0 5 0-16,0-5 0 0,0 0 1 0,0 0-1 15,0 1 1-15,0-1 1 0,0 3 0 0,0-3 0 16,0 8 0-16,0-8 1 0,0 8 0 0,0-8 0 16,-5 13 2-16,5-13-1 0,-3 11 0 0,3-11 0 0,-3 20 1 15,3-20 1-15,-6 29 1 0,3-12-1 0,-1 4 2 16,0 0-1-16,-1-2 2 0,-2 3-1 0,4 1 1 16,2 1-1-16,-3 2 1 15,1-3 0-15,0-1 1 0,0 5-1 0,1-1 0 0,2-6 0 16,0 1 1-16,2-2-1 0,1-2 0 0,2-1-1 0,0-3 1 0,-2-5-1 15,0 0-1-15,-3-8 1 0,5 8 0 0,-5-8-1 16,1 1 2-16,-1-1 0 0,2 6-1 0,-2-6 1 16,0 0 0-16,0 0 0 0,0 2-1 0,0-2 1 0,0 3 1 15,0-3 0-15,0 0 0 0,0 0 0 0,0 0 0 16,0 0 0-16,0 0 1 0,0 0 0 0,0 0 1 16,0 0-1-16,0 0 1 0,0 0 8 0,-2 0 1 15,2 0-1-15,-1 0 1 0,1 0 10 0,-5 0 0 16,5 0 1-16</inkml:trace>
  <inkml:trace contextRef="#ctx0" brushRef="#br0" timeOffset="14333.48">24629 5225 326 0,'1'0'0'0,"-1"0"0"0,-1-5 0 0,1 5 28 0,-5-3 0 16,5 3 0-16,1-5 0 0,-1 5-15 0,12 0-1 15,-12 0 0-15,23 2 2 0,-2 1-5 0,1-3 0 16,1 3 0-16,-4-3 1 0,-2 0-6 0,-1-3 1 16,2-2-1-16,1 2 1 0,2-2-2 0,-1-1 2 15,3 0-2-15,1-2 1 0,1 0 1 0,2 0-1 0,2-3 1 16,0 1-1-16,-2 2 3 0,1-3 1 0,3 2-1 16,-3 1 1-16,0-3-3 0,-3 1 2 0,1 2-1 15,-3-1 0-15,1 1 0 0,-1 2 0 0,-4 1-1 16,-2 0 2-16,-2 0-3 0,-3 4 1 0,0 1-1 15,-3 1 2-15,-9-1-3 0,8 0 2 0,-8 0-2 16,3 0 2-16,-3 0-3 0,3 0 1 0,-3 0 1 16,4 0-1-16,-4 0-2 0,1 0 0 0,-1 0 0 15,-1 2 0-15,1-2-1 0,-4 3 0 0,-2-1 0 0</inkml:trace>
  <inkml:trace contextRef="#ctx0" brushRef="#br0" timeOffset="14724.87">24439 5302 225 0,'-8'0'0'0,"8"0"0"0,-18 0 0 0,18 0 0 16,-9 4 0-16,9-4 0 0,-10-4 1 0,10 4-1 0,-9-3 1 16,9 3 0-16,-8 0 1 0,8 0-1 0,0 0 0 15,0 0 0-15,0 0 0 0,0 0 1 0,5 0 1 16,-5 0-1-16,11 0 1 0,-11 0 6 0,22 0 0 15,-6-1 0-15,3-3 1 0,2 1 5 0,1 2-1 16,-1-2 1-16,-2 3 0 0,-2-4 0 0,-1 4 1 16,2 0 0-16,1 0-1 15,3-1-1-15,1-2 0 0,1-1 1 0,0 3 0 0,1-4 6 0,4 2 0 0,1-2 1 16,2-1-1-16,3 0 0 0,0-2 2 0,0 0-1 16,0 0 1-16,2-3-4 0,1 1 0 0,2-2 0 15,0-3 1-15,1 3 1 0,2-1 2 0,-3 0-1 16,-2 1 1-16,-3 1-10 15,-1 1 2-15,-2-3-1 0,-2 5 1 0,-3 1-5 0,0 0 0 0,-3 2 0 16,-2 1 0-16,-7-1-3 0,-2-3 0 0,-4 8-1 16,-3-3 2-16,-6 3-4 0,8 3-1 0,-8-3 0 0,2 2 1 15,-2-2-3-15,0 0 0 0,0 0 0 0,0 0 1 16,0 0-2-16,0 0 2 0,0 0-2 0</inkml:trace>
  <inkml:trace contextRef="#ctx0" brushRef="#br0" timeOffset="17317.81">22152 4984 313 0,'-2'3'0'0,"2"-3"0"15,-3 0 0-15,3 0 6 0,-8 0 1 0,8 0 0 16,-8 0 1-16,8 0 6 0,0 0 1 0,0 0-1 16,-2 0 1-16,2 0-7 0,0 0 1 0,0 0-1 15,0 0 1-15,0 0-6 0,-3-3 0 0,3 3 1 16,-3-13 0-16,3 13-3 0,-6-26 2 0,2 11-2 16,3-1 1-16,-1-3-1 0,1 2 1 0,-1 0 1 15,0 6-1-15,2-2 1 0,4 5 1 0,-1-5-1 0,-2 1 0 16,3-1 0-16,-4 2 0 0,3 0-1 15,0 1 2-15,2-2-3 0,4 1 1 0,-2 1 0 0,-1-3 0 16,0 2 1-16,1 0-1 0,1 2 0 0,5 1 1 16,-1-2 1-16,3 2-1 0,-1 1 1 0,-4 0-1 0,1 2 6 15,1 1 0-15,-2 1 0 0,1 1 1 0,-1-1 3 16,-2 3 2-16,1 0 0 0,1 3-1 0,-1-1 15 16,-2 2 1-16,1 4-1 0,0 0 0 0,-2 3 2 15,-1-3 1-15,0 2-1 0,-2 1 2 0,-2 1-9 0,3 1 1 16,-4 3 0-16,0 0-1 0,0-1-3 0,-4 3-1 15,3 2 0-15,1-2 1 0,-2 2-8 0,-1 3 0 16,1-1 0-16,1 2 0 0,1-4-6 0,-3-4 1 16,1 0-1-16,1-4 1 0,-1 1-4 15,0-2 0-15,2-1 0 0,0-2 0 0,0-8-3 0,-1 8 1 16,-1-1 1-16,-1 3-1 0,-2 1-1 0,-1 2 0 16,-4-1 0-16,1 1 0 0,-2 0-1 0,-4 1 2 0,1-1-1 15,-1-1 0-15,1-2 1 0,1 1 0 0,1 0 0 16,-3 2 1-16,3-4 1 0,-1 2 2 0,0-1-1 15,0-2 1-15,1-2 1 0,0 0 0 0,1 1-1 16,-2 1 1-16,2 1-5 0,0 2 2 0,0-5-2 16,0 2 1-16,0 3-3 0,0-3 0 0,1-3 0 15,4 3 1-15,1-3-2 0,0 0 1 0,5-5 0 16,-10 11 0-16,7-3-3 0,2-4 1 0,1-4-1 16,-5 8 1-16,5-8-5 0,-2 3 2 0,2-3-2 15,-1 0 1-15,1 0 0 0,0 5-1 0,0-5 0 0,0 3 0 16,0-3 6-16,4 2 1 0,-4-2 0 0,12-2 0 15,-3-1 0-15,-1 0 1 0,5 1 1 0,1-4-1 16,5 0 3-16,-1-5 2 0,1 1-2 0,-1 2 2 0,-2-4 4 16,-1-3 0-16,3 3 0 0,1 2 0 0,2-4 0 15,0 1 2-15,-2 4-1 0,0 1 0 16,0 3-1-16,-3-1 1 0,1 1 1 0,1 2-1 0,-1 1-1 16,1-3 0-16,-2 2 0 0,0 3 1 15,0-3 4-15,0 2 0 0,-2 1-1 0,-1-4 2 0,-2 4-3 16,-1 4 1-16,-2-4-1 0,0 0 1 0,-1 0-2 0,0 1 0 15,-7-1 1-15,9 5-1 0,-2-2 0 0,-1 2 1 16,-1 1-1-16,0 2 2 0,3-3-7 0,-4 3 1 16,1-4 0-16,2 4 0 0,-1-3-2 0,0 3-1 15,1-5 1-15,-2 2 1 0,1-5-4 0,0 3 0 16,-6-3 1-16,10 0 0 0,-10 0-2 0,8 0 1 16,-8 0-1-16,6 0 0 0,-6 0-1 0,7 0 2 15,-7 0-2-15,6-3 1 0,-6 3-2 0,5-5 1 0,-5 5 0 16,3-8 0-16,0 0-1 0,-3 4 1 15,0-4-1-15,0 0 1 0,0 0-1 0,0-3 0 0,0 3 0 16,-3 2 2-16,1-2-2 0,-1 0 0 0,3 8 0 16,-3-8 0-16,3 8-2 0,-5-11 1 0,5 11 0 15</inkml:trace>
  <inkml:trace contextRef="#ctx0" brushRef="#br0" timeOffset="18238.34">21489 5638 426 0,'0'0'0'0,"0"0"0"0</inkml:trace>
  <inkml:trace contextRef="#ctx0" brushRef="#br0" timeOffset="19321.59">21454 5629 12 0,'-2'0'0'0,"2"0"0"15,0 0 0-15,0 0 13 0,-5-4 2 0,5 4-2 16,-5-4 2-16,5 4-4 0,-3 0 0 0,3 0 1 16,0 0-1-16,0 0-11 0,0 0 0 0,0 0 0 15,0 0 0-15,0 0-1 0,0 0 1 0,0 0-1 16,0 0 1-16,0 0-3 0,0 0 2 0,0 0 0 15,3 0 0-15,-3 0-1 0,5 0 1 0,-5 0-2 16,2 0 2-16,-2 0-1 0,3 0 1 0,-3 0 0 16,3 0 0-16,-3 0 0 0,5-5-1 0,-5 5 1 15</inkml:trace>
  <inkml:trace contextRef="#ctx0" brushRef="#br0" timeOffset="20954.52">21949 5494 12 0,'0'0'0'0,"0"0"0"16,0-3 0-16,0 3 0 0,-6-5 0 0,6 5 0 16,8-8 0-16,-8 8 0 0,35-5 0 0,-13-1 0 0,2 0 0 15,2-1 0-15,1 3 0 0,1-1 0 0,0 2 0 16,-1-2 0-16,0 2 0 0,0-2 0 0,0 0 0 16,0-3 0-16,2 5 0 0,1-2 0 0,-1-1 0 15,-1 1 0-15,1 1 0 0,0-1 0 0,-2 2 0 16,2 0 0-16,-6 1 0 0,3-3 0 0,-1 2 0 15,1 0 0-15,-1 1 0 0,1-1 0 0,-2-2 0 16,-2 2 0-16,-3 0 0 0,0 1 0 0,1 2 0 0,-8 2 0 16,1 1 0-16,-3 0 0 0,-6-3 1 0,-4 0 0 15,7 0 1-15,-7 0-1 0</inkml:trace>
  <inkml:trace contextRef="#ctx0" brushRef="#br0" timeOffset="21391.7">21783 5560 150 0,'-1'4'0'0,"1"-4"0"16,-10 0 0-16,10 0 0 0,-9-8 1 0,9 8-1 15,-5-3 1-15,5 3 0 0,0-2 1 0,0 2 1 16,0 0-1-16,0 0 5 0,0 0-1 0,0 0 1 16,6 2 0-16,-6-2 2 0,13 0 1 0,-13 0-1 15,21 0 1-15,-2 0 0 0,5-2 0 0,0-1 0 16,-2-2 0-16,-1 0 1 0,-2 2-1 0,3-2 0 0,-1 2 1 16,1-2-7-16,2 2 1 0,-1-1-1 0,2-4 2 15,2 3-4-15,2-1 1 0,1 1-1 0,0-5 0 16,1 2-2-16,-1-3 1 0,2 2-1 0,3 1 1 15,0 2-1-15,0-1 0 0,0 1 0 0,0 1 1 16,-1-3-1-16,-1 3 0 0,-1-2 0 0,-2 2 0 0,1-3 0 16,-3 3 2-16,1 2-2 0,-4-2 1 0,-1-1-1 15,-1 4 1-15,-6-1 0 0,-1 3 0 16,-3-3 0-16,-2 1 0 0,-3 2 0 0,-3 0 1 0,-5 0-2 16,5 0 0-16,-5 0 0 0,3 0 1 0,-3 0-1 15,3 0 0-15,-3 0 0 0,0 0 0 0,0 0-4 0,-2 0 2 16,2 0 0-16</inkml:trace>
  <inkml:trace contextRef="#ctx0" brushRef="#br0" timeOffset="22074.79">22732 4126 12 0,'-2'-3'0'0,"2"3"0"0,-3-2 0 16,3 2 0-16,-5-3 0 0,5 3 0 0,-1 0 0 15,1 0 0-15,-2-8 0 0,2 8 0 0,0-8 0 16,0 8 0-16,0-8 0 0,0 8 0 0,0-4 0 16,0 4-10-16</inkml:trace>
  <inkml:trace contextRef="#ctx0" brushRef="#br0" timeOffset="22834.58">22737 4029 12 0,'0'0'0'0,"0"0"0"0,0 4 0 16,0-4 0-16,0 8 0 0,0-8 0 0,0 7 0 0,0-7 0 16,0 5 0-16,0-5 0 0,0 3 0 0,0-3 0 15,0 2 0-15,0-2 0 0,-2 19 0 0,-1 3 0 16,-2 7 0-16,0 2 0 0,2 3 0 0,2 0 0 15,-1 1 0-15,0 0 0 0,-1 0 0 0,0 1 0 0,1-1 0 16,-1-2 0-16,3-3 0 0,3 2 1 0,-1-3 1 16,1-6 0-16,-1 3 1 0,1-6 1 0,0-2 1 15,0-2-1-15,-1-1 1 0,1-7 7 0,0 0 1 16,-1 0 1-16,-1-3-1 0,-1-5 2 0,2 0 0 16,-2 0-1-16,0 0 2 0,0 0-2 0,0 0 2 0,0 0 0 15,0 0 0-15,0 0-2 0,0 0 1 0,0 0-1 16,-2 0 2-16,2 0 0 0,0 0-1 0,0 0 1 15,-1-13 1-15,1 5-1 0,0 0 1 0,0-4-2 16,0-1 2-16,1 0-3 0,3-2 0 0,0-1 1 16,3 0-1-16,-1 3-1 0,1-4-1 0,-1 1 0 15,0-5 2-15,2 1-9 0,2-4 1 0,-1-1 0 16,-1-2 0-16,0 1-6 0,3-5 2 0,-3 1-1 16,2 1 0-16,0 1-2 0,1-1 1 0,-2 1-1 15,-1 2 1-15,-3 3-7 0,-3 4 1 0,-2 1 1 0,-2 6-1 16,0-1-7-16,-1 5 0 0,2 2 1 0,-1 4-1 15,2 2-2-15,-5-5 0 0,5 5 1 0,-6-3-1 16,6 3 0-16,-3 0 2 0,3 0-1 0,-8 3 1 16,8-3 11-16,-11 5 1 0,4-2-2 0,-1 7 2 15,-1 1 1-15,-1 1 0 0,1 1 0 0,1 5 0 16,1 2 3-16,1 4-1 0,-1 0 0 0,1 4 0 0,0 1 1 16,-1 4 0-16,3-1 0 0,0 1 1 0,1 0-3 15,-2 0 0-15,1-1 0 0,-1-7 1 0,2 1-1 0,1-3 0 16,2 1 1-16,-5-6-1 0,4 1-1 0,1-7 1 15,1 1 0-15,1-5 0 0,-2-8 0 0,0 3 0 16,0-3 0-16,0 0 1 0,0 0-1 0,0 0 0 16,0 0 0-16,0-6 0 0,0 6-1 0,5-10 1 15,-2 2 0-15,-2-4 0 0,3-9-1 0,-1-6 2 16,-2 5-1-16,1 1 0 0,0 1-1 16,-2 4 1-16,0-3 0 0,0 1 0 0,0-1-1 0,0-3 0 15,0 2 0-15,0 4 1 0,0 0-1 0,-2 0 0 0,0 2 0 16,1 0 1-16,1-1-1 0,-3 4 0 15,1-1 0-15,0-1 0 0,2 2 0 0,2 1 0 0,3 3 0 16,-5 0 0-16,0 7 0 0,0-6 0 0,0 6 0 16,0-3 0-16,0 3-1 0,0-5 1 0,0 5 0 15,0-3 0-15,0 3-1 0,0-3 1 0,0 3-1 16,0 3 1-16,0-3-1 0,0 0 0 0,0 0 0 16,1 11 1-16,4 2-1 0,2 2-1 0,1 8 1 15,-5 2 0-15,3 3 1 0,2 4 0 0,-2 0 0 0,-1-4 0 16,0-2 0-16,-3-3 0 0,1-2 0 0,-2 1 1 15,1-1 0-15,0-2 1 0,1-2-1 0,-3-1 1 16,0 0 0-16,0-5 0 0,0 1 1 0,0-2-1 16,0 1-1-16,1-6 0 0,-1-5 0 0,0 9 0 15,0-2-1-15,0-3 0 0,0-4 0 0</inkml:trace>
  <inkml:trace contextRef="#ctx0" brushRef="#br0" timeOffset="23823.05">22753 4232 12 0,'1'-3'0'0,"-1"3"0"0,7-5 0 16,-7 5 0-16,-4-5 0 0,4 5 0 0,4-3 0 0,-4 3 0 16,4-4 0-16,-4 4 0 0,5-4 0 15,-5 4 0-15,5-4 0 0,-5 4 0 0,6-4 0 0,-6 4 0 16,7-4 0-16,-7 4 0 0,11-5 0 0,-11 5 0 15,11-3 0-15,-11 3 0 0,8-3 0 0,-8 3 0 16,3-2 0-16,-3 2 0 0,3 2 0 0,-3-2 0 16,3 3 0-16,-3-3 0 0,0 8 1 0,0-8 0 0,-3 23 0 15,0-2 0-15,-2 1 2 0,-3 5-2 16,-3 3 1-16,2-1 0 0,1-2 0 0,1-7 2 16,-2 1 0-16,2-1 0 0,3-2 0 0,-1 1 3 0,-2-2 0 15,6-1-1-15,-2-3 2 0,3 3 2 0,0-4 0 0,-2 1 0 16,2-2 1-16,0-3-2 0,0-2 1 0,0 1-1 15,0-3 1-15,0-4-2 0,0 5 1 0,0-5-2 16,5 3 2-16,-5-3-3 0,1 3 1 0,-1-3-1 16,4 0 1-16,-4 0-3 0,0 0 0 0,0 0-1 15</inkml:trace>
  <inkml:trace contextRef="#ctx0" brushRef="#br0" timeOffset="26223.98">24777 3950 12 0,'0'2'0'0,"0"-2"0"0,-13-2 0 0,13 2 0 0,-16-3 0 15,16 3 0-15,-29 5 0 0,10 6 0 16,-3 5 0-16,0-2 0 0,1 5 0 0,2 2 0 0,0 2 0 15,0 3 0-15,-1 2 0 0,1 4 0 0,0 3 0 16,0 4 0-16,2 2 0 0,1 4 0 0,0 4 0 16,0 3 0-16,1 2 0 0,4 3 0 0,-2 2 0 0,4 1 0 15,-1-8 0-15,7-1 0 0,-2 1 0 0,2-6 0 16,0-2 0-16,1-3 0 0,2-1 0 0,2-5 0 16,0-1 0-16,1-5 0 0,3-4 0 0,2-1 0 15,0 1 0-15,0-1 0 0,2-3 0 0,2-1 0 16,3 1 0-16,1-1 0 0,3-2 0 0,1 1 0 15,3-3 0-15,1 4 0 0,1-4 0 0,2 2 0 16,0-6 0-16,2 1 0 0,3 0 0 0,0-2 0 16,1-3 0-16,1-4 0 0,-1-1 0 0,2-1 0 15,0 1 0-15,-1-3 0 0,-1 3 0 0,2-3 0 0,0-3 0 16,2-5 0-16,0 0 0 0,1-1 0 0,2-7 0 16,3-1 0-16,0-2 0 0,0-2 0 0,2 4 0 15,2-4 0-15,0 2 1 0,-1-2-1 0,-1 1 1 16,-1-5 2-16,1-2 1 0,-2-2-1 0,0-1 1 15,-2-3 3-15,1-2 2 0,1-1-1 0,0-2 1 0,0-2 9 16,1 2 0-16,1-3 0 0,-2-4 1 0,-1 1 14 16,-3-2-1-16,0 0 1 0,-3 2 0 0,-1 0 10 15,-1 3 1-15,-4-4-1 0,-3 4 0 0,-4 0-3 16,-4 1 0-16,-2 2 0 0,-4-1 1 0,-3 1-14 0,-3 1 1 16,0 1 0-16,-2 3 0 0,-4-1-10 0,-2 3 1 15,-3-3-1-15,0 3 1 0,-3 1-7 0,-1-2 2 16,-1 4-1-16,-2-4 1 0,-2 3-4 0,-1 2 1 15,-2 1 0-15,-2 0 0 0,-3-2 0 0,-1-1-1 16,-2 4 0-16,-1-2 0 0,-4 5 0 0,0-2 1 16,-3 3-1-16,-1 2 1 0,-2 2 1 0,-3 1-1 15,-2 7 0-15,-2-2 1 0,-2 6-3 0,-4 0 2 0,0 5-1 16,0 2 0-16,0 1-2 0,-1-2 1 0,0 6-2 16,-2-2 2-16,0 2-4 0,0 3 1 0,0 4-1 15,1-1 1-15,1 3-1 0,-1 1 1 16,1 1 0-16,1 1-1 0,2 1 0 15,1 1 0-15,1-1 1 0,-1 4 0 0,2 1-3 0,5 4 1 16,-2-1 1-16,2 4-1 0,1 1 0 0,2 1-1 0,1 2 0 16,4 2 1-16,0 2-1 0,0 1 1 0,2 3-1 15,5 0 0-15,2 2-2 0,2-1 2 0,3-1-2 16,1-1 1-16,4-4-2 0,3-1 0 0,3-1 0 0</inkml:trace>
  <inkml:trace contextRef="#ctx0" brushRef="#br0" timeOffset="26918.68">25955 4653 12 0,'1'0'0'0,"-1"0"0"0,3 0 0 16,-3 0 11-16,4 0 0 0,-4 0 1 0,3 3-1 16,-3-3 15-16,3 0-1 0,-3 0 1 0,3 5 1 0,-3-5-2 15,2 3-1-15,-2-3 1 0,0 13 0 0,0-13-7 16,5 21 1-16,-5-21-1 0,4 25 1 0,0-9-7 16,-1 1 2-16,0-1-1 0,0-3 1 0,0-5 0 15,0-1 2-15,-3-7-1 0,12 8 0 0,-6-3 2 0,-1-2 1 16,3-1-1-16,5 1 1 0,4 0-4 0,5-3 1 15,1 0 0 1,-1 0 0-16,0-3-2 0,1-2 0 0,1 2 1 0,1 2-1 0,1-6-4 16,-1-1 0-16,2-1 0 0,2-4 1 0,3 0-3 0,0-7 0 15,-1-2-1-15,1 0 1 0,3-7 0 0,2 1-1 16,0-4 1-16,-2 2 0 0,-3-2 2 0,0-1 0 16,-2 4 0-16,-3 1 0 0,-2 3 4 0,-2 1 2 0,-4 3 0 15,-3 5-1-15,-5 5 0 0,-3 5-1 0,-8 6 0 16,6-3 1-16,-6 3-1 0,-3 1 2 0,-3 6-2 15,-4 1 2-15,-3 1-12 0,-3 7 1 0,-1 0-1 16</inkml:trace>
  <inkml:trace contextRef="#ctx0" brushRef="#br0" timeOffset="27273.89">26149 4742 577 0,'0'0'0'0,"0"0"0"0,3-3 0 0,-3 3 11 16,2-3 0-16,-2 3 0 0,1 0 0 0,-1 0 4 15,7 0-1-15,-7 0 1 0,8 3 0 0,-8-3-1 16,17 0 2-16,-17 0-2 0,24 1 2 0,-8 3 0 16,2-1 0-16,-1 1-1 0,-1 4 2 0,0 0 0 15,0 2 1-15,-2 1 0 0,-1-2 0 0,-3-1 0 16,-2 3 0-16,0-3 0 0,-2 2 0 0,-1-2 0 0,0 0 0 15,-5-8-1-15,9 11 3 0,-4-5-5 0,0 2 2 16,0 0 0-16,-1 0 0 0,1 0-6 0,0-5 0 16,-5-3 0-16,9 12 2 0,-9-12-4 0,10 8 0 15,-10-8 0-15,11 10 1 0,-3-7-3 0,0 0 0 16,2-3 1-16,1 0 0 0,5 0-2 0,1-3-1 0,2-5 1 16,4-8 0-16,1-4-3 0,3-6 1 0,1-2 1 15,4-4-1-15,5-6 4 0,3-3 1 16,1 0 0-16,2-3 0 0,2 2 7 0,1-2 0 0,0 3-1 15</inkml:trace>
  <inkml:trace contextRef="#ctx0" brushRef="#br0" timeOffset="31492.97">27372 6985 829 0,'1'0'0'0,"-1"0"0"0,3-12 0 0,-3 12 0 16,4-16 0-16,-4 16 0 0,3-11 1 0,-3 11 6 0,6-2 1 16,-6 2-1-16,8 0 1 0,-8 0 9 0,18 0 1 15,-18 0 0-15,30-6 0 0,-8 1-16 0,5-1 2 16,0 0-1-16,-1 1 0 0,-1 0-2 0,3 2 2 15,2-2-1-15,0-1 0 0,0 1 3 0,1 2 0 16,1 1 1-16,1-1-1 0,1 2 1 0,1 1 0 16,-2 1-1-16,-1 2 2 0,-3-1 1 0,-2 1 1 15,-3 0-1-15,-2 0 1 0,-5-1 4 0,-2 1 2 0,-4-1-1 16,-1 1 1-16,-10-3-3 0,7 3 2 0,-7-3-1 16,2 5 1-16,-2-5-8 0,0 1 1 0,0-1 0 15</inkml:trace>
  <inkml:trace contextRef="#ctx0" brushRef="#br0" timeOffset="32085.64">27435 7009 954 0,'-1'0'0'0,"1"0"0"0,1-6 0 15,-1 6 4-15,4-6 0 0,-4 6 1 0,3-4-1 16,-3 4 11-16,0 0-1 0,0 0 1 0,0 0 0 0,0 0 0 15,0 0 2-15,0 0 0 0,0 0 0 0,0 0-7 16,0 2 1-16,0-2-1 0,0 6 2 0,0-6-5 16,1 10 2-16,-1-10-1 0,12 31 1 0,-6-10-1 15,0 8 0-15,1-4 0 0,-3 2 1 0,1-7 0 16,-2 2 0-16,1 1 0 0,-3-3 1 0,1-1-2 16,-1 0 1-16,-1-1-2 0,0-4 2 0,0-1-5 0,0-6-1 15,0 0 1-15,0-1-1 0,0-6 0 0,0 8 2 16,0-8-1-16,-1 8 1 0,1-8-5 0,0 5 0 15,0-5 0-15,0 4 1 0,0-4-2 0,0 7 1 16,0-7 0-16,0 6 0 0,0-6-1 0,0 3 1 16,0-3-2-16,0 3 2 0,0-3-1 0,0 5 1 15,0-5-1-15,0-3 1 0,0 3-2 0,5-3 0 0,-5 3 0 16,4-2-1-16,-4 2-1 0,4-4 0 0,-4 4 0 16,7-8 1-16,0 0-3 0,-1-3 1 0,-1 1 1 15,0 2-1-15,1 0 0 0,2 0 0 0,0 0 0 16,0 1 0-16,0-1 2 0,2 0 1 0,-1 1-2 15,1 4 2-15,-1-2 1 0,1 1 1 0,3 1-1 16,1-5 1-16,3 3 0 0,1-1 0 0,1 1 0 16,2 0 0-16,1 2 0 0,2 0 0 0,0 1 0 15,-2 2 0-15,1 0 0 0,1 0 0 0,-2 3 0 16,0 2 0-16,-1-3 0 0,-2 4 0 0,-1 2 0 0,-3 1 0 16,-2 7 0-16,-3 0 1 0,-2 1 0 0,-2 4 0 15,-3 0 0-15,1-1 2 0,-3 1-1 0,-1 1 0 16,-3 0 1-16,-2 2 2 0,0-4-1 0,-1 1 1 0,0-2 2 15,-1 0-1-15,-1 0 1 0,-3 0 0 0,0-2-5 16,-2-1 1-16,0-1 0 0,1-1 0 0,-1-2-3 16,0 1 1-16,0-5-1 0,1-3 1 0,-1 0-1 15,0-2 0-15,-1 0 0 0</inkml:trace>
  <inkml:trace contextRef="#ctx0" brushRef="#br0" timeOffset="32803.33">28414 7016 892 0,'0'-2'0'0,"0"2"0"0,-2-5 0 16,2 5 4-16,-4-8 2 0,4 8-2 15,-2-6 2-15,2 6 1 0,0-5-1 0,0 5 1 0,0-1 0 16,0 1 8-16,5-4 1 0,-5 4 0 0,9-4 0 15,-9 4 4-15,12-13 0 0,-12 13 0 0,27-8 2 16,-8 2 2-16,3 1 2 0,2 2-1 0,0 1 1 16,0 2-3-16,1 2 1 0,1-1-1 0,-1 4 1 0,1 0-5 15,1 3 1-15,0 0 0 0,-3 1 0 0,-3 2 1 16,-2 0-1-16,-2 2 0 0,-2 5 1 0,-4-3-2 0,-2 3 1 16,-1 1-1-16,-1-3 1 0,-4 1-3 0,-2-1-1 15,-1 0 1-15,-1 1 1 0,-2 0-8 0,-2 2 0 16,-1-4 1-16,1-1 0 0,0-5-6 0,0 3 1 15,0-5 0-15,1-2-1 0,4-5-3 0,-12 8 2 16,6-6-1-16,-2 1 1 0,0 0-2 0,-1 0 0 16,-1 2 0-16,0-3 1 0,1 1-2 0,-2-2 0 15,0 1 0-15,1 3 0 0,2-4-1 0,2 2 1 16,6-3-1-16,-10 4 1 0,10-4-1 0,-5 0 1 0,5 0-1 16,-3 0 2-16,3 0-1 15,0 0 0-15,0 0 0 0,0 1 1 0,0-1-1 0,0 0 0 0,0 0 1 16,2 6 0-16,-2-6-1 0,11 13 1 0,-2-3 0 15,6 2 1-15,2 3-2 0,2-3 1 0,1 1 0 16,-4-2 0-16,-4 2 1 0,-2-4-1 0,-2 2 0 16,0-1 0-16,-2-4 0 0,-3 0 0 0,-1 1 0 15,0 1 0-15,-1 0 2 0,-1 1-1 0,0-1 0 16,0 0 1-16,-1 1-1 0,-1-1 2 0,0 0-2 16,-1 0 1-16,0 0-1 0,-2-5 0 0,-1 4-1 0,-2 0 2 15,-2 1-2-15,1 0 0 0,-4-1 0 0,-3-3 1 16,-1 1-2-16,-3 3 0 0,-2-5 0 0,-3 2 1 15,-4 0-2-15,-3-1 1 0,-1 0-1 0,-3-4 2 16,-2 0-2-16,-2-5 0 0,1 5 0 0</inkml:trace>
  <inkml:trace contextRef="#ctx0" brushRef="#br0" timeOffset="34034.87">13744 9840 225 0,'-2'-3'0'0,"2"3"0"16,-4-2 0-16,4 2 15 0,-8 5-1 0,8-5 1 16,0 0 1-16,0 0-10 0,3 0 1 0,-3 0 0 15,5 0 1-15,-5 0 11 0,6 0 1 0,-6 0 0 16,14 0 0-16,-14 0-2 0,27-6 0 0,-7 1 0 16,-3 0 0-16,4 2-4 0,1 1-1 0,2-4 0 15,-2 0 1-15,2-1-4 0,0 1 1 0,3-2 0 16,5 0 1-16,2-3 0 0,-1 3 0 0,4 0 1 15,1-1-1-15,0-2 18 0,4 1 2 0,-4-2-1 0,0-1 1 16,0 2 4-16,2-2 1 0,-1-1 0 0,2 1 0 16,0 4-1-16,-1-4-1 0,0 2 1 0,-2 2 0 0,-1 1-7 15,1 0 2-15,-4 0-1 0,1 0 0 0,-2 3-5 16,-1-3 0-16,2 2-1 0,-1 0 1 0,1-1-7 16,-1 2 0-16,-4 1 0 0,1-6 1 0,-6 1-4 15,1 1-1-15,-2 1 1 0,1 3-1 0,-7 1-1 16,4 3-1-16,-8-4 0 0,-2 3 1 0,-5-2-4 0,-3 3 1 15,-3 0 0-15</inkml:trace>
  <inkml:trace contextRef="#ctx0" brushRef="#br0" timeOffset="34553.08">13510 10152 979 0,'-7'2'0'0,"7"-2"0"16,-11 4 0-16,11-4 15 0,-5 2-1 0,5-2 1 15,-4-2 0-15,4 2 7 0,0-3 2 0,0 3-1 16,4-1 1-16,-4 1-14 0,2 0 0 0,-2 0 0 0,10-2 1 15,-10 2-10-15,25-11 0 0,-7 5 1 0,2 1-1 16,1-3-2-16,0 2 1 0,-2-1 0 0,2-4 0 16,1 2-4-16,2 1 1 0,0-3-1 0,1 1 1 15,2 2-5-15,4-3 2 0,-3 2-1 0,6-4 0 0,-1 0-4 16,1-3 1-16,4 1-2 0,-1 0 2 0,2 1 9 16,3-5 1-16,3 0-1 0,-4 2 1 0,4-1 0 15,2 1 1-15,0 1 0 0,0 0 1 0,3 4 5 16,-1-4 2-16,1 3 0 0,1-3 0 0,3 2 7 15,0 0 0-15,-1-2-1 0,-1 0 2 0,-2 2 3 16,-4 0 1-16,0 1-1 0,-3 0 0 0,2 4-2 0,-4-4 0 16,-1 2 0-16,0 1 1 0,-7 1 2 0,-4-1 1 15,1 1-1-15,-3 1 0 0,1 2 1 0,-6-1 0 16,-1 1 1-16,-2 1-1 0,-2 1-4 0,-2 0 1 16,-4 1 0-16,-2 2 0 0,-2-4 10 0,-3 3 0 15,-4 2 1-15,8-1-1 0,-8 1 6 0,2-5-1 0,-2 5 1 16,3-3 0-16,-3 3-4 0,2-2 1 0,-2 2-1 15,0 0 2-15,0 0-14 0,0 0 0 0,0 0 0 16,-2 0 0-16,2 0-7 0,-9 0 1 0,2 0-1 16</inkml:trace>
  <inkml:trace contextRef="#ctx0" brushRef="#br0" timeOffset="35686.44">27102 6658 12 0,'-3'-3'0'0,"3"3"0"0,-3-5 0 15,3 5 0-15,-2 0 0 0,2 0 0 0,3 0 0 16,-3 0 0-16,-1 1 0 0,1-1 0 0,-3 4 0 0,3-4 45 16,0 0 1-16,0 0-1 0,0 0 1 0,0 0 48 15,0 0 1-15,0 0 1 0,0 1-1 0,0-1-50 16,0 2 1-16,0-2-1 0,0 4 1 0,0-4-6 15,6 5 2-15,-6-5-1 0,21 26 1 0,-7-4-5 16,0 5 0-16,-2 3 0 0,-3 3 1 0,-1 0-8 0,0 4 2 16,-1 1-1-16,-1 6 1 0,2 8 2 15,0 2 1-15,0 5 0 0,0 5 1 0,1 6-7 16,1 6 0-16,-4 3 0 0,-1 10 1 0,0 4-7 0,-2 6 2 16,-3-1 0-16,-3 0-1 0,-2 0-7 0,-1-5 0 15,-1 2 0-15,1 2 0 0,1 1-4 0,2 0 1 16,-2-4-1-16,-1 1 0 0,-1 0-4 0,1 1 0 15,0-2 0-15,1-1 1 0,2-1-4 0,-2 1 0 16,0-7-1-16,0-1 1 0,2-5-3 0,2-1 1 0,-1-10-1 16</inkml:trace>
  <inkml:trace contextRef="#ctx0" brushRef="#br0" timeOffset="40629.93">26876 7270 12 0,'0'0'0'0,"0"0"0"0,0-3 0 0,0 3 7 0,-2-11-1 16,2 11 1-16,0-5 1 0,0 5 36 0,0-3 1 16,0 3-1-16,0 2 1 0,0-2-19 0,0 0 0 0,0 0 0 15,0 1 0-15,0-1-14 0,0 0 0 16,0 0 1-16,0 0-1 0,0 0-4 0,0-1 1 0,0 1-1 15,-1-8 1-15,1 8-3 0,-2-11 1 0,2 11 0 16,-1-10 1-16,1 10-2 0,0-8 1 0,0 8 0 16,-4-11 1-16,4 11 11 0,-3-12 0 0,3 12 0 15,-8-13 0-15,8 13 10 0,-13-19 0 0,13 19 1 16,-15-17 0-16,15 17-4 0,-18-16 1 16,18 16-2-16,-16-13 2 0,16 13-2 0,-16-17 1 0,16 17 0 15,-16-15-1-15,16 15 0 0,-16-4 1 0,16 4 0 16,-16-5 0-16,16 5-6 0,-16-5 1 0,16 5-1 15,-16-3 2-15,16 3-6 0,-19 3 2 0,19-3 0 0,-19 0 0 16,19 0-3-16,-19 2 0 0,19-2-1 0,-14 0 1 16,14 0-7-16,-19 3-1 0,19-3 1 0,-15 3 0 15,15-3-1-15,-16 5 1 0,16-5-2 0,-14 1 2 0,14-1-1 16,-16 7 1-16,16-7-1 0,-16 8 0 0,16-8 0 16,-11 12 1-16,11-12 0 0,-14 15 0 0,14-15 0 15,-21 19-1-15,21-19 1 0,-21 15 0 0,21-15-2 16,-13 15 1-16,13-15-1 0,-12 15 1 0,12-15-1 15,-8 12-1-15,8-12 1 0,-5 11 1 0,5-11-2 16,-7 17 2-16,7-17-1 0,-3 13 0 0,3-13-2 16,-3 9 0-16,3-9 1 0,0 10-1 0,0-10-2 0,0 9 2 15,0-9-2-15,0 10 1 0,0-10-2 0,0 9 2 16,0-9-2-16,5 10 1 0,-5-10-1 0,6 11 0 16,-6-11 0-16,8 9 1 0,-8-9-1 0,16 10 1 15,-16-10 0-15,13 9 0 0,-13-9 1 0,13 5 0 16,-13-5-1-16,14 5 2 0,-14-5-2 0,24 8 1 0,-24-8-1 15,29 4 2-15,-29-4-2 0,30 12 1 0,-14-8 1 16,-2-1-1-16,-1 2-1 0,0-5 1 0,-2 2-1 16,3 1 1-16,2 2-3 0,-2 1 0 0,2-1 0 15,0-2 1-15,0 2-1 0,2-2 0 0,-2-2 0 16,-2 3 0-16,-1 0-2 0,-4 1 1 0,1 0 0 16,-2 1 0-16,-2-4-4 0,-1 1 2 0,1 0-2 15,1 2 2-15,-7-5 0 0,9 8 0 0,-9-8 1 16,10 8 0-16,-10-8 0 0,6 8 1 0,-6-8-1 15,4 4 1-15,-4-4 0 0,3 5 0 0,-3-5 0 0,3 8 1 16,-1 0-1-16,-1-5 1 0,-1-3-1 0,3 13 1 16,-1-8-1-16,-2 2 1 0,0-2 0 0,-2 3 0 15,1 3-2-15,-1-3 2 0,1 2 0 0,-3-1 0 16,1-1-1-16,0 0 1 0,1 0-1 0,1-2 1 0,1-6 0 16,-7 8 0-16,7-8 0 0,-6 5 0 15,6-5-2-15,-6 8 1 0,6-8 0 0,-8 5 0 0,1-2-2 16,1 1 1-16,0 0 0 0,-2 0 1 0,-2 1-1 15,-1 0-1-15,-2-2 1 0,0 0 0 0,-3 2-2 16,-1 0 2-16,1-1 0 0,3 0 0 0,0-3-2 16,1 1 2-16,1 3-1 0,-1-5 0 0,0 0 2 0,-1 1 1 15,0 1-1-15,2-2 1 0,1-2-2 0,1 1 0 16,-2-4 0-16,0 3 0 0,-1 1-3 0,0 1-1 16,0-4 1-16,3 3 0 0,1-2 1 15,0 0 0-15,0 1 1 0,0-3-1 0,2 2-1 0,1 3-1 0,5 0 1 16,-11-8-1-16,6 0 0 0,3 3 1 15,2 5-1-15,-4-7 2 0,0-1 1 0,1 3 1 0,2-3 0 16,-1 3 1-16,2 5 0 0,0-8 1 0,0 0 0 16,0 2 0-16,0 6 0 0,0-9 0 0,0 9 0 15,0-10 1-15,2 4 1 0,1 1 0 0,0-3 1 16,0 3 0-16,0-1 0 0,1 0 2 0,0-1-2 16,3 3 2-16,1-4-1 0,3 0 2 0,-2-2-1 15,6 2 1-15,1-4 1 0,0-1 1 0,0 2-2 16,-1 0 2-16,0 1 0 0,-1-1 0 0,0 2 0 15,1 1 1-15,-1-5-1 0,1 0 1 0,-1 2 0 16,-1 0-1-16,-1 2-1 0,1-4 1 0,-2 2 0 16,0 2 0-16,-1 2 0 0,-4 1 0 0,-6 6-1 0,4-3 1 15,-4 3 0-15,3-3 0 0,-3 3 0 0,5-7 1 16,-5 7-3-16,6-6 2 0,-6 6-1 0,6-10 1 0,-6 10-2 16,7-8-1-16,-7 8 1 0,6-11-1 0,-6 11 0 15,6-9 0-15,-6 9 1 0,7-8 0 0,-7 8-1 16,3-6 1-16,-3 6 0 0,3-5-1 0,-3 5 1 15,3-3 0-15,-3 3 1 0,2-2 0 0,-2 2-1 16,0-5 0-16,0 5 0 0,0-3 1 0,0 3-3 0,0-3 2 16,0 3-2-16,2-2 2 0,-2 2-3 0,0-4 2 15,0 4-2-15,0-3 2 0,0 3-2 0,0-4 0 16,0 4 1-16,0-1-1 0,0 1-2 0,0-3 0 16,0 3 0-16,0-5 2 0,0 5-3 0,0-3 1 15,0 3-1-15</inkml:trace>
  <inkml:trace contextRef="#ctx0" brushRef="#br0" timeOffset="41723.01">29251 6683 12 0,'-3'-5'0'15,"3"5"0"-15,-7-16 0 0,7 16 0 0,-6-15 0 16,6 15 0-16,-7-10 0 0,7 10 0 0,-6 2 0 15,6-2 0-15,-1 3 0 0,1-3 1 0,-2 5 0 16,2-5 0-16,-3 3 0 0,3-3 4 0,-3 0 0 0,3 0 0 16,-4 1 1-16,4-1 1 0,-3 0 1 0,3 0 0 15,-3 4 1-15,3-4 6 0,-3 3-1 0,3-3 1 16,-3 6 1-16,3-6 14 0,-4 16 1 0,4 0 1 16,2 4-1-16,3 6 6 0,1 2 0 0,2 4 0 15,0-1 1-15,-2 4 2 0,1 0 0 0,-1 2-1 16,1-1 2-16,-1 2-15 0,0 3-1 0,1-1 1 15,-2 1 0-15,-1-5-10 0,-1 1-1 0,-1-3 1 16,0 1 1-16,-2 0-7 0,-2 0 0 0,0 3 0 16,1 2 1-16,-2 2 0 0,0 3-1 0,-1-1 0 15,0 2 1-15,-3-2-2 0,1 1 1 0,-2-1-1 0,0 3 1 16,0 4 1-16,-2 3 2 0,1-3-2 0,-2 1 1 16,-2 2-3-16,0 1 0 0,0-3 0 0,-1 2 0 15,0-2-2-15,-1 2 1 0,1-5 0 0,-2 0-1 16,0-7-1-16,0-1 0 15,0-3-1-15,-1-3 2 0,1-4 2 0,0-1 0 0,0-1 0 0,0-4 1 16,2 0-2-16,-1 2 0 0,2-4 0 0,2-1 1 0,3-5-3 16,2 1 2-16,3-4 0 0,1-2 0 0,2 0 2 15,0-3 0-15,3-1 0 0,2 0 0 0,3 1-6 0,2-1-1 16,1-1 0-16</inkml:trace>
  <inkml:trace contextRef="#ctx0" brushRef="#br0" timeOffset="52853.13">11407 10724 200 0,'0'0'0'0,"0"0"0"16,0-2 0-16,0 2 36 0,0-11 0 0,0 11 0 15,0-8 0-15,0 8-27 0,0 2 0 0,0-2 0 16,5 0 1-16,-5 0 4 0,8 0-1 0,-8 0 0 16,5-4 2-16,-5 4 25 0,13-8 2 0,-13 8-1 0,9-4 1 15,-9 4-17-15,8-3-1 0,-8 3 1 0,5 0 1 16,-5 0 8-16,3 0-1 0,-3 0 1 0,3 0 1 16,-3 0-5-16,7 0 1 0,-7 0 1 0,14 1-1 15,-14-1-5-15,26 6 1 0,-10-4 0 0,3 4 0 16,5-1-2-16,-1 3-1 0,3-5 1 0,1 2 1 0,5-5-6 15,-3 2 0-15,1-1 0 0,3 2 0 0,4 0-6 16,1 2 1-16,4 2-1 0,-1-6 1 0,2-1-4 16,0 2 0-16,5-2 0 0,0-3 1 0,1-4-6 0,2-2 2 15,3 1 0-15,4 3 0 0,-2 2 2 0,1 0 1 16,2 0 0-16,-2-1 1 0,4-4-3 0,1 2 0 16,0 1 0-16,0 2 1 0,2 0 1 0,-2 1 1 15,2 1 0-15,-2 1 0 0,0-3-1 0,-1 3 0 16,0 3 1-16,-1-3-1 0,-1 3-2 0,2 0 1 15,-2 0-1-15,-4 1 1 0,3-1-3 0,-4 1-1 16,0-2 1-16,0 4 1 0,1-2-2 0,-1 0 0 0,-3 1 0 16,-2-5 1-16,2 0-2 0,-5 0 1 0,4 0-1 15,-4-6 1-15,-5-1 0 0,2-1 0 0,-1 1 0 16,-1 0 1-16,1 1-3 0,-4 0 1 0,4 1-1 16,-4 0 2-16,-3 0-2 0,1 2 1 0,1 2-1 15,-3-1 2-15,-4 0-2 0,-1 2 1 0,-1-3-1 16,1 3 1-16,-2-1-3 0,-3-1 1 0,0 2 1 15,-2 2-1-15,-1-1-1 0,0 2 1 0,-4-3-1 16,2 0 1-16,0 0-2 0,1 2 1 0,-1-4-1 16,0 2 1-16,-5 0-1 0,0 0 0 0,1-3 0 0,-2 2 0 15,-2-1 1-15,1 0 0 0,-4 2 0 0,0-3 0 16,0 2 1-16,2-1-1 0,-2 1 0 0,0-1 0 16,0 0-1-16,1 1 0 0,1 1 1 0,-2 0-1 15,3 0 0-15,-3 0 0 0,0 0 0 0,-2 0 0 16,1 0-1-16,-2 0 1 0,-5 0-1 0,9 0 1 0,-9 0-1 15,8 0 0-15,-8 0 0 0,5 0 2 0,-5 0-2 16,6-5 0-16,-6 5 0 0,5-3 0 0,-5 3-2 16,2 0 2-16,-2 0 0 0,3 0 0 0,-3 0-2 15,3 0 1-15,-3 0-1 0,5 0 1 0,-5 0-10 0,1 0-1 16,-1 0 1-16</inkml:trace>
  <inkml:trace contextRef="#ctx0" brushRef="#br0" timeOffset="54388.87">11455 9853 841 0,'0'-3'0'0,"0"3"0"16,0-13 0-16,0 13 0 0,-1-10 0 0,1 10 0 0,1-11 1 15,-1 11-1-15,3-9 0 0,-3 9 0 0,-3-8 1 16,3 8-1-16,-1-6 0 0,1 6 0 0,-4-7 0 15,4 7-1-15,-4-3 1 0,4 3-1 0,-4-3 1 0,4 3-1 16,-3-2 1-16,3 2-1 0,-5-3 1 0,5 3 0 16,-6 0 0-16,6 0 0 0,-6 3 0 0,6-3 1 15,-8 5 1-15,8-5 1 0,-13 13-1 0,13-13 4 16,-14 25 1-16,6-9 0 0,3 3 1 0,2-2 4 16,3 4 2-16,-3-1-2 0,1 1 1 0,4-2 0 0,1 2 0 15,1-4 1-15,1 4-1 0,-2-1 0 0,1 1-1 16,0-1 0-16,4 3 1 0,-3-1-4 0,0 0 0 15,0 0-1-15,1 2 1 0,-1-4-3 0,-2-2 1 16,2 2 0-16,0 3-1 0,-1-1-1 0,1 1-1 16,2-2 1-16,-3 1 0 0,0 0-2 0,0 1 0 15,1-3-1-15,0 1 2 0,3-1-3 0,0 1 0 16,0 1 0-16,0 0 1 0,1 2-2 0,1 1 0 16,1 1 0-16,-3 1 1 0,2 1-2 0,1 2 0 0,-2-1 0 15,2-1 1-15,2-1-9 0,0-2 1 0,0-1 0 16,3-3 0-16,-4-4-12 0,1-3 1 0,-3-4-1 15,1-2 1-15,-6-5-10 0,-1-3-1 0,-4 0 1 16,12-3 0-16,-4-2-1 0,1 0 1 0,-1-4-1 16,5-2 1-16,3-5 0 0,1 0 0 0,-4-5 0 15,0-1 1-15,-2-3 2 0,-1 0 0 0,-1 1 0 0,2 0 0 16,-3 2 5-16,5 1 1 0,-5 1-1 0,0-1 0 16,1 1 6-16,-4-3 0 0,0 1 1 0,1 2-1 15,-1-4 5-15,-2 2 0 0,2-2 0 0,-5-1 0 16,2-1-1-16,-2 1 1 0,-2 0 0 0,-3-1 0 15,2-1 2-15,-5-1 0 0,0-1 1 0,-1 3 0 16,1-1 2-16,-3 1 2 0,1-1-1 0,-3 2 0 16,-3 0 0-16,0-1 0 0,-1 3 1 0,-1 2 0 0,1 0-2 15,1 6 1-15,-3-4-1 0,4 4 2 16,-1 3-2-16,4 2 2 0,-1 4 0 0,-5 1-1 0,2 4 4 16,-1 1 0-16,3 3 0 0,1 1 0 0,3 3 2 15,-1 1 2-15,5 3-1 0,-2 3 0 0,-3-1 4 16,3 3 1-16,1 1-1 0</inkml:trace>
  <inkml:trace contextRef="#ctx0" brushRef="#br0" timeOffset="55277.18">15826 10589 12 0,'0'0'0'0,"0"0"0"15,0-2 0-15,0 2 0 0,0-9 0 0,0 9 0 16,0-3 0-16,0 3 0 0,0-3 0 0,0 3 0 16,0 3 0-16,0-3 0 0,0 0 0 0,0 0 0 15,0 0 0-15,0 0 0 0,0 1 0 0,0-1 0 16,0 2 0-16,0-2 0 0,0 0 0 0,0 0 0 16,0 0 0-16,0 0 0 0,0 0 0 0,0 0 0 15,0 0 0-15,0 0 0 0,0 0 0 0,0 0 0 0,0 0 0 16,0 0 0-16,0 0 0 0,0 0 0 15,0 0 0-15,0 0 0 0,0 0 0 0,0 0 0 0,0 0 0 16,0 0 26-16,0 1-1 0,0-1 1 0,0 0 0 0,0 0 34 16,4 0 0-16,-4 0 1 0,7 0-1 0,-7 0 4 15,12 0 0-15,-12 0 0 0,26 0 1 0,-8 0-13 16,2 0 0-16,1-1-1 0,0-2 2 16,-4 0-13-16,4 1 1 0,-4 0-1 0,4 1 2 0,0 1-10 15,0 0 2-15,-1 0 0 0,1 0-1 0,0 0-6 0,0-5 1 16,-4 2 0-16,2 3 0 0,0-3-5 15,0 3 0-15,1-2 1 0,-1 1-1 0,-5-1-3 0,0 0-1 16,-1 1 0-16,-6-1 0 0,-7 2-1 0,7-3 1 16,-7 3-1-16,4-2 1 0,-4 2-5 0,3 0 1 15,-3 0 0-15,5 0 0 0,-5 0-1 0,1 0 0 16,-1 0 1-16,0 0 0 0,0 0-4 0,0 0 0 16,0 0 0-16,0 0 0 0,0 0-3 0,-1 0 0 15,1 0 0-15,0 0 0 0,0 0-5 0,0 0 2 0,0 0-1 16,-4 0 1-16,4 0-4 0,-3 0 1 0,3 0 0 15</inkml:trace>
  <inkml:trace contextRef="#ctx0" brushRef="#br0" timeOffset="57253.54">29831 6908 12 0,'0'0'0'0,"0"0"0"16,5-13 0-16,-5 13 0 0,5-27 0 0,-5 27 0 16,1-14 0-16,-1 14 0 0,-1 5 0 0,1-5 0 15,-4 5 0-15,4-5 0 0,0 6 0 0,0-6 0 16,-3 9 0-16,3-9 1 0,-3 11 0 0,3-11 0 15,-11 26 1-15,3-9 2 0,-2 4 0 0,1-1 1 16,-1-1-1-16,2-1 3 0,0 1 1 0,-1-2-1 0,-1 4 0 16,1-1 4-16,-1 1 0 0,2 0 0 15,0-1 0-15,-2 1 4 0,2 1 1 0,2-2-2 0,1 1 2 16,2 0-2-16,2-1 2 0,-1 1-1 0,-1-1 0 16,1-1 7-16,2 2-1 0,0-1 0 0,0 1 1 0,3 0 5 15,2-1 1-15,3 1-1 0,0 1 1 0,2 0 1 16,-1 0 1-16,1-1 0 0,1-1 1 0,0-1-4 15,0-1 0-15,2-2 0 0,0 0 1 0,-2-1-5 0,2 0 1 16,1-1-1-16,0-1 1 0,1-1-7 0,1-1 1 16,1-1 0-16,-1-2 0 0,0 0-15 0,0-5 0 15,2 2 1-15,1-5 0 0,1 0-4 0,3 0 1 16,-1 0-1-16,-1-5 1 0,-2 2-1 0,0-5 0 16,0-2 0-16,0 2 0 0,-1-1-1 0,-1-2 1 15,-1 0-1-15,-1-2 1 0,-3-1-1 0,-1 1 1 16,1-1-1-16,-6 0 1 0,-1-1 1 0,-2 3 0 15,-3 1 0-15,-2-2 0 0,-1 2 12 0,0 1-1 16,0 2 0-16,-4-4 2 0,-1-4 13 0,-1-2 0 0,-4 4 0 16,0 5 1-16,-1 1 2 0,-2 1 0 0,2 6 1 15,-1-4-1-15,1 2-1 0,0 1 1 0,-1 2 1 16,-1 2-1-16,-1 1-2 0,-1 2 0 0,1-2 0 16,-1 5 1-16,-1 1 3 0,-3 3-1 0,1 0 1 15,0 2 0-15,-2 5-5 0,-3-1 0 0,1 1 0 16</inkml:trace>
  <inkml:trace contextRef="#ctx0" brushRef="#br0" timeOffset="58577.5">27761 7806 12 0,'0'0'0'0,"0"0"0"0,0 0 0 0,0 0 30 15,0 0 2-15,0 0-1 0,1 0 0 0,-1 0 29 16,6 0 0-16,-6 0 0 0,4 0 1 0,-4 0-26 16,3 0 1-16,-3 0 0 0,3 0 0 0,-3 0-17 0,3 4 0 15,-3-4 0-15,3 2 1 0,-3-2-12 0,4 8 1 16,-4-8 0-16,3 27 2 0,-3-7-5 0,-2 2 1 16,1 1 0-16,-3-3-1 0,3-2-1 0,-2-1 1 15,-1 2-1-15,3 2 1 0,1-2 6 16,0 0 0-16,1 0 1 0,1-2 0 0,1-4 3 15,0 1 1-15,1-5 0 0,-1 3 0 0,0-8-2 0,0 1 2 16,-3-5 0-16,11 11 0 0,-4-8-2 0,-4 2 1 16,3-2 0-16,2-3 1 0,2 0-4 0,-2 0 1 0,0 0-1 15,0 0 2-15,1 0-6 0,1 0 1 0,-2 0-1 16,-2 0 1-16,1-1-2 0,-3-1 0 0,3-6-1 16,1 0 1-16,1-1-1 0,1-1 1 0,-1 1 0 15,1-7 0-15,1-2-4 0,2 3 2 0,0-3-2 16,-2 2 2-16,0 2-3 0,-2 1 2 0,1 1-2 15,0 2 1-15,-2-2-2 0,0 4 0 0,-2 0 0 16,-1 0 0-16,-5 8-2 0,4-6 1 0,-4 6-1 16,4-5 2-16,-4 5 2 0,3-7 1 0,-3 7-1 0,1-3 1 15,-1 3 6-15,0 0 0 0,0 0 0 0,0 0 2 16,0 0 3-16,0 0 1 0,0 0 0 0,-1 13 0 16,-2 3 1-16,-1 8 1 0,1 1 0 0,0-1 0 0,2 1 0 15,-1 3 0-15,-1-2 0 0,0 1 0 0,1-2-4 16,2-3 1-16,2 0-1 0,-1 1 1 0,-1-3-4 15,0-1 2-15,0 2-1 0,-1-1 1 0,-1 1-4 16,0-1 0-16,1 1 0 0,-1-5 1 0,2-3-4 16,0-2 1-16,0-2 0 0,0-1 0 0,0-8-3 15,2 3 1-15,-2-3-1 0</inkml:trace>
  <inkml:trace contextRef="#ctx0" brushRef="#br0" timeOffset="59648.85">28615 8136 967 0,'-2'0'0'0,"2"0"0"0,-6-14 0 0,6 14 11 15,-11-22 1-15,11 22 0 0,-8-17 0 0,8 17 0 16,0-4 1-16,0 4-1 0,0 0 1 0,0 0-7 0,0 2 1 16,0-2-2-16,5-6 2 0,-5 6-6 0,9-16 2 15,-9 16-1-15,10-24 0 0,-10 24-1 0,9-25 0 16,-9 25 0-16,7-22 0 0,-7 22-1 0,4-18 2 15,-4 18-1-15,4-12 0 0,-4 12 0 0,1-13 0 16,-1 13 0-16,0-13 0 0,0 13-1 0,-1-11 0 16,1 11 0-16,-4-9 1 0,4 9-1 0,-3-8 0 0,3 8 0 15,-6-8 0-15,6 8 0 0,-8-7 0 0,8 7 0 16,-11-1 0-16,11 1 0 0,-18-5 0 0,18 5 0 16,-21 2 0-16,21-2 0 0,-28 4 0 15,12 3 0-15,1 1 0 0,3 0 0 0,-1 0 0 0,0 1 0 16,2 1 2-16,1-1-2 0,4 1 0 0,0-1 0 15,-1 1 0-15,1-1 0 0,1 1 0 0,2-1 0 16,0 1 0-16,0-1 0 0,1 2 0 0,0-3 0 16,1 0 0-16,1 0 0 0,1 1 0 0,3-1 0 15,-1 0 0-15,0 2 0 0,0-2 1 0,2 0-1 0,3-1 1 16,2 0 1-16,-1-2 1 0,2-1 0 0,2 4 0 16,0-3-1-16,-2 1 2 0,2-1-1 0,3-2 0 15,1 2 1-15,1 0-1 0,-2-2 1 0,-2 2-1 0,-1-5-1 16,-2 1 1-16,0 6 1 0,-1-3-1 0,-2-1 1 15,0 2-1-15,-2 3 0 0,-1-3 1 16,-2 3-2-16,0-3 1 0,-1 1 0 0,-1 0 0 16,1 1-1-16,-1-1 2 0,1 0-2 0,0 2 1 0,-1-2-1 15,1 4 2-15,-1-1-1 0,1 1 0 16,-2-2-1-16,0 0 0 0,-2-2-1 0,1-1 1 0,1-5-2 16,-7 9 0-16,7-9 0 0,-12 11 1 0,2-7-1 15,1 0 1-15,-4 1-1 0,-3-2 2 0,-3-1-2 16,-4-1 1-16,1 1-1 0,0-2 1 0,3-3-1 0,1-2 1 15,4-3-1-15,-1 0 1 0,-1 2-1 0,1 0 0 16,0-2 0-16,4-2 1 0,1 2-1 0,4 0 0 16,1-1 0-16,1 6 0 0,4 3 0 0,-5-7 1 0,5 7 0 15,-3-8 1-15,3 2 2 0,0 1 1 0,0 5-1 16,1-11 0-16,6 3 4 0,1-1 1 0,3-1 0 16,1 1 0-16,4-2 4 0,2-2-1 15,-1-1 0-15,1 0 2 0,1-1-1 0,3 0 1 0,1-1-1 16,-3-2 1-16,3 2 5 0,1 2 1 0,0 2 0 15,-4-1 0-15,-1-1 2 0,1-1-1 0,-3 3 0 16,-4 1 1-16,-4 0 11 0,-2 1 1 0,-2 4 0 16,-2 3 0-16,-3 3-10 0,1-4 0 0,-1 4-1 15,0-1 1-15,0 1-1 0,-1-5 1 0,1 5-1 16,-3-8 1-16,1 2-4 0,0-1 1 0,-1 1 1 16,0 1-1-16,3 5-7 0,-10-11-1 0,4 10 0 0,0-4 1 15,-2 3-2-15,-2 1 2 0,-3 1-2 0,-3 0 2 16,-1 0-7-16,-2 3 1 15,0 2 0-15</inkml:trace>
  <inkml:trace contextRef="#ctx0" brushRef="#br0" timeOffset="61853.78">27029 8615 338 0,'0'0'0'0,"0"0"0"16,3-4 0-16,-3 4 103 0,3-4 0 0,-3 4-1 15,4-5 1-15,-4 5-20 0,3 0 1 0,-3 0 0 16,8 5 1-16,-8-5-62 0,17 1 1 0,-17-1-1 15,29 3 2-15,-10 1-20 0,3-1 0 0,1-2 1 0,-3 3-1 16,-1-3-5-16,-1 2 0 0,1-1 0 0,3-2 1 16,1 0-2-16,-1 0 0 0,2 0 0 0,1 0 0 15,1 0-1-15,0 0 1 0,1 0-2 16,3 0 2-16,2-2 0 0,1 2 0 0,2-3 0 0,2 2 0 16,1 1 1-16,4-5 0 0,-1 2 0 0,1 3 0 15,2-4 0-15,2 4 0 0,4 4 0 0,-2-4 1 0,1 0 0 16,0 0 0-16,-1 0 0 0,0 0 2 0,-2 1-1 15,1 1 1-15,-1-2-1 0,0 0 2 0,-1 0 0 16,-1-2 2-16,-1 1-2 0,0-6 2 0,-1 1 1 0,-1 0 1 16,-1-1-2-16,-2 1 2 0,-1 1-3 0,0-3-1 15,-2 4 1-15,-2-4-1 0,-1 0-2 0,-3 0 1 16,-1 3-1-16,-1-3 1 0,1 3-2 0,-3-1 0 16,-1 1 1-16,-2 4-1 0,-1-1-1 0,-2 2 0 15,-1 2 0-15,-4-2 0 0,-1 0-1 0,0 0-1 0,-1 0 1 16,1 1 1-16,0-1-1 0,-2 0 1 15,0 3-1-15,0-3 1 0,0 0 0 0,-1 0 0 16,0 0 0-16,-1 0 0 0,1 2 0 0,-1-2 0 0,-1 0 0 16,0 2 0-16,-1-2 0 0,-3 0 1 0,-4 0-1 15,7 0 1-15,-7 0 0 0,3 0 2 0,-3 0-1 16,3 0 0-16,-3 0-1 0,2 1 0 0,-2-1 1 16</inkml:trace>
  <inkml:trace contextRef="#ctx0" brushRef="#br0" timeOffset="63716.64">28215 8855 653 0,'0'0'0'0,"0"0"0"0,-2-6 0 15,2 6 4-15,-3-6 2 0,3 6-2 0,-3-4 2 0,3 4-6 16,0-3 1-16,0 3 0 0,0 3 0 0,0-3-2 15,0 0 1-15,0 0 0 0,0 0 0 0,0 0-4 16,1 0-1-16,-1 0 1 0,7 0-1 0,-7 0-4 16,6 0 1-16,-6 0 0 0,13-6 1 0,-13 6 1 15,24-6 0-15,-8 1 1 0,0-1-1 0,1 1 5 16,4-3 0-16,0 3 0 0,-4 1 1 16,-1 0 0-16,0-2 0 0,0 0 0 0,-2 1 0 0,-1 2 2 0,-2-2 1 15,0 2 1-15,-3 3-1 0,0-5 2 0,0 2 0 16,-1 1 0-16,-3 1 0 0,-4 1-1 15,10-2-1-15,-10 2 0 0,8-5 1 0,-8 5 1 0,5-1 1 16,-5 1 0-16,3 0-1 0,-3 0-3 0,3 0 2 16,-3 0-2-16,3 0 1 0,-3 0-3 0,2 0 2 0,-2 0-2 15,-3 0 1-15,3 0-1 0,-3 0 0 0,3 0 0 16</inkml:trace>
  <inkml:trace contextRef="#ctx0" brushRef="#br0" timeOffset="64753.7">28183 8798 213 0,'-2'0'0'0,"2"0"0"16,-3-4 0-16,3 4 0 0,-1 0 0 0,1 0 0 0,0 0 0 15,0 0 0-15,0 0 0 0,0 0 0 0,0 4 1 16,0-4-1-16,0 2 1 0,0-2-1 0,0 6 1 16,0-6 7-16,4 10 1 0,-4-10 0 0,5 19 0 15,-5-19 13-15,3 25 2 0,-3-25-2 0,3 25 2 16,-3-25 7-16,4 21 1 0,-4-21-1 0,3 19 2 0,-3-19-2 15,0 17 1-15,0-17-1 0,0 19 2 0,0-19-4 16,5 15 1-16,-5-15-1 0,4 15 1 16,-4-15-7-16,0 8-1 0,0-8 1 0,0 4 0 0,0-4-6 0,0 7 0 15,0-7 0-15,0 2 1 0,0-2 5 0,0 6 1 16,0-6 0-16,0 5-1 0,0-5 2 0,0 2-1 16,0-2 1-16,0 3 1 0,0-3-2 0,0 3 0 15,0-3 1-15,0 3 0 0,0-3-5 0,0 3 0 16,0-3 0-16,0 4 0 0,0-4-4 0,0 3 0 15,0-3 0-15,0 0 0 0,0 0-4 0,0 0 0 16,0 0 0-16,0 0 1 0,0 0-9 0,0 0 1 16,0 0-1-16,0 0 2 0,0 0-5 0,0 0 0 0,0 0 0 15,0 0 1-15,0 0-2 0,7-7 0 0,-7 7 0 16,13-12 1-16,-13 12-1 0,14-18 0 0,-14 18 0 16,19-17 0-16,-19 17 0 0,14-14 0 0,-14 14 0 15,13-10 2-15,-13 10-1 0,11-8 0 0,-11 8 0 16,15-5 1-16,-15 5 2 0,19-4-1 0,-19 4 0 15,19-3 1-15,-19 3 3 0,19-4 1 0,-19 4 0 16,19-1 0-16,-19 1 4 0,16 5 1 0,-16-5-1 16,14 3 2-16,-14-3 2 0,10 6 1 0,-10-6 0 15,10 11 0-15,-10-11-6 0,9 11 0 0,-9-11 1 0,10 14-1 16,-10-14-5-16,9 19 1 0,-9-19 0 0,10 21 1 16,-10-21-5-16,8 21 2 0,-8-21-1 0,6 25 1 0,-6-25-1 15,3 27 1-15,-3-27-1 0,3 22 1 0,-3-22-1 16,4 11 2-16,-4-11-2 0,0 10 2 0,0-10-2 15,-2 4 2-15,2-4-2 0,0 7 2 0,0-7 2 16,-3 4 0-16,3-4 0 0,-3 8-1 0,3-8 1 16,-5 5 1-16,5-5 0 0,-3 6 0 0,3-6 0 15,-5 5 0-15,5-5 0 0,-5 2 0 0,5-2-1 16,-3 3 0-16,3-3 0 0,-6 3 0 0,6-3-3 0,-7 2 2 16,7-2-2-16,-6 3 2 0,6-3-3 15,-7 0 0-15,7 0-1 0,-11 0 2 0,11 0-3 0,-17 0 2 16,17 0-1-16,-16 0 0 0,16 0 0 0,-19 0 0 15,19 0 0-15,-19 0 1 0,19 0-2 0,-20 0 0 16,20 0 0-16,-14 0 2 0,14 0-3 0,-9 0 1 16,9 0 0-16,-10 0 1 0,10 0-1 0,-8 0 1 0,8 0-1 15,-3 0 2-15,3 0 0 0,-3 0 1 0,3 0-1 16,-2 0 2-16,2 0-3 0,0 0 1 0,0 0-1 16,0 0 0-16,0 0 0 0,0 0-1 0,0 0 0 15,0 0 1-15,0 0-1 0,0 0-1 0,0 0 0 16,0 0 0-16,0 0-1 0,0 0 0 0,0 0 0 15,0 0 1-15,0 0-1 0,0 0 0 0,0 0 0 16,0 0 1-16,0 0-1 0,0 0 1 0,0 0-1 16,0 0 1-16,0 0 1 0,0 0-1 0,0 0 0 15,0 0 0-15,0 0 0 0,0 0 1 0,0 0-1 16,0 0 2-16,0 0-2 0,0 0 0 0,0 0 0 16,0 0 1-16,0 0-1 0,0 0 2 0,0 0-1 0,0 0 0 15,0 0-1-15,0 0 0 0,0 0 0 0,0 0 2 16,0 0-3-16,0 0 1 0,0 0 0 0,0 0 0 15,0 0-1-15,0 0 1 0,0 0-1 0,0 0 1 0,0 0 0 16,0 0 1-16,0 0-1 0,0 0 1 16,0 0-1-16,0 0 1 0,0 0-1 0,0 0 2 0,0 0-2 15,0 0 0-15,0 0 0 0,0 0 1 0,0 0-1 16,2 0 1-16,-2 0-1 0,6 0 1 0,-6 0-1 0,6 1 0 16,-6-1 0-16,7 0 0 0,-7 0-1 0,8 0 0 15,-8 0 0-15</inkml:trace>
  <inkml:trace contextRef="#ctx0" brushRef="#br0" timeOffset="65653.63">28207 9308 552 0,'0'0'0'0,"0"0"0"15,0 0 0-15,0 0 20 0,-3 5 0 0,3-5 0 16,-4 0 2-16,4 0 7 0,-3 0 1 0,3 0-1 16,-3 0 1-16,3 0-30 0,-3 0 0 0,3 0 0 15,-3 0 0-15,3 0-15 0,-4 0 0 0,4 0-1 16,0 0 2-16,0 0-43 0,0 0 1 0,0 0-2 0,0 0 2 16,0 0 35-16,0 0 1 0,0 0-2 15,0 0 2-15,0 0 19 0,0 0 0 0,0 0 0 0,0 0 0 16,0 0 2-16,-1 0 0 0,1 0 0 0,0 0 1 15,0 0 8-15,0 0 2 0,0 0-2 0,0 0 1 16,0 0 9-16,0 0 0 0,0 0 1 0,0 0-1 0,0 0 9 16,0 0 1-16,0 0 1 0,0 0-1 0,0 0 3 15,0 0 1-15,0 0 0 0,1 0 1 0,-1 0-3 16,10 0 1-16,-10 0-1 0,10 0 2 0,-10 0-8 0,14 0 1 16,-14 0 0-16,24 0-1 0,-24 0-9 15,30-5 1-15,-14 2 0 0,0 3 0 0,0-3-4 16,2 1 0-16,-3 1 1 0,0-1-1 0,-1 2-3 0,-1-3 0 15,-2 1 0-15,-1-1 0 0,-1 2-3 0,1-1 1 16,-1 0 0-16,1 2 0 0,-1 0 2 0,1 0 2 16,0 0-2-16,-2 2 1 0,-1-2 2 0,0 0-1 15,-7 0 1-15,8 2 0 0,-8-2-3 0,5 0 1 16,-5 0-1-16,3 0 1 0,-3 0-4 0,1 0 1 0,-1 0 0 16,0 0 0-16,0 0-5 0,0 0 1 15,0 0-1-15,-1 0 1 0,1 0-4 0,-3 0 0 0,3 0 0 16,-12 4 0-16,3-4-2 0,-4 2 1 0,-1 1-1 15</inkml:trace>
  <inkml:trace contextRef="#ctx0" brushRef="#br0" timeOffset="66020.48">28220 9333 690 0,'-2'2'0'0,"2"-2"0"15,0-2 0-15,0 2 0 0,0-4 0 0,0 4 0 0,0 0 1 16,0 0-1-16,0 1 0 0,0-1 0 0,0 0 1 15,0 0-1-15,0 0 0 0,0 0 0 0,0 0 0 16,0 0 0-16,0 0 0 0,0 0 0 0,0 0 0 16,0 0 0-16,0 0 0 0,0 0 0 0,5 0 1 0,-5 0 0 15,11 0 1-15,-11 0 1 0,17 0-1 0,-17 0 3 16,20-4 2-16,-20 4-1 0,19-5 1 0,-19 5 0 16,19-3 2-16,-19 3-1 0,17-4 1 0,-17 4-1 15,19-1 0-15,-19 1 0 0,16-6 1 0,-16 6-1 0,15-7 1 16,-15 7-2-16,14-6 2 0,-14 6-2 15,22-6 1-15,-22 6 0 0,20-7 0 0,-20 7-2 0,19-5 1 16,-19 5 0-16,17-4 0 0,-17 4-5 0,11-2 1 16,-11 2 1-16,8 0-1 0,-8 0-1 0,4 0 2 15,-4 0-2-15,1 0 1 0,-1 0-3 0,0 0 0 16,0 0 0-16,0 0 0 0,0 0-1 0,0 0 0 16,0 0 0-16,-3 2 1 0,3-2-7 0,-6 4 2 0,6-4-2 15,-15 2 1-15,15-2-6 0,-24 6-1 0,24-6 1 16</inkml:trace>
  <inkml:trace contextRef="#ctx0" brushRef="#br0" timeOffset="66270.56">28237 9343 99 0,'-1'0'0'0,"1"0"0"15,-4-2 0-15,4 2 0 0,-4-4 0 0,4 4 0 16,-4 0 0-16,4 0 0 0,-4 0 1 0,4 0 1 16,-4 0-1-16,4 0 0 0,-1 0 1 0,1 0 0 0,0 0 1 15,0 0 2-15,0 0 2 0,0 0-1 0,0 0 0 16,0 0 10-16,0 0 0 0,0 0-1 0,0 0 1 15,0 0 12-15,6 0 1 0,-6 0 1 0,13 0-1 16,-13 0 4-16,14 0 2 0,-14 0 0 0,24 0 0 0,-24 0-2 16,29 0 1-16,-29 0 0 0,29-4 1 15,-14-2 8-15,3 1 2 0,-2 2-1 0,-3 2 1 0,-2-1-4 16,-2 0 2-16,1 1-1 0,0 1 0 0,-1-3-8 16,-1 1 1-16,0 1-1 0,0 1 1 0,0 0-13 15,0 0-1-15,-2 0 0 0,-1 0 2 0,-5 0-11 0,10 0 0 16,-10 0 1-16</inkml:trace>
  <inkml:trace contextRef="#ctx0" brushRef="#br0" timeOffset="74587.14">29864 6719 12 0,'-4'-3'0'0,"4"3"0"15,-5-12 0-15,5 12 0 0,0-26 0 0,0 26 0 16,-8-16 0-16,8 16 0 0,-14 0 0 0,14 0 0 0,-10 2 0 16,10-2 0-16,-3 6 0 0,3-6 0 0,-8 8 0 15,8-8 20-15,-13 7 0 0,13-7 0 0,-17 14 2 16,17-14-7-16,-24 13 2 0,24-13 0 0,-29 12 0 16,13-2-2-16,0-1 0 0,0 4 0 0,-1 0 1 15,-1-1-7-15,1 1 1 0,-1 0 0 0,-1-1 0 0,0 2 0 16,0-1 1-16,1 0-1 0,1 3 1 0,-1 1 1 15,1 2-1-15,-3 2 0 0,0-4 0 0,-3 2-1 16,1 2 2-16,-2-1-2 0,-1 1 1 0,-1-1 2 0,1 3 2 16,1-1 0-16,1 0-1 0,1-2 3 0,0 1 0 15,-1 1 0-15,1 0 1 0,0 2-3 0,0-3 2 16,1 2-1-16,2-2 1 0,3 1-4 0,0 0 2 16,0 0-1-16,2 2 1 0,4 0 1 0,2 1 1 15,2-3-1-15,1 2 1 0,2 0-4 0,3-3 0 16,1-2-1-16,1 6 2 0,1-1-4 0,2 1 0 0,1 0 0 15,2 1 1-15,3-3-3 0,0 1 1 0,1 1-1 16,-1-1 1-16,0-2 0 0,-2 1 0 0,3-1 0 16,0 0 1-16,3 0 0 0,-1 2 0 0,0-4 0 15,2 1 2-15,3-4 0 0,1 2 0 0,-3-4 1 16,2 2 0-16,0 0 1 0,1 1-1 0,-1-2 0 16,0 0 1-16,1-1 12 0,1 0 1 0,0-1 0 15,0-5 0-15,-1 2 4 0,3-3 0 0,-1 2 1 16,-1 1 0-16,1-5-1 0,0 2-1 0,1 0 0 15,-1 0 2-15,2-2-5 0,1-1 1 0,-1-2-1 16,0 2 1-16,0-3-6 0,-2 1 2 0,1 0-1 0,-1-1 1 16,2-4-10-16,1 0 1 0,1 1 0 0,-2 1-1 15,0 0-1-15,1 0-1 0,2 0 0 0,2-5 1 16,1 0 1-16,1-1 1 0,-1 1-1 0,0-3 2 0,2 0 0 16,2-1-1-16,-1 1 1 0,1-3 0 0,-3 1-4 15,3 2 1-15,-4-3-1 0,-1 2 1 0,-4-5-1 16,-1-1-1-16,-1 0 0 0,-3-1 0 0,1 0 0 15,0-2 2-15,-1-1-2 0,1-1 1 0,1-2-5 16,2-2 1-16,-1-1 0 0,-3 1 0 0,1-8-5 16,-2 2 2-16,-1-2-2 0,-2 4 1 0,-2 3-2 15,-1-2 0-15,-2 0-1 0,0 0 1 0,0 2-2 0,-1-4 1 16,-1 2 0-16,1 0 0 0,0 0-1 0,-1 2 2 16,-1-4-2-16,-2 4 1 0,-2-3 2 0,-3 4 0 15,-1-5 1-15,-1 4 0 0,-3-3 5 0,0-1 1 16,-3 1-1-16,-1-1 1 0,-3 1 5 0,0 1 0 15,-2 0-1-15,-1-5 2 0,-2 4 1 0,0-1 1 16,-1 4-1-16,-3-2 1 0,1 2-6 0,0 1 0 0,0 2 1 16,-2 1 0-16,1-1-2 0,-1 3 0 0,-1 0 1 15,-1 1-1-15,-1 3-3 0,-1-4 0 0,-1 4-1 16,-1 0 1-16,0 2-1 0,-2 0 0 0,-1 2 0 16,-2 3-1-16,0-3 0 0,2 5-1 0,-3-2 1 15,-4 0 1-15,0 2-3 0,-1-1 1 0,-2 1-1 16,-1 0 1-16,-1-1-2 0,-1 3 1 0,0-1-1 15,2-2 1-15,1 0-1 0,2 0 0 0,1 4 0 16,0-2 1-16,1 1-3 0,1 2 0 0,3 2 0 16,0 2 0-16,2-1-1 0,1 2 0 0,2 2 0 15,1 0 1-15,2 3-1 0,1 3 0 0,2-2 0 0</inkml:trace>
  <inkml:trace contextRef="#ctx0" brushRef="#br0" timeOffset="76287.63">32453 8300 12 0,'3'-2'0'0,"-3"2"0"16,8-5 0-16,-8 5 0 0,6-6 0 0,-6 6 0 15,4-3 0-15,-4 3 0 0,0 0 0 0,0 0 0 16,-2 0 0-16,2 0 0 0,0 0 0 0,0 0 0 0,0 0 0 16,0 0 0-16,2-5 0 0,-2 5 0 15,12-10 1-15,-12 10 0 0,27-11 1 0,-9 5 1 0,1 1-1 16,2-3 1-16,1 4 1 0,4-3-1 0,-1 3 1 15,1 0 5-15,4 3 1 0,0 1-1 16,-1-3 2-16,-2 1 2 0,0 2 2 0,-1-5-1 0,-2 2 1 0,-4 3 17 16,-1-3 1-16,-1 1-1 0,-2 1 2 0,-3-1 6 15,-2-1 1-15,0 1-1 0,-2 2 2 0,-2-3 2 16,-2 3-1-16,-5 0 1 0,9-4 1 0,-9 4-7 0,7 0 0 16,-7 0 0-16,3 0 1 0,-3 0-9 0,3 0 0 15,-3 0 1-15,2 0 0 0,-2 0-9 0,-2 0 2 16,2 0-2-16,-10 4 2 0,-2-1-18 0,-4 5 0 15,-5-1 0-15</inkml:trace>
  <inkml:trace contextRef="#ctx0" brushRef="#br0" timeOffset="76940.66">32351 8263 677 0,'0'0'0'0,"0"0"0"0,0 0 0 0,16 5 0 16,0-2 1-16,-2 3-2 0,0 1 0 0,-2 1 0 15,-6-4 0-15,-6-4 1 0,5 4 0 0,-5-4 0 16,1 6 0-16,-1-6 0 0,-3 6 0 0,3-6 0 16,-8 13 0-16,0-5 0 0,-1 4 0 0,-1 0 0 0,-1 0 0 15,-2 1 0-15,0-4 0 0,2 4 0 0,2 1 0 16,-1 2 0-16,-1 2 0 0,0-3 0 0,1 0 1 15,4-1-1-15,0-1 1 0,-1-2-1 0,1 0 1 0,1-2 0 16,0-2 2-16,2-1-1 0,1-1 0 0,2-5 2 16,-3 8 0-16,3-8-1 0,-3 4 2 0,3-4-1 15,-3 8 2-15,3-8 0 0,-3 8-1 0,3-8 1 16,-3 2-1-16,3-2 1 0,-4 3 0 0,4-3 1 16,0 3 2-16,0-3-1 0,-1 3 1 0,1-3-2 15,0 2 0-15,0-2 0 0,0 0 0 0,0 0-1 16,0 0 1-16,0 0-2 0,6 0 2 0,0-2 2 0,2-1 0 15,5-5 0-15,5 3 0 0,4 2 3 0,2-2 1 16,-2-2-1-16,1 0 1 0,-3 2 1 0,1 1-1 16,0-4 1-16,1 5 0 0,2 1 3 0,0-1 0 15,0 1 0-15,-2 2 0 0,0 2 0 0,1 1 1 0,1-1 0 16,1 1-1-16,-1 0 1 0,2 2 0 0,-1-1 0 16,1 4 0-16,1 3-4 0,1 2-1 0,-1 3 1 15,-1-3 0-15,-2 2-4 0,0 1 2 0,-4 2-2 16,0-1 1-16,-4 2 1 0,-2 2 1 0,-3-4-1 15,-1 2 0-15,-2 2 1 0,-4-4-1 0,-2 2 0 16,-2 0 2-16,-2-1-3 0,-1-1 0 0,-2 0 0 16,-3 2 2-16,-1-4-4 0,-2-1 1 0,-2-1-1 15,0-1 1-15,-1 1-2 0,-1-2 0 0,0-2 0 16,-3-1 1-16,-1-1-2 0,-2-3 1 0,2 1 0 0,0-3 1 16,1 1-1-16,2 0 0 0,1-3 0 15,-1 0 1-15,1-3 0 0,4 0 1 0,0 1-1 0,0-1 1 16,1 1 3-16,4 2 1 0,-1-4-1 0,1 1 1 15,0-1-5-15,-1 1 0 0,3 2 0 0,-1-4 0 16,5 5-4-16,-5-6 1 0,5 6-1 0,-8-10 1 0,8 10-3 16,-10-8 1-16,10 8-1 0</inkml:trace>
  <inkml:trace contextRef="#ctx0" brushRef="#br0" timeOffset="79648.25">28486 8637 12 0,'0'-2'0'0,"0"2"0"0,-3-12 0 16,3 12 17-16,-5-21 0 0,5 21-1 0,-3-22 1 0,3 22 64 15,-2-10 0-15,2 10 0 0,0-3 0 0,0 3-39 16,-2-1 0-16,2 1-1 15,-3-8 2-15,3 8-24 0,-5-8 0 0,5 8 0 0,-8-16 0 0,8 16-12 0,-9-14-1 16,9 14 1-16,-13-10 0 0,13 10-6 0,-17-5 1 16,17 5 1-16,-26-3-1 0,9 5-1 0,-3-1 0 15,1 3 0-15,0 0 1 0,-2 4 1 0,1 0 0 16,-1 2-1-16,0 1 2 0,-1-2 2 16,1 2 1-16,1 0 0 0,-3 2 0 0,1-3 15 0,-2 2 0 0,0 1 1 15,2 1 0-15,1 0 8 0,0 1 0 16,2-1-1-16,0 0 2 0,2 0-4 0,1 1 1 0,1-1 0 15,3 0 0-15,-1-1-4 0,0-1 0 0,2 4 0 16,1 2-1-16,2-1-2 0,0 2-1 0,0 2 0 16,0-1 2-16,0 1-10 0,1 3 1 0,0-4-1 15,-1 1 2-15,2-2-5 0,1-2 0 0,0 1 0 16,0 1 1-16,2-4-1 0,3 3 1 0,-1 1 1 16,-1 0-1-16,0 0-2 0,1 1 0 0,-1-1 0 15,2 0 0-15,2 0-4 0,1-3 1 0,0-1 0 16,0 2-1-16,2 0 1 0,2-4 1 0,-1-2-2 15,0 2 2-15,2-1-1 0,0 1-1 0,3 0 1 0,2-1-1 16,2 1 1-16,-1 0 1 0,0-2-2 0,2 0 2 16,3-2-1-16,2-1-1 0,-2 0 1 0,-1 2 1 0,-2-2-3 15,0-2 1-15,-1-1-1 0,1 0 2 0,0-2-2 16,0-2 1-16,2 1-1 0,-1-1 1 0,2-1-2 16,4 0 0-16,-1-1 1 0,0-2 0 0,1-2 0 15,-1 0-1-15,2 2 0 0,0-3 2 0,-2-1-3 16,1-1 1-16,-1 1 1 0,0-5-1 0,-1 3-1 15,0-2 2-15,-1-2-1 0,1 1 1 0,0-6-1 16,-1 1 0-16,1-1 1 0,-2 2-1 0,0 1 0 16,-1-3 1-16,-2 2-1 0,-2 1 2 0,-3 0-1 0,1 3 2 15,-1-3-1-15,-2 1 1 0,-2 0 3 0,-1 0 1 16,0-1-1-16,1 1 1 0,1-6 4 0,1 1 0 16,1 1 0-16,-2-2 0 0,-2 1 9 0,-1 1-1 15,1-2 1-15,1 1 0 0,-1 1 1 0,1-2-1 16,-3 2 1-16,-1 1-1 0,1-1-1 0,-3 1 0 15,1 1 1-15,-2 0-1 0,-2 2-1 0,1 3 2 0,-3-2-1 16,1-1 1-16,0 1-5 0,-2 4 1 0,-1-4 0 16,0 2 0-16,-1-2-5 0,1 1 2 0,-1-4-1 15,1 3 0-15,-2 2-6 0,0 2 0 0,0-2 0 16,-1 1 1-16,1 2-3 0,0 0 1 0,-2 2 0 16,-1 0 0-16,-2-1-3 0,0 1 2 0,-1 3-1 15,-2-2 0-15,0-1 1 0,0 4 0 0,2-3 0 16,1 4-1-16,0-1 1 0,1 2 0 0,-1 2 0 15,0-2 0-15,0 0-2 0,1 0-1 0,-1 0 1 16,0 0 1-16,2 0-2 0,1 0 1 0,2 0-1 16,-1 0 2-16,-1 0-4 0,2-2 0 0,0-1 0 0,-1 0 2 15,-1 1-4-15,1 2 1 0,1-3 0 0,0 1 0 16,0 2-1-16,1-3 0 0,7 3 0 0,-9-1 1 16,9 1-1-16,-10 0 0 0,10 0 0 0,-4 0 1 15,4 0-1-15,-5 0 1 0,5 0-1 0,-8 1 2 0,1-1-1 16,1 0 0-16,0 3 0 0,-1-3 1 0,1 0 0 15,0 0 1-15,-1 0-1 0,1 2 1 0,-1 1 0 16,1-3 0-16,0 3 0 0,-2 2 1 0,-3-3 0 0,-2 1 1 16,0 0-1-16,0 2 1 0,1 0-2 0,-1-1 1 15,2 3 0-15,1-6 0 0,4 1 0 0,-1-1 0 16,1 3 0-16,1-4 0 0,5 0-1 0,-5 4 1 16,5-4-1-16,-4 2 0 0,4-2 0 0,-8 3-1 15,8-3 0-15,-10 5 0 0,4-2-2 0,-1 0 2 16,1 0-1-16,0 2 0 0,-2-3-1 0,0 1 0 15,-2 0 0-15,0 2 0 0,3-4-1 0,-1 6 1 16,-2-3 0-16,0 4 0 0,1-3-3 0,-1 1 1 0,1 4 0 16,-1-2 0-16,2 0-4 0,0 0 2 0,-1 0-1 15,-1 4 1-15,-1 1-2 0,-3 4 0 0,2-4 1 16,1 1 0-16,3-1 0 0,-1-2-1 0,2 0 0 16,1 3 1-16,0-1-3 0,1-2 1 0,-2 6-1 15,1-1 2-15,0 0-2 0,-1 2 0 0,3-3 0 16,-3 1 0-16,2 2-1 0,1-3 1 15,-1 0-1-15,0 1 2 0,0-1-1 0,2 1 0 16,0-3 0-16,0 0 1 0,1-1 1 0,1-1 0 0,1-1 0 16,0 1 1-16,0-3 2 0,1 1 1 0,2 2 0 0,0 2 1 15,2 0-1-15,0-1 1 0,0 1-2 0,1-2 2 16,1 0-1-16,1 2 1 0,-2-5 0 0,0-2 0 16,1 0-1-16,-1 2 2 0,2 0-1 0,0-1 1 15,2-1 0-15,-1 2 0 0,2-3 0 0,2 3 0 0,1-4 0 16,1 3 1-16,2 2 1 0,-1-4-1 15,2 1 1-15,-1 1 0 0,-2-1 0 0,-1-1 1 0,0-2-1 16,1 2 1-16,-3-2 1 0,1 1-1 16,0-4-1-16,-2 2 2 0,3 1-1 0,1 0 0 0,-1 2 0 15,0-3-1-15,2-1 0 0,-1 1 1 0,-1 1-1 16,0-3 0-16,-1 2-1 0,0-1 1 0,0 1-1 0,-1 1 0 16,8-1 1-16,-1 1 0 0,0-3-1 0,0 1 0 15,-2 1 0-15,-1-1 0 0,0 3 0 0,0-3 2 16,-5 1-2-16,1-1 1 0,-1 3 0 0,0-4 0 15,2 0 1-15,-2 0-1 0,0-4 1 0,0 3 1 0,7-2-1 16,-1-2 0-16,1 2-1 0,-1-2 0 0,-1-3 0 16,0 0 0-16,0-5-2 0,-2 2 0 0,1-1 0 15,-1-1 0-15,0 0-1 0,-1 1 1 0,0-1 0 16,-2 2 0-16,0-2-1 0,0 1 1 0,-1 1 0 16,0-1 0-16,-1 3-1 0,1-4 1 0,-4 5-1 15,0-3 1-15,1 2-2 0,-2 1-1 0,4-13 1 16,-1 4 1-16,-2-2-2 0,1-2-1 0,-2 1 1 15,-2-1 1-15,-2 1-3 0,-1-1 1 0,0 0-1 16,-3 1 1-16,0 1-1 0,-3 1 1 0,-1-1-1 16,1 2 2-16,0 1-2 0,-2-3 1 0,0 5-1 0,-2-2 2 15,0 0-2-15,1 2 1 0,1 3 0 0,-2 3 0 16,1-3 2-16,-1 1 1 0,10 10-1 0,-11-8 0 16,5 1 1-16,1 2 0 0,5 5 0 0,-10-8 1 0,10 8-2 15,-11-11 0-15,5 6-1 0,-1 0 1 0,-1 1-2 16,1 0-1-16,-8-7 1 0</inkml:trace>
  <inkml:trace contextRef="#ctx0" brushRef="#br0" timeOffset="80677.83">29522 7856 12 0,'0'0'0'0,"0"0"0"0,0-1 0 0,0 1 80 16,0-11-1-16,0 11 1 0,0-8 0 0,0 8-1 16,0 3 1-16,0-3 0 0,0 1-1 0,0-1-48 15,0 4 0-15,0-4-1 0,6 3 2 0,-6-3-13 16,18 0 1-16,-18 0 0 0,30 0 0 0,-8-3-8 0,2-1-1 16,0 0 0-16,0-1 0 0,0 2 7 0,1 1 1 15,2-3-1-15,2 2 1 0,0-2 5 0,0 2-1 16,1-1 1-1,2 4 0-15,0-4-1 0,-1 4 2 0,1 0-2 0,-1 0 2 0,-3 0-1 0,-1 4 0 16,1-4 1-16,-3 1 0 0,-1 2 2 0,0-3 0 0,-3 2 0 16,-2-1 1-16,-3 4-4 0,-5-3 1 0,0 1 0 15,-1 0 0-15,-4-3-8 0,-3 0 1 0,-3 0-1 16,8 2 1-16,-2 1-5 0,-1-3 2 0,-5 0 0 16,7 3-1-16,-7-3-5 0,4 5 1 0,-4-5-1 15,4 1 1-15,-4-1-4 0,1 4 0 0,-1-4-1 16,-5 3 2-16,5-3-5 0,-12 3 2 0,-1-3-2 15,-6 0 1-15,-4 0-3 0,1 0 1 0,-2 1-1 16,2 3 1-16,4-4-2 0,2 0 0 0,2 0 0 16</inkml:trace>
  <inkml:trace contextRef="#ctx0" brushRef="#br0" timeOffset="81138.37">29692 7940 577 0,'0'0'0'0,"0"0"0"16,0 0 0-16,0 0 0 0,-11-8 0 0,11 8-5 16,-1-3-1-16,1 3 1 0,0 3-1 0,0-3-18 15,0 0 2-15,0 0-2 0,0 2 2 0,0-2-8 16,0 3 0-16,0-3 1 0,0 0 0 0,0 0 9 0,0 2 0 16,0-2 0-16,0 3 0 0,0-3 7 0,0 3 1 15,0-3-2-15,0 3 2 0,0-3 3 0,0 2 1 16,0-2-1-16,0 0 1 0,0 0 3 0,0 0-1 15,0 0 0-15,0 0 1 0,0 0 0 0,0 3 1 16,0-3-1-16,4 0 2 0,-4 0 0 0,7 0-1 0,-7 0 1 16,17 0-1-16,2-3 7 0,5-2-1 0,2 0 0 15,-1 2 0-15,2 0 17 0,2 1 2 0,1-1-1 16,1 0 0-16,-1 1 22 0,2-4 0 0,3 1 0 16,-2 4 0-16,1-3 1 0,-2 4 0 0,-2 4-1 15,0-4 1-15,-1 1-8 0,0 2 1 0,-4-3-2 16,1 4 2-16,-4-3-13 0,-1 2 0 0,-2-1 1 15,-2 1 0-15,-2 0-8 0,-3 2 2 0,-2-3-1 16,-2 1 1-16,-8-3-4 0,6 3-1 0,-6-3 0 16,0 1 2-16,0-1-9 0,0 0 0 0,0 0 0 15,-3 2 1-15,3-2-5 0,-6 5 1 0,-2-5 1 0,-7 1-1 16,-5 3-3-16,-6-4 1 0,1 0 0 0,1 0 0 16,3 0-1-16,0 0 0 0,1 0 0 0,-4-5 0 15,0 2-10-15,0 1 1 0,2 0-1 0</inkml:trace>
  <inkml:trace contextRef="#ctx0" brushRef="#br0" timeOffset="81506.32">29664 7897 87 0,'0'-1'0'0,"0"1"0"0,-4 0 0 0,4 0-1 0,-1 0 0 15,1 0 0-15,-2 0 1 0,2 0-1 0,0 0-1 16,0 0 1-16,0 0 1 0,0 0-1 0,0 0 0 15,0 0 0-15,2 0 1 0,-2 0-1 0,11 3 0 16,-11-3 0-16,21 5 1 0,-21-5-2 0,27 8 2 16,-27-8-1-16,27 1 1 0,-27-1-1 0,24 7 1 15,-24-7-1-15,25 1 1 0,-25-1 3 0,23 0 1 0,-23 0-1 16,30 3 1-16,-13-6 9 0,1 2 0 16,1 1 1-16,2 0-1 0,1 0 14 0,2 1 0 0,-2-1 0 15,1 0 1-15,-3 0 1 0,0 0 2 0,0 0-1 16,1-1 0-16,0-3 7 0,-1 4 2 0,0-3-1 15,-1 2 0-15,-2 1-16 0,-1 0 1 0,-2 0-1 16,-1 0 2-16,-5 1 4 0,-1 2 0 0,-7-3 0 16,9 0 0-16,-9 0-3 0,5 0 0 0,-5 0 1 15,3 0 0-15,-3 0-6 0,2 0 0 0,-2 0 1 16,0 0 0-16,0 0-6 0,0 0-1 0,0 0 1 0,0 0 0 16,0 0-3-16,-3 0-1 0,3 0 0 0,-15 0 0 15,-1 2-5-15,-8 4 0 0,2-3-1 0</inkml:trace>
  <inkml:trace contextRef="#ctx0" brushRef="#br0" timeOffset="81923.03">29761 7927 452 0,'0'0'0'0,"0"0"0"16,0 0 1-16,0 0 0 0,-5-19 0 0,5 19-1 15,-3-4 0-15,3 4 0 0,-3 4 0 0,3-4-6 0,-4 4 2 16,4-4-2-16,0 1 2 0,0-1-14 0,0 0 1 15,0 0-1-15,0 3 1 0,0-3-3 0,0 0 1 16,0 0-1-16,0 0 1 0,0 0 4 0,0 2 2 16,0-2-2-16,0 0 2 0,0 0 3 0,0 0 1 0,0 0-2 15,0 0 3-15,0 0 2 0,0 0 1 16,0 0 1-16,0 0-1 0,0 0 4 0,0 0 0 0,0 0 0 16,7 0 0-16,-7 0 1 0,14 0 0 0,-14 0 0 15,29-2 0-15,-8-2 2 0,1-3 0 16,0 3 1-16,-3 0 0 0,-1 3 0 0,-2 1 1 0,1 0-1 15,3 0 1-15,0 0 8 0,1-5 0 0,-2 2 1 16,0 3-1-16,-1-3 1 0,-1 1 2 0,-2 2-2 16,-3-3 2-16,-4 3-2 0,-3 0 1 0,-5 0-1 15,5 0 1-15,-5 0 7 0,3 0 1 0,-3 0-1 16,3 0 0-16,-3 0-1 0,3 0 1 0,-3 0-1 16,4 0 1-16,-4 0-11 0,3 0 0 0,-3 0 0 15,1 0 0-15,-1 0-3 0,-1 0 0 0,1 0 0 0,0 0 1 16,0 0-4-16,-3 0 1 0,3 0-1 0,-5 3 2 15,5-3-4-15,-8 5 1 0,-2-2-1 0,1 2 2 0,-4-4-2 16,-1 3 1-16,-1-1 0 0</inkml:trace>
  <inkml:trace contextRef="#ctx0" brushRef="#br0" timeOffset="82273.42">29770 7912 363 0,'0'0'0'0,"0"0"5"0,0 0 0 15,0 0 0-15,4-11 0 0,-4 11-1 0,-2-2 0 16,2 2 1-16,0 5-1 0,0-5-5 0,-2 0 1 16,2 0 0-16,-1 1 0 0,1-1-15 0,0 3 1 0,0-3-1 15,0 4 1-15,0-4-3 0,0 0 1 0,0 0 0 16,0 0 1-16,0 0 1 0,6 0 1 0,-6 0-1 15,21-8 2-15,0 0 2 0,4 0 1 0,1 3 0 16,-2-1 0-16,-2 4 2 0,-1-1 2 0,-1 0-2 16,3 1 1-16,2-1 2 0,2 2-1 15,2-1 1-15,-2 0-1 0,-2 2 2 0,1 0 0 0,-2 2-1 16,-2 0 1-16,-3-1-1 0,-1 2 2 0,-4 0-1 16,-4 2 1-16,-2-5-1 0,-3 2 1 0,-5-2 0 15,6 3 0-15,-6-3-1 0,5 3 1 0,-5-3 0 0,6 5 1 16,-6-5 0-16,3 1 1 0,-3-1 0 0</inkml:trace>
  <inkml:trace contextRef="#ctx0" brushRef="#br0" timeOffset="85738.22">19678 8464 12 0,'0'-1'0'16,"0"1"0"-16,0-16 0 0,0 16 0 0,-5-29 0 15,5 29 0-15,0-23 0 0,0 23 0 0,-3-12 0 16,3 12 0-16,-5-1 0 0,5 1 2 0,-3-3 1 16,3 3 1-16,-8-2-1 0,8 2 56 0,-17-14-1 15,17 14 0-15,-21-14 2 0,21 14-34 0,-22-8-1 16,22 8 1-16,-24-7 1 0,24 7-3 0,-26-1 0 15,26 1 1-15,-30 3 0 0,14 2-4 0,-5 1 1 0,4 2 1 16,1 3-1-16,3 0-6 0,-3 2 0 16,2-1 0-16,-1 4-1 0,-1-3 2 0,-1 3 1 0,1-2-1 15,3 5 1-15,0-3 12 0,1 4 0 0,0-2 1 16,3 2-1-16,1 1 1 0,2 0 1 0,-1-1-1 16,1 1 1-16,1-1-9 0,2 3 2 0,3-3 0 15,0-2-1-15,1-3-6 0,6 1 1 0,-2-3 0 16,3 0 0-16,-4 2-5 0,4-2-1 0,0 3 1 15,0-5-1-15,3 0-7 0,4 0 0 0,-2 0-1 16,1-1 2-16,2-2-4 0,0 0 2 0,1-1-1 16,2 1 1-16,2 0-3 0,0 0 1 0,-2 0 1 15,0 2-1-15,-1-2 2 0,-1-1 0 0,-1 1 0 0,-2-1 0 16,-1 1 1-16,-2 0 1 0,-1-1-2 0,-2 1 2 16,-2-1-3-16,-1-3 2 0,-5-4 0 0,8 13-1 0,-5-5-1 15,-1 2 0-15,-1 1 1 0,1 3-1 0,-2 3 0 16,-3 1-1-16,0-2 0 0,-2-4 1 0,-3 1-3 15,-2-4 0-15,-1 1 0 0,2-1 0 0,-4-4-1 16,0 1 0-16,-3-1 0 0,-1 0 0 0,-3 3-1 16,-2-3 1-16,0-1 0 0,0 3 0 15,-1-6-1-15,1 2 1 0,1-3-1 0,5 0 1 0,-1-3-1 16,1-1-1-16,1-1 1 0,3-2 0 0,1 3 1 0,-1-1 0 16,3 0 0-16,4 0 0 0,5 5 1 0,-3-9 0 15,0 3 1-15,1-2-1 0,2 0 2 0,2-3 2 16,1-2-1-16,0-4 1 0,2-4 1 0,3-7 2 15,3-1 0-15,0 2 0 0,0 2 1 0,2-1 0 16,1 0 0-16,2-1 0 0,-3-2-1 0,3-3-1 16,1 4 1-16,1-1 1 0,0 1-2 0,-3 3 1 0,1-4-1 15,0 4 0-15,2 1-3 0,3-3 0 0,-4 5 0 16,-1 1 0-16,-2 6-3 0,-2-1 2 0,-1 3-1 16,-2 2 0-16,-1 1-1 0,-5 4 0 0,2 0 0 15,0 3 1-15,-5 3-1 0,0-5 0 0,0 5 0 16,0-8 1-16,0 8 0 0,0-6 2 0,0 6-2 15,-6-13 1-15,2 3 2 0,1 3-1 0,-5-5 1 16,4 5 0-16,-4-1 2 0,1 1 0 0,1-1 0 0,-1 4 1 16,1 0-1-16,-2 0 1 0,0 1 0 15,3 3 1-15,5 0 0 0,-11-5 1 0,5 5 0 0,-1 0 0 16,7 0 5-16,-9 0 1 0,3 5-2 0,-1-1 2 16,-4 7 0-16,1-1 0 0,-2 6 1 0</inkml:trace>
  <inkml:trace contextRef="#ctx0" brushRef="#br0" timeOffset="86283.06">20319 8060 892 0,'-2'0'0'0,"2"0"0"15,-3 0 0-15,3 0 30 0,-5-4 1 0,5 4 1 16,-13-5-1-16,13 5 7 0,-12-3 2 0,12 3-2 16,-8-3 1-16,8 3-38 0,-7 0 1 0,7 0 1 0,-1 0-1 15,1 0-10-15,-5 0 1 0,5 0-1 0,-3 0 2 16,3 0-37-16,-3 0 2 0,3 0-2 0,-2 3 1 16,2-3-8-16,-5 3 1 0,5-3-2 15,-5 8 2-15,5-8 12 0,-9 16 0 0,9-16 0 0,-15 33 1 16,8-12 13-16,-3 2 1 15,2 3-1-15,0-1 1 0,0 0 11 0,3 2-1 0,-1 2 1 0,1 2 0 0,-1 7 4 16,-1 0 2-16,3 5-2 0,-1 3 1 0,-2 5 5 16,1 4 1-16,1 2-1 0,2 2 1 0,3 2 5 15,-5 4-1-15,2 3 1 0,2 2 0 0,-1 0 9 16,0 4 0-16,2-3 1 0,-3-1-1 0,2-2 3 0,-3 0 1 16,0 2-1-16,-1 0 1 0,-3 1 2 0,-2 3 1 15,-1-4 0-15,-2 0 0 0,-3-2-3 16,0 0 0-16,1-5 0 0,0-8 0 15,2-5-9-15,-1-8 1 0,1-4-1 0</inkml:trace>
  <inkml:trace contextRef="#ctx0" brushRef="#br0" timeOffset="87150.04">21106 8097 338 0,'2'-2'0'0,"-2"2"0"16,1-6 0-16,-1 6 11 0,0-8 0 0,0 8 0 16,-1-6 0-16,1 6 9 0,-2-3 2 0,2 3-1 15,-1 0 0-15,1 0 0 0,0 0 0 0,0 0-1 16,-5 7 1-16,5-7-11 0,-16 21 2 0,1-5-1 15,0 6 0-15,-5 5 15 0,-2 6 0 0,1-3 0 16,2 0-1-16,5-1 10 0,-2 1 0 0,2 0 0 16,-1 0 0-16,1-1-2 0,0-2 2 15,1-1-1-15,2 3 0 0,1-1-4 0,4 1 0 0,-4-1 0 16,2 3 1-16,0 0-9 0,0-1 0 0,0 5 1 16,0-2 0-16,0 4-6 0,0 1 1 0,2-2-1 0,0-3 1 15,-1-1-6-15,4-2 1 0,-2-1-1 0,4-2 1 16,1-4-4-16,0 0 2 0,3-3-1 0,2 1 0 15,1-1-8-15,2 1 1 0,3-2 0 0,2-6 0 16,1-1-3-16,2-1 0 0,2-1 0 0,-4-2 1 0,5 0-2 16,-1 0 1-16,1-1 0 0,-2-3 0 0,1 0-2 15,-1-2 1-15,1 0-2 0,-1-2 2 0,3-4-1 16,0 0 0-16,1-4 0 0,-2-5-1 0,0-1 1 0,2-2 0 16,0-3 0-16,-4-2-1 0,2-2 0 0,-4-3 0 15,-1-1-1-15,-1 2 2 0,0 0 0 16,-5-2 1-16,0 1-1 0,-4 0 1 0,-2 0 0 15,-2 1 1-15,-3 1-1 0,-2 0 1 0,-1 2 0 0,-2 3 0 16,-4 2 0-16,0 1 0 0,-3 3 0 0,1 1 1 16,0-1-1-16,-7 3 1 0,2 4 5 0,-2-2 0 15,0 8-1-15,-3 0 1 0,-1 5 7 0,-4 4 2 16,1 3-1-16,-1-1 1 0,0 3 4 0,-1 2 0 0,1 3 0 16,1-2 0-16,-1 2 5 0,2 0-1 0,0-1 1 15,6-1 0-15,3-1-4 0,2-2 0 0,4-1 0 16,1-2 0-16,3 0-7 0,3-5 0 0,2 1 1 15</inkml:trace>
  <inkml:trace contextRef="#ctx0" brushRef="#br0" timeOffset="87854.43">21983 7983 803 0,'0'-2'0'0,"0"2"0"16,3-8 0-16,-3 8 17 0,0-12 1 0,0 12 0 16,0-7 0-16,0 7 9 0,0-1 0 0,0 1-1 0,0 0 3 15,0 0-22-15,0 0 1 0,0 0 0 16,0 0 1-16,0 0-9 0,0 0 1 0,0 0-1 15,-2 8 1-15,2-8-2 0,-6 22 0 0,1-2 0 0,-1 4 1 16,-2 3-3-16,-2 6 0 0,2-4 1 0,0-2 0 0,-1 0 0 16,1-4 0-16,1 0 1 15,1 4 0-15,0-2 0 0,-1-1 1 0,3 4-1 0,0-3 1 0,-2 4 0 16,1-4 0-16,4 4 0 0,1 2 0 0,-4 3 0 16,3 2 0-16,1 2 0 0,0 3 1 0,-2 4 2 15,1 4 1-15,1 1-1 0,0 4 2 0,0 2 1 16,0 2 2-16,-2 4 0 0,0-3 0 0,2 1 3 15,0-3 0-15,-1 0 1 0,-1 0 0 0,1 0 1 16,-3 0 2-16,0 0 0 0,-3-2-1 0,-1-1-4 0,-1 1 2 16,-2-4-2-16,-2-2 1 0,0-1-5 0,0-4-1 15,-1-1 1-15,-2-2 0 0,0-3-3 0,0-2 0 16,2-3-1-16,-1 1 2 0,3-6-5 0,-1-4 1 16,5-2 0-16</inkml:trace>
  <inkml:trace contextRef="#ctx0" brushRef="#br0" timeOffset="91427.03">22271 8167 12 0,'0'3'0'15,"0"-3"0"-15,0-5 0 0,0 5 0 0,0-3 0 16,0 3 0-16,0-2 0 0,0 2 0 0,0 2 0 0,0-2 0 16,0 0 0-16,0 0 4 0,0 0 2 0,0 0 0 15,0 3-1-15,0-3 4 0,0 5 0 0,0-5 0 16,-3 3 0-16,3-3 0 0,0 13 1 0,0-13-1 16,-3 20 1-16,3-20 10 0,-7 29 1 0,4-12-1 15,-2 0 0-15,-1 1 5 0,0-1-1 0,-1 1 1 16,1 1 1-16,0-5 2 0,-1 0 1 0,1 0 0 15,-1 2 0-15,3-1 0 0,-1-3 0 0,0 1-1 16,0 1 1-16,1 0 2 0,-1 1 2 0,2-1-1 16,1 2 1-16,2 1-7 0,-2-1 0 0,1-2-1 0,1 2 1 15,1 0-6-15,1 1 2 0,3-1-2 0,-4 0 1 16,3 1-6-16,-1-1-1 0,3 0 1 0,2 1 1 16,3-1-10-16,-1 0 2 0,3 0 0 0,-1 0 0 15,1 0-5-15,0-1 2 0,1 0-2 0,1-4 2 0,-1-2-4 16,0-1 1-16,2 0 0 0,-3 2 1 15,1-2-2-15,-1-2 1 0,1-3 0 0,-1 2 0 0,0-4-2 16,3 3 2-16,0-4-1 0,-4 0 0 0,0 0 0 16,-1-4 0-16,0 3 0 0,0-4 0 0,0 2 2 15,-1 0-1-15,1-2 0 0,-3-3 0 0,5-1 2 0,-4-1-1 16,1 1 0-16,-2-3 1 0,0 0-3 0,0-1 1 16,0 0 0-16,-2 1 1 0,-1-2-1 0,0-4 1 15,1 1-1-15,0 1 2 0,-1-5 3 0,0 1-1 16,0-1 1-16,-2 2 1 0,0-1 5 0,-3-3 2 15,2 1 0-15,-2 0-1 0,-2-2 6 0,2 1 1 16,-3 0-1-16,0 3 1 0,-2-4 3 0,-3 3 0 16,-2 2 1-16,1 0 0 0,-1 0 1 0,1 0-1 0,-1 0 1 15,-4 4 0-15,1-4-5 0,-1 3 1 16,1 2-1-16,0-2 0 0,2 3 4 0,2 2 0 0,-4 1-1 16,0-2 2-16,-1 2 3 0,-1 1 2 0,3 1-2 15,-6 0 1-15,2 3-9 0,0 0 1 0,0 1-1 16,-1 4 0-16,-1 4 3 0,-3 1-1 0,1 3 1 15,-3 0 0-15,-1 5-2 0,-1-1 0 0,-1 7 1 16,-1 7 1-16,-1 2-13 0,-3 2 1 0,1 5 0 16</inkml:trace>
  <inkml:trace contextRef="#ctx0" brushRef="#br0" timeOffset="92305.53">20830 9685 438 0,'2'0'0'0,"-2"0"0"0,2-6 0 0,-2 6 32 16,-4-13 0-16,4 13 0 0,2-14 0 0,-2 14 11 0,6-16-1 16,-6 16 1-16,7-21 0 0,-7 21-31 0,4-17 2 15,-4 17-1-15,5-14 1 0,-5 14-11 0,3-8 1 16,-3 8 0-16,2-7 0 0,-2 7-2 0,0-3 1 15,0 3-1-15,0-3 1 0,0 3-2 0,0-5 2 16,0 5-1-16,0-5 0 0,0 5 0 0,0-3 2 0,0 3-2 16,0-3 1-16,0 3 2 0,0-1-1 0,0 1 1 15,0 0 0-15,0 0 2 0,0 0 0 0,0 0 0 16,0 0 1-16,0 0-3 0,0 0 1 0,0 0-1 16,0-4 2-16,0 4-2 0,0-3-1 0,0 3 1 15,0-1 0-15,0 1 3 0,0-5 1 0,0 5-1 16,0-3 1-16,0 3 10 0,-2-3 1 0,2 3-1 15,0-2 1-15,0 2 4 0,-3-5 1 0,3 5-1 16,-1-3 1-16,1 3-3 0,0-3 2 0,0 3-2 16,0-3 2-16,0 3-3 0,0-2 1 0,0 2-1 15,0 0 1-15,0 0-2 0,0 0 0 0,0 0-1 16,0 0 1-16,0 0-7 0,0 0 2 0,0 0 0 0,0 0-1 16,0 0 0-16,0 0-1 0,0 0 1 0,1 0 0 15,-1 0-4-15,7 0 2 0,-7 0-1 0,3-3 0 16,-3 3-4-16,3-3 1 0,-3 3-1 0,3-2 1 0,-3 2-4 15,2-5 0-15,-2 5 0 0,0 0 0 16,0 0-3-16,0 0 0 0,0 0 0 0</inkml:trace>
  <inkml:trace contextRef="#ctx0" brushRef="#br0" timeOffset="93205.44">20846 9498 740 0,'0'-2'0'15,"0"2"0"-15,0-4 0 0,0 4 7 0,0 0 1 0,0 0-2 16,0 0 2-16,0 0-1 0,0 0 0 0,0 0 0 16,0 0 0-16,0 0-3 0,0 0-1 0,0 0 0 15,0 0 1-15,0 0-4 0,0 0 0 0,0 0 0 16,0 0 1-16,0 0-3 0,0 0 1 0,0 0-1 15,0 0 1-15,0 0-3 0,0 0 1 0,0 0-1 16,0 0 1-16,0 0 1 0,0 0 0 0,0 0 1 16,0 0 0-16,0 0 0 0,0 0 1 0,0 0 0 15,0 0 0-15,0 0 0 0,0 0 0 0,0 0 0 16,0 0 0-16,0 0 1 0,0 0 0 0,0 0 0 16,0 0 1-16,0 0 0 0,0 0 0 0,0 0 0 0,0 0 2 15,0 0-1-15,0 0 1 0,0 0 0 0,-1 0 0 16,1 0 8-16,0 0-1 0,0 0 0 0,-3 0 0 15,3 0 5-15,-2 0 1 0,2 0-2 0,-2 0 2 0,2 0 5 16,-1 0-1-16,1 0 0 0,0 0 1 0,0 0-3 16,-3 0 0-16,3 0 0 0,-4 0 1 0,4 0-3 15,-3 0 0-15,3 0 0 0,-1 0 0 0,1 0-8 16,0 0 0-16,0 0 0 0,-2 0 2 0,2 0-8 0,-3 0 1 16,3 0 0-16,-3 1 0 0,3-1-3 15,0 3 2-15,0-3-1 0,-5 5 0 0,5-5-1 0,-8 5 0 16,8-5 0-16,-14 13 1 0,14-13-2 0,-16 19 0 15,16-19 0-15,-15 20 1 0,15-20-1 0,-9 16 1 16,9-16 0-16,-13 21 0 16,13-21 1-16,-10 22 2 0,10-22-2 0,-11 27 1 0,6-11 1 0,1 1 0 15,-1-1 1-15,0-4-1 0,0 0 2 0,2-3-1 16,3-1 1-16,0 0 0 0,0 0 1 0,0 0 1 0,0 1 0 16,0 2 0-16,0-3 1 0,0 2 1 0,3 1-1 15,0 1 1-15,-1 3-2 0,1 1 1 0,2-2 0 16,1-2 0-16,1-2-3 0,-1-2-1 0,1 3 1 15,1-2-1-15,1 3 1 0,1 0 1 0,-1-4-2 16,1 0 2-16,-4-2-2 0,2 1-1 0,0-6 1 16,-2 1-1-16,1-1-2 0,-1-1 0 0,1-1 1 15,1-1 0-15,3 1-2 0,-2 1 0 0,2-5 0 16,2 0 1-16,-3-3-2 0,1-1 0 0,2-1 0 0,-5 2 1 16,1 0-1-16,1 1 0 0,-2-1 0 0,0 0 0 15,0-2 0-15,-2 1 0 0,0-2 0 0,-1-2 0 16,0-4 0-16,1-1 0 0,-1 1 0 0,1-1 1 15,1-1-1-15,-1-3 1 0,-1-2 0 0,0 4 0 16,-5-4 0-16,1 0 0 0,1 2 1 0,-2-3 0 16,0 1 0-16,0-1 1 0,-2 1 0 0,1 3 0 15,-2 6 2-15,-2-3-1 0,0 4 1 0,0 0-1 0,0 3 4 16,1 3 0-16,-1 0 0 0,0 3-1 0,5 5 5 16,-9-6-1-16,2 4 0 0,-1 2 0 0,-1-3 7 15,-1 3 0-15,-6 3 0 0,0-1 1 0,-3 1 7 16,-2 2 1-16,2 1-1 0,0 2 1 15,2 1 4-15,1 2 1 0,0-3-1 0,0 2 0 16,0 1-7-16,0 2 1 0,2-1-1 0,-4 4 1 0,2-3-1 16,0 3-1-16,-1-1 1 0,-1 3-1 0,-1-1-11 0,-3 2 0 15,1-3 0-15</inkml:trace>
  <inkml:trace contextRef="#ctx0" brushRef="#br0" timeOffset="93839.12">19987 10068 1155 0,'0'0'0'0,"0"0"0"0,0-3 0 0,0 3 9 16,0-3 1-16,0 3-1 0,0-2 2 0,0 2-4 15,0-5 1-15,0 5 0 0,0 0 0 0,0 0-8 16,0 0 1-16,0 0-1 0,0 0 1 0,0 0-3 0,0 0 1 15,0 0-1-15,0 0 0 0,0 0-10 0,0 0 1 16,0 0-1-16,0 0 0 0,0 0-1 0,0 0 1 16,0 0-2-16,0 0 2 0,0 0 4 0,2 2 0 15,-2-2 0-15,11 3 0 0,-11-3 3 0,21 5-1 16,-21-5 0-16,28 8 1 0,-10-3 1 0,3-1 2 16,-1 1-1-16,3-2 1 0,1 0 2 0,1-3 0 15,4 2 0-15,-1 0 0 0,4-2 0 0,2 0 0 0,1 1 0 16,0-1 0-1,2 0 1-15,1 3 0 0,3-3 0 0,1 0 1 16,-2 0 2-16,3-3-1 0,3 0 0 0,0 1 2 0,2-4 0 16,1 0 2-16,2 1-1 0,2 2 0 0,1 0-2 0,2 1-1 15,0-1 1-15,-1-2-1 0,3 0 4 0,-1 2 1 0,1-3-1 16,-4 1 1-16,2-1-4 0,-2-2-1 0,0-2 0 16,-1 1 2-16,-2 1 2 0,-2-2-1 0,-1-1 1 15,-4 2 1-15,-4-1 3 0,-2 4 0 0,-1-2 1 16,-3 0-1-16,-4-1 3 0,-1 1 2 0,-6 1-1 15,-2 3 0-15,-5 2 1 0,-5 2 0 0,-1-1 0 16,-4-1-1-16,-6 2 2 0,3 0 0 0,-3 0 0 0,0 0 0 16,0 0-4-16,0 0 2 0,0 0-1 0,0 0 1 15,0 0-4-15,0 0 0 0,0 0 0 0</inkml:trace>
  <inkml:trace contextRef="#ctx0" brushRef="#br0" timeOffset="94730.68">20859 10220 690 0,'3'-5'0'0,"-3"5"0"0,8-4 0 16,-8 4 28-16,3-4 1 0,-3 4-1 0,7-3 1 15,-7 3 20-15,3 0 2 0,-3 0-2 0,3 0 2 16,-3 0-42-16,5 3 0 0,-5-3 0 0,0 0 0 0,0 0-9 16,0 0 0-16,0 0 0 0,-3 0 1 0,3 0-4 15,-3 5 0-15,3-5 0 0,-16 16 1 0,0-2-2 16,-3 4 2-16,1-1 0 0,2-1 0 0,2 0 2 15,1 1 0-15,0-1 0 0,0 0 1 16,1 1 4-16,1-1 2 0,-2 0 0 0,2 0 0 0,1 1 9 16,-3-1 2-16,5 0-1 0,0 1 1 0,4-3 0 15,0 2 1-15,3 0 0 0,-2 0 0 0,-1 0-2 16,3-2 1-16,-4 0 0 0,3-1 0 0,2-2-2 16,0 2-1-16,0 1 1 0,0 2 1 0,2 3-2 0,3 1-1 15,1 1 1-15,1-5 0 16,-3-2-3-16,4 0-1 0,0 1 0 0,-1-1 1 0,1 0-1 15,0 0 0-15,0-1-1 0,0 0 1 0,0-4-3 0,1 4 1 0,2-2 0 16,2-2 0-16,-3-2-1 0,2 1 1 0,3-4 0 16,2 4 0-16,-2 0-3 0,1 0 2 15,1-3 0-15,2-4 0 0,-3-1-2 0,2-1-1 0,-1-1 1 16,1 1-1-16,1-2 0 0,0-1-1 0,-2 1 1 16,-1-2-1-16,0-1 3 0,-1 1 1 0,-1 1 0 15,-3-1 0-15,-1 2 1 0,-2-2 1 0,-8 5-1 16,8-6 1-16,-8 6 1 0,9-7 0 0,-9 7 0 15,8-11 1-15,-5 5-2 0,2 1 1 0,-3-1 0 0,-1-2 0 16,1-2 2-16,0-1 0 0,-2-3 0 0,-2-2 0 16,-1-1-3-16,1-2 1 0,-6 1-1 0,3 4 2 15,-4 0-3-15,-1 1 0 0,1 4 0 0,-1 1 0 16,1 0 0-16,-1 2 0 0,1 1 0 0,-7 0 0 0,-2 2-2 16,-1 1 2-16,0 2 0 0,3 2 0 0,-2 1-3 15,2 2 0-15,-4 1-1 0,1 0 1 0,-1-1-4 16,1 2 1-16,0 0 1 15,3 1-1-15,-1 2 0 0,1 1 2 0,-2-3-2 0,2 1 2 16,2 2-1-16,1-3 1 0,2 2-1 0,1-2 2 16,4-2 0-16,-2-1-1 0,3 1 1 0,-3 2 0 0,-1 3-2 0,1 0 0 15,0 2 1-15,0 1-1 0,-5 2 1 16,0 3 0-16,1 2 0 0,-1-4 0 0,2 0 0 0,1-2-1 16,4-3 1-16</inkml:trace>
  <inkml:trace contextRef="#ctx0" brushRef="#br0" timeOffset="96189.28">20422 11295 12 0,'0'0'0'0,"0"0"0"16,2-5 0-16,-2 5 0 0,3-4 0 0,-3 4 0 15,2-8 0-15,-2 8 0 0,0-3 0 0,0 3 0 16,0-2 1-16,0 2 30 0,6 0 2 0,-6 0-1 16,5-2 1-16,-5 2 41 0,13-6 1 0,-13 6 0 15,27-6 1-15,-10 1-47 0,2 0 0 0,0-3 0 16,-1 4 1-16,-2-4 0 0,5 1-1 0,-1 1 0 15,3 0 1-15,1-1 2 0,1 4-1 0,4-5 1 16,-2 0-1-16,3-1-2 0,2-1 1 0,2 1 1 16,-1-1-1-16,0 1-5 0,1-1-1 0,-1 1 1 0,1 1 1 15,-1 0 3-15,-1-2 1 0,-1 3 0 0,-3 0 0 16,-1-1 2-16,0 0 1 0,-6 0 0 0,0 2-1 16,-4 3-4-16,-2 3 0 0,-4-3 0 0,-2 3 0 0,-2 0-6 15,-4 0 0-15,-3 0 0 0,3 0 1 0,-3 0-6 16,3 0 0-16,-3 0-1 0,4 0 2 0,-4 0-4 15,0 0-1-15,0 0 1 0,0 0 0 0,0 0-6 16,-5 3 1-16,5-3-1 0,-11 3 1 0,-5 3-7 0,-5 2 2 16,-1 0-2-16</inkml:trace>
  <inkml:trace contextRef="#ctx0" brushRef="#br0" timeOffset="96652.44">20218 11343 1004 0,'0'0'0'0,"0"0"11"0,0 0 0 0,0 0 1 16,0-16-1-16,0 16 0 0,0-3 0 0,0 3 0 15,7 3 1-15,-7-3-12 0,12 3 1 0,-12-3-1 16,15 0 1-16,-15 0-7 0,25 2 1 0,-25-2-1 15,32 3 2-15,-17-2-19 0,0 2 2 0,1-3-1 16,0 0 1-16,2-1 5 0,-2-2 2 0,3-5-2 16,0 3 2-16,0 0 5 0,2 2 0 0,3-3 0 0,0-1 1 15,1 0 2-15,-1-1 2 0,2 1-2 0,1 3 2 16,1-1 0-16,1 0 2 0,0 0-1 0,-1 2 0 16,3-5 2-16,-1 2 1 0,0 0-1 0,-1-1 1 15,0 1-2-15,-1 1 1 0,3-1 0 0,-1-2-1 0,0 0 2 16,1 2 0-16,-3-1 0 0,-1 3 0 0,-1-4 9 15,-2-3 0-15,0 1 0 0,-2 2 2 0,-1 2 12 16,-1 1 1-16,1-1-1 0,-5-1 1 16,-2 1 6-16,-1-2 2 0,-2 0-2 0,-1 5 1 0,-10 3-5 15,8-3 1-15,-8 3 0 0,3-2 0 0,-3 2-5 16,3 0 2-16,-3 0-2 0,3 0 2 0,-3 0-6 0,0 0 1 16,0 0 0-16,0 0 0 0,0 0-3 0,0 0 1 15,0 0-1-15,-1 0 1 0,1 0-4 0,-3 0-1 16,3 0 0-16,-5 3 2 0,5-3-4 0,-11 4 1 15,4-3 0-15</inkml:trace>
  <inkml:trace contextRef="#ctx0" brushRef="#br0" timeOffset="97676.54">32333 9259 677 0,'2'0'0'0,"-2"0"0"16,5 2 0-16,-5-2 56 0,0 3 2 0,0-3-2 15,1 3 1-15,-1-3 14 0,11-2-1 0,-11 2 1 16,20-6 0-16,-20 6-41 0,28-2 0 0,-12 2 1 15,-1 0 0-15,1 0-15 0,-1 0 1 0,1-1-2 16,0-2 2-16,2 0-10 0,-1 1 1 0,4 2 0 16,3-3-1-16,3 1 5 0,2 2 0 0,0-3-1 15,1 1 2-15,2 1-3 0,3-1 1 16,-2 2 0-16,1 0 0 0,-2 0 5 0,-1 2 0 0,1-1 0 0,-1 1 0 16,-4 1 0-16,-2-1 0 0,1 1-1 0,1 0 2 15,0 2-3-15,0 0 0 0,-2-1 0 0,-2 0 0 16,-6-3-3-16,-2 1-1 0,-4 2 0 0,-3-2 0 0,-8-2-2 15,1 2 0-15,-1-2-1 0,-3 1 2 0,3-1-8 16,-6 3 2-16,-2-1-2 0</inkml:trace>
  <inkml:trace contextRef="#ctx0" brushRef="#br0" timeOffset="97911.76">32434 9356 1004 0,'1'0'0'16,"-1"0"0"-16,4-2 0 0,-4 2 17 0,6-8 0 16,-6 8-1-16,3-3 1 0,-3 3 7 0,2-2-1 0,-2 2 1 15,0 2 1-15,0-2-10 0,4 3 1 0,-4-3 0 16,20 0 1-16,0 2-14 0,6-2 0 16,1 0 1-16,0 1-1 0,0-1 3 0,0 0 0 0,2 2 1 15,3 1 0-15,3-3 3 0,2 2 0 0,-1 1 0 16,-1 2 0-16,0 1 1 0,-1 0 2 0,-1 1-2 15,-1 0 1-15,-2-3-2 0,1 0 2 0,-3 1-2 16</inkml:trace>
  <inkml:trace contextRef="#ctx0" brushRef="#br0" timeOffset="99554.83">23258 11032 237 0,'0'0'0'0,"0"0"0"16,-2-4 0-16,2 4 67 0,-1-12 0 0,1 12-1 16,-4-6 1-16,4 6-6 0,-3 2 0 0,3-2-1 15,0 3 2-15,0-3-43 0,-3 3 0 0,3-3 0 0,-3 6 0 16,3-6-13-16,-6 8 1 0,6-8-1 0,-7 8 1 15,7-8-4-15,-11 13 1 0,11-13-1 0,-14 13 1 16,14-13 6-16,-18 20 0 0,18-20 0 0,-19 27 1 0,8-10 6 16,-2 4 1-16,2-4 0 0,0 2 0 15,0 2 6-15,-1-5 1 0,1 0 0 0,0 1 1 0,2 4-5 16,-1-1 1-16,2 2 1 0,0 2-1 0,0 5-5 16,0-1 0-16,2 4 0 0,3-4 1 0,1 2-6 15,0 1 0-15,1-1 1 0,1-2 0 0,1 1 0 0,3-7-1 16,0 0 0-16,1 0 1 0,0-1-1 15,0-2 0-15,-1-5 1 0,3 2-1 0,1-2 3 0,1-1 0 16,-1-2 1-16,0-2 0 0,0-1 3 0,0-1 1 16,2-3-1-16,1 1 1 0,2 0 3 0,-1-5 0 15,3 0 0-15,4-5 0 0,3 0 2 0,1-1 1 16,-1-4-1-16,0-1 0 0,-1-1-9 0,0-4 0 16,-2-2-1-16,0 3 2 0,-3-4-8 0,-2 1 1 15,-3-6 0-15,0 4 1 0,-1-1-5 0,1 1 1 0,-4-1 0 16,-1 2 0-16,-3 0-5 0,-1 2 0 0,-1 2 0 15,-1 1 2-15,-3 5-1 0,0 1 0 0,0 1 1 16,0 4 0-16,3 3 0 0,-12-11 0 0,3 8 1 16,-4 0-1-16,-3 0 2 0,-3 1 0 15,0 2 0-15,0 2 1 0,-2 2 6 0,-1 4 1 0,1 0-1 16,0 2 1-16,1 1 2 0,-1 0 2 0,2 2-1 16,1 1 1-16,4 0-1 0,3 4 0 0,-2-6 0 0,2 1-1 15,1-2 1-15,4-5 1 0,1 2 0 0,2 0 0 16,3-2-3-16,0-1-1 0,0-5 1 0,0 10 1 15,0-10-7-15,0 9 0 0,0-9 0 0,0 10 0 16,0-10-5-16,2 8 1 0,-2-8-1 0</inkml:trace>
  <inkml:trace contextRef="#ctx0" brushRef="#br0" timeOffset="99928.59">23969 10997 1269 0,'0'0'0'0,"0"0"17"0,0 0 0 0,0 0 0 16,-11-6 1-16,11 6-3 0,-4-3-1 0,4 3 1 15,-1 0 0-15,1 0-13 0,-3 2 1 0,3-2-1 16,0 0 2-16,0 0-5 0,0 1 0 0,0-1-1 16,0-1 2-16,0 1-2 0,6-4 0 0,-6 4 0 15,24-6 0-15,-2-3 0 0,5-3 2 0,0 1-1 16,-3 2 1-16,-1 1 0 0,-1 3 0 0,-1-3 0 0,-2 2 0 15,0 0 0-15,-2-1 1 0,-1-1 1 16,-1 0-1-16,-4 5 1 0,0 2 1 0,-11 1 1 0</inkml:trace>
  <inkml:trace contextRef="#ctx0" brushRef="#br0" timeOffset="100539.56">23553 11164 1054 0,'1'1'0'0,"-1"-1"0"0,2 0 0 0,-2 0 16 0,0 0 1 16,0 0 0-16,1 7 0 0,-1-7 2 0,8 8 0 16,-8-8 0-16,16 22 0 0,-4-6-12 0,0 3 0 15,1-4 1-15,-5 3 0 0,0-1-8 0,-2 2 1 16,-1-3-1-16,2 5 1 0,-4-4-1 0,0 2 2 0,-2 0-1 15,1-2 0-15,1-2-1 0,-3-1 1 0,-3-1 0 16,1-4 0-16,1-1 0 0,1 0 2 0,0-8-1 16,0 8 0-16,0-8-1 0,0 8 1 0,0-8 1 15,0 1-1-15,0-1-1 0,0 5 0 0,0-5 0 16,0 3 1-16,0-3 0 0,0 3-1 0,0-3 0 16,0 2 0-16,0-2-1 0,0 0 0 0,0 0 0 15,0 0 1-15,0 0-1 0,0 0 0 0,0 0 0 16,0-2 0-16,0 2 1 0,0-9 0 0,0 9 0 15,6-11 2-15,-4 0 0 0,1-3 2 0,2-1-2 0,1 3 1 16,2 1 3-16,2-1 1 0,-1 1 0 0,2 0 0 16,-3-1 3-16,2-3 0 0,1 4 0 15,0 0 1-15,0 2-1 0,-1 1 0 0,1-2 0 0,2 1 2 16,0 1-3-16,-1 0 1 0,4 2 0 0,5-2 0 0,5-2 1 16,2 4 0-16,1 1-1 0,1-1 2 0,1 1-2 15,0 0 1-15,3 2 0 0,-1 2 1 0,1 1-2 16,-1 1 0-16,-4 4 0 0,-4 3 1 0,-2 3-3 15,-4 5 1-15,-5-2-1 0,-4 5 1 0,-4 5-3 0,-4-2-1 16,-4 5 1-16,-4-2 1 0,-5 7-4 0,-5-1 2 16,-3 4 0-16,-2 5-1 0,-3-2-1 0,-3 5-1 15,-2-2 0-15,2-2 1 0,-3-4 1 0,0-5 2 16,4-3-1-16,4-6 0 0,3-7 0 0,3-3 1 16,1-5-2-16,6 1 2 0,-2-4-2 0,4-1 0 15,1-2 1-15,-2 0-1 0,0 0 8 0,2-2-1 16,-2-3 0-16,-4-1 2 0,-2 0 5 0,-2-1 1 0,3-2-1 15,2-6 1-15,2-2 1 0,-1-2-1 0,2-2 0 16</inkml:trace>
  <inkml:trace contextRef="#ctx0" brushRef="#br0" timeOffset="101189.37">23687 11175 866 0,'-2'0'0'0,"2"0"0"0,0-2 0 0,0 2 44 0,-3-6-1 16,3 6 1-16,-3-5 1 0,3 5-15 0,0-1 2 15,0 1-1-15,-2 0 1 0,2 0-23 0,0 0 1 0,0 0 0 16,-2 0 0-16,2 0-9 0,0 0 0 0,0 0 0 16,-1 0 1-16,1 0-2 0,-3 0 0 0,3 0 0 15,-2 0 0-15,2 0 0 0,0 0 0 0,0 0 0 16,-2 0 2-16,2 0 0 0,0 0 0 0,0 0 0 16,0 0 2-16,0 0 1 0,0 0 2 0,0 0 0 15,0 0-1-15,0 0 5 0,-1 0 0 0,1 0-1 16,0 0 1-16,0 0 0 0,0 0 1 0,0 0-1 15,0 0 0-15,0 0-1 0,0 0 1 0,0 0 1 16,0 0-1-16,0 0-1 0,6-7 0 0,-6 7 0 0,26-17 0 16,-6 4 0-16,8-1 2 0,-1-2-1 15,-2 3 0-15,1 2-4 0,-1 2 1 0,1-2-2 0,-2 1 2 16,-1 2 2-16,1 0 0 0,-1 2 0 0,-3 1 2 16,0 1-1-16,-3 2 0 0,-3 0 0 0,-1 1 2 15,-3 1-2-15,-4 1 0 0,-6-1 0 0,10 0 1 0,-10 0-5 16,8 0 2-16,-8 0-1 0,4 2 1 15,-4-2-4-15,7 0 0 0,-7 0 1 0,3 3 0 0,-3-3-3 16,6 3 1-16,-6-3 0 0,4 3 0 0,-4-3-2 0,3 4 2 16,-3-4-1-16</inkml:trace>
  <inkml:trace contextRef="#ctx0" brushRef="#br0" timeOffset="102142.93">23006 11941 929 0,'2'0'0'0,"-2"0"0"0,3-5 0 0,-3 5 15 16,1-4 2-16,-1 4-1 0,0-4 1 0,0 4 11 15,5-1 0-15,-5 1 0 0,11 0 0 0,-11 0-2 16,15 0 1-16,-15 0-1 0,24 0 0 0,-24 0-8 16,23-5 1-16,-23 5-1 0,34-6 2 0,-12 1-8 0,2-3 0 15,2 0 1-15,-4 2 0 0,3-1 6 0,3 3 1 16,0-4-1-16,3 2 2 0,-4-1-1 0,1 2 1 16,4 2 0-16,2-3 1 0,-1 1 7 0,2 0 1 15,0 1-1-15,2-1 2 0,3 2-4 0,-4 0 0 16,4-2-1-16,2-1 3 0,2-1-5 0,3 2 2 15,0 2 0-15,1-3 0 0,0 1-13 0,0 0 2 16,0 1-1-16,-1-1 1 0,3-1-1 0,-1-2 1 0,-2 0 0 16,-3 1 0-16,-2 1-2 0,-1 0-1 15,-3-1 0-15,-3 3 2 0,-3-4 0 0,-3 3 2 0,-4 0-1 16,-4 2 0-16,-3 0 0 0,-4 0 0 0,-3 1-1 16,-3 2 2-16,-8 0-3 0,5 2 1 0,-5-2-1 15,0 0 1-15,0 0-9 0,0 0 2 0,0 0 0 16</inkml:trace>
  <inkml:trace contextRef="#ctx0" brushRef="#br0" timeOffset="102656.43">23159 12053 1067 0,'-10'4'0'0,"10"-4"0"0,-17 1 0 0,17-1 29 16,-13 0 0-16,13 0 0 0,-11 0 2 0,11 0 0 15,-5 0 0-15,5 0 1 0,-3 0 0 0,3 0-16 16,-2 0 1-16,2 0 0 0,0 0 0 0,0 0-12 0,0 0 1 16,0 0-1-16,0 0 1 0,0 0-5 0,0 0 0 15,0 0 0-15,0 0 2 0,0 0-3 0,2 0 1 16,-2 0-1-16,11 0 1 0,-11 0-1 0,13-5 0 15,-13 5 0-15,24-4 1 0,-7 1 0 0,3-1 0 16,-1 1 0-16,-2 0 2 0,1 0-1 0,-1-5 0 0,4 2 0 16,3 1 2-16,1 0-1 0,1 0 0 0,3-1 1 15,2 0-1-15,5 1 4 0,0 0 0 0,4-1-1 16,1-2 2-16,1-3 2 0,3 1 0 0,-2-2 1 16,3 4 0-16,5 0 7 0,1 0 0 0,1 0 0 15,-2-1 0-15,0-1 4 0,3 4 0 0,-3-2 1 16,0-3-1-16,-1 1 11 0,-1 2-1 0,-3-3 1 15,-3 2 1-15,-1-1 5 0,-2 1 1 0,-2-1 0 16,-5 2 0-16,-4 2-4 0,-4 1 0 0,-4 1 0 16,-3 2 0-16,-6 0-7 0,-2 1 1 0,-4 1 0 15,-1 0 1-15,-5 0-9 0,3 0 1 0,-3 0-1 0,0 0 2 16,0 0-8-16,0 0 2 0,0 0-1 0,0 0 1 16,0 0-5-16,0 0-1 0,0 0 0 0,0 0 2 15,0 0-5-15,0 0 1 0,0 0 0 0,-3 0 0 16,3 0-2-16,-6 0 0 0,6 0-1 0,-15 0 1 0,4 0-4 15,-3 0 0-15,0 0 1 0</inkml:trace>
  <inkml:trace contextRef="#ctx0" brushRef="#br0" timeOffset="104658.28">24692 10887 1431 0,'0'-2'0'0,"0"2"0"0,0-3 0 0,0 3 36 15,0-3 0-15,0 3 0 0,0-5 0 0,0 5-9 16,5-5 0-16,-5 5 0 0,2-8 0 0,-2 8-19 16,0-6-1-16,0 6 1 0,0-13 1 0,0 13-9 15,-3-19 0-15,3 19 0 0,-5-17 0 0,5 17-3 0,-11-19 0 16,11 19-1-16,-16-16 1 0,16 16-2 0,-18-21 1 15,18 21-1-15,-21-15 2 0,21 15 1 0,-30-21 0 16,14 13-1-16,-1 0 1 0,-1 0 1 16,1 0 1-16,-1 0 0 0,0 1 0 0,-2-3 0 0,-1 1 0 15,0-1 0-15,1 1 1 0,-4-1 0 0,1 2 1 16,3-1 0-16,-7-1 0 0,-1 1 0 0,-5 1 1 16,1 0 0-16,0 0 0 0,0 0 0 0,0 3 2 15,2 2-1-15,-2 1 1 0,-1 1-2 0,-2 1 1 16,0 1-1-16,0 1 1 0,0 1-1 0,0-3 0 15,1 2 0-15,1 1 1 0,-1 0-2 0,1 2 1 0,-1 3 0 16,-1-3 0-16,0 1-1 0,2 3 0 0,-6-1 1 16,1 0-1-16,0 5-1 0,-2 0 1 0,2 2-1 15,1 3 2-15,0 1-2 0,-1 3 0 0,0 2 0 16,1 1 1-16,1 2 1 0,-1-2 0 0,0 2-1 16,1 0 2-16,1 2-1 0,1 2 1 0,2-2 1 15,-1-4-1-15,-1 2 2 0,4 2 1 0,-2-1-2 0,3 1 2 16,2 1-1-16,2 0 0 0,1 0 1 15,0 0 0-15,2 2-3 0,1-4 2 0,3 2 0 0,2 2-1 16,4-4 9-16,1 1-1 0,4-1 1 0,-2 2 0 0,2 0 6 16,4 1 2-16,3-3-2 0,0 1 1 0,2-1-5 15,4 1 1-15,2-1-2 0,2-4 2 0,2 1-4 16,3-3 0-16,1 2 1 0,1 0-1 0,2-2-1 16,2-1 1-16,1 1-1 0,2 0 2 0,0 0-7 15,0 0 2-15,-2-1 0 0,4-2 0 0,-1-2-5 0,2-1-1 16,-1-2 0-16,1 0 1 0,0-1-4 0,0-3 1 15,5-2 0-15,2-1 0 0,2 5-1 16,2-5 0-16,2 1 0 0,2-3 0 0,1 3 0 0,1-3 0 16,3 0 0-16,-1-1 0 0,2-1 0 0,1-1 0 15,-1 0 0-15,-2 1 0 0,0-2 1 0,1 3 0 16,-1-4 1-16,0-4-1 0,0 1 0 0,0-2 1 16,2-1-1-16,-5-2 1 0,2 0-2 0,-2 0 0 0,0 0 0 15,0-6 2-15,0 2-2 0,0-1 0 0,-1-1 0 16,-3-4 0-16,0-1 0 0,-3 0 0 0,1-1 0 15,-2-1 0-15,-1 0-2 0,-1-1 2 0,0-3 0 16,1-2 0-16,-1-1 0 0,1-1 0 0,-2-3 0 16,-2 1 0-16,-3-4 0 0,-1 0 0 0,-6 2 0 15,-2 0 2-15,-4-1 1 0,-4 1 1 0,-2 0 0 16,-3 0 0-16,-2 1 6 0,-3 3 0 0,-3 1 1 16,-1-1 0-16,-2 1 3 0,-2-1 1 0,-2 1 0 15,-1-1-1-15,-1 1 4 0,-1-1 1 0,-3 3-1 0,0 0 1 16,0 2 2-16,-2 2 2 0,1 2-1 15,-1-1 1-15,1 1-3 0,-2-1 1 0,0 0 1 0,-2 1-1 16,-1 1-2-16,-1-2 1 0,1 1 0 0,0-1 1 16,-2-1-6-16,0 1 1 0,0 1 0 0,-2 1 1 15,1 1-6-15,-4 4 1 0,2-2 1 0,0 4-1 0,0 2-3 16,-2 2 1-16,1 0-1 0,-1 2 1 0,0 3-3 16,0 1 0-16,-1 2-1 0,0 2 2 0,0-1-3 15,-2 1 0-15,0 1 0 0,0 2 0 0,-1 3-2 16,-3 1-1-16,3 2 0 15,3 0 1-15,1 2-1 0,0 1-1 0,1 2 0 16</inkml:trace>
  <inkml:trace contextRef="#ctx0" brushRef="#br0" timeOffset="108508.51">27831 11219 12 0,'0'0'0'0,"0"0"0"0,1-6 0 16,-1 6 0-16,7-16 0 0,-7 16 0 0,14-17 0 16,-14 17 4-16,27-18 1 0,-11 9-1 0,0-1 1 15,1 1 62-15,1-1 0 0,0-1 1 0,1 0-1 16,3 0 16-16,0 1 0 0,1-1 0 0,-1 3 1 15,2 0-23-15,3 1 0 0,3-1-1 0,0 1 1 16,1 1-17-16,1 0-1 0,1-1 1 0,-1 3 0 31,-2-1-8-31,-1 0 1 0,0-1 0 0,-4 1 0 0,-4 3-2 0,-2 2 1 0,-1-1-2 0,-4-1 2 0,-3 2-1 16,-1 2 1-16,-2-2-1 0,-4-2 1 0,-4 2-7 0,5 0 0 16,-5 0 0-16,0 0 0 0,0 0-17 0,0 0 0 15,0 0 0-15</inkml:trace>
  <inkml:trace contextRef="#ctx0" brushRef="#br0" timeOffset="108994.5">28071 11077 791 0,'-3'4'0'0,"3"-4"0"16,-8 5 0-16,8-5 10 0,-13 6 0 0,13-6 0 15,-11 12 1-15,11-12 0 0,-6 19 1 0,6-19-1 16,-8 19 0-16,8-19-9 0,-10 25 1 0,10-25-1 15,-6 30 0-15,3-13-2 0,-2 2 0 0,0 0 0 16,0-1 0-16,1-2-1 0,0-4 1 0,3 1-1 16,-1-2 1-16,1-1 0 0,-1 1 0 0,1-5 0 15,-1 2 0-15,0 0 0 0,1-2 0 0,1-6 0 0,0 10 0 16,0-10 0-16,0 8 0 0,0-8 0 0,5 3 0 16,-5-3 0-16,4 6 0 0,-4-6 0 0,3 3 0 15,-3-3 2-15,4 3 0 0,-4-3 1 0,3 2-1 16,-3-2 6-16,3 0 1 0,-3 0 0 0,8 0 0 15,-2-2 10-15,1-1 0 0,1-2 0 0,4 1 0 0,6-4 3 16,3 1 1-16,-1 1-1 0,-2 0 2 16,-2-1 3-16,0 1 0 0,1 0 0 0,1-1 1 0,-2 3-5 15,1-4 1-15,1 3-1 0,-1 0 1 16,1 2-6-16,0 3 0 0,1 2 0 0,1 1 1 0,1 0-5 16,-2 2 1-16,0 3 0 0,-1 3-1 0,-2 3-3 0,0 2 1 15,-3 3-1-15,-4 3 0 0,-4 3-2 0,-2 4 0 16,-3-1 0-16,-3 1 0 0,-4-1-2 0,-2 1 1 15,-2-4-1-15,0-3 1 0,-1-4-2 0,1-2 1 16,-1-4-1-16,-1-1 1 0,-2-1-2 0,1-4 0 16,1-1 0-16,1 0 0 0,-1-2-1 0,2-2 0 0,0-1 0 15,-1 0 0-15,1-1-2 0,-2-1 2 0,2 1-1 16,2-6 0-16,1 1-2 0,0-2 1 16,1 0-1-16,3 2 1 0,-1 0-2 0,-2-1 1 0,4-1-1 15</inkml:trace>
  <inkml:trace contextRef="#ctx0" brushRef="#br0" timeOffset="109584.07">28841 11083 1180 0,'2'0'0'0,"-2"0"0"0,1-5 0 0,-1 5 14 15,0-11 0-15,0 11 0 0,0-6 0 0,0 6 16 16,2-5 2-16,-2 5-1 0,6-3 1 0,-6 3-4 16,5-3 1-16,-5 3 0 0,11-8 0 0,-11 8-12 15,21-16 1-15,-5 8-1 0,1 2 1 0,6 1-2 0,2 2 0 16,1-2 0-16,-2 3 1 0,0 1 8 0,0 1-1 15,-2 1 1-15,-1 3 0 0,-2-1 1 0,0 2 0 16,-2 1 0-16,-4 3 1 16,-3 1-8-16,-4 3 1 0,-3 1 1 0,0 2-1 0,-1-1-1 0,-2 3 0 15,-3-2 0-15,0 1 1 0,-2 2-3 0,-2 0 0 16,-1 0 0-16,-3-5 0 0,-1 1-7 0,-1-3 0 16,-2 1 0-16,1 0 0 0,-2-1-2 0,-1 1 0 0,2-2 0 15,3-3 1-15,0-3-4 0,1-2 1 0,2-2-1 16,4 1 2-16,5-2-5 0,-2 5 2 0,2-5-1 15,-1 1 0-15,1-1-1 0,0 0 0 0,0 0-1 16,0 4 1-16,0-4-2 0,5 3 1 0,1-2 0 16,5 2 1-16,5 4-2 0,5 2 0 0,1-1 0 15,0-1 1-15,1 0-1 0,-1 0 0 0,0 1 0 0,-1-2 0 16,-3 5 0-16,-3 0 1 0,0 2 0 16,-2-5 0-16,-4 0 1 0,-3 0 2 0,-1 0-1 0,-2-2 0 15,-3-6 6-15,2 8 2 0,-2-8-3 0,-3 14 3 16,0-3 1-16,-1 3 0 0,-3-3 1 0,-5 4 0 15,-5 1-1-15,-4-4 1 0,-4 4-1 0,-6-5 2 16,-5 0-3-16,-4-1 1 0,-3-2-1 0,-3-2 2 16,-5-3-7-16,-4-1 2 0,-2-2 0 0,-2 0 0 15,-2 0-7-15,-2-2 0 0,1-4 0 0</inkml:trace>
  <inkml:trace contextRef="#ctx0" brushRef="#br0" timeOffset="110103.07">25615 11213 815 0,'11'-3'0'0,"-11"3"0"0,26-13 0 0,-26 13 54 15,32-17 1-15,-12 9 0 0,4-2 0 0,7 2 16 16,2 2 0-16,1 1-1 0,-3 0 1 0,0 2-58 0,-3 2 1 15,1-1-1-15,0 0 2 0,-1 2-14 0,1 0 0 16,0 0 0-16,-2 0 0 0,0 0-1 16,0-3 0-16,0 3 0 0,-1 3 0 0,-4-3-2 0,-1 0 0 15,1 0 0-15,-1 2-1 0,-2 1-1 0,0 0-1 16,-3 1 1-16,-3-1 1 0,-4 0-2 0,-2 2 1 0,-7-5-1 16</inkml:trace>
  <inkml:trace contextRef="#ctx0" brushRef="#br0" timeOffset="110356.4">25644 11510 1080 0,'0'-3'0'0,"0"3"0"16,0-3 0-16,0 3 6 0,0-3 1 0,0 3-2 0,0-3 2 15,0 3 7-15,5-2 1 0,-5 2 0 0,16 2-1 16,-16-2 28-16,31 0 0 0,-10 0 0 0,3 0 1 16,5 0 3-16,3-2 1 0,1-1 0 0,2 0 0 15,0-2-1-15,2-1 0 0,1 1 0 0,2 0 0 0,0 1 1 16,0 0 0-16,-2-4 0 16,0 1 1-16,0-3-23 0,-1 1 1 0,-2-1 0 0</inkml:trace>
  <inkml:trace contextRef="#ctx0" brushRef="#br0" timeOffset="111606.72">23695 12369 1972 0,'0'0'0'16,"0"0"0"-16,0-5 0 0,0 5 28 0,0-7 0 0,0 7 0 15,0-1 1-15,0 1 33 0,0 0 2 0,0 0-1 16,-4 3 1-16,4-3-22 0,-3 6-1 0,3-6 1 16,-17 24-1-16,-1-3-24 0,-4 4 1 0,-1 2 0 15,0 1 0-15,-3-2-6 0,-1 1 2 0,0 0-1 16,0 0 1-16,0-4-5 0,-2-1 0 0,3-1 0 16,-1 0 0-16,2-1-5 0,-1 1 1 0,1-1-1 15,-1-1 1-15,2-3-5 16,2 0 1-16,1-2 0 0,2-3 0 0,2-3-2 0,2-1 1 0,4-3 0 15,2 1 0-15,-1 0-4 0,5-5 2 0,5 0-1 16,-4 0 1-16,4 0-7 0,-2 0 0 0,2 0 0 0,0 0 1 16,0 0-6-16,0 0 1 0,5-10-1 0,8-2 2 15,6-6 1-15,6-2 1 0,2-1 0 0,2 2 0 0,3 2 5 16,0 1 1-16,-4 3-1 0,-1 4 2 16,-1 2 0-16,-1 3 2 0,-4 2 0 0,0 2 0 0,-2 2 1 15,0 1 0-15,-1 2 0 0,-4 1 0 0,-1 0 0 16,0 2 1-16,-2 3 0 0,1-1 0 0,1 2 2 15,2 1 0-15,-3 1 0 0,-1-3 1 0,2 0 1 16,0 1 1-16,-2-1 0 0,0-2 0 0,-1-1-1 0,-1 0-1 16,1 1 1-16,0-1-1 0,-1-1-1 0,1-1 0 15,-1 2 0-15,1 1 1 0,1 1-2 0,2-4 0 16,-2 1 0-16,-2-6 2 0,-1-1-3 0,0 0 0 16,2-1 0-16,1-4 1 0,2-3-2 0,0 0 1 15,-1-5-1-15,-2-2 2 0,1-6-2 0,2-3 0 0,-5-1 0 16,0-5 0-16,0 0 0 0,-2 0 0 0,-1 1 0 15,-2-3 0-15,-1 1-2 0,-2-2 2 0,-4-1 0 16,1 3 0-16,-6 1-1 0,-1-1 1 0,-3 1-1 16,-1 2 1-16,-2-1-1 0,-1 1 1 0,-1 1 0 15,-1 3 0-15,1 2 0 0,-2 1 0 0,1 2 0 16,-1 5 0-16,1 5 0 0,0-2 0 0,0 3 0 16,2 1 1-16,-4 6 0 0,2-1 0 0,0 2 1 15,1 3-1-15,2 2 0 0,0-2 1 0,0 2-1 16,0 0 1-16,4 3 1 0,2-4-1 0,2 4 0 0,0 2 0 15,2 1-2-15,2 2 2 0,0 2-1 0,2 3 0 16,0 2-1-16,1 3 1 0,1 0-1 0,3 0 1 16,3 0-1-16,4-2 1 0,1-1 0 0,2-2 0 15,1-2-1-15,1 0 2 0,-1-5-2 0,2 0 1 0,1-2 0 16,3-2 0-16,0-4 0 0,3-2 1 16,0-1-2-16,3-1 0 0,1-4 0 0,3-3 1 0,4-3-1 15,2 1 0-15,1-4 0 0,0 0 0 0,-2-2-1 16,2 0 1-16,-2 0 0 0,-2 1 0 15,-1-3-1-15,-2 1 0 0,-3-2 0 0,-3 5 1 0,-5 2-2 16,-4 3 1-16,-4 3-2 0,-2 1 2 0,-9 5-1 16,4-2 0-16,-4 2-1 0,0 0 2 0,0 0-7 0,0 0 2 15,0 0-1-15,-2 2 0 0,2-2-7 0,-3 3-1 16,3-3 0-16,-5 13 1 0,-1-2-7 0,-2 3 0 16,0 2 0-16</inkml:trace>
  <inkml:trace contextRef="#ctx0" brushRef="#br0" timeOffset="111848.29">24367 12571 1683 0,'2'2'0'0,"-2"-2"0"16,6 3 0-16,-6-3 11 0,2 2 1 0,-2-2 1 0,6 0-1 16,-6 0 13-16,11 0-1 0,-11 0 1 0,11-7 0 15,-11 7-12-15,12-11 1 0,-12 11-1 0</inkml:trace>
  <inkml:trace contextRef="#ctx0" brushRef="#br0" timeOffset="112856.48">28875 11982 1670 0,'0'-3'0'16,"0"3"0"-16,-2-9 0 0,2 9 24 0,-5-10 1 0,5 10-2 16,-3-9 2-16,3 9 28 0,2-7-1 0,-2 7 1 15,0-3 1-15,0 3-12 0,0-2 0 0,0 2 1 16,0 0-1-16,0 0-15 0,0 0 1 0,0 0 1 16,-4 2-1-16,4-2-5 0,-6 6 2 0,6-6-2 15,-24 26 2-15,5-6-6 0,-5 6 1 0,0 1-1 16,0-5 2-16,4 0-6 0,1-2 1 0,1 1 0 15,2 1 1-15,2 2-5 0,1 0 1 0,0-1 1 16,0 1-1-16,2-2-1 0,2-1-1 0,1 3 0 0,0-4 1 16,0 4-4-16,1 1 0 0,6-4 0 0,-1-2 1 15,1-2-5-15,2-1 2 0,1-2 0 0,-1-1-1 16,3-2-3-16,0-1 2 0,3-4-1 0,-1 2 1 16,1-3-2-16,0 3 0 0,5 0 0 0,2-2 1 15,4-1-1-15,-1-1 1 0,1 1 1 0,1-5-1 16,1 2-1-16,0-1 0 0,-1-1 1 15,0-1 0-15,0-1-1 0,0-3 2 0,2 1-2 0,1-4 1 0,2-2-1 16,0-1 2-16,0 0-1 0,0-5 1 0,1 4-2 16,1-4 1-16,-4-2-1 0,-1-2 2 0,-2-6-2 0,-3-2 1 15,-2-1 1-15,-1 1-1 0,-3-1-1 0,-3 1 2 16,-2 1-1-16,-3 2 0 0,-4-4 2 16,-1 2 1-16,-3 2-2 0,-2 1 2 0,-3 2-1 0,-2 1 2 15,-2 2-1-15,1 2 0 0,-2 3 1 0,-1 1 0 16,-1 2 0-16,1 0 0 0,1 1 1 0,0 2 1 15,0 2 0-15,1 1 0 0,4 5 1 0,0 0 0 16,0 0 1-16,1 4-1 0,2 0 0 0,0-2 0 16,-1 3 0-16,-2 3 0 0,-2 3-1 0,0 0 0 0,2-2 0 15,0-1 0-15,1 0-2 0,4 2-1 0,1-1 1 16,2 1 0-16,1-1-4 0,1 1 1 0,1-1-1 16</inkml:trace>
  <inkml:trace contextRef="#ctx0" brushRef="#br0" timeOffset="113092.83">29472 12169 2224 0,'2'0'0'0,"-2"0"0"0,13 0 0 0,-13 0 39 15,14 0 0-15,-14 0 1 0,26 0 0 0,-9 0 22 16,2-2 0-16,0-2 1 0,-3 1 0 0,-1-4-27 16,-3 1 0-16,1-2 0 0,-2 0 0 0,0 2-23 15,-1 1 1-15,1-1-1 0</inkml:trace>
  <inkml:trace contextRef="#ctx0" brushRef="#br0" timeOffset="118856.8">11675 13737 12 0,'-3'0'0'16,"3"0"0"-16</inkml:trace>
  <inkml:trace contextRef="#ctx0" brushRef="#br0" timeOffset="119289.33">11530 13748 12 0,'-1'-2'0'16,"1"2"0"-16,-7 2 0 0,7-2 0 0,-13 8 0 0,13-8 0 15,-9 7 0-15,9-7 0 0,-7-1 0 0,7 1 0 16,-1-3 0-16,1 3 0 0,0-3 0 0,0 3 0 16,1 0 0-16,-1 0 0 0,-4 3 0 0,4-3 0 15,-8 3 0-15,8-3 0 0,-15 5 0 0,15-5 0 16,-12 6 0-16,12-6 0 0,-4 2 0 0,4-2 0 15,-3 3 0-15,3-3 0 0,0 1 0 0,0-1 0 16,0 2 0-16,0-2 0 0,7 0 0 0,-7 0 0 16,17 0 0-16,-1 0 1 0,6 0 0 0,2-2 0 15,2-2 0-15,2-3 14 0,6 1 1 0,-1 1-2 16,1 2 2-16,-1 0 31 0,6 1 0 0,-4-1 0 0,5 1 2 16,1-2-7-16,-1 1 1 0,0-1 0 0,-2 3-1 15,0-1 9-15,-1 1 0 0,1-1 1 0,-4 0 0 0,2 1-3 16,-2 1 1-16,-1 0 0 0,1 0 0 0,-1 0-16 15,-3 0 1-15,-1 0 0 0,1 0-1 0,-1-5 4 16,0 0 1-16,-2 1-1 0,0 0 0 0,-6 3-16 16,-2-1 1-16,0 2-1 0,-2 0 1 0,-1 0 1 0,-1 0 2 15,-3 0 0-15,0 0 0 0,-3 0 1 0,-2 0 1 16,-7 0 0-16,8 0 0 0,-8 0-5 0,9 0 1 16,-9 0 0-16,10 2-1 0,-10-2-10 0,11 0-1 15,-11 0 0-15,5 1 2 0,-5-1-8 0,3 0 2 16,-3 0 0-16,3 2 0 0,-3-2-4 0,5 0 2 15,-5 0-1-15,0 0 0 0,0 0-3 0,0 0 2 16,0 0-2-16</inkml:trace>
  <inkml:trace contextRef="#ctx0" brushRef="#br0" timeOffset="120389.25">14074 13763 703 0,'-2'-1'0'0,"2"1"0"0,-3-6 0 16,3 6 15-16,-5-8 0 0,5 8 0 0,-4-8 1 15,4 8-4-15,-8-2 0 0,8 2 1 0,-7 2 0 16,7-2-6-16,-6 4 1 0,6-4 0 0,0 0 0 0,0 0-6 15,-3 0 0-15,3 0 0 0,-4 2 0 0,4-2-2 16,-1 3 2-16,1-3-1 0,-5 3 0 0,5-3-1 16,2 4 0-16,-2-4 0 0,6 3 1 0,-6-3-1 15,10 8 0-15,-10-8 0 0,25 14 0 0,-6-6 0 16,4-2 0-16,0-1 0 0,3 0 0 0,-4-1 0 0,4 1 0 16,2-2 0-16,4-1 0 0,7 1 0 0,-1-3 1 15,0 2-1-15,2-2 1 0,0 0-1 0,1 1 0 16,2-1 0-16,2-1 0 0,4-1-1 0,1-1 0 15,2 3 0-15,1 0 1 0,1 0-1 0,-3-2 0 16,5-1-1-16,4-2 2 0,-1 1 0 0,2-1 2 16,0 0-2-16,1 0 1 0,2 1 3 0,-1 0 1 0,3 1-1 15,1 0 1-15,4 0 4 0,-2 0 1 16,-1 0-1-16,1 1 1 0,1 0 2 0,-3 1 1 0,3-2-1 16,2 0 1-16,-4-1-1 0,2 0 0 0,1 0 0 15,0-2 1-15,-2 0-7 0,1-2 2 0,0-2 0 16,-1 4 0-16,1-2-2 0,0 0-1 0,-3 2 1 15,0 0-1-15,-3-1 0 0,-2 2 0 0,-2 4 0 16,-1-4 1-16,-1 4 3 0,-1-1 1 0,-6 2-1 16,-2 2 1-16,-2 1 4 0,-4 0 2 0,1 2-1 15,-4 1 0-15,0 0 2 0,-6 1 0 0,-1-1 0 0,0 0 1 16,-4 1 0-16,0-1 0 0,-2-1 0 0,-2-2 1 16,1-2 4-16,-1 3 1 0,3-1-1 0,-3-2 1 15,-1-1-2-15,1-1 2 0,1-1-2 0,-1 1 2 16,-2-3-6-16,1 3 0 0,-2-4 0 0,-1 2 1 0,-2 0-4 15,2 0-1-15,-6-1 1 0,-3 1 0 0,-1 0 9 16,-6 0 0-16,-5 3-1 0,8-2 1 0,-8 2 0 16,3-4 1-16,-3 4 0 0,5-2 1 0,-5 2-2 15,1 0 1-15,-1 0 0 0,3 0-1 0,-3 0-5 16,3 0 0-16,-3 0 1 0,0 0-1 0,0 0-13 16,0 0 1-16,0 0 0 0,0 0 0 0,0 0-6 15,0 0 1-15,0 0 0 0,0-2 0 0,0 2-2 0,5-6 0 16,-5 6 0-16</inkml:trace>
  <inkml:trace contextRef="#ctx0" brushRef="#br0" timeOffset="123490.56">5783 9637 326 0,'0'0'0'0,"0"0"0"15,3-6 0-15,-3 6 0 0,5-13 0 0,-5 13 0 16,0-8 0-16,0 8-1 0,0-1 0 0,0 1 0 16,0 0 0-16,0 0-3 0,0 1 2 0,0-1-1 15,0 0 0-15,0 0-5 0,0 2 2 0,0-2-2 16,0 3 1-16,0-3-1 0,0 0 2 0,0 0-1 16,0 0 0-16,0 0 0 0,0 0 1 0,0 0-1 15,8 2 1-15,-8-2 0 0,12 3 0 0,-12-3 0 0,29 3 1 16,-8-1-2-16,1-1 0 0,-1-1 1 0,3 0 0 15,-2 2 0-15,-1-1 1 0,-1 1-1 0,1 0 2 16,5 1-1-16,-6-3 1 0,6 0-1 0,3 0 2 16,-1 1-1-16,-1 1 1 0,2-2 0 0,3-2-1 0,1 1 1 15,1 1 1-15,-1-3-1 0,1 1 1 0,-1 2 1 16,2 2 0-16,2-2 0 0,-2-2 0 0,2-1 0 16,-1 0-1-16,3 1 1 0,2 2 1 0,0 0-1 15,-1 0 0-15,2 0 0 0,2 0 0 0,3 0-1 16,2 0 0-16,2 2 1 0,-2 1 0 0,-1 2-1 15,5 1 1-15,-2 0 0 0,-2 1 0 0,2 1 1 16,0-1 0-16,0 1 0 0,2 2 0 0,-4-2-1 0,2 0 1 16,-1-4 0-16,1 1 0 0,-5 0 0 0,-3-2 0 15,2-3 0-15,1 0 0 0,-3-1 0 0,1-3 0 16,3-4 0-16,-4 1 0 0,1-1 0 0,-1 0 0 16,2 0 0-16,-4-2 0 0,-2-2 0 0,-1 1 0 15,0-1 0-15,2 3 1 0,-2-1-1 0,1 3 1 0,-3 0-1 16,-1 1 1-16,-1 3-1 0,-1-4 0 0,1 6 0 15,-1-2 0-15,1 3 0 0,-1 3 0 0,4-3 0 16,-4 3 0-16,4 2-1 0,1-2 1 0,0 2 0 16,-1-1 0-16,1 1-1 0,-4-2 1 0,-1-1 0 15,1-2 0-15,-9 0-1 0,-1-2-1 0,2 2 1 16,-6-3 1-16,1 0-1 0,-3 1 1 0,2-1 0 16,-4 2 0-16,2-3-1 0,-1 3 0 0,1-2 0 15,1 0 1-15,-1-1-1 0,-3 3 0 0,3-4-1 16,0 2 2-16,1 0-1 0,-2 1 0 0,1-3 0 15,2 4 1-15,1 1-1 0,-2 1 0 0,0 1 0 0,1 1 1 16,0-3-1-16,-2 2-1 0,3 1 1 0,-1 0 1 16,1 2-1-16,0-2 1 0,-1 2-1 0,1-1 1 15,1 1-1-15,-1 0 1 0,0-2-1 0,0 0 1 16,-1-3 0-16,6 0 0 0,-4 0 0 0,2 0 0 16,0-3 0-16,1 0 0 0,-2 0 0 0,1 0 0 0,1-2 0 15,-2-1 0-15,0 1 0 0,-2 0 0 0,0 0 1 16,-4 2 0-16,4 0 0 15,3 0 0-15,2 1 0 0,-1-1 1 0,1 1-1 0,-1 1 1 0,1 1 2 0,-1 1 1 16,2-1-1-16,-1-1 1 0,-1-1 2 0,-1 1-1 16,2-1 1-16,-1 2 1 0,1 0-5 0,-3 0 1 15,3 0-1-15,-1 2 2 0,1-2-3 0,-1 0 0 16,4 0 0-16,0-2 2 0,-2-3-1 0,0 1 1 16,0-1 1-16,2 3-1 0,3 2-2 0,-2 2 0 15,-1-1 0-15,-2 3 0 0,0-4-1 0,-2 0 1 16,1 0-1-16,3 1 0 0,-2-1 1 0,5 0 0 15,-4 0 1-15,1 2-1 0,1-1-2 0,4 3 1 0,-4-4-1 16,2 1 1-16,-5 1-1 0,0-1 1 0,0 2 0 16,-1 2 0-16,-2 3 1 0,-1 0-1 0,3-2 0 15,-5 2 1-15,1 0 0 0,-1 3 0 0,-1-3 1 16,1-3 0-16,0 0-2 0,0-1 0 0,-1 3 0 16,1-4 2-16,-2 3-3 0,2 1 1 0,0-3 0 15,-1 0 0-15,4-3-1 0,-1 2 0 0,4-3 0 16,-2 2 1-16,1-2-1 0,-2 0 0 0,3 0 0 15,4-2 1-15,0-2 2 0,-3-3-1 0,3 2 0 0,-3 2 1 16,3 2 1-16,1-4-1 0,-7 2 1 0,4 3-1 16,-4-3 0-16,-2 1 2 0,1 0-1 0,-4 1 1 15,1 1 4-15,-4 1 0 0,4-1 0 0,-3 0 1 16,2 2 1-16,1 0 0 0,0-2 0 0,0 0 1 0,1 0-1 16,2 0 0-16,1-2 0 0,1 0 1 0,-1 1-2 15,2-1 1-15,-1 1 0 0,-1-1 0 0,1 2 4 16,3-3 1-16,-1 1-1 0,-2 1 1 15,1 1-4-15,0 1 1 0,0-1-1 0,0-1 0 0,0-1 5 16,0-3 0-16,1 4 0 0,-3 1 0 0,2 1-3 16,-1 1 1-16,2 1-1 0,-5-3 2 0,1 2-8 0,-2-1 0 15,-1 1 0-15,2 1 1 0,-2-1 1 0,1 1 0 16,2 0 0-16,-3 2 0 0,5-4 0 0,-1 1 1 16,-1 0 0-16,2 1 0 0,-1-2-7 0,1 1 2 15,-4-1-2-15,5 3 2 0,-2-4-5 0,1 1 1 16,-2 2 1-16,3-3-1 0,2 2 1 15,-1 0 1-15,-1-1-1 0,1-1 1 0,-3-1 2 0,-1-1 1 0,0 0-2 16,0 2 2-16,0-3-1 0,-2 2 0 0,2 1 0 16,-3-4 1-16,1 3 1 0,2 1 1 0,-2 0-2 15,2 0 2-15,2-2 3 0,-4 1-1 0,2-4 0 16,1 3 0-16,2 1-1 0,4-4 2 0,-3 2-1 16,3 0 0-16,-1 1-2 0,2-3 1 0,-2 2-1 15,4-3 1-15,2 4 3 0,-1-2-1 0,2 0 0 16,-2 1 2-16,2 2 1 0,-1 1 1 0,-1-4 0 15,-1 3 1-15,-2-1 0 0,-4 1-1 0,3 1 1 16,-6 0 1-16,1 0-3 0,-1 0-1 0,-1 0 1 16,0 0 1-16,-2 1-3 0,-1 1 2 0,1-2-1 0,-1 0 1 15,0 0-4-15,-2 0 0 0,3 0 1 0,2 0-1 16,-3-2-1-16,0 2 0 0,1 0 0 0,2 0 1 16,-2 2-4-16,2-1 1 0,-2-1 0 0,2 0 0 15,-1 0-3-15,0 0 1 0,-2-1-1 0,0-1 1 0,0 1 1 16,-4 1 0-16,-1 0-1 0,-3-3 2 0,1 1-2 15,1 0 0-15,-9 1 0 0,0 1 1 0,1 0 0 16,-1 0-1-16,-6 0 1 0,5 0 1 0,-5 0 0 0,8 0 1 16,-8 0 0-16,1 0 0 0,-1 0-1 15,4 0-1-15,-4 0 1 0,3 0 0 0,-3 0-2 0,5 0 0 16,-5 0 0-16,1 0 1 0,-1 0-3 0,2 0 1 16,-2 0-1-16</inkml:trace>
  <inkml:trace contextRef="#ctx0" brushRef="#br0" timeOffset="124975.49">5716 10690 12 0,'0'3'0'0,"0"-3"0"16,-5-6 0-16,5 6 0 0,-8-13 0 0,8 13 0 16,-10-9 0-16,10 9 0 0,5 2 0 0,-5-2 0 15,5 3 0-15,-5-3 0 0,3 3 0 0,-3-3 0 16,10 6 0-16,-10-6 0 0,24 7 0 0,-4-4 0 15,-1 1 0-15,5 1 0 0,0 0 0 0,3-2 0 16,2-3 0-16,1-3 0 0,2-2 0 0,3 0 0 16,2 2 0-16,0 2 0 0,4-1 0 0,-1 1 0 15,0-3 0-15,-2 0 0 0,-3-1 0 0,2-3 0 0,-4 3 1 16,4 0 1-16,-4 2 2 0,1 0-2 0,-1 0 1 16,1 1 2-16,-1-1-1 0,1 0 1 0,-1 1-1 15,-4-1 1-15,1 2 0 0,-4-2 1 0,2-1-1 0,-2 0 7 16,-2-1 0-16,-2-3 0 0,-1 3 1 0,-5 0-1 15,-2 2 2-15,-1-3-1 0,-2 4 0 0,-11 2 0 16,3 0-1-16,-3 0 0 0,2 0 2 0,-2 0-3 16,0 0 2-16,0 0-2 0,0 0 1 0,0 0-1 15,0 0 2-15,0 0-1 0,3 0 0 0,-3 0-2 16,8 0 2-16,-8 0-1 0</inkml:trace>
  <inkml:trace contextRef="#ctx0" brushRef="#br0" timeOffset="125789.71">7719 10629 124 0,'-3'0'0'15,"3"0"0"-15,-2-5 0 0,2 5 1 0,0-7 1 16,0 7 0-16,-4-1 0 0,4 1-2 0,-4 5 0 0,4-5 0 16,-8 6 0-16,8-6-1 0,-3 6 0 0,3-6-1 15,-5 7 2-15,5-7-2 0,-1 6 1 0,1-6-1 16,-3 3 1-16,3-3-2 0,-5 3 1 0,5-3 0 15,0 3 0-15,0-3-1 0,0 4 1 0,0-4 0 16,0 1 1-16,0-1-1 0,0 0 0 0,0 0 0 16,0 0 1-16,0 0-1 0,0 0 1 0,0 0 0 15,0 0 0-15,0 0 1 0,13 0 0 0,-13 0 0 16,16 0 0-16,-16 0 0 0,25 0 1 0,-11 0-1 16,2 0 1-16,0 0 1 0,2 0 1 0,-2-1 1 0,-2-1-1 15,0 0 2-15,1 2 0 0,1 0 0 0,-7 0 0 16,2 0 2-16,-3 0 1 0,0 0 0 15,-3 0 0-15,-5 0 11 0,8 4 0 0,-8-4 0 0,7 0 1 0,-7 0 16 16,3 0 0-16,-3 0 0 0,3 0 0 0,-3 0-2 16,5 0 2-16,-5 0-1 0,3 0 1 0,-3 0-8 15,0 0 1-15,0 0-1 0,0 0 2 0,0 0-9 16,0 0 1-16,0 0 1 0,0 0-1 0,0 0-7 0,0 0 0 16,0 0 0-16,0 0 1 0,0 0-8 0,0 0 0 15,0 0-1-15,0 0 1 0,0 0-4 0,0 0 0 16,0 0-1-16,0 1 2 0,0-1-4 0,0 5 0 15,0-5 0-15</inkml:trace>
  <inkml:trace contextRef="#ctx0" brushRef="#br0" timeOffset="127024.99">8773 10667 740 0,'-3'-2'0'16,"3"2"0"-16,0 2 0 0,0-2 0 0,0 3 0 16,0-3 0-16,0 3 0 0,0-3-1 0,0 3 1 15,0-3-1-15,0 2 1 0,0-2-1 0,0 1 1 0,0-1-1 16,0 0 1-16,0 0-3 0,0 0 1 0,0 0 0 15,0 0 1-15,0 0-1 0,0 0 0 0,0 0 1 16,0 0 0-16,0 0 0 0,0 0 1 0,0 0-1 16,3 0 1-16,-3 0 0 0,12 0 0 0,-12 0 0 15,29 0 0-15,-7 0 2 0,4 0 0 0,-1 0 1 16,-1 3 0-16,2 2-2 0,3 1 1 0,-1-1 0 16,-1-2 0-16,2-1-1 0,3 0 0 0,1 1 0 0,1 3 1 15,-1 2-2-15,6 0 0 0,2 0 0 16,0-2 2-16,2 0-2 0,1-1 0 0,3 0 0 0,1-2 0 15,2-1 0-15,-4-1 0 0,5-1 0 0,1-1 0 16,3-4 0-16,0 0 0 0,3 0 0 0,-4-1 1 16,-3-3-1-16,3-1 0 0,-4 1 0 0,1-1 0 15,-5-1 3-15,-2-2 0 0,-1 1 1 0,-6 2 0 0,-3 2 6 16,-4 2 2-16,-1 0-1 0,-9-1 0 0,-1 3 6 16,-3-1 1-16,-3 2 0 0,-2 1 0 0,-11 2 6 15,5 2 1-15,-5-2 0 0,3 0 1 0,-3 0-2 0,0 0 1 16,0 0 0-16,0 0 0 0,0 0-4 0,0 0-1 15,0 0 0-15,-3 3 1 0,3-3-6 0,-3 1 0 16,3-1-1-16,-2 4 2 0,2-4-3 0,-5 3 1 16,5-3-1-16,-3 4 2 0,3-4-4 0,-3 0 1 15,3 0 1-15,-2 0-1 0,2 0-2 0,0 0 1 16,0 0 1-16,0 0-1 0,0 0-1 0,0 0 0 16,0 0 0-16,0 0 0 0,0 0-2 0,0 0 1 0,0 0 0 15,0 0 0-15,0 0-2 0,0 0 1 0,0 0-1 16,0 0 1-16,0 0-2 0,0 2 1 0,0-2-1 15</inkml:trace>
  <inkml:trace contextRef="#ctx0" brushRef="#br0" timeOffset="128773.92">11927 9845 12 0,'0'-5'0'16,"0"5"0"-16,2-17 0 0,-2 17 45 0,0-11 0 0,0 11 0 15,0-12-1-15,0 12 0 0,-2-9 0 0,2 9 0 16,-5-6-1-16,5 6-38 0,-3-7-1 0,3 7 1 16,-5-6-1-16,5 6-5 0,-5-6 1 0,5 6 0 15,-8-7 0-15,8 7-8 0,-8-4 1 0,8 4-1 16,-12-4 1-16,12 4-10 0,-19-1 0 0,19 1 0 16,-23 3 2-16,23-3 1 0,-24 6 1 0,24-6-1 15,-25 8 1-15,25-8 3 0,-26 11 1 0,26-11-1 16,-17 5 1-16,17-5 2 0,-13 3 0 0,13-3 1 0,-8 0-1 15,8 0 1-15,-9 0 2 0,9 0-1 0,-4 0 1 16,4 0-1-16,-12 0 2 0,12 0 0 0,-12 0-1 16,12 0 1-16,-9 0-1 0,9 0 1 0,-8 0 1 15,8 0 2-15,-5 0 0 0,5 0 0 0,-6 2 0 0,6-2 0 16,-7 3 1-16,7-3 0 0,-12 8 0 0,12-8 3 16,-19 9-1-16,19-9 0 0,-18 13 1 0,18-13 1 15,-18 13 1-15,18-13-1 0,-15 14 1 0,15-14 4 16,-12 13 0-16,12-13 0 0,-12 11 0 0,12-11 1 15,-15 14-1-15,15-14 0 0,-16 19 1 0,16-19-4 16,-17 21 1-16,17-21-2 0,-11 20 2 0,11-20-3 16,-10 10-1-16,10-10 1 0,-11 15-1 0,11-15-2 0,-10 24 2 15,10-24-2-15,-8 29 1 0,4-12 1 0,-3 2 0 16,6-1 0-16,-3-3 0 0,3-4-2 0,1 1 2 16,-3-3-2-16,1-1 1 0,2-2 5 0,0-1 0 15,-2 1 0-15,1 2 0 0,1 0 5 0,-3 0 2 16,1-2-2-16,2 1 2 15,0-7 3-15,0 8 0 0,-3-2 0 0,3 0 0 0,-3 2-3 0,1 2 1 0,2 1 0 16,-3 2 1-16,1-1-5 0,-1 1 0 0,3-2 1 16,-3-2 0-16,1-2-4 0,-1-2 1 0,2 2 0 15,-1 0 0-15,2 1-3 0,2 1 0 0,2 1 0 16,-2 1 0-16,1 3-2 0,0 0 1 0,2 4-1 16,0-6 1-16,-2 1-2 0,2 0 1 0,-4-1-1 15,3-1 2-15,-1-3-3 0,2 0 1 0,-5-8-1 16,3 8 1-16,-3-8-1 0,5 10 0 0,-5-10 0 15,4 11 1-15,-4-11-2 0,8 8 1 0,-6-2 1 16,1 2-1-16,0 1-1 0,2 1 2 0,-3-1-1 0,1-1 0 16,0 0 0-16,2 0-1 0,-2-1 0 0,-1-1 0 15,2 2 3-15,3 0-1 0,-1 0 1 0,1 1-1 16,-3 1 1-16,0-1-1 0,0-1 1 0,1 0 0 16,3 0 1-16,-3-7 0 0,-5-1-1 0,11 7 1 0,-5-2-3 15,1-4 2-15,-1 2-1 0,1 0 1 0,0-1-1 16,3 0 1-16,0 2-1 0,-2-2 2 0,0 1-4 15,0 0 1-15,-1-1 1 0,1-2-1 0,0-2-1 0,0 1 1 16,2-1-1-16,-2 1 1 0,0-3-2 0,-3 0 2 16,3 0-2-16,0-2 1 0,0 1-2 15,1 1 0-15,-1-1 0 0,0 0 0 0,-2-1-1 0,1-1 1 16,-2 3-1-16,3-1 1 0,-4 0-2 0,4 0 0 16,-8 5 1-16,8-9 0 0,-8 9-1 0,10-10 0 15,-5 4-1-15,1-3 2 0,-1-4-1 0,-2-1 0 16,2-2 0-16,0 0-1 0,-1 0 1 0,1-1 0 15,1-2 0-15,-4 0 0 0,1 0 0 0,0 0 1 16,-1 0-1-16,1 0 1 0,-3 0-2 0,0 0 1 0,0 0 0 16,0 1 1-16,0 3-1 0,0-4-1 0,0 1 1 15,0 1 1-15,-3 1 0 0,1-3 1 0,1 3 0 16,-1 2 0-16,-1 0 1 0,1 1 0 0,-1 0 0 16,-1 1 0-16,0-1 6 0,3 0 1 0,-1-3 0 15,1-1 0-15,1 1 5 0,-4 0 2 0,3 4-1 16,-4-4 1-16,2 3 2 0,0 5 1 15,1-1-1-15,2 2 0 0,0 7 1 0,-8-8 0 0,8 8 0 16,-11-11 1-16,6 5-1 0,0 1 0 0,5 5 0 0,-11-3 1 16,11 3-1-16,-9-5 0 0,1 4 0 0,3-1 0 15,-3 2-2-15,3 0 1 0,-3 0 0 0,3 0-1 16,-3 2-2-16,4-1 0 0,-4 1 0 0,1 1 1 0,1 0-3 16,-5 2 0-16,1-3 1 0,-1 2-1 15,1 3-4-15,-2 1 1 0,12-8 0 0,-8 4 0 0,8-4-5 16,-5 8 2-16,5-8-1 0</inkml:trace>
  <inkml:trace contextRef="#ctx0" brushRef="#br0" timeOffset="129041.18">11889 10109 866 0,'0'0'0'0,"0"0"0"16,0-6 0-16,0 6 7 0,0-5 0 0,0 5 1 15</inkml:trace>
  <inkml:trace contextRef="#ctx0" brushRef="#br0" timeOffset="130690.47">12278 10578 552 0,'-4'0'0'0,"4"0"0"0,0-3 0 0,0 3 2 0,0-8 1 16,0 8 1-16,0-5-1 0,0 5-3 0,0-2 0 15,0 2 0-15,0 0 0 0,0 0-3 0,0 0 0 16,0 0 0-16,0 0 1 0,0 0-11 0,0 0 2 15,0 0 0-15,0 4 0 0,0-4-5 0,-4 3 0 16,4-3 1-16,0 3-1 0,0-3 6 0,0 5 1 16,0-5-1-16,-4 1 1 0,4-1 3 0,0 3 2 15,0-3-2-15,4 5 2 0,-4-5-1 0,8 3 2 0,-8-3-2 16,17 10 2-16,-17-10-1 0,29 13 1 0,-12-7 0 16,4 2 0-16,0 0 0 0,0 0 1 0,4-2 0 15,4-1-1-15,1-1 1 0,3 3 0 0,4-1 0 16,-2 0 1-1,2-1-1-15,0 2 1 0,1-4 0 0,3 1 0 16,2 1 0-16,2 0 0 0,-2-2 0 0,0-1 1 0,2-1-1 0,-4 4 1 16,0-3-2-16,1 1 2 0,1 0-1 0,-2 0 1 0,1 2 0 15,-2 0 0-15,1 3-1 0,-1-1 1 0,1 0 0 16,2 1 0-16,2 0 0 0,1 0 0 0,1-2 0 0,-1 0 0 16,-5 1-1-16,2-1 1 0,2 0 0 0,1-4 0 15,2-1 0-15,1-1 0 0,1 0 0 0,-2 0 0 16,1 0-1-16,2-1 0 0,2-4 0 0,-2 0 1 15,-2 1-1-15,4-1-1 0,-1-2 1 0,-6 1 1 16,-1 3-2-16,-2-3 0 0,-2-1 0 0,-2 4-1 16,-6-2 2-16,1 4 0 0,-4-1 0 0,2 1 0 0,-7-1 0 15,1 0 1-15,-2 2-1 0,1 0 1 0,-4-3 0 16,1 2 0-16,-1-1 0 0,3 2 0 16,-2 0 0-16,4 0 1 0,-1-1 0 0,-1-3 0 0,0 1 1 15,2 2 2-15,-1-4-2 0,1 2 1 0,2-2-1 16,1-1 2-16,-2-1-1 0,0 3 1 0,3-3 8 15,-1 2 0-15,1-2 1 0,-1 2 0 0,0 0 4 0,-2 2 0 16,0-3 0-16,-2 4 0 0,1-1 1 0,-4 1 2 16,2 1-1-16,-2-1 0 0,1 0 1 0,-1 1 1 15,-1-1 1-15,0 2-1 0,-1 0 1 0,-2 2 2 16,1-2-1-16,-2-2 1 0,1 1-6 0,0-1 0 0,-1 1 0 16,2-1 0-16,2 0 3 0,0-2 0 0,-4 0 1 15,2 0-1-15,4-3 7 0,-3 1 1 0,-2 3 1 16,1 3-1-16,-1-3 3 0,-1 3 1 0,-1 3-1 15,-2-3 2-15,-3 0-4 0,-3 0 1 0,0 0-1 16,-3 0 1-16,-5 0-4 0,5-6 0 0,-5 6 0 16,8 0 1-16,-8 0-7 0,5 0 1 0,-5 0-1 15,3 0 0-15,-3 0-5 0,3 0 1 0,-3 0 0 16,5 0 0-16,-5 0-7 0,1 0 1 0,-1 0 0 0,4 0 0 16,-4 0-4-16,3 0 1 0,-3 0 0 0,5 0 0 15,-5 0-3-15,1 0 1 0,-1 0 0 0,3 0-1 16,-3 0 0-16,0 0-1 0,0 0 1 0,0 0 0 15,0 0-3-15,5-5 2 0,3 2-1 0,2 1 1 16,2-1-3-16,3 1 1 0,2-2 0 0,-4 0 0 0,0 0-2 16,-2-3 0-16,2 3 0 0</inkml:trace>
  <inkml:trace contextRef="#ctx0" brushRef="#br0" timeOffset="133332.26">26608 10693 12 0,'0'0'0'0,"0"0"0"0,7-6 0 0,-7 6 0 16,17-20 0-16,-17 20 0 0,10-13 0 0,-10 13 0 16,-2 3 0-16,2-3 0 0,-3 3 0 0,3-3 0 15,-2 5 0-15,2-5 0 0,5 3 0 0,-5-3 20 16,13 6 0-16,-13-6 0 0,28 7 2 0,-7-6 2 15,2 3 1-15,-1-4 0 0,-1 1 1 0,-4-1-2 16,-1-1 2-16,0 1 0 0,-2 0 0 0,-1 0 19 0,-2 0 0 16,-1 0-1-16,-2 0 2 0,0 0-2 0,-2 0 0 15,0 0 0-15,-1 0 1 0,-5 0-11 0,10 3 2 16,-10-3 0-16,8 4 0 0,-8-4-2 0,5 0 1 16,-5 0-2-16,3 2 2 0,-3-2-7 0,3 2 1 15,-3-2-1-15,-3 4 2 0,-4-4-10 0,-2 4 0 16,-9-1 0-16,-2 0 0 15,-6 0-8-15,-3 2-1 0,-1-2 0 0,0-1 1 0,1-2-9 0,0 0-1 0,1 1 0 16,-1 1 0-16,0-1-2 0,1 1 0 0,4-4 0 16,1 1 0-16,6-1-2 0,1 1 1 0,5-1 0 15,-2 2 0-15,5-3-2 0,3 1 1 0,5 2 0 16,-3-3 0-16,3 3-1 0,-3 0 1 0,3 0 0 16,2 0 1-16,-2 0-1 0,6-6 0 0,3 3 0 15,9-1 1-15,7 1-1 0,7-2 1 0,2-1 0 16,-2 1 0-16,0 2-2 0,-2 2 1 0,-1 1 0 15,-2 0 1-15,-2 0-2 0,-1-2 1 0,-2 0 0 0,-1 2 1 16,-3 2-1-16,-2 1 0 0,-4-1 1 0,-2-2 0 16,-4 0 1-16,-3 0 0 0,-3 0 0 0,4 0 1 15,-4 0 3-15,1 0 0 0,-1 0 1 0</inkml:trace>
  <inkml:trace contextRef="#ctx0" brushRef="#br0" timeOffset="136198.04">7341 11792 12 0,'0'0'0'0,"0"0"0"0,-1-8 0 0,1 8 0 16,-7-12 0-16,7 12 0 0,-3-8 0 0,3 8 0 15,0 0 0-15,0 0 0 0,-5 1 0 0,5-1 0 16,0 4 0-16,0-4 0 0,2 3 0 0,-2-3 0 0,3 3 0 16,-3-3 0-16,16 6 0 0,-16-6 0 0,30 11 0 15,-9-8 0-15,0-1 0 0,0-2 0 0,-4 0 0 16,4 0 0-16,3 0 0 0,1-2 0 0,1-1 0 15,-2 0 0-15,1 2 0 0,1-3 0 0,-1 1 0 16,-1 2 0-16,2 1 0 0,-1 1 0 0,1 1 0 0,2-1 0 16,3 1 0-16,5 1 0 0,-1 3 0 0,5 1 0 15,2-1 0-15,4 0 0 0,2 1 0 0,1-2 0 16,0-2 0-16,6 0 0 0,-3 0 0 0,6 0 0 16,-4 0 0-16,2-3 0 0,1 0 0 0,0 0 0 15,-2 0 0-15,-3 0 0 0,1-3 0 0,1 0 0 16,-3 1 0-16,-2 1 0 0,-2-1 0 0,-1 1 0 15,0-4 0-15,0 2 0 0,0-2 0 0,1-1 0 16,2 1 0-16,1 2 0 0,1 1 0 0,-2-3 0 16,-3 2 0-16,2 0 0 0,0 0 0 0,-2 0 0 15,0 1 0-15,-3 1 0 0,2-1 0 0,1 0 0 16,-3 1 1-16,2-1 2 0,1 1 1 0,-5 1-1 0,2-3 0 16,1 1 1-16,0 0 0 0,-2 1 0 0,1 1 0 15,1-3 0-15,2 1-1 0,1 0 0 0,-1 1 2 0,0-1 0 16,0-1 1-16,4 0 0 15,-4 0-1-15,0 1 19 0,0-3 0 0,1 2 0 0,2-1 1 0,0-4 8 16,2 0 1-16,-1 1 0 0,1 1 0 0,-5 0-1 16,4-1 0-16,-4 1-1 0,2 0 2 0,-1-1-10 0,1-1 2 15,2 1-1-15,-4-1 1 0,0 0-8 0,-1 0 1 16,1 1-1-16,0 0 1 0,0 0-3 0,1 1-1 16,-1 1 1-16,0 2 1 0,0 0-4 0,0 3 1 15,1 3-1-15,-1-1 1 0,0 1-4 0,0 0 0 16,1 2 0-16,-3-2 1 0,-1 2 3 0,2-1-1 15,-4-1 1-15,2-3-1 0,2 0 6 0,-4 0 1 16,6 0-1-16,-1 0 2 0,0-4-6 0,0 1 2 16,1-5 0-16,-3 1 0 0,2 1 3 0,-1 0 0 15,-2-1 0-15,0 1 2 0,-1 0-3 0,-1-1 1 16,-1 3-1-16,0-1 1 0,-2 3-7 0,-1 2 0 0,1 2 1 16,0-1-1-16,0 3-4 0,1-3 0 0,0 2 0 15,0 0 1-15,-3 1-4 0,3-1 0 0,-4 0 1 16,0-1 0-16,-3-4-3 0,1 0 1 0,1 1-1 15,-1-2 2-15,0-1-3 0,1 1 1 0,-1 0-1 16,1 2 2-16,-1-4 0 0,-1 2 1 0,2-2-1 16,-6 0 2-16,3 2 3 0,-1-2 0 0,2 2 0 0,1 1 0 15,1 1 1-15,-1-1-1 0,1 1 0 0,-6-1 1 16,3 1-1-16,-3-1 1 0,1 0-1 0,-2 2 2 16,-1-3-3-16,-1 2 0 0,2-1 0 0,-1 0 0 15,-1-1 0-15,4 0 0 0,1 0 0 0,1 0-1 0,0 0 5 16,0-1-1-16,2 0 1 0,-1-1-1 15,2 0 8-15,-4 2 0 0,2 0 0 0,0 1 2 16,-1-2 5-16,0 0 1 0,1 4 0 0,-4-3 0 0,3 2-3 16,-3-1-1-16,1 0 1 0,-4 2 0 0,1 0-3 15,-5 2 1-15,-2-4-1 0,0 1 0 0,-2-1-4 16,-1 1 1-16,-3-1 1 0,-2 1-1 0,-1 1-5 0,-7 0 1 16,-3 0-1-16,10 0 2 0,-10 0-4 0,4 0 2 15,-4 0-2-15,7 0 2 0,-7 0-4 0,9 0 0 16,-4 0 0-16,3 0 0 0,-8 0-1 15,8 0 1-15,-8 0-1 0,8 0 1 0,-8 0-1 0,6 0 0 16,-6 0 0-16,7 0 0 0,-7 0-1 0,13 0 0 16,-9 0 0-16,4 0 0 0,0 0-4 0,0-2 2 15,5-1-1-15</inkml:trace>
  <inkml:trace contextRef="#ctx0" brushRef="#br0" timeOffset="140162.29">24165 10842 12 0,'1'-1'0'0,"-1"1"0"16,5-8 0-16,-5 8 0 0,3-19 0 0,-3 19 0 16,3-21 0-16,-3 21 0 0,7-14 0 0,-7 14 0 15,3-8 0-15,-3 8 0 0,2-6 1 0,-2 6-1 16,0-7 1-16,0 7 18 0,-2-6 1 0,2 6 1 16,0-6-1-16,0 6-8 0,-3-7 2 0,3 7-2 15,-2-4 1-15,2 4 3 0,0-4 0 0,0 4 0 16,0-3 0-16,0 3 5 0,0-3-1 0,0 3 0 0,0-3 0 15,0 3 0-15,-1-5 2 0,1 5-2 0,-4-11 1 16,4 11-3-16,-6-11 0 0,6 11 0 0,-13-9 1 16,13 9-2-16,-19-18 0 0,19 18 0 0,-19-11-1 15,19 11 5-15,-19-8-1 0,19 8 0 0,-19-5 0 16,19 5 0-16,-19-3 2 0,19 3-1 0,-19-3 0 0,19 3 6 16,-24-2 0-16,24 2 0 0,-21 0 1 0,21 0-6 15,-19 4 0-15,19-4 0 0,-19 6 1 0,19-6-3 0,-19 11 0 16,19-11 1-16,-26 17 0 0,10-4-7 0,-1 1 1 15,-1 2 0-15,1 2 0 0,1-3 1 0,3 1 1 16,-1 2 0-16,1-1 0 0,0 2 0 0,0-1 3 16,2 1-2-16,2-2 1 0,1-1-3 0,0 0 1 15,-2 1 0-15,0 0 0 0,1 2-1 0,-1 0-1 16,-1 0 1-16,0 0 1 0,0-1-4 0,0-2 1 16,0 1-1-16,-1 4 1 0,3 1-4 0,-1-2 1 0,2 3-1 15,-3-1 1-15,2 3-4 0,-1-1 1 0,0 1 0 16,1-4 0-16,1-1-2 0,0 1 2 0,0 0 0 15,2-1 0-15,-4-1-4 0,2 2 1 0,2-4-1 16,3 1 2-16,1-4-1 0,0 0 0 0,-1 0 1 16,3 2-1-16,0 0 3 0,-3 1 0 0,3-2 0 15,3 4 0-15,-1 3 1 0,1 5 1 0,0-2 0 16,2-1 0-16,1 0 1 0,1 1 1 0,-3-1-1 16,1-2 0-16,-2-2-1 0,1 1 1 0,0 0 1 15,-2-2-1-15,1-2-2 0,2-1 0 0,1-2 0 0,1 0 1 16,-1 2 0-16,0 0 0 0,1 0 0 15,-1 0 0-15,1-2 4 0,-1 0-1 0,2 0 1 0,1 1-1 16,1-3 2-16,0 1 0 0,2-4 1 0,3 2 0 16,2 1 2-16,2-1 0 0,2-2 0 0,-2-1 1 0,2 2-6 15,-5-1 2-15,3 2-2 0,2-3 2 0,-1-3-4 16,1 1 0-16,0 0 0 0,-2 1 1 16,-1-1-1-16,-1-1 0 0,-1 0 0 0,0-1 1 0,0 1-5 15,-2 0 1-15,-1-2 0 0,-3-1 1 0,-4-1-1 16,-1 1 0-16,-5-2 0 0,11 3 1 0,-5-3-1 0,1 0-1 15,-1 0 1-15,2 0 1 0,2-2 0 16,1-2 1-16,1-4-1 0,3 0 1 0,1-2-2 0,0 1 1 16,0-1-1-16,-2 1 1 0,0-2 1 0,-1 0 1 15,0 0-1-15,0-2 2 0,-1-1-2 0,-1-1 0 16,2 0 0-16,0-4 1 0,-2-4-4 0,2 0 0 16,0-3-1-16,-2 1 2 0,0-2-3 0,2-1-1 0,-4-2 1 15,2-1-1-15,2 0-3 0,-3-1 2 0,2-3-2 16,3 2 1-16,-2-2-2 0,-1 0 0 0,1 2 0 15,0 1 0-15,1 4 0 0,2 1 0 0,0 3 0 16,-2 2 0-16,-2 3-1 0,-3 3 1 0,-1-1-1 16,-2 3 1-16,-1 1-3 0,-3 0 2 0,-2 1 0 15,-2 1 0-15,1-1-1 0,-3 6 0 0,3-7-1 16,-1 1 1-16,1-4 1 0,-1 0 0 0,2-1 0 16,0-1 0-16,0-1 0 0,0-1 1 0,0-1 0 15,0 2 0-15,-2-1 0 0,1-1 0 0,-1 0 0 16,-1 2 0-16,1-1 1 0,-2-1 1 0,1 4-1 15,-2-4 1-15,-3 5 2 0,-2-3-1 0,2 2 0 0,0 1 1 16,-1 0 1-16,1 0 1 0,0 2 0 0,-2 0-1 16,1 0 4-16,-1 1 0 0,-1-3 0 0,3 5 0 15,0 2 2-15,-2 2 2 0,1 1-1 0,1-5 0 16,-2 1 1-16,2 2 0 0,-1 1 1 0,-1-5-1 0,1 3 1 16,-4-5-1-16,2 3 0 0,-2 1 2 0,2 1-3 15,0-1 1-15,0 2-1 0,-1 0 0 0,3 2 0 16,1 1-1-16,0 0 0 0,-2 2 0 0,1 0-1 15,-1 0 1-15,4 0-1 0,-2 3 1 0,-2-3-3 0,-1 1 1 16,-10 0 0-16,4 4 0 0,-4 0-3 0,0 2 2 16,5 0 0-16,-1-1 0 0,1 1-2 0,-2 0-1 15,1 2 1-15,-1 2-1 0,1 0 0 0,1 3-1 16,-5 2 1-16,1-1-1 0,-1 4 0 0,0-3-1 16,8-4 0-16,1 1 1 0,-1 1-2 0,2 0 1 15,-2 2 0-15,0-1 0 0,0 1-1 0,1 1 2 16,0 2-2-16,3 1 1 0,-2 1-2 0,3 1 2 0,0-2-1 15,1 2 0-15,-2-3-1 0,1 1 0 16,0 2 0-16,0 0 1 0,-3 0-2 0,1-1 1 0,-2 2-1 16,0 1 1-16,3 0-1 0,-4-1 0 0,0 2 0 15,2 2 1-15,2-2-1 0,-1 2 0 0,2-3 0 16,0-1 1-16,0 1-1 0,0-1 0 0,2-2 0 16,1 1 0-16,0-3 0 0,2 1 0 0,1 7 0 15,2-4 0-15,4 3 0 0,0-1 0 0,0 5 0 16,2-2 0-16,2 0 0 0,0 2 0 0,-3-5 0 15,-1 1 0-15,1-3-1 0,0 1 1 0,-2-4 0 0,0 1 0 16,1-1-2-16,-4 0 1 0,0-7-1 0,0-1 1 16,0 1-2-16,0-1 0 0,0 2-1 0,0 1 1 15,0-1-4-15,0 1 2 0,0 3-1 0,0 0 0 16,0 1-2-16,0 0 2 0,0-3-2 0,1-1 1 0,1 1-2 16,1 1 1-16,3 4 0 0,1-1 1 0,-1 0-2 15,2 1 1-15,-2-2-1 0,2 0 1 0,2-2 0 16,0 0 0-16,-3-1 0 0,3-1 2 15,0 1 0-15,-2-3 2 0,-4-4-2 0,3 0 1 0,-4 1 2 16,2-3 1-16,-5-4 0 0,9 10-1 0,-9-10 1 16,8 9 0-16,-8-9 0 0,10 10 0 0,-4-5 1 15,1-1 0-15,5 4 0 0,1-1 0 0,1-1 0 0,1-1 0 16,4-1 0-16,-3 1 1 0,1-2-2 0,-1-1 1 16,2-1 0-16,-2 1 1 0,1-2-1 0,-2 0 0 15,4 0 0-15,-3-2 1 0,1 1-1 0,1-1 0 16,-1-1 0-16,1 3 1 0,-1-3 0 15,1 1 0-15,-2-1 0 0,0 0 0 0,0 0 0 16,0 0 0-16,-10 1 0 0,0 1 1 0,1 1-1 0,-1-4 1 0,1 3-1 16,-1-1 1-16,0 1-1 0,-1 1 1 0,1-4 0 15,1 3 0-15,-1-2 0 0,1 0 0 0,8-7 1 16,0 2 0-16,1-3 0 0,-2 2 0 0,0-4 1 16,-1 0 0-16,0-1-1 0,-2-2 2 0,2-6-1 15,-2 1 0-15,-1-6-2 0,-2 2 2 0,1 0-2 16,-2-1 1-16,2 3-1 0,1-1 1 0,-2 7 1 15,-4 1-1-15,4-3-1 0,-1 1 1 0,-1 3-1 0,2-1 2 16,-3-2-2-16,3 2 0 0,-3 1 0 0,1-1 1 16,-1 2-1-16,0-4 0 0,-1 4 1 0,1 0-1 15,0-1 0-15,-2 1 0 0,0-3 0 0,0-1 0 16,1 1 0-16,-1-4 0 0,0-2 1 0,-1-1-1 16,-1 0-1-16,1-1 1 0,1-9 0 0,0 3 0 15,2-2 0-15,1-1 0 0,1 3 0 0,-1 1 1 0,0-4-1 16,1 3 0-16,-2 7 0 0,-2 0 0 0,0 2 0 15,-1-3 0-15,-2 9 0 0,0-3 1 0,-2 1-1 16,-1 3 0-16,0 2 0 0,-1-3 0 0,1 3 0 16,0-2 1-16,0 7 0 0,0 0 0 0,-1-2 0 0,1 2 0 15,-3-8 0-15,0 4 2 0,1-1-1 0,0-1 2 16,2 1-2-16,-2 1 2 0,2-1-2 16,-2 0 1-16,0 1 1 0,0-4-1 0,1 3 1 0,-1-3 0 15,2 8 1-15,0 0 0 0,-4 0-2 0,2 2 2 16,-1 0-1-16,0 1 1 0,-1-3-1 0,1 3 0 15,-5-3 1-15,0 2-1 0,-2 0-1 0,0 1 0 0,-6 2 1 16,-2 3-1-16,-1 0 0 0,0 3 0 0,2 2 1 16,-2 1-1-16,1 0-1 0,1 2 2 0,2-1-2 15,1 1 2-15,1 0-2 0,0 3 2 0,1-3-1 16,1-1 1-16,0 1-2 0,1 2 0 0,0 1 1 16,-1-3-1-16,1 1-1 0,-1 1 1 0,7-4-1 15,1-3 0-15,0 2-1 0,-1 3 1 0,7-8 1 16,-9 8-1-16,9-8-1 0,-10 6 0 0,10-6 0 15,-6 7 1-15,6-7-2 0,-7 4 0 0,7-4 0 16</inkml:trace>
  <inkml:trace contextRef="#ctx0" brushRef="#br0" timeOffset="140474.25">24485 11189 916 0,'2'-2'0'0,"-2"2"0"16</inkml:trace>
  <inkml:trace contextRef="#ctx0" brushRef="#br0" timeOffset="143948.09">5556 12810 12 0,'0'2'0'0,"0"-2"0"0,-5-6 0 16,5 6 0-16,-3-13 0 0,3 13 0 0,-5-11 0 16,5 11 0-16,0 1 0 0,0-1 0 0,2 4 0 0,-2-4 0 15,0 3 0-15,0-3 0 0,0 3 1 0,0-3 1 16,6 3 0-16,-6-3 1 0,18 6-1 0,-18-6 9 16,33 7 2-16,-12-7-2 0,0-2 1 0,8-3-1 15,-2-3 2-15,5-1-1 0,-4-1 0 0,3-1-3 16,2-3 1-16,0-2-1 15,1 0 1-15,-4 1 7 0,2-1 1 0,2 0-1 0,-4 2 1 0,-1 3 17 0,-1-2 0 16,3 3-1-16,-8 4 1 0,0 0 16 0,-3 4 0 16,-4 1 1-16,-3-1 0 0,-5 2-6 0,2 0 0 15,-6 0 0-15,0 0 1 0,-4 0-10 0,3 0 0 16,-3 0 0-16,0 0 1 0,0 0-7 0,0 2 2 16,0-2-1-16,0 0 1 0,0 0-8 0,0 0 1 15,0 0-2-15,0 0 2 0,0 0-5 0,-3 1 2 0,3-1-2 16,-4 3 2-16,4-3-5 0,-4 5-1 0,4-5 1 15,-10 2 2-15,10-2-5 0,-8 3 2 0,8-3-1 16,-5 3 1-16,5-3-4 0,-3 0 1 0,3 0-1 16,-3 3 2-16,3-3-5 0,3 0 1 0,-3 0-1 15</inkml:trace>
  <inkml:trace contextRef="#ctx0" brushRef="#br0" timeOffset="144529.42">7367 12804 1042 0,'0'-2'0'16,"0"2"0"-16,-3-1 0 0,3 1 8 0,-3-5 1 15,3 5 0-15,-5-3 0 0,5 3 1 0,-5-3 0 16,5 3 0-16,-5-3 1 0,5 3-10 0,-13-4 2 16,13 4-1-16,-12-3 0 0,12 3-4 0,-21-3 0 15,21 3-1-15,-16-2 1 0,16 2-11 0,-13 2-1 0,13-2 1 16,-5 0 0-16,5 0-11 0,-3 3 0 15,3-3 1-15,-4 2-1 0,4-2-2 0,-4 0 0 16,4 0 1-16,-1 1 0 0,1-1 0 0,0 0 1 0,0 0-1 16,0 0 0-16,0 0 16 0,0 0 0 0,0 0 0 15,1 2 0-15,-1-2 4 0,16 2-1 0,-16-2 0 16,29-5 2-16,-8 2 1 0,1-2 0 0,2-3 0 16,-2 0 1-16,-1 2 0 0,0-1 0 15,-4 1 1-15,2 0 0 0,2-1-1 0,-3 1 1 0,2 1 0 16,-4-3 0-16,2 2-1 0,2 0 2 0,-2-1 0 0,-2 1 0 15,-2 0 2-15,1-1-1 0,-3 1 0 0,-2 1 0 16,-5 2 3-16,-2 2 2 0,-3 1 0 0,5-4-1 16,-5 4 2-16,3 0 1 0,-3 0 0 0,5 0 0 15,-5 0 4-15,0 0 0 0,0 0 1 0,0 0 0 0,0 0 2 16,0 0 0-16,0 0 0 0,0 0 1 0,0 0 3 16,0 0 0-16,0 0 0 0,0 0 1 0,0 0 5 15,-4 0-1-15,4 0 1 0,-6 0 0 0,-2 0-2 16,2 0 2-16,-1 0 0 0,1 0-1 0,0 2-6 15,2 0 1-15,4-2 1 0</inkml:trace>
  <inkml:trace contextRef="#ctx0" brushRef="#br0" timeOffset="145748.29">8229 12739 12 0,'0'0'0'0,"0"0"0"16,0-5 0-16,0 5 1 0,-3-11 1 0,3 11-1 16,3-6 2-16,-3 6 13 0,5 1 1 0,-5-1 0 15,3 7 1-15,-3-7-11 0,8 6 1 0,-8-6-1 16,5 5 1-16,-5-5-5 0,13 0-1 0,-13 0 0 15,16 3 1-15,-16-3-3 0,19 5 0 0,-19-5 0 16,28 0 2-16,-8 0-2 0,-3 1 0 0,1 1 0 0,-2-2 0 16,-1-2 0-16,-2 1 0 0,0 1 0 0,0-3 1 15,-4-1-1-15,2 1 0 0,-1 0 0 0,1 0 1 16,2 0 0-16,-4 1 1 0,3-1 0 0,-4 1 1 0,-4 1 0 16,1-1 2-16,-5 2-1 0,8-3 0 0,-8 3 2 15,2 0 0-15,-2 0-1 0,3 0 1 0,-3 0-3 16,8 0 1-16,-8 0-1 15,3 0 2-15,-3 0-2 0,2 0 1 0,-2 0 1 0,3 0-1 0,-3 0 0 16,5 0 0-16,-5 0 1 0,0 0-1 0,0 0 0 0,0 0-1 16,0 0 0-16,0 0 1 0,0 0 0 0,0 0 2 15,0 0-1-15,0 0 1 0,0 0-2 0,0 0 2 16,0 0 0-16,0 0-1 0,0 0 0 0,0 0 0 16,0 0 1-16,0 0 0 0,0 0-2 0,0 0 2 15,0 0-2-15</inkml:trace>
  <inkml:trace contextRef="#ctx0" brushRef="#br0" timeOffset="146458.19">9342 12730 225 0,'0'0'0'0,"0"0"0"0,0 0 0 0,0 0 1 0,-5 0 1 16,5 0 0-16,-3 0 0 0,3 0 2 0,0 0 2 15,0 0 0-15,0 0-1 0,0 0 7 0,0 0 1 16,0 0-1-16,0 0 2 0,0 0 5 0,0 0 1 15,0 0 0-15,0 0 0 0,0 0 2 0,0 0 0 16,0 0 0-16,0 0 1 0,0 0-4 0,0 0 0 0,0 0 0 16,0 0 1-16,0 0-3 0,0 0 1 0,0 0-1 15,0 3 1-15,0-3-2 0,8 3-1 0,-8-3 1 16,17 3 0-16,-1-1-4 0,2 1 2 0,2-3-1 16,1-3 1-16,0-1-4 0,1 0 0 15,2-1 0-15,0 2 1 0,2 1-2 0,-4 2 1 0,2 0 0 16,-2 0 0-16,-1-5-5 0,-1 2 0 0,1 0 1 15,3 0 0-15,-3-2-3 0,1-1 0 0,-1 3 1 16,0-2-1-16,-5 2-1 0,1 0 2 0,-1-1-1 16,-3 1 0-16,-1 0 9 0,-4-5-1 0,-1 5 0 0,-1 1 1 15,-6 2 8-15,8-3-1 0,-8 3 0 0,2 0 1 16,-2 0 3-16,3 2 2 0,-3-2 0 0,5 0 0 16,-5 0-1-16,3 0 1 0,-3 0 0 0,2 0-1 15,-2 0-4-15,3 0 1 0,-3 0-1 0,0 0 1 0,0 0-4 16,0 0 1-16,0 0 0 0,0 0 0 0,0 0-5 15,0 0 2-15,0 0 0 0,0 0-1 0,0 0-3 16,-3 0 1-16,3 0-1 0,0 0 0 0,0 0-2 16,0 0 0-16,0 0 0 0,0 0 0 0,0 0-5 0,0 0 1 15,0 0-1-15</inkml:trace>
  <inkml:trace contextRef="#ctx0" brushRef="#br0" timeOffset="147275">10677 12687 677 0,'0'0'0'0,"0"0"0"16,-1 0 0-16,1 0 16 0,-3 1 0 0,3-1-1 15,-4 4 2-15,4-4-3 0,0 3 0 0,0-3 1 16,0 1 0-16,0-1-14 0,0 0 0 0,0 0 0 15,0 0 0-15,0 0-3 0,0 2 1 0,0-2 0 16,0 0-1-16,0 0-10 0,0 3 1 0,0-3-2 16,0 3 2-16,0-3-9 0,0 0 1 0,0 0 0 15,0 0 0-15,0 0 5 0,0 0 1 0,0 0-1 16,0 0 2-16,0 0 3 0,2 0 1 0,-2 0 0 0,13 0 1 16,-13 0 1-16,25 0 1 0,-25 0 1 0,26-1-1 15,-26 1 3-15,17-7 1 0,-17 7-1 0,11-1 1 16,-11 1 0-16,10-3 1 0,-10 3 0 15,11 0 0-15,-11 0 0 0,10-2 0 0,-10 2 0 0,8-6 0 0,-8 6 0 16,16-4 0-16,-16 4 0 0,12-1 0 0,-12 1 0 16,10 0 0-16,-10 0 0 0,5 0 0 0,-5 0 0 15,3 0 0-15,-3 0 0 0,3 0 0 0,-3 0 0 0,5 0 0 16,-5 0 0-16,0 0 0 0,0 0 1 0,0 0 0 16,0 0 0-16,0 0 0 0,0 0-1 0,0 0 1 15,0 0 0-15,0 0 0 0,0 0 1 0,0 0-1 16,0 0 0-16,-3 0 0 0,3 0 0 0,0 0 0 15,0 0 0-15</inkml:trace>
  <inkml:trace contextRef="#ctx0" brushRef="#br0" timeOffset="148460.82">15013 12668 225 0,'0'0'0'16,"0"0"0"-16,0-2 0 0,0 2 7 0,0-6 1 15,0 6 0-15,0-3-1 0,0 3-2 0,-3 1-1 16,3-1 1-16,-4 3-1 0,4-3-8 0,-3 5 0 0,3-5 1 16,-1 2 0-16,1-2-4 0,-5 6 0 0,5-6 1 15,-5 2-1-15,5-2-2 0,-6 3 1 0,6-3 0 16,-2 0 0-16,2 0 0 0,-5 1 2 0,5-1-2 15,-1 0 1-15,1 0 1 0,0 0 2 0,0 0-2 16,0 0 2-16,0 0-1 0,0 0 2 0,0 0-1 16,0 0 0-16,0 0 1 0,6 0-1 0,-6 0 1 15,14-4 1-15,-14 4 0 0,26-7-1 0,-10 4 1 16,0 0 0-16,-2 0 0 16,0 1-1-16,1-1 1 0,-2 0 1 0,-1 1-1 0,1 1 1 0,1-2-2 0,4-1 2 15,-2 3 2-15,3-2 0 0,0 0 1 0,-1-1-1 16,-2 1 9-16,0 0 1 0,1 0 0 0,-4 0 1 15,3 1 16-15,-4-1 1 0,3 1 0 0,-2 2 0 16,-5 0 3-16,-2 0 0 0,-6 0-1 0,9 0 2 0,-9 0-5 16,10 0 1-16,-10 0-1 0,6 0 1 0,-6 0-3 15,2 0 0-15,-2 0 0 0,3 0 1 0,-3 0-4 16,0 0 1-16,0 0 0 0,0 0 0 0,0 0-6 16,0 0 0-16,0 0 0 0,-5 0 1 0,5 0-3 15,-4 5 0-15,4-5-1 0,-12 2 2 0,5-1-10 0,-3 1 1 16,2-1 0-16,3 1-1 0,5-2-2 0,-11 3 1 15,11-3-1-15,-8 3 1 0,8-3-2 0,-2 0 1 16,2 0-1-16,0 4 1 0,0-4 0 0,-4 0 1 16,4 0 0-16,-3 3 0 0,3-3 1 0,-4 0 0 15,4 0-1-15</inkml:trace>
  <inkml:trace contextRef="#ctx0" brushRef="#br0" timeOffset="150446.46">25727 12913 438 0,'-2'0'0'0,"2"0"0"16,-3-3 0-16,3 3 36 0,2-5 0 0,-2 5 0 15,0-4 1-15,0 4-1 0,-7-2 0 0,7 2 0 16,-6-5 0-16,6 5-28 0,-2-3-1 0,2 3 1 16,-1-3 0-16,1 3-3 0,-4-2 0 0,4 2 0 15,-1 0 0-15,1 0-1 0,3 0 0 0,-3 0 0 16,5-1 0-16,-5 1-1 0,19-10 2 0,-2 7-1 15,6 1 1-15,1-4-1 0,3 0 1 0,0-1-1 16,-2 3 1-16,1-1 2 0,-2 0 0 0,1 0 1 0,1 1 0 16,-2-1 1-16,0 0 0 0,-2 0 0 15,-1 2 1-15,-2 2 5 0,0-1-1 0,-3 2 1 16,-3 0 1-16,-4 0 2 0,-1 0 0 0,-8 0-1 0,8 0 3 0,-8 0 3 16,3 0 1-16,-3 0-1 0,3 0 2 0,-3 0 1 15,2 0 0-15,-2 0-1 0,0 0 1 0,0 0-1 16,0 0 0-16,0 0-1 0,-5 0 1 0,-1 2-5 15,-4-1 0-15,-6 1 1 0,-4-1 0 0,-3 1 1 16,-2 0 1-16,3 2-1 0,2-2 2 0,6 1-2 16,3 0 1-16,1-1-1 0,4-2 1 0,6 0-7 0,-6 0 2 15,6 0-1-15,-7 0 1 0,7 0-9 0,-1 0 1 16,1 0-1-16,-4 0 1 0,4 0-5 0,0 0-1 16,0 0 1-16,0 0 0 0,0 0-2 0,2 0-1 15,4 0 0-15,4 0 1 0,4 0 0 0,5 0-1 16,1 0 0-16,-4 0 0 0,-1 0 3 0,0 0-1 0,-2 0 1 15,-2 0-1-15,-2 0 5 0,-1-2 1 16,-1-1 1-16,-1 0-1 0,0 1 3 0,1 2 1 0,-1-4-1 16,-1-1 1-16,1-1-1 0,1 1 2 0,-4-2-1 15</inkml:trace>
  <inkml:trace contextRef="#ctx0" brushRef="#br0" timeOffset="151963.64">23290 10787 12 0,'0'-2'0'0,"0"2"0"0,0-4 0 0,0 4 137 16,0-2 0-16,0 2 0 0,0-5-1 0,0 5-72 15,0-3 0-15,0 3 0 0,0-3 0 0,0 3-41 16,-3-3 0-16,3 3 1 0,-4-8-1 0,4 8-10 16,-4-11-1-16,4 11 1 0,-8-7-1 0,8 7 1 15,-15-4 1-15,15 4-1 0,-20-5 1 0,4 3-2 0,-2 2 2 16,1 3-1-16,-3 2 0 0,0 3-6 0,-3 3 1 16,1 2 0-16,1-2 0 0,1 2-2 15,-1-2 1-15,2 1 0 0,0 1 0 0,-2 0-2 0,3-4 1 16,-2 2 0-16,2 2 0 15,2 0-1-15,-1-2 0 0,1 0 1 0,-2 0 0 0,4 0-1 0,-1 0 1 16,1 2-1-16,0-4 2 0,1 2 1 0,2 0 1 16,0 2 0-16,0 1 0 0,1 5 1 0,2-1 0 0,0 2 0 15,-1 1 1-15,-1-1-3 0,0 3 0 0,-1-1 0 16,0 2 1-16,0-4 1 0,-2 2 0 16,0 0 0-16,2 2 2 0,2 2-4 0,-1-1 1 0,1 0 0 15,2 1 0-15,-1-3 0 0,3 1 0 0,1 0 0 16,-3 0 0-16,2 1-1 0,1-3 0 0,-3 2 0 15,3 0 0-15,-1-2-2 0,0 0 1 0,0-2 0 16,2 1 1-16,3 0-1 0,0-1 0 0,0-2 0 0,0 1 1 16,0 1-1-16,2-2 1 0,4-1-1 0,-4-1 1 15,-1-2-1-15,2 0 0 0,1 2-1 0,-1 0 2 16,0 1-2-16,2 2 1 0,-2 0-1 0,3 0 1 16,1 0-3-16,-3-3 0 0,1 2 1 0,3-3-1 0,-1 0 0 15,1-1 1-15,1 0-1 0,1 0 2 0,-1-6-3 16,2 2 2-16,2 1-2 0,0-2 2 0,0 3-3 15,-1-1 0-15,1-2 1 0,3-1 0 0,0 0-2 16,2 1 1-16,-3-1 0 0,0-1 1 0,-2-3-2 0,-2 1 0 16,1-2 0-16,-4-1 0 0,0-2-1 0,0 0 1 15,2 3-1-15,3-3 1 0,-1 2-1 0,3-1 2 16,1-1-1-16,1 0 0 0,4 0-1 16,1 0 1-16,-1 0-1 0,1 0 1 0,1 0 0 15,-1 0 0-15,-1-1 0 0,-4-1 1 0,1 2-1 0,-2-3 0 16,-2 1 0-16,-1 2 1 0,-4-1 3 0,-2-1 0 15,-7 2 0-15,9-3 0 0,-9 3 7 0,10-3-1 16,-4 1 0-16,2-1 0 0,0-2-2 0,0 1 1 16,0-4-1-16,0 3 1 0,2 0-3 0,-1 2 1 0,-1-5 0 15,0 2 0-15,0-1-3 0,0 0 1 0,-5-3 0 16,2 2 0-16,-2 0-2 0,-1 2 0 0,-1-2 1 16,1-2-1-16,0-4-1 0,-2 2 1 0,0-3-1 15,0-4 1-15,0-3-3 0,3-2 1 0,-2 4 0 16,1-1 0-16,0 1 0 15,-1 1 0-15,1 1-1 0,-1-2 1 0,-1 2 0 16,0 2 1-16,0-1-1 0,0 0 0 0,4 1 4 0,-3 0 0 0,2-1 1 16,1-1 0-16,-1 1 3 0,1-1 0 0,3 1 0 15,-2-1 1-15,1 3 2 0,-3-3-1 0,0 2 1 0,1 1-1 16,-3-4 0-16,-1 1 2 0,-1 1-1 0,1 1 1 16,0-3-4-16,-2 1 1 0,2 1 0 0,0 0 0 15,-2-1-1-15,2 1 1 0,2-1-1 0,0 1 0 16,-1 0 4-16,1-1 1 0,-1 1 0 0,-1 1-1 0,0 2 3 15,0 1 1-15,0 0 0 0,0 1 0 0,0-1 0 16,0 0 0-16,0-1 0 0,-1-2 1 0,-1 2 1 16,1-2 0-16,-1 3 0 0,-1-1 2 0,0 3-4 15,1 0 0-15,-1 2 0 0,1-1-1 0,-1 1-1 16,-2-1 1-16,0 1-1 0,-1-1 1 0,0 1-3 0,-1-1 2 16,1 1-2-16,0 1 2 0,-1-2-2 0,-1 2 0 15,0 0 1-15,0 0-1 0,2 4-1 0,1-1-1 16,5 5 0-16,-9-10 2 0,1 4-3 0,0-2 0 15,0 2 1-15,-2 1 0 0,1 0-3 0,-1 2 0 16,0 0 0-16,1 0 1 0,-1 0-3 0,1-4-1 16,-1 6 1-16,1-2 1 0,-1 1-3 0,1 0 0 0,-1 1 1 15,-1 1-1-15,0 1-2 0,-2 1-1 16,-1 3 0-16</inkml:trace>
  <inkml:trace contextRef="#ctx0" brushRef="#br0" timeOffset="156361.6">24978 13252 1746 0,'0'0'0'15,"0"0"0"-15,0-5 0 0,0 5 28 0,0-11 1 16,0 11-1-16,6-6 1 0,-6 6 41 0,13-5 0 16,-13 5 1-16,19-3 0 0,-19 3-22 0,30-3 1 15,-12 1-1-15,-1 1 1 0,2-1-24 0,4 0 1 16,1 1 0-16,1-1 0 0,4 2-14 0,1 0 2 15,2 0-1-15,0 0 0 0,1 0-4 0,1 0 0 0,-1 0 0 16,-1 0 2-16,0 0-3 0,-2-4 0 16,1 0 0-16,-3 3 1 0,-1-2-2 0,-1-1 0 0,-4 0 1 15,-3-3 0-15,-4 1-2 0,-4 0 0 0,-3 1 0 16,-2 2-1-16,-6 3-1 0,3-2-1 0,-3 2 1 16,-1 0-1-16,1 0-1 0,-2 0 0 0,2 0-1 15,-5 0 2-15,5 0-3 0,-9 0 1 0,-4 2 0 16,-5 1 0-16,-4 2-2 0,-5 1 2 0,0 2-1 0,1 0 0 15,4 1-1-15,0 1 0 0,0-1 0 0,-1 1 0 16,1-5-1-16,0-1 1 0,1 1-1 0,-1 1 1 16,-1 2-8-16,1-3 0 0,0 1 0 0,-1-1 0 15,4 0-13-15,2 0 1 0,2-1-2 0,3 1 2 0,2 0-8 16,2 0 0-16,2-1 0 0,2 1 0 0,4-5 8 16,-6 7-1-16,3-1 1 0,0 5 0 0,0 0 7 15,-2 3-1-15,0 4 1 0,2 1 0 16,3 4 4-16,0 3 0 0,0-2 0 0,-2-1 0 0,1 1 2 15,-1 0 0-15,2-2 0 0,-3-1 0 0,1-2 1 16,1 0 0-16,-1-2-1 0,0-3 2 0,-1-1-1 0,0-2 0 16,1-3 1-16,2-2-1 0,0-6 2 0,-3 5 0 15,3-5 1-15,-3 3 0 0,3-3 2 0,-2 2 1 16,2-2-2-16,-1 1 2 0,1-1 0 0,0 0 0 16,0 0 0-16,0 0 2 0,0 0 0 0,0 0 0 15,0 0 0-15,0 0 0 0,0 0 2 0,5-6 0 16,3-4 1-16,6-4-1 0,2-5 5 0,5-1 0 15,-1 4 0-15,-1 0 0 0,-1 5 4 0,0 1-1 0,-1 2 0 16,1 4 1-16,-1-3 1 0,2 4 1 0,2 2-1 16,0-1 1-16,-2 2 0 0,0 3-1 0,3 0 1 15,1 4 0-15,-1 4 0 0,0 3 0 0,1 0-1 16,-3 2 1-16,-1 0-3 0,-1 0 0 0,-4 0 1 16,-1 1 0-16,0 0-1 0,0 2-1 0,-4 0 0 15,-1 0 1-15,-3 0-2 0,-4 2 2 0,-2-2-2 16,-4 0 1-16,-1 2-2 0,-4-1 0 0,-1 1 0 15,-2-1 0-15,-4 1-2 0,-4 0 0 0,0-2 1 0,-1-4 0 16,0-2-1-16,-2-3 0 0,0-3-1 0,1 1 1 16,-2 2-1-16,1-2-1 0,-1-3 1 0,-1-1 1 15,1-1-2-15,-1-3 2 0,4 0 0 0,1 2-1 16,3-2 1-16,3 0 0 0,2-2 0 0,2 1 1 16,3 1-3-16,3 0 1 0,5 0-1 0</inkml:trace>
  <inkml:trace contextRef="#ctx0" brushRef="#br0" timeOffset="157962.59">24710 13113 1155 0,'-3'-3'0'0,"3"3"0"16,-4-2 0-16,4 2 126 0,0 2 1 0,0-2-1 16,-3 1 0-16,3-1-43 0,0 0 2 0,0 0-1 15,0 0 0-15,0 0-55 0,0 0 1 0,0 0 1 16,0 0-1-16,0 0-19 0,-1 0 2 0,1 0-2 15,-2 0 1-15,2 0-7 0,0 0-1 0,0 0 1 16,-3 0-1-16,3 0-3 0,-5 0 1 0,5 0 1 16,-8 2-1-16,8-2-1 0,-13 3 1 0,13-3-1 0,-17 8 2 15,17-8-1-15,-19 14 0 0,19-14 0 0,-23 25 2 16,7-7-1-16,2 1 0 0,0 3 1 16,-2 0 0-16,0 2 0 0,0 1 0 0,0 4 0 0,2 1 0 15,3 3-1-15,-4-1 2 0,1 3-1 0,-2 1 1 16,0 2 2-16,0 0-1 0,2-2 1 0,-1-2 1 15,1-1 2-15,0-5 0 0,-1 2 0 0,1-1 0 0,0-2-2 16,-1-2 0-16,4-1 0 0,2 0 1 0,2-2-1 16,4-2 1-16,-3 1 0 0,1 0 0 0,0-1 1 15,2 1 1-15,1-2-1 0,2-2 1 0,0-3-2 16,2-1 0-16,3 0 0 0,-2-2 1 0,0-2-1 0,0-2 0 16,-3-7 0-16,7 11 1 0,-4-5-2 0,0 0 0 15,2 1 0-15,0-1 1 0,-5-6-2 0,9 10-1 16,-9-10 1-16,8 9 1 0,-8-9-2 15,6 10 0-15,-6-10 0 0,13 9 1 0,-3-6-2 0,-1-1 1 16,6-2-1-16,-1 0 2 0,7 0-2 0,1 0 0 0,0-3 1 16,-1-4 0-16,-2-2-2 0,0-1 2 0,0-4-1 15,1 3 1-15,-3 0-3 0,1 0 1 0,-2-2-1 16,-2-1 0-16,-1 0 0 0,-1 1-1 0,-2 0 0 16,0 1 0-16,-1-6 1 0,-1 2-1 0,0 2 0 15,-2 0 0-15,-1 0-1 0,0 1 2 0,1 0-1 16,-2-1 0-16,0-2-1 0,1 0 1 0,-2 2 0 15,-1 2 0-15,-2 2-1 0,-3-1 1 0,1 3 0 16,1 0 1-16,-3-1-1 0,1-1 1 0,-2 2 0 16,1 0 0-16,-1 0 0 0,-2 2 2 0,1 0-2 0,0-1 2 15,1-1 0-15,-3-1 1 0,0 1-1 16,-2 0 2-16,-1 3 3 0,-2-3 0 0,-1 4 1 0,0-1 0 16,-2 2 1-16,-3 0 2 0,0 1-1 0,-1 0 0 0,0 2 2 15,-3 4 1-15,1 0-1 0,-2 3 1 0,0 1-2 16,0 1-1-16,-3 2 1 0,2 2 0 0,-2 3-1 15,0 3-1-15,1 0 0 0,2 0 1 0,2 0-3 16,1 1 0-16,2 1 0 0,3-1 0 0,-1 3-2 16,2-4 0-16,4 1 0 0,3-1 1 0,3 0-5 15,4 0 0-15,2-5 1 0</inkml:trace>
  <inkml:trace contextRef="#ctx0" brushRef="#br0" timeOffset="158735.48">24233 14360 1206 0,'-1'2'0'15,"1"-2"0"-15,-4 3 0 0,4-3 67 0,-1 2 2 0,1-2-1 16,0 0 1-16,0 0-21 0,0 0 0 0,0 0 0 16,0 0 2-16,0 0-28 0,0 0 1 0,0 0-1 15,6 0 2-15,-6 0-17 0,18 3 1 0,-18-3 0 16,32 0 1-16,-8 1-6 0,4 1 1 0,1-2-1 15,1-2 1-15,4-1 1 0,-1-2 2 0,4-1 0 16,1 0-1-16,4 1 15 0,1-1 0 16,3-2-1-16,3 0 1 0,4-2 9 0,3-1-1 0,1 2 0 15,2 2 1-15,3-2 7 0,3 3 0 0,-1-1 0 16,-2 1 0-16,-1 0-4 0,0 1 1 0,-3 0-2 0,-3 0 2 16,-1 1-6-16,-2-1 0 0,-4 0 0 0,-5-1 0 15,-8 0-3-15,-4 1 1 0,-6 0-1 0,-3 0 1 0,-4 1-5 16,-4 0 2-16,-4 3-1 15,-4-1 1-15,-6 2-3 0,2 0 0 0,-2 0 0 0,0 0 1 16,0 0-6-16,-2 0 1 0,2 0 0 0,-8-5 1 0,0 1-4 16,-3-3 1-16,-5 3-1 0,-1 2 0 0,-2 4-5 15,-2 1 0-15,2 2 0 0,1 2 1 0,2 0-3 16,-4 2-1-16,-1-1 1 0,-1 0 1 0,-2 2-5 16,-3 1 0-16,-2-2 0 0</inkml:trace>
  <inkml:trace contextRef="#ctx0" brushRef="#br0" timeOffset="159143.75">24385 14371 1520 0,'-15'4'0'0,"15"-4"0"16,-25 6 0-16,25-6 23 0,-18 5 0 0,18-5 0 15,-19 4 0-15,19-4 2 0,-24 10-1 0,24-10 1 16,-16 8 0-16,16-8-15 0,-4 0 1 0,4 0 0 15,-4 1 1-15,4-1-12 0,0 0 0 0,0 0 0 16,0 2 1-16,0-2-2 0,0 3-1 0,0-3 1 16,10 3 0-16,-10-3-2 0,21 7 0 0,-21-7-1 15,32 6 1-15,-12-3-2 0,4 0 2 0,2-1 0 0,2-2-1 16,1-2 3-16,1-1 0 0,4 0 0 0,2 1 1 16,4 1 0-16,2-1 0 0,-1-1 0 0,2 0 0 15,2 0 0-15,4-2 0 0,1-3 0 0,1 0 1 16,3 0 1-16,3 0 0 0,2-1 1 0,2-1 0 15,1 2 2-15,0 0 0 0,0 1 1 0,0-6-1 16,-1 0 9-16,3 1 0 0,-2 0 1 0,-3 3 0 16,-3 3 9-16,-2 1 2 0,-3 0 0 0,-5 2 0 0,-6-5 3 15,-3 2 1-15,-6 3-1 0,-5 1 2 0,-8 2 2 16,-6 2 1-16,-4-2 0 0,-1 0-1 0,-7 0 0 16,1 0-1-16,-1 0 1 0,0 0 1 0,0 0-9 0,0 0 2 15,0 0-1-15,0 0 1 0,0 0-4 0,-3 0-1 16,3 0 0-16</inkml:trace>
</inkml:ink>
</file>

<file path=ppt/ink/ink6.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41:26.040"/>
    </inkml:context>
    <inkml:brush xml:id="br0">
      <inkml:brushProperty name="width" value="0.05292" units="cm"/>
      <inkml:brushProperty name="height" value="0.05292" units="cm"/>
      <inkml:brushProperty name="color" value="#FF0000"/>
    </inkml:brush>
  </inkml:definitions>
  <inkml:trace contextRef="#ctx0" brushRef="#br0">19723 11637 967 0,'1'0'0'16,"-1"0"0"-16,2-8 0 0,-2 8 4 0,-3-8 1 16,3 8-1-16,0-11 1 0,0 11-1 0,0-5 1 0,0 5-1 15,0-1 2-15,0 1 14 0,0 0 1 0,0 0 0 16,0 0 0-16,0 0-8 0,0 0 1 0,0 0-1 16,0 0 1-16,0 0-7 0,-2 5 0 0,2-5 1 15,-5 1 0-15,5-1-2 0,-11 7-1 0,11-7 1 16,-14 11 0-16,14-11 1 0,-16 14 2 0,16-14 0 15,-16 19 0-15,16-19 4 0,-14 25-1 0,14-25 0 16,-16 21 1-16,16-21 2 0,-10 22 2 0,10-22-1 16,-11 22 1-16,11-22 3 0,-10 16 1 0,10-16 1 15,-11 25-1-15,5-7 2 0,-1 2 1 0,3 1 0 16,-1-1 0-16,0 1 0 0,-1 0-1 0,1-1 1 0,0 2 1 16,0 0-12-16,1 1 1 0,0-3-1 0,-2-2 2 15,3-3-7-15,1 1 1 0,2-1-2 0,2-3 2 16,1-1-4-16,3 0 0 0,-2 2 0 0,0-5 1 15,1 0-3-15,-2 0 0 0,4 0 1 0,-1 0-1 0,0 1-2 16,2-3 1-16,4 1 1 0,0 1-1 16,3-4-1-16,1 3 0 0,0-2 0 0,-2-2 0 0,0-2-1 15,1-1 1-15,0 0-1 0,1 0 2 0,2-3-2 16,1-2 0-16,0-3 0 0,-3-1 1 0,-2-1-1 0,1 1 0 16,-2-2 0-16,-1-2 1 0,-2 1-1 15,1-1 0-15,-1 0 0 0,-2 1 1 0,-2-6-1 16,-1 2 1-16,0 2 0 0,-2 0 0 0,-3 1 4 0,-2 2 0 15,1 0 0-15,-3 1 1 0,1-2 3 0,-2 1-1 16,1 0 1-16,-1 1 0 0,-3 2 2 0,3 2-1 16,-5 1 0-16,3 2 1 0,-1 1 5 0,0 1-1 15,-5 1 1-15,-3 3 1 0,-2 2 0 0,-6 3 0 16,4 1-1-16,1 2 2 0,1 2-2 0,1 0 1 0,-1-1-1 16,0-1 0-16,3-1 8 0,-1 1 0 0,1-3-1 15,4 0 1-15,3-2-3 0,3 0 0 0,1 1 1 16,-1-1 0-16,0 2-6 0,2-3 0 0,-2 1-1 15</inkml:trace>
  <inkml:trace contextRef="#ctx0" brushRef="#br0" timeOffset="410.12">20061 11751 1482 0,'1'0'0'15,"-1"0"0"-15,5 0 0 0,-5 0 21 0,3-13 2 16,-3 13-2-16,3-7 1 0,-3 7 9 0,7-4 0 16,-7 4 1-16,8-8-1 0,-8 8-11 0,6-11 2 15,-6 11-2-15,22-14 1 0,-4 3-15 0,-2-2-1 16,1 2 1-16,1 2-1 0,1 1-3 0,2 0 0 0,1 0-1 16,0 0 1-16,-1 2-2 0,0 3 1 0,-1-4-1 15,4 3 1-15,-1-1 1 0,1 0 0 0,-4 0 0 16,1 2 0-16,-5 2 1 0,-2-1-1 0,-1 2 0 15,-3 2 1-15,-4-1 0 0,-3-1-1 0,-3 0 0 16,5 2 2-16,-5-2-3 0,3 0 0 0,-3 0 0 16</inkml:trace>
  <inkml:trace contextRef="#ctx0" brushRef="#br0" timeOffset="932.19">20282 11707 904 0,'-9'1'0'0,"1"-2"0"0,1-2 0 16,7 3 26-16,-9-10 0 0,2 10-1 0,-1 0 1 15,-1 0 16-15,-2 3 0 0,1-1 0 0,4-1 1 16,6-1-31-16,-5 4 0 0,5-4 1 0,-5 3 0 0,5-3-12 16,-6 3 0-16,6-3 0 0,-4 5 2 0,4-5-4 15,-6 1 1-15,6-1-2 0,-3 7 2 0,3-7-2 16,-2 4 1-16,2-4-1 0,-3 13 1 0,3-2-2 16,0-1 1-16,0 5 0 0,0 3 0 0,3 2 1 15,-1 4-1-15,1-2 1 0,0 0 0 0,-3-1 1 0,0-2 0 16,0-2 0-16,0-1 0 0,0 0 0 15,0 2 1-15,0-3 0 0,2-5 1 0,-1-4 2 0,1-4 1 16,-2-2-1-16,0 5 1 0,0-5 1 0,0 1 2 16,0-1 0-16,0 5 0 0,0-5 3 0,0 1 0 15,0-1 1-15,0 4 0 0,0-4 1 0,0 1 2 16,0-1-2-16,0 0 2 0,0 0 2 0,0 0 1 16,0 0-1-16,0 0 1 0,0 0-3 0,5-6 2 0,0 0-1 15,-1-2 1-15,3-3 1 0,-2-1 1 0,3-3-1 16,-1 0 1-16,1 0-1 15,0-3 1-15,0 4-1 0,2 1 1 0,3 2 4 16,-2 3 1-16,2 0-1 0,-2 2 1 0,2 3 6 0,-1-3 2 0,3 2-1 16,1 3 1-16,1 1 1 0,2 1 1 0,0 3 0 15,-1 2 0-15,-1 2-7 0,3 1 0 0,-6 5 0 16,0 1 1-16,-1 1-5 0,0 1 0 0,-1 2 1 16,-4 0-1-16,-1 2-6 0,-4-1 1 0,0-1 0 15,-3-1 0-15,0-1-7 0,0-3 1 0,-5 4-1 16,1-1 1-16,-3-1-5 0,-1 0 0 0,-1-2-1 0,1-1 2 15,0-2-2-15,0-3-1 0,0-4 1 0,0 3 0 16,2-3-3-16,-2-2 1 0,-2-2 1 0,2 3-1 16,0-3-1-16,0 0-1 0,-3 0 0 0,1 0 0 15,2 0-2-15,0 0 2 0,-1-6-2 0</inkml:trace>
  <inkml:trace contextRef="#ctx0" brushRef="#br0" timeOffset="1327.57">21039 11906 1318 0,'2'0'0'0,"-2"0"0"16,1-5 0-16,-1 5 34 0,0-1-1 0,0 1 1 16,0 0 1-16,0 0 5 0,0 0 2 0,0 0-1 15,0 0 1-15,0 0-22 0,0 0 1 0,0 0 1 0,0-5-1 16,0 5-17-16,5-5 2 0,-5 5-1 0,7-4 0 15,-7 4-5-15,7-11 1 0,-7 11-1 0,18-11 1 16,-18 11-1-16,26-13 0 0,-26 13 0 0,28-13 0 16,-12 7 0-16,2 0 0 0,-4 1 0 0,2 2 0 0,0-1 0 15,0 3 0 1,1-2 0-16,1 0 0 0,-1-2 0 0,3-2 0 0,-5 1 0 0</inkml:trace>
  <inkml:trace contextRef="#ctx0" brushRef="#br0" timeOffset="1610.03">21122 12074 590 0,'-2'0'0'15,"2"0"0"-15,-3 0 0 0,3 0 21 0,-1-5 0 0,1 5 1 16,-2-1 0-16,2 1-5 0,0 3 0 0,0-3 0 15,-2 3 0-15,2-3-15 0,0 3 1 0,0-3-1 16,0 5 2-16,0-5-5 0,0 0 1 0,0 0 0 16,2 0 0-16,-2 0-3 0,11 2 2 0,-11-2 0 15,27-2 0-15,-4-1 2 0,2 0 1 0,1-2-1 16,-2-1 2-16,-2-2 9 0,-1 0 2 0,-1 0-2 16,3 0 1-16,1 0 15 0,-1-3 0 0,1 1 1 15,0 2-1-15,2-3-5 0,-1 2 1 0,1-2-1 16</inkml:trace>
  <inkml:trace contextRef="#ctx0" brushRef="#br0" timeOffset="3443.84">22222 11780 992 0,'9'-2'0'15,"-9"2"0"-15,23-9 0 0,-23 9 10 0,17-10 1 16,-17 10 0-16,21-8 0 0,-21 8 14 0,17-6 0 0,-17 6-1 15,16-2 2-15,-16 2 2 0,2-3 1 0,-2 3 1 16,0 0-1-16,0 0-8 0,0 0 0 0,0 0 1 16,0 0-1-16,0 0-1 0,0 0 2 0,0 0-2 15,-5 3 1-15,5-3 0 0,-13 5 1 0,13-5-1 16,-33 19 0-16,11-5 1 0,-5 2-1 0,4 0 0 31,3 1 2-31,0 2-5 0,6-1 1 0,-3-1 0 0,1-1 0 0,-2 0-4 0,4 0 0 0,1-1 1 16,0-4 0-16,0 1-7 0,1-3 0 0,2-3 0 15,2 1 1-15,2-3-8 0,3-4 1 0,3 0 0 0,-4 2 0 16,4-2-2-16,-4 0 0 0,4 0 0 0,0 0 0 16,0 0-1-16,0 0 2 0,0 0-2 0,0 0 1 0,0 0-1 15,0-2 0-15,4-4 0 0,4-3 0 16,8-7 0-16,3-2 0 0,1-1 0 0,-3 7 0 16,-4 2 0-16,1 2 1 0,1 0 0 0,-1 2 0 0,0 3 1 15,1 1 1-15,-3 1-1 0,-2 1 1 16,-2 0 0-16,0 1 1 0,0 1-1 0,0 1 1 0,0 0-1 15,0 2 0-15,0 3 1 0,0 3-1 0,0 5-1 16,1 0 2-16,-4-1-2 0,0 3 1 0,0-7 0 16,1 0-1-16,-3-1 0 0,0-4 0 0,-3-6-1 0,7 6 1 15,-7-6-1-15,6 7 0 0,-6-7-1 0,11 1 1 16,-4-2 0-16,-1-1 0 0,2-3 0 0,3 2 0 16,2-3 0-16,-2-4 2 0,0-2-1 0,0-4 0 15,0 0 0-15,-1 0 1 0,-2 2 0 0,-2-4 0 16,-2 4 1-16,-3 0-1 0,-1 0 3 0,-1-1-1 15,-4 1 1-15,2-2 0 0,-1-1 1 0,0-2 1 16,-1 0 0-16,-2 3 0 0,1-3 0 0,0 2 1 0,-1-1 0 16,-4 1 0-16,3 3 0 0,0-2 0 0,-1 3 0 15,-1 0 0-15,2 6 4 0,0-1 2 0,0 4-2 16,3 1 2-16,5 3 2 0,-4-3 0 0,4 3-1 16,-5-3 2-16,5 3 0 0,-6 2 0 0,-1 1 0 15,-1 5 1-15,-5 0-4 0,-3 4 1 0,2 4-1 16,1-3 1-16,4 3-6 0,-1-2 1 0,2 0-1 15,0-1 2-15,5-2-6 0,3-2 1 0,2-1 0 16,-1 2 0-16,2-2-4 0,2 0 1 0,5-1 0 0,1 1 0 16,5 0-3-16,1 0 2 0,1-1-2 0,0-3 1 15,1-1-2-15,1-1 0 0,3-2 0 0,-1 0 1 16,-1-2-1-16,-1-1 1 0,1 0-1 0,0 0 1 0,1 0-1 16,2 1 0-16,-2-3 0 0,-2 2 1 15,-3 0-1-15,-1 0 2 0,0-2-2 0,0 0 1 0,-2 1-1 16,1 1 0-16,-3-1 0 0,-2 3 0 0,-2-2-1 15,-5 1 1-15,3 0 0 0,1 1 0 0,-1-1-4 16,1 2 2-16,-7 0-1 0,9 0 0 0,-9 0-3 16,8 0-1-16,-8 0 0 0,3 0 0 0,-3 0-4 15,5 0 1-15,-5 0-1 0,2 0 1 0,-2 0-3 0,1 0 1 16,-1 0 0-16,-1 0-1 0,1 0-1 0,-2 2-1 16,2-2 1-16,-5 3-1 0,5-3 2 0,-3 5-1 15,3-5 1-15,-3 1 0 0,3-1 1 0,-3 7 1 16,3-7-2-16,0 1 2 0,0-1 1 0,0 5 1 15,0-5-1-15,0 3 1 0,0-3-1 0,0 3 1 0,0-3 0 16,6 4 0-16,2-4 1 0,-3 0 0 0,3-2 0 16,-2-3 1-16,9-1-1 0,-3-2 1 0,1-2 0 15,-2 1 1-15,-1-2-1 0,-2-2 1 0,0 4-1 16,-2-2 2-16,-3 4 0 0,0 4 1 0,-1-5-1 16,1 0 2-16,-3 0 0 0,2 0-1 0,-2 2 1 15,0 1 1-15,0 5-1 0,-2-9 2 0,2 9 0 16,-8-5 0-16,8 5 0 15,-5-3 1-15,5 3-1 0,-14 3 1 0,3-1 0 0,-2 4 0 0,-1 0 0 16,0 4 0-16,-6 3 0 0,3 1 0 0,1 0 0 16,2 2 0-16,1 1 0 0,2 1 0 0,1-2 0 0,-3-2 0 15,5-2 0-15,-1 1 1 0,2 0 0 0,3-1 0 16,0 0 1-16,3-1 1 0,1 0-1 0,0 0 0 16,0-11 2-16,0 6-1 0,0-6 0 0,0 5 1 15,0-5 0-15,3 9 1 0,3 1-1 0,2 1 1 16,0-3 0-16,2-2 1 0,-2 0-1 0,0 2 1 0,0-4-1 15,1 0-1-15,3-2 0 0,-4-1 2 0,3-1 0 16,0-1 0-16,13-4 1 0,-3 0 0 0,-1-3 0 16,3 1 0-16,-4-1 0 0,0 0 1 0,0 0-5 15,0-2 1-15,2 1-1 0,-1-1 2 0,1 1-3 0,0-1 0 16,-4 1 0-16,1 1 1 0,0 0-3 0,-1 2 0 16,-7-1 0-16,1 3 0 0,-3-3-7 0,0 3 1 15,-8 4 1-15,9-7-1 0,-9 7-16 0,10-6-1 16,-10 6 1-16,6-5-1 0,-6 5-15 0,5-6 1 15,-5 6 0-15,6-7 0 0,-6 7 0 0,7-4 1 0,-7 4-1 16,3-8 1-16,-3 8 5 0,5-8 0 0,-5 8 1 16,1-5 0-16,-1 5 20 0,4-8 0 15,-4 8 0-15,0-6 1 0,0 6 6 0,0-6 1 0,0 6 0 16,0-4 1-16,0 4 2 0,0-3 1 0,0 3 0 16,0-1 1-16,0 1 10 0,0 0 2 0,0 0-2 15,-8-4 2-15,1 8 9 0,-1-3 1 0,-8 7 0 16,2 3 1-16,0-1-4 0,-1 1 0 0,6-2 1 15,1 2 0-15,1 0-3 0,-1 2-1 0,4 0 0 16,-1-1 1-16,0 1-2 0,0 0 1 0,4-5-1 16,-1 0 1-16,0-2-6 0,2 0 1 0,0 2-1 0,0-2 1 15,2 2-2-15,1 2 2 0,5 1-2 0,2 0 1 16,3-1-2-16,1-3-1 0,3 0 0 0,3-4 1 0,-1-3-3 16,0-3 1-16,3-2 0 0,-1 0 0 15,1-1-4-15,-1 0 2 0,1-2 0 0,0 0 0 16,-1-5-5-16,-2 0 1 0,-1 2-1 15,-2 0 2-15,0 2-4 0,0-4 1 0,0 1-1 0,-2-1 1 16,0-1-1-16,2-2 1 0,-8 6 0 0,2-2 0 0,-2 1 2 16,0-1 0-16,-8 12 0 0,6-9 1 0,-6 9 4 15,6-10 1-15,-6 10 0 0,2-9 0 0,-2 9 4 0,3-10 2 16,-3 10-2-16,0-4 2 0,0 4 0 0,0-8 2 16,0 8 0-16,0-3 0 0,0 3 3 0,0-2 1 15,0 2 1-15,-5 0-1 0,5 0-1 0,-9 6 0 16,3 1 1-16,-1 1-1 0,1-4-1 0,1 3 0 15,5-7 0-15,-6 9 1 0,6-9-3 0,-4 10 1 16,4-10-1-16,-3 11 1 0,3-11-6 0,0 8 2 16,2-2-2-16,-1 0 1 0,3 2-4 0,-1-5 0 0,2 4 0 15,-1-2 1-15,3-1-5 0,1 1-1 0,-4 0 1 16</inkml:trace>
  <inkml:trace contextRef="#ctx0" brushRef="#br0" timeOffset="3660.43">23530 11482 1960 0,'0'0'0'0,"0"0"0"16,0-6 0-16,0 6 34 0,0-5-1 0,0 5 1 0,4-6 1 15,-4 6 10-15,11-4 1 0,-11 4-1 0,11-3 1 16,-11 3-17-16,9-3 1 0,-9 3 0 0,8-2 1 15,-8 2-21-15,7 2 1 0,-7-2-1 0,6 3 1 0,-6-3-7 16,3 7 0-16,-3-7 1 0</inkml:trace>
  <inkml:trace contextRef="#ctx0" brushRef="#br0" timeOffset="5561.32">22295 12142 288 0,'2'0'0'16,"-2"0"0"-16,8-5 0 0,-8 5 223 0,1-11 2 0,-1 11-1 15,8-8 1-15,-8 8-212 0,15-1 2 0,-15 1-2 16,20 0 2-16,-20 0-9 0,26-2 1 0,-26 2 0 15,22-5 1-15,-22 5-7 0,22 2 0 0,-22-2 0 16,24 3 0-16,-8-3-2 0,0 0 1 0,2 0 0 16,1-1 0-16,3-3-3 0,1 1-1 0,0 0 1 15,3 2 1-15,-1 1-3 0,4-4 2 0,-2 1-2 16,2 0 2-16,-2 0 1 0,3 0 1 0,-3 0-2 0,0 1 2 16,1-4 0-16,-1 1 1 0,0 0-1 0,-2 2 1 15,2 0 0-15,-4 0 0 0,2-1 0 0,1-2 0 16,1 1 2-16,1 1 1 0,0 0-1 0,-5 3 0 15,0-4 7-15,-4 2 0 0,0 0 0 0,-3 0 1 16,-3-1 5-16,-2 1 0 0,-3 2 0 0,-3-1 1 0,-5 2-5 16,4 0 1-16,-4 0 1 0,0 0-1 15,0 0-2-15,-3 0 0 0,3 0 0 0</inkml:trace>
  <inkml:trace contextRef="#ctx0" brushRef="#br0" timeOffset="6029.16">22333 12171 766 0,'0'0'0'0,"0"0"0"16,0-7 0-16,0 7 6 0,5-17-1 0,-5 17 1 16,7-10 1-16,-7 10-2 0,8 4 2 0,-8-4 0 0,19 4-1 15,-19-4-2-15,17 3-1 0,-17-3 0 16,29 4 1-16,-8-4-4 0,-1 0 1 0,3 0 0 0,1 0 0 15,-2 0-2-15,3 0 1 0,2 0 0 0,2 0 0 16,3-7 0-16,1 3 0 0,3-1 0 0,-1 0 0 16,1 0 1-16,3 2 1 0,2-3 1 15,0 1-1-15,4-1 10 0,3-1 2 0,-4 3-1 0,1-1 1 0,0 2 23 16,-5 1 0-16,1-1 0 0,0 0 1 16,1 0 7-16,-2 1 0 0,-2-3 0 0,-1 4-1 0,-5-1 0 15,-4 1 0-15,-4-1 0 0,-3 2 1 0,-7-2 0 16,-3 1-1-16,-3 1 1 0,-3 0 0 0,-5 0-8 0,3 0 0 15,-3 0 0-15,-3 1 1 0,3-1-10 0,0 0 1 16,-6 2-1-16</inkml:trace>
  <inkml:trace contextRef="#ctx0" brushRef="#br0" timeOffset="10137.1">20191 11012 12 0,'2'-2'0'0,"-2"2"0"0,1-1 0 0,-1 1 0 16,-1 0 0-16,1 0 0 0,0 0 0 0,0 0 0 0,0 0 0 15,0 0 0-15,0 0 0 0,0 0 3 0,5 0 1 16,-5 0-1-16,3 0 1 0,-3 0 47 0,3 0-1 15,-3 0 1-15,5 1-1 0,-5-1-16 0,0 2 0 16,0-2-1-16,0 1 2 0,0-1-3 0,0 2 0 16,0-2 1-16,0 0-1 0,0 0 6 0,0 0 2 0,0 0-1 15,0 0 0-15,0 0-3 0,0 0 0 0,0 0 0 16,0 0 0-16,0 0-7 0,0 0 0 0,0 0 0 16,0 0 2-16,0 0-3 0,0 0 1 0,0 0-1 15,0 0 1-15,0 0-2 0,0 0 1 0,0 0-1 16,0 0 1-16,0 0-4 0,-5 0-1 0,5 0 1 15,-3 1-1-15,3-1 5 0,-3 4 2 0,3-4-2 16,-4 4 1-16,4-4 0 0,-6 4 0 0,6-4 0 16,-6 6 2-16,6-6-7 0,-7 11 1 0,7-11 0 15,-11 11 1-15,11-11-3 0,-5 13 1 0,5-13-1 16,0 17 2-16,0-17-6 0,0 19 1 0,0-19-1 0,0 19 2 16,0-19-6-16,0 19 1 0,0-19 0 0,5 19-1 15,-5-19-2-15,11 19 0 0,-11-19 1 0,5 19-1 16,-5-19-3-16,11 14 0 0,-11-14 0 15,11 11 2-15,-11-11-7 0,10 13 2 0,-10-13 0 0,9 13-1 0,-9-13-2 16,8 9 0-16,-8-9 0 0,7 10 0 0,-7-10-3 16,6 8 0-16,-6-8 1 0,7 3 0 0,-7-3-2 15,6 5 1-15,-6-5-1 0,6 1 1 0,-6-1-1 0,7 3 1 16,-7-3 0-16,8 4 0 0,-8-4 1 0,9 0-1 16,-9 0 0-16,11-2 0 0,-11 2 1 0,15-11 0 15,-15 11 1-15,17-16-1 0,-17 16 0 0,16-21 1 16,-16 21 0-16,13-23 0 0,-13 23 0 0,11-24 2 15,-11 24-2-15,13-25 2 0,-13 25-1 0,13-26 1 16,-13 26-1-16,9-22 2 0,-9 22-1 0,8-20 1 16,-8 20 0-16,5-19 0 0,-5 19 1 0,3-19 0 15,-3 19 0-15,3-19 0 0,-3 19 0 0,-3-18 1 0,3 18 0 16,-3-14 0-16,3 14 0 0,-3-10-1 0,3 10 1 16,-3-9 0-16,3 9 2 0,-4-6 2 0,4 6-2 15,-4-7 1-15,4 7 0 0,-7-5 1 0,7 5 0 16,-3-3 0-16,3 3 0 0,-6-3 1 0,6 3-1 15,-7-3 1-15,7 3-2 0,-6-2-1 0,6 2 0 16,-5-3 1-16,5 3-4 0,-13 0-1 0,13 0 1 16,-11 0 0-16,11 0-4 0,-9 3 2 0,9-3-1 15,-10 0 1-15,10 0-1 0,-6 2 1 0,6-2-1 16,-7 2 1-16,7-2-2 0,-6 4 2 0,6-4-1 0,-5 2 1 16,5-2-2-16,-8 3 0 0,8-3 1 0,-8 6 0 15,8-6-2-15,-9 11 2 0,9-11-1 0,-16 19 0 16,16-19 0-16,-23 31-1 0,23-31 0 0,-23 26 2 15,23-26-4-15,-23 21 1 0,23-21 0 0</inkml:trace>
  <inkml:trace contextRef="#ctx0" brushRef="#br0" timeOffset="11160.97">19399 10910 1243 0,'2'-1'0'0,"-2"1"0"0,3-11 0 15,-3 11 18-15,6-21 1 0,-6 21-1 0,8-20 1 16,-8 20-6-16,13-12 1 0,-13 12-1 0,8-7 1 15,-8 7-13-15,5-4 0 0,-5 4 0 0,1-3 0 16,-1 3-4-16,3-3 1 0,-3 3-1 0,4-6 1 16,-4 6-9-16,3-5 0 0,-3 5 0 0,3-5 0 0,-3 5 4 15,3-3-1-15,-3 3 0 0,3-2 1 0,-3 2 6 16,4 0 1-16,-4 0 0 0,1 0 0 0,-1 0 2 16,0 0 1-16,0 0-1 0,0 0 1 0,0 0 7 0,0 5 0 15,0-5 0-15,0 8 1 0,0-8 11 0,0 14 2 16,0-14-1-16,0 26 1 0,2-9 4 0,1-3 1 15,0 1 0-15,-1-3 0 0,-2-2-2 0,0-1 0 16,0 1 0-16,0-1 0 0,0-1-7 0,0-1 0 16,0-1 1-16,-2 3-1 0,2 1-7 0,0 1 2 15,0 2-1-15,0-1 1 0,0-2-5 0,0 2 1 16,0 1 1-16,0 1-1 0,0-3 8 0,2 2 0 16,1-2 0-16,0 0 1 0,-1 2 3 0,-1-2-1 15,1 0 1-15,0 0 0 0,1 0 2 0,0 0 1 0,0-1-2 16,-1-2 2-16,1 0-8 0,2 0 0 0,-5 0 0 15,1-5 0-15,-1-3-6 0,2 9 2 0,-2-9-1 16,0 10 1-16,0-10-4 0,0 9 0 0,0-9 0 16</inkml:trace>
  <inkml:trace contextRef="#ctx0" brushRef="#br0" timeOffset="13329.36">16879 12669 250 0,'0'0'0'0,"0"0"0"0,0 2 0 0,0-2 0 15,0 3 0-15,0-3 0 0,0 3 1 0,0-3 64 16,0 2 1-16,0-2 0 0,0 0 1 0,0 0 29 16,0 0 2-16,0 0-1 0,0 0 1 0,0 0-28 15,0 0-1-15,0 0 1 0,0 0 0 0,0 0-27 16,0 0 1-16,0 0-2 0,0 3 2 0,0-3-11 15,-3 3-1-15,3-3 1 0,-8 19 1 0,2 2-8 16,-2 4 1-16,0 0 0 0,0 1 0 0,0-9-4 0,0 2-1 16,0 2 1-16,0-1-1 0,1 1-1 0,3 0 2 15,0-1-1-15,-2 1 1 0,1-1-3 0,1 4 0 16,0-3 0-16,3 1 0 0,1 0 3 0,-5 0-1 16,2 0 1-16,1 0 0 0,2 2 3 0,-1-3 1 15,-1-1-1-15,2-1 1 0,2-1-2 0,1-1-1 16,2 1 1-16,-2-3 1 0,0 0-8 0,2-3 1 0,0 1 0 15,-1 0 0-15,3-2-9 0,-3-2 0 0,3 1 0 16,-1-1 0-16,1 1-6 0,-1-2 0 0,0 0 1 16,2 0-1-16,3-2-3 0,-3-1 0 0,2-1 1 15,1 1-1-15,5-2-1 0,2-1 0 0,-1-4 0 16,1-1 0-16,1-2 0 0,2-1 0 0,-2-2 0 16,0-1 1-16,-5-1-1 0,2 1 0 0,0-1 0 15,-5 1 1-15,0-1 0 0,0 1 0 0,-1-2 0 16,-4-2 0-16,-1 2 2 0,-2 0-1 0,2 0 0 15,-3-2 1-15,1-1 1 0,-1-2-1 0,-1 0 1 16,-1 2-1-16,-1 0 1 0,-1-1 1 0,2 1-1 0,-3 3 1 16,3 1 1-16,-2 1-1 0,2 1 1 0,-5 2-1 15,2-2 1-15,-2 3 0 0,-1 0-1 0,0 1 1 16,-1-1 1-16,1 0 0 0,0 0 0 0,-1 1 1 0,-1-1 0 16,0 2 0-16,2-1 0 0,1 1-1 0,5 3 1 15,-10-1 1-15,10 1-1 0,-11-3 1 0,5 6-1 16,0 0 1-16,-2 3 0 0,-2 4 0 15,-1 4-2-15,-2 2 0 0,0 0 1 0,4 1 0 0,-4 0-1 16,2 1 0-16,-2-1-1 0,0 4 2 0,1-4-3 0,-1 2 0 16,0-3 1-16,0-2 0 0,2-3-3 15,2 1 1-15,2-3 1 0,3-1-1 0,4-8-3 0,-5 3 1 16,5-3-1-16</inkml:trace>
  <inkml:trace contextRef="#ctx0" brushRef="#br0" timeOffset="14066.9">17440 12752 1407 0,'0'0'0'0,"0"0"0"16,0 0 0-16,0 0 28 0,0 0 1 0,0 0 0 15,0 3 0-15,0-3 23 0,0 3 0 0,0-3-1 16,-5 2 1-16,5-2-21 0,0 1 2 0,0-1-2 15,0 3 2-15,0-3-20 0,0 5 1 0,0-5-1 16,0 8 1-16,0-8-7 0,5 17 1 0,-5-17 0 16,13 27 1-16,-2-12-3 0,3 2 0 0,2 0 0 15,-6-2 1-15,3 1 3 0,1 1 1 0,0-1-1 0,-1 0 1 16,3 1 1-16,-2 0 0 0,2 1 0 0,-1-2 1 0,-3 0-2 16,0-1 1-16,0 3 0 0,3-1 0 0,-6 2-4 15,2-3 1-15,2 1 0 0,3-1 0 0,2-1-4 16,-1-1 2-16,1-5 0 0,1 2-1 15,2 0-2-15,-1-1 0 0,-1-2 0 0,1-3 0 0,-1 1-2 16,0 0 1-16,2 1-1 0,-6-1 1 0,-2 0-2 16,0 1 2-16,-5-3-2 0,0 0 1 0,-8-4-1 0,9 0 0 15,-9 0 0-15</inkml:trace>
  <inkml:trace contextRef="#ctx0" brushRef="#br0" timeOffset="14515.48">17853 12766 1381 0,'0'0'0'0,"0"0"19"0,0 0 0 0,0 0 0 0,-3-6 0 16,3 6 13-16,0-2-1 0,0 2 0 0,0 2 1 16,0-2-11-16,0 0 2 0,0 0-1 0,0 3 1 15,0-3-14-15,0 1 1 0,0-1-1 0,0 4 1 16,0-4-5-16,0 4 2 0,0-4 0 0,-3 3 0 0,3-3 4 15,-10 13 1-15,10-13 0 0,-21 30 1 0,9-9 4 16,-1 4-1-16,0 0 1 0,2 2 1 0,1 0-2 16,2 0 0-16,-4 2-1 0,4-1 1 0,-3-1-2 15,1 2-1-15,0-2 0 0,1 1 2 0,-1 1-4 0,1-1 2 16,1-1-1-16,-3-2 0 0,3 1 3 0,1 1 0 16,-1-4-1-16,-1-2 2 0,2-5 0 0,4-4-1 15,2-2 1-15,-4-2 1 0,2-2 0 0,1-3-1 16,2-3 1-16,-3 5 1 0,3-5-5 0,0 3 0 15,0-3 0-15</inkml:trace>
  <inkml:trace contextRef="#ctx0" brushRef="#br0" timeOffset="15569.26">18644 13083 1620 0,'0'-4'0'0,"0"4"0"0,0-3 0 0,0 3 38 0,0-6 1 15,0 6 0-15,0-6 0 0,0 6 16 0,0-5 0 16,0 5 0-16,4-8 0 0,-4 8-22 0,5-11 1 16,-5 11 0-16,0-10 1 0,0 10-21 0,0-14 1 0,0 14-1 15,-3-19 1-15,3 19-8 0,-3-19 0 0,3 19 1 16,-3-28 0-16,1 10-2 0,0-1-1 0,2 0 1 16,-3 3 1-16,2-1-3 0,-3 1 1 0,3 2-1 15,-1 1 1-15,1 2-2 0,1 5 0 0,-4-2 1 16,3 3-1-16,-1-1-1 0,1-1 2 0,1 7-2 15,-7-9 1-15,7 9 0 0,-11-8-1 0,3 5 0 16,-3 1 0-16,-2 1 0 0,-1-1 0 0,0 1 0 16,-1 1 0-16,-2 3-1 0,1 0 2 0,0 3-1 15,1 2 0-15,4 2 0 0,-1-1 2 0,-1 4-1 0,0-4 0 16,-1 2 1-16,-1 0 0 0,3 2 0 0,-4 0 0 16,3-1 0-16,0 3-1 0,2-1 0 0,0 0 2 15,0 0-4-15,0-2 0 0,1 2 0 0,5 0 0 16,-1-1-1-16,1-2 0 0,0 0 0 0,2 0 0 0,3-2-2 15,2-2 0-15,2-1-1 0,-4 2 1 0,2 0-4 16,1 0-1-16,2 0 0 0,3 0 1 0,2 0-3 16,1-2 2-16,-2-1-2 0,6-1 1 0,2 1 0 15,1-2 1-15,-2-1 0 0,0 1 1 0,1 2-1 16,-3 0 0-16,2-1 1 0,0 3 0 0,-1-6 0 0,-1 1 2 16,-1 1-1-16,-1 3 1 0,-2 4 0 0,1 3 2 15,-3 1 0-15,2-5 0 0,-1 2-1 0,1 0 1 16,-1 2 0-16,-4 0 1 15,-2 1-1-15,-3 2-1 0,-1-2 1 0,-2 0 1 0,-1 2-1 16,-4-2 0-16,0-1-1 0,-1 0 1 0,1-1 0 16,-5-2 0-16,2 1-1 0,1-6 2 0,-2 0-1 0,1-2 1 15,1-2 0-15,-3-1 0 0,2-1-1 0,2-2 2 0,-4-2-1 16,2 0 1-16,1-3 0 0,-3 2 0 0,2-1 0 16,2-5 1-16,-4-1 1 0,-1-1 0 0,2 0 0 15,4-1 0-15,0 1 4 0,4 0 0 0,0 0-1 16,3-1 1-16,-1 1 0 0,1 1 2 0,2-1-1 15,2-2 1-15,2-3 2 0,2-1 0 0,2-1 0 16,-1 2 1-16,0 0 0 0,5-1 0 0,0-1-1 16,1 4 1-16,2-2-2 0,1 1 0 0,3 1 0 15,-6 1 1-15,0 2-4 0,-3 1-1 0,1 0 1 0,-1 2 1 16,-3 5-3-16,-2-2 2 0,-6 8-1 0,6-5 1 16,-6 5-4-16,5-3 2 0,-5 3-2 0,2-3 1 15,-2 3-2-15,3-2 2 0,-3 2-1 0,3-3 0 16,-3 3-1-16,5 0 1 0,-5 0 1 0,0 0-1 0,0 0-1 15,0 0 1-15,0 0-1 0,0 0 2 0,0 0-1 16,-3-5 0-16,3 5 0 0,-3-11 1 0,1 5-1 16,0 0 0-16,-1-1 0 0,0 1 2 0,0-2-2 15,1-1 1-15,-3 1 0 0,1 1 0 16,0 1 0-16,-2 0 2 0,6 6-2 0</inkml:trace>
  <inkml:trace contextRef="#ctx0" brushRef="#br0" timeOffset="16217.24">18945 12137 1457 0,'-2'0'0'0,"2"0"0"0,2 0 0 15,-2 0 37-15,5-4 0 0,-5 4 0 0,-2-5 0 16,2 5 6-16,0-5 0 0,0 5-1 0,-3-5 2 15,3 5-34-15,0-3 0 0,0 3 0 0,-3-3 0 16,3 3-10-16,-4-2 0 0,4 2 0 0,-3 0 0 0,3 0-3 16,-3 0 1-16,3 0-2 0,-3 2 2 0,3-2-6 15,-3 3 1-15,3-3-1 0,-4 8 1 0,4-8 1 16,-1 13 1-16,1-13-1 0,-5 20 2 0,5-20 0 16,2 26 1-16,-2-26 0 0,3 27 0 15,-3-27 3-15,3 20 0 0,-3-20 0 0,0 18 0 0,0-18 3 0,0 19-1 16,0-19 0-16,-3 23 0 0,3-23 9 0,-6 32 1 15,6-16-1-15,0 3 0 0,0-2 13 0,-2 5 0 16,2 2 1-16,0 0 0 0,0 0 2 0,-2 1 1 16,1-1 0-16,-1 0 0 0,2-4 0 0,0 2 0 15,0-1 0-15,0-2 1 0,2-2-3 0,1 1 0 16,2-1 0-16,-2-4-1 0,-3-2-13 0,0-2 0 0,0-1 0 16,1 0 1-16,-1-8-7 0,4 8 1 0,-4-8 0 15,3 10 1-15,-3-10-2 0,0 4 2 0,0-4 0 16,0 4 0-16,0-4 0 0,0 3 1 0,0-3-1 15,0 0 1-15,0 0-3 0,0 0 2 0,0 0 0 16,0 0 0-16,0 0 0 0,0 0 0 0,0 0 0 16,0 0 1-16,0 0-3 0,0 0 2 0,0 0-1 15,0 0 1-15,0 0-3 0,0 0 1 0,0 0 0 16,0 0-1-16,0 0 0 0,0 0-1 0,0 0 1 16,0 0-1-16,0 0-3 0,0 0 1 0,0 0 0 15</inkml:trace>
  <inkml:trace contextRef="#ctx0" brushRef="#br0" timeOffset="16978.27">19256 13016 829 0,'0'0'0'0,"0"0"0"0,0 0 0 0,0 0 30 15,-4 0 2-15,4 0-1 0,-1 0 0 0,1 0-12 16,-5 0 2-16,5 0-2 0,-3 0 1 0,3 0-14 0,-3 0-1 15,3 0 1-15,0 0-1 0,0 0-5 0,-2 0 0 16,2 0 0-16,-2 0 1 0,2 0 1 0,0 0 0 16,0 0 0-16,-1 0 0 0,1 0 5 0,0 0 1 15,0 0 0-15,0 0 0 0,0 0 5 0,0 0 1 16,0 0-1-16,8-1 1 0,-8 1 3 0,17-7 3 16,-17 7-1-16,31-3 0 0,-12 0 0 0,-2 0 0 15,4 1 0-15,0-3 1 0,1 2 14 0,2 2-1 16,1-3 1-16,-1 0 1 0,0-3 4 0,0 3 2 0,2-1-1 15,1 0 0-15,2 2 9 0,-1-3-1 0,-2 1 0 16,-1 0 2-16,1 0-9 0,-1 1 2 0,-1 0-2 16,0-2 2-16,-2 1-11 0,-1 2 1 0,0-2-1 15,-2 1 1-15,0-1-9 0,-1 0 0 0,-6 4 0 16,-1-1 1-16,-1 0-11 0,-2 1 1 0,-3-1-1 16,0 2 1-16,-5 0-7 0,11 0 1 0,-11 0 0 0,6 2 0 15,-6-2-8-15,6 0 1 0,-6 0-1 0</inkml:trace>
  <inkml:trace contextRef="#ctx0" brushRef="#br0" timeOffset="17323.48">19625 12663 1218 0,'0'-2'0'0,"0"2"0"0,0-3 0 0,0 3 19 0,0-1 0 15,0 1 0-15,7 0 2 0,-7 0 11 0,3 0 2 16,-3 0-2-16,0 0 2 0,0 0-8 0,0 0 1 16,0 0-1-16,0 0 1 0,0 0-15 0,0 1 1 0,0-1 0 15,0 5 0-15,0-5-2 0,0 11 1 0,0-11-1 16,0 37 0-16,0-9 9 0,-2 5 0 15,2-1 1-15,0-2-1 0,-1-1 9 0,1 1 0 0,-3 0 0 16,3-2 1-16,3 1 3 0,-2-1 1 16,1-1 0-16,-2-2-1 0,-2-1-1 0,1-2-1 0,1-1 0 15,1-2 1-15,1-2-9 0,1 1 1 0,0-7 0 16,1-2 0-16,-3-1-6 0,2-6 0 0,-3-2 0 16</inkml:trace>
  <inkml:trace contextRef="#ctx0" brushRef="#br0" timeOffset="17978.28">20309 12717 1507 0,'0'0'0'0,"0"0"0"15,0 0 0-15,0 0 20 0,0 3 1 0,0-3 0 16,0 0 1-16,0 0 10 0,0 0 1 0,0 0-1 16,0 0 2-16,0 0-17 0,0 0 0 0,0 0 0 15,0-5-1-15,0 5-12 0,0-4-1 0,0 4 0 16,0-4 1-16,0 4-4 0,0-3 0 0,0 3 0 16,0-1 1-16,0 1-1 0,0 3 0 0,0-3 0 15,-5 9 1-15,5-9-1 0,-9 30 1 0,2-9 0 16,1 0 0-16,0-1 1 0,-2 1 0 0,1-4-1 15,4-3 1-15,3-3 0 0,0-1 1 0,2-2-1 0,1-2 1 16,-3-6-2-16,5 10 2 0,-4-4-1 0,3 0 0 16,0 1-1-16,1 1 2 0,1-2-2 0,-1-1 1 15,3 1-1-15,0-3 0 0,2 4 0 0,1-1 2 16,5 0-1-16,0 2 0 0,0-2 0 0,0 1 0 16,0 1 2-16,0 0 0 0,1 0 0 0,-4-1 0 0,1 1 3 15,0 0 0-15,-1 2-1 0,0 1 2 0,-5 2 0 16,0-1 0-16,1 1 0 0,-4-2 1 0,-2-2-4 15,-1-1 1-15,0-1 0 0,-2-1 0 0,0 0 0 0,0 2 1 16,-2 0-1-16,0 0 1 0,-1 0-1 0,0 0-1 16,-2 0 1-16,-3 0 1 0,-1 1-3 0,-2-2 1 15,-4-1-1-15,-1-1 1 0,-1-1-2 0,-2 3 0 16,0-1 1-16,-1-1 0 0,3-2-1 0,4 0 0 16,-4 0 0-16,1 1 1 0,-3-3-3 0,1-1 1 0,2-1 0 15</inkml:trace>
  <inkml:trace contextRef="#ctx0" brushRef="#br0" timeOffset="18300.95">20335 12679 1231 0,'0'0'0'0,"0"0"0"0,0 0 0 15,0 0 21-15,3 3 0 0,-3-3 1 0,9 3-1 16,-9-3 23-16,10 0 0 0,-10 0 1 0,11 3 0 0,-11-3-23 16,8 4-1-16,-8-4 0 0,10 3 2 0,-10-3-17 15,9 6 2-15,-9-6 0 0,16 11 0 0,-16-11-4 16,19 13 1-16,-19-13-1 0,26 11 1 0,-26-11-3 15,24 5 2-15,-24-5-2 0,30 4 1 0,-14-4 3 0,1-1-1 16,-2-2 1 0,-1-1 0-16,4 0 4 0,-1-3 0 0,-1 1 0 0,-2 1 0 0,1 1-4 0,-2-1 0 15,-1-2 1-15</inkml:trace>
  <inkml:trace contextRef="#ctx0" brushRef="#br0" timeOffset="18735.47">20867 12687 1269 0,'0'0'0'16,"0"0"15"-16,0 0 1 0,0 0 0 0,11-5 1 16,-11 5 17-16,5-2 1 0,-5 2 0 0,8 4 1 0,-8-4 3 15,5 3 2-15,-5-3-1 0,12 8 0 0,-12-8-15 16,20 12 0-16,-20-12-1 0,20 26 1 0,-7-9-2 15,0 1-1-15,0-1 0 0,-1 0 2 0,3 2 0 16,1-3 0-16,3 0 1 0,0 1 0 0,2-2-1 16,2 1 2-16,-2-2-1 0,2-2 1 0,0-4-4 0,-2 0 1 15,1 0-1-15,2 2 0 0,-3-1-2 0,1-1-1 16,2-2 0-16,-3-1 0 0,-5-2-5 0,1-1 2 16,-4 1 0-16,0-3-1 0,-2 2-6 0,0-1 0 15,-3-1 0-15</inkml:trace>
  <inkml:trace contextRef="#ctx0" brushRef="#br0" timeOffset="19082.49">21301 12668 1407 0,'0'0'0'0,"0"0"0"0,0 1 0 16,0-1 30-16,0 2 1 0,0-2 0 0,0 3 0 15,0-3 28-15,0 0 0 0,0 0-1 0,0 0 2 16,0 0-22-16,0 0 0 0,0 0 0 0,0 0 0 0,0 0-32 16,-4 2 1-16,4-2-2 0,-8 11 2 0,8-11-7 15,-22 31 1-15,9-12 0 0,1 4 1 0,-1 4-2 16,0 1 0-16,2-1 0 0,0 1 0 0,0-2 0 15,-1 1 0-15,1-2 0 16,0-3 0-16,0-1 0 0,0-1 0 0,0-1 0 0,0 0 0 0,1 0 0 0,2-1 1 16,2-1-1-16,-1-4 1 0,1 3-1 15,1-4 1-15,2 1-1 0,1-3 1 0,2-4-1 0,-3-1 1 16,3-5-1-16,0 9 1 0,0-9-1 0,0 5 0 16,0-5 0-16</inkml:trace>
  <inkml:trace contextRef="#ctx0" brushRef="#br0" timeOffset="19954.18">21886 12899 1293 0,'0'0'0'0,"0"0"0"0,4-11 0 0,-4 11 14 16,7-10-1-16,-7 10 1 0,11-19 0 0,-11 19 5 15,16-19 2-15,-16 19-2 0,9-14 1 0,-9 14-11 16,4-3 0-16,-4 3 0 0,0 0 1 0,0 0-8 16,0 0 2-16,0 0-2 0,0 0 1 0,0 0 1 15,0-5-1-15,0 5 0 0,4-12 2 0,-4 12 0 0,10-24 1 16,-10 24 0-16,6-27 0 0,-3 11 3 0,1 0 1 16,-1 4-1-16,0 2 1 0,-3 4 7 0,2-2 0 15,-1 1 0-15,-1 3 1 0,0 4 7 16,-3-10 0-16,3 4 1 0,-5-2 0 0,2 2 2 0,0-2 1 15,-2-2 0-15,-3 2 1 0,-1 0 0 0,-1 0 1 16,-1 1 1-16,0 0-1 0,-1 6 2 0,1-3 0 16,-1 3 1-16,-4 1 0 0,0 5-10 0,-2-4 1 15,2 2 0-15,0 4 0 0,-1 1-5 0,-2 3 0 0,3 1 0 16,0 3 0-16,1-6-3 0,1 2 0 0,4 2 0 16,-1 0 1-16,5-1-4 0,1 1 2 0,2-2 0 15,1 0-1-15,1 0-2 0,-1 0 0 0,4 2 1 16,1 0-1-16,2 1-3 0,3-2 0 0,-2 3 1 15,4-1 0-15,1-1-3 0,3-2 1 0,1-2 0 16,-3 1 0-16,1-1-3 0,0 1 2 0,1-1-1 16,2 1 1-16,2-1-5 0,-1-1 0 0,-1 0 1 0,0-3-1 15,0 1-2-15,0 0 0 0,-2 1 1 0,1-1 0 16,-3-1-2-16,-1 0 0 0,1 1 0 0,-1 0 0 16,0 1-1-16,0-1 0 0,-1 0-1 0,-2 2 1 0,1 0-3 15,-2 0-1-15,-1 0 1 0,-3-2 0 0,-3-6-6 16,5 10 1-16,-5-10 0 15,3 9 0-15,-3-9-4 0,-1 7 1 0,1-7-1 0,-7 4 1 0,7-4-2 16,-11 10 2-16,0-4 0 0,-5 1-1 0,-5-1 1 16,-3 0 1-16,2-1-1 0,0 0 0 0,1-5 0 15,2 0 0-15,3-3-1 0,0 1 2 0,2-1 5 16,-1 0 1-16,2-1-1 0,4 0 1 0,3-3 2 16,2-1 1-16,1-1 0 0,0-2 0 0,1-3 1 0,1-2 1 15,1-2-2-15,3 1 2 0,5-2 0 0,3-3 0 16,3-2 0-16,2 3 0 0,5-1 0 0,0 0 0 15,1-2 0-15,2 1 2 0,-3-3-1 0,4 1 1 16,-1 0-1-16,0 1 1 0,-2 3 3 0,1-2 0 0,-3 2 1 16,-2 2 0-16,-4 5 1 0,-3-1 1 0,-3 6 0 15,-1 3 1-15,-7 6-3 0,1-7 0 0,-1 7 0 16,0-1 1-16,0 1-4 0,0 0 1 0,0 0-1 16</inkml:trace>
  <inkml:trace contextRef="#ctx0" brushRef="#br0" timeOffset="20696.04">22563 12286 1444 0,'0'0'0'0,"0"0"0"0,0 0 0 0,0 0 29 0,0 0 1 16,0 0 1-16,0 0-1 0,0 0 12 0,0 0 2 16,0 0 0-16,0 0 0 0,0 0-27 0,0 0-1 0,0 0 1 15,0 0 1-15,0 0-16 0,0 0 1 0,0 0-1 16,-3 2 0-16,3-2-2 0,-3 3 0 0,3-3 0 16,-5 3 0-16,5-3-1 0,-11 8 1 0,11-8 0 15,-15 13 0-15,15-13-1 0,-17 14 0 0,17-14 0 16,-15 16 1-16,15-16-1 0,-9 16 1 0,9-16 0 15,-13 17 0-15,13-17 0 0,-10 19 0 16,10-19 0-16,-9 19 0 0,9-19 0 0,-11 22 0 0,11-22 0 16,-11 26 0-16,11-26 0 0,-12 31 1 0,8-13-1 15,0-3 1-15,3 1-1 0,-1 0 1 0,-1-2 0 16,3 1 0-16,0-7 0 0,0-1 0 0,0 1 1 0,0 0 0 16,0 0-1-16,3 2 0 0,2-2 0 0,0-2 1 15,-2 2-2-15,2 1 2 0,-2-1-1 0,2-1 0 16,-5-7-1-16,9 11 1 0,-9-11-1 0,10 6 1 0,-4-4 1 15,2-2 1-15,2 0-1 0,-1 0 0 0,1 0 1 16,0 0 2-16,1-4-1 0,1 0 1 0,1-4 3 16,-2 0 0-16,2 0-1 0,0 3 1 0,-2-3 0 15,2 2 0-15,1 0 0 0,0-7 0 0,-1-1 5 16,0-2 1-16,-2 2-1 0,-1-2 1 0,-2 3 2 16,0-3 1-16,-5 2 0 0,2 0 0 0,-1-2 0 0,-2 0 1 15,0 0 0-15,-1 0 0 0,1 2 2 0,-2 0 0 16,-2 0 0-16,1-1 0 0,-1 4-1 0,0-1 1 15,2 1-1-15,-4 0 1 0,0 1-2 0,0 1 1 16,-6 1 0-16,-1 1 0 0,-5 6 1 0,-2-4 0 16,1 3 1-16,-4 1-1 0,-3 1-3 0,-1 3 1 0,-6 3 0 15,-4 4-1-15,-6 4-2 0,-5 5 0 0,-7 0-1 16</inkml:trace>
  <inkml:trace contextRef="#ctx0" brushRef="#br0" timeOffset="24578.58">17072 13995 351 0,'0'-13'0'0,"0"13"0"15,-8-25 0-15,8 25 6 0,-5-7 2 0,5 7 0 16,-6-4 0-16,6 4 45 0,0-4 1 0,0 4 0 15,-2-3-1-15,2 3 17 0,-1-1 1 0,1 1-2 16,-4 3 2-16,4-3-21 0,-4 5 2 0,4-5 0 0,-13 15-1 16,0 3-23-16,-1 1 2 0,1 1-1 0,4 1 0 15,1 0-6-15,0 1 1 0,0 0 0 0,0 0 0 16,0 0-6-16,1-1 1 0,3 1 0 0,0 0 0 16,4 2-3-16,-3 1 1 0,2 0-1 0,-1 1 1 0,2-1 2 15,2 2 1-15,-1-3-1 0,2-2 1 0,-3-3-5 16,2-2-1-16,1-1 1 0,5-5-1 0,0-1-5 15,0-2 0-15,0-2 0 0,-3-1 0 0,-5-5-1 16,9 5 1-16,-9-5 0 0,12 3 0 0,-3-2-4 16,1 1 0-16,1-2 1 0,5-3-1 0,-2-4 1 0,5-2 1 15,-4-1 0-15,-1 1-1 0,0-2-1 0,2-3 0 16,-3-2 0-16,-3-2 0 0,1-1-1 0,-3-1 0 16,-2-1 1-16,2 4-1 0,-2-1-1 0,-1 4-1 15,0-2 0-15,-2 2 0 0,-3 1-1 0,-3 4 1 16,0 1-1-16,1 2 1 0,2 6-2 0,-6-10 1 0,-1 7 0 15,-1 0 0-15,-1 1-1 0,-2 1 1 0,-2 2-1 16,-6 2 2-16,0 4-2 0,-2 2 1 0,0 2 0 16,2 2 0-16,5 0 6 0,-5 1-1 0,4 0 1 15,3-4 0-15,0 1 4 0,6-2 1 0,3-3 1 16,-2-1-1-16,5-5-2 0,0 3 0 0,0-3 0 16</inkml:trace>
  <inkml:trace contextRef="#ctx0" brushRef="#br0" timeOffset="24862.9">17596 14098 1507 0,'4'-4'0'0,"-4"4"0"0,11-11 0 0,-11 11 20 15,11-11 1-15,-11 11 0 0,9-6 1 0,-9 6 15 16,13-6 0-16,-13 6 0 0,8-4 1 0,-8 4 4 0,3-1 0 16,-3 1 0-16,4 3 0 0,-4-3-18 0,8 6 1 15,-8-6-1-15,19 24 1 0,-5-3-7 16,2 2 1-16,1 1 0 0,-1-2 0 0,0-3-6 0,2 0-1 16,-1 2 0-16,-1-2 2 0,0-3-8 0,2-1 2 15,-4-3 0-15,2 0 0 0,0 1-8 0,-2 0 0 16,-1-2 0-16</inkml:trace>
  <inkml:trace contextRef="#ctx0" brushRef="#br0" timeOffset="25149.12">17930 13925 1646 0,'-5'-5'0'0,"5"5"0"16,-7-6 0-16,7 6 3 0,-1 1 0 0,1-1 1 16,0 0-1-16,0 0 5 0,-5 0 1 0,5 0 0 0,-3 0 0 15,3 0 2-15,-5 4 0 0,5-4 1 0,-14 20-1 16,2 2 2-16,-2 7 2 0,3-1-2 0,1 1 2 16,4 1 1-16,1 0 1 0,-1-1-2 0,0-3 2 15,-1 0 1-15,-1-1 0 0,0 2 0 0,0-2 0 16,2 1-7-16,1 1 0 0,-1-2 1 15,-2 0 0-15,-3 1-8 0,-1-1 1 0,1-1-1 0,2-4 1 0,1-4-5 16,0-2 0-16,1-3 0 0</inkml:trace>
  <inkml:trace contextRef="#ctx0" brushRef="#br0" timeOffset="25900.52">18506 14207 1494 0,'0'-2'0'0,"0"2"0"15,7-3 0-15,-7 3 34 0,8-8 0 0,-8 8-1 16,11-13 2-16,-11 13 17 0,8-25 0 0,-8 25 0 16,3-22 1-16,-3 22-17 0,3-19 1 0,-3 19 0 0,-1-25 0 15,-1 9-17-15,-1 0 1 0,3-1 1 0,0-1-1 16,0 1-1-16,-3-5 1 0,0 1 1 0,-1 4-1 16,1-1-3-16,-5 1 0 0,2-1 0 0,-1 2 0 15,-4 2 1-15,2 2 0 0,-4-1 0 0,3 3 1 16,4 4-1-16,1 3 1 0,-4 1-1 0,1 1 0 0,0-1-1 15,-3 1 1 1,1 1 0-16,-1 3 0 0,-2 0-6 0,0 2 2 0,-1 1-2 0,0 2 2 0,-1 1-5 16,-1 2 1-16,4 2 1 0,-1-3-1 0,5 1-7 0,3 0 1 15,-1 0-1-15,-1 0 2 0,3 0-5 16,0 2 1-16,0-2-1 0,2 6 2 0,0-1-3 16,-1 5 0-16,2-1 0 0,1 1 1 0,1-5-1 0,2-1 0 15,2 3 0-15,2-4 0 0,2 0 0 0,1-1 0 16,1-2 0-16,2 0 0 0,1 0-1 0,0-1 1 15,1-4-2-15,-1 0 2 0,4 4-1 0,-2-4 0 16,1 1 0-16,-3-3 0 0,2 1 0 0,0 0 0 0,-1 1 0 16,-3 1-1-16,0-1 0 0,-3 2 1 0,1 1-1 15,-1 1 1-15,-1-1-3 0,-1 2 1 0,1 0 0 16,0 2-1-16,-1 0 0 0,1-1 0 0,-3 1 1 16,-2 0 0-16,-6-1-1 0,-2 1 2 0,1-2-1 15,-3 0 0-15,3-1 1 0,-1-4 0 0,-3 0 0 16,-2 2-1-16,-1 2 0 0,1-1 1 15,-2-2 0-15,-4-4-1 0,-2 0 1 0,-2 2 1 0,-1-5-1 16,3-5 1-16,2-1-1 0,0-2 2 0,-1-2-1 16,1 1 1-16,2-1 0 0,1 1 0 0,2-4 0 0,0-3 0 15,1-1 0-15,2-2 0 0,3-2 0 0,0 2 0 16,1 0 0-16,4 2 0 0,1-2 0 0,2-2 1 16,2 1-1-16,3 1 2 0,2 0-2 0,1 0 1 15,2 0-1-15,1 0 1 0,2 0-1 0,1 0 1 16,3 0-1-16,2 0 0 0,-1 0 0 0,-2 1 1 0,0 2-1 15,0 1 0-15,2 2 0 0,-7 3 0 0,-1 4-2 16,-2 3 0-16,-3 1-1 0</inkml:trace>
  <inkml:trace contextRef="#ctx0" brushRef="#br0" timeOffset="26348.56">19264 14137 1482 0,'0'-1'0'0,"0"1"0"0,6-8 0 16,-6 8 11-16,6-13 0 0,-6 13 1 0,11-10 0 15,-11 10 7-15,13-4 1 0,-13 4-1 0,10-3 1 16,-10 3-5-16,1-2 0 0,-1 2-1 0,4 0 2 15,-4 0-12-15,3 0 2 0,-3 0-1 0,9 0 0 16,-9 0-3-16,19 0 2 0,-1 0-1 0,3-2 0 0,4-4-1 16,2-2 0-16,2 0 0 0,-2 2 0 0,0 0 2 15,0 1 0-15,4-2 1 0,-3 3-1 16,3-1 2-16,-1 2 1 0,2 0-2 0,-4-2 2 0,3-1 6 16,-1-1 1-16,2-1-1 0,1-1 1 0,4-2 1 0,0 1 1 15,-1-4 0-15</inkml:trace>
  <inkml:trace contextRef="#ctx0" brushRef="#br0" timeOffset="26713.47">19860 13786 1332 0,'0'0'0'0,"0"0"16"0,0 0 2 0,0 0 0 16,0-11 0-16,0 11 15 0,0-2 0 0,0 2 1 0,0 0 0 15,0 0-4-15,0 2 0 0,0-2 1 0,0 9 0 16,0-9-15-16,0 24 0 0,0-2-1 0,-2 5 2 15,-3 5 1-15,-1 2 0 0,0 3 0 0,-1-1 0 16,2 1 4-16,2-1 1 0,-2 0-1 0,-3-1 2 0,0-1-3 16,-1-1 0-16,1 0 1 0,3-1-1 0,0-5-3 15,2-2 1 1,2 0 0-16,-1 1 0 0,-1-4-5 0,0-2-1 0,3-5 1 0,0-4 0 0,0-11-5 0,6 6 1 16,2-11-1-16</inkml:trace>
  <inkml:trace contextRef="#ctx0" brushRef="#br0" timeOffset="27070.55">20529 13882 1532 0,'0'0'0'0,"0"0"0"16,0 0 0-16,0 0 27 0,0-1 0 0,0 1 0 0,0-7 1 16,0 7 31-16,6-3-1 0,-6 3 0 0,10-8 2 15,-10 8-20-15,13-17 2 0,-13 17-2 0,19-19 2 16,-19 19-20-16,25-19 1 0,-25 19-1 0,18-16 0 0,-18 16-3 15,19-11 1-15,-19 11-1 0,24-8 0 0,-24 8-4 16,30-11 2-16,-12 6 0 0,-4-1 0 0,2-1 7 16,2-4-1-16,-2 3 1 0,0 2-1 0,-2 3-6 15,0 1 0-15,-1 1 0 0,0-1 0 0,-4 1-7 16,1-1 0-16,-1 0 0 0</inkml:trace>
  <inkml:trace contextRef="#ctx0" brushRef="#br0" timeOffset="27595.38">20735 13773 1632 0,'-10'0'0'16,"2"-3"0"-16,2 1 0 0,6 2 33 0,-5-3-1 15,5 3 1-15,-13-2 1 0,2 2 6 0,-2 2 2 0,2 0-1 16,2 1 1-16,1 0-21 0,3 0 0 0,-3 2 1 16,-2 3 0-16,-2 3-19 0,-3 0 2 0,1 3-2 15,1 2 2-15,5 3-5 0,-5 2 0 0,5 2 0 16,-3 3 1-16,3 1-2 0,2 3 1 0,-2 0-1 15,-2-2 1-15,4-2-2 0,1-4 1 0,2-2 0 16,2 1 1-16,-4-2-1 0,3-2 0 0,2-2 0 16,0-1 0-16,-1-1 0 0,1-6 1 0,1 0-2 15,1-4 2-15,-2-3 0 0,1 3 0 0,-1-3 0 16,0 5 0-16,0-5 0 0,0 0 0 0,0 0 0 0,0 3 0 16,0-3 0-16,5-2 0 0,-5 2 0 0,5-6 2 15,-5 6-2-15,8-13 1 0,-2 4 0 0,1-2 0 16,-1-3 6-16,-3-2 1 0,4 2-2 0,1 1 2 15,-1 3 6-15,1-2 0 0,5-1 1 0,-3 0-1 16,4 1 9-16,0-1-1 0,2 0 1 0,-1 2-1 0,4 2 2 16,2 1 0-16,-1 2 0 0,1 1 1 0,3 2-4 15,3 1 1-15,-3 0 1 0,0 2-1 0,0 2-6 16,0 0 0-16,-2 1-1 0,-1 2 1 0,-4 1-4 16,-1 2 2-16,0 1-2 0,-3 1 2 0,-2-1-4 0,-1 1 0 15,-2-1 0-15,0 1 0 0,-1 1-2 0,3 0 1 16,-5 2-1-16,-2-1 1 0,-1 1-6 0,-2 0 1 15,-4-1-1-15,0 1 1 0,-4 0-2 16,-5 1 0-16,0 2-1 0,0-2 1 0,1-1-2 0,-1 1 1 16,0 0 0-16,0 0 0 0,1-1-1 0,-1-2 0 15,2-1 0-15,1-4 0 0,4-1 0 0,-1-2 0 16,1-3 0-16,0 0 0 0,-1 1 0 0,1-1 0 16,0 0 0-16,-1 0 0 0,-1 0-2 0,-1 0 0 0,-1-1 0 15</inkml:trace>
  <inkml:trace contextRef="#ctx0" brushRef="#br0" timeOffset="27945.71">21246 13846 1784 0,'0'0'0'0,"0"0"0"0,0 0 0 0,0 0 13 16,0 1 2-16,0-1-1 0,0 4 1 0,0-4 34 16,0 0 1-16,0 0-1 0,0 0 2 0,0 0-11 15,7 3 2-15,-7-3-1 0,6 4 1 0,-6-4-19 16,16 8 1-16,-16-8-1 0,29 23 1 0,-10-9-3 0,2 2 1 15,-1-1-1-15,-1 0 1 0,2-3-8 0,1 1 0 16,-4 1 0-16,1-1 0 0,-1-2-5 0,-1-1 1 16,-1-1-1-16,0 1 2 0,2-1-8 0,-4 1 0 15,2-3 1-15,-2 0-1 0,1-2-4 0,-3-1 1 16,1 1 0-16</inkml:trace>
  <inkml:trace contextRef="#ctx0" brushRef="#br0" timeOffset="28243.48">21629 13851 1457 0,'-2'0'0'0,"2"0"0"16,0-10 0-16,0 10 15 0,0-5-1 0,0 5 1 15,0-6 1-15,0 6 8 0,0-11 1 0,0 11 0 0,0-8-1 16,0 8-8-16,0-3 0 0,0 3 0 0,0-3 0 15,0 3-10-15,0-4 0 0,0 4-1 0,0-1 1 16,0 1-4-16,-1 1 0 0,1-1 1 0,-3 5 0 16,3-5 0-16,-8 13 1 0,8-13-1 0,-21 33 0 0,8-9 6 15,-3 4 0-15,2 2 0 0,-1 1 0 0,1-1 8 16,0 1 0-16,-1-2 0 0,3-4 0 0,-4-1 3 16,1-2 1-16,1 0-1 0,-2 0 2 0,-1 1 4 15,-1-1-1-15,0-2 1 0,3-1 0 0,0-3 1 16,1 1 0-16,0-4 0 0</inkml:trace>
  <inkml:trace contextRef="#ctx0" brushRef="#br0" timeOffset="28646.08">22077 13635 1557 0,'1'-1'0'0,"-1"1"0"0,5-4 0 16,-5 4 36-16,2-6 1 0,-2 6-1 0,1-5 1 16,-1 5 29-16,0-1 0 0,0 1 1 0,0 0 0 0,0 0-20 15,0 0 1-15,0 0 1 0,0 0-1 0,0 0-26 16,0 0 2-16,0 0-2 0,2 16 2 16,1 6-3-16,0 6 1 0,-1 2-1 0,-2 0 0 15,-2 2-1-15,-1 0 2 0,-2-1-1 0,-1 1 0 0,-2 0-2 16,-2-1 2-16,2 0-2 0,4-1 1 0,-3 1-3 15,3-2 1-15,2-2 0 0,-1-4 0 0,1 0-4 16,-1-4 1-16,1-2-1 0</inkml:trace>
  <inkml:trace contextRef="#ctx0" brushRef="#br0" timeOffset="30228.99">21849 13258 527 0,'0'0'0'16,"0"0"0"-16,0-3 0 0,0 3 247 0,0-6 1 16,0 6 0-16,0-5 0 0,0 5-177 0,0-3-1 15,0 3 1-15,0-2 0 0,0 2-70 0,0 0 1 16,0 0 0-16,0 0 0 0,0 0-15 0,0 2 1 15,0-2-2-15,0 2 2 0,0-2-63 0,0 0 1 16,0 0 0-16,0 0-1 0,0 0-18 0,0 0 1 0,0 0 0 16,0 0 0-16,0 0 18 0,0 0 0 0,0 0 0 15,0 0 1-15,0 0 2 0,0 1 2 0,0-1-2 16,0 2 2-16,0-2 29 0,0 0 2 0,0 0-1 16,0 1 1-16,0-1 15 0,0 2 1 0,0-2-1 15,0 1 2-15,0-1 8 0,0 0-1 0,0 0 1 16,-3 2-1-16,3-2 5 0,0 0 0 0,0 0 0 15,0 0 1-15,0 0 3 0,0 0 0 0,0 0 0 16,0 0 0-16,0 0 5 0,0 2 1 0,0-2 0 0,0 0 1 16,0 0 11-16,-2 0 1 0,2 0-1 0,0 0 0 15,0 0 22-15,0 0 1 0,0 0 0 0,2 0 0 16,-2 0 13-16,11 0 2 0,-11 0-2 0,22-7 2 16,-4-1 19-16,4 0 1 0,-1 1 0 15,-4 0 1-15,-1 1 7 0,-1 1 1 0,0 0 0 0,-2 1 0 16,3-1-7-16,2 2 1 0,-4 0 1 0,2-1-1 0,0 0-16 15,0-3 0-15,-2 3 1 0,1 0 0 0,-4 3-13 16,-3-1 0-16,0 2 0 0,-2-3 0 0,-6 3-19 16,10-3 1-16,-10 3 0 0,6-2 0 0,-6 2-14 0,3 0-1 15,-3 0 1-15,3 0 0 0,-3 0-8 0,3 0-1 16,-3 0 1-16,5-6 1 0,-5 6-6 0,-3-5 0 16,3 5 0-16,-3-5 1 0,3 5-2 0,-3-11 0 15,1 5 0-15</inkml:trace>
  <inkml:trace contextRef="#ctx0" brushRef="#br0" timeOffset="30745.28">22431 12904 815 0,'0'-2'0'0,"0"2"0"0,0-1 0 0,0 1 16 16,0 0 1-16,0 0 0 0,0 0 0 0,0 0 13 16,0 0 0-16,0 0 0 0,0 0 1 0,0 0-28 0,0 0 0 15,0 0 1-15,0 0 0 0,0 0-5 0,0 0 1 16,0 0-1-16,0 0 1 0,0 0-10 0,0-2 1 16,0 2-1-16,0-10 1 0,0 10-2 15,4-4-1-15,-4 4 1 0,12-7 0 0,-12 7 8 0,19-15 0 16,-19 15 1-16,30-16 0 0,-13 6 2 0,1 1 0 15,0-1 0-15,-1 1 0 0,1-2 3 0,-1 0 1 16,1 1-1-16,-1 2 0 0,1 0 11 0,1 0-1 0,-6 2 1 16,-1 3 0-16,-2 0 8 0,-4 1-1 0,-6 2 0 15,5-3 1-15,-5 3-1 0,3 0 0 0,-3 0 1 16,0 0-1-16,0 0-1 0,0 0 1 0,0 0 0 16,0 0 0-16,0 0-5 0,-1 0 1 0,1 0-2 15,-3 1 2-15,3-1 2 0,-8 7 1 0,1-6-1 16,-1 3 2-16,-1-1-6 0,-3 0 1 0,1 0 0 15</inkml:trace>
  <inkml:trace contextRef="#ctx0" brushRef="#br0" timeOffset="31362">23004 12829 627 0,'0'0'0'0,"0"0"20"0,0 0 1 0,0 0 1 0,4-8-1 15,-4 8-4-15,-2-4 0 0,2 4-1 0,-3 0 1 16,3 0-17-16,-3 0 0 0,3 0 0 0,-5 0 1 16,5 0-11-16,-10 0 0 0,10 0 0 0,-8 0 1 0,8 0 6 15,-8 0 1-15,8 0-2 0,-3-5 2 0,3 5 2 16,-3-3 0-16,3 3 0 0,-2 0 1 0,2 0 6 15,0 0 1-15,0 0-2 0,0 0 2 0,0 0 23 16,0-2-1-16,0 2 0 0,0-6 0 0,0 6 10 16,8-14-1-16,-8 14 0 0,11-10 2 0,-11 10-7 0,15-14 1 15,-15 14 0-15,24-14 0 0,-24 14 5 16,24-8 1-16,-24 8-1 0,19-7 0 0,-19 7-3 16,8-6 0-16,-8 6 0 0,11-5 2 0,-11 5-8 0,17-8 2 15,-17 8-1-15,26-6 1 0,-10 3-16 0,1 1 0 16,-1 1 0-16</inkml:trace>
  <inkml:trace contextRef="#ctx0" brushRef="#br0" timeOffset="31602.22">22840 12977 916 0,'-3'0'0'0,"3"0"0"15,-5 0 0-15,5 0 21 0,-3 0 0 0,3 0-1 16,-2 0 1-16,2 0 6 0,0 0 1 0,0 0-1 15,0 0 1-15,0 0-9 0,0 0 1 0,0 0-1 16,2 0 1-16,-2 0-11 0,13-5 0 0,-13 5 0 16,32-11 1-16,-10 3-6 0,5 0 1 0,0 0-1 0,-3 0 2 15,-3-1-4-15,-4-1 1 0,3 2 0 0,-1 0 0 16,-2 2 2-16,1 0 0 0,-2-1 1 0,0 2-1 16,0-4 3-16,-1-1 1 0,3 1-1 0,1 1 1 15,2-1 0-15,1-1 0 0,-6 1 0 0</inkml:trace>
  <inkml:trace contextRef="#ctx0" brushRef="#br0" timeOffset="31813.7">23331 12579 878 0,'0'0'0'0,"0"0"5"0,0 0 0 16,0-16 0-16,0 4 0 0,0 4 5 0,0 1 2 15,0 7-1-15,3-6 0 0,-3 6-1 0,4-2 0 16,-4 2 0-16,0 0 2 0,0 0-1 0,0 0 1 15,0 0-1-15,0 4 2 0,0-4 10 0,0 4 1 16,-2 6-1-16,-1 9 2 0,0 13 5 0,-7 2 1 16,-1 6-1-16,-2 1 1 0,0 2 2 0,-4 3 0 15,1-2-1-15</inkml:trace>
  <inkml:trace contextRef="#ctx0" brushRef="#br0" timeOffset="34184.61">22821 13838 1192 0,'2'-2'0'0,"-2"2"0"0,6-6 0 0,-6 6 6 0,6-6 1 15,-6 6-2-15,7-7 2 0,-7 7 17 0,6-6 0 16,-6 6 0-16,5-6 1 0,-5 6 15 0,3-2 0 16,-3 2 1-16,0 0-1 0,0 0-20 0,0 0 1 15,0 0-1-15,0 0 0 0,0 0-4 0,0 0-1 16,0 0 1-16,0 0 1 0,0 0-5 0,0 0 2 16,0 0-1-16,10-2 1 0,-10 2-2 0,30-12 0 15,-8 4 1-15,2 2 0 0,0 1 4 16,0-2 0-16,5 0 0 0,3-1 1 0,3 1 2 0,1 1 1 0,1 0 0 15,0 1 1-15,-4-3-2 0,2 2 0 0,-1 1 0 16,-2 0 2-16,-2 0-3 0,-1 1 1 0,-1-1-1 16,-5 3 1-16,-4 1-4 0,-3 1 0 0,-4 0-1 15,-2 1 2-15,-10-1-8 0,5 0 1 0,-5 0-1 16</inkml:trace>
  <inkml:trace contextRef="#ctx0" brushRef="#br0" timeOffset="34418">22995 14017 1545 0,'0'-2'0'0,"0"2"0"0,0-1 0 0,0 1 23 16,0-4 1-16,0 4-1 0,0 0 2 0,0 0 30 16,0 0 1-16,0 0 0 0,0 2 0 0,0-2-14 15,6 0 1-15,-6 0-1 0,8 3 1 0,-8-3-13 16,19 0 1-16,-19 0-1 0,27 0 1 0,-7-1-2 15,0-3 2-15,1 0-2 0,-2-3 1 0,0-1-4 16,2-1 1-16,1-1-1 0,1 1 1 0,-1-1-14 0,0 1 1 16,-1-2-1-16</inkml:trace>
  <inkml:trace contextRef="#ctx0" brushRef="#br0" timeOffset="35295.26">23989 13376 1494 0,'2'-4'0'0,"-2"4"0"0,2-12 0 16,-2 12 34-16,0-19 0 0,0 19-1 0,1-18 2 15,-1 18-5-15,7-9 2 0,-7 9-2 0,3-5 1 16,-3 5-14-16,1-2 1 0,-1 2-1 0,0 0 1 0,0 0-13 16,0 0 0-16,0 0 0 0,0 0 0 15,0 0-1-15,0 0 0 0,0 0-1 0,0 0 2 0,0 0 3 16,0 0 1-16,0 0 0 0,0 12 0 0,0 5 10 15,0 4 0-15,-1 4 0 0,-2 0 1 16,-4 4 3-16,-1 1-1 0,-5 0 1 0,1 2-1 0,-3-1 3 0,1 2 0 16,1-1 1-16,1-3 0 0,0-6-5 0,3 0 1 15,1-4-1-15,-2-2 0 0,1-3-5 0,2-1 1 16,1-2 0-16,3-5 0 0,3 1-4 0,0-4 1 16,0-3-1-16,0 5 2 0,0-5-4 0,0 1 1 15,0-1-1-15,0 0 2 0,0 0-3 0,0 0 1 16,0 0-1-16,9 0 1 0,-1 0-2 0,3 0 0 0,4-1 0 15,2-3 0-15,4 1-3 0,0 0 1 0,-2 0-1 16,0 1 1-16,0-1-2 0,2 0 0 0,1 0 0 16,2 0 0-16,0-1-4 0,3 0 1 0,-5-3-1 15</inkml:trace>
  <inkml:trace contextRef="#ctx0" brushRef="#br0" timeOffset="35565.46">24331 13621 1608 0,'-2'-3'0'0,"2"3"0"15,-3-14 0-15,3 14 29 0,-3-19 1 0,3 19-1 16,-5-16 2-16,5 16 7 0,-8-11 1 0,8 11-1 0,-10-5 1 16,10 5 0-16,-3-3 0 0,3 3 0 0,-2-3 0 15,2 3-15-15,-3-2 1 0,3 2-1 0,-3 0 1 16,3 0 0-16,-2 0 1 0,2 0-2 0,-4 0 2 0,4 0-2 16,-7 2 0-16,7-2 1 0,-6 7 0 15,6-7-4-15,-8 23 1 0,3-6 0 0,-1 7 0 0,-1 4 0 16,1 2 0-16,0 4 0 0,-1 0 1 0,3-2-5 15,-4 1 1-15,0 1-1 0,0 0 1 0,-2 0-1 16,-1-1 0-16,0 0 0 0,1-1 1 0,2-2-5 16,0 0 1-16,0-3 0 0,2-3 0 0,4-4-6 15,2-1 0-15,0-3 0 0,-1-3 1 0,1-4-5 0,0-2-1 16,0-7 1-16</inkml:trace>
  <inkml:trace contextRef="#ctx0" brushRef="#br0" timeOffset="36295.72">24821 13895 1658 0,'4'-3'0'0,"-4"3"0"16,9-10 0-16,-9 10 29 0,3-9 0 0,-3 9 1 16,4-5 0-16,-4 5 16 0,3-6 1 0,-3 6 0 0,1-7 0 15,-1 7-17-15,0-4-1 0,0 4 0 0,-1-8 0 16,1 8-14-16,-5-7 0 0,5 7 1 0,-3-14 0 16,3 14 1-16,0-28-1 0,-2 12 1 0,2-2 1 15,0-1 2-15,0-1 1 0,0 2-1 0,-1 4 1 0,-1 0 0 16,0 1 1-16,1 2-1 0,-1 0 2 15,1 0-1-15,-1 0 0 0,-1 0 1 0,-2 0-1 16,0-2-3-16,-3-1 0 0,2 1 1 0,0 5-1 0,-1 2-3 16,1 1 1-16,-1 0 0 0,1 2 1 0,-2 0-6 0,0 1 1 15,-1 1-1-15,-3-1 2 0,-4 2-3 0,-1 3 0 16,1 1 0-16,0 2 0 0,-1 3-2 0,-1 2 0 16,0 4 0-16,2-4 2 0,2 3-4 15,1 0 2-15,1 1 0 0,0 0 0 0,3 1-3 0,1 0 0 16,3-2-1-16,2-1 1 0,3-2-3 0,0 0 0 15,2 0 1-15,1 0 0 0,0 0-1 0,2 0-1 16,3 1 0-16,0-1 0 0,1 1-1 0,2 1 2 0,2-2-2 16,0 0 1-16,1 2-2 0,2-1 1 0,2 1 0 15,-1-5 0-15,2 2-1 0,4 1 2 0,-3 0-2 16,0-2 1-16,-3-1-1 0,1 0 1 0,-2 2-1 16,-2 1 1-16,-1 1-1 0,-2 3 1 0,-2-1-1 15,-2 0 1-15,-4 2-1 0,-1-2 1 0,-2 0-1 16,-4 2 1-16,0 0-1 0,-4 0 2 0,-2-2-2 15,0 0 1-15,1 1-1 0,-1-3 0 0,-1-4 0 16,-2-1 1-16,-1-4-1 0,-2-2 0 0,0-1 0 16,-3 0 1-16,-3 0-1 0,-4 3 0 0,2-3 0 0,4-4 0 15,2-1-1-15,2 0 1 0,2-1 0 0,-1-2 0 16,1-2-2-16,0 1 0 0,3-1 1 0,3 1 0 16,1-1-1-16,2 1 0 0,2-1-1 0,2-1 1 0,1-3 0 15,1-2 0-15,4-3-1 0,3-1 1 0,3-7-1 16,4 0 1-16,0 0-1 15,3 2 1-15,3 2 0 0,1 3 1 0,0-1-2 0,1 2 2 16,2 2 0-16,4-1 0 0,0 3 0 0,-2 0 0 0,-2 4 0 16,2 2 0-16,-4 1-1 0</inkml:trace>
  <inkml:trace contextRef="#ctx0" brushRef="#br0" timeOffset="37242.46">25116 13817 1155 0,'2'0'0'0,"-2"0"0"0,6-1 0 0,-6 1 31 0,13-8-1 15,-13 8 0-15,10-8 1 0,-10 8-11 0,4 0 0 16,-4 0 0-16,4 0 1 0,-4 0-7 0,1 0 1 15,-1 0-1-15,2 0 1 0,-2 0-11 0,11 0 2 16,-11 0-1-16,32-6 1 0,-7-1 0 0,7-1-1 16,2-1 1-16,1-1 1 0,1 1 4 0,1-1 1 0,1 1-1 15,-1 1 2-15,0-2 7 0,-1 4 1 0,-2 0 1 16,-2-1-1-16,-4 1 4 0,-2 1-1 0,-4 1 1 16,-1-1 1-16,-5 3-7 0,-4 2 1 0,-2 0-1 15,-4 0 1-15,-6 0-7 0,4 0 0 0,-4 0 1 16</inkml:trace>
  <inkml:trace contextRef="#ctx0" brushRef="#br0" timeOffset="37545.55">25280 13532 1394 0,'0'0'0'0,"0"0"0"0,4-4 0 16,-4 4 21-16,1-5 0 0,-1 5 0 0,0-3 1 0,0 3 22 16,0-4 1-16,0 4 0 0,0 0 0 0,0 0-9 15,0 0 0-15,0 0 0 0,2 5 0 0,-2-5-14 16,9 13 1-16,-4 6-1 0,0 5 2 0,0 7 4 16,0 7 0-16,-1-1 0 0,-1-4 1 0,-1-1 0 0,-4-2 0 15,-1-2 1-15,0 1 0 0,0-1-2 0,0 1 1 16,0-2 0-16,-1-2 0 0,1 0-4 0,0 1 0 15,0-3-1-15,-2-2 1 0,0-5-5 16,2-2 1-16,1-3-1 0,1-1 0 0,1-10-8 0,-2 4 2 16,2-4-2-16</inkml:trace>
  <inkml:trace contextRef="#ctx0" brushRef="#br0" timeOffset="37862.87">25945 13478 1545 0,'2'-1'0'0,"-2"1"0"0,6-3 0 15,-6 3 29-15,6-2 0 0,-6 2 0 0,21-5 2 16,-2 1-1-16,4-6 1 0,-1 2 1 0,-1 2-1 16,-1 1-14-16,1 0 1 0,0 2 0 0,1 0 0 0,2 1-15 15,0 2 2-15,-2 0-1 0,1-1 1 0,-1-2 0 16,0 0 1-16,1-1 0 0,-4 1-1 0,-2 2 6 16,-2-1 1-16,-4 0-1 0,-3 2 0 0,-8 0 2 0,3 0 2 15,-3 0 0-15</inkml:trace>
  <inkml:trace contextRef="#ctx0" brushRef="#br0" timeOffset="38379.25">25987 13450 1569 0,'0'0'0'0,"0"0"25"0,0 0 0 0,0 0 0 16,-2-11-1-16,2 11 30 0,0-3 1 0,0 3-1 15,0 0 1-15,0 0-14 0,0 3 2 0,0-3-1 16,-2 9 0-16,2-9-22 0,-4 27 2 0,-1-6-1 16,-2 1 0-16,-1 5-6 0,-1 3 1 0,-1-1-1 15,1-4 1-15,-1-3-4 0,-1-1 1 0,3-2-1 16,-1 0 2-16,2 0-8 0,1-2 2 0,1-3 0 0,0-1 0 16,4-4-1-16,-3-1 1 0,4-1-1 0,0-4 1 15,0-3-2-15,-3 3 1 0,3-3-1 16,0 3 1-16,0-3-4 0,0 0 2 0,0 0-1 0,0 0 1 15,0 0-3-15,0 0 0 0,0 0 1 0,0 0-1 16,0 0-1-16,0 0 0 0,0 0 0 0,7-1 0 0,-1-6-1 16,2-1 1-16,3-3-1 0,3 0 2 0,2 0-2 15,0 0 1-15,-1 0-1 0,-1 1 1 16,0 3-1-16,1 0 1 0,1 1 0 0,1 0 0 0,2-1 1 16,4 1 2-16,1 1-2 0,-1 0 1 0,3 2 2 0,1 2 1 15,0 2-2-15,-1 2 2 0,-2 2-1 0,-1 1 1 16,0 2-1-16,-4 2 1 15,0-1-1-15,-1 2-1 0,-3 2 1 0,-2 0 0 0,-3 1-2 0,-2 0 2 16,-3 2-2-16,-4 2 2 0,-1-3-3 16,-3 1 0-16,-2 2 1 0,-1-1 0 0,-2 0-2 15,-2 1 0-15,-1-2 0 0,-3 3 2 0,-4-2-3 16,-2 4 0-16,-3-2 0 0,2-5 1 0,1-1-1 0,-3-2 0 16,3-5 0-16,1-1 0 0,1-2-1 0,2-3-1 0,3-3 1 15,1 0 1-15,2-2-2 0,2-1 0 0,2-4 0 16,1-1-1-16,0-6 0 0,2-2 0 0,5-2-1 15</inkml:trace>
  <inkml:trace contextRef="#ctx0" brushRef="#br0" timeOffset="38750.69">26903 13497 1646 0,'0'-1'0'0,"0"1"0"0,0-3 0 0,0 3 24 0,0-2 1 16,0 2 0-16,5-5 1 0,-5 5 16 0,6-3 2 15,-6 3 0-15,19-5 0 0,2 2-16 0,3 0 0 16,0 0 0-16,-2 0 0 0,0 1-14 0,-1 1 1 0,0 1 0 16,1 0 0-16,2 0-1 0,0 3-1 0,-2-2 1 15,-1-1 0-15,-3-1-9 0,-2-1-1 0,-2 1 1 16</inkml:trace>
  <inkml:trace contextRef="#ctx0" brushRef="#br0" timeOffset="38979.79">26841 13839 1758 0,'5'-3'0'0,"-5"3"0"0,16-8 0 0,-16 8 30 15,16-6 2-15,-16 6-2 0,25-11 1 0,-6 1 17 16,3 1-1-16,1-1 0 0,-3 3 1 0,0-1-19 16,-3 1 2-16,2 1-2 0,2-2 1 0,1-1-20 15,2-1 0-15,2 1 0 0</inkml:trace>
  <inkml:trace contextRef="#ctx0" brushRef="#br0" timeOffset="39464.87">28149 13336 1457 0,'-1'0'0'0,"1"0"0"0,0 0 0 16,0 0 34-16,0-8 1 0,0 8-1 0,-2-5 1 0,2 5 28 16,-3-3 0-16,3 3 0 0,-3-3 1 0,3 3-20 15,0-3 0-15,0 3 0 0,0-3 1 0,0 3-19 16,1-4 0-16,-1 4-1 0,16-4 2 0,0-3-8 15,5-1 1-15,1 1-1 0,2 0 1 0,0 1-8 0,0 0 1 16,0-1-1-16,0 1 1 0,0 1-5 0,0 0 1 16,-2 1 0-16,-3-1 0 0,-3 5-3 15,-3-3 0-15,-4 1 0 0,-2 2 1 0,-7 0-3 0,5 0 1 16,-5 0-1-16,3 0 1 0,-3 0-4 0,0 0 1 16,0 0-1-16</inkml:trace>
  <inkml:trace contextRef="#ctx0" brushRef="#br0" timeOffset="39993.44">28089 13284 1569 0,'-2'-2'0'0,"2"2"0"16,-3-8 0-16,3 8 25 0,-3-6 0 0,3 6 0 16,0-3-1-16,0 3 22 0,-3 1 0 0,3-1 0 15,-8 11 1-15,8-11-14 0,-15 23 1 0,7-6-2 16,-1 2 2-16,-1 5-19 0,1 3 1 0,-1 0 0 0,1-2 1 15,-1-1-8-15,2-4 1 0,2 4-1 0,-2 0 1 16,-2-1-4-16,1 1 0 0,-1-2 1 0,0-4 0 0,1-4-2 16,-1 0 1-16,2-4 0 0,2 1-1 15,3-6 0-15,1-1 0 0,2-4 0 0,-3 4 0 0,3-4 2 16,-2 3 0-16,2-3 0 0,0 3-1 0,0-3 1 16,0 1 1-16,0-1-1 0,0 0 0 0,0 0-1 15,0 0 0-15,0 0-1 0,2-1 2 0,-2 1-2 16,11-13-1-16,-3 4 0 0,2-1 2 0,1-1-4 15,2-2 1-15,-2 2-1 0,-3 2 1 0,-2-1-2 0,-1 1 2 16,1-1-2-16,2-1 1 0,3-1-1 0,2-3 0 16,2 3 0-1,0 2 2-15,5 2 0 0,2 0 0 0,0 2 1 0,1 1-1 0,-1 2 4 0,0 3 1 16,0-3-2-16,1 3 2 0,-1 3 2 0,-1 0 2 16,-2 2-1-16,-2 1 0 0,-1 1 0 0,0-1 0 15,-1 2 1-15,-3 1 0 0,-2 1-5 0,-4 1 1 0,-1 3-1 16,0 2 1-16,1 2-1 0,2 1 1 15,-1 0 0-15,-6 0 0 0,-1-2-4 0,-1 0 1 16,-3 1-1-16,1-1 2 0,-1-1-5 0,-3-2 0 16,-2-1 0-16,-4 0 1 0,-6-1-2 0,-5-1 0 15,0-3 0-15,0 0 0 0,0 0-2 0,-1 2 0 16,-1-2 0-16,1-2 0 0,-1-1-14 0,1-2-1 16,-1-2 0-16,2 1 0 0,2 1-14 0,0-3 0 0,1 0 1 15,2 0 0-15,1 0-6 0,4 0 0 0,3 2 0 16,1-2 0-16,10 0 9 0,-6-2 0 0,6 2 0 0</inkml:trace>
  <inkml:trace contextRef="#ctx0" brushRef="#br0" timeOffset="40669.46">28554 13391 1293 0,'0'-1'0'15,"0"1"0"-15,0-5 0 0,0 5 12 0,0-8-1 16,0 8 0-16,5-13 0 15,-5 13 11-15,3-19 0 0,-3 19 0 0,2-15 1 0,-2 15 15 0,11-16 0 0,-11 16 0 16,18-19 2-16,-18 19-15 0,27-21 1 0,-10 10 0 16,1 3 0-16,1 2-6 0,3 1 0 0,0 2 1 15,-1 1 0-15,-2 2 7 0,0 4 1 0,1-1-1 16,-1 1 1-16,0 4 3 0,0-3-1 0,-2 3 1 16,-1 2 0-16,-1-1 0 0,-4 1 0 15,0 1-1-15,-1 1 2 0,-2 1-5 0,0 1 0 0,-2 0 0 16,-3 1 0-16,-1-3-6 0,-1-1 0 0,-1 1 0 15,-3-1 1-15,-2 0-6 0,-1 0 0 0,-2 0-1 0,-3 0 1 16,-4 2-6-16,-2-1 1 0,1-1-1 0,-2-1 0 16,-1-2-4-16,-1-2 1 0,1 0 0 15,-1 1-1-15,3-2-3 0,1-2-1 0,3-2 1 16,2 1-1-16,1-1-1 0,4 1 0 0,6-2 1 0,-6 0-1 0,6 0 0 16,-3 0 0-16,3 0 1 0,-2 0-1 0,2 0 0 15,0 0 0-15,0 0 1 0,6 0-1 0,2 0 1 16,2 0 1-16,6 3-1 0,4 0 0 0,8 4 2 15,3 1-1-15,0 1 1 0,-4 1-1 0,-3 1 0 0,-2 1 0 16,-3 3-1-16,0-1 2 0,-1 5-2 16,-2-2 1-16,-2 2-1 0,-4 2 0 0,-4-4 0 0,-3 2 0 15,-3 0-1-15,-1 0 2 0,-4-1-2 0,-1-2 1 16,-6-2-1-16,-2-2 2 0,-4 1-2 0,-2-2 1 16,-4-3 1-16,-2 2-1 0,-2-4-1 0,-6 2 1 15,1-3-1-15,-2-4 1 0,-2-2 0 0,-1-3-1 16,1 1 0-16,4 2 0 0,-1-2-1 0,1-1 2 15,1 1-1-15,3 2 0 0,4-6 0 0,1 1 2 0,3 0-2 16,2 1 1-16,3 2-2 0,2 1 1 0,2-1-1 16</inkml:trace>
  <inkml:trace contextRef="#ctx0" brushRef="#br0" timeOffset="41140.74">27832 14137 1746 0,'-1'2'0'0,"1"-2"0"0,0-3 0 0,0 3 19 15,3 0 0-15,-3 0 0 0,0 0 1 0,0 0 13 16,0 0 0-16,0 0 1 0,-2 0 0 0,2 0-14 16,0 0 1-16,0 0-1 0,0 0 2 0,0 0-13 0,0 0 1 15,0 0 0-15,0 0 0 0,0 0-4 0,0 0-1 16,0 0 1-16,7 0 0 0,-7 0 6 0,22 0-1 16,0-2 0-16,7-3 0 0,6-1 3 0,6 0-1 15,4 1 1 1,1-2 0-16,4 0 2 0,1 0 0 0,3 1-1 0,3-2 2 0,4-2-3 0,3 1 0 15,1 1 1-15,0 2 0 0,2-1 3 16,3 1 1-16,-3 1-1 0,-1-1 1 0,-6 1-3 0,-1 2 1 16,-1 0 0-16,-6 1 0 0,-4 2-1 0,-7 2-1 15,-5-1 1-15,-8 3 0 0,-9-1-4 0,-6 0 0 16,-5 0 1-16,-3 0-1 0,-5-3-2 0,-3 2 1 0,3-2 1 16,-13 1-1-16,2 3-5 0,-4 0-1 0,-5 3 1 15,-4-1 1-15,-8 0-4 0,-5 1 1 0,2-3 1 16,2 1-1-16,4-2-3 0,3-1 1 0,3-2-1 15,0 0 0-15,3 0-2 0,-1 0 1 0,-1 0 0 16</inkml:trace>
  <inkml:trace contextRef="#ctx0" brushRef="#br0" timeOffset="41498.21">27902 14227 1369 0,'-6'2'0'0,"6"-2"0"0,-11 3 0 0,11-3 9 16,-10 3 0-16,10-3 0 0,-6 3 1 0,6-3 8 0,-11 7 1 16,11-7 0-16,-8 3 0 0,8-3-6 0,-2 3 2 15,2-3-1-15,-1 3 1 0,1-3-8 0,-4 5-1 16,4-5 1-16,-1 2 1 0,1-2-5 0,0 3 2 16,0-3-1-16,6 3 1 0,-6-3-2 0,21 0 2 15,3 0-2-15,6-2 2 0,12-4 1 0,10-2 2 16,6 0-1-16,-1 2 1 0,5-2 9 0,3 0 1 15,1 0-2-15,-2 0 2 0,-1-1 3 0,-1-2 0 16,1 0 0-16,-3 1 1 0,1 1 8 0,-2-1 0 0,-2 1 0 16,-3-1 1-16,-1 2 2 0,-2 2 1 0,-8-1 0 15,-5 6-1-15,-8 1-2 0,-6 1 0 0,-6 3-1 16,-5-3 2-16,-5 1-7 0,-5-1 0 16,-3-1 1-16,1 4 0 0,-1-4 0 0,-3 0 0 0,-5 1-1 15,-6 2 1-15,-7 0-3 0,-4 2-1 0,-1 0 1 16,2 0-1-16,2-2-5 0,0-3 0 0,1 0-1 15</inkml:trace>
</inkml:ink>
</file>

<file path=ppt/ink/ink7.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42:17.474"/>
    </inkml:context>
    <inkml:brush xml:id="br0">
      <inkml:brushProperty name="width" value="0.05292" units="cm"/>
      <inkml:brushProperty name="height" value="0.05292" units="cm"/>
      <inkml:brushProperty name="color" value="#FF0000"/>
    </inkml:brush>
  </inkml:definitions>
  <inkml:trace contextRef="#ctx0" brushRef="#br0">16618 8938 12 0,'0'0'0'0,"0"0"0"16,0-11 0-16,0 11 0 0,-2-15 0 0,2 15 0 15,0-12 0-15,0 12 0 0,-3-4 0 0,3 4 0 16,-2-3 0-16,2 3 0 0,0 0 0 0,0 0 0 16,-4 0 0-16,4 0 8 0,-4-1 0 0,4 1-1 15,-3-7 2-15,3 7 6 0,-3 0 1 0,3 0-2 16,-5 4 2-16,5-4 10 0,-6 1 0 0,6-1-1 16,-11 14 1-16,11-14 6 0,-18 23 0 0,10-8 1 15,0 4-1-15,0-1 2 0,0 2 1 0,0 4-2 0,2-3 2 16,1 1-5-16,-1 2 2 0,-1-1-1 15,1 1 1-15,1 0-8 0,0 1 2 0,1-3 0 0,1 1 0 16,3-3-13-16,0 1 2 0,0-1 0 0,-4 1-1 16,4-1-4-16,4 1 1 0,-1 0 0 0,1-4 0 0,1 4-5 15,0-2 2-15,1-2-1 0,1-1 1 0,1 0-1 16,3-5-1-16,2 0 1 0,-1 0 1 0,3 0-2 16,1-5 0-16,1 1 1 0,2-3 0 0,4 0-2 15,1-4 1-15,1-4 0 0,-4 1 0 0,1-2-2 16,2 1-1-16,-3-7 0 0,-1 1 1 0,-2-3-3 15,1-2 1-15,0-3 0 0,-1 7 1 0,1-1-2 0,-5 0 0 16,2-2 0-16,-1-3 0 0,-1-5 0 0,-1-4 0 16,-2-1 1-16,-2 2-1 0,-1-3-1 0,-3 2 0 15,-2-1 0-15,-3 2 1 0,-4 1-1 0,-1 0 0 16,-2 2 0-16,-1 2 0 0,-4-1 1 0,-3 1 0 16,1 1 0-16,0 1 1 0,-1-1 3 0,1 3-1 0,1 2 1 15,-4 1-1-15,1 2 9 0,-5 2-1 16,2 2 0-16,0 3 1 0,-2 1 25 0,0 3 1 15,1 3-1-15,-3 1 2 0,4 8-1 0,2-1 0 0,-4 1 0 16,2 1 2-16,0 1-6 0,3 0-1 0,-2 2 1 16,2 5 1-16,0 4-12 0,-1 4-1 0,4-1 1 15,0 1 0-15,5-1-8 0,3-4 0 0,1 1 0 16</inkml:trace>
  <inkml:trace contextRef="#ctx0" brushRef="#br0" timeOffset="561.96">17349 9256 904 0,'-1'1'0'0,"1"-1"0"16,0-4 0-16,0 4 17 0,-3-5 0 0,3 5-1 15,-4-3 2-15,4 3 8 0,-1 0 1 0,1 0-1 16,-5 3 1-16,5-3-20 0,0 0-1 0,0 0 1 15,0 0 1-15,0 0-8 0,0 0 0 0,0 0 0 16,0 0 0-16,0 0-5 0,0 0 2 0,0 0-1 0,0 0 0 16,0 0-7-16,5 0 0 0,-5 0 0 0,28-10-1 15,-2 3 9-15,1-1 0 0,2 0-1 16,-1 1 2-16,1 1-1 0,0 3-1 0,1-5 1 0,2 0 0 0,1 0-2 16,1 0 2-16,-2 2-1 0,0 3 1 0,-4-4 1 15,1 3-1-15,1-1 1 0,1 2 1 0,-1 1-3 16,0-4 0-16,0 1 0 0</inkml:trace>
  <inkml:trace contextRef="#ctx0" brushRef="#br0" timeOffset="1161.83">18594 8843 501 0,'0'-4'0'0,"0"4"1"0,0-4 1 0,3-23 1 16,-1 6-1-16,0 12 5 0,-1 1 1 0,-1 8-2 15,5-8 2-15,-5 8 1 0,-3 0 0 0,3 0 0 16,-3 0 1-16,3 0-6 0,-7 0 0 0,7 0-1 0,-13 0 2 16,2 0-4-16,-3 0 1 0,-2 3-1 0,-5 2 2 15,1 3 0-15,-3-2 0 0,1 5 1 0,0 2-1 16,-1 1-1-16,1 0 1 0,0 2-1 0,-1 2 0 16,1-3-1-16,0 1 0 0,-2 0 0 15,5 0 2-15,3-2-2 0,-2 0 0 0,4-1 0 0,1 0 1 16,4-2-2-16,-3 1 0 0,4-2 0 0,2 1 0 0,1-1 0 15,2-4 0-15,0 0 0 0,6 2 0 0,-1 0 0 16,4 0 0-16,2 0 0 0,3 1 1 0,5-1-1 0,2-1 2 16,2-4-2-16,3 0 1 0,2-3 0 0,2-2 0 15,2-1 0-15,0-2 0 0,-1-2 0 0,3-3 0 16,-1-1 1-16,-3 1-1 0,0 3 0 0,-1-6 1 16,1 0-1-16,-5-1 1 0,2 0-1 0,-3-1 1 15,-2 1-1-15,1 3 0 0,0-2 2 0,-6 6 2 16,0-1-1-16,-1-2 1 0,-5 4-2 0,0 1 0 15,-2 2 1-15,-2 1-1 0,-4 2 1 0,3-1-1 0,-3 1 0 16,5 1 2-16,-5-1 0 0,0 5 2 0,0 0 0 16,0 11 0-16,-4 7-2 0,1 6 1 0,2 4-1 15,-6 4 1-15,1-1-2 0,-5 5 1 0,1 0-1 16,1 0 1-16,-3 1 2 0,1 2-1 0,-2-1 1 16,-1 3 1-16,0 0 2 0,-2-1 0 0,0 0 0 15</inkml:trace>
  <inkml:trace contextRef="#ctx0" brushRef="#br0" timeOffset="2598.89">20403 2468 12 0,'2'0'0'0,"-2"0"0"16,1-3 0-16,-1 3 1 0,0-5 0 0,0 5 0 16,0-4 1-16,0 4 56 0,7 1 0 0,-7-1 0 0,11 3 1 15,-11-3 9-15,11 8 2 0,-11-8-2 0,13 5 2 16,-13-5-10-16,21 6 2 0,-21-6-1 16,20 5 0-16,-4-5-22 0,2 0 0 0,2 0-1 0,-2 0 1 15,1 0-7-15,3-5 0 0,2 2 1 0,2 0-1 16,1 1-5-16,2-1 0 0,3-1 0 15,3 0 0-15,3 0-7 0,3-1 2 0,2 2-2 0,2 0 1 16,1 1 4-16,2 2 0 0,0-3-1 0,1 3 1 0,2-3-2 16,2 1 1-16,-1 2 0 0,-2-3-1 0,-1 1-2 15,-1-1 1-15,-2 0-1 0,-1 3 2 0,-4 3-5 0,-1-3 1 16,0 0-1-16,-7 0 1 0,1 0-5 0,-4-3 1 16,-1 1-1-16,-4-1 2 0,-2-2-6 0,-3 2 0 15,0 0 0-15,-3 2 2 0,-4-4-6 0,-2 2 2 16,-1-1-1-16,-4 3 1 0,-6 1-4 0,5-6 2 15,-5 6 0-15,3-5-1 0,-3 5-4 0,3-5 0 16,-3 5 0-16,-1-5 1 0,1 5-2 0,-7-8 0 16,-2 5 0-16</inkml:trace>
  <inkml:trace contextRef="#ctx0" brushRef="#br0" timeOffset="3084.43">20335 2590 690 0,'0'-3'0'0,"0"3"0"0,0-2 0 16,0 2 13-16,0-6 1 0,0 6-1 15,0-5 1-15,0 5-4 0,0 4 0 0,0-4 0 0,0 1 0 0,0-1-10 16,0 3 0-16,0-3 0 0,0 5 1 0,0-5-8 16,4 3 2-16,-4-3-2 0,13 2 1 15,-13-2-14-15,26 0 1 0,-9 3-1 0,1-3 1 0,1 0-5 16,2 0 2-16,3 0-2 0,-4 0 2 0,1-3 4 16,0 1 1-16,1-1 0 0,3-2 0 15,4 2 7-15,1 2 0 0,2-3 0 0,2 0 0 0,-1 0 8 0,1 1-1 16,2 2 1-16,1-2 0 0,3-2 2 0,-2 5 0 15,4-3 0-15,-1 1 0 0,1 2 2 0,1-3 0 16,3 3 1-16,0 0-1 0,0 0 4 0,0 0 0 16,-1-3 1-16,-2 1 0 0,2-1 14 0,-5-2 0 15,-1 2 1-15,0 1-1 0,-3-1-2 0,1 3 0 0,-4-4 0 16,-2 4 0-16,-4 0-4 0,-5 0 0 16,-1 0-1-16,-4 0 2 0,-2 0 1 0,-3 0-1 0,0 0 1 15,-3 0 1-15,-9 0-4 0,8 0 0 0,-8 0 0 16,3 0 0-16,-3 0-1 0,4 0-1 0,-4 0 0 15,-2 0 1-15,2 0-5 0,-2 0-1 0,2 0 1 16</inkml:trace>
  <inkml:trace contextRef="#ctx0" brushRef="#br0" timeOffset="3500.09">20368 2549 414 0,'-13'2'0'0,"13"-2"0"0,-24 3 0 0,24-3 5 16,-15 5 1-16,15-5-1 0,-21 3 2 0,21-3-5 16,-27 4 2-16,27-4-2 0,-18 5 1 0,18-5-3 0,-1-1 1 15,1 1 1-15,-2 0-1 0,2 0-1 0,0 0 0 16,0 0 0-16,0 1 0 15,0-1 0-15,5 0 0 0,-5 0 0 0,24 0 0 0,1 0 2 0,2 0 0 16,4 0 0-16,0 0 2 0,1-1 4 0,2-3 1 16,-1 0-1-1,1 1 1-15,1-2-2 0,0 2 2 0,3 1-1 0,2-4 1 0,1 1-2 0,4-3 1 0,-4 6-2 16,6-1 2-16,2 0-4 0,4 2 0 16,-1 1 0-16,-1-4 0 0,0 4-2 0,2-3 1 0,0 3-1 15,-1 3 0-15,-1-3-1 0,2 4 0 0,-2-4 0 16,-5 1 1-16,-1 2-2 0,-2-3 1 0,-5 0-1 15,0 0 1-15,-1-3-1 0,-2 2 1 0,-2-3-1 16,-1 0 1-16,-2 0-1 0,-1 0 1 0,-3 4-1 16,-2-3 1-16,-2 3-1 0,-1 0 0 0,-2-2 0 15,0 2 1-15,-3-3 1 0,0 0 0 0,-5 1-1 16</inkml:trace>
  <inkml:trace contextRef="#ctx0" brushRef="#br0" timeOffset="3979.99">20610 2481 162 0,'-3'-2'0'15,"3"2"0"-15,-5-3 0 0,5 3 0 0,-6-11 1 16,6 11 0-16,-3-5 1 0,3 5 0 0,-2 4 1 0,2-4-1 16,0 1 2-16,0-1-6 0,0 3 0 0,0-3 1 15,0 0 0-15,0 0-2 0,0 0 1 0,0 0-2 16,2 0 2-16,-2 0-3 0,11 3 2 0,-11-3 0 15,24 0-1-15,-3 0 0 0,3 0 1 0,-1 0-1 16,0-3 1-16,2-1-1 0,-2 0 2 0,1 1-1 16,-1 2 1-16,3-4-1 0,-1 2 1 0,3 0 0 15,3 1 0-15,3-1-1 0,-1 0 1 0,1 1 0 16,2 2 1-16,3-3-2 0,1 3 2 0,1-5-1 16,0 2 1-16,4 1-1 0,1-1 1 0,-3-2 0 15,2 5-1-15,-2 0 1 0,-2 0 0 0,-1 0 0 0,0 0 0 16,-2 0 0-16,-1 0 0 0,-2 0 0 0,-1-3-1 15,-4 3 1-15,-3 0 1 0,-2 0 0 0,-1-3 0 16,-1 3 0-16,-3 0 0 0,-2 0 0 0,-5 0 0 0,-4 0-1 16,-2 3 1-16,-7-3-1 0</inkml:trace>
  <inkml:trace contextRef="#ctx0" brushRef="#br0" timeOffset="4304.79">20292 2509 99 0,'1'-1'0'0,"-1"1"0"15,2-3 0-15,-2 3-1 0,-2 4 1 0,2-4-1 16,5 0 1-16,-5 0-1 0,6 4 1 0,-6-4 0 16,26 1 0-16,-1 2 0 0,4-3 0 0,3 4 0 15,1-4 0-15,1 1 0 0,-2-1 0 0,1 0 0 16,1 0 1-16,2 0 2 0,3 0 1 0,2 0-1 16,1 0 2-16,1-1-2 15,3-3 0-15,3 0 1 0,-1-1-1 0,5-3-3 0,-2 2 1 0,3 1 0 0</inkml:trace>
  <inkml:trace contextRef="#ctx0" brushRef="#br0" timeOffset="7301.11">4163 3710 12 0,'0'0'0'0,"0"0"0"0,8-13 0 0,5-3 0 0,0-4 0 16,3 4 0-16,-4 6 0 0,6 2 0 0,-2 8 0 16,5-3 0-16,-1 3 0 0,-1-3 0 0,2 1 0 15,3 2 0-15,2-3 0 0,-1 0 0 0,4 1 0 16,1-1 0-16,2 2 0 0,1 1 0 0,2-3 0 15,2 3 0-15,-3-4 0 0,2 4 0 0,-2 0 0 16,-1 4 0-16,1-4 0 0,-1 3 0 0,-3-2 1 0,-1 2-1 16,0 2 1-16,-2 0 1 0,2 1 1 0,-6 2-1 15,0-3 0-15,-3 3 3 0,1 0 0 0,-3-3 1 16,1-1-1-16,3-4 3 0,2 0 0 0,2 0 0 16,-6-4 1-16,1-1 2 0,0-2 0 0,-4 3 1 15,1-4 0-15,-2 3-4 0,0-3 0 0,-4 0 0 16</inkml:trace>
  <inkml:trace contextRef="#ctx0" brushRef="#br0" timeOffset="7867.78">4181 3832 12 0,'-2'-4'0'16,"2"4"0"-16,0-3 0 0,0 3 0 0,0-1 0 0,0 1 0 16,0 0 0-16,0 0 0 0,0 0 0 0,0 0 0 15,-3-4 0-15,3 4 0 0,0-4 0 0,0 4 0 16,0-3 0-16,0 3 0 0,0-2 0 0,0 2 0 16,8-6 0-16,-8 6 0 0,8-10 0 0,-8 10 0 15,9-5 0-15,-9 5 0 0,13-3 0 0,-13 3 0 16,21-3 0-16,-5 1 0 0,0 2 0 0,1-3 0 15,1 3 0-15,6-3 0 0,-2 2 0 0,2 1 0 16,2-4 0-16,-4 4 0 0,5 4 0 0,-2-3 0 16,-2-1 0-16,1 0 0 0,-2 0 0 0,2 3 0 15,-3-3 0-15,1 3 0 0,2-3 0 0,-2 2 0 0,5 1 0 16,-1 0 0-16,-4 2 0 0,2-5 0 0,1 0 0 16,1 0 0-16,-2-3 0 0,1 0 0 0,-2 1 0 15,4-3 0-15,-2-2 0 0,1-1 0 0,-1 0 0 16,1 0 0-16,2 0 0 15,1-2 0-15,-3-1 0 0,-1 2 0 0,-1 1 0 0,2-3 0 0,-1-2 0 16,1 5 0-16,-3-4 0 0,0 4 0 0,-2-3 0 0,-1 4 0 16,1-1 0-16,0 0 0 0,-4 0 0 0,-1 4 0 15,-3-3 0-15,-4 3 0 0</inkml:trace>
  <inkml:trace contextRef="#ctx0" brushRef="#br0" timeOffset="8264.26">4441 3862 37 0,'-2'-2'0'0,"2"2"0"16,-3-8 0-16,3 8 0 0,-2-3 0 0,2 3 0 15,-3-3 0-15,3 3 0 0,5-2 0 0,-5 2 0 16,3 0 0-16,-3 0 0 0,2 0 0 0,-2 0 0 0,19 0 0 16,1-5 0-16,6 2 0 0,3-1 0 0,-4 0 1 15,1 4 0-15,2 0 0 0,-2 0 0 0,4 0 0 16,-1 4 1-16,1-4 1 0,2 0-1 0,-2 0 0 0,-1 0 0 15,0 0 1-15,1 0-1 16,0 0 0-16,2-7 1 0,-3 2 2 0,1 1-2 0,-1-1 2 16,-2-1 3-16,1 1 0 0,1-3-1 0,-3 3 2 0,2-3-3 15,-2-3 1-15,3 5-2 0,-4-2 2 0,4 2-4 16,-4 1 2-16,4 0-1 0</inkml:trace>
  <inkml:trace contextRef="#ctx0" brushRef="#br0" timeOffset="9413.06">10309 9679 12 0,'-5'-10'0'16,"5"10"0"-16,-9-25 0 0,9 25 0 0,-8-26 0 16,8 26 0-16,-13-28 0 0,7 12 0 0,-1 0 0 15,1-1 0-15,-2 1 0 0,2 0 0 0,-6-3 0 16,5 3 0-16,0 2 0 0,1 1 0 0,-2 6 0 0,1-5 0 16,-1 5 0-16,0 0 0 0,4 4 0 0,4 3 0 15,-11-11 0-15,11 11 0 0,-10-10 0 0,4 6 0 16,-1 1 0-16,1-1 0 0,-1 0 0 0,0-1 0 15,-1-1 0-15,8 6 0 0,-8-7 0 0,8 7 0 16,-10-6 0-16,10 6 11 0,-3-3 0 0,3 3 1 16,-5 0 0-16,5 0 41 0,0 0 0 0,0 0 1 15,0 0 0-15,0 0 14 0,0 1 0 0,0-1 0 16,0 15 1-16,2 4-11 0,4 6 2 0,-1 2-2 16,3 3 2-1,-3 3-12-15,3 2 0 0,-1 3 0 0,-2 3 2 0,0 5-14 0,-2 3 1 0,-1 3 0 0,1 4 0 16,-3 5-8-16,0 1 1 0,-3 3-1 15,1-5 2-15,2-1-9 0,-3-1 1 0,0-1-1 0,1-1 0 16,-3-4-5-16,2 0 0 0,3-3 0 0,-3-3 0 0,2-6-4 16,1-5 1-16,-4-4-1 0,3 0 2 0,-2-3-4 15,-2-3 1-15,2-1 0 0,3-2 0 16,-4-3-3-16,3-1 1 0,1-4-1 0,0-5 1 0,0-2-3 16,0-6-1-16,0-1 1 0,0 0 1 0,0 0-3 15,9 0 0-15,3-8 1 0</inkml:trace>
  <inkml:trace contextRef="#ctx0" brushRef="#br0" timeOffset="9999.06">10508 9452 967 0,'0'0'0'0,"0"0"10"0,0 0 0 0,0 0 0 15,0-20 1-15,0 20 2 0,0-8 0 0,0 8 0 16,5 1 0-16,-5-1-6 0,0 3 1 0,0-3-2 0,0 19 2 15,0 2-7-15,0 4 0 0,-3 4 1 0,1 2 0 16,2 7-2-16,-4 2 0 0,2 1 0 0,0-3 0 0,2 2 0 16,-3-4 0-16,3 5 0 0,3-3 1 0,-3 2-1 15,2 1 1-15,1-4 0 0,0-1 0 0,2-3 1 16,-2-1 2-16,7 0-2 0,-5-2 1 0,1-2 4 16,4 1 0-16,-2-2 0 0,1-4 1 0,2-2 2 15,2-1 1-15,0-1 0 0,0-1 0 0,3-4 1 0,-4-1-1 16,3-4 0-16,-1-1 0 0,0 0-3 15,2-3 1-15,-3 0 0 0,3-2 0 0,2-3-8 0,-6-2 1 16,4-1 1-16,5-2-1 0,0-3-2 0,1-1 0 16,2-2 0-16,-7-3 1 0,1-4 0 0,1-6 1 15,0 2 1-15,0 2-1 0,-3-3 2 0,2 1 2 16,-5-5-2-16,-1 2 2 0,-1 0 3 0,-1-4 0 16,-2 4 0-16,-6 1 0 0,-4 4 2 0,-3 1 0 15,-3 1 1-15,0 4 0 0,-5 3 0 0,-2 1 1 0,-1 6-1 16,-4 0 1-16,0 4-2 0,-1 2 0 0,-3 3-1 15,2 3 1-15,-2 3 1 0,-6 3 1 0,1 2-1 16,0 3 0-16,1 1 1 0,-1 3 0 0,2 0 0 16,1-2 0-16,2 1-1 0,-1 0 2 0,-1 0-1 15,6-1 1-15,2 0-4 0,2-1 1 0,3-1-1 16</inkml:trace>
  <inkml:trace contextRef="#ctx0" brushRef="#br0" timeOffset="13332.9">10065 10978 12 0,'0'0'0'0,"0"0"0"0,0-1 0 16,0 1 57-16,-3-10 1 0,3 10 1 0,3-11-1 16,-3 11 30-16,15-6-1 0,-15 6 1 15,28-13 0-15,-9 4-47 0,4-1 0 0,1 1 1 0,1-2-1 16,1 0-20-16,-2 1 0 0,6-6-1 0,0-1 1 15,4-4-9-15,2-1-1 0,1 0 0 0,1-3 0 0,4 1-5 16,1 0-1-16,1 0 1 0,3 1 0 0,-4 0-4 16,1-2 0-16,2 1 0 0,1 4 2 0,-1-4-3 15,-5 3 0-15,2 1 0 0,-1 1 1 16,-1 1-2-16,-6 3 2 0,2-3-2 0,-4 1 1 0,-1 3 0 0,-1 1 0 16,-3 2 0-16,-5 1 1 0,1 1 1 0,-7 1-1 15,1 0 0-15,-2 2 1 0,-5 1 1 16,0 3-1-16,-3 1 0 0,-2-1 2 0,-6 2-2 0,5 0 2 15,-5 0-1-15,2 3 1 0,-2-3-2 0,-2 5 1 16,-3 0-1-16</inkml:trace>
  <inkml:trace contextRef="#ctx0" brushRef="#br0" timeOffset="13784.2">10180 11016 263 0,'-2'2'0'0,"2"-2"0"0,-3 6 0 15,3-6 11-15,-6 2 2 0,6-2-2 0,-2 3 1 16,2-3-6-16,7 5 1 0,-7-5-1 0,1 3 1 0,-1-3-7 15,3 3 0-15,-3-3 0 0,5 5 0 0,-5-5-10 16,13 2 1-16,-13-2 0 0,21-2 0 0,-5-3-3 16,0-1-1-16,1-2 1 0,4-2 1 0,1-1 0 15,2-3 1-15,2-2-2 0,-1 0 2 0,4-1 2 16,-1 1 1-16,3-4-1 0,2-1 0 0,4 0 2 16,-2 1 1-16,5-2-1 0,-2-4 0 0,0 1 4 15,1 0 1-15,2 1-1 0,0-1 1 0,2 1 1 0,2 0 1 16,-2 0-1-16,2 1 1 0,-4-1 4 0,1 0 1 15,1 2 0-15,-5 1-1 0,2 4 24 0,-2 1 1 16,0 0-1-16,-3 2 0 0,0 0 36 0,-1 0 0 16,-4-1 0-16,-1 3 1 0,-4 2-9 0,-2-1-1 15,-4 3 0-15,-2 0 1 0,-5 2-23 0,-3 1 1 0,-1 2-1 16,-6 0 1-16,-2 3-6 0,3 0 0 0,-3 0 1 16,0 0 0-16,0 0-13 0,-3 0 0 0,3 0-1 15</inkml:trace>
  <inkml:trace contextRef="#ctx0" brushRef="#br0" timeOffset="17345.98">16611 9688 12 0,'0'-2'0'15,"0"2"0"-15,0-6 0 0,0 6 0 0,0-5 0 16,0 5 0-16,5-6 0 0,-5 6 0 0,10-5 0 15,-10 5 0-15,12-8 0 0,-12 8 12 0,20-4 2 0,-20 4-2 16,30-8 1-16,-11 1 51 0,3 1 2 0,2 1-3 16,-1 2 3-16,-1-3-37 0,0 4 1 0,0-3 0 15,2 2 1-15,2-1-9 0,-4-1 1 0,2 2-1 16,-2-2 2-16,-1 2-11 0,0 0 2 0,0-1-2 16,-1 3 2-16,1 1-6 15,0 1 1-15,-1-1 0 0,-4 0 0 0,2 0-4 0,-4 0-1 0,1-1 1 16,-3 1 0-16,1 0 0 0,-5 0 0 0,0 0-1 15,2 0 2-15,1 0-2 0,2-3 0 0,-1 1 1 0,1-3-1 16,0 4 2-16,0-1 0 0,2 2 0 0</inkml:trace>
  <inkml:trace contextRef="#ctx0" brushRef="#br0" timeOffset="18113.43">18435 9664 300 0,'0'0'0'0,"0"0"0"0,0-4 0 0,0 4 1 15,0-7 2-15,0 7-2 0,0-1 1 0,0 1 1 16,0-4 1-16,0 4-1 0,0 0 2 0,0 0-5 16,0 0 0-16,0 0 0 0,0 0 0 0,0 0-6 15,0 0 1-15,0 0 1 0,0 0-1 0,0 0-6 0,0-3 0 16,0 3 0-16,0-1 0 0,0 1-1 0,0-5 2 16,0 5-1-16,1-3 1 0,-1 3 1 0,12-5 1 15,-12 5 0-15,19-6 0 0,-19 6 2 0,27-10 0 16,-11 4 0-16,1 4 1 15,-4-1 0-15,3 2 1 0,-2-3-1 0,2 1 2 0,-5 2 0 0,0-4-1 16,2 2 1-16,3 0 0 0,0-1-1 0,0 3 2 0,2-4-1 16,-6 2 0-16,3-2 1 0,-1-1 0 0,-1 1 0 15,0 2-1-15,-4 1 3 0,2 2 0 0,-4 0 0 16,1 0 0-16,-2-1 0 0,-3-2 1 0,-3 3 1 16,3-5-1-16,-3 5 1 0,4 0 1 0,-4 0 1 15,3 0-1-15,-3 0 2 0,3 0-1 0,-3 0 1 16,2 0-1-16,-2 0 2 0,0 0-1 0,0 0 1 15,-4 0 1-15,4 0-1 0,-1-3 1 0,1 3 0 16,-5-7 0-16,5 7 5 0,-5-1 1 0,5 1 1 16,-6-5-1-16,6 5 3 0,-5-3 0 0,5 3-1 0</inkml:trace>
  <inkml:trace contextRef="#ctx0" brushRef="#br0" timeOffset="22252.78">16093 3485 12 0,'0'-3'0'0,"0"3"0"15,0-5 0-15,0 5 0 0,0-13 0 0,0 13 0 0,0-3 0 16,0 3 0-16,0-3 0 0,0 3 0 0,0 0 0 16,0 0 0-16,0 0 0 0,0 0 0 0,0 3 0 15,0-3 0-15,0 0 0 0,0 0 0 0,0 0 0 16,0 0 0-16,0 0 0 0,0 0 0 0,0 0 0 0,0 0 0 16,0 0 0-16,0 0 0 0,0 0 0 0,0 0 0 15,0 0 0-15,0 0 0 0,0 0 0 0,0 0 0 16,0 0 0-16,0 0 0 0,0 0 0 0,0 0 0 15,0 0 0-15,0 0 0 0,0 3 0 0,0-3 0 16,0 0 0-16,0 0 0 0,0 0 0 0,0 0 0 0,0 0 0 16,0 0 0-16,0 0 0 0,0 0 0 0,4 0 0 15,-4 0 0-15,14-3 0 0,-14 3 0 0,29-9 0 16,-12 2 0-16,2 6 0 16,0 1 0-16,0 1 0 0,-4 2 0 0,-1-3 0 0,-6 0 0 0,0 0 0 15,2-4 0-15,-2 4 0 0,-2-4 0 0,0 4 0 16,1 0 0-16,-1 0 0 0,-1 0 0 0,3 0 0 15,-8 0 0-15,8 0 0 0,-8 0 0 0,9 0 0 0,-9 0 0 16,12 0 0-16,-12 0 0 0,8 4 0 0,-8-4 0 16,11 1 0-16,-3 2 0 0,3-3 0 0,-3 4 0 15,1-3 1-15,3 2-1 0,-4-3 0 0,1 5 0 16</inkml:trace>
  <inkml:trace contextRef="#ctx0" brushRef="#br0" timeOffset="22831.16">16884 3482 12 0,'0'0'0'0,"0"0"0"0,0 0 0 16,0 0 0-16,0-5 0 0,0 5 0 0,0-3 0 15,0 3 0-15,0 0 0 0,0 0 0 0,0 3 0 16,0-3 0-16,0 0 0 0,0 0 0 0,0 3 0 0,0-3 0 15,0 0 0-15,0 0 0 0,0 2 0 0,0-2 0 16,0 0 0-16,0 0 0 0,0 0 0 0,0 0 0 16,0 0 0-16,0 0 0 0,0 0 0 0,0 0 0 15,0 0 0-15,0 0 0 0,0 0 0 0,0 0 0 16,0 0 0-16,0 0 0 0,0 0 0 0,0 0 0 16,5 0 0-16,-5 0 0 0,16-5 0 0,-16 5 0 15,24-5 0-15,-5 2 0 0,1-2 0 0,0 2 0 16,-3-2 0-16,-1 5 0 0,2 2 0 0,-6-4 0 15,4 2 0-15,-3 0 0 0,-3 0 0 0,1 0 0 16,-3 0 0-16,1 0 0 0,1-3 0 0,1 2 0 0,-3-3 0 16,1 0 0-16,3 0 0 0,-4 1 0 0,0 2 0 15,1 1 0-15,-4-3 1 0,-5 3-1 0,9-2 1 16,-9 2 0-16,7-3 0 0,-7 3 0 0,1-3 1 0,-1 3-1 16,2 0 1-16,-2 0 0 0,0 0 0 0,0 0 1 15,0 0-1-15,0 0 0 0,0 0 2 0,0 0-2 16,0 0 1-16,0 0-1 0,0 3 2 0,0-3-3 15,-2 5 1-15,2-5 0 0</inkml:trace>
  <inkml:trace contextRef="#ctx0" brushRef="#br0" timeOffset="23915.78">20083 3578 12 0,'0'-3'0'0,"0"3"0"0,0-5 0 0,0 5 0 0,0-8 0 16,0 8 0-16,0-4 0 0,0 4 0 0,0-4 0 15,0 4 0-15,0-4 0 0,0 4 0 0,0-3 0 16,0 3 0-16,0-8 0 0,0 8 0 0,0-5 0 15,0 5 0-15,0-8 0 0,0 8 0 0,1-5 0 16,-1 5 0-16,7-8 0 0,-7 8 0 0,3-6 0 16,-3 6 0-16,6-6 1 0,-6 6-1 0,10-7 1 0,-10 7 0 15,17-9 0-15,-17 9 2 0,24-8 0 0,-8 5 0 16,2 1 1-16,1 2 0 0,2-3 2 0,-2 3-1 16,-2-3 1-16,1 1 2 0,-2 2 0 0,0-3 0 15,0 3-1-15,0 0-1 0,-2 0 0 0,0 0-1 16,-1 0 2-16,-2 0-1 0,0-3 0 15,1 1 0-15,-1-2 1 0,-2 4-1 0,1 0 1 0,-1 0 0 16,-1 0 0-16,4 0-1 0,-5 0 2 0,3 0-1 16,0 0 1-16,-1 0 0 0,2 0-1 0,0 0 1 15,-1 0 0-15,-2 0 8 0,0 0 0 0,0 0-1 0,-3 1 2 16,-5-1-7-16,8 3 0 0,-8-3 0 0,8 0 2 16,-8 0-7-16,4 2 2 0,-4-2-1 0</inkml:trace>
  <inkml:trace contextRef="#ctx0" brushRef="#br0" timeOffset="24814.51">24807 3513 12 0,'0'0'0'15,"0"0"0"-15,0 0 0 0,0 0 0 0,0-3 0 0,0 3 0 16,0-5 0-16,0 5 0 0,0 0 0 0,0 0 0 16,0 0 0-16,0 0 0 0,0 0 0 0,0 0 0 15,0 0 0-15,0 0 0 0,0 0 0 0,0 0 0 16,0 0 0-16,0 0 0 0,5 0 0 0,-5 0 0 15,13 0 0-15,-13 0 0 0,20 0 0 0,-20 0 0 16,32-8 0-16,-17 8 0 0,-1-3 1 0,2 2-1 16,1 1 1-16,2-3 8 0,2-2 0 0,2 5 0 15,-1 0 0-15,2 0 10 0,1 1 1 0,1 3 0 16,-2-4 1-16,-2 0-1 0,0 0 0 0,1 3 0 0,-1-3 2 16,-5 1-4-16,3 2 1 0,-1-3 0 0,-2 0 0 15,1 0-4-15,-1-3 2 0,-1 2 0 0,-1 1 0 16,-3 0-4-16,-2 0 1 0,-1 0-1 0,-1 0 2 0,2 0-5 15,-2 0 1-15,0 0 1 0,0 0-1 0,1 0 1 16,1 0 0-16,-2-3 1 0,-2-1-1 0,-6 4-3 16,5-1 0-16,-5 1 0 0,5 0 0 0,-5 0 2 15,2 0 0-15,-2 0 1 0,3 0-1 0,-3 0-4 16,3 0 1-16,-3 0-2 0,2 0 2 0,-2 0-5 0,0 0 2 16,0 0-2-16,0 0 2 0,0 0-4 0,0 0 0 15,0 0 0-15,0 0 1 0,0 0-2 0,0 0 0 16,0 0 0-16</inkml:trace>
  <inkml:trace contextRef="#ctx0" brushRef="#br0" timeOffset="25321.44">26366 3583 250 0,'-2'-3'0'0,"2"3"0"0,0-2 0 16,0 2 0-16,0-6 0 0,0 6 0 0,0-2 1 0,0 2-1 16,0-3 0-16,0 3 0 0,0 0 0 0,0 0-5 15,-1 0 2-15,1 0 0 0,-8-5-1 0,8 5-4 16,-24-4 2-16,8 0-1 0,0 1 0 0,0 2 0 16,2 1 1-16,3-3-1 0,3 3 0 0,8 0 2 15,-7-5-1-15,7 5 0 0,-5 0 1 0,5 0 0 0,-1 1 1 16,1-1-1-16,-5 0 2 0,5 0 0 0,-3 0-1 15,3 0 1-15,-3 0 0 0,3 0-1 0,-4 4 2 16,4-4-1-16,-1 0 0 0,1 0 1 0,0 0 0 16,0 0 0-16,0 0-1 0,0 0 1 0,0 0 1 15,0 0-1-15,1 0 1 0,6 0-2 0,1 0 2 16,6 0 0-16,7 0 0 0,4 0-1 0,6-4 1 16,-3 3 0-16,-2-2-1 0,-2-1 1 0,-2 3 0 15,0 1 0-15,1-3 0 0,-1 1 0 0,-1 2 0 0,-1-3 0 16,3 3-1-16,1 3 1 15,1-3 1-15,-1 2 0 0</inkml:trace>
  <inkml:trace contextRef="#ctx0" brushRef="#br0" timeOffset="26230.94">30650 3599 12 0,'8'-3'0'0,"-8"3"0"0,23-5 0 16,-23 5 0-16,19-8 0 0,-19 8 0 0,19-8 0 0,-19 8 0 15,24 0 0-15,-24 0 0 0,16 0 0 16,-16 0 1-16,8-5 0 0,-8 5 0 0,6 0 0 0,-6 0-1 16,11 0 1-16,-11 0 1 0,18-6-1 0,-18 6-1 15,17-5 0-15,-17 5 0 0,16-1 1 0,-16 1-1 16,16-4 0-16,-16 4 0 0,14 0 0 0,-14 0 0 0,13 0 0 15,-13 0 0-15,13 4 0 0,-13-4 1 0,17 4 0 16,-17-4 0-16,18 0 0 0,-18 0 6 0,11 0 1 16,-11 0 0-16,10 0 0 0,-10 0 3 0,8 0 1 15,-8 0 1-15,6 0-1 0,-6 0 8 0,6 0 0 16,-6 0 0-16,7 0 2 0,-7 0-1 0,11 0 2 16,-11 0-1-16,13 0 0 0,-13 0 3 0,12 0 0 0,-12 0 0 15,12-8-1-15,-12 8-4 0,12-3 1 0,-12 3-1 16,10 0 1-16,-10 0-4 0,9 0 1 0,-9 0 0 15,7 0 0-15,-7 0-2 0,3 0-1 0,-3 0 1 16,3 0 1-16,-3 0-6 0,3 0 1 0,-3 0 1 16,4 0-1-16,-4 0-4 0,3 0 1 0,-3 0 0 15,3 0 0-15,-3 0-1 0,3 0 0 0,-3 0-1 16,0 0 2-16,0 0-2 0,0 0 0 0,0 0 0 16,0 0 0-16,0 0 0 0,0 0 1 0,0 0-1 15,0 0 1-15,0 0-2 0,0 0 2 0,0 0 0 0,0 0 0 16,0 0-1-16,0 0-1 0,0 0 1 0,0 0 1 15,0 0-4-15,0 0 1 0,0 0-1 0,0 0 2 16,0 0-5-16,0 0 1 0,0 0 1 0,-1 0-1 0,1 0-2 16,-4 0 0-16,4 0 0 0</inkml:trace>
  <inkml:trace contextRef="#ctx0" brushRef="#br0" timeOffset="27781.85">4970 4596 12 0,'0'0'0'0,"0"0"0"16,1-11 0-16,-1 11 2 0,-1-17 0 0,1 17 1 16,-3-10-1-16,3 10 38 0,0-1 1 0,0 1-1 15,0 3 0-15,0-3-24 0,3 3 1 0,-3-3 0 16,4 5 0-16,-4-5 2 0,5 3 0 0,-5-3 0 16,5 8 0-16,-5-8-3 0,8 13-1 0,-8-13 1 15,13 17 0-15,-13-17-4 0,24 24 0 0,-24-24 1 16,30 20-1-16,-9-12 3 0,-1 0 0 0,1 0 0 15,1-3 1-15,2-2-1 0,-3-1 1 0,5 1 0 0,-3 1 1 16,0-4-3-16,2 0 2 0,1 0 0 0,-2-3-1 16,1 2-6-16,1-2 2 0,-1-2-1 0,2 0 0 15,4-3-8-15,2 2 1 0,1-1 1 0,-1 0-1 0,0-1-3 16,1 0 0-16,-1 3 0 0,1-3 1 0,3 5-2 16,-4-2 0-16,2 0 0 0</inkml:trace>
  <inkml:trace contextRef="#ctx0" brushRef="#br0" timeOffset="28424.34">6383 4685 12 0,'-6'-3'0'0,"6"3"0"0,-9-5 0 0,9 5 0 0,-12-3 0 16,12 3 0-16,-9 0 0 0,9 0 0 0,-8-5 0 15,8 5 0-15,-10-5 0 0,10 5 0 0,0-3 0 16,0 3 0-16,-3 0 0 0,3 0 0 0,-3 0 0 15,3 0 0-15,-2 0 0 0,2 0 0 0,-3 0 0 16,3 0 0-16,0 0 1 0,0 0 7 0,8 0 1 0,-8 0 0 16,13 3 0-16,-13-3 21 0,37 10 1 0,-17-7 1 15,6 2-1-15,-1-2-9 0,1-3-1 0,-2 0 0 16,-2 0 2-16,2 0 0 0,1-3 1 0,-2-2-1 16,1-3 1-16,1 2-5 0,-1-1 0 0,-2 1 0 15,2 1 1-15,2 1-5 0,-1 0 1 0,1 1-2 16</inkml:trace>
  <inkml:trace contextRef="#ctx0" brushRef="#br0" timeOffset="29306.07">10902 4775 640 0,'-3'0'0'0,"3"0"0"0,-10-8 0 0,10 8-3 16,-20-5 1-16,20 5-2 0,-21-6 2 0,21 6 1 0,-24 3 1 16,24-3 0-16,-14 3 0 0,14-3 0 0,-5 2 0 15,5-2 0-15,-3 3 0 0,3-3 0 0,-5 0 0 16,5 0 0-16,-3 0 0 0,3 0 0 0,-5 0 0 16,5 0 0-16,-3 0 1 0,3 0 0 0,-2 0 1 15,2 0 1-15,5 0-1 0,-5 0 1 0,5 0 2 16,-5 0-1-16,24 0 1 0,1 0 5 0,5-5 0 15,1-2 0-15,1 3 0 0,1 0 0 0,-4 1 0 16,1-1 0-16,0 3 1 0,2-4-8 0,-3 2 1 16,1 0 1-16,0 1-1 0,2-1-4 0,-1 0 1 15,0 1-1-15,0 2 2 0,-3-5-2 0,-2 2 0 0,-1 3 0 16,-1-3 0-16,2 2-2 0,-5 1 2 0,-1-4-1 16,1 0 1-16,-3 0-1 0,-2 4 0 0,-4-4 0 15,1 4 1-15,-7-5-1 0,1 2 0 0,-7 3 0 16,5-3 1-16,-5 3 0 0,1-2 0 0,-1 2 0 15,3-3 0-15,-3 3 1 0,4 0 0 0,-4 0 0 16,1 3 0-16,-1-3 2 0,0 2 1 0,0-2-1 16,0 3 2-16,0-3-3 0,0 0 0 0,0 0 0 0,0 0 1 15,0 0-2-15,0 0 0 0,0 0 0 0,0 0 0 16,0 0-1-16,0 0 0 0,0 0 0 0,0 0 1 16,0 0-1-16,0 0 0 0,0 0 0 0,0 0 0 15,0 0-1-15,0 0 1 0,0 0 0 0</inkml:trace>
  <inkml:trace contextRef="#ctx0" brushRef="#br0" timeOffset="30491.43">12219 4633 12 0,'0'0'0'0,"0"0"0"0,0 0 0 15,0 0 0-15,-2-5 0 0,2 5 0 0,0-6 0 16,0 6 4-16,0-2 1 0,0 2-1 0,6 0 1 15,-6 0 2-15,13-3-1 0,-13 3 1 0,30-5 1 0,-1 5-1 16,5 0-1-16,2 0 1 0,4 0 0 0,2 2-4 16,2 1 1-16,2-3-1 0</inkml:trace>
  <inkml:trace contextRef="#ctx0" brushRef="#br0" timeOffset="31214.26">16696 4584 12 0,'0'1'0'15,"0"-1"0"-15,-2 2 0 0,2-2 0 0,-3 1 0 16,3-1 0-16,-3 4 0 0,3-4 0 0,-3 4 0 0,3-4 0 16,-2 0 0-16,2 0 0 0,-3 0 0 0,3 0 0 15,-2 3 0-15,2-3 0 0,0 5 0 0,0-5 0 16,0 3 0-16,0-3 0 0,5 5 0 0,-5-5 0 15,24 13 0-15,-3-10 0 0,4-3 0 0,2 0 0 16,2 0 0-16,3 0 0 0,0 0 0 16,3 0 0-16,3-3 0 0,0-2 0 0,4-3 0 0,-1 3 0 15,-3 2 0-15,1 0 0 0,-1 1 0 0,0-1 0 16,-1 3 0-16,-4-3 0 0,1 2 0 0,-2-3 0 16,-2 1 0-16,-1-2 1 0,-1 1 0 0,3-4 0 0,-6 3 0 15,4 0 7-15,-4-1 0 0,4 1 0 0,-3 0 0 16,-3-1 6-16,3 1 2 0,-4 1 0 0,-3 0-1 15,-1 3 3-15,-5 1 2 0,-4 0-3 0,2 0 3 16,-4 5-6-16,1-2 1 0,0-3-1 0</inkml:trace>
  <inkml:trace contextRef="#ctx0" brushRef="#br0" timeOffset="31881.26">19613 4522 225 0,'0'0'0'0,"0"0"0"0,0 0 0 16,0 0 1-16,0-6 1 0,0 6 0 0,-2-5 0 0,2 5 2 15,-3-2 2-15,3 2 0 0,-3 0-1 0,3 0-4 16,-7 0 1-16,7 0 0 0,-20 0 0 0,20 0-2 16,-29 2 0-16,29-2 0 0,-22 0 1 0,22 0-1 15,-12 3 0-15,12-3 0 0,-8 0 0 0,8 0 0 16,-1 0 0-16,1 0 0 0,0 0 1 0,0 0 0 0,0 0 0 15,0 0 0-15,0 0 1 0,0 0 0 0,0 0 0 16,0 0 0-16,0 0 1 0,0 0 0 0,0 0 1 16,0 0 0-16,1 0 0 0,-1 0 1 0,12 0 0 15,-12 0 1-15,30 0 0 0,-5 2-1 0,7-2 2 16,-1 0-1-16,-3 0 0 0,-7 0 0 0,0 3 1 16,-1-3-2-16,1-3 2 0,0 1 3 0,0 2 0 15,1-3 0-15,-1 1 0 0,-1-1 3 0,-1 0-1 0,4 1 0 16,2 2 2-16,-2 0 4 0,0 0 0 15,-2 0 0-15,2 0 0 0,0-3 5 0,-2 3 1 0,0-3-1 16,-2 1 2-16,-1 2-2 0,-4-3-1 0,2 0 0 16,-7 1 1-16,1 2 5 0,-4 0 0 0,-6 0 0 15,8 0 0-15,-8 0-5 0,10 0-1 0,-10 0 0 16</inkml:trace>
  <inkml:trace contextRef="#ctx0" brushRef="#br0" timeOffset="32584.95">24329 4641 12 0,'-2'1'0'0,"2"-1"0"0,-4 0 0 0,4 0 11 16,-7 3 0-16,7-3 1 0,-3 0-1 0,3 0 20 16,-2 0 2-16,2 0-1 0,0 0 1 0,0 0-26 15,0 0 0-15,0 0 0 0,0 0 1 0,0 0-8 16,0 0 1-16,0 0 0 0,0 0 0 0,0 0-2 0,-1 0 1 15,1 0-1-15,0-4 1 0,0 4-2 0,0-4 1 16,0 4-2-16,1-3 2 0,-1 3 1 0,12-1 0 16,-12 1 0-16,31-8 0 0,-5 5 9 0,6 1 1 15,0-1-1-15,0-2 2 0,1 2 11 0,0 1 2 16,1 2-2-16,-1-3 2 0,3 3 23 0,0-3 0 16,1 1 0-16,-4 2 0 0,-1 2-2 15,-2 1 0-15,1-3 0 0,-1 3 0 0,0-3-7 0,1 0 0 0,-3 0 0 16,-1 0 0-16,-1 0-5 0,-2 0 0 0,-2-3 0 15,-3 3 1-15,-1 0-18 0,-4 0 1 0,-1-3 0 16</inkml:trace>
  <inkml:trace contextRef="#ctx0" brushRef="#br0" timeOffset="37672.93">11901 5703 12 0,'-3'-3'0'16,"3"3"0"-16,0-5 0 0,0 5 0 0,-1-8 0 16,1 8 0-16,4-5 0 0,-4 5 3 0,-3 0 1 15,3 0-1-15,-3 0 1 0,3 0 26 0,-2 0-1 16,2 0 0-16,0 0 1 0,0 0-10 0,0 0 1 16,0 0-1-16,0 0 0 0,0 0-5 0,-4 0-1 0,4 0 1 15,-3 0 1-15,3 0-4 0,0 0 1 0,0 0 0 16,0 0 0-16,0 0 4 0,0 0 1 0,0 0-1 15,0 0 1-15,0 0-4 0,3 0 1 0,-3 0-1 16,20 4 2-16,-2 0-3 0,3-2 0 0,1 1 0 16,-1-3 1-16,-1 0-1 0,0 0 1 0,0 0-1 15,3 0 1-15,-3 0-2 0,1 0 2 0,0 0-2 16,4 0 1-16,1 3-1 0,2 2 0 0,-2-2-1 0,3-3 2 16,1 2 1-16,0 1 1 0,2 0-1 15,-3 2 2-15,4-5-7 0,1 1 1 0,1 3-1 0,1-4 1 16,0 3-5-16,3-3 0 0,0-3 1 0,2-1 0 15,-4 3-6-15,1-4 1 0,0 2-1 0,0 0 1 16,2-2-1-16,3 0 0 0,-1 2 0 0,-4 0 0 16,-1 1-1-16,1-2 0 0,0 0-1 0,4 4 2 15,-1 0-2-15,2 0 0 0,-1 2 0 0,-1 0-1 0,0-1 3 16,2 2 0-16,2-3 0 0,-5 2 0 0,3 1 0 16,0-3 0-16,0 0 0 0,2 0 2 0,-2 0-1 15,1 0 1-15,-1-5-1 0,2 1 1 0,-4-3 1 0,3 2 0 16,-3 1-1-16,0-3 2 0,-1 1-2 0,0-2 1 15,-2 2-1-15,-1 1 2 0,-4 0-3 0,1 1 0 16,-1 0 0-16,-4 0 1 0,1 4-2 0,1 0 0 16,1 0 0-16,3 0 1 0,1 1-1 0,1 2 2 15,1 1-2-15,-3 0 1 0,3 1 0 0,2 3 1 16,0-3-1-16,0 1 1 0,-3-1 3 0,1-2-1 0,0-1 1 16,0 1-1-16,2 1 4 0,0 1 1 0,-3-2-1 15,-4-1 1-15,-2-2 5 0,-4 0-1 0,-2 0 0 16,1-2 1-16,-1-2-3 0,1 0 0 15,2 0 1-15,-2 4 0 0,3-3-2 0,1 1 1 0,0 0 0 16,2 1 1-16,-2-4-2 0,4 2 0 0,-1 0 0 16,-1 1 1-16,2-1 0 0,-1 3 2 0,1-3-1 15,-4 3 0-15,0 0 3 0,-1 0 1 0,-2 0-1 16,-2 3 1-16,1-3 2 0,-1 3 0 0,-1-3 0 16,3 2 1-16,2 1-3 0,1 0 0 0,2 2-1 0,-3-4 1 15,1 1-1-15,0 0-1 0,2 1 1 0,-1-3 0 16,2 1-6-16,4 2 0 0,-4-3 0 0,1 0 1 15,-1 0-3-15,1 0 1 0,-1 0 0 0,-3-3 0 16,1-1-1-16,1-1 0 0,-2 2 1 0,2 1 0 16,0-1-2-16,-1 0-1 0,3 1 1 0,1 2 0 0,0-3-2 15,0 3 2-15,2-3-1 0,-4 1 1 0,2 2-1 16,0 2 1-16,4-2 0 0,-4-2 0 0,1 2-3 16,1-3-1-16,1 1 0 0,-3 1 2 0,2-1-2 15,0 2 0-15,1-4 0 0,-3 0 2 0,2-5-3 0,-1-1 0 16,-1 4 0-16,0-2 0 0,1 2-1 15,-3 1 1-15,0 3-1 0,1-1 1 0,1 3-1 16,0 0 1-16,-1 0-1 0,-3 0 2 0,0-3-2 16,-1 2 1-16,0-3 0 0,1 4 0 0,-1 0-1 0,0 0 1 15,0 0 0-15,1 0 0 0,1 0 0 0,-4 0 1 16,1 0-1-16,1 0 0 0,-4-4 0 0,2 4 0 16,-2-4 0-16,3 3 0 0,-2-1 0 0,5 1 1 15,-7 1-1-15,4-3 0 0,-4 3 0 0,4 3 0 0,-4-3 0 16,3 0 1-16,-1 0 0 0,0-3-1 0,0 1 0 15,0-1 1-15,0-2-1 0,0 2 1 0,0 1 0 16,0 1 0-16,-1-1-1 0,-1 2 1 0,-1 0 0 16,0 0 1-16,-2 0 1 0,-1-5 1 0,3-1-1 15,-2 4 1-15,4-1 1 0,-1-1 1 0,-1 0 0 16,0 3-1-16,-1-1 0 0,-3 2 0 0,3 0-1 16,0 0 2-16,1 0-2 0,2-1 0 0,-4-3 0 15,2 3 0-15,2 1 1 0,-1-3 1 0,-1 3-1 0,0-3 1 16,-2 1-1-16,-1-1-1 0,0 0 1 15,-1 1 1-15,0-3-1 0,-1 2 1 0,-5 3 0 0,2-3 0 16,0 1 0-16,0 2 2 0,-3 0-1 0,-1 0 1 16,-1 0-1-16,1 0 1 0,-4-3 0 0,0 3 0 15,0 0-1-15,0 0 0 0,-8 0 0 0,7 0-1 0,-7 0-2 16,10 0-1-16,-10 0 1 0,6 0-1 0,-6 0 0 16,5 0 0-16,-5 0 0 0,5 0 0 0,-5 0-2 15,2 0 2-15,-2 0-1 0,0 0 0 0,0 0 0 16,1 0-1-16,-1 0 0 0,0 0 2 0,0 0-2 15,0 0 1-15,0 0-1 0,2 0 2 0,-2 0-2 0,1 0 0 16,-1 0 1-16,0 0-1 0,0 0 0 0,0 0 1 16,0 0 1-16,0 0-1 0,0 0-3 0,0 0 1 15,0 0 0-15,0 0 0 0,0 0-1 0,0 0 0 16,0 0 0-16,0 0 0 0,0 0 0 0,2 0 0 16,-2 0 0-16,0 0 0 0,0 0-1 0,0 0 0 15,0 0 0-15,0 0 1 0,0 0-2 0,2 0 1 16,-2 0 0-16,0 0-1 0,0 0-1 0,3 0 1 0,-3 0 0 15,0 0-1-15,0 0 1 0,1 0 0 0,-1 0 0 16,2 0 1-16,-2 0-2 0,2 0 2 0,-2 0 0 16,3 0 0-16,-3 0 0 0,3 0 0 0,-3 0 0 15,3 0-1-15,-3 0 1 0,3 0 0 0,-3 0 0 16,5 0 0-16,-5 0 0 0,5 0 0 0,-5 0 0 16,3 0-1-16,-3 0-1 0,3 0 1 0,-3 0 0 15,3 0-1-15,-3 0-1 0,5 0-1 0,-5 0 1 16</inkml:trace>
  <inkml:trace contextRef="#ctx0" brushRef="#br0" timeOffset="39148.15">12388 5739 12 0,'11'0'0'0,"-11"0"0"16,25 8 0-16,-25-8 111 0,18 10 1 0,-18-10 0 15,28 16 1-15,-7-5-98 0,5-2 2 0,-2 2-1 16,1-1 1-16,1 1-16 0,1 2 0 0,5-1 0 15,-4-1 0-15,-1-3-3 0,5 2 0 0,-1-2-1 16,0 1 1-16,0-1-28 0,2-2 1 0,1 1 0 0,2 1-1 16,3 0 6-16,2-1 0 0,-1 1 1 0,1 0-1 15,1 0 7-15,-1-3 0 0,4 1 0 0,1-1 2 16,2 0 4-16,1-5-1 0,2 0 1 0,2 0 1 0,3 0 2 16,1 0 1-16,2 0 1 0,0-5-1 15,-2 5 1-15,2-3 2 0,2 1-2 0,1 1 2 0,0-1-1 16,0-1 2-16,2 0 0 0,1 1-1 0,2-1 1 15,-4 1-1-15,2-1 1 0,2-1 1 0,1-1 0 16,1 2-1-16,-2-2 1 0,0-3 0 0,0 0 0 0,0 0-1 16,0 0 1-16,0 0 1 0,0-1-1 0,-1-2 1 15,1 0-2-15,0 1 2 0,3 2-1 0,-1-3 1 16,1 2 0-16,-1-1 0 0,-1 2 0 0,-1-3-1 16,-3 3 1-16,0 0 0 0,-2 0 0 0,-3 0 0 15,0 2 0-15,-2 0 0 0,1 1 0 0,-3 0 1 16,3-1-2-16,-6 4 2 0,3-2 0 0,-1-3 0 0,0 3 0 15,0 0 2-15,-1 0-2 0,-1-1 1 0,1 2-1 16,1 1 1-16,-5-1 2 0,2-2 1 0,0 2-1 16,-1-2 1-16,-2-1 0 0,-2 0 0 15,-1-1 0-15,-2 3 0 0,-2-1 6 0,-1 2 0 0,0-2 0 16,0 0 2-16,-2-3-5 0,3 2 2 0,-4 1 0 16,1 4 0-16,0 1 0 0,1 0 0 0,-1 1 0 15,0 2 0-15,2-3-1 0,-3 0 0 0,1 0 0 16,0 0 0-16,-1-3 5 0,1 2 2 15,0-3-2-15,-1 1 2 0,-2 2-5 0,2-3 1 0,-4 1-1 16,2 2 1-16,-1 1-2 0,-1 0 0 0,1 0 0 0,1 0 0 16,-2 0-3-16,2 0 0 0,2-5-1 0,-4 3 2 15,3 2-1-15,-3 0-1 0,0 0 1 0,1 0 1 16,-1-1-2-16,-1-2 1 0,-1 1-1 0,-1-1 1 16,2 0 1-16,-5-2-1 0,1 0 1 0,1 0 1 0,1 2-1 15,1-1 1-15,-1-3-1 0,4 2 1 0,-1 1 0 16,0-1 0-16,3 2 0 0,-3-2 1 0,-1-1-4 15,1 1 2-15,-4 0 0 0,1 2 0 0,-1 1 6 16,0-1 2-16,-2-1-2 0,0 0 2 0,-2 1 2 16,1 2 1-16,-1 1-2 0,-2-4 2 15,-1 3 0-15,0-2 1 0,-4-2-1 0,1 5 1 0,0-3-2 0,0 3 1 16,-1-3-1-16,-2 1 1 0,0-4-1 0,-2 1 1 16,-1 0-1-16,-2 5 1 0,2-3-2 0,-7 3 2 15,0 0-1-15,1 0 1 0,-1 0 1 0,-1 0 0 16,-5 0 0-16,10 0 2 0,-10 0 0 0,9 0 1 15,-9 0 1-15,10 0-1 0,-10 0-2 0,4 0 2 0,-4 0-1 16,7-5 0-16,-7 5-3 0,6-4 0 0,-6 4 0 16,7-4 1-16,-7 4-5 0,6-1-1 0,-6 1 1 15,5 0-1-15,-5 0-7 0,3 0 1 0,-3 0-2 16,3 0 2-16,-3 0-7 0,0 0 0 0,0 0 0 16</inkml:trace>
  <inkml:trace contextRef="#ctx0" brushRef="#br0" timeOffset="40364.87">12890 5838 263 0,'-2'1'0'0,"2"-1"0"16,-3 0 0-16,3 0 6 0,0-1 1 0,0 1-2 16,-3 0 2-16,3 0 0 0,0 0 0 0,0 0 0 15,0 1 1-15,0-1 13 0,0 0 2 0,0 0-1 16,0 2 1-16,0-2 1 0,3 4 2 0,-3-4-1 15,5 2 1-15,-5-2-4 0,3 3 1 0,-3-3-1 16,8 8 2-16,-8-8-6 0,17 10 0 0,-17-10-1 0,34 15 3 16,-12-7-7-16,5 3 1 0,-1-6-1 0,-1 0 0 15,-1-2 2-15,2-1 1 0,-1-1-1 0,1 1 1 16,-2-2-1-16,3-2-1 0,1 1 1 0,1 1 0 16,-2 0-9-16,0 0 2 0,0 0-1 0,2 1 1 15,0 1-5-15,-1 1 2 0,3-3-1 0,2 0 1 16,4 0-1-16,-2 0 2 0,5 0-1 0,0 0 1 0,4 0-1 15,-1 5 1-15,2-2 0 0,1-1 0 0,-3 1 0 16,2-3 0-16,-2-3-1 0,-3 1 1 16,-2 2-1-16,-1-3 1 0,-2 0 0 0,-2-2-1 0,-3 0 2 15,-3 0 1-15,-1 2-1 0,-1-2 0 0,-4 5 2 0,1-3 0 16,-1 0 0-16,0-2 0 0,3-3-4 0,-2 1-1 16,2-1 1-16,-2 1-1 0,2 4-3 0,-3-2 2 15,1-1-2-15,-1 1 1 0,0 1-2 0,-2-1 0 16,0 2 0-16,0-1 1 0,-5 3-1 0,2 1 0 15,0-3 0-15,0 1 0 0,2 1-1 0,-1 1 0 16,-1 0 0-16,2 0 0 0,-1-2-2 0,3-1 1 0,-6 1 0 16,0 2 0-16,1 0-2 0,-3 2 2 0,-1-2-1 15,-1 0 1-15,1 0-1 0,-3 0 1 0,2 0 0 16,1 0 1-16,2 0 0 0,-1 0-1 0,1 0 1 16,-5 0 1-16,2 0-1 0,-2 0 1 0,0 0 0 15,-5 0 0-15,-3 0 0 0,6 0 0 0,-6 0 0 16,3 0 0-16,-3 0 0 0,4 0 0 0,-4 0 0 15,4 0 0-15,-4 0 0 0,2 0 0 0,-2 0 0 16,0 0 0-16,0 0 0 0,0 0 0 0,0 0 0 16,0 0 0-16,0 0-1 0,0 0 0 0,0 0 0 15</inkml:trace>
  <inkml:trace contextRef="#ctx0" brushRef="#br0" timeOffset="42747.98">13699 5719 375 0,'0'0'0'0,"0"0"0"0,0 0 0 15,0 0 0-15,0-5 0 0,0 5 0 0,0-3 2 0,0 3-4 16,7 0 2-16,-7 0 0 0,8 3 0 15,-8-3-9-15,8 0 2 0,-8 0-1 0,11 5 0 0,-11-5-8 16,19 8 2-16,-19-8-2 0,19 9 1 0,-19-9 2 16,21 11 0-16,-21-11 0 0,30 10 1 0,-30-10 2 15,24 19 1-15,-24-19-2 0,30 14 3 0,-14-3 1 16,2-3 0-16,-2 0 0 0,-2 0 1 0,2-3 0 16,0-2 1-16,0 3 1 0,1 0 0 0,-2 2-1 0,-1-3 2 15,4 3-1-15,-2 0 1 0,4 0 0 0,3-2 0 16,-1 2 0-16,0 0 1 0,2 3-1 0,0-3 1 15,0 0 0-15,1 0 0 0,3 0-1 0,3 1 1 16,-2-4 0-16,-2 0 1 0,2-2-1 0,0 0 0 16,-1-3 0-16,1 0 1 0,1-3-1 0,-4 0 1 0,-1-2 0 15,1 0 0-15,-2 1-1 0,-2-1 1 0,-1 2 0 16,-1-5 0-16,1 0 0 0,-2 0 0 16,2 3 0-16,1-3 0 0,2 3-1 0,2-2 1 0,-1 0 0 15,-2 2 1-15,0 1-1 0,1-4 0 0,-1 3 0 16,-3 0 1-16,1 2-1 0,0-2 0 0,-4 2-1 15,1 3 2-15,-4-3-1 0,-1 3 1 0,0-2-1 16,-5 2 1-16,0-3-1 0,1 2 1 0,-1-1-1 16,-1 1 1-16,2 1-1 0,2-4 1 0,0 3-1 15,-1 1 1-15,1-3-1 0,-3 3 1 0,2-4-2 16,-2 3 2-16,0 1-1 0,0-3 1 0,-8 3-1 0,8-3 1 16,-8 3 0-16,9-2 0 0,-9 2 0 0,8 0 0 15,-8 0 0-15,2 0 0 0,-2 0 0 0,3 0 0 16,-3 0 0-16,8 0 1 0,-8 0-1 0,8 0 1 0,0 0-1 15,5 0 2-15,-1 0-1 0,1 0 0 0,0-5 0 16,0 2 0-16,2 3 0 0,-5-5 1 0,-2 2 0 16,0 0-1-16,0 1 0 0,-2 2 1 0,1-3-2 15,1 2 1-15,-2 1-1 0,5 0 1 0,-3 0-1 16,2 0 1-16,1 0 1 0,-3 0-1 0,5 0-1 0,-4 0 1 16,2 0 0-16,2 0 0 0,1 0-1 0,1 0 1 15,-1 1-1-15,2 2 1 0,-2-3-1 0,2 5 0 16,0-5 0-16,-3 0 1 0,0-5-1 15,-2 2 0-15,-1 2 0 0,-3-1 0 0,1 2 0 0,-1 0 2 16,-7 0-1-16,9 0 0 0,-9 0 2 0,10 0 2 16,-10 0-2-16,8 0 1 0,-2-2 2 0,4-1 0 15,1 2-1-15,0 1 2 0,2 0 0 0,0 0 1 0,-1 0-1 16,0 0 1-16,0 0-1 0,1 0 1 0,0-3-1 16,-5-2 1-16,1 5-1 0,-1 0 2 0,2 0 0 15,1 0 0-15,-3-3 6 0,2-1 1 0,-2 3-2 16,0-2 2-16,0 1 2 0,-1 1 0 0,0-1 0 15,-1 2 1-15,-6 0-3 0,8-3-1 0,-8 3 1 16,10 0 1-16,-10 0-3 0,9 0 2 0,-9 0 0 16,11 3 0-16,-11-3-5 0,8 0 1 0,-8 0-1 15,10 0 2-15,-10 0-8 0,11 0 2 0,-11 0-1 16,8 0 0-16,-8 0-5 0,10 0 2 0,-10 0-1 0,9 0 0 16,-2 0-1-16,-1 0 0 0,0-3 1 0,2 1-1 15,-3-1-1-15,3 0 0 0,-3 1 0 0,3 2 0 16,-8 0-1-16,8 0 1 0,-2 0-2 0,2 0 2 15,3 0-2-15,-3 0 0 0,2 0 0 0,-1 0 1 16,1-4-4-16,0 0 1 0,-2 4-1 0,1-3 2 16,-1 2 2-16,0 1 1 0,2-4-1 0,1 4 1 15,-3-3-2-15,4 2 2 0,1 1-1 0,-3-3 1 0,1-1-1 16,2 3 1-16,-4-2-1 0,2 1 1 0,2 0-1 16,-3 1 0-16,2 1 0 0,3-3 1 0,2 3-1 15,-2 3-1-15,-1-3 1 0,0-3 1 0,2 1-1 0,-3 2 0 16,0-3 0-16,-2 3 0 0,-1-3-1 0,-1 3 0 15,2 0 0-15,-3 0 1 0,5 0 1 0,0 0 0 16,-1 0 0-16,-2 0 0 0,-2 0 0 0,0 0 0 16,0 0 0-16,0 0 0 0,-8 0 0 0,8 0 0 15,-2 0 0-15,1 0 0 0,-1 0 0 0,0 0 0 16,2 0 0-16,-3 0 1 0,3 0 0 0,-3 0 0 0,-5 0 1 16,8 0-1-16,-8 0 0 0,8 0 0 0,0-2 0 15,0 2 1-15,1-3 1 0,1 3-1 0,1 0 0 16,-3 0 0-16,2-3 5 15,-1 1 0-15,4 2-1 0,1-3 1 0,-4 2-2 0,3-1 0 0,3 0 1 16,-1-1 0-16,3 2-3 0,0-3 1 0,-3 4 0 16,0-3 0-16,-1 2-2 0,-1-4 1 0,3 3-1 15,-2 1 1-15,2 1 0 0,0-3 0 0,-2 3-1 16,1 0 2-16,-1 3-2 0,2-3 1 0,-8 1 1 16,5-1-1-16,-5-1 0 0,1 1 2 0,4-3-2 0,0 1 2 15,0 2-3-15,2 0 0 0,0-3 0 0,1 3 1 16,0 0-1-16,0-3 0 0,-2 1 0 0,-1 2 2 15,-1-3-2-15,1 3 0 0,-3-3 0 0,-1 1 1 16,-1 2 0-16,0 0 0 0,2-3 1 0,-2 1-1 0,1 1 4 16,3-1 1-16,0 2 0 0,-1 0-1 15,4 0-1-15,1 0 0 0,-2 0-1 0,2-3 1 0,0 2-3 16,0 1 2-16,-3-4-2 0,-1 4 2 16,1-3-5-16,0 2 0 0,0 1 0 0,-1-4 1 15,0 3 0-15,-1-1 0 0,3 1 0 0,-1 1 1 0,1-3 1 16,1 3 0-16,-3 0 0 0,1 0 1 0,0 0 0 0,0 0 1 15,7-2-1-15,-2 0 1 0,2 1-5 16,-2-4 1-16,1 2-1 0,0 0 1 0,0 1-1 0,2-3 0 16,-5 2 0-16,2 0 0 0,-4 1-3 0,2-1 0 15,-5-1 1-15,0 0 0 0,0 4-3 0,0-3 2 16,1 2 0-16,2-3-1 0,-4 1 1 0,1 2-1 16,5-2 1-16,0 1 0 0,0 2-1 0,-2-3 1 0,3 0 0 15,1 1 0-15,-1 2 0 0,3-3 1 0,-4 1 0 16,1 2-1-16,1 0 1 0,-1 0 0 0,-3-1 0 15,4-1 0-15,-4 2 0 0,2-3 1 0,-8 1-1 16,0 2 1-16,0-3 0 0,0 3-1 0,2-3 1 16,-2 1 0-16,-2 2 0 0,2-3 1 0,-2 3-1 15,1 0 1-15,-1 0 0 0,1 0 0 0,1-3 0 16,0 2 0-16,-1 1 0 0,1-4 1 0,5 1 0 16,0 2 0-16,0-3 0 0,-1 3 2 0,1 1-2 15,0-3 1-15,0 3-2 0,-1-3 1 0,-4 1 0 0,0 2 0 16,0-3-1-16,0 3 2 0,0-3-1 15,0 1 0-15,0 2-1 0,2 0 0 0,6-3 0 0,-2 1 1 16,0 1-1-16,1-1 0 0,-9-1 0 0,1 3 0 16,-1 0-1-16,0 0 1 0,1 0 0 0,-1 0 0 15,0 0-1-15,2-2 1 0,0 2-1 0,2 0 1 0,-4 0 0 16,2 0 0-16,0-3 0 0,0 3 0 0,0-3 0 16,0 1 1-16,0 2-1 0,-3 0 1 0,3 0 1 15,-3 0 0-15,3 0 1 0,0 0 0 0,0 0-2 0,1 0 1 16,9 0 0-16,-2 0 1 0,0 0-3 0,-1 0 1 15,-2-3 0-15,0 2 0 0,0-1-1 0,-1 1 0 16,1 1 0-16,0-4 1 0,0 3-1 0,-1 1 0 16,1-3 0-16,0 3 0 0,3-4 2 0,-3 3 1 15,-5 1-1-15,0 0 0 0,0 0-1 0,0 0 2 16,-2-3-1-16,0 3 0 0,1 0-1 0,-1 0 1 0,-6 0 0 16,10-3 0-16,-2 3-2 0,-4 0 0 15,4 0 0-15,-5 0 1 0,4 0-1 0,-2 0 0 16,1-2 0-16,-1 2 1 0,-5 0-1 0,9 0 0 0,-9 0 0 15,10 0 0-15,-10 0 1 0,6 0 0 0,-6 0 0 16,7 0 2-16,-7 0 0 0,4 0 2 0,-4 0-1 16,2 0 0-16,-2 0 3 0,3 0 1 0,-3 0-1 15,3 0 1-15,-3 0-2 0,5 0 2 0,-5 0 0 16,2 0 0-16,-2 0-5 0,3 0 1 0,-3 0-1 16,2 0 2-16,-2 0-5 0,1 0 0 0,-1 0 0 15,0 0 0-15,0 0-2 0,0 0 1 0,0 0 0 16,0 0 1-16,0 0-1 0,0 0 0 0,0 0 0 0,2 0 0 15,-2 0-2-15,3 0 2 0,-3 0 0 0,2 0 0 16,-2 0-2-16,3 0 0 0,-3 0 1 0,3 0 0 16,-3 0-1-16,5 0-1 0,-5 0 1 0,9 2 0 0,-9-2-8 15,11 0 2-15,-6 0 0 0</inkml:trace>
  <inkml:trace contextRef="#ctx0" brushRef="#br0" timeOffset="44641.1">18988 4881 363 0,'0'0'0'0,"0"0"0"0,3-3 0 0,-3 3-1 0,2-8 1 15,-2 8 0-15,0-3 0 0,0 3-7 0,0-2 2 16,0 2-2-16,0 0 1 0,0 0 4 0,0 0 1 16,0 0 0-16,-2-4 0 0,2 4-2 0,-3-11 2 15,3 11-1-15,-5-12 1 0,5 12-1 0,-6-14 1 0,6 14-1 16,-10-12 1-16,10 12 0 0,-13-12 1 0,13 12 0 15,-12-9 0-15,12 9 0 0,-8-8 0 0,8 8 0 16,-8-6 1-16,8 6 0 0,-11-5 2 0,11 5-1 16,-15-10 0-16,15 10 7 0,-19-15 0 0,19 15 0 15,-24-16 1-15,24 16 5 0,-32-19 1 16,16 9-2-16,2 2 2 0,-4-4 8 0,4-1 1 0,0 2 0 16,-1 3 0-16,1 3-1 0,-5 1 1 0,5-4 0 15,-4 0-1-15,2 0-1 0,-3-2-1 0,5 2 1 16,-4 1-1-16,2 0 2 0,0 2 0 0,2 1 1 15,0-1 0-15,-1 2-4 0,1-2 0 0,1 5 1 16,0-3 0-16,1 1-7 0,-1 1 0 16,0-1 1-16,-1 2 0 0,-1 0-5 0,1 0 1 0,1 2 0 0,-1-1 0 15,3 1-2-15,0 1 0 0,-2-3 0 0,0 5 2 16,-4-2-6-16,-2 2 2 0,1-2 0 0,2 3 0 16,0 1-4-16,-1 0 1 0,-1-2-1 0,0 3 2 0,1 2-3 15,1 1 2-15,-2 1-1 0,3-1 1 0,0-1-2 16,1 1 2-16,1 2-2 0,-3-4 1 0,2 2 0 15,1-3 0-15,2 5 0 0,-2-4 0 0,0 2-2 16,1 2 2-16,-1 0-2 0,2 1 1 0,-2 0-2 16,2 2 2-16,0 1-2 0,0 2 1 0,-1-3-1 15,1 2 0-15,2 1 0 0,2 1 1 0,-2-2-2 0,-1 2 0 16,2-1 0-16,2 2 1 0,-1-4-1 0,1 1 0 16,1-2 0-16,2-2 0 0,3 0 0 0,-3 0 0 15,1 1 0-15,2 0 0 0,2-2 0 16,1 3 0-16,-3 0 0 0,2 0 0 0,1 4 0 15,0 1 0-15,0 4 0 0,-1-4 0 0,-1-1-1 16,1 1 1-16,-2-1 0 0,0 1 0 0,0 0-2 0,-2-1 2 16,2 2-1-16,0-4 1 0,-1-1-1 0,1-3 1 0,1 1-1 15,3 0 1-15,-1 1 0 0,0-3 0 0,2 3 0 16,1 0 1-16,1-1 1 0,-1 3 2 0,0-2-1 16,-1 0 1-16,0-2 2 0,0 2 2 0,1-1-1 15,0-5 1-15,1-2 1 0,-2-2 0 0,-5-6 0 16,9 8 0-16,-3-3-2 0,-2 3 2 0,2-3 0 15,4 2 0-15,1 1-2 0,5 2 1 0,-2 1 0 16,5-3 0-16,-1 0-5 0,2 0 2 0,0 0-2 0,-3-2 1 16,1-3-2-16,-2 0-1 0,-1-3 0 0,5 0 0 15,0 0-1-15,1-3 0 0,0-2 0 0,-1 1 0 16,1 0-1-16,2 0 1 0,0-3-1 0,1 3 1 0,-1-6-4 16,-1 2 2-16,0 2 0 0,4 0 0 0,-1-1-4 15,-1-1 0-15,3-1 1 0,2 1 0 0,0-3-5 16,-2 1 0-16,0 2 0 0,0-4 0 15,2-1-2-15,-1 2 0 0,1-2 0 0,-3 2 1 0,-3 2-4 16,3-4 1-16,-1 2-1 0,1 1 2 0,-4-4-7 16,1 0 1-16,-1 1 0 0,0 2 1 0,1-1 4 0,-1-1-1 15,-1-1 1-15,-4-1 0 0,2 0 3 0,-1-1 1 16,-2 0 0-16,-2 3 0 0,-3-3 3 0,2 1 1 16,-7-3-1-16,2 1 2 0,0 1 3 0,-1-5-1 15,-1 1 1-15,-1-1 1 0,1 1 1 0,-3-1 1 0,2 2-1 16,0-2 1-16,0 4 5 0,-1-4 1 0,1 2-1 15,-3 4 1-15,-1 0 4 0,-1 4 2 0,-1-1-1 16,-2 0 0-16,-1 3 3 0,0-2 0 0,-1 1-1 16,-3-1 1-16,3-1-1 0,-3-6 1 0,-3 4-1 15,1 0 1-15,-1 3-3 0,-1-2 2 0,0 0-2 16,1-1 2-16,0 1-1 0,0 1 2 0,1-1-1 16,4 2 1-16,-2-2-3 0,-3 1 1 15,1 2-1-15,1-1 1 0,-1-2 1 0,-1 2 0 16,0-1 0-16,-2-1 0 0,-3 3 4 0,-1-4 2 0,-1 2-3 15,1 2 3-15,-1 2 0 0,1 0 0 0,-1 0 0 16,0 4 1-16,-1 0 2 0,0 0 0 0,-13 1 1 0,4 6 0 16,-3 1-3-16,1 4 0 0,-11 3 1 0,1 7 0 15,-3-1 2-15,-2 2-1 0,-3 7 1 0,-3-1-1 16,-1 7 0-16,-2-1 0 0,-1-1 1 0</inkml:trace>
  <inkml:trace contextRef="#ctx0" brushRef="#br0" timeOffset="52303">20155 4992 12 0,'0'0'0'15,"0"0"0"-15,0-5 0 0,0 5 0 0,0-11 0 0,0 11 0 16,-5 0 0-16,5 0 0 0,-11 32 0 0,6-10 0 16,-3 2 0-16,0 1 0 0,-2 2 0 0,2-2 0 15,2 4 0-15,3-1 0 0,0 4 0 0,-2-3 0 16,2 1 0-16,1 1 0 0,2 3 0 0,0-1 0 15,-2-2 0-15,2 0 0 0,2 0 0 0,0 1 0 16,-1-2 1-16,2 2 2 0,2 1 1 0,0-5-1 16,-3 1 0-16,-1-5 9 0,-1-2 0 0,-1 2-1 15,-1-1 2-15,0 3 6 0,1-3 0 0,-1-2 0 16,1 0 0-16,-4-6-1 0,2-2 1 0,-2 0 0 16,0-5 0-16,2 0-7 0,-3-5 2 0,6-3-2 0,-7 6 2 15,7-6-6-15,-5 6-1 0,5-6 1 0</inkml:trace>
  <inkml:trace contextRef="#ctx0" brushRef="#br0" timeOffset="53264.8">20365 5087 12 0,'0'-2'0'0,"0"2"0"0,0-6 0 0,0 6 0 15,0-1 0-15,0 1 0 0,0-5 0 0,0 5 0 16,-2-2 0-16,2 2 0 0,-1 0 0 0,1 0 0 16,0 0 0-16,0 0 0 0,-3 0 0 0,3 0 0 0,-4 0 0 15,4 0 0-15,-9 11 0 0,9-11 0 0,-22 29 0 16,9-9 0-16,3-1 0 0,1 4 0 0,2 0 0 15,2 3 0-15,2 1 0 0,2-2 0 0,1 0 0 16,1 1 0-16,1-3 0 16,1 1 0-16,3 0 0 0,1-2 0 0,1-1 0 0,0-2 0 0,0 1 0 15,0-4 0-15,0-2 0 0,1-3 0 0,2 0 0 16,-4-6 0-16,1 3 0 0,-2-3 0 0,-1-2 0 0,-5-3 0 16,11 5 0-16,-1-2 0 0,-2 2 0 0,-2-4 0 15,2 2 0-15,0 1 0 0,3-4 0 0,-3 1 0 16,0 2 0-16,2-3 0 0,-6 0 0 0,-4 0 0 15,10 0 0-15,-10 0 0 0,9-3 0 0,-9 3 0 16,7-5 0-16,-7 5 0 0,5-3 0 0,-5 3 0 16,6 0 0-16,-6 0 0 0,5-5 0 0,-5 5 0 15,5-9 0-15,-5 9 0 0,3-8 0 0,-3 8 0 16,0-13 0-16,-3 5 2 0,1 1 0 0,0-5 1 16,-1 3 0-16,0 1 7 0,-5-5 0 0,2 2 0 0,-1 3 1 15,1 4 4-15,0 0 0 0,-1 3-1 0,-1-5 2 16,2-1 1-16,-5 1 1 0,1 4 0 0,-1-1 0 15,-2 0-3-15,0 1 2 0,1 2 0 0,-1 2 0 16,2 1-4-16,0 0 2 0,-2 4-2 0,0-1 2 16,2 2 1-16,1 1 1 0,2 2-1 0,0-3 1 15,0 2 1-15,4 1 1 0,-1-3-1 0,3-3 1 0,2-5 1 16,-1 9 1-16,1-3-1 0,0 2 0 0,0-8-5 16,0 8 0-16,0-8 0 0,3 10 1 0,-3-10-7 15,5 3 0-15,-5-3 0 0,6 2 1 0,-6-2-6 0,6 3 1 16,-6-3-1-16,7 0 2 0,-7 0-5 0,8 0 0 15,-2 0 0-15,1 0 0 0,-7 0-1 0,9 0 0 16,-9 0 0-16,10-8 1 0,-10 8 0 0,4-3 1 16,-4 3-1-16,7-2 1 0,-7 2 0 0,5-8 2 15,-5 8-2-15,4-3 1 0,-4 3 2 0,2-5 0 16,-2 5 1-16</inkml:trace>
  <inkml:trace contextRef="#ctx0" brushRef="#br0" timeOffset="53810.66">20330 5025 124 0,'1'-8'0'0,"-1"8"0"16,8-17 0-16,-8 17 10 0,0-3 0 0,0 3 0 0,0-8 0 15,0 8-8-15,0-18-1 0,0 18 0 0,0-12 1 16,0 12-3-16,0-8 0 0,0 8 0 0,0-6 0 15,0 6-3-15,-3-7 2 0,3 7 0 0,-5-6-1 16,5 6-1-16,-7-5 1 0,7 5-1 0,-18-8 1 0,18 8 0 16,-24-3-1-16,10 1 1 0,-5 2-1 0,-1 2 1 15,0 1 1-15,1 5 0 0,1-3-1 0,2 3 1 16,2 3 0-16,-5 5 0 0,1-2-1 0,1 5 1 16,-4 3 1-16,0 5-1 0,2 2 1 0,0 4-2 15,-2 0 2-15,4 3 0 0,1 4 0 0,-2-2-1 0,5-2 1 16,2 1 0-16,2-4-1 0,1-4 1 15,1 2 0-15,3-2 0 0,-1-4 0 0,2-1 0 0,3 1 0 16,0-1 0-16,3-3-1 0,0-1 1 0,3-2 1 16,2 1 0-16,2 1 0 0,1 1 0 0,0-4 0 15,2 4 0-15,1-2 0 0,1 1-1 0,-3-2 1 16,1 1 0-16,2-5 0 0,0 2 0 0,1 0 0 16,0-1 0-16,0-5 0 0,2-2-1 0,-1-2 1 0,1-1-1 15,-1-5 1-15,3-5-1 0,0 2 1 0,1-5-1 16,-2-3 1-16,0 2-1 0,0-4 1 0,2-6-2 15,0 1 2-15,-2-7-1 0,2-3 1 0,-4-4-1 16,2-4 1-16,0-2-1 0,1-5 1 0,-3 0-1 16,-1 2 1-16,-2-3 0 0,1-4 0 0,-3 2 0 15,1 2 0-15,-2 1 0 0,1 3 1 0,-5-1 0 16,-2 0 0-16,-2 5 6 0,-6 2 0 0,-5 3 0 16,-1 2-1-16,-12 9 8 0,-3 2 0 0,-9 7 1 15,-10 6-1-15,-16 5 3 0,-8 8 1 0,-15 8-1 0</inkml:trace>
</inkml:ink>
</file>

<file path=ppt/ink/ink8.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43:22.357"/>
    </inkml:context>
    <inkml:brush xml:id="br0">
      <inkml:brushProperty name="width" value="0.05292" units="cm"/>
      <inkml:brushProperty name="height" value="0.05292" units="cm"/>
      <inkml:brushProperty name="color" value="#FF0000"/>
    </inkml:brush>
  </inkml:definitions>
  <inkml:trace contextRef="#ctx0" brushRef="#br0">24323 2782 12 0,'1'-3'0'0,"-1"3"0"0,3-16 0 16,-3 16 0-16,2-21 0 0,-2 21 0 0,2-17 0 0,-2 17 0 15,14-11 0-15,-14 11 0 0,11-2 0 0,-11 2 0 16,5-3 0-16,-5 3 0 0,6 0 0 0,-6 0 0 16,8 0 0-16,-8 0 0 0,5 0 0 0,-5 0 0 15,5 0 0-15,-5 0 0 0,3 0 0 0,-3 0 0 16,3 0 0-16,-3 0 0 0,3 0 0 0,-3 0 0 16,3 3 0-16,-3-3 0 0,4 2 0 0,-4-2 0 15,0 0 0-15,0 0 0 0,0 0 0 0,0 0 0 0,0 0 0 16,0 0 0-16,0 0 0 0,0 0 0 0,0 0 0 15,0 0 0-15,0 0 0 0,0 0 0 0,0 0 0 16,0 0 0-16,0 0 0 0,0 0 8 0,0 0 0 16,0 0-1-16,0 0 2 0,0 0 14 0,0 0 0 15,0 0 0-15,0 3 0 0,0-3 10 0,0 0-1 16,0 0 1-16,-2 5 1 0,2-5-4 0,-5 12 0 16,5-12 1-16,-11 32-1 0,5-11-3 0,-2 7 0 15,0-3 0-15,1 4 0 0,-1-5-5 0,4-1 1 0,-1-2-1 16,-1 4 2-16,1 4-7 0,0-4 3 0,0 2-1 15,2-6 0-15,1-1 0 0,-1 1 1 0,-2-5 0 16,1-4 0-16,-3-4 1 0,2 0 0 0,5-8-1 16,-9 6 1-16,9-6-1 0,-6 4 0 0,6-4-1 15,-7 3 1-15,7-3 0 0,-8 0 2 0,8 0-2 16,-8 0 1-16,8 0 4 0,-3 0-1 0,3 0 1 16,-6 0 1-16,6 0 3 0,-2-3 1 0,2 3 1 0,0-5-1 15,0 5-2-15,2-8 1 0,4 5 0 0,5-2 1 16,5-3 0-16,3 0 0 0,2 3 0 0,-2 2 2 15,-3 2-4-15,0 1 1 0,0 1 0 0,0 2 0 16,1-3-3-16,1 4 0 0,-1-4 0 0,3 1 0 16,2 4-4-16,0 1 1 0,-1-1-1 0,-2-2 2 0,0 2-6 15,-1 3 1-15,-2-3 0 0,0-2 0 0,0 2-2 16,-2-1-1-16,-1-1 1 0,-4-1 0 0,-2-2-12 16,-4 0 0-16,-3 0 0 0,6 0 0 0,-6 0-5 15,10 0 1-15,-4-2-1 0,2-2 2 0,2-4-5 0,-1-3 2 16,2 1 0-16,-3-6 0 0,2 1-15 0,-1-1 2 15,-1 0-1-15,-1-2 0 0,-2 1-20 0,-2-5-1 16,-2 1 0-16,1 4 1 0,-2-4-2 0,-3 5 1 16,0-1-1-16,-1 1 1 0,0 0 7 15,-1-1 0-15,0 4 0 0,3 2-1 0,2 3 8 16,2 5-1-16,-2 3 1 0,2-1 0 0,-2 1 7 0,0-5 2 16,0 5-2-16,0-3 1 0,0 3 8 0,0 0 0 0,0 0-1 15,0 8 2-15,0-1 4 0,-2 9 0 16,0 6-1-16,1 10 1 0,-1 6 1 0,1 10 0 0,-1 1 0 15,-1 0 0-15,0 0 0 0,-2 0 1 0,-3 0-1 16,0 2 2-16,-2-4-1 0,-1-1 1 0,0-2 0 16,0 1 0-16,0-1 2 0,0-3-1 0,1-4 1 15,4-2 0-15,1-4-3 0,2-2 0 0,3-6 0 16</inkml:trace>
  <inkml:trace contextRef="#ctx0" brushRef="#br0" timeOffset="638.74">25272 3098 414 0,'-1'0'0'0,"1"0"0"0,-2-4 0 0,2 4 12 0,-1-5 0 16,1 5 1-16,-3-3 0 0,3 3 7 0,-7-5 0 16,7 5 1-16,-13-16 0 0,13 16-19 0,-27-25 2 15,27 25-1-15,-27-29 0 0,27 29-4 0,-16-28 1 0,16 28 0 16,-16-32 0-16,10 15-5 0,3-1-1 0,3 3 0 15,0 2 1-15,1-1-8 0,1 4 1 0,1-3 0 16,2 2 1-16,0 2-5 0,-1-5 0 0,1 1 0 16,2 0 1-16,2 1-1 0,1-1 0 0,1 5 1 15,-5 0-1-15,4 0-4 0,-1 3 1 0,1 1-1 16,0 1 1-16,-1-2 6 0,2 2-1 0,4-1 1 16,-1 3 0-16,2 1 2 0,0 0 2 0,0 0 0 0,1 5 1 15,1-2 1-15,-2 5 0 0,-2 4 0 16,0 1 1-16,-4 3 2 0,0 4 2 0,-4 1-1 0,-1 3 0 15,-2-2 3-15,-3 5 0 0,-3 1 0 0,-2-2 0 16,-5 2 3-16,-1 1-1 0,-1-1 0 0,-1 2 0 16,0-1 3-16,-1-1 0 0,-2 1 1 0,0-1 0 15,-2-1-3-15,-1-1 0 0,0-6 1 0,1 1-1 0,3-1-2 16,-1-4 1-16,1-3 0 0,4-1 0 0,2 0-2 16,1-3 1-16,1-3 0 0,1-1 0 0,6-5-1 15,-7 5 1-15,7-5-1 0,-3 3 1 0,3-3 1 16,-3 0-1-16,3 0 0 0,0 2 1 0,0-2 0 15,0 0 2-15,0 0-1 0,0 3 0 0,0-3 6 0,0 3 0 16,0-3 0-16,11-3 1 0,2 0 7 0,3 1 1 16,5-1 0-16,1-2 0 0,5 0 2 0,3-3 2 15,1 1-1-15,-3 0 0 0,-1 2-2 16,4 1 0-16,-1-1 1 0,-1-3-1 0,-1 5-7 0,1-2 1 16,0-3 0-16</inkml:trace>
  <inkml:trace contextRef="#ctx0" brushRef="#br0" timeOffset="1134.98">26382 2779 250 0,'-2'-13'0'0,"2"13"0"0,-5-24 0 16,5 24 1-16,-6-17 1 0,6 17 0 0,-6-16 1 16,6 16 2-16,-8-24 1 0,8 24-1 0,-10-12 2 0,10 12-3 15,-9-5 0-15,9 5-1 0,-20-8 2 16,20 8-5-16,-30-5 0 0,14 2 0 0,-1 3 0 0,-1 0-2 16,-1 3-1-16,2 2 1 0,1 0 1 0,1-1 2 15,1 4 0-15,0 3 0 0,-2 5 1 0,-2 2 5 16,-1-1 2-16,-2 5-1 0,2 4 1 15,2-3 8-15,-3 3 1 0,3 2-1 0,1-3 1 0,2 2 1 16,1 0 0-16,3-3 0 0,2 0 0 0,2-7 0 0,1 2 0 16,4-3 0-16,2-3 1 0,6-4-4 0,1-1 0 15,-4-5 0-15,3-3-1 0,1 0-2 0,1 0 0 16,4-3 1-16,1-2-1 0,4-7-4 0,1-4 0 16,2 0 0-16,-2-1 1 0,-2-4 1 0,1 0 2 15,-1 2-1-15,-1-1 0 0,0 2 3 0,0-2 1 0,0 4-1 16,-3 0 1-16,-2 5 0 0,-3 2 1 0,-2 4-1 15,-2 2 1-15,-4 3-1 0,1 0 0 0,-2 8-1 16,-3 1 2-16,0 10-3 0,-3 2 0 16,-2 4 0-16,-4 8 0 0,-5 7-4 0,-2 4 2 0,1 2-1 15,-1 2 0-15,1 1-3 0,2 0 0 0,1 5 0 16,0-2 0-16,-2 2-3 0,2 0 1 0,2-2-1 16</inkml:trace>
  <inkml:trace contextRef="#ctx0" brushRef="#br0" timeOffset="1723.56">26681 2877 892 0,'2'-3'0'0,"-2"3"0"0,3-10 0 0,-3 10 6 0,3-11 1 16,-3 11 0-16,4-17 1 0,-4 17 5 0,4-26 1 15,-4 26-1-15,5-19 1 0,-5 19-2 0,3-17 0 16,-3 17 1-16,4-16 0 0,-4 16-7 0,8-21 0 15,-8 21 0-15,12-19 1 0,-12 19-4 0,13-22 0 0,-13 22 1 16,18-19-1-16,-18 19-2 0,22-16 2 0,-22 16-1 16,27-14 0-16,-8 8-1 0,2 1 1 0,0 4 1 15,-2 1-1-15,0 1-2 16,0 7 0-16,-2 0 0 0,-1 5 1 0,-1-1-1 0,-3 7 0 0,0-1 0 16,-1 2 0-16,-3 4 0 0,-2 5 0 0,-4-1 0 15,-5 1 0-15,-5 1 0 0,-5 4 0 0,-3 0 0 16,-2-1 1-16,-2 3-1 0,-4 1 1 0,-2-4-1 15,1-1 1-15,-2-4 1 0,-2 1-1 0,2-7 0 16,1 2 1-16,2-1 0 0,2-5 2 0,1-2-2 0,2-1 1 16,5-7-2-16,3 2 0 0,1-5 1 0,4 1-1 15,6-6 0-15,-8 2 0 0,8-2 0 0,-2 3 1 16,2-3-1-16,0 0 1 0,0 0-1 0,0 0 0 0,0 0 0 16,0-8 0-16,3 3 0 0,4-3 0 0,2-5-1 15,4 1 1-15,2-4 1 0,0 3-1 0,5 2 2 16,2 0 2-16,0 2-1 0,1 4 1 15,-1-1 2-15,0 4 2 0,0-3 0 0,1 2 0 0,-1-2 4 16,0 2-1-16,1-2 0 0,-1 2 1 0,-1 0-3 16,-2 1 0-16,0-2 0 0</inkml:trace>
  <inkml:trace contextRef="#ctx0" brushRef="#br0" timeOffset="2142.87">27343 2669 1054 0,'2'-1'0'0,"-2"1"0"16,6-3 0-16,-6 3 7 0,3 0 1 0,-3 0 0 15,13 0 0-15,-13 0 7 0,19 0 2 0,-19 0 0 16,30-8 0-16,-9 6-4 0,3 2 1 0,0 0-1 16,-2 0 1-16,0 0-12 0,1 0 1 0,-1 5 1 0,0-4-1 15,2 3-1-15,2 0 1 0,-1 4-1 0,-1 3 0 16,0 2-1-16,-2 0 1 0,-2 3 0 0,-3 4 0 16,-4 1-2-16,-4-1 0 0,-2 4 0 0,-4 1 0 15,-1 4 0-15,-2-1 0 0,-4 1 0 0,0-1 0 0,-3 4 0 16,-1 1 0-16,0 1 0 0,-1 2 1 0,-2-3 0 15,-1 4 1-15,1-1 1 0,-2-3-1 0,-1 4 1 16,0-1 2-16,3-7-2 0,1-1 1 0,4-7 1 16,-1-5-1-16,3-2 1 0,-1 0-1 0,0-4 0 0,2-3 0 15,1-2 0-15,1 2 0 0,1-7 0 0,0 4-1 16,0-4 0-16,-4 5 1 0,4-5-3 0,-3 3 1 16,3-3-1-16</inkml:trace>
  <inkml:trace contextRef="#ctx0" brushRef="#br0" timeOffset="2373.67">27635 3146 1042 0,'0'0'0'0,"0"0"0"15,0-5 0-15,0 5 6 0,4-6-1 0,-4 6 1 16,7-5-1-16,-7 5 11 0,8-5 1 0,-8 5-1 16,27-8 1-16,-5 1 2 0,4-5 0 0,-1 3 0 0,2 1 1 15,4-1-14-15,-3-3 0 0,4 5 1 0</inkml:trace>
  <inkml:trace contextRef="#ctx0" brushRef="#br0" timeOffset="2930.25">23943 2502 476 0,'11'-8'0'0,"-11"8"0"0,24-18 0 0,-24 18 52 15,11-5 1-15,-11 5 0 0,21-7-1 0,-3-1 16 16,2 3 0-16,0 2 1 0,-5 3-1 0,0 3-27 16,-4 2 2-16,0 4-1 0,-5 5 0 0,1 1-15 15,-2 4 0-15,-4 9 0 0,-4 9 0 0,-7 12-11 16,-2 8 1-16,-4 9-1 0,-2 7 1 0,-2 9-6 0,-4 9 2 16,1 10-2-16,1 7 1 0,1 9-5 0,4 1 0 15,-4 4 0-15,4 2 0 0,4 6-4 0,2-2 0 16,1-1-1-16</inkml:trace>
  <inkml:trace contextRef="#ctx0" brushRef="#br0" timeOffset="3767.89">28551 2394 225 0,'2'-3'0'0,"-2"3"0"0,3-5 0 0,-3 5 39 15,3-5 1-15,-3 5-1 0,3-3 0 0,-3 3 14 16,0-5 0-16,0 5-1 0,0 0 2 0,0 0-14 16,0 0-1-16,0 0 0 0,0 2 1 0,0-2-14 15,0 3 1-15,0-3-1 0,-6 21 1 0,-2 2-6 16,-2 6 1-16,1 4-1 0,-2 4 0 0,-2 4-4 16,-1 0 1-16,-1 8-1 0,1 3 1 0,-1 5-7 0,0 5 0 15,-3 8 1-15,-1-1 0 0,0 9-5 16,0 4 0-16,0 12 0 0,-2 1 1 0,0 11-2 15,0 6-1-15,2-1 1 0,0-5 1 16,-2 5-5-16,1-2 1 0,-1-1 1 0,0-2-1 16,0-5 0-16,1-3 1 0,-1 1-1 0,0-6 0 15,1-3 1-15,-1 0-1 0,2-4 1 0,0-7-1 16,-2-3-1-16,2-2 0 0,3-9 1 0,2-3 0 16,2-5-2-16,3-5 0 0,1-1 0 0</inkml:trace>
  <inkml:trace contextRef="#ctx0" brushRef="#br0" timeOffset="4553.56">23993 3922 12 0,'0'0'0'0,"0"0"0"0,-5 0 0 0,5 0 37 0,-11 0 1 16,11 0 0-16,-19 5 0 0,19-5-22 0,-26 3 0 16,26-3-1-16,-24 1 1 0,24-1-16 0,-14 0 0 15,14 0 0-15,-15 0 1 0,15 0-4 0,-20 0 1 16,20 0-1-16,-23 0 1 0,23 0-3 0,-17-4-1 0,17 4 0 16,-16-5 1-16,16 5-2 0,-11-3 1 0,11 3 0 15,-10-2 0-15,10 2-122 0</inkml:trace>
  <inkml:trace contextRef="#ctx0" brushRef="#br0" timeOffset="4800.53">23739 3930 12 0,'-1'0'0'0,"1"0"0"0,1-7 0 0,-1 7 0 0,2 0 0 0,-2 0 0 16,0 0 0-16,0 0 0 0,0 0 0 0,0 0 0 16,0 0 0-16,0 0 0 0,0 0 0 0,0 0 0 15,0 0 0-15,0 0 0 0,0 0 0 0,0 0 0 16,6 4 0-16,-6-4 0 0,13 7 0 0,-13-7 0 16,13 13 0-16,-13-13 7 0,19 16-1 0,-19-16 1 15,20 21 1-15,-20-21 17 0,18 23 0 0,-18-23 0 16,18 30 1-16,-9-11 5 0,1 2 2 0,-4 0-1 0,-1-1 1 15,0 1-4-15,-2-1 1 0,-2 4 1 0,1 5-1 16,0 4 0-16,-1 3 2 0,1 2-2 0,-2 7 1 0,-2-1-5 16,1 7 1-16,-1 4 0 0,-1 2 0 0,0 5-7 15,-1 3 2-15,1 4-1 0,-2 1 0 0,1 3-5 16,-3 4 1-16,3-2 0 0,0-2-1 0,1-2-2 16,0-2-1-16,0 0 1 0,-2 0 0 0,0-2-2 15,-1 1 0-15,-2-6-1 0,0-2 2 0,0-6-8 0,-2-5 2 16,2-3 0-16</inkml:trace>
  <inkml:trace contextRef="#ctx0" brushRef="#br0" timeOffset="8217.5">5963 6639 12 0,'-2'3'0'0,"2"-3"0"0,-3-8 0 0,3 8 0 16,-13-19 0-16,13 19 0 0,-5-10 0 0,5 10 0 16,0 2 0-16,0-2 0 0,0 3 0 0,0-3 0 0,0 3 0 15,0-3 0-15,0 4 0 0,0-4 0 0,0 4 0 16,0-4 0-16,5 2 0 0,-5-2 0 0,13 6 0 16,-13-6 0-16,22 5 0 0,-3-2 1 0,2 2 0 15,0-4 0-15,-4 3 1 0,4 0 9 0,-3 3-1 16,2-3 0-16,4 1 0 15,2 3 6-15,-1-3 0 0,5 3 1 0,2 0 0 0,-1 0 0 0,5 0 1 0,-2-1 0 16,4 3 0-16,-1 1-1 0,3 2-1 0,-1-5 1 16,0 0 0-16,-1-4-3 0,3 1 0 0,1 1 0 15,-4-4 0-15,0-2-6 0,2 0 1 0,-2 0 0 16,1 0 0-16,-3 0-5 0,3-2 2 0,2-1 0 16,-3-5-1-16,4 4 1 0,-4-4 1 0,0 3-2 15,-1-3 2-15,0 2 0 0,1-1 1 0,-5 1-1 16,1 1 1-16,-1 0 0 0,-6 2 0 0,0 0 0 15,-1 2 1-15,-5-4-2 0,-4 2-1 0,1 3 1 16,-2-4 0-16,-5 3-3 0,1 1 2 0,-2-3-1 0,1 1 1 16,-1 1 2-16,-2 1 1 0,1 0-1 15,-1 0 1-15,0 0 2 0,0 0 0 0,-8 0 0 0,8 0 1 16,-8 0 2-16,8 1 2 0,-8-1 0 0,2 0-1 16,-2 0 3-16,3 2 1 0,-3-2-1 0,5 3 1 15,-5-3 3-15,3-3 0 0,-3 3 1 0,2-2-1 16,-2 2 1-16,3 5-1 0,-3-5 0 0,4 1 2 0,-4-1-7 15,4 4 1-15,-4-4 0 0,1 3 0 0,-1-3-13 16,3 0 1-16,-3 0 0 0,4-3-1 0,-4 3-5 16,4 3 1-16,-4-3-1 0</inkml:trace>
  <inkml:trace contextRef="#ctx0" brushRef="#br0" timeOffset="9182.93">9099 6607 326 0,'0'-2'0'0,"0"2"0"16,0-4 0-16,0 4 1 0,0-3 0 0,0 3 0 15,0-4 2-15,0 4-1 0,0 4 1 0,0-4 0 16,0 3 0-16,0-3-4 0,-4 0 1 0,4 0 0 16,-4 1 0-16,4-1-8 0,-3 3 1 0,3-3-1 0,-1 5 2 15,1-5-8-15,-5 7 2 0,5-7-1 16,-3 4 1-16,3-4 1 0,0 5 0 0,0-5-1 0,0 3 1 16,0-3 2-16,0 0 1 0,0 0-1 0,0 0 2 15,0 0 0-15,4 0 1 0,-4 0 1 0,16 2-1 16,-16-2 1-16,31 0 1 0,-7 0 0 0,-4 0-1 15,3 0 4-15,1-2 0 0,-2-1 0 0,5 0 0 0,-2 1-1 16,1-2 2-16,4 0 0 0,2 1 0 0,-2 0 7 16,7 1 0-16,-3-1 0 0,-1-1 0 0,2-1 15 15,2-2-1-15,-4 3 0 0,1 2 2 0,-4-1 5 0,2-2 0 16,-5 2 0-16,0 0 0 0,-6-2-1 0,-2 0 1 16,-3 1-1-16,-3 4 1 0,-2-4 1 0,-6 4 0 15,-5 0 1-15,4 0-1 0,-4 0 7 0,5 0 1 16,-5 0-1-16,3 0 1 0,-3 0 3 0,3 0 0 15,-3 0 1-15,0 0 0 0,0 0-5 0,0 0 1 16,0 0-1-16,0 0 1 0,0 0-9 0,0 0 0 16,0 0 0-16,0 0 0 0,0 0-4 0,0 0 0 15,0 0-1-15,0 0 1 0,0 0-7 0,0 0 1 0,0 0-1 16,0 0 1-16,0 0-4 0,0 0 0 0,0 0 1 16,0 0 0-16,0 0-5 0,0 0 1 0,0 0 0 15,0 0 0-15,0 0-5 0,0 0 0 0,0 0-1 16,-11 4 1-16,-1-4-5 0,-4 1 1 0,1-1-1 15</inkml:trace>
  <inkml:trace contextRef="#ctx0" brushRef="#br0" timeOffset="10323.54">22572 2701 12 0,'0'0'0'0,"0"0"0"0,8-13 0 15,-8 13 0-15,18-28 0 0,-18 28 0 0,32-24 0 16,-10 16 0-16,4 3 0 0,-1-2 0 0,1-1 0 15,-1-2 0-15,1-1 0 0,-2 2 0 0,-1 1 0 16,-5-3 0-16,1 1 0 0,-3 2 0 0,-2 0 0 0,-7 3 0 16,-1-1 0-16,-6 6 0 0,2-1 0 0,-2 1 0 15,1-4 0-15,-1 4 0 0,0-4 0 0,0 4 0 16,0-4 0-16,0 4 0 0,0-1 0 0,0 1 0 16,0-3 0-16,0 3 0 0,0-5 0 0,0 5 0 15,0 0 0-15,0 0 0 0,0 0 0 0,0 0 18 0,0 0 1 16,0 0 0-16,7 5 0 0,-1 3 28 0,2 0 1 15,2 9 0-15,-1 4 0 0,2 7 8 0,-4 5 1 16,-1 4-1-16,-3 2 1 0,-3 2-13 0,-1 1 1 16,-2 4-1-16,-2 6 1 0,-2 0-13 0,-4 5 2 15,2 0 0-15,-4-3-1 0,0 3-9 0,2 0-1 16,1-3 1-16,1-2 1 0,-1-1-12 0,2 4 1 0,2-6-1 16,0 0 1-16,1-6-8 0,3 0 1 0,2-8 0 15,2-4 0-15,3-2-4 0,1-6 1 0,-3-5 0 16,2-2 0-16,0-8-3 0,-1-4 0 0,3-4 1 15,-1 0 0-15,-1-8-2 0,0 1 0 0,1-6 0 16</inkml:trace>
  <inkml:trace contextRef="#ctx0" brushRef="#br0" timeOffset="10833.73">23417 2737 916 0,'0'-3'0'0,"0"3"0"0,0-1 0 0,0 1 1 16,0 0 1-16,0 0-1 0,0 0 1 0,0 0 4 16,0 1 0-16,0-1 1 0,0 3 0 0,0-3 10 0,0 5-1 15,0-5 1-15,-3 13 1 0,3-13 2 0,-8 32 2 16,2-12-2-16,-2 1 1 0,-3 4 1 0,-2 2 0 15,2 3 0-15,1 2 1 0,1-2 3 0,-3 5 1 16,3-2 0-16,-1 0 0 0,1 0-3 0,-1 2 2 16,2-2 0-1,3 1 0-15,1-6-11 0,-1 1 1 0,3-4 0 0,4-1 1 0,3-7-6 16,-1 2 1-16,1-3 1 0,0-3-1 0,0-1-4 0,1-4 0 0,-3 0-1 16,0-3 2-16,-3-5-3 0,7 3 0 0,1-3-1 15,-2-3 1-15,5 0-1 0,2 1 1 0,3-3 0 16,-3-2 0-16,3-5-1 0,1 0-1 15,1-1 1-15,-1 0 0 0,2-2 0 0,-3-1-1 16,4-2 1-16,2 3-1 0,0-6 0 0,0 2-1 0,1 2 1 16,-3-4 0-16,3 0 1 0,-2 1-1 0,-4-1 0 15,-1 5 1-15,-3 5 1 0,-4 2 0 0,-2 2 0 16,-3 3 1-16,-4 4-1 0,4-2 2 0,-4 2-1 16,-4 0 1-16,4 0 1 0,-3 0 0 0,-6 0 0 15,-9 0 0-15,-9 0 2 0,-8 0 0 0,-2 2 0 0,-1 1 2 16,-3 5 1-16,-2 0 2 0,0 4 0 0,3 1-1 15,-2 0-3-15,2 3-1 0,2-4 0 0,3 4 0 16,-2 0-4-16,4-3 1 0,3 2-1 0</inkml:trace>
  <inkml:trace contextRef="#ctx0" brushRef="#br0" timeOffset="14934.12">29297 3027 12 0,'0'0'0'0,"0"0"0"0,0 0 0 15,0 0 0-15,0-8 0 0,0 8 0 0,0-4 0 0,0 4 0 16,0-4 0-16,0 4 0 0,0 0 0 0,0 0 0 16,0 4 0-16,0-4 0 0,0 1 0 0,0-1 0 15,0 3 0-15,0-3 0 0,-3 0 0 0,3 0 0 16,-5 0 0-16,5 0 0 0,-13 0 0 0,13 0 0 16,-19 0 0-16,19 0 0 0,-19 0 0 0,19 0 0 0,-11-8 0 15,11 8 0-15,-10-3 0 0,10 3 0 16,-9 0 0-16,9 0 0 0,-13 0 0 0,13 0 0 0,-14-5 0 15,14 5 0-15,-18-4 1 0,18 4 0 0,-19-3 1 16,19 3-1-16,-18-8 2 0,18 8-1 0,-15-10 1 16,15 10 1-16,-13-11-1 0,13 11 6 0,-15-9 1 0,15 9-1 15,-15-7 1-15,15 7 9 0,-13-5 0 16,13 5 0-16,-16-7 1 0,16 7-4 0,-19-5 1 0,19 5 0 16,-16-11 1-16,16 11-3 0,-16-10 0 0,16 10 0 15,-11-8 1-15,11 8-4 0,-7-12 1 0,7 12 0 16,-6-16 0-16,6 16 0 0,-3-16-1 0,3 16 0 15,-3-17 2-15,3 17-2 0,1-27 0 0,-1 27 1 16,6-26 0-16,-6 26 8 0,13-25 2 0,-13 25-1 16,24-24 1-16,-24 24 5 0,30-25 1 0,-12 12-1 0,1 5 1 15,2 0-14-15,0 0 1 0,-1 1-2 0,1 3 2 16,0 3 6-16,1-2 1 0,0 3-1 16,-3 3 1-16,-1-2 2 0,-4 6 1 0,-3 1 0 0,1 1 0 15,-4 7-6-15,-2 1 1 0,-3 4 1 0,-4 3-1 16,-4 4 0-16,-3 1 2 0,-2 2-2 0,-2 3 2 0,-4 2-5 15,-2 2 1-15,-3-2-1 0,-1 1 1 16,-3-5-5-16,-3-2 2 0,0-5-1 0,-3 2 0 0,0 1-4 16,-4 1 1-16,1-7-1 0,1 2 1 0,-3-5 1 15,1 1 0-15,2-5-1 0,3-1 2 0,1-5-5 16,2-4 0-16,3 1 0 0,3-1 1 0,5-2-4 0,4 2-1 16,2 0 1-16,4-5 0 0,6 0-1 0,-7-5-1 15,7 5 1-15,-3 0-1 0,3 0 0 0,0 0-1 16,0 0 1-16,0 0-1 0,0 0-2 0,0 0 1 15,0 0 1-15,18-11-1 0,4 2 1 0,7-3 1 16,-1 3-1-16,1-2 0 0,1 3 2 0,1 0 0 0,0 3 0 16,3 1 0-16,1 4 1 0,0 0 1 15,-3 0-2-15,-2 1 2 0,-3 2 0 0,-3 0 1 16,0 2 0-16,-2-2-1 0,-2 4 5 0,-1-1-1 0,-3 2 0 16,-4-3 0-16,-2 3-2 0,-4-4 0 0,1 4 0 15,1 0 0-15,0 0-3 0,0 0-1 0,1 0 1 16,1 1 1-16,1 4-7 0,3 3 1 15,-1 0-1-15</inkml:trace>
  <inkml:trace contextRef="#ctx0" brushRef="#br0" timeOffset="15490.93">29716 2782 829 0,'2'-3'0'0,"-2"3"0"0,1-5 0 0,-1 5 4 16,0-3 2-16,0 3-2 0,0-3 2 0,0 3-4 0,0-2 0 16,0 2 1-16,-1 0 0 0,1 0-3 15,0 0 0-15,0 0 0 0,-10 8 0 0,10-8-2 0,-28 20 0 16,8-2-1-16,0 1 2 0,-3 3-4 0,-2 5 0 15,1 1 0-15,5 3 0 0,3 0-1 0,2 2 1 16,1-1-1-16,2 1 2 0,4 4 1 0,3-4 2 16,0 0 0-16,4-1 0 0,4-4 0 0,0 1 1 15,4-4-1-15,2-1 1 0,-1-2-1 0,1-3 1 16,1-1 0-16,2-3 0 0,1 1 0 0,1 0 0 0,0-3 0 16,3-4 1-16,1-2 6 0,2-3 0 0,-2 0 0 15,0-3 1-15,-1-1 10 0,-1-1 1 0,1-3 0 16,-1-4 0-16,2 1 6 0,2-6 0 15,-2 0-1-15,-3 1 2 0,0-4-1 0,-2 3 1 0,-1-6-1 16,-2-2 1-16,-1-2-7 0,-2-3 0 0,-3 1 0 16,-4 4 1-16,-2 1-3 0,-4-1 1 0,-1 1 0 15,-2 4 1-15,-2 0-4 0,-1 3 0 0,-2 2-1 16,0 2 2-16,-1 1-4 0,0 0 1 0,-2 5-1 16,-2 1 1-16,1 2-1 0,-3 2-1 0,1 1 0 0,0 2 0 15,0 3-2-15,-2-4 0 0,2 7 0 0,0-1 1 16,0 4-2-16,1-1 0 0,4 0 0 15,0-1 0-15,1 4-3 0,2-3 1 0,1-2 0 0,2-2 0 16,0 2-2-16,0 2 0 0,4-5 0 0,2 0 0 0,2-8-4 16,0 5 1-16,0-5 0 0,-2 8 0 15,2-8-1-15,0 0 0 0,0 0 0 0</inkml:trace>
  <inkml:trace contextRef="#ctx0" brushRef="#br0" timeOffset="16253.65">30221 3149 841 0,'-1'-3'0'0,"1"3"0"16,0-13 0-16,0 13 7 0,0-20 0 0,0 20-1 16,-2-21 2-16,2 21-1 0,-4-19 1 0,4 19-1 15,-8-20 0-15,8 20-2 0,-10-18-1 0,10 18 1 16,-13-32 0-16,7 12 7 0,-2-1-1 0,0-2 0 0,0 2 1 16,0 4 3-16,2-4 0 0,1 2-1 0,0 2 1 15,0 1-6-15,0 3 0 0,1 0 0 0,0 2 0 16,3 7-4-16,1-1 2 0,0 5-1 0,-3-3 0 15,3 3-3-15,0 0 0 0,0 0 0 0,0 0 1 16,0 0-3-16,0 0 0 0,0 0 0 0,-2 8 1 16,1-1-2-16,-1 3 1 0,0 9 1 0,-1 2-1 0,0 2-1 15,-2 3 1 1,2 2-1-16,1-3 1 0,2-1-1 0,0-3 0 0,2-1 0 0,1 1 1 0,4 0-1 16,1-1 1-16,1-4 0 0,-1 0 0 15,2 0 1-15,-1 1-1 0,1-1 0 0,-1-3 1 0,1-4 0 16,-1 2 1-16,3-3-1 15,2 0 1-15,2 0 2 0,0 0-1 0,-2-2 1 0,2 0-1 16,0-1 1-16,2 3-1 0,-2-3 1 0,-2 3 0 0,-1-3 1 16,-2 1-1-16,-2 2 1 0,-1-3 1 0,-1 2-5 0,-3-2 1 15,0 3 0-15,-3 0 0 0,1 0-1 0,-2 0 2 16,-2 1-2-16,-1 2 1 0,-2-3-2 0,-3 5 2 0,-3 0-2 16,0-4 1-16,0 2-1 0,-2-3 1 0,0 2-1 15,2-2 2-15,0-2-3 0,0-4 0 0,0-2 0 16,-2 0 1-16,0-2-2 0,2-1 0 0,-2-2-1 15,-1-3 2-15,-4 0-1 0,1 0 1 0,-1-3-1 16,2 2 1-16,4-4 0 0,-1 0 0 0,2-2 0 16,1 2 0-16,2 2 4 0,2 0-1 0,3 1 0 15,1-2 1-15,2-1 7 0,0-1 0 0,3-1 0 16,4 0 2-16,2-1 4 0,2-2 0 0,4-1 0 16,1 2 1-16,3-2 2 0,1-2 2 0,3 4-1 0,-1-2 0 15,0 1 3-15,4 1 0 0,-2 3-1 0,-3 1 2 16,-4 4-4-16,-1 2 0 0,-3 3 1 0,-4 4 0 15,-2-2-2-15,-4 2 1 0,-3 0-1 0,6 0 0 16,-6 0-9-16,3 0 2 0,-3 0-1 0,4 0 0 16,-4 0-5-16,1 0 1 0,-1 0-1 0,0 0 0 0,0 0-3 15,-3 0-1-15,3 0 1 0,-8 2-1 0,2 1-2 16,-4-2 0-16,-1 2 0 0</inkml:trace>
  <inkml:trace contextRef="#ctx0" brushRef="#br0" timeOffset="16795.5">30505 2946 1042 0,'2'0'0'0,"-2"0"0"16,6 0 0-16,-6 0 7 0,8 0 1 0,0 0-1 15,2 0 1-15,1 4-5 0,2-4-1 0,-2 0 0 16,-3 0 1-16,-2-4-3 0,-1 0 0 0,1 4 0 16,2-5 0-16,2 2-4 0,-1-5 1 0,1 0-1 15,-1-2 1-15,1-1-8 0,0-1-1 0,1-1 1 16,1 2 1-16,3 1-3 0,-1-2 0 0,1 4 1 16,-1-3 0-16,0 3 3 0,2 0 1 0,0 3-1 15,-2 0 1-15,1 5 2 0,-1 0 1 0,0 0-1 16,1 2 2-16,-2 1-1 0,-2 0 1 0,0 2-1 0,0 3 1 15,0 5 0-15,2-2 2 0,0 6-1 0,-4-1 0 16,-1 5 1-16,0 2 1 0,-1 3-1 0,-4-3 1 16,-2 6-2-16,-1-2 1 0,-4 1 0 0,-3 4 0 15,-1-3 1-15,-3 2-1 0,0-2 1 0,-2-1 1 0,-1-2 0 16,-2-1 0-16,0-1 0 0,2-4 0 0,1-2-1 16,2-3 1-16,1-2 0 0,2-2 0 15,3-6-1-15,2 0 0 0,3-5 0 0,-5 6 0 0,5-6 0 16,0 0 1-16,0 0-2 0,-1 0 2 0,1 0 0 15,0 0 0-15,0 0 0 0,0 0 0 0,0 0 0 16,0 0 2-16,0 0-2 0,0 0 1 0,0 0 7 0,0 0 1 16,0 0-2-16,0 0 2 0,0 0 10 0,5 0 2 15,4-3-2-15,10 0 1 0,10-2 9 0,6 0 0 16,3-3 0-16,1 5 1 0,-1 2-1 0,2-3 1 16,1 0-1-16,-1 0 2 0,0 3 12 0,0-2 2 15,-1 3-1-15,1-3 1 0,-1 3-24 0,-3 3 1 16,-1-3-1-16</inkml:trace>
  <inkml:trace contextRef="#ctx0" brushRef="#br0" timeOffset="21709.54">23714 4669 12 0,'0'0'0'0,"0"0"0"0,-2-8 0 0,2 8-10 0</inkml:trace>
  <inkml:trace contextRef="#ctx0" brushRef="#br0" timeOffset="22188.89">23744 4666 12 0,'3'-2'0'0,"-3"2"0"0,7-6 0 0,-7 6 0 0,6-5 0 15,-6 5 0-15,17-4 0 0,1 0 0 0,3 0 0 16,1 0 0-16,0 1 0 0,4 2 0 0,-2-4 0 0,3 2 0 16,2 3 0-16,-1-5 0 0,1 2 0 0,1 0 0 15,-1 1 0-15,3-3 0 0,1 2 0 0,2 0 0 16,0 1 0-16,2-1 0 0,-2-1 0 0,3 0 0 15,1 1 0-15,-1 2 0 0,2-3 0 0,3 3 0 16,0 1 0-16,3-3 0 0,0 3 0 0,2-5 0 16,0 2 0-16,1 3 4 0,1-3 1 0,1 1-1 15,3-4 1-15,3-1 7 0,4-1 0 0,1 1 1 16,0 2 0-16,0-2 16 0,0 3 1 0,4-1-1 16,-1-1 1-16,4-1 22 0,1-1 0 0,2 0 1 15,1 4 0-15,2-4-5 0,1 1 2 0,1 3-2 16,-2-4 1-16,0 3-17 0,-1 0-1 0,1-1 1 0,0 1-1 15,2 2-8-15,1 1 1 0,-2-2 0 0,-2 1 0 16,-3-1-8-16,0 3 0 0,-3-2-1 0,-1-1 2 16,0 3-7-16,-2-4 0 0,-2 5 1 0,-1-3 0 0,-3-2-9 15,-2 2 0-15,-1 0 1 0,0 1 0 0,-2-1-3 16,-2-2 0-16,-2 2 0 0,-2 2 0 0,-4-3 0 16,-1 4 0-16,-1-4 0 0,-2 1 0 0,-2-1 0 15,-3 0 0-15,-5-1 0 0,0 0 0 0,-1 2 0 16,-2 3 0-16,-4-3 0 0,-3 1 0 0,-2 2 0 0,-5-3 0 15,-4 3 0-15,-2 0 0 0,-7 0 0 0,4 0 1 16,-4 0-1-16,0 0 1 0,0 0 1 0,0 0 1 16,0 0-1-16,0 0 1 0,0 0 1 0,-1 0 0 15,1 0-1-15,-3 0 2 0,3 0-1 0,-8 0 1 16,1 0-1-16,-1 0 2 0,-1 0 1 0,-3-5 1 16,1 2-1-16,0 3 1 0,2 0 1 0,1 0 1 0,1 0-1 15,2 0 1-15,5 0-2 0,-6 0 1 0,6 0 0 16,-9 0 0-16,9 0-4 0,-12 0 0 0,4 3 0 15</inkml:trace>
  <inkml:trace contextRef="#ctx0" brushRef="#br0" timeOffset="22985.31">25347 4699 12 0,'0'0'0'0,"0"0"0"0,4-1 0 0,-4 1 3 0,1-4 2 16,-1 4-1-16,0-3 1 0,0 3-2 0,0 0 0 16,0 0 1-16,0 0 0 0,0 0 0 0,0 3-1 15,0-3 0-15,0 8 2 0,0-8-3 16,0 21 0-16,0-5 1 0,0 1 0 0,0 7-2 0,0 0 1 16,-1-2 1-16,-3 2-1 0,0 1 9 0,-3 2 1 15,1-2 1-15,-2 0-1 0,0 4 15 0,-2 3 1 16,1 1 0-16,-2 0 0 0,1 2 6 15,1-2 1-15,-1-1-1 0,0-2 1 0,1-5-10 0,-1-1 0 16,4-3-1-16,3-2 1 0,3-5-1 0,0-3-1 0,1-2 1 16,1-1 0-16,-2-8-14 0,6 7 2 0,-6-7-2 15</inkml:trace>
  <inkml:trace contextRef="#ctx0" brushRef="#br0" timeOffset="23448.88">25763 4813 728 0,'-1'0'0'0,"1"0"0"0,-3 0 0 0,3 0 1 15,-7 3 0-15,7-3 0 0,-8 5 0 0,8-5 2 16,-12 3 0-16,12-3-1 0,-13 2 2 0,13-2-1 15,-15 3 0-15,15-3 1 0,-25 5 0 0,7-1-3 16,1 3 1-16,1-2 1 0,2 2-1 0,1 1-1 0,-3 0 0 16,3 2 0-16,4 1 2 0,2-3-3 0,2 0 0 15,1 0 0-15,-1 1 1 0,0-1-1 0,2 0 0 16,-2 1 0-16,5 3 1 0,0-5-1 0,0 3 0 16,5 1 0-16,0-1 0 0,4 4 0 0,2-2 0 15,5 1 0-15,2 0 0 0,3-5 0 0,1 1 0 16,2 2 0-16,1-3 0 0,2-3 3 0,4 1 1 15,-4 4-1-15,-2-2 0 0,-1 4 7 0,-1-1 2 16,-4 2-1-16,-2 0 0 0,-2-1 4 0,-3 4 0 16,-1-3 1-16,-3 3 0 0,-1 1 2 0,-2 2 0 0,-5-5 0 15,-4 1 0-15,1-3-5 0,-2 1 2 16,-1 0-2-16,-2-2 2 0,0 1-5 0,-5-2 1 0,2 1 0 16,-2-1 0-16,1-4-2 0,-3 2 2 0,-1-3-1 15,0-2 0-15,0 1-6 0,1 1 2 0,0-5-1 16,2-5 1-16,4-1-6 0,-1 0 1 15,1-5 0-15,-1 1 0 0,2-1-1 0,0-6 0 0,2 1 0 16</inkml:trace>
  <inkml:trace contextRef="#ctx0" brushRef="#br0" timeOffset="23772.15">26165 4698 1054 0,'14'-4'0'0,"2"0"0"0,0-1 0 0,-1 2 3 0,-3-2-1 15,6-1 0-15,6-1 0 0,6-1 3 0,5 1 0 16,3-1 0-16,1 0 1 0,-1 0 8 0,2 0 2 15,0-2-2-15,-4-1 2 0,-1 3 11 0,-1 4 1 16,-1-4-1-16,-1 3 1 0,-2-3 18 0,1 3 0 0,-4-1 0 16,-3 1 1-16,-4 5 6 0,-2 0 0 0,-5 0 0 15,-2 0 0-15,-3 0-11 0,-2 0-1 0,-6 0 1 16,7 0-1-16,-7 0-8 0,4 3 0 0,-4-3-1 16,4 2 1-16,-4-2-17 0,3 6 1 0,-3-6 0 15</inkml:trace>
  <inkml:trace contextRef="#ctx0" brushRef="#br0" timeOffset="29922.79">10602 6655 12 0,'0'0'0'16,"0"0"0"-16,-1-5 0 0,1 5 0 0,-5-14 0 15,5 14 0-15,-3-7 0 0,3 7 0 0,-3-3 0 0,3 3 0 16,0 3 0-16,0-3 0 0,0 0 0 0,0 0 0 16,0 0 0-16,0 0 0 0,-2 5 0 0,2-5 0 15,0 0 0-15,0 0 0 0,0 0 0 0,0 0 0 16,0 2 0-16,0-2 0 0,0 0 0 0,0 0 0 16,0 1 0-16,0-1 0 0,5 0 0 0,-5 0 0 15,11 5 0-15,-11-5 0 0,22 5 0 0,-22-5 0 16,31 4 0-16,-11 0 0 0,1-4 0 0,0 1 0 15,0 1 0-15,2-1 0 0,0 2 0 0,2-1 0 0,1 1 0 16,1 2 0-16,-2 1 0 0,4 1 0 0,5-1 1 16,-1 2 2-16,0-3 1 0,6-1-1 0,-3 1 0 15,4 1 5-15,2 2 0 0,-1-3 0 0,1-3 1 16,-4-1 1-16,3-1 0 0,-4 0 0 0,1 0 0 16,0-1 0-16,1-4 1 0,-1 0-1 0,-1 0 1 15,-1 1-3-15,2 1 0 0,-1-2-1 0,-3 2 1 0,-1-1 1 16,1 3 0-16,-4-4 0 0,-1 4 0 0,-2-1-3 15,0 2-1-15,-2-3 1 0,1 1 1 0,-6 2-2 16,1 2 2-16,-3 1-1 0,1-3 0 0,-2-3 8 16,-1 1-1-16,2 1 1 0,-5-1 0 0,-1 2 7 15,1-5 0-15,-5 5-1 0,0-3 2 0,-8 3 11 0,8 0 2 16,-8 0 0-16,6 0 0 0,-6 0-6 0,4 0 1 16,-4 0 0-16,3 0 1 0,-3 0-8 0,1 0 1 15,-1 0-1-15,0 0 1 0,0 0-5 0,0 0 1 16,0 0-1-16,0 0 1 0,0 0-14 0,0 0 0 0,0 0-1 15,0 0 2-15,0 0-6 0,0 3 0 0,0-3 0 16,-1 0 0-16,1 0-1 0,-3 2 0 0,3-2 0 16,-5 3 0-16,5-3-1 0,-5 0 1 0,5 0 0 15,-3 2 0-15,3-2-1 0,-3 0 1 0,3 0-1 16,-2 0 1-16,2 0-1 0,-5 1 1 0,5-1-1 16,-1 0 1-16,1 0 0 0,0 0 0 0,0 0 0 15,0 0 0-15,0 0 0 0,0 0 0 0,0 0 0 16</inkml:trace>
  <inkml:trace contextRef="#ctx0" brushRef="#br0" timeOffset="31568.31">13543 6545 37 0,'-1'0'0'0,"1"0"0"16,0-1 0-16,0 1 5 0,-5-8 1 0,5 8-1 0,0-7 1 16,0 7 0-16,-3 0 0 0,3 0 1 0,-4 2 0 15,4-2-7-15,-1 5 0 0,1-5 0 0,-8 1 0 16,8-1-1-16,-5 0 1 0,5 0 0 0,-13 4 0 0,13-4-64 15</inkml:trace>
  <inkml:trace contextRef="#ctx0" brushRef="#br0" timeOffset="31721.42">13302 6613 12 0,'0'0'0'0,"0"0"0"0,5-3 0 0,-5 3-10 0</inkml:trace>
  <inkml:trace contextRef="#ctx0" brushRef="#br0" timeOffset="31973.13">13358 6613 12 0,'3'-3'0'15,"-3"3"0"-15,5-5 0 0,-5 5 0 0,8-4 0 0,-8 4 0 16,10-3 0-16,-10 3 0 0,20-4 0 0,-20 4 0 16,32-1 0-16,-14-4 0 0,3 2 0 0,1 0 0 15,2-2 0-15,-3 0 0 0,-1-3 0 0,1 4 0 16,5 0 0-16,-3 4 0 0,3-3 0 0,-1 2 0 15,-2 1 0-15,1-4 4 0,-4 0 1 0,1 4-1 16,1-3 1-16,-1 1 12 0,3 0-1 0,-3 1 1 16,-2 1 1-16,0 1 16 0,-5 1 1 0,2-2-2 15,0 0 2-15,-5-2 12 0,-1 1 0 0,0 1 1 16,-3 0 0-16,1 0-7 0,0 0 2 0,0 0-2 0,-3 0 2 16,-5 0-13-16,3 0 1 0,-3 0-1 0,5 0 1 15,-5 0-18-15,2 0-1 0,-2 0 0 0,3 0 1 16,-3 0-6-16,3 0-1 0,-3 0 1 0,5 0 1 15,-5 0-4-15,1 0 2 0,-1 0 0 0,4 0-1 0,-4 0 5 16,3 0 2-16,-3 0-2 0,0 0 1 16,0 0 5-16,0 0 0 0,0 0 0 0</inkml:trace>
  <inkml:trace contextRef="#ctx0" brushRef="#br0" timeOffset="32768.23">15102 6574 12 0,'0'0'0'0,"0"0"0"0,0 0 0 15,0 0 47-15,-5-5 0 0,5 5 0 0,-5-5 0 16,5 5-6-16,-6 2-1 0,6-2 1 0,-6 0-1 16,6 0-45-16,-7 3 1 0,7-3 0 0,-5 3-1 0,5-3-5 15,-7 5 0-15,7-5 0 0,-8 3 0 0,8-3-4 16,-10 5 1-16,10-5-1 0,-8 1 2 0,8-1-177 16</inkml:trace>
  <inkml:trace contextRef="#ctx0" brushRef="#br0" timeOffset="32804">14994 6580 12 0,'0'0'0'0,"0"0"0"0,0 0 0 0,0 0-10 0</inkml:trace>
  <inkml:trace contextRef="#ctx0" brushRef="#br0" timeOffset="32840.56">14994 6601 12 0,'0'0'0'16,"0"0"0"-16,0 0 0 0,0 0-10 0</inkml:trace>
  <inkml:trace contextRef="#ctx0" brushRef="#br0" timeOffset="33335.8">14989 6577 12 0,'0'-3'0'0,"0"3"0"0,0 3 0 0,0-3 0 0,3 8 0 16,-3-8 0-16,5 8 0 0,-5-8 0 0,1 5 0 16,-1-5 0-16,4 3 0 0,-4-3 0 0,0 1 0 0,0-1 0 15,0 3 0-15,0-3 0 0,9 2 0 0,-9-2 0 16,11 3 1-16,-11-3 1 0,8 3 2 0,-8-3-2 15,15 4 1-15,-15-4 14 0,19 1 1 0,-19-1-1 16,20 0 1-16,-20 0-3 0,18 0 1 0,-18 0 0 16,29 0 1-16,-15 0 5 0,2 3 2 0,1-3-1 15,3-3 1-15,-3 0-4 0,4 1 0 0,1-2 0 16,2 0 1-16,2 1 10 0,2 2 2 0,1-2-2 16,-2-1 2-16,2 3-4 0,-1 1 1 15,3-3 0-15,1 1 1 0,-4-1 6 0,4 0 1 0,2 1-1 0,-2-1 1 16,-2-2-20-16,2-3 0 0,-5 2 0 0,5 1 0 15,-4 0-7-15,3 1 1 0,0-1 1 0,1 2-1 16,0-5-5-16,2 3 0 0,-4-1-1 0,2 1 2 16,1 0 0-16,-4 2 1 0,1 2-1 0,1-3 1 15,-1 0-4-15,-1 0 2 0,-1 3 0 0,1-1 0 0,-5 2 2 16,1 2 0-16,1-2 0 0,-1 0 0 16,-4 0 6-16,0 0 1 0,-4-2 0 0,1 1-1 15,-2 1 3-15,0 1 1 0,-3 1 1 0,-4-1-1 0,-3-1 0 16,-1-1 1-16,-5 1-1 0,8-2 1 0,-8 2-1 15,7 2 0-15,-7-2 0 0,3 1 2 0,-3-1-5 0,3 0 1 16,-3 0 0-16,5 4 1 0,-5-4-5 0,1 0 2 16,-1 0 0-16,4 0-1 0,-4 0-1 0,3 0-1 15,-3 0 0-15,3 0 1 0,-3 0-4 0,3 0 1 16,-3 0 0-16,0 0 0 0,0 0-3 0,0 0 1 16,0 0-2-16,0 0 2 0,0 0-2 0,0 0 0 0,0 0 0 15,0 0 1-15,0 0-3 0,0 0 1 0,0 0-1 16,0 0 2-16,0 0-1 0,0 0 2 0,0 0-1 15,0 0 1-15,0 0-3 0,0 0 2 0,0 0-2 16,0 0 2-16,0 0-3 0,0 0 0 0,0 0 1 16</inkml:trace>
  <inkml:trace contextRef="#ctx0" brushRef="#br0" timeOffset="35886.94">28863 3665 12 0,'0'-3'0'0,"0"3"0"0,-3-13 0 0,3 13 0 0,-4-22 0 16,4 22 0-16,-4-16 0 0,4 16 0 0,2-3 0 15,-2 3 0-15,2 5 0 0,-2-5 0 0,0 3 0 16,0-3 0-16,0 3 0 0,0-3 0 0,0 5 0 15,0-5 0-15,0 3 1 0,0-3 0 0,1 2 1 0,-1-2 1 16,11 3-1-16,-11-3 2 0,21 5 2 16,-21-5 0-16,33 3-1 0,-10-1 5 0,1-2 0 0,0 0 0 15,-2 3 2-15,2-3-1 0,0 3 0 0,0-3 0 16,0 0 1-16,1 0 6 0,2 1-1 0,0 3 1 16,-1-4 1-16,-1 3-1 0,2-3 2 0,2 0-1 15,0 0 0-15,-2-3 10 0,0 3 0 0,2-4 0 16,2 4 2-16,3 0-14 0,-1 0 3 0,4-1-3 15,1-2 3-15,4 0 1 0,-1 1 0 0,2 2 1 16,2 0 0-16,1 2 2 0,0 1-1 0,-1-3 1 0,0 0-1 16,-1 0-9-16,-1 0-1 0,0 0 1 0,0-3-1 15,0 1-4-15,0-3 1 0,-1 2-1 0,-1 0 1 16,-1 1-2-16,0-1 1 0,0 3 0 0,-2-3 0 16,0 1-1-16,-1 2 0 0,0 2 0 0,-1-2 1 15,1-2-2-15,0 2 1 0,-2 0 0 0,-2 0 1 16,-3 0 5-16,-1 0-1 0,0-3 1 0,-2 3-1 0,-3 3 2 15,0-3 0-15,0 2 1 0,-2 1 0 0,0-6-3 16,-1 1 2-16,0 2-2 0,-2 2 2 0,-3-4-4 16,-3 2 0-16,-2 0 1 0,-2 0-1 0,-2 0 0 15,-3 0 0-15,-4 0 0 0,8-3 2 0,-8 3-4 0,7 0 1 16,-7 0-1-16,5 0 1 0,-5 0 2 0,6 0 2 16,-6 0-2-16,3-5 2 0,-3 5 0 0,3-3 1 15,-3 3-1-15,3-1 1 0,-3 1 2 0,4 0 1 16,-4 0 0-16,1 0 0 0,-1 0-3 0,0 0 2 15,0 0 0-15,0 0 0 0,0 0-2 0,0 0 1 0,0 0 0 16,0 0 0-16,0 0 2 0,0 0 0 0,0 0-1 16,0 0 1-16,0 0 0 0,0 0 0 0,0 0 0 15,0 0 0-15,0 0-5 0,0 0-1 0,0 0 0 16,0 0 1-16,0 0-6 0,0 0 2 0,0 0 0 16,0 0 0-16,0 0-4 0,0 0 1 0,0 0-1 15,0 0 1-15,0 0-4 0,0 0 1 0,0 0 1 16,0 0-1-16,0 0-2 0,0 0 1 0,0 0 0 15,0 0 0-15,0 0-2 0,0 0 1 0,0 0 0 16,0 0 0-16,0 0-1 0,0 0 1 0,0 0-1 16,0 0 1-16,0 0-1 0,0 0 0 0,0 0 0 0,7 0 2 15,-7 0-2-15,8 0 0 0,-8 0 0 0,3 0 0 16,-3 0 0-16,3 0 0 0,-3 0 0 0,3 0 0 16,-3 0 0-16,3 0 0 0,-3 0 0 0,4 0 0 15,-4 0 0-15,3 0 0 0,-3 0 0 0,1 0 0 0,-1 0 0 16,0 0 0-16,0 0 0 0,0 0 0 0,0 0 0 15,0 0 0-15,0 0 0 0,0 0 0 0,0 0 0 16,0 0 0-16,0 0 0 0,0 0 0 0,0 0-2 0,0 0 2 16,0 0 0-16,0 0 0 0,0 0-1 15,0 0 0-15,0 0 0 0,0-3 1 0,0 3-1 0,0-4 1 16,0 4-1-16,0-1 1 0,0 1-2 0,0-3 0 16,0 3 1-16</inkml:trace>
  <inkml:trace contextRef="#ctx0" brushRef="#br0" timeOffset="38788.89">24989 5600 12 0,'1'0'0'0,"-1"0"0"0,2-3 0 0,-2 3 0 0,-3-10 0 16,3 10 0-16,-3-6 0 0,3 6 0 0,1-2 0 15,-1 2 0-15,11-3 0 0,-11 3 0 0,21-4 0 16,-21 4 0-16,30-7 0 0,-12 6 0 0,1-4 0 16,0 2 0-16,-1 0 0 0,-1 1 0 0,-1-1 0 15,2-2 0-15,-1 2 0 0,1-2 0 0,-1 0 0 16,2 2 0-16,2-2 0 0,1 2 0 0,1 0 1 16,-1 2-1-16,0-4 1 15,2 3 1-15,-1 1 2 0,2 1-2 0,2-4 1 0,2 3 5 0,1-2 1 0,-1-2-1 16,0 5 1-16,1-3 7 0,-3-2 1 0,0 2-1 15,0 0 1-15,0 1 7 0,0-3-1 0,-1-1 1 16,-2 4 1-16,0-1 8 0,-2 2 2 0,-1-1 0 16,-1 1 0-16,1-3 5 0,0 3 0 0,0-2 1 15,-4-2 0-15,-1 2-7 0,-2 0 1 0,-2 1-2 16,-3-1 2-16,-3 1-16 0,-2 1 2 0,-4 1-1 16,4-2 0-16,-4 2-9 0,4-3 0 0,-4 3 1 15,1 0 0-15,-1 0-8 0,0 0 1 0,0 0-1 0</inkml:trace>
  <inkml:trace contextRef="#ctx0" brushRef="#br0" timeOffset="39241.93">24904 5649 564 0,'-3'0'0'0,"3"0"0"0,-5-3 0 0,5 3 1 0,-3 0 1 16,3 0 1-16,-1 0-1 0,1 0 1 0,0 0 2 15,0 0-1-15,0 0 1 0,0 0-2 0,0 0 0 16,0 0 1-16,0 0 0 0,0 0-3 0,0 0 0 16,0 0 1-16,1 0 0 0,-1 0-1 0,13 0 1 0,-13 0-1 15,27-3 2-15,-6-2-1 0,3 0 1 0,0 1 1 16,-2 0-1-16,0 1 4 0,0 2-1 0,1-3 1 15,-1 1 1-15,4-1 8 0,1-1-1 0,3 0 1 16,0-1 1-16,1 1 7 0,0 0-1 0,4 2 1 16,-1 1-1-16,1-1 5 0,-1-1 0 0,1 0 0 15,0 1 0-15,3 2-5 0,-1-6-1 0,1 3 1 16,-3 2 0-16,-2-1-2 0,1 0 0 0,-2 1-1 16,-4 2 1-16,-1-3-3 0,-1 1 0 0,-2 1 0 15,-2-1 0-15,-1 2-4 0,-4-3 0 0,-2 1 1 0,-2 2-1 16,-2 0-1-16,-3 0-1 0,-2 0 0 0,-1 0 2 15,1 0-4-15,1 0 0 0,-7 0 0 0,9-8 0 16,-9 8-2-16,10 0 0 0,-10 0 0 0,8 0 1 16,-8 0-1-16,4 0 0 0,-4 0-1 0,4 0 2 15,-4 0-2-15,3 0 1 0,-3 0-1 0</inkml:trace>
  <inkml:trace contextRef="#ctx0" brushRef="#br0" timeOffset="42435.72">10171 8749 12 0,'3'-3'0'0,"-3"3"0"0,12-11 0 16,-12 11 0-16,10-22 0 0,-10 22 0 0,37-19 0 15,-9 14 0-15,11 3 0 0,-3 1 0 0,4-1 0 0,2-2 11 16,-1-4 0-16,0 1 1 0,2 3 0 0,4-1 5 15,1-3 1-15,-1 3-2 0,3 0 2 0,-1-1 3 16,-1 1-1-16,1 1 0 0,1-3 1 0,1 2 9 16,-2 2 0-16,2 2 0 0,-1-2 0 0,-4 1 7 15,2 2 0-15,-4 0 1 0,-2 0 0 0,-1 5-13 16,-6-2 2-16,2 2-1 0,-4-1 1 0,-4 1-8 16,-2 1 1-16,-3-1 1 0,-3-2-1 0,0-3 7 0,-7 0 1 15,-1 2-1-15,-2 1 1 0,-6-3 0 0,-2 2 1 16,-3-2 0-16,3 0 0 0,-3 0-8 0,5 0 0 15,-5 0 0-15</inkml:trace>
  <inkml:trace contextRef="#ctx0" brushRef="#br0" timeOffset="43119.5">12550 8676 300 0,'-3'-1'0'0,"3"1"0"0,0-8 0 0,0 8 15 16,-2-10 1-16,2 10-1 0,0-4 1 0,0 4 11 0,0 3 0 16,0-3 0-16,0 1 1 0,0-1-25 0,0 4 2 15,0-4-2-15,0 0 2 0,0 0-5 0,0 3 0 16,0-3 0-16,0 0 0 0,0 0-5 0,0 1 2 15,0-1-1-15,0 0 1 0,0 0-5 0,-3 3 0 16,3-3 0-16,-3 4 2 0,3-4-1 0,-2 3 1 16,2-3 0-16,-4 5 0 0,4-5 3 0,-4 0-1 15,4 0 1-15,0 1-1 0,0-1 2 0,0 3 0 0,0-3 0 16,0 3 1-16,0-3 1 0,4 5 0 0,-4-5 0 16,17 3 0-16,4 2 0 0,1 0 1 0,2-2 0 15,-2-1 0-15,2-4 0 0,2-1 1 0,-1 3 1 16,1-3-1-16,1 1 1 0,3 2 1 15,-1-3-1-15,1 1 1 0,0-1 9 0,2 0-1 16,2 0 0-16,-5 1 2 0,-1-2 13 0,2 4 1 16,-4-5-1-16,-1 2 1 0,-1 3 1 0,-3-4 1 15,-2 1 0-15,0 2 0 0,-3 1-4 0,-1 0-1 16,-4 0 1-16,-2 0 0 0,-9 0 4 0,8 0 1 0,-8 0-1 16,4 0 1-16,-4 0-3 0,4 0 1 0,-4 0-1 0,0 0 1 15,0 0-6-15,0 0 1 0,0 0-1 0,0 0 2 16,0 0-7-16,0 0 0 0,0 0 0 0,0 0 1 15,0 0-3-15,0 0 1 0,0 0-2 0,0 0 2 16,0 0-6-16,0 0 2 0,0 0-1 0,0 0 0 0,0 0-4 16,0 1 1-16,0-1 0 0,0 0 0 0,0 0-5 15,0 0-1-15,0 0 0 0</inkml:trace>
  <inkml:trace contextRef="#ctx0" brushRef="#br0" timeOffset="44820.98">14224 8664 12 0,'-2'-3'0'0,"2"3"0"15,2-2 0-15,-2 2 47 0,5 5 0 0,-5-5 0 0,0 0 0 16,0 0 8-16,0 0 1 0,0 0-1 0,-2 0 2 16,2 0-56-16,0 0 1 0,0 0-1 0,0 0 1 0,0 0-8 15,0 0 0-15,0 0-1 0,0 0 2 0,0 0-13 16,0 1 0-16,0-1 0 0,-3 2 0 0,3-2 0 16,0 0 0-16,0 0 0 0,-2 1 1 0,2-1 4 15,0 4 0-15,0-4 1 0,0 0 0 0,0 0 3 16,0 0 1-16,0 0 0 0,0 1 0 0,0-1 2 15,0 2 1-15,0-2-1 0,0 5 1 0,0-5 0 0,2 1 1 16,-2-1-1-16,12 3 2 0,-12-3-1 0,24 5 1 16,-24-5 0-16,31 3-1 0,-14-6 4 15,4 0 0-15,0 1 0 0,-2-1 1 0,0 2 2 0,0 1-1 16,3 0 0-16,2-5 2 0,2 2 20 0,-1-5 2 16,1 1-1-16,-1 3 1 0,1-1 15 15,1 0 2-15,2 0-1 0,-2 2 1 0,-2-3-5 16,1 1 1-16,1 0 1 0,-2 1-1 15,-2-1-3-15,0 2 1 0,0-2-1 0,-2 5 1 0,-1-3-6 16,-1 1 1-16,2 1-1 0,-7-1 1 0,1 2-8 0,-2-5 1 16,-4 4 0-16,-1-1 0 0,-8 2-7 0,5 2 1 0,-5-2-1 15,5 0 1-15,-5 0-11 0,3 0 1 0,-3 0 0 16,3 0 0-16,-3 0-1 0,0 0 0 0,0 0 0 16,0 0 0-16,0 0 3 0,0 0 1 0,0 0 1 15,0 0-1-15,0 0-9 0,0 0 1 0,0 0-1 0,0 0 2 16,0 0-4-16,0 0 1 0,0 0-1 15,0 0 1-15,0 0 3 0,0 0-1 0,0 0 1 0,0 0-1 16,0 0 4-16,0 0 0 0,0 0 0 0,0 0 1 16,0 0-6-16,0 0 0 0,0 0 1 0,0 0-1 0,0 0 1 15,0 0 0-15,0 0-1 0,0 0 2 0,0 0-1 16,0 0 2-16,0 0 0 0,0 0-1 0,0 0 0 16,0 0-1-16,0 0 1 0,0 0-1 0,0 0-2 15,0 0 2-15,0 0-1 0,0 0 1 0,0 0-2 16,0 0 1-16,0 0 1 0,0 0-1 0,0 0-1 15,0 0 2-15,0 0-1 0,0 0 0 0,0 0 1 16,0 0-1-16,0 0 0 0,0 0 1 0,0 0-2 0,0 0 1 16,0 0 1-16,0 0-1 0,0 0 0 0,0 0 2 15,0 0-2-15,0 0 2 0,0 0-3 0,0 0 0 16,0 0 0-16,0 0 2 0,0 0-2 0,0 0 1 16,0 0 0-16,0 0 0 0,0 0-2 0,0 0 0 15,0 0 0-15,0 0 2 0,0 0-3 0,0 0 0 16,0 0 0-16,0 0 0 0,0 0-1 0,0 0 1 0,0 0-2 15</inkml:trace>
  <inkml:trace contextRef="#ctx0" brushRef="#br0" timeOffset="50091.74">19240 8616 12 0,'0'0'0'0,"0"0"0"15,0-1 0-15,0 1 0 0,0-8 0 0,0 8 0 16,0-3 0-16,0 3 0 0,0 3 0 0,0-3 0 16,6 3 0-16,-6-3 3 0,8 5 1 0,-8-5-1 15,13 8 1-15,-13-8 10 0,22 1 0 0,-22-1 1 16,30 3 0-16,-11-3-2 0,2 0 2 0,0-4-2 16,-4 0 2-16,1 1-5 0,0 2 1 0,1-4 0 15,1 2 1-15,3-5 1 0,1 3 2 0,1-1-2 16,1-1 2-16,-1-1 15 0,2 1 0 0,3-1 1 15,-2 0 0-15,-1 3 7 0,0-1 1 0,0 1 0 0,0 0 0 16,-2 0-1-16,1 1 1 0,-2 0 1 0,0 1-1 16,-5 2-8-16,2 1 1 0,-1-2-1 0,-1 1 2 0,-1 1 4 15,-2 0 1-15,-5 0 0 0,0-4 0 0,0 3-4 16,-4-1 1-16,-1 1-2 0,2 1 2 0,-8 0-7 16,8 0 1-16,-8 0 0 0,8 0 1 0,-8 0-7 15,3 0 2-15,-3 0 0 0,2 1-1 0,-2-1-6 16,0 0 0-16,0 0 0 0,0 0 0 0,0 0-4 15,0 0 0-15,0 0 1 0,-3 2-1 0,3-2-4 0,-8 5 2 16,-2-4-1-16,-1 2 0 0,-7 2-4 0,-1 1 0 16,2 1-1-16</inkml:trace>
  <inkml:trace contextRef="#ctx0" brushRef="#br0" timeOffset="50570.97">19338 8697 766 0,'0'0'0'0,"0"0"0"0,0 0 0 15,0 0 9-15,0 0 0 0,0 0 0 0,0 0 0 16,0 0 0-16,0 3 0 0,0-3 0 0,0 0 1 16,0 0-10-16,0 0 0 0,0 0 0 0,0 0 0 0,0 0-11 15,0 2-1-15,0-2 1 0,2 3 1 16,-2-3-22-16,6 3 0 0,-6-3 1 0,8 5-1 0,-8-5-5 16,23 1 0-16,-6-1 0 0,4 0 1 15,1 0 26-15,1 0 0 0,2-1 0 0,-3-4 0 31,4-1 10-31,1-1 0 0,2 4 0 0,1-3 0 0,-3 1 4 0,2 4 1 0,1-6-1 0,2 1 2 0,1 0 11 16,2 1 1-16,1 0-1 0,-3-1 1 0,1 1 25 0,1 0 1 16,-2 0 0-16,-1 2 1 0,-3-1 1 0,1-3 0 15,-5 1 0-15,-1 3 1 0,-1-2-8 0,-4 2 0 16,-2 1 1-16,-2 1 0 0,-4-1 1 0,-3 2-1 16,-2-3 0-16,-3 1 1 0,-3 2-9 0,3 0 2 15,-3 0-2-15,2 0 2 0,-2 0-6 0,0 0 0 16,0 0 0-16,-5 0 0 0,-1 0-1 0,-4 0 1 0,-7 0-1 15,-5 0 1-15,-7 0-5 0,-5 0 0 0,1 2 0 16</inkml:trace>
  <inkml:trace contextRef="#ctx0" brushRef="#br0" timeOffset="54693.15">15282 7546 12 0,'-2'0'0'0,"2"0"0"16,-6-8 0-16,6 8 0 0,-14-17 0 0,14 17 0 16,-21-10 0-16,21 10 0 0,-27 5 0 0,27-5 0 15,-30 1 0-15,14 3 0 0,1-4 0 0,-1 0 0 16,-1-4 0-16,1 0 0 0,0-1 0 0,2-1 0 15,1 4 0-15,0 2 0 0,2 2 0 0,-2-4 0 16,1-3 0-16,-1-1 0 0,0-2 0 0,2 2 0 16,1 2 0-16,-2 0 0 0,0 1 0 0,3-1 0 15,-4 3 0-15,0-4 0 0,1 2 0 0,-1 0 0 16,2 1 0-16,-2-3 7 0,2 4-1 0,-2-1 1 0,0 2 1 16,-1-3 12-16,-2 1 0 0,-2 1 0 0,-1-1 1 15,-1 2-1-15,-3-3 1 0,-1 3-1 0,2 0 2 16,1 0 0-16,2-1 2 0,0-1-2 15,-2 4 2-15,2 2-5 0,2 4 0 0,-4-3 0 0,3 3 1 0,-2 1 10 16,1 2 2-16,-1-3-1 0,1 0 1 0,2 0 8 16,-1-1 1-16,-1 2-1 0,0 1 1 0,0-1 0 15,1 1 0-15,-2-1 1 0,1 1-1 0,1 1-8 16,0 0 0-16,1 1-1 0,1 1 1 0,-2-2-8 0,4 2 1 16,0 1 0-16,1 0 1 0,-3 1-9 0,2-1 1 15,-1 0 0-15,1 0 0 0,0 4-10 0,1-2 1 16,0 1 0-16,0 0 0 0,1 1-4 0,2 1 0 15,-3 0-1-15,2 1 1 0,2-2-3 0,-4 1 1 16,2-2-1-16,1 2 0 0,2-3 0 16,3 1-1-16,-3 4 0 0,4-2 0 0,-4 2 1 0,1-1-1 15,3 1 0-15,2-1 0 0,-1 1-1 0,3 0 2 0,0-1-1 16,-2 2 0-16,2 2 0 0,5 0 1 0,-3 0-1 16,1 1 0-16,2-1-1 0,3-1 1 0,-4 3 1 15,3-1-1-15,-1-1-2 0,2 0 0 0,3 1 0 16,-1-3 1-16,-1 2-2 0,2 0 1 0,1-1-1 15,-3 3 1-15,2-6-2 0,0 4 0 0,1-2 1 16,-1 5 0-16,0-3 0 0,0 1 1 0,0-1-1 16,0-2 1-16,1-1 0 0,-4-1 0 0,0-1 0 15,1-5 0-15,-1-1 0 0,-3-2 1 0,1 0 0 16,1-4 0-16,-3-1 2 0,3-3-1 0,-7-3 0 0,9 10 1 16,2-2 2-16,-3-1 1 0,2 1-2 0,1 2 2 15,3 1-1-15,2-3 1 0,-3 0 0 0,-3-3-1 16,1-2 1-16,2-2 0 0,-1 2 1 0,1 2 0 0,3 0 1 15,-3 0 0-15,3-2-1 0,1 0 2 16,-4-3-1-16,3 0 1 0,2 0 0 0,-6 0 0 0,4-3 4 16,-3 0-1-16,1-2 0 0,1-1 2 0,-1-1 0 15,2 3 1-15,-2-3 0 0,2 1-1 0,0-2 2 16,2 0 1-16,-1 2-2 0,2-1 2 0,-1-5 3 16,3 1 1-16,-1 1-1 0,-2 2 1 0,1 0 0 15,-3-3 1-15,3 2-1 0,0 1 0 0,0-5 3 0,0 0 0 16,2 2-1-16,-3-1 2 0,1 1-4 15,0-2 2-15,2 0-2 0,-1-3 1 0,1 4-4 0,0-6 1 16,0 3 0-16,-1-1 1 0,1-2-6 0,-3 2 2 16,-1 1-2-16,-1-4 2 0,0 1-4 0,-2 1 2 15,-1-2-2-15,1-2 2 0,-1 1-11 0,-3-4 2 0,1 3-1 16,-3-1 1-16,1-2-2 0,-1-3 0 0,0 5 1 16,-3-3 0-16,3 3-2 0,-3 1 1 0,0 1-1 15,1 2 1-15,-1-1-2 0,0 3 2 0,-2 2-1 16,2 1 0-16,-4 2-2 0,2 0 1 0,1 0-1 15,-3 2 1-15,2-1-1 0,-3-1 1 0,3-3-1 16,2 0 2-16,-5-1-2 0,2 0 0 0,1-3 0 16,-3 2 1-16,-3 0-1 0,1-3 0 0,2 2 0 15,-5 0 1-15,4 1-1 0,-1-3 0 0,-1 1 0 16,0 1 1-16,-2 1-1 0,0 0 0 0,1 0 0 0,-1 1 1 16,0-1-1-16,2 2 1 0,-4-1 0 0,3 1 0 15,-1 0 2-15,0 0-1 0,2-1 0 0,1 1 2 16,-2 0-1-16,0 0 1 0,-2 1 0 0,4 0 0 15,-1 2 0-15,2-2 0 0,-3 1-1 0,1-2 2 16,2-1-3-16,-4-1 2 0,2 1-2 0,-2 2 1 0,0-3-2 16,2 3 2-16,-2 2-2 0,-3 2 1 0,3 3 0 15,1 1 2-15,-3 3-2 0,-1-4 1 0,0 1 1 16,-1 0-1-16,-7-6 0 0,1 3 2 0,-1 0 3 16,-1 2-1-16,9 3 1 0,-3 0 0 0,1 1 5 15,1 2-1-15,1 0 0 0,0 0 2 0,1 2-3 0,1-1 0 16,-2 4 0-16,-3-3 1 0,1 1-6 0,1 0 2 15,-6 2 0-15,1-4 0 0,0 3-3 0,-1-1 1 16,3 1 0-16,-1 4-1 0,2-3-1 0,1 1 0 16,-1-1 0-16,1 0 0 0,1 0-3 0,-1-1 0 15,1 0 0-15,-1-1 2 0,2 2-3 0,0-1 0 16,0-1 0-16,4 1 0 0,-4 0-2 0,3-2 1 0,5-2 0 16,-11 3 1-16,11-3-5 0,-7 3 0 0,7-3 1 15,-3 5-1-15,3-5-2 0,-3 3 1 0,3-3-1 16,-3 0 0-16,3 0 3 0,-4 2-1 0,4-2 1 15,-3 0-1-15,3 0 3 0,-3 0 0 0,3 0 0 16,0 0-1-16,0 0 2 0,0 0 0 0,0 0 0 16,-1 3 0-16,1-3 0 0,0 0 1 0,0 0-1 15,0 0 1-15,0 0-2 0,0 0 2 0,0 0 0 16,-4 2 0-16,4-2-1 0,0 1 0 0,0-1 0 16,0 0 1-16,0 0-1 0,0 0 0 0,0 0 0 15,0 0 0-15,0 0-2 0,0 0 1 0,0 0 0 16,0 0 0-16,0 0-3 0,0 0 1 0,0 0-1 0,0 0 2 15,0 0-3-15,0 0 2 0,0 0-1 0,0 0 1 16,0 0-3-16,0 0 1 0,0 0 1 0,0 0-1 16,0 0 1-16,0 0-1 0,0 0 0 0,0 0 1 0,0 0 4 15,0 0 1-15,0 0-2 0,0 0 2 0,0 0 0 16,0 0 2-16,0 0-2 0,0 0 1 0,0 0 1 16,0 0 1-16,0 0 0 0,0 0 0 0,0 0-3 15,0 0 0-15,0 0 0 0,0 0 1 0,0 0-2 16,0 0 1-16,0 0 0 0,0 0 0 0,0 0-3 0,0 0-1 15,0 0 1-15</inkml:trace>
  <inkml:trace contextRef="#ctx0" brushRef="#br0" timeOffset="57886.8">30959 2440 577 0,'5'-3'0'0,"-5"3"0"16,11-10 0-16,-11 10 25 0,7-8 0 0,-7 8-1 15,6-5 1-15,-6 5-10 0,8-7 0 0,-8 7 1 16,8-8 0-16,-8 8-12 0,2-8 2 0,-2 8 0 0,-2-8-1 16,2 8 4-16,-5-16 1 0,5 16 0 0,-16-25 1 15,2 7-8-15,-4-1 1 0,-1-1 0 0,-3 2 0 16,-2 2-4-16,-1 1 1 0,-4-3-1 0,-1 2 1 16,-4 1-1-16,-2-6 0 0,-3 5 0 0,1 0 2 15,-2 4-2-15,-4 2 0 0,-1-1 0 0,0-2 1 0,1 2-1 16,-1 2 0-16,0-2 0 0,1 3 1 0,-1 3 6 15,2 0 0-15,-2 2 1 0,2 2 0 0,2 1 10 16,0 0 1-16,-1 0-1 0,1 1 1 0,-1 2 6 0,1 0 0 16,-1 2-1-16,1 0 2 15,-2 3-5-15,0 0 2 0,0 1-2 0,0 6 2 0,0-3-10 16,0 1 2-16,-2 3-1 0,-1-4 1 0,-2 4-10 16,-1 2 1-16,1-3 0 0,2 1-1 0,1 0-1 0,0-2 0 15,1 5 1-15,1 2-1 0,1 3-1 0,2 1 2 16,2 0-2-16,1 4 2 0,2 2-2 0,2 3 1 15,1 2-1-15,3 1 1 0,4 4 1 0,1 0-1 16,3 3 1-16,5 2 0 0,4 6 0 0,2 2-1 0,4 0 1 16,1 6 1-16,3-1-4 0,2 4 1 0,0-1-1 15,-1 0 2-15,1-2-4 0,0 3 1 0,0 0 0 16,0-1 0-16,0-3 0 0,1 1 2 0,2-3-1 16,1-3 0-16,0-5-1 0,1-2 0 0,3-1 0 15,2-1 0-15,2-4-1 0,3 0 0 0,1-3 0 16,0 2 0-16,1-4 0 0,2-3 0 0,2-1 0 15,0-2 0-15,-1 3-1 0,1-1 1 0,5 0 0 16,2-7 0-16,6 0 0 0,1-1 0 0,5-3 0 16,3-2 0-16,5-7-1 0,3 1 1 0,3-5 0 0,2 0 0 15,1-7-1-15,2 2 1 0,2-7-1 0,2 1 1 16,4-7-1-16,3-1 1 0,4-6 0 0,2-6 0 0,7-4-1 16,5-4 1-16,3-2-1 0,3-9 1 15,0 0-1-15,4-1 1 0,1-1 0 0,-1-1 0 0,-3-1-2 16,1-1 1-16,-4 1 0 0,1 2 1 0,-4 2-4 15,-3 1-1-15,-3 5 1 0,-7-2 0 0,-5-2-8 16,-5 2 1-16,-5 3 0 0,-2 2-1 0,-6 0-12 16,-2 1 0-16,-2-1 0 0,-3 0 1 0,-6-1-17 0,-3 0 0 15,-5 0 0-15,-5 1 1 0,-5 0-5 0,-4-4 0 16,-4 4 0-16,-3-2 1 0,-3 2 20 0,-2 3 1 16,-1-2-1-16,-3-1 2 0,-2 1 10 0,-2 2 1 15,-3 2-1-15,-3-4 1 0,-3 4 9 0,-3-4 0 16,-5 4 0-16,-7 2 0 0,-6-2 1 15,-3 2 1-15,-4 3-1 0,-8-1 1 0,-5-1 11 0,-7-1 1 16,-5 2-1-16,-1-1 2 0,-4-2 15 0,-3 2 1 0,-4 0 0 16,-5 1 1-16,-5 0 14 0,-4 2 1 0,1 1 0 15,-3 2 0-15,1 4-5 0,0 0 1 0,0 4-1 16,2-1 2-16,3 4-3 0,0 0 2 0,1 3-1 16</inkml:trace>
  <inkml:trace contextRef="#ctx0" brushRef="#br0" timeOffset="59802.4">9640 10646 213 0,'-2'-2'0'0,"2"2"0"16,-3-3 0-16,3 3 20 0,-3-3 1 0,3 3-1 15,-2 0 2-15,2 0 53 0,-5 0 0 0,5 0 0 16,-3 0 2-16,3 0-12 0,0 0 1 0,0 0 0 16,0 0 0-16,0 0-14 0,0 0 1 0,0 0-1 0,-5 0 1 15,5 0-24-15,-3 0 2 0,3 0-1 0,-3 0 0 16,3 0-10-16,-6 0 2 0,6 0-2 0,-3 0 1 15,3 0-4-15,-5 0 0 0,5 0 0 0,-3 2 1 0,3-2-6 16,-2 0 0-16,2 0 1 0,5 1-1 16,-5-1-2-16,12 3 1 0,-12-3 1 0,26 4-1 0,-2-3-2 15,6 1 0-15,-1-2 0 0,-2-2 0 0,2-1-6 16,-1 1 2-16,3-2-2 0,0 0 2 0,-2 1-4 16,1 0 1-16,-1 0 0 0,0 1 0 0,-2 1-2 0,-2-4 2 15,-1 3-1-15,0 1 0 0,2-4-1 0,-4 2 0 16,2 0 0-16,-3 1 1 0,-4 1-1 0,1-1 0 15,-2 0 0-15,-4 2 0 0,0-1-2 0,-3-1 1 16,-1 2-1-16,-5 0 1 0,-3 0-3 0,10 3-1 16,-10-3 1-16,5 4-1 0,-5-4-5 0,8 0 0 15,-8 0 0-15,4 1 1 0,-4-1-3 0,7 5-1 0,-7-5 1 16,6 0 0-16,-6 0-1 0,3 0 1 0,-3 0 0 16,4 0 0-16,-4 0 0 0,4 0 0 0,-4 0-1 15,2 0 1-15,-2 0-3 0,3 3 2 0,-3-3-2 16</inkml:trace>
  <inkml:trace contextRef="#ctx0" brushRef="#br0" timeOffset="60689.64">11548 10697 12 0,'0'0'0'0,"0"0"0"16,0 0 0-16,0 0 17 0,0-4 0 0,0 4-1 16,0-4 1-16,0 4 3 0,0-2 2 0,0 2-2 15,0 0 1-15,0 0-5 0,0 0 1 0,0 0 0 0,0 0-1 16,0 0-4-16,0 0 0 0,0 0 0 0,0 2 1 15,0-2-1-15,0 1 0 0,0-1 1 0,3 0-1 16,-3 0 3-16,3 0 0 0,-3 0 0 0,5 0 1 16,-5 0-2-16,8 0 1 0,-8 0-1 0,17 0 2 0,-17 0 4 15,34-8 2-15,-18 4-1 16,1 0 0-16,-1 3-3 0,-1-4 1 0,4 2-1 0,-3 3 1 0,1-5-4 16,1 2 1-16,-1 1-1 0,2 1 1 0,-1-1-9 15,3 1 1-15,-1 1 0 0,-4 1-1 0,2 1-1 0,-2 1 0 16,1-1-1-16,-2-2 2 0,1-2-5 0,-1-1 2 15,-2-2-2-15,3 0 1 16,-2 1-1-16,2-3 1 0,0 1-1 0,-1 3 0 0,-1-4 0 0,-1 3 2 16,0-1-2-16,-5 2 1 0,1 1 0 0,-1 1 0 15,-3-1 0-15,0 0 1 0,-5 2 0 0,6-3 1 16,-6 3-1-16,5 0 2 0,-5 0-1 0,1 0 1 0,-1 0 0 16,4 0 0-16,-4 0 12 0,3 0 1 0,-3 0-1 15,1 0 1-15,-1 0 6 0,0 0 1 0,0 0 0 16,0 0 0-16,0 0 3 0,0 0 0 0,0 0 0 15,0 0 1-15,0 0 0 0,0 0-1 0,0 0 0 16,0 0 0-16,0 0-5 0,0 0 0 0,0 0 1 16,0 0 0-16,0 0-7 0,0 0 0 0,0 0 0 15,0 0 1-15,0 0-5 0,0 0 1 0,0 0-1 16,0 0 2-16,0 0-4 0,0 0 1 0,0 0-1 16,0 0 1-16,0 0-7 0,0 0 2 0,0 0 0 15,0 0 0-15,0 0-3 0,0 0 1 0,0 0 0 0,0 0-1 16,0 0-1-16,0 0-1 0,0 0 0 0</inkml:trace>
  <inkml:trace contextRef="#ctx0" brushRef="#br0" timeOffset="67678.66">17952 10564 12 0,'0'0'0'0,"0"0"0"0,0 0 0 0,0 0 2 0,0-2 1 16,0 2 0-16,0-3 0 0,0 3 18 0,0 0 2 0,0 0-1 15,0 3 1-15,0-3 7 0,0 5 0 16,0-5 1-16,0 0 0 0,0 0-4 0,0 0 1 15,0 0-1-15,0 0 1 0,0 0-6 0,0 1 1 16,0-1-1-16,5 0 1 0,-5 0-5 0,6 4 1 0,-6-4-1 16,8 3 1-16,-8-3-5 0,17 3 1 0,-17-3 0 15,29 0-1-15,-14 0 2 0,4 0 1 0,-2 0 0 16,4 0-1-16,0 0 1 0,-1 0 0 0,1-2 0 16,5 1 1-16,2-6 4 0,1 3 1 0,3-1-1 15,1 0 1-15,4-1 7 0,1-2 0 0,2 0 1 16,0 2 0-16,0-1 0 0,0 1 1 0,-1 0-1 0,-2-1 2 15,-2 4 5-15,-1-3 1 0,-2 4-1 0,-2-1 2 16,-5 1-3-16,1 1 0 0,-2-1 0 16,-4 2 1-16,-2 2-3 0,-7-1-1 0,-1-1 1 0,-4 0 0 15,-6 0 0-15,6 0 1 0,-6 0-1 0,2 0 0 16,-2 0 0-16,3 0 1 0,-3 0-1 0,3 0 1 16,-3 0-4-16,0 0 2 0,0 0 0 0,0 0-1 15,0 0-5-15,0 0 2 0,0 0-2 0,-4-1 1 0,4 1-6 16,-4-8 1-16,-5 3 0 0</inkml:trace>
  <inkml:trace contextRef="#ctx0" brushRef="#br0" timeOffset="70242.64">13789 9693 162 0,'3'-7'0'0,"-3"7"0"0,1-14 0 16,-1 14 28-16,7-19 0 0,-7 19 0 0,6-22 2 15,-6 22 14-15,11-22 1 0,-11 22 0 0,8-19 0 0,-8 19-21 16,2-16 0-16,-2 16 0 0,0-14 1 0,0 14-7 15,-2-13 1-15,2 13 0 0,-8-17 0 16,8 17-7-16,-12-24 0 0,12 24 1 0,-20-17 0 0,20 17-5 16,-19-11 1-16,19 11-1 0,-24-4 1 0,5 4-8 0,2 2 0 15,1 0 0-15,-2 1 2 0,1-2-3 16,-7 6 0-16,3 0 0 0,7-2 0 0,1 0-3 0,0 0 1 16,2 1 0-16,-2 2 0 0,4-3-2 0,-4-2 1 15,0 3 0-15,1 2 0 0,-3 3 1 0,1-3 1 16,-2 2 0-16,5 1 0 0,1-3 0 0,1 4-1 15,1-1 1-15,-4 2 1 0,3 0-1 0,1 1 0 16,-3 2 0-16,1 0 0 0,1-1-3 0,1 1 2 16,0 2 0-16,-2 1 0 0,2 1-4 0,0 1 0 0,0-1 1 15,3 6 0-15,-2 2-1 0,-1 4 0 0,-2 1 0 16,4 0 1-16,-1 4 0 0,-1 2 1 0,2 1-1 16,1 3 1-16,0-2 2 0,1 0-1 0,0-1 1 15,4 1 0-15,0-5 1 0,-1-1 1 0,-1-3-1 16,2-4 1-16,0-4 0 0,0-3 0 0,0-4 0 15,-1 0 0-15,1-1 0 0,-4-1 0 0,4-3 0 16,0 1 0-16,-1-2 3 0,1-2 0 0,1-1 1 16,3 2-1-16,-4 1 6 0,1-3 1 0,1 3 0 15,3 2 0-15,-1 1 7 0,1 2 0 0,5-4 0 16,-1 1 1-16,2 1 1 0,4 1 0 0,-1-1 0 0,2-2 0 16,-5-2 0-16,2-2 0 0,4 0 0 0,-1 1 0 15,4-1-11-15,0 0 0 0,4-2 0 0,-3-1 1 16,1-2-8-16,2-1 1 0,-3-2-1 15,0 0 2-15,-1 0-3 0,-2-2 0 0,3-1 0 0,-4-3 0 0,2 1-3 16,0 0 2-16,0 1 0 0,2-6 0 0,-3 1-2 16,2-1 0-16,-2 1 0 0,1-1 1 0,0 1-3 15,0-4 2-15,2-1 0 0,-3 3-1 0,2 0 1 16,-4-2 1-16,2-1-1 0,-1-1 1 0,-1 3 1 0,0-3 1 16,2-2 0-16,-1-2 0 0,1-3 0 0,1 1 0 15,2-2 0-15,-4-1 1 0,4-5 0 0,3-1 2 16,-2 2-2-16,-3-4 1 0,-1 2 1 15,-2-2 1-15,-2 1-1 0,-1 2 0 0,-2 2 2 0,-2 3-1 16,-1-2 1-16,-6 3 0 0,-4-2 8 0,-2 3 0 16,-3 0 0-16,1-2 0 0,-2-1 5 0,-3-4 1 15,1 2 0-15,-3 0 0 0,-4-1-3 0,1-2 1 0,-3 1 0 16,0 4-1-16,0 1 1 0,-2 2 1 0,-1 1-1 16,1 1 1-16,-5-1-1 0,2 5 1 0,-1-3-1 15,-4 4 1-15,-1 0-3 0,0-2 1 0,-4 3 0 16,-1-1 1-16,0 4-3 0,-5-1 2 0,2 5-2 15,-2 6 2-15,0 1 0 0,0 1 0 0,1 6-1 16,-3 2 2-16,-1 5-3 0,-1 4-1 0,0 2 1 16,-2 3 0-16,3 3-3 0,-1 5 2 0,-1 3-1 15,2 1 0-15,-3 5 3 0,1 1 1 0,5 2-2 0</inkml:trace>
  <inkml:trace contextRef="#ctx0" brushRef="#br0" timeOffset="71836.97">9267 12836 12 0,'-3'-2'0'0,"3"2"0"0,-5-3 0 0,5 3 0 0,-3-5 1 15,3 5-1-15,-5-5 1 0,5 5 13 0,0-3-1 16,0 3 0-16,-2-3 2 0,2 3 9 0,0 0 0 16,0 0 0-16,0 0 1 0,0 0 13 0,0 0 1 15,0 0 0-15,0 0 1 0,0 0-12 0,-3-5 0 16,3 5 0-16,0-3 1 0,0 3-6 0,0-3 1 16,0 3 0-16,3-2 0 0,-3 2 1 0,15 0 0 15,1 0-1-15,4-1 2 0,6-2-7 0,4-2 1 16,2-1 0-16,-7-2 0 0,1-2-3 0,-1 1 1 0,1 1-2 15,1 0 2-15,2 1-2 0,1 3 0 0,-4-3-1 16,2-1 2-16,-2-1-8 0,2-1 1 0,3 3-1 16,1-1 1-16,-1 3-2 0,1 0 0 0,-1-1 0 15,0-2 0-15,0 0-3 0,-3 2 1 0,1-2 0 16,1 0-1-16,-4 3-4 0,-2 2 2 0,-2 0-2 16,-3 1 1-16,-1 2-2 0,-5 2 0 0,-4-2 0 15,-1 0 0-15,-8 0-1 0,8 0 1 0,-8 0 0 0,3 0 0 16,-3 0-1-16,0 0 0 0,0 0 0 0,0 0-1 15,0 0-1-15,0 0 0 0,0 0-1 0,0 0 1 16,0 0 0-16,0 0 0 0,0 0 1 0</inkml:trace>
  <inkml:trace contextRef="#ctx0" brushRef="#br0" timeOffset="72436.75">10969 12571 389 0,'0'0'0'0,"0"0"0"16,-3 0 0-16,3 0 1 0,-5 0 0 0,5 0 0 16,-3 3 2-16,3-3 0 0,-6 4 1 0,6-4 0 15,-4 3 0-15,4-3 1 0,-4 3-1 0,4-3 1 16,-4 5-1-16,4-5-3 0,-3 1 2 0,3-1-2 0,-1 3 1 15,1-3-2-15,-5 0 0 0,5 0 0 0,-5 4 0 16,5-4-1-16,-3 1 1 0,3-1 0 0,0 2 0 16,0-2-1-16,0 0 0 0,0 0-1 0,0 3 2 0,0-3 0 15,0 3 0-15,0-3 0 0,1 3 0 0,-1-3 4 16,12 3-1-16,-12-3 1 0,17 7 0 0,-17-7 11 16,32 6 0-16,-11-4 0 0,-1-1 1 15,3-1 9-15,-3 0 2 0,4 0 0 0,2-1 0 0,-4-4-3 16,2 0-1-16,2-1 1 0,-1 3-1 0,-1-1-1 15,2 1-1-15,-4-1 0 0,2-3 2 0,-4 2-5 16,-2 1 0-16,-2-1 0 0,-3 0 1 0,-1 2-3 16,-4 3-1-16,-1-3 1 0,-1 1 1 0,-6 2-1 0,5-1 0 15,-5 1 1-15,5 0 0 0,-5 0-5 0,3 0 1 16,-3 0-1-16,3 0 2 0,-3 0-3 0,5 0 0 16,-5 0 0-16,0 0 0 0,0 0-2 0,0 0 0 15,0 0 0-15,-3 0 1 0,3 0-2 0,-4 0 0 16,4 0 0-16,-4 3 0 0,4-3-7 0,-8 5 1 0,8-5-1 15</inkml:trace>
  <inkml:trace contextRef="#ctx0" brushRef="#br0" timeOffset="74590.25">9224 12829 414 0,'0'0'0'0,"0"0"0"15,-2 0 0-15,2 0 2 0,-1-1 1 0,1 1-1 0,-5-3 2 16,5 3 0-16,0-2 1 0,0 2-1 0,0 0 1 16,0 0-13-16,0 0 0 0,0 0 0 15,0 0 1-15,0 0-12 0,0 0 0 0,0 0 0 0,0 0 1 0,0 0 0 16,1 3 1-16,-1-3 0 0,12 0 0 0,-12 0 3 15,17 0 1-15,-17 0-1 0,29-1 2 0,-29 1-150 16</inkml:trace>
  <inkml:trace contextRef="#ctx0" brushRef="#br0" timeOffset="74804.67">9429 12747 12 0,'8'-6'0'0,"-8"6"0"0,26-8 0 0,-26 8 0 15,33-2 0-15,-12 2 0 0,0-1 0 0,4-6 0 16,1-1 0-16,-4 0 0 0,2 0 0 0,-3-1 0 16,-1-1 0-16,-2 4 0 0,1 1 0 0,0 2 0 0,0 3 0 15,-4-3 0-15,-1 1 0 0,-1-1 0 0,-4-1 0 16,-4 0 0-16,0 3 0 0,-5 1 0 0,11 0 0 15,-11 0 0-15,8 0 0 0,-8 0 0 0,2 0 0 16,-2 0 0-16,3 0 0 0,-3 0 0 0,3 0 0 0,-3 0 0 16,0 0 0-16,0 0 0 0,0 0 0 0,0 0 0 15,0 0 0-15,0 0 0 0,0 0 0 0,0 0 0 16,0 0 0-16,0 0 0 0,0 0 0 0,0 0 0 16,0 0 1-16,0 0-1 0,0 0 1 0,0 0 0 15,0 0 0-15,0 0 0 0,2 1 1 0,-2-1-1 16,3 0 0-16,-3 0-1 0,3 0 0 0,-3 0 0 15</inkml:trace>
  <inkml:trace contextRef="#ctx0" brushRef="#br0" timeOffset="76353.45">12241 12585 12 0,'-3'0'0'0,"3"0"0"16,0 0 0-16,0 0 0 0,0 0 0 0,0 0 0 0,0 0 0 16,0 0 0-16,0 0 0 0,0 0 0 0,0 0 0 15,0 0 0-15,0 0 0 0,0 0 0 0,0 0 0 16,0 0 0-16,0 0 1 0,0 0-1 0,0 0 1 15,0 0 2-15,0 0 2 0,0 0-1 0,0 0 1 0,0 0 3 16,0 0 1-16,0 0-1 0,0 4 1 0,0-4 3 16,0 0 0-16,0 0 1 0,-2 0-1 0,2 0 8 15,0 0 1-15,0 0 1 0,0 0-1 0,0 0 2 16,0 0-1-16,0 0 0 0,0 0 2 0,0 0-3 16,0 0 1-16,0 0-1 0,0 0 0 0,0 0-5 15,0 1 0-15,0-1-1 0,8 0 1 0,-8 0-8 16,18 3 0-16,-18-3 0 0,24 0 1 0,-24 0-6 0,30 0 2 15,-14 0-2-15,-2-1 1 0,2-2-4 0,-3-1 0 16,3 1 0-16,1 0 2 0,-1 0-2 0,2 1 0 16,-2 1 0-16,-2-1 0 0,-1 1-2 0,-2-1 1 15,-1 2 0-15,1-3 1 0,-3 1-2 0,-4 1 0 16,4-1-1-16,-4 2 1 0,-4 0-2 0,9 0 0 0,-9 0 0 16,10 0 0-16,-10 0 0 0,11 0-1 0,-11 0 1 15,8 0 1-15,-8 0 0 0,5 0 2 0,-5 0 0 16,1 0 0-16,-1 0 0 0,3 0 1 0,-3 0 0 15,4 0 0-15,-4 0 0 0,1 0 0 0,-1 0 0 16,-1 0 1-16,1 0 1 0,0 0 2 0,0 0-2 16,-4 0 1-16,4 0 3 0,-3 0-1 0,3 0 1 15</inkml:trace>
  <inkml:trace contextRef="#ctx0" brushRef="#br0" timeOffset="78424.6">16846 12663 12 0,'0'0'0'16,"0"0"0"-16,0 0 0 0,0 0 0 0,1 0 0 15,-1 0 0-15,7 0 0 0,-7 0 0 0,0 0 0 16,0 0 0-16,0 3 0 0,0-3 0 0,0 2 0 16,0-2 0-16,6 3 0 0,-6-3 0 0,13 3 0 15,-13-3 0-15,16 5 0 0,-16-5 0 0,32 3 0 16,-15-1 0-16,-3-1 0 0,1 1 0 0,-1-1 0 0,2-1 0 15,2-1 0-15,1-2 0 0,3-2 1 0,2 0-1 16,1 2 1-16,-2 0 5 0,2-2-1 0,2-1 1 16,0-1 1-16,1 3 4 0,-3-3 1 0,-1 1-1 15,1 1 2-15,1 2 7 0,-1 1 0 0,-4-1 0 16,0 0 1-16,-4 3 7 0,-1-3 0 0,-3 1 0 16,0 2 0-16,-5 0 3 0,-2 2 2 0,-6-2-1 15,10-2 1-15,-10 2 4 0,5-1 0 0,-5 1 0 16,4 0 0-16,-4 0 1 0,2 0 1 0,-2 0 0 0,3 0 0 15,-3 0-4-15,3 0 1 0,-3 0-2 0,5 0 2 16,-5 0-2-16,2 0 0 0,-2 0-1 0,0 0 1 16,0 0-8-16,0 0 1 0,0 0-2 0,0 0 2 15,0 0-4-15,0 0-1 0,0 0 1 0,0 0 0 0,0 0-7 16,0 0 0-16,0 0-1 0,0 0 1 16,0 0-6-16,0 0 0 0,0 0 0 0,0 0 2 0,0 0-6 15,0 0 2-15,0 0-1 0,0 0 1 0,0 0-4 16,0 0 2-16,0 0 0 0</inkml:trace>
  <inkml:trace contextRef="#ctx0" brushRef="#br0" timeOffset="80570.77">16289 12736 351 0,'-3'0'0'0,"3"0"0"0,-3 0 0 0,3 0 15 15,-5 0 2-15,5 0 0 0,-1 0 0 0,1 0 40 0,0 1 2 16,0-1-1-16,0 4 0 0,0-4-2 0,0 3 2 16,0-3-2-16,0 3 1 0,0-3-47 0,-4 6 0 15,4-6 0-15,-3 10 1 0,3-10-5 0,0 12 1 16,0-12-2-16,-1 8 2 0,1-8-6 0,0 4 0 15,0-4 1-15,0 6 0 0,0-6-2 0,0 8 0 16,0-8 0-16,0 5 0 0,0-5-2 0,0 6 0 0,0-6 1 16,8 3 0-16,-8-3-2 0,4 3-1 0,-4-3 1 15,13-1 0-15,-13 1-3 0,26-11 0 0,-7 1 1 16,2-3 0-16,2-4-1 0,5-4-1 0,2-1 0 16,-1 2 2-16,-1 1-2 0,1 1 1 0,1-2-1 15,-3 1 2-15,2-2 0 0,-2 0 1 0,-1 4-1 16,-1-2 2-16,1 3 1 0,-6 2 1 0,1 0-2 15,-5 1 2-15,-2 0 0 0,-1 2 0 0,-2 2 0 16</inkml:trace>
  <inkml:trace contextRef="#ctx0" brushRef="#br0" timeOffset="81038.17">16583 12495 326 0,'0'0'0'0,"0"0"0"0,0 0 0 0,0 0 0 0,0 0 1 16,0 0-1-16,0-5 1 0,0 5-1 0,-4-3 0 15,4 3 0-15,0 0 0 0,0 0-1 0,0 0 1 16,0 0 0-16,0 0 0 0,0 0-1 0,0 0 0 15,0 0 0-15,0 0 1 0,0 0-1 0,-1 0 0 16,1 0-1-16,0 0 2 0,0 0-1 0,0 0 1 16,0 0 0-16,0 0 0 0,0 0 0 0,0 0 0 15,0 0 0-15,0 0 1 0,0 0 3 0,1 3-1 16,-1-3 1-16,12 5 0 0,-12-5 3 0,17 8 0 0,-17-8-1 16,26 11 2-16,-10-9 1 0,1-2 0 15,1-2 0-15,-2-1 0 0,1 0 39 0,2 0 1 0,-4 0-1 16,-1 1 1-16,-1 0 9 0,-1 2 2 0,-4 2-1 15,0-2 1-15,-1-2-11 0,-4 1 2 0,-3 1-2 16,8 1 2-16,-8-1-10 0,5 4 1 0,-5-4-1 16,5 4 2-16,-5-4-16 0,3 8 1 0,-2-1-1 0,1-1 1 15,-1 2-9-15,3 3 1 0,-4 3-1 0,0-3 1 16,0 2-6-16,0 1-1 0,0-1 1 0,0-2 0 16,0-2-4-16,0-1 1 0,0 0-1 0,0 0 1 15,0 0-3-15,-4 0 0 0,4-2-1 0</inkml:trace>
  <inkml:trace contextRef="#ctx0" brushRef="#br0" timeOffset="82004.95">14018 13281 853 0,'0'-2'0'0,"0"2"0"0,-3-6 0 15,3 6 32-15,0-13 0 0,0 13 0 0,-3-10 0 16,3 10 11-16,0-4 1 0,0 4-2 0,0-3 2 15,0 3-8-15,0-2 0 0,0 2 0 0,0 0 0 0,0 0-17 16,0 0 1-16,0 0-1 0,0 0 1 16,0 0 0-16,0 0-1 0,0 0 0 0,0 0 0 0,0 0 2 15,-2 3 0-15,2-3 1 0,-11 19-1 0,1 2 6 16,1 4 0-16,1 4 0 16,0-1 1-16,0 4 1 0,3-1 1 0,0 3 0 0,-3-4 0 15,2 1 0-15,0 3 2 0,-2-1-1 0,1-1 0 0,1-4-6 0,1-1 1 16,2-3 0-16,-2-2 0 15,-1-2-9-15,4-2 3 0,-1-1-1 0,0-1 0 0,-2 0-6 16,0 0 1-16,2-2-1 0,2-3 2 0,1-3-11 0,0-2 1 16,0-6-1-16,0 7 1 0,0-7-5 0,0 4 1 15,0-4 0-15,0 4 0 0,0-4-1 0,0 1 0 16,0-1 0-16</inkml:trace>
  <inkml:trace contextRef="#ctx0" brushRef="#br0" timeOffset="82570.92">14248 13358 1344 0,'0'-1'0'0,"0"1"0"0,4-4 0 15,-4 4 16-15,0-3 0 0,0 3 0 0,0-1 1 16,0 1 9-16,0 0 1 0,0 0-1 0,0 1 0 16,0-1-10-16,0 3 1 0,0-3 0 0,-4 16 0 0,0 3-12 15,-5 7 2-15,3-1-1 0,1-1 0 0,2-7-3 16,1 0 0-16,2 1-1 0,-5 1 2 0,2 1-4 16,0 1 1-16,1-2-1 0,2 0 1 0,0 2-1 15,0-2 0-15,0-2 0 0,2-1 0 0,1 0 0 16,2 0 0-16,1-4 0 0,-1-2 0 0,0-4 0 0,-1-3 0 15,-4-3 0-15,12 8 0 0,-4-3 0 16,1 0 0-16,-1 1 0 0,0-4 0 0,5-1 0 0,0-1 0 16,-1 0 0-16,-2 0 0 0,1-1-1 0,2-4 0 15,0-2-1-15,-1 1 1 0,0 0-1 0,0-1 0 16,1-7 0-16,0 0-1 0,0-3-4 0,-4-2 0 16,2-4-1-16,-1 1 1 0,-1 0-4 0,1-2 0 15,-1-1 0-15,-4 1-1 0,-2 2 3 0,-1 1 1 16,1 1 1-16,-3 1-1 0,-5 3 0 15,2 2 1-15,-2 0-1 0,1-1 2 0,-4 3 0 0,-3-1 0 16,1 0 1-16,-3 2 0 0,1 0 2 0,-4 0 0 0,3 0-1 16,-3 1 1-16,0-2 3 0,-2 4 0 0,2-2 0 15,2 2 1-15,-5 2 9 0,1 1 1 0,1 2 0 16,-1 2 1-16,-1-1 12 0,0 2 1 0,0 3 0 16,1 2-1-16,3 3 11 0,-1 1 1 0,-2 2-1 15,1 2 1-15,-1 0-4 0,2 1 1 16,0 2-1-16,7 1 2 0,1 1 0 0,1-1-1 0,6-3 1 15,-4-1 1-15,2-2-9 0,1-1 1 0,7-4 0 0</inkml:trace>
  <inkml:trace contextRef="#ctx0" brushRef="#br0" timeOffset="84806.49">15298 13274 766 0,'0'-1'0'0,"0"1"0"0,0-7 0 15,0 7 123-15,0-8 1 0,0 8-1 0,0-12 1 0,0 12-91 16,10-13 1-16,-10 13 0 0,8-13 1 0,-8 13-22 15,8-11 0-15,-8 11 1 0,12-11 0 0,-12 11-11 16,10-9 0-16,-10 9-1 0,14-8 2 0,-14 8-5 16,22-14 1-16,-22 14 0 0,29-10 0 0,-14 5-3 0,4 1 2 15,-3-1 0-15,1 2 0 0,-3-1 1 0,2 3 0 16,0 1 0-16,-1 1 0 0,-1 3 0 16,0 0 1-16,2 4-1 0,0 0 1 0,-1 6 1 15,-1 2 1-15,-1 3-1 0,-1 2 1 0,1 1 2 0,0 2-1 16,0 1 1-16,-5 2-1 0,1 2 1 0,-1-1 0 15,-3 2 0-15,0 0 0 0,-4 2 1 0,-1 3 0 0,-1-4-1 16,-1 6 2-16,-3 2 0 0,-6 4 0 0,2 0-1 16,1-2 1-16,-2-5 1 0,4-2 1 0,-1-3-1 15,1-1 1-15,1-3 4 0,-3-1 1 0,3-3-1 16,-2 1 2-16,2-6-2 0,0 1 2 0,2-4-1 16,-2-3 1-16,5-5-4 0,-3 0 1 0,3-7 1 15,-5 8-1-15,5-8-5 0,0 0 0 0,0 0-1 16,0 0 1-16,0 0-4 0,0 0 2 0,0-7-2 15</inkml:trace>
  <inkml:trace contextRef="#ctx0" brushRef="#br0" timeOffset="85089.65">15528 13640 1255 0,'0'-2'0'0,"0"2"0"0,0-3 0 0,0 3 14 15,1-3 0-15,-1 3 1 0,7-5-1 0,-7 5 15 0,6-6 0 16,-6 6 0-16,16-8 0 0,-16 8-12 0,29-14 1 16,-14 6-1-16,3 2 1 0,-4-1-15 0,2 1 1 15,0 0 1-15,0 1-1 0,2 0 0 0,-1 0-1 16,-1 1 1-16,5-1-1 0,0-2 0 0,1 1 2 15,2 0-1-15,-3-1 1 0,1 0-1 0,2-5 2 16,-4 1-1-16</inkml:trace>
  <inkml:trace contextRef="#ctx0" brushRef="#br0" timeOffset="85663">16973 13076 904 0,'0'0'0'16,"0"0"0"-16,0 0 0 0,0 0 4 0,0 0 1 0,0 0-1 16,0 0 1-16,0 0 1 0,0 0 0 0,0 0 0 15,0 0 1-15,0 0-6 0,0 0 0 0,0 0 0 16,0 0 0-16,0 0-2 0,0 0 1 0,0 0-1 16,0 0 1-16,0 0-5 0,0 0 1 0,0 0-1 15,-1 7 1-15,1-7 1 0,-8 27-1 0,3-5 1 16,-2 0 1-16,1 6 2 0,0 4 0 0,1-2 0 15,0-3 1-15,2-2 5 0,1-2 1 0,2-1 0 16,0 1 1-16,0 1 10 0,0 2 0 0,0-4 0 16,0 5 1-16,0-5 9 0,-3 2 1 0,2 1-1 0,-1 0 1 15,0 1-1-15,-2-1 1 0,0-1 1 0,1-4-1 16,-2-1 1-16,1 0 0 0,0-3 1 0,3-3 0 16,1-2-1-16,-3-2 2 0,1-2-2 0,2-4 2 15,0-3-6-15,5 3 1 0,-5-3 0 0</inkml:trace>
  <inkml:trace contextRef="#ctx0" brushRef="#br0" timeOffset="86221.4">17335 13106 1520 0,'0'0'0'0,"0"0"0"15,0 0 0-15,0 0 23 0,0-1 0 0,0 1 0 16,0-5 0-16,0 5 19 0,-3 3-1 0,3-3 1 16,-3 7-1-16,3-7-11 0,-2 19 2 0,-3-4-1 15,2 4 1-15,-2 4-19 0,-1 3 1 0,0 0-1 16,-1-4 2-16,2-1-4 0,1-2 1 0,-1-2 0 15,0 2 0-15,2-2 0 0,3 2 2 0,-3 0-2 16,1-1 1-16,2-2 2 0,2 1 0 0,1-1-1 16,0 1 1-16,2 1-3 0,-2 1 2 0,3-3-1 0,1 1 1 15,-2 0 2-15,-1 2 2 0,4-3 0 0,5-3 0 16,0-4 1-16,3-1 2 0,1 0-2 0,-4 0 1 16,3-2-6-16,-3-1 1 0,3-3 0 0,1-2 0 15,1-2-5-15,-1-1 1 0,2-2-1 0,2-4 1 16,0-2-7-16,-2-2 1 0,0-3-1 0,2-1 1 0,-4-4-4 15,1-1 0-15,-2 0 0 0,0 1 0 0,-7-1-1 16,1 0 0-16,-2 1 0 0,-2-1 0 0,-3 0-1 16,-1 1 1-16,-2-2 0 0,-2 1 0 15,1-1-2-15,-1 3 0 0,-4-1-1 0,-1 1 2 0,-1-1-1 16,0 0 0-16,-3 4 0 0,2 1 0 0,-1 2 1 0,-1 3 0 16,-2 0 0-16,1 1 1 0,-1 2 0 0,-3 0 0 15,0 4 0-15,-2 1 0 0,1 3 0 0,-2 1 0 16,0 2 0-16,-1 2 0 0,3 1 0 0,-1 1 1 15,1 2 0-15,-2 2 0 0,-2 4-1 0,0 2 2 16,4 0-1-16,-1 1 0 0,5-2-1 0,2-1 0 16,2-2 0-16</inkml:trace>
  <inkml:trace contextRef="#ctx0" brushRef="#br0" timeOffset="87326.09">19064 12942 791 0,'0'0'0'0,"0"0"0"16,0 0 0-16,0 0 58 0,-1 0 1 0,1 0 1 0,0 0-1 16,0 0-10-16,-3 0-1 0,3 0 0 0,0 0 2 15,0 0-19-15,-2 0 2 0,2 0-1 0,-3 1 1 16,3-1-17-16,-3 5 2 0,3-5-1 0,-7 25 1 15,4-1-9-15,-5 5 1 0,3 1 0 0,2 1 0 16,3 6-3-16,0 2 1 0,-2-1 0 0,1 0 0 0,-1 2-1 16,2 1 0-16,-4-1 0 0,0-2 1 0,0-2 0 15,-3-1 1-15,1-2 0 0,-2 0 0 0,0 1 2 16,0-3 0-16,0-4 0 0,0-3 1 0,0-5-2 16,2-3 1-16,2-3 0 0,1-4 0 0,0-3 1 0,1-2 0 15,2-4 0-15,0 3 1 0,0-3-3 0,0 3 0 16,0-3 0-16,0 0 0 0,0 0-4 0,0 0 0 15,0 0 0-15,5-6 1 0,2-2-3 0,-4-3 1 16,3-7-1-16</inkml:trace>
  <inkml:trace contextRef="#ctx0" brushRef="#br0" timeOffset="87804.65">19391 12956 1155 0,'0'-3'0'0,"0"3"0"16,-2-2 0-16,2 2 12 0,0 0 0 0,0 0 0 0,0 0 1 15,0 0 9-15,0 0 0 0,0 0 1 0,0 0 1 16,0 0-4-16,0 0 1 0,0 0-1 0,0 0 2 15,0 0-10-15,-3 0 1 0,3 0 1 0,-4 5-1 16,4-5-4-16,-12 6 1 0,12-6-1 0,-17 22 1 16,9-6-1-16,0 3 0 0,2 0 0 0,1 0 0 0,0 0 6 15,-1 0 1-15,1 0-2 0,2 0 2 0,3 0 9 16,3-4-1-16,0 0 1 0,2 1 1 0,1-3-1 16,2-2 0-16,3-2 0 0,4-1 1 0,4 0-1 15,-3 3-1-15,3-6 1 0,2 0 1 0,-1 1-3 16,1 1 1-16,3-1-1 0,-2-1 2 0,4-1-6 0,-1 1 1 15,2-2-1-15,-3 0 2 0,0-1-12 0,0 1 0 16,-2 2 0-16,-1 0 1 0,-2-1-7 0,-3 1 2 16,-3 0-2-16,-2 0 1 0,-3-1-4 0,-2 3 0 15,-6-7 0-15,4 8 0 0,-4-8 0 0,-4 8 0 16,-4 1 0-16,-4 2 0 0,-7 5 0 0,-2 1 0 0,-2 1 0 16,-2-1 0-16,-1-1 0 0,-4-2 0 15,0 1 0-15,3-1 0 0,-2-1 0 0,4-1 0 0,1-2 0 16,1-4 0-16,4-3-1 0,2-1 1 0,2-2 0 15</inkml:trace>
  <inkml:trace contextRef="#ctx0" brushRef="#br0" timeOffset="88077.6">19511 12864 1318 0,'0'2'0'0,"0"-2"0"0,0-2 0 0,0 2 28 15,0-5 0-15,0 5 0 0,0-3 0 0,0 3 14 16,0-1-1-16,0 1 1 0,0 0 1 0,0 0-3 16,0 0 1-16,0 0 1 0,0 0-1 0,0 0-15 15,0 0 1-15,0 0 0 0,11-2 0 0,5-1-10 16,6-5 0-16,5 0 0 0,5-1-1 0,1-3-3 0,3 0-1 15,3-2 0-15,3-1 2 0,1 1-5 16,-2 0 1-16,6-2-1 0</inkml:trace>
  <inkml:trace contextRef="#ctx0" brushRef="#br0" timeOffset="89142.23">13817 13933 12 0,'0'0'0'16,"0"0"0"-16,0 3 0 0,0-3 120 0,0 3 0 16,0-3 0-16,0 3 0 0,0-3-58 0,0 0 1 15,0 0 0-15,0 0-1 0,0 0-48 0,0 0 0 16,0 0 0-16,0 0 1 0,0 0-12 0,0 0 1 0,0 0 0 15,0 0 0-15,0 0-4 0,0 0 0 0,0 0 0 16,5 2 0-16,-5-2 4 0,10 0 0 0,-10 0 1 16,16 5-1-16,-16-5 16 0,33 1 0 0,-9-1 1 15,-3-1 0-15,4-2 28 0,1-1 2 0,-2 1-2 16,1-2 2-16,2-1 5 0,5 0 0 0,-3 1 0 16,1 0 0-16,-1 1-11 0,-2-3 0 0,2 1 0 15,-1 1 1-15,1 0-24 0,-2 1 1 0,0-1-1 16,-1 0 1-16,-1-1-12 0,1-2 0 0,-2-2 0 0,-2 2 0 15,-1 4-5-15,-2 2 1 0,-2-1 0 0,-4 0-1 16,-5 0-2-16,-2 1-1 0,-6 2 0 0,8-3 1 16,-8 3-2-16,7-3 0 0,-7 3 0 0,1-2 2 15,-1 2-1-15,0 0 1 0,0 0-1 0,-1 3 1 16,1-3 2-16,-13 5 0 0,0-3-1 0,-3 2 1 16,-8 3-5-16,-3 1 0 0,3 0 0 0</inkml:trace>
  <inkml:trace contextRef="#ctx0" brushRef="#br0" timeOffset="89565.83">13859 14034 878 0,'0'0'0'15,"0"0"0"-15,1-5 0 0,-1 5 11 0,4-3 1 0,-4 3-1 16,3-4 0-16,-3 4 3 0,0-2-1 0,0 2 0 15,0 0 2-15,0 0-7 0,0 0 0 0,0 0 0 16,0 0-1-16,0 0-3 0,1 0 0 0,-1 0 1 16,8 3-1-16,-8-3-1 0,3 3-1 0,-3-3 0 15,13 3 1-15,-13-3 2 0,13 4 1 0,-13-4-1 16,18 1 1-16,-18-1-1 0,22 0 2 0,-3-1 0 16,-3-4 0-16,3-1-1 0,3-2 2 0,2 0 0 15,0-3 0-15,0 0 0 0,2-2 0 0,1-1-1 16,0 1 2-16,0 2 3 0,0 0 0 15,2 1 0-15,1 1 1 0,-5-1-1 0,4 1 1 0,-3 1 0 0,-4 0 0 16,-1 2 0-16,-2 1-1 0,-2 2 0 0,-1 0 1 16,2-1-2-16,-5 1 0 0,-2 2 0 0,-2-1 1 15,-9 2-2-15,8 0 0 0,-8 0 0 0,3 2 1 0,-3-2-2 16,2 0 0-16,-2 0 0 0,0 0 0 0,0 0-3 16,0 0-1-16,0 0 1 0,0 0-1 0,0 0-1 15,-3 1 0-15,3-1 1 0,-10 7-1 0,-6-4-3 16,-1 3 2-16,-6 0-2 0,4-1 1 0,2-2-2 15,-1-1 1-15,2 1 0 0</inkml:trace>
  <inkml:trace contextRef="#ctx0" brushRef="#br0" timeOffset="90504.73">14111 12679 766 0,'0'-2'0'0,"0"2"0"0,1-1 0 16,-1 1 10-16,2 1 0 0,-2-1 0 0,0 0 0 0,0 0 12 16,-2 0 0-16,2 0 1 0,0 0-1 15,0 0-5-15,0 0 1 0,0 0 0 0,0 0 0 16,0 0-8-16,0 0 0 0,0 0 0 0,-1 0 1 0,1 0 2 15,0 0-1-15,0 0 0 0,0 0 2 0,0 0 0 16,0 0 2-16,0 0-1 0,0 0 0 0,0 0 10 16,0 0 0-16,0 0-1 0,0 2 2 0,0-2 4 15,-5 8 2-15,5-8-1 0,-8 30 1 0,0-6 1 0,-2 7 2 16,2-2-1-16,2-2 1 0,1-4-8 0,0 0 0 16,1-1-1-16,-4 2 3 0,3-1-3 0,-3 1 1 15,3-2 0-15,-3-3 1 0,2 0-3 0,-1 0 0 16,3-3-1-16,0-3 1 0,0-4 2 0,4-1 0 15,0-2 0-15,0-1 1 0,0-5-10 0,-4 5 1 0,4-5-1 16,-1 3 1-16,1-3-14 0,0 3-1 0,0-3 1 16,-2 3 0-16,2-3-5 0,0 2 0 0,0-2 0 15,2-5 1-15,-2 5-1 0,9-6 0 0,-1-2 0 16</inkml:trace>
  <inkml:trace contextRef="#ctx0" brushRef="#br0" timeOffset="90788.69">14179 12687 1042 0,'-1'-3'0'0,"1"3"0"16,0-8 0-16,0 8 15 0,0-2-1 0,0 2 1 0,0-5 0 15,0 5 14-15,0 2-1 0,0-2 0 16,3 0 0-16,-3 0-2 0,4 3 0 0,-4-3 1 0,0 0 0 16,0 0-14-16,0 0-1 0,0 0 0 0,0 3 2 15,0-3-6-15,4 8 0 0,-4-8-1 0,9 32 1 16,-4-5 0-16,3 1 1 0,0 1-1 0,0-4 1 0,-2-1 2 15,2-2 1-15,0 0 0 0,-1 2 0 16,-1 0 2-16,0-1 0 0,4 1 1 0,-2-2-1 0,0-3 2 16,0 2 0-16,1-2-1 0,-4 0 2 0,0-2 0 15,1-1 0-15,-1-2 0 0,-3 2 0 0,-1-3 11 0,1 3 0 16,1-7 0-16,-3-2 0 0,0-7 3 0,0 3 2 16,0-3-1-16,0 3 1 0,0-3-5 0,0 0 1 15,0 0-1-15</inkml:trace>
  <inkml:trace contextRef="#ctx0" brushRef="#br0" timeOffset="91093.59">13972 13015 1470 0,'2'-2'0'0,"-2"2"0"15,3-3 0-15,-3 3 37 0,3-3 0 0,-3 3 0 0,5-2 1 16,-5 2 24-16,0 0 0 0,0 0 0 0,0 0 1 16,0 0-42-16,0 0 1 0,0 0-1 0,0 0 0 15,0 0-19-15,0 0 2 0,0 0-1 0,0 0 1 16,0 0-4-16,0 0 1 0,0 0-1 0,8 0 1 0,-8 0-1 15,17 0 0-15,4 0 0 0,1-6 1 0,10-4-1 16,3-1 0-16,2 0 0 16</inkml:trace>
  <inkml:trace contextRef="#ctx0" brushRef="#br0" timeOffset="92754.44">15245 12959 12 0,'0'0'0'0,"0"0"0"16,0 0 0-16,0 0 100 0,0-1 1 0,0 1 0 16,0-2 0-16,0 2-71 0,0-5 0 0,0 5 1 15,0 2 0-15,0-2-31 0,0 3 1 0,0-3 0 16,-1 3 0-16,1-3-8 0,0 0 0 0,0 0-1 16,-3 3 1-16,3-3-23 0,-2 0 0 0,2 0-1 0,-2 2 2 15,2-2 13-15,0 0 1 0,0 0-1 0,0 1 0 16,0-1 13-16,0 0 1 0,0 0-2 0,0 2 2 15,0-2 5-15,0 0 1 0,0 0-1 0,2 0 1 0,-2 0 20 16,13 2 1-16,-13-2 0 0,25-5-1 16,-2 0 14-16,4-1 2 0,0 1-2 0,-2-3 1 0,-1 0 8 15,-1-1 2-15,-1 1-2 0,-1 1 1 0,1 1-8 16,-1 3 2-16,-4-5-1 0,2 0 1 0,0 0-6 16,1 0 0-16,-3 2 0 0,1 1 1 0,-2 0-10 0,-1 4 1 15,-2-4-1-15,-3 2 1 0,-4 1-7 0,-1 1 0 16,-5 1 1-16,6-3 0 0,-6 3-6 0,3 0 1 15,-3 0-2-15,4 0 2 0,-4 0-3 0,1 0-1 16,-1 0 1-16,0 0-1 0,0 0-2 0,0 0 2 16,0 0-2-16,0 0 1 0,0 0-4 0,-1 0 1 15,1 0-1-15,-5 0 1 0,5 0-4 0,-3 0 2 16,3 0-1-16</inkml:trace>
  <inkml:trace contextRef="#ctx0" brushRef="#br0" timeOffset="93188.43">15292 12593 866 0,'1'0'0'0,"-1"0"0"0,5 0 0 0,-5 0 9 16,0 0 1-16,0 0-1 0,2 0 1 0,-2 0 5 16,6 0 0-16,-6 0 0 0,6-4 1 0,-6 4-11 15,13-7 1-15,-13 7-1 0,24-11 1 0,-24 11-6 0,30-11 0 16,-14 5 0-16,0 1 0 0,-3 2 0 0,1 0 0 15,1 1 0-15,1 2 0 0,1 3 0 0,2 0 0 16,0 2 0-16,-1 3 0 0,-1 2 1 0,3 1 0 16,-6 1 0-16,0 1 2 0,-1 1 0 0,-3 4 0 15,-1-2 1-15,-3 1-1 0,-1-1 4 0,-2 0 0 16,-1-1-1-16,1 1 2 0,-3-1 2 0,-3-3 1 0,1-1 0 16,2-1 0-16,-3-2 2 0,2-2 1 0,1-6-1 15,-4 10 1-15,1-4-1 0,2 0 2 0,-2 1-1 16,-2-1 1-16,-2 0-5 0,1 1 0 0,-2-1 0 15</inkml:trace>
  <inkml:trace contextRef="#ctx0" brushRef="#br0" timeOffset="93404.65">15579 12706 1180 0,'0'0'0'0,"0"0"0"0,0 0 0 0,0 0 8 16,0-5 0-16,0 5 0 0,3-3-1 0,-3 3 9 15,5 3 1-15,-5-3 0 0,9 3 0 0,-9-3-4 16,26 7 1-16,-7-7-1 0,3-2 2 0,2-1-14 16,3-2 0-16,0-1 0 0</inkml:trace>
  <inkml:trace contextRef="#ctx0" brushRef="#br0" timeOffset="93939.79">17029 12950 979 0,'2'-2'0'16,"-2"2"0"-16,8-6 0 0,-8 6 2 0,11-3 1 15,-11 3-1-15,19-8 1 0,-19 8 4 0,24-15 0 16,-24 15-1-16,25-14 2 0,-25 14-4 0,24-9 0 16,-24 9 0-16,30-10 0 0,-15 5-3 0,1 1 0 15,0 0 0-15,0 0 1 0,-4 2-2 0,-2 1 0 16,3-3 0-16,1 1 1 0,4 0-1 0,-3 0 0 0,3-5 0 15</inkml:trace>
  <inkml:trace contextRef="#ctx0" brushRef="#br0" timeOffset="94539.84">17386 12483 892 0,'0'0'0'0,"0"0"4"15,0 0 2-15,0 0-2 0,-2-15 2 0,2 15 13 16,0-3 1-16,0 3 0 0,0 2 1 0,0-2 10 15,5 3 0-15,-5-3 1 0,5 8-1 0,-5-8-8 0,0 22 0 16,0-3 1-16,-3 2-1 0,1-1-2 0,-1 5 0 16,0 1 0-16,-2-4 1 0,0-3 0 0,0-2 2 15,2-1-1-15,2 0 1 0,1 1-4 0,0 1 1 16,-2-4 0-16,0-1 1 0,2-2-9 0,-3 0 1 16,2-2-1-16,1-2 2 0,0-7-6 0,0 1 1 0,0-1-1 15,0 0 1-15,0 0-4 0,0 0-1 0,0 0 1 16,0 0-1-16,0 0-1 0,0 0 0 0,0 0 1 15,1-6-1-15,4-3-3 0,1-3 0 0,-1-2 1 16,-2-3 0-16,2-2-3 0,2 0 0 0,1 1-1 16,-2 1 1-16,-1 0-13 0,-1 1 0 0,3-3 1 15,2 1-1 1,-1-1-24-16,2-1 1 0,0 1 0 0,-3 1 0 0,5 1-11 0,-4 1 0 0,0 0-1 16,0 2 1-16,1 1 5 0,-4 5 1 0,0 0-1 15,-2 2 2-15,-3 6 14 0,5-5 0 0,-5 5 0 16,6-3 1-16,-6 3 10 0,5-1 2 0,-5 1-1 15,6 6 1-15,1 3 8 0,-1-1 0 0,0 8 1 0,-1 5-1 16,0 6 6-16,0 4 0 0,-2 1 0 0,0 0 0 16,-3-2 5-16,2-2-1 0,-1 1 1 0,1-1 0 0,-1-4 13 15,1 0 0-15,0-2 0 0,1-1 0 0,-3-4 9 16,1-1 0-16,1-4 0 0,0-2 0 0,-2-10 1 16,3 6 1-16,-3-6-1 0,5 3 1 0,-5-3-6 15,0 0-1-15,0 0 1 0</inkml:trace>
  <inkml:trace contextRef="#ctx0" brushRef="#br0" timeOffset="94781.4">17423 12669 1155 0,'0'0'0'0,"0"0"15"0,0 0 0 0,0 0-1 16,-2 8 1-16,2-8 11 0,0 2-1 0,0-2 1 15,0 3 0-15,0-3 0 0,2 3 0 0,-2-3-1 16,12-1 1-16,-12 1-12 0,26-5 0 0,-9 2 1 16,7-2-1-16,2-3-3 0,7-1-1 0,1 1 0 15</inkml:trace>
  <inkml:trace contextRef="#ctx0" brushRef="#br0" timeOffset="95555.79">18962 12910 703 0,'0'0'0'0,"0"0"0"0,-3-5 0 0,3 5 44 15,-1-4 1-15,1 4-1 0,-4-2 0 0,4 2 14 16,-3-5-1-16,3 5 0 0,-3-1 1 0,3 1-26 15,-3 0-1-15,3 0 1 0,0 0 0 0,0 0-18 16,-2 0-1-16,2 0 1 0,0 0-1 0,0 0-5 0,0 0 0 16,0 0 0-16,0 0 0 0,0 0-1 15,0 0 1-15,0 0 0 0,0 0 0 0,0 0 10 0,0-4 0 16,0 4 0-16,13-9 0 0,6-1 6 0,3 1 1 16,4-1 0-16,1 1 0 15,6-2-11-15,-2 1 2 0,1-2-2 0,0 1 2 0,-1 1 0 0,0 1 1 16,-1-1-2-16,0 1 2 0,2-1-8 15,0 1 1-15,-2 1-1 0,-3 0 1 0,-1 1-3 0,-2 4 0 0,-2 0 0 16,-1 0-1-16,-2 1 3 0,0 1 0 0,-6-1 0 16,-5 1 0-16,-2-1 4 0,-3 0-1 0,-3 2 0 15,4-1 1-15,-4 1 0 0,3 0 1 0,-3 0-1 16,3 0 0-16,-3 0 1 0,0 0-1 0,0 0 1 16,0 0 0-16,0 0-1 0,0 0-1 0,0 0 1 15,0 0 0-15,0 0-5 0,0 0 0 0,0 0 0 16,0 0-1-16,0 0-4 0,0 0-1 0,0 0 0 15</inkml:trace>
  <inkml:trace contextRef="#ctx0" brushRef="#br0" timeOffset="96006.87">20355 12589 1569 0,'0'0'0'0,"0"0"12"0,0 0 0 0,0 0 0 16,0-5 1-16,0 5 19 0,0 0 2 0,0 0 0 16,0 1-1-16,0-1-4 0,0 4 1 0,0-4-1 15,0 20 1-15,-3 4-13 0,0 6 1 0,-2 3-1 16,-1 2 1-16,-2 3-4 0,0 3 1 15,-3 0-1-15,1-1 2 0,-1 1-1 0,1-1 0 0,1-2 1 0,-1-2 0 16,1-4-5-16,-1-2 1 0,2-2 1 16,2-1-1-16,1-4-5 0,0-3 0 0,1-4-1 0,0-3 1 15,3-7-5-15,1-4 1 0,0-2-1 0,-3-2 0 16,3 2-2-16,0-6 0 0,3-4 0 0</inkml:trace>
  <inkml:trace contextRef="#ctx0" brushRef="#br0" timeOffset="96272.95">20263 12547 1431 0,'2'0'0'15,"-2"0"0"-15,4 0 0 0,-4 0 13 0,0 0 0 16,0 0 0-16,7-4 0 0,-7 4 13 0,9-7 0 15,-9 7-1-15,24-12 2 0,-5 4 15 0,2 0 1 0,0 0-2 16,-2 2 2-16,-2 2-29 0,1-2 1 0,1 1-1 16,-1 1 2-16,2-1 0 0,1 0 0 0,-3 2-1 15,-3-2 2-15,1 4-2 0,-3-1 0 0,2 0 0 16,-1 1 1-16,0-1-8 0,2 2-1 0,-3 2 1 16,0-1 1-16,-4 1-9 0,2-2 1 0,-3 0 1 15</inkml:trace>
  <inkml:trace contextRef="#ctx0" brushRef="#br0" timeOffset="96556.06">20363 12910 1494 0,'2'-2'0'0,"-2"2"0"0,5-1 0 0,-5 1 11 16,1-3 2-16,-1 3-2 0,2 0 1 0,-2 0 13 16,6 0 1-16,-6 0 0 0,10 1 0 0,-10-1 8 0,17 0 2 15,-17 0-1-15,16 3 1 0,-16-3-6 16,18 4 2-16,-18-4-1 0,17 0 0 0,-17 0 3 0,20 0 1 16,-20 0 0-16,19-2 0 0,-19 2-2 0,24-9 1 15,-9 2-1-15,6-1 2 0,0-3-10 0,4-1 0 16,1-1-1-16</inkml:trace>
  <inkml:trace contextRef="#ctx0" brushRef="#br0" timeOffset="98023.6">21054 13763 1269 0,'4'-3'0'0,"-4"3"0"16,7-8 0-16,-7 8 5 0,1-6 2 0,-1 6-1 0,15-13 0 15,-15 13 12-15,33-23 1 0,-12 12 0 0,0 1 1 16,-1 1-6-16,1 1 2 0,-2 0 0 0,-1 1-1 15,-2 3-5-15,1-1 0 0,-3 0 1 0,6 0-1 0,-3-1-4 16,4-2 1-16,0 2 0 0,-1-4 0 0,1 1-2 16,1-1 1-16,2-1-1 0,-3 5 2 0,-5 3-2 15,1 3 0-15,-2 0 1 0,-3 0 0 0,-2 3-6 16,-4 2 1-16,-6-5-1 0,7 12 1 0,-6-5-3 0,1 2 0 16,-5 4 1-16</inkml:trace>
  <inkml:trace contextRef="#ctx0" brushRef="#br0" timeOffset="98213.09">21026 14044 1017 0,'-8'1'0'15,"8"-1"0"-15,-16 2 0 0,16-2 3 0,-6-8 0 16,6 8 0-16,-3-2 1 0,3 2 0 0,0 0 2 0,0 0-2 16,2 2 2-16,-2-2 6 0,7 3 1 15,-7-3-1-15,29-1 0 0,-6-3-1 0,5 1 2 0,2-2-1 16,4-2 1-16,-1-3 9 0,1 1 2 0,-1-3-2 15,1 0 2-15,-1-4 4 0,-4 2 0 0,3-2 0 16,1 2 1-16,2-2-4 0,4 0-1 0,-4 0 1 16</inkml:trace>
  <inkml:trace contextRef="#ctx0" brushRef="#br0" timeOffset="99146.61">22614 13349 1344 0,'-2'0'0'0,"2"0"0"15,2 0 0-15,-2 0 8 0,5 0 1 0,-5 0 0 16,3-2 0-16,-3 2 9 0,5-6 0 0,-5 6 0 16,8-5-1-16,-8 5-4 0,17-8-1 0,-17 8 1 15,15-6-1-15,-15 6-5 0,6-7-1 0,-6 7 1 0,1-4 1 16,-1 4 0-16,4-4 0 0,-4 4-1 0,0 0 1 15,0 0 13-15,0 0-1 0,0 0 0 0,0 0 1 16,0 0 10-16,0 0 0 0,0 0-1 0,-2 2 2 16,2-2 2-16,-3 5 1 0,3-5 0 0,-21 25 1 0,5-3-5 15,-1 5 2-15,1 0-2 16,1 2 2-16,3-1-13 0,-1 1 0 0,-3-1 1 0,0-1 0 0,0-2-8 16,2 1 2-16,1-1-1 0,-1-1 1 0,-1-5-1 0,1-2-1 15,3-3 0-15,3-1 1 0,0-2-4 16,1-1 0-16,3-4 0 0,2-1 1 0,2-5-5 0,0 5 0 15,0-5-1-15,0 3 1 0,0-3-3 0,0 0 1 16,0 0-1-16,0 0 0 0,0 0-3 0,0 0 1 16,0 0-1-16,0 0 2 0,0 0-4 0,0 0 1 15,0 0 0-15,5-8 1 0,3-5-9 0,1-4 0 16,3-5 0-16,-4-4 1 0,4-1-20 0,-2-6 0 16,1 1 0-16,2 2 0 0,1 3-1 0,-1 0 0 0,0 1 0 15,-1-1 1-15,3-2-8 0,-3-1 0 0,1 2 0 16,5 2 0-16,1 2 14 0,0-1-1 15,0 1 1-15,-3 2 0 0,2 3 7 0,-1 2-1 0,-1 1 0 16,0 2 2-16,-2 4 6 0,-1 2 0 0,-3 4 0 16,-2 2 0-16,-8 2 5 0,8 2-1 0,-8-2 1 15,8 6 1-15,0 0 1 0,0 2 0 0,1 5-1 16,2-1 1-16,2 4 0 0,1 5 1 0,-1-4 0 16,-2 4 0-16,0-2 0 0,1 1 1 0,-3 3-1 15,-1-1 1-15,2 2 5 0,-4 1 0 0,0 2-1 0,-1 0 1 16,0 0 7-16,-2 0 1 0,0-1-1 0,-1 1 1 15,-2 0 4-15,-2-5 1 0,4-1-1 0,0-2 1 16,-2-3-1-16,0-3 0 0,0-2 0 0,-2-2 0 0,0-3-3 16,2-1 2-16,0-5 0 0,-1 10 0 0,1-10-4 15,-3 9 1-15,3-9-1 0,-4 8 2 0,4-8-5 16,-3 0 1-16,3 0 0 0,-3 3 1 0,3-3-8 16,-3 3 2-16,3-3-2 0</inkml:trace>
  <inkml:trace contextRef="#ctx0" brushRef="#br0" timeOffset="99425.91">22600 13551 1595 0,'1'-1'0'0,"-1"1"0"16,8-3 0-16,-8 3 17 0,5-5 0 0,-5 5 0 15,13-7 0-15,-13 7 7 0,20-11 1 0,-20 11 0 16,26-15-1-16,-26 15-9 0,24-16 0 0,-8 8-1 16,0 0 2-16,1 0-14 0,2 2 0 0,4-5 1 15,1 1 0-15,1 2-2 0,1-3 0 0,-1 2 0 16,-1-4 2-16,0 0-2 0,1-1 0 0,-4 0 0 16,3 1 1-16,0 2-2 0,0 0 1 0,0 0-1 15,0 0 1-15,3-2-1 0,-3-1 0 0,1 1 0 16</inkml:trace>
  <inkml:trace contextRef="#ctx0" brushRef="#br0" timeOffset="99859.92">23448 13209 866 0,'-2'0'0'0,"2"0"0"0,0-4 0 0,0 4 10 16,-3-12 1-16,3 12 0 0,-7-7 1 0,7 7-7 0,-6-5 2 15,6 5 0-15,-11-3-1 0,11 3 2 0,-10-7 1 16,10 7 0-16,-5-4 0 0,5 4-4 0,-4-7-1 16,4 7 1-16,-4-5 0 0,4 5-1 0,-3-6 0 15,3 6-1-15,-1-6 2 0,1 6 1 0,4-8-1 16,-4 8 1-16,16-19-1 0,-16 19 7 0,32-30 0 16,-13 19 0-16,2-2 1 0,-5 5 11 15,2-1 1-15,-1 2 0 0,1 3-1 0,-1-1 15 0,1 2-1 16,-2-2 0-16,0 3 0 0,-2 2 5 0,-1 3 0 0,-2 1 0 15,0-4 1-15,-1 3-3 0,-2-2 2 0,3 4 0 16,0 3-1-16,3 5-5 0,2 1 0 0,-1 3 0 16,-4 2 0-16,-3 7-7 0,-2-3 0 0,0 4 0 15,-4 3 1-15,0 4-16 0,-1 1 2 0,-2-1-1 16,-3 1 1-16,-5 0-7 0,-2 1 1 0,-2 1-1 16,-1-1 1-16,-1 1-4 0,1 1 0 0,-2-3-1 15,0-4 2-15,0-2-4 0,0-2-1 0,2-4 0 16,1 0 1-16,0-3-3 0,2-1 0 0,2-1 0 15,-1-4 1-15,0-3-2 0,1 0 0 0,4-2 0 16,-1-2 0-16,6-7-1 0,0 1 0 0,0-1 0 0,0 0 1 16,0 0-4-16,0 0-1 0,0 0 1 0</inkml:trace>
  <inkml:trace contextRef="#ctx0" brushRef="#br0" timeOffset="100138.76">23537 13480 1520 0,'-2'0'0'0,"2"0"0"0,0 0 0 0,0 0 9 0,0 0 1 15,0 0 0-15,0-3 0 0,0 3 9 0,0-3 2 0,0 3-1 16,0 0 0-16,0 0 1 0,0 0 1 0,0 0-1 15,0 0 1-15,0 0-10 0,0 0-1 0,0 0 0 16,7-2 0-16,-7 2-2 0,23-14 0 0,-2 1 0 16,3-1 1-16,5-3-3 0,3-2 0 0,1 0 0 15,1 1 0-15,-3 2-2 0,1 2 1 16,0 0-1-16,0 0 1 0,2 1-6 0,1 0 0 0,-2 2 0 16</inkml:trace>
  <inkml:trace contextRef="#ctx0" brushRef="#br0" timeOffset="100944.83">24335 13103 841 0,'2'0'0'0,"-2"0"0"16,1-5 0-16,-1 5 6 0,0-1 0 0,0 1 0 16,0 0 1-16,0 0 3 0,0 0 1 0,0 0 0 15,0 0 1-15,0 0-3 0,0 0 0 0,0 0 0 16,0 0 0-16,0 0-5 0,-1-2 0 0,1 2 1 16,-2-3-1-16,2 3 10 0,0-3 1 0,0 3-1 15,-1-3 1-15,1 3 7 0,-2-3 1 0,2 3-1 16,-3 1 2-16,3-1 6 0,-3 3 0 0,3-3 0 15,-21 35 2-15,3-3-1 0,-2 11 2 16,-3-1-1-16,1 3 1 0,0-3-2 0,-2 0 2 0,2-1-1 0,-4 2 1 16,1-1 5-16,-1 1 0 0,2-5 0 0,3-3 2 15,4-5-8-15,-1-3 1 0,2-3-1 0,4-4 2 16,1-4-12-16,3-3 1 0,1-4-1 0,2-2 1 16,5-7-10-16,-4 4 2 0,4-4-1 0,-4 2 1 0,4-2-9 15,-3 0-1-15,3 0 1 0,-3-2 0 0,1-4-5 16,-1-2 1-16,3-6-1 0,0-4 1 0,0-1-2 15,0-8 0-15,0 2 0 0,0 1 0 0,0 1-1 0,3 0 1 16,2 1 0-16,2-1 0 0,1-3-2 0,0 1 0 16,0 0-1-16,1-1 2 0,1 1-3 0,-1 1 0 15,2-1 1-15,2-2 0 0,1-2-2 0,2-1 1 16,2 0-1-16,-1 3 2 0,1-1-2 16,1-1 2-16,0 1 0 0,-1 4-1 0,-1 2 2 0,1 3 0 15,-1 3 0-15,-1 2 0 0,-1 3 2 0,-3 1 0 16,0 4 0-16,-1 1 0 0,-2 5 0 0,-2 0 2 0,-7 0-2 15,11 0 1-15,-3 2 0 0,0 1 1 0,0 2 0 16,1 3 0-16,6 3 2 0,-3 3-1 0,1 2 1 16,-2 0-1-16,-1 3 3 0,-2 1-1 0,0 2 1 15,0 2-1-15,1 3 2 0,-4 1 0 0,0 3 0 16,0-1 0-16,1 1-2 0,-4 4-1 0,-1-2 1 16,-1-1 1-16,-3 0-4 0,0 1 0 0,-2-1 0 15,0-4 2-15,-1-1-3 0,0-2 0 0,-1-1 0 16,-1-2 0-16,0-3-1 0,2-6 0 15,-2-2 0-15,3-1 1 0,5-10-1 0,-5 7 0 0,5-7 0 16</inkml:trace>
  <inkml:trace contextRef="#ctx0" brushRef="#br0" timeOffset="101258.48">24166 13434 1168 0,'-3'0'0'0,"3"0"0"0,-3-3 0 0,3 3 9 0,0 3 1 16,0-3 0-16,-3 0 0 0,3 0 8 0,-3 2 1 16,3-2 0-16,-5 1 0 0,5-1-4 0,-2 0 0 15,2 0 0-15,-3 0 1 0,3 0-6 0,-3 0 0 16,3 0 0-16,-3 0 0 0,3 0-3 0,-4 0 1 15,4 0 0-15,4 0-1 0,-4 0-1 0,16-3 1 0,1-3 0 16,7-2-1-16,9-2-2 0,7-1 0 0,0 0 1 16,-2 2-1-16,-4-2 2 0,-2 0-1 0,-2 1 1 15,0 1 0-15,1-1-1 0,-3 2 2 16,1 0 0-16,-2 0-1 0,-1 2 0 0,-2 1 1 0,-2 0-2 16</inkml:trace>
  <inkml:trace contextRef="#ctx0" brushRef="#br0" timeOffset="101698.01">25053 13110 1419 0,'0'0'0'16,"0"0"0"-16,0 0 0 0,0 0 14 0,0 0 0 15,0 0 0-15,0 0 0 0,0 0 14 0,0 0 1 16,0 0 1-16,0 0-1 0,0 0 22 0,0 0 1 15,0 0 0-15,0 0 0 0,0 0-11 0,0 0-1 0,0 0 1 16,0 9-1-16,0-9 0 0,0 36 1 16,0-10-1-16,-2 2 1 0,0 2-6 0,-1 5 3 0,-2 2-3 15,-1-3 2-15,-2-2-7 0,-2 0 0 16,-1 1-1-16,0 2 1 0,2 0-2 0,1 0 1 0,0-2-1 16,-2-3 1-16,-1-3-5 0,0-2 2 0,0-1 0 15,-1 0 0-15,1-2-9 0,0-3 0 0,2-2-1 16,2-1 2-16,-2-3-8 0,1-2 1 0,1-2-1 15,3-2 1-15,4-7-12 0,-4 3 1 0,4-3-1 16</inkml:trace>
  <inkml:trace contextRef="#ctx0" brushRef="#br0" timeOffset="102042">24965 13239 1470 0,'1'-1'0'0,"-1"1"0"0,7-11 0 0,-7 11 12 0,8-21 0 16,-8 21 1-16,17-25-1 0,-17 25 8 0,24-29 1 16,-11 12 0-16,0 3 0 0,1 1-6 0,2 2 0 15,0 0 1-15,2 1 0 0,-4 1-1 0,2 1 1 16,1 0 0-16,2 0 0 0,-3-1 3 0,4 1 1 15,2-2-1-15,2 4 1 0,1 1 3 0,2 2 0 16,0 0 0-16,-1-2 0 0,-2-1 3 0,-2 1 0 0,0 2 0 16,1 3-1-16,-2 1-2 0,-1 2 0 0,1 1 0 15,-2-1 0-15,-3 0-8 0,-2 2 0 0,-2 1-1 16,-3-3 1-16,-9-3-5 0,8 10 0 0,-8-10 0 16,5 9 0-16,-5-9-2 0,5 10 0 0,-5-10 0 15,3 9 0-15,-2-1-5 0,-1-3 0 0,-1 3 1 16</inkml:trace>
  <inkml:trace contextRef="#ctx0" brushRef="#br0" timeOffset="102327.62">24914 13409 1419 0,'0'0'0'0,"0"0"0"0,0-3 0 0,0 3 21 15,0-2 1-15,0 2-1 0,0 0 1 0,0 0 14 16,0 0 1-16,0 0-1 0,0 2 1 0,0-2-11 16,0 3 1-16,0-3 0 0,6 5 0 0,-6-5-14 15,16 4 1-15,-16-4-1 0,27 8 2 0,-8-3-5 0,4 0 0 16,1-4 0-16,1-2 1 0,2-1 12 0,4-4-1 16,-4-1 1-16,0 1 0 0,-2 0 8 0,1-1 0 15,-2 1 1-15,-2 0-1 16,-3 1 1-16,-1-3 1 0,-2 0 0 0,-2 0 0 0,-1 2-8 0,-1 0 0 15,-2-1-1-15,-2 3 2 0,-8 4-9 0,8-5 0 16,-8 5 0-16</inkml:trace>
  <inkml:trace contextRef="#ctx0" brushRef="#br0" timeOffset="103074.05">22426 13985 1569 0,'-3'-1'0'16,"3"1"0"-16,-4-2 0 0,4 2 34 0,0 3 1 16,0-3 0-16,0 0-1 0,0 0 28 0,0 0 1 15,0 0 0-15,0 0 0 0,0 0-31 0,0 0 2 0,0 0 0 16,0 0-1-16,0 0-19 0,0 0-1 0,0 0 1 16,0 0-1-16,0 0-7 0,0 3 0 0,0-3 0 15,7 3 1-15,-7-3-6 0,21 8 0 0,-21-8 0 16,27 10 0-16,-11-5-1 0,0-1 0 0,4 0 0 15,-1-3 0-15,5-1 0 16,2 0 0-16,1 0 0 0,5 0 0 0,3-1 0 0,3-3 0 0,5 0 0 16,3-4 1-16,9-2 1 0,2 1 0 0,5-1-1 15,7 1 1-15,6-1 5 0,3 1 0 0,6-2-1 0,7 1 1 16,9-3 0-16,6 2 0 0,0 0-1 0,4 0 1 16,3 0-4-16,1 2 1 0,-1-1-1 0,-2 1 0 15,-2 1-1-15,-2 0-1 0,-5 3 0 0,-4-1 0 16,-2-1-1-16,-4 1 0 0,-7 3 0 15,-4 1 1-15,-9 4-1 0,-4 1 0 0,-9 2 0 16,-4 0 0-16,-9 1 1 0,-9 2 0 0,-9-2 0 16,-7-1 1-16,-7-2 1 0,-6-1 0 0,-1-1 1 0,-4 1 0 0,-3-2 3 15,0 0 1-15,0 0-1 0,0 0 0 0,0 0 7 16,0 0-1-16,0 0 1 0,0 0 0 0,0 0 4 16,0 0 0-16,0 0 0 0,0 0 0 0,0 0 2 0,0 0 1 15,0 0-1-15,0 0 1 0,0 0-2 16,0 0 1-16,0 0-1 0,0 0 2 0,0 0-5 0,3 0 2 15,-3 0 0-15</inkml:trace>
  <inkml:trace contextRef="#ctx0" brushRef="#br0" timeOffset="105174.64">20693 16647 12 0,'0'1'0'0,"0"-1"0"16,-1 2 0-16,1-2-10 0</inkml:trace>
  <inkml:trace contextRef="#ctx0" brushRef="#br0" timeOffset="105689.81">20647 16669 12 0,'0'0'0'0,"0"0"0"0,-2 1 0 16,2-1 0-16,-1 3 0 0,1-3 0 0,-5 4 0 16,5-4 5-16,-3 3 2 0,3-3-1 0,-8 6 1 0,8-6 13 15,-5 3 0-15,5-3 0 0,-8 3 0 0,8-3 14 16,-3 5 1-16,3-5 0 0,-5 3-1 0,5-3 0 16,-5 5 0-16,5-5-1 0,-3 3 1 0,3-3-1 15,-1 3-1-15,1-3 1 0,-2 4 0 0,2-4 10 16,0 3 1-16,0-3-1 0,0 3 1 0,0-3 2 15,0 3 0-15,0-3 0 0,2 3 1 0,-2-3-1 0,6 3 0 16,-6-3 0-16,6 4 0 0,-6-4-5 0,7 3 0 16,-7-3 0-16,13 3 0 0,-13-3 4 0,19 2 1 15,-19-2-1-15,28-4 1 0,-10 3 7 0,4-1 0 16,2-1-1-16,0 0 1 0,2 0 0 0,-3 0 0 16,3-2-1-16,-1 0 2 0,3 2-10 0,0 0 0 15,2 0-1-15,1 1 1 0,-1 0-11 0,4 2 0 16,-1 0 1-16,2 0 0 0,0-1-8 0,0-4-1 0,0 0 1 15,0 4 1-15,4-1-13 0,-4 1 0 0,1-1 1 16,1 2-1-16,0 0-6 0,-1 0 1 0,-1 0-1 16,-1 0 1-16,-2 0-3 0,-4 2-1 0,1-2 1 15,-2-4-1-15,0 0-1 0,2-1 0 0,-2 0 0 16,3 0 0-16,1-1-2 0,-3-2 2 0,1 0-1 16,-2 0 1-16,2 0-1 0,-4 0 1 0,1 1 0 15,-2 0 0-15,-2 3 0 0,-1-1-1 0,-2 0 0 16,-2 0 1-16,-4 4-2 0,-5 1 1 0,-2-2 0 0,-2 1 0 15,-4 1-1-15,3 0 2 0,-3 0-2 0,0 0 1 16,0 0-1-16,0 0 1 0,0 0-1 0,0 0 1 16,0 0-3-16,0 0 1 0,0 0-1 0,0 0 1 15,0 0-1-15,0 0 2 0,0 0-2 0,0 0 1 16,0 0-1-16,0 0 1 0,0 0-1 0,0 1 1 0,0-1-2 16,-3 3 1-16,3-3-1 0,0 3 1 15,0-3-8-15,-4 4 0 0,4-4 0 0,-3 3 0 0,3-3-12 16,-3 3 1-16,3-3 0 0,-3 3 0 0,3-3-22 15,-5 3 1-15,5-3 0 0</inkml:trace>
  <inkml:trace contextRef="#ctx0" brushRef="#br0" timeOffset="106213.47">20626 16781 1080 0,'2'2'0'0,"-2"-2"0"0,3 3 0 16,-3-3 1-16,5 1 2 0,-5-1-1 0,5 4 0 16,-5-4 1-16,8 0 1 0,-8 0-1 0,20 3 0 0,-4-2-1 15,2 1-1-15,3-2 0 0,-1 0 1 0,4 2 4 16,2-1 0-16,1-1 0 0,1 0 1 0,4 2 6 16,0-2 2-16,5 0-1 0,1 1 1 0,5-1 7 15,5 0 1-15,1 3-1 16,2 1 1-16,4 0 5 0,-3 4 1 0,4-5-1 0,0-1 1 0,0-5 2 15,1-2-1-15,0-1 0 0,-1-2 0 0,1 0 1 16,-2 0 0-16,-1-1 1 0,0-3-1 0,-1 0-4 0,-1-2 0 16,2 1 0-16,-3 0 1 0,2 2-1 0,0 0 0 15,-4 0 0-15,-4 1 1 0,-7 1 2 0,-3 1 1 16,-3 2 0-16,-8 1 0 0,-2 0-1 0,-8 2 2 16,-1 2-1-16,-3-1 1 0,-10 2-8 0,6-3 2 15,-6 3 0-15,2-2 0 0,-2 2-4 0,0 0 1 16,0 0-1-16,0 0 1 0,0 0-12 0,0 0 0 0,0 0 0 15,-3 3 2-15,3-3-8 0,-5 4 1 0,5-4-1 16,-11 3 2-16,3-2-6 0,-2 1 2 0,2-2-2 16</inkml:trace>
</inkml:ink>
</file>

<file path=ppt/ink/ink9.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7-25T04:45:18.197"/>
    </inkml:context>
    <inkml:brush xml:id="br0">
      <inkml:brushProperty name="width" value="0.05292" units="cm"/>
      <inkml:brushProperty name="height" value="0.05292" units="cm"/>
      <inkml:brushProperty name="color" value="#FF0000"/>
    </inkml:brush>
  </inkml:definitions>
  <inkml:trace contextRef="#ctx0" brushRef="#br0">21957 9579 12 0,'0'0'0'0,"0"0"0"16,0-5 0-16,0 5 0 0,0-16 0 0,0 16 0 15,0-8 0-15,0 8 1 0,0-1 1 0,0 1 0 16,0 1 1-16,0-1 0 0,0 3 0 0,0-3 1 16,8 5 0-16,-8-5 25 0,18 3 2 0,-18-3-1 0,25 7 0 15,-7-4 7-15,2 0 0 0,1-1 0 16,-3-2 0-16,1 0-1 0,-3 0 1 0,3 0-1 0,3 0 1 15,2 0-14-15,2 0 0 0,1 0 0 0,0 0 0 16,0 0-7-16,2 3 0 0,3-3 0 0,-1 0 0 16,3 0-6-16,1 0 1 0,2 0-1 0,1-3 0 15,2 1 0-15,1-3 0 0,1 2 0 0,-3 3 0 0,1-3-1 16,0 3 1-16,2 3-1 0,1-3 1 0,1 0 0 16,2 0 2-16,-1 2-2 0,0-1 1 0,-1 1 6 15,3 1 0-15,0 2-1 0,1-4 2 0,0 3 5 16,0-1 0-16,0-2 0 0,-1 1 0 0,0-1 2 0,-1 3 1 15,0-4 0-15,2 0 0 0,1 0 0 0,1-4 1 16,-2 1 0-16,-1 2 0 0,0-2 1 0,-1-1 2 16,-3 3-1-16,1-2 0 0,3 1-7 0,-6 2 1 15,2 0-1-15,-1 0 1 0,-1 0-1 0,-1-5 1 16,-2 2-1-16,-3-2 0 0,-3 4-1 0,-2 1-1 0,-3-2 0 16,-1 2 1-16,-4 0-7 0,-1-3-1 0,-3 1 1 15,-4 2-1-15,-3 2-4 0,-1 1 0 0,-4-3 0 16,-1 0 1-16,-5 0-4 0,5-3-1 0,-5 3 1 15,3 0 0-15,-3 0-3 0,3 0 2 0,-3 0-2 16,0 0 1-16,0 0-1 0,0 0-1 0,0 0 0 16</inkml:trace>
  <inkml:trace contextRef="#ctx0" brushRef="#br0" timeOffset="750.08">21978 9588 677 0,'2'-1'0'0,"-2"1"0"15,4-5 0-15,-4 5 7 0,0-3 1 0,0 3-1 16,0-3 0-16,0 3-3 0,0-2 0 0,0 2 0 16,0-5 0-16,0 5-5 0,5-1 1 0,-5 1 0 15,5 0 0-15,-5 0-10 0,5 0 1 0,-5 0-1 16,4 0 1-16,-4 0-16 0,7 1 2 0,-7-1-1 0,6 5 1 15,-6-5-1-15,7 2 2 0,-7-2-2 16,6 3 2-16,-6-3 2 0,11 3 2 0,-11-3 1 0,18 6-1 16,-18-6 10-16,25 7 0 0,-11-3 0 0,2 1 1 15,4 1 1-15,0 1 0 0,3-1 0 0,0-6 1 16,3 0 4-16,-1 0 1 0,3 2-2 0,2-1 2 0,0-1 0 16,0 2 0-16,2-2 0 0,3 0 0 0,2 0 2 15,1 1-1-15,2 1 0 0,0 0 0 0,0 1 1 16,3-3 0-16,-2 0 1 0,6 0 0 0,-1 1 0 0,5 3 1 15,1-1-1-15,3-3 1 0,-1-3-2 0,2 1 0 16,-2 0 0-16,0 1 2 0,2-2 1 0,1-1 1 16,0 1-1-16,-1 2 1 0,0-1-1 0,0-3 0 15,-2 4 0-15,2-1 0 0,-2 2 2 0,-1-3 0 16,-1 1-1-16,1 1 1 0,-1-1-1 0,-1 2-1 16,-1 0 1-16,-1 0 0 0,-3-6-1 0,-1 1 2 15,-2 0-1-15,-1 2 0 0,-6 2-1 0,-1 1 0 0,-3-3 1 16,-2 1 0-16,-6 0-3 0,-3 1 1 0,-2 1 0 15,-3 0 0-15,-3 0 1 0,-2 1-1 0,-1-1 1 16,-2 0 0-16,-8 0 1 0,3 0 0 0,-3 0-1 16</inkml:trace>
  <inkml:trace contextRef="#ctx0" brushRef="#br0" timeOffset="1399.31">21889 9645 300 0,'0'0'0'0,"0"0"0"15,6-6 0-15,-6 6 4 0,18-14 0 0,-18 14 1 16,25-10-1-16,-9 10-3 0,0-3 0 0,-2 1 0 16,1 2 2-16,-1 0-4 0,-1 0 1 0,3 0 0 15,3 0 0-15,3 0-11 0,2-1 2 0,3-1-1 16,2-2 1-16,3 0-2 0,1 1 0 0,2 2 0 15,2-4 0-15,3 2 0 0,0 3 1 16,-1-3 0-16,3 1 1 0,3 0 1 0,-1 1 2 0,2 1-2 0,4-3 1 16,1 3 3-16,1 3-1 0,6-3 1 0,-4 1 0 15,-1-1 3-15,1 0 0 0,-2 2 0 0,3 0 0 16,-1 1 1-16,-2 0 1 0,3 2 0 0,-1-4 0 16,0 2 7-16,2 1 1 0,-1 0 0 0,-2-2 0 0,-4-1 8 15,1 1 1-15,-1 1 0 0,1-3 0 0,-1 0 2 16,-1-3 0-16,1 0 0 0,-4 1 2 0,0-1-2 15,-4 0 0-15,0 0 0 0,-1 1 0 0,0 1-3 0,-2 1 1 16,-3-4-1-16,1 3 1 0,-5-1-8 0,0 2 1 16,-3 2-1-16,-2-2 2 0,-4-2-3 15,-3 1 1-15,-4 1-1 0</inkml:trace>
  <inkml:trace contextRef="#ctx0" brushRef="#br0" timeOffset="6891.12">23991 8173 12 0,'0'0'0'16,"0"0"0"-16,0-6 0 0,0 6 0 0,0-18 0 15,0 18 0-15,0-8 0 0,0 8 0 0,0 0 0 0,0 0 0 16,0 3 0-16,0-3 0 0,-2 5 0 0,2-5 0 15,0 3 0-15,0-3 0 0,-1 7 0 0,1-7 0 16,-2 3 0-16,2-3 0 0,0 3 0 0,0-3 0 16,0 5 0-16,0-5 0 0,0 1 0 0,0-1 0 15,-5 3 0-15,5-3 0 0,-3 4 0 0,3-4 0 16,-3 3 0-16,3-3 0 0,-5 5 0 0,5-5 0 16,-3 1 0-16,3-1 0 0,-5 3 0 0,5-3 0 15,-3 3 0-15,3-3 0 0,-3 5 0 0,3-5 0 16,-3 0 0-16,3 0 0 0,-3 2 0 0,3-2 0 0,-4 0 0 15,4 0 0-15,-3 3 0 0,3-3 0 0,-3 3 0 16,3-3 0-16,-3 3 0 0,3-3 0 0,-3 7 0 16,3-7 0-16,-4 6 0 0,4-6 0 0,-3 13 1 15,3-13 0-15,-3 12 1 0,3-12-1 0,-3 13 2 16,3-13-1-16,0 19 1 0,0-19 1 0,0 19-1 0,0-19 4 16,0 16 1-16,0-16-2 0,0 14 2 0,0-14 3 15,0 6 2-15,0-6-1 0,0 11 0 0,0-11 6 16,5 10 0-16,-5-10 0 0,4 14 0 0,-4-14 2 15,4 16 2-15,-4-16-2 0,3 21 1 0,-3-21-4 16,3 22 0-16,-3-22 0 0,3 20 0 0,-3-20-6 0,3 13 1 16,-3-13-1-16,4 14 2 0,-4-14-5 0,3 16 0 15,-3-16-1-15,5 18 2 0,-5-18-5 0,6 9 0 16,-6-9 0-16,6 11 0 0,-6-11-3 0,7 8 1 16,-7-8 0-16,6 5 0 0,-6-5-2 0,3 8 1 15,-3-8-1-15,7 1 1 0,-7-1 0 0,4 3 0 0,-4-3 0 16,7 4 1-16,-7-4-1 0,6 0 1 0,-6 0 0 15,10 0 0-15,-10 0 1 0,12 0 0 16,-12 0-1-16,21-8 2 0,-21 8-3 0,16-5 0 0,-16 5 0 16,18-8 0-16,-18 8-1 0,9-6 0 0,-9 6 0 15,8-11 0-15,-8 11 0 0,7-10 0 0,-7 10 0 16,9-9 0-16,-9 9-1 0,11-19 1 0,-11 19-1 16,10-23 1-16,-10 23-1 0,9-20 0 0,-9 20-1 15,10-24 1-15,-10 24 1 0,5-20 0 0,-5 20 0 16,3-21 0-16,-3 21 0 0,3-21 1 0,-3 21 1 15,3-19-1-15,-3 19 2 0,3-19 2 0,-3 19-1 0,0-19 1 16,0 19 8-16,0-15 0 0,0 15 1 0,0-13-1 16,0 13 8-16,-3-13-1 0,3 13 0 0,-3-12 1 15,3 12 2-15,-3-15-1 0,3 15 1 0,-3-9 0 0,3 9 8 16,-3-10-1-16,3 10 0 0,-5-9 2 0,5 9-3 16,-7-10 0-16,7 10 0 0,-6-12 1 0,6 12-4 15,-10-16 1-15,10 16 0 0,-9-10 0 0,9 10-5 16,-8-9 2-16,8 9-2 0,-3-7 2 0,3 7-4 15,-7-7 2-15,7 7-2 0,-6-5 1 0,6 5-2 16,-3-3 0-16,3 3 0 0,-7-4 1 0,7 4-6 0,-3-1 1 16,3 1-1-16,-6-3 1 0,6 3-5 0,-7-5 1 15,7 5 0-15,-9-3 0 0,9 3 1 0,-11 0-1 16,11 0 0-16,-11 0 0 0,11 0-1 0,-10 0 1 16,10 0-1-16,-10 0 1 0,10 0-3 0,-9 0 1 15,9 0 0-15,-5 3 0 0,5-3-3 0,-1 0 2 16,1 0 0-16,-4 2 0 0,4-2-2 0,-4 6-1 0,4-6 1 15,-7 8-1-15,7-8 0 0,-11 20-1 0,11-20 1 16,-11 27-1-16,11-27 0 0,-8 29-1 0,8-29 0 16,-11 27 1-16,11-27-2 0,-11 22 1 0,11-22 0 15</inkml:trace>
  <inkml:trace contextRef="#ctx0" brushRef="#br0" timeOffset="7717.15">23505 8250 752 0,'0'0'0'0,"0"0"0"0,0 0 0 16,0 0 5-16,-3-3-1 0,3 3 1 0,-3-4 1 16,3 4 4-16,-2 0 1 0,2 0 0 0,0 0 0 0,0 0-10 15,0 0 2-15,0 0-2 0,0 0 1 0,0 0-3 16,0 0 0-16,0 0 0 0,0 0 0 0,0 0-8 15,0 0 1-15,0 0 0 0,0 0 0 0,0 0 0 16,0-5 1-16,0 5 1 0,-3-3-1 0,3 3 4 16,-3-5 0-16,3 5 0 0,-2-3 1 0,2 3 1 15,-2 0 0-15,2 0-1 0,-1 0 2 0,1 0 0 16,-2 0 0-16,2 0 0 0,-3 0 0 0,3 0 0 0,-3 0 0 16,3 0 0-16,-3 0 2 0,3 0 1 0,0 0 0 15,0 0 1-15,-4 0 0 0,4 0 6 0,0 1 1 16,0-1 1-16,-4 8-1 0,4-8 8 0,-7 19 1 15,2-1-1-15,1 1 1 0,-1 4 4 0,0 4 1 16,2 0-1-16,1-1 1 0,1-3-1 0,-4 1 0 0,2 1 1 16,1-2 0-16,1-1 0 0,-3-2 1 0,1-1 0 15,0 0 0-15,0-1-4 0,1-2 1 0,2-2-1 16,-1-2 1-16,-1-2-6 0,0-2 0 0,1 0 0 16,1-5 1-16,0-3-2 0,0 13 0 0,0-9-1 15,-2 4 1-15,2-8-5 0,-3 8 2 0,3-8-1 16,-2 10 0-16,2-10-3 0,-4 8 1 0,4-8-1 15</inkml:trace>
  <inkml:trace contextRef="#ctx0" brushRef="#br0" timeOffset="8533.49">22598 8271 866 0,'2'0'0'0,"-2"0"0"0,1 0 0 15,-1 0 19-15,-3 0 0 0,3 0 0 0,0 0 1 16,0 0 23-16,0 0 1 0,0 0-2 0,0 0 2 16,0 0-30-16,0 0 0 0,0 0 0 0,0 0 0 15,0 0-10-15,0 0-1 0,0 0 0 0,0-2 2 16,0 2-5-16,5-6 0 0,-5 6 0 0,5-6 1 0,-5 6-1 15,3-7 0-15,-3 7 0 0,4-11 0 0,-4 11 0 16,7-15 0-16,-7 15 0 0,6-16 0 0,-6 16 0 16,11-18 1-16,-11 18-1 0,12-17 1 0,-12 17 0 15,12-11 0-15,-12 11 1 0,13-10 0 0,-13 10 2 16,19-8 1-16,-19 8-1 0,21-3 2 0,-21 3-1 16,24-3 1-16,-24 3 0 0,21 5 0 0,-21-5 3 0,12 8 0 15,-12-8 0-15,10 19 0 0,-10-19 3 0,8 28 0 16,-5-12 0-16,0-2 1 0,-1 5-2 0,-1-1 0 15,1 1 0-15,-2-2 2 0,-2-3-2 0,1 1 0 16,-1-3 0-16,-1-1 0 0,3-1-2 0,-3-2 0 0,1 0 0 16,-1 3 1-16,0-3-2 0,-2 1 0 0,0 2 0 15,1-3 0-15,-1 2-4 0,2-2 2 0,-2 0-1 16,3-5 0-16,2-3 0 0,-5 9 0 0,5-9 1 16,-4 8-1-16,4-8-1 0,-4 2 0 0,4-2 1 15,0 6-1-15,0-6 0 0,-1 2 0 0,1-2 1 16,0 6-1-16,0-6-1 0,0 5 2 0,0-5-1 15,0 8 1-15,0-8-2 0,5 4 2 0,1 0-1 16,4 0 1-16,2 1-2 0,3 1 2 0,4-6-1 16,1 0 1-16,4 0-2 0,2-4 0 15,-1 0 1-15,1-3 0 0,-2-1-2 0,1 0 2 0,-4 0-1 0</inkml:trace>
  <inkml:trace contextRef="#ctx0" brushRef="#br0" timeOffset="9367.64">21929 8228 728 0,'0'0'0'0,"0"0"0"0,-4 3 0 16,4-3 7-16,-4 5 0 0,4-5 0 0,-5 3 1 15,5-3-2-15,-8 4 0 0,8-4 1 0,-5 0 0 16,5 0-6-16,-3 0 0 0,3 0 0 0,-5 0 1 0,5 0-3 15,-3-4 1-15,3 4 0 0,-5-4 0 16,5 4-4-16,-1-5-1 0,1 5 1 0,-4-3-1 0,4 3-1 16,0-7 0-16,0 7-1 0,7-6 2 0,-7 6 2 15,14-6 1-15,-14 6 0 0,26-13 0 0,-9 5 2 16,4 2 0-16,-2 3 0 0,-2-4 0 0,-1 6 0 16,2-2 1-16,-4 1-1 0,2 2 1 0,0-3 1 0,-3 3 0 15,1 3 1-15,-1-3 0 0,-2 5 1 0,0-4 1 16,-1 6-1-16,-2-4 1 0,0 3 2 15,-7 2-1-15,1 3 1 0,-2-3 1 0,-2 5-1 0,1-1-1 16,-6 4 1-16,1 0 0 0,-2 1-1 0,-1 1 0 16,-3 1 1-16,1-3 0 0,0-4-2 0,0-1 1 15,1 1 0-15,4-3 0 0,1-3-2 0,0 1-1 0,5-7 0 16,-11 4 1-16,11-4 3 0,-9 8 0 0,9-8 0 16,-10 5 1-16,10-5 2 0,-9 8 0 0,9-8 0 15,-8 5 0-15,8-5 5 0,0 3 0 0,0-3-1 16,-4 2 1-16,4-2 3 0,0 0 0 0,0 0 0 15,0 0 1-15,0 0-1 0,2 0 1 0,-2 0-1 16,13-5 1-16,-1 0 1 0,3 0 0 0,-1-1 0 16,-1 4 2-16,-4-1-3 0,-1 3 0 0,0 3 0 15,-1-3 1-15,-7 0-3 0,5 4 1 0,-5-4-1 16,3 9 1-16,-2-1-5 0,1 0 2 0,0 5-1 16,-2 2 1-16,-4 3 2 0,1 2 0 0,-2 1-1 15,-3-2 1-15,-1-3-3 0,-2 1 0 0,1-1 1 0,-3-3-1 16,2-2 0-16,2 0-1 0,-4 0 1 0,-3 0 0 0,0 2 1 15,-3-4 1-15,-2 2-2 0,0-3 2 0,-1-3-4 16,-2 0 2-16,2-2-1 0</inkml:trace>
  <inkml:trace contextRef="#ctx0" brushRef="#br0" timeOffset="12952.17">20953 10869 12 0,'0'0'0'16,"0"0"0"-16,0 0 0 0,0 0 0 0,0-5 0 0,0 5 0 16,0-4 0-16,0 4 0 0,0-3 0 0,0 3 0 15,0-4 1-15,0 4 14 0,0-3-1 0,0 3 1 16,0-1-1-16,0 1 66 0,0-5 0 0,0 5-1 16,0-3 1-16,0 3-51 0,0 0 1 0,0 0 1 15,0 0-1-15,0 0 9 0,0 0 1 0,0 0-1 16,0 0 1-16,0 0 4 0,0 0 1 0,0 0-1 15,0 0 1-15,0 0-5 0,0 0 0 0,0 0 1 16,0 0-1-16,0 0-2 0,0 0 2 0,0 0-2 16,-2 0 1-16,2 0-4 0,-3 8 1 0,3-8-1 0,-6 25 0 15,1-1-4-15,-1-1 0 0,-1 3 1 0,3-6-1 16,-1-2-6-16,-2 1-1 0,3-5 1 0,-1 2 1 16,0 3-6-16,2-3 0 0,-2 3 1 0,2 0 0 0,0 0-9 15,1 0 2-15,-4-2-2 0,1-3 1 0,0-3-1 16,0-1-1-16,2-4 0 0,2-1 0 0,1-5-2 15,-4 10 0-15,4-10 0 0,-4 11 0 0,4-11-2 0,-3 8 1 16,3-8 0-16,-4 3 0 0,4-3-3 0,-1 3 2 16,1-3 0-16,0 3-1 0,0-3-1 0,0 3 0 15,0-3 0-15,0 2 1 0,0-2-1 0,0 0 2 16,0 0 0-16,0 0-1 0,0 0 0 0,0 0 1 16,0 0-2-16,0 0 2 0,0 0-1 0,1 0-1 15,-1 0 1-15</inkml:trace>
  <inkml:trace contextRef="#ctx0" brushRef="#br0" timeOffset="13550.07">21146 10806 1206 0,'0'-2'0'0,"0"2"0"0,0-3 0 16,0 3 17-16,0-1 1 0,0 1-2 0,0-4 2 15,0 4 7-15,0 0 1 0,0 0-1 0,0 0 0 16,0 0-7-16,0 0 1 0,0 0 1 0,0 0-1 16,0 0-13-16,0 4 2 0,0-4-1 0,-3 3 1 0,3-3-5 15,-3 12 1-15,3-12-1 0,-7 27 1 0,4-9 0 16,0 2-1-16,1-1 0 0,2 0 2 0,0-4-2 15,0 0 1-15,2 1-1 0,1-2 2 16,0-1-3-16,0 0 1 0,1-4 1 0,-1 4-1 0,0-2 0 16,0 0 1-16,0 2-1 0,1-4 0 0,0 2 0 15,3-4 0-15,-4 2-1 0,2 1 2 0,-1-1-2 0,1 1 1 16,0-2 1-16,0 0-1 0,1-2-2 0,-3-1 1 16,-3-5 1-16,10 6-1 0,-10-6-1 0,6 0 1 15,-6 0-1-15,7-3 2 0,-3-2-2 0,4-4 0 16,2-3 0-16,1 0 1 0,-3-2-1 0,2-4 2 15,-1 2-2-15,1 0 1 0,-2 2-1 0,1 0 0 0,-4-2 0 16,0-1 1-16,0-1 0 0,1 1-1 0,-4-1 0 16,-1 1 1-16,1 0 0 0,-1 1 1 0,-1-2-1 15,0 3 0-15,0 0 4 0,0 1-1 0,0 0 1 16,-1 1 0-16,-1 4 2 0,1-2 1 0,-1 1 0 16,-1-1 0-16,-2-2 5 0,-1 1-1 0,-1 1 1 15,1 1 0-15,0 2 2 0,-2 0 0 0,0 3 0 16,3 1 0-16,5 4 1 0,-10-2 1 0,10 2-1 15,-9 2 1-15,1-1-2 0,-2 2-1 0,-3 1 1 16,-1 4 1-16,-2 3-4 0,-1 1 1 0,1 3-1 0,1-1 2 16,4 0-5-16,0-3 1 0,0 2 0 0,1-1 1 15,4 1-6-15,0-2 1 0,1-1 0 16,-3-1 0-16,5 1-4 0,1-1 0 0,2-9 1 0</inkml:trace>
  <inkml:trace contextRef="#ctx0" brushRef="#br0" timeOffset="15117.13">21568 10693 1318 0,'0'0'0'15,"0"0"0"-15,-3-4 0 0,3 4 12 0,-1-3 2 0,1 3-1 16,-4-5 1-16,4 5 12 0,0-3 1 0,0 3-2 16,0 0 2-16,0 0-12 0,5 1 1 0,-5-1-2 15,5 0 2-15,-5 0-6 0,6 2 1 0,-6-2-1 16,7 1 2-16,-7-1-5 0,11 5 2 0,-11-5 0 15,14 14 0-15,-14-14-1 0,24 23 1 0,-24-23-1 16,24 28 1-16,-24-28-1 0,22 30 1 0,-11-12 0 16,2-3 0-16,-3 3 2 0,1-1 0 0,2 2 0 0,-4-3 1 15,2 1 1-15,2 1 1 0,0-1-1 16,0 1 1-16,1-1-4 0,0 1 0 0,1-3 0 16,-3 0 0-16,1-1-3 0,0 0 1 0,0-1-2 0,1-1 2 15,-1 1-2-15,-2 0-1 0,2-2 1 0,-2-2 0 16,0-2 1-16,-1-1 2 0,-2-1 0 15,-2-2 0-15,-6-3-1 0,9 3 0 0,-9-3 0 0,8 2 0 0,-8-2-4 16,7-5 1-16,-7 5-1 0</inkml:trace>
  <inkml:trace contextRef="#ctx0" brushRef="#br0" timeOffset="15588.66">21898 10709 941 0,'-1'-1'0'0,"1"1"0"15,-2-2 0-15,2 2 28 0,-2 0 1 0,2 0 0 16,0 0 1-16,0 0 10 0,-1-1 0 0,1 1 1 15,0-4-1-15,0 4-22 0,0-3 0 0,0 3 0 16,0 3 0-16,0-3-13 0,0 0 0 0,0 0 0 16,0 0 0-16,0 0-3 0,0 0 1 0,0 0-1 15,0 0 1-15,0 0 0 0,0 0 0 0,0 0 0 16,0 0 1-16,0 0 0 0,-2 4 1 0,2-4-1 0,-4 6 2 16,4-6-1-16,-10 17 2 0,10-17-1 0,-16 30 0 15,8-9 1-15,-2 0 1 0,1-1-1 16,-1 1 1-16,2-4-1 0,-3 4 1 0,2-1 0 0,-3 1 0 15,1-2-1-15,2 0 1 0,-1 0-2 0,-1 0 2 16,-2-3-1-16,1-2 1 0,-1 0 0 0,0 0 0 16,0 1-1-16,1-3 1 0,0 1 0 0,1 3 0 0,0-3 1 15,2 1 0-15,1 0 0 0,1-6 1 0,1 0-2 16,-1-2 1-16,7-6-1 0,-8 7 1 0,8-7-3 0,-3 7 2 16,3-7 0-16,-3 4 0 0,3-4-2 15,-3 3-1-15,3-3 1 0,0 1-1 0,0-1 0 0,0 2-1 16,0-2 1-16</inkml:trace>
  <inkml:trace contextRef="#ctx0" brushRef="#br0" timeOffset="17920.91">21089 10845 853 0,'0'0'0'0,"0"0"0"0,0-1 0 0,0 1 21 0,-2-6 0 16,2 6-1-16,-3-7 2 0,3 7-5 0,0-6 1 16,0 6 0-16,-3-5 0 0,3 5-14 0,0-6 0 15,0 6 0-15,0-7 0 0,0 7-4 0,0-6 0 16,0 6 0-16,0-6 0 0,0 6-6 0,0-7 2 16,0 7-1-16,0-3 1 0,0 3-6 0,0-3 1 15,0 3-1-15,0-3 1 0,0 3 8 0,0-3 0 0,0 3-1 16,0-3 2-16,0 3 0 0,0-2 2 0,0 2-1 15,-2 0 0-15,2 0 8 0,-5 0 1 0,5 0-1 16,-3 2 1-16,3-2 10 0,-3 3 0 0,3-3 1 16,-5 5 0-16,5-5 2 0,-5 6 1 0,5-6 0 15,-17 22-1-15,6-3 0 0,-2 3-1 0,3 0 0 16,4-1 1-16,1-2-5 0,0 0 1 0,1 0 0 16,-3 0 0-16,2 0-4 0,1 0 0 0,-1 0 0 15,0 0 1-15,2 0-1 0,3 0 1 0,-5 0 0 0,-1 2 0 16,-2-4 0-16,-2 2 2 0,1 2 0 15,1-6 0-15,3 1 1 0,0-2 0 0,-1-1 1 0,-2 0 0 16,-2 1-3-16,1-4 0 0,1 1 1 0,1-5 0 16,2 0-4-16,2-1-1 0,3-5 1 0,-6 6-1 0,6-6-5 15,-5 7 0-15,5-7 0 0,-3 1 1 0,3-1-5 16,-3 2 2-16,3-2-2 0,-2 3 2 0,2-3-4 16,0 2 2-16,0-2-1 0,0 0 0 0,0 0-2 15,0 0 2-15,0 0-2 0,0 0 1 0,0 0-1 16,0-2 0-16,0 2 0 0,7-11 1 0,-3 1 1 15,3-1 1-15,-4-1 1 0,0-6-1 0,0 1 0 16,2-2-1-16,0 3 1 0,-2-1 0 0,0 1 2 16,0 0 0-16,2-1 1 0,2-2 0 0,1-2 1 0,-1 0 1 15,5-2-2-15,-4 0 2 0,3 1 3 0,3 0-1 16,-1 0 0-16,-4 0 0 0,3-5-1 0,0 2 1 16,-2 1-1-16,1 2 0 0,2-2-5 0,1 5 1 15,-1 0 0-15,0 0-1 0,1 1-4 0,-4-1 0 0,2 4 1 16,1 2 0-16,-2 3-2 0,-1-1 1 15,-2 5-1-15,-2 3 1 0,-6 3-1 0,10-6 0 0,-10 6 0 16,3-2 1-16,-3 2-1 0,5-5 0 0,-5 5 0 16,1-3 0-16,-1 3 0 0,7 0 0 0,-7 0 0 15,6 3 0-15,-6-3 0 0,6 5 0 0,-6-5 0 16,13 11 0-16,-3 2 0 0,1 3 0 0,2 3 0 16,-5 1 0-16,0 1 0 0,1 1 0 0,-4 0 0 15,0 2 1-15,-1-2-1 0,0 0 1 0,-1-1-1 0,0-1 2 16,0 2-1-16,0 1 1 0,1-1-1 0,-4 0 1 15,1-1 1-15,1-4 0 0,-1 0 0 0,-1 4 1 16,-1 1-1-16,-1 3 1 0,1-4 1 0,1-4-1 16,-4 2 2-16,3-4 0 0,1-1-1 0,0 0 1 15,-2 0 0-15,1-1-1 0,2-2 1 0,1 0-1 16,-1 0 1-16,3-1 0 0,-4-2-1 0,1 0 1 0,1 0 2 16,-2 3-1-16,0-3 1 0,0-2 1 0,0 2-2 15,0 0 1-15,0-2 0 0,0-3 0 0,0-3-2 16,5 2 1-16,-5-2 0 0,3 3 1 0,-3-3 0 15,1 5 1-15,-1-5-2 0,0 1 2 0,0-1 3 16,0 0 0-16,0 0 0 0,0 0 1 0,0 0-6 0,0 0 2 16,0 0-1-16,0 0 1 0,0 0-3 0,0 0-1 15,0 0 1-15,0-1 0 0,0 1-4 0,-1-11 1 16,-1 1 0-16</inkml:trace>
  <inkml:trace contextRef="#ctx0" brushRef="#br0" timeOffset="18901.99">20912 11066 1192 0,'0'0'0'0,"0"0"0"0,0 1 0 0,0-1 16 15,0 2 0-15,0-2 0 0,0 4-1 0,0-4 9 16,0 0-1-16,0 0 1 0,0 0-1 0,0 0-16 15,0 0 1-15,0 0 0 0,0 0 0 0,0 0-8 16,0 0 1-16,0 0-1 0,4 0 1 0,-4 0-3 16,18 0 1-16,-18 0 0 0,29 0-1 0,-9 0-1 0,4 0 1 15,0 0-2-15,-3-3 2 0,-2 0 1 0,2 0 0 16,-4 0 0-16,1 0 1 0,1-1 2 16,-3 3 1-16,1-4 0 0,1 2 0 0,-2 3 17 0,0-3 2 15,1 0-1-15,-4-1 0 0,-2 1 6 0,-1 0 0 16,-2 2 0-16,-2-1 1 0,-6 2-10 0,8-2 1 0,-8 2-1 15,3 0 1-15,-3 0-7 0,4 0 1 16,-4 0-1-16,4 0 1 0,-4 0-6 0,2 0 1 0,-2 0 0 16,1 0 1-16,-1 0-1 0,0 0 1 0,0 0 0 15,0 0 0-15,0 0-1 0,-3 0 1 0,3 0 0 16,-4 4 0-16,4-4-2 0,-12 4 2 0,1-1 0 16,-3 2 0-16,-5 2-2 0,0 0 1 0,-2 0 0 15,3-2 0-15,2-2-2 0,0-2 1 0,1 2 0 16,-1-1 1-16,0 0-5 0,-2-1 2 0,4 2-2 15,1-3 1-15,2 2-4 0,1 1 2 0,2-1-1 16,0-2 0-16,0-2-1 0,-1-1 0 0,1 1 0 0,1 2 0 16,7 0-1-16,-9 4 1 0,3-3 0 15,1 1 0-15,5-2-1 0,-11 0-1 0,11 0 1 0,-8 3 0 16,8-3-1-16,-5 0 1 0,5 0-1 0,-7 0 1 16,7 0-2-16,-3 0 1 0,3 0 0 0,-1 0 1 15,1 0-2-15,0 0 2 0,0 0-1 0,0 0 1 0,0 0-1 16,0 0 1-16,0 0-1 0,0 0 1 0,0 0 0 15,4 0 0-15,-4 0 0 0,15 0 0 0,-1 0-1 16,4-2 0-16,1-1 0 0,-2 0 1 0,-1 1-1 16,0-4 1-16,-1 1 0 0,-1 2-1 0,0 0 0 15,2 1 1-15,-3 1-1 0,1-4 1 0,1 2 0 0,-1 0 0 16,0 0-1-16,-2 1 1 0,-3 2 0 0,1 0 0 16,-2 0 0-16,1 0 0 0,-1 0 0 15,0-3 1-15,0 0-1 0,-5-1 1 0,-3 4-2 0,10 0 2 16,-10 0-1-16,1 0 1 0,-1 0-1 0,4 0 1 0,-4 0 0 15,3 0 0-15,-3 0 0 0,1 0 0 16,-1 0 0-16,-3 0 0 0,3 0 0 0,-6 4 0 0,-1-3 0 16,-2 1 0-16,-5 1-1 0,-6-3 1 15,0 2 0-15,2 1 0 0,-1 0-1 0,2 0 1 0,-1 2 0 16,0-2 0-16,4-1-1 0,1-2 1 0,2 0 0 16,0 1 0-16,1 1-1 0,4-2 1 0,0 0-1 15,-1 1 1-15,1-1-2 0,0 0 2 0,6 0 0 16,-8 3 0-16,8-3 0 0,-7 0 0 0,7 0 0 15,-3 0 0-15,3 0 0 0,-5 2 2 0,5-2-2 16,2 0 1-16,-2 0 1 0,6 0 0 0,-6 0 0 16,10 0 1-16,-2 0-2 0,5-2 0 0,1-2 0 0,5-1 0 15,2 2-1-15,1-5 1 0,2 2-1 0</inkml:trace>
  <inkml:trace contextRef="#ctx0" brushRef="#br0" timeOffset="20353.2">22329 10711 715 0,'0'-2'0'0,"0"2"0"0,0-6 0 0,0 6 42 16,0-2 1-16,0 2-1 0,0 0 1 0,0 0-2 15,0 0 1-15,0 0-1 0,0 0 1 0,0 0-12 16,0 0 1-16,0 0-1 0,0 0 1 0,0 0-8 16,0 0 0-16,0 0 1 0,0 0-1 0,0 0-8 0,-2 0 0 15,2 0-1-15,0 0 1 0,0 0-4 0,-2 0 1 16,2 0 1-16,0 4-1 0,0-4 9 0,-8 17 1 15,4-1-1-15,-3 4 0 0,1 4 6 16,-2 3 1-16,2 2-1 0,1-1 1 0,0 1 3 0,0-1-1 16,-1 1 0-16,1-1 1 0,0 1-8 0,0-1 1 15,2-1-1-15,3-2 2 0,0 1-7 0,0 1 0 0,2-4 0 16,-1-1 1-16,1-7 0 0,0-1 0 0,-1-1 0 16,-1-5 0-16,0-8-1 0,5 4 0 0,-5-4 0 15,2 3 1-15,-2-3-11 0,0 5 1 0,0-5 0 16,0 0 0-16,0 0-7 0,0 0 2 0,0 0-1 15</inkml:trace>
  <inkml:trace contextRef="#ctx0" brushRef="#br0" timeOffset="20868.16">22550 10660 1344 0,'0'0'0'0,"0"0"0"0,0-1 0 0,0 1 16 15,0-7 0-15,0 7 0 0,0-3 1 0,0 3 16 16,5 2-1-16,-5-2 1 0,5 3-1 0,-5-3-12 16,0 5 2-16,0-5-1 0,0 8 0 0,0-8-12 0,0 20 0 15,0-4 0-15,-3 3 0 0,-1 5-2 0,1 4 1 16,2 1-1-16,-1-1 0 0,0-1-2 0,2-3 0 15,0 0 1-15,-1-1 0 0,1 3-1 0,0-6 1 16,0 1 0-16,0-2-1 0,0-2 0 0,1 1-1 16,3-1 1-16,-1 1 0 0,-2-1 0 0,3-1-1 15,-1-2 1-15,0 0-1 0,2 1 0 0,1-1-1 16,0-2 0-16,-2-5 2 0,-4-7-3 0,6 8 1 0,-6-8 1 16,6 6-1-16,-6-6-1 0,5 2 1 15,-5-2-1-15,8 3 1 0,-2-3-2 0,2 0 0 0,2 0 1 16,1 0 0-16,2-3-2 0,0-4 1 0,-2-1 0 15,2 0 0-15,-5 1-1 0,1-5 0 0,-1 3 0 16,0-5 1-16,-5-1-1 0,0 1 0 0,-1 0 0 16,0 1 1-16,-2 2 1 0,-4 0 0 0,3 2 0 15,-1 1 0-15,1 0 4 0,-1 1 0 0,2 7-1 16,-8-9 1-16,2 4 4 0,-1 0 1 0,-2 1 0 16,-1-1 1-16,1 2 0 0,-1-4 1 0,-1 6 1 0,0-2-1 15,0 1 1-15,-1 2-1 0,1 2 1 0,2 1 0 16,2 0-1-16,4 2-1 0,3-5 0 0,-11 5 2 15,11-5-1-15,-5 3 2 0,5-3-2 0,-3 3 2 0,3-3-10 16,-2 3 1-16,2-3 0 0</inkml:trace>
  <inkml:trace contextRef="#ctx0" brushRef="#br0" timeOffset="21634.62">22796 10503 1218 0,'0'-1'0'0,"0"1"0"16,0-10 0-16,0 10 16 0,0-15 1 0,0 15-2 15,0-16 2-15,0 16 6 0,-2-11-1 0,2 11 1 16,0-8-1-16,0 8-6 0,0-2-1 0,0 2 1 16,0-8 1-16,0 8-11 0,0-6-1 0,0 6 1 0,5-6 1 15,-5 6-3-15,14-19 2 0,-14 19-2 0,21-18 2 16,-21 18 1-16,32-20-1 0,-15 7 1 0,1 5 1 15,-1 2 0-15,1 4 0 0,-1-3-1 0,1 2 1 16,-4 0 11-16,2 0 0 0,0 1 1 0,-1 2 0 16,-3 2 0-16,1 1 0 0,-2 0 0 0,-3 2 2 0,0 0 1 15,-2 1 1-15,1 2-1 0,-2 5 1 0,-1-1-3 16,1 4 2-16,0 0-1 0,-2 0 1 0,-1 1-3 16,-1 4 0-16,1-5 0 0,-2-2 0 0,-2-2-3 15,1 0 1-15,-1-3 0 0,1-1 0 0,-1-2-11 0,-1-1 1 16,3-5-2-16,-7 6 2 0,7-6-6 0,-6 7 1 15,6-7-1-15,-5 3 0 0,5-3-1 0,-8 3 2 16,8-3-2-16,-6 5 1 0,6-5-1 0,-6 0 0 16,6 0 0-16,-7 0 0 0,7 0 1 0,-3 0-1 15,3 0 0-15,-3 0 0 0,3 0-1 0,-3 0 1 16,3 0-1-16,0 0 1 0,0 0-1 0,0 0 1 0,0 0-1 16,0 0 1-16,0 0-1 0,6 0 0 0,0 1 0 15,2 1 2-15,5 0-1 0,1 1 1 0,2 0 0 16,-1 2 0-16,-1 1 3 0,-1 2-1 0,-2 0 1 15,-1-2-1-15,-4-1-1 0,-1-4 0 0,-5-1 0 16,6 12 1-16,-6-12-4 0,3 9 1 0,-1-3 0 16,-1 1 0-16,-1-1-1 0,0 2 0 0,-1-3 0 15,-1 3 1-15,-1 1-1 0,0 1 0 0,0-1 0 16,-5 1 0-16,0-1 1 0,-2 1 0 0,2-2 1 16,-5-1-1-16,-1-3 1 0,-2 0 1 0,2 1-1 0,-1-5 2 15,1 2 0-15,0 1 2 0,-1 0-2 0,1-3 2 16,0 0 1-16,-1 0 1 15,3 0 0-15,0-3-1 0,3 0 2 0,-1 1 1 0,-1 2-1 0,5-3 2 16,6 3 1-16,-10-3 0 0,10 3 1 0,-9-2 0 0,9 2-2 16,-10 0 2-16,10 0-2 0</inkml:trace>
  <inkml:trace contextRef="#ctx0" brushRef="#br0" timeOffset="22358.85">23387 10975 1494 0,'0'0'0'15,"0"0"0"-15,0-4 0 0,0 4 29 0,0-4 2 16,0 4-1-16,0-4 0 0,0 4 10 0,0 0-1 16,0 0 0-16,0 0 0 0,0 0-22 0,0 0 1 15,0 0-1-15,0 0 1 0,0 0-13 0,0 0 0 0,0 0 0 16,2 0 0-16,-2 0-5 0,11 0 1 0,-11 0 0 15,24 0 1-15,-4-2-2 0,3-3 0 0,-1 1 0 16,-1-1 0-16,-4 0 2 0,1 0 0 0,1 1 0 16,-2 0 2-16,4 1 5 0,0 0 0 0,0 0 0 15,1 1 0-15,2-4 4 0,1 0 1 0,1-1-1 16,-2 3 0-16,1-1-2 0,1 0 0 0,-2 0 0 16,0 2 0-16,-1 0-2 0,0 0 0 0,-3 1 0 15,0-1 1-15,-4 3-2 0,-2 3 0 0,-3-3 0 0,-3 0 0 16,-8 0-2-16,6 0 1 0,-6 0 0 0,0 0 0 15,0 0-7-15,0 0 1 0,0 0-1 0</inkml:trace>
  <inkml:trace contextRef="#ctx0" brushRef="#br0" timeOffset="22706.04">23725 10693 1394 0,'0'0'0'0,"0"0"0"0,0-4 0 0,0 4 14 0,0-3-1 16,0 3 1-16,0-4-1 0,0 4 19 0,0 0-1 16,0 0 1-16,0 0 0 0,0 0-6 0,0 4 1 15,0-4-1-15,0 0 1 0,0 0-6 0,0 0 0 0,0 0 1 16,0 0 0-16,0 0-2 0,5 0 0 0,-5 0 1 15,9 11 0-15,-9-11 0 0,13 33 1 0,-8-11-1 16,-1 2 0-16,1 3 4 0,-2 1 1 0,1 1-1 31,-3-2 1-31,1-2-1 0,-1-1 0 0,3-1-1 0,0 1 1 0,-2-2-5 0,3-1 0 0,1-2 1 16,-1 0-1-16,-3-2-6 0,-1-1 1 0,2 0 0 16,-1 1-1-16,1-4-3 0,-1 0 1 0,1-4-1 15,0-1 0-15,0-1-3 0,0-4 0 0,-3-3 0 16</inkml:trace>
  <inkml:trace contextRef="#ctx0" brushRef="#br0" timeOffset="23336.19">24402 10665 1344 0,'2'0'0'0,"-2"0"0"0,6 0 0 16,-6 0 35-16,3-10-1 0,-3 10 1 0,8-7 0 16,-8 7 26-16,13-4-1 0,-13 4 1 0,21-3-1 15,-21 3-39-15,25-5 0 0,-25 5-1 0,29-4 1 16,-29 4-16-16,30-3-1 0,-14 3 1 0,-1 1-1 16,-1 2-4-16,-1 0 2 0,-1 5-1 0,-2 0 0 0,1 7-1 15,-1 4 1-15,-2-2-1 0,0 5 1 16,-2 3-1-16,-3 4 1 0,-1-2-1 0,-1 3 1 0,-2 0-1 15,-2 2 1-15,1-4-1 0,0 2 2 0,1 0-2 16,-1 0 1-16,1 1-1 0,-1-1 1 0,-1-2-1 16,0 1 0-16,0-2 0 0,1-1 1 0,-1-3-1 0,1-1 0 15,-1-2 0-15,0-1 0 0,0-3 0 0,-1-2 0 16,1-1 0-16,0-3 1 0,1 1-1 0,1-7 1 16,1-4 0-16,0 7 0 0,0-7 2 0,0 3-1 15,0-3 0-15,0 3 1 0,0-3 1 0,0 3 0 0,0-3 0 16</inkml:trace>
  <inkml:trace contextRef="#ctx0" brushRef="#br0" timeOffset="23596.8">24511 11047 1494 0,'0'0'0'0,"0"0"0"16,0 1 0-16,0-1 26 0,0 2 0 0,0-2 0 16,0 3 0-16,0-3 22 0,0 0 1 0,0 0-1 0,0 0 2 15,0 0-26-15,0 0 2 0,0 0 0 0,9 0 0 16,-9 0-18-16,22-3 0 0,-4 0-1 0,3 1 2 16,3-4-5-16,3-1 0 0,0 3 0 0,-2 0 0 0,1-2-2 15,-1 3 1-15,1 0-1 0,-2 0 1 0,1-1-4 16,-4 3 1-16,1-4 0 0</inkml:trace>
  <inkml:trace contextRef="#ctx0" brushRef="#br0" timeOffset="23905.3">24968 10853 904 0,'0'-1'0'0,"0"1"0"15,0-7 0-15,0 7 6 0,5-4 0 0,-5 4 0 16,9-8 1-16,-9 8 4 0,10-3 0 0,-10 3 0 16,14-2 2-16,-14 2-5 0,24 0 1 0,-24 0-1 15,31 5 1-15,-14-2 5 0,2 2-1 0,0 3 1 16,-3 1-1-16,-1 2 10 0,-3 2-1 0,3 3 1 15,-1-4-1-15,-1 4 23 0,0-3 0 0,-1 3 0 16,-1-4 1-16,1 4 9 0,-3 2 0 0,1-1 0 16,-2-1 0-16,0-2-6 0,0 0 2 0,0 1-2 0,0-1 1 15,0-1-18-15,-2-4-1 0,-1-3 1 0</inkml:trace>
  <inkml:trace contextRef="#ctx0" brushRef="#br0" timeOffset="24170.4">25308 10781 1470 0,'0'-2'0'15,"0"2"0"-15,0-5 0 0,0 5 32 0,0-3 2 16,0 3-2-16,0 2 2 0,0-2 24 0,-2 3 2 0,2-3-1 15,-8 12 1-15,8-12-29 0,-19 34 2 0,6-14-2 16,0 2 2-16,1 4-22 0,-1 2 1 0,0-2 1 16,2 2-1-16,1 1-4 0,-1-1 0 0,0 1 0 15,0-2 1-15,0-2-6 0,1 0 1 0,2-1 0 16</inkml:trace>
  <inkml:trace contextRef="#ctx0" brushRef="#br0" timeOffset="25037.29">25669 10657 1293 0,'2'2'0'0,"-2"-2"0"16,2 0 0-16,-2 0 23 0,0 0 0 0,0 0 1 15,0 0 0-15,0 0 20 0,0 0 1 0,0 0 0 16,0 0 0-16,0 0-21 0,0 0-1 0,0 0 1 16,0 9 0-16,0-9-13 0,-2 30-1 0,0-6 0 15,1 1 1-15,-4 7-5 0,0 1 0 0,-1 0 0 16,-1 1 1-16,1-1-4 0,1 2 2 0,-1-2-1 15,1 2 1-15,0 0-2 0,2 0 1 16,2-4 0-16,-1-2 0 0,-1-2 0 0,1-2 0 0,2-3-1 16,-1-3 2-16,-1 0-2 0,2-6 1 0,0-2-1 15,0-3 0-15,0-8 0 0,0 3 0 0,0-3-1 0</inkml:trace>
  <inkml:trace contextRef="#ctx0" brushRef="#br0" timeOffset="25504.24">25910 10693 1318 0,'0'0'0'16,"0"0"0"-16,-2-4 0 0,2 4 16 0,-1-2-1 15,1 2 1-15,-5 6 1 0,5-6 16 0,-9 10 0 16,9-10 1-16,-13 24 0 0,6-5 9 0,3 3 2 16,-4-2-1-16,1-1 1 0,1 2-16 0,-2 0 1 15,3-1 0-15,-1 1 0 0,1-1-3 0,0 4 1 0,0 0 0 16,1 1 0-16,-1 1-3 0,-2-1 0 0,3 2 1 16,-1-3 0-16,2 1-14 0,1-5 2 0,2 1-1 15,0 0 1-15,2-6-7 0,1-2-1 0,2-3 1 16,-2-1 0-16,2-3-4 0,-4-1 2 0,-1-5-2 15,11 7 1-15,-4-3-1 0,-2 1-1 0,1-2 0 16,2-1 2-16,1-2-3 0,1 0 1 0,1 0 0 16,4-2 0-16,2-3 0 0,-1-2 0 0,2-1-1 0,-3 0 1 15,0-2-1-15,-1-1 1 0,-1-2 1 0,-2-1-1 16,0 0 0-16,-1 0 0 0,-2-1 1 0,-2 0-1 16,-3 4 1-16,-3 3 2 0,0 1-2 0,0 3 2 15,0 4 1-15,-3-4 1 0,3 4 0 0,-8-8 1 16,2 4 0-16,-2-3-1 0,-5 3 1 0,-3 0 1 15,-1 3 0-15,-3 1 1 0,0 1 0 0,-1 1 1 16,0 3-2-16,1-2 0 0,-1 3-1 0,2 1 1 16,1-3-5-16,2 1 0 0,2 0 1 0</inkml:trace>
  <inkml:trace contextRef="#ctx0" brushRef="#br0" timeOffset="26246.68">26127 10597 1520 0,'0'0'0'0,"0"0"0"16,0-5 0-16,0 5 8 0,1-11 1 0,-1 11 0 15,7-9 0-15,-7 9 14 0,3-10 1 0,-3 10 0 16,3-9-1-16,-3 9-4 0,3-12 0 0,-3 12 0 16,4-17 0-16,-4 17-12 0,6-19 0 0,-6 19 0 15,8-27-1-15,-8 27-2 0,13-28 0 0,-13 28 1 16,12-24-1-16,-12 24-2 0,13-18 2 0,-13 18-1 0,13-15 1 16,-13 15-2-16,13-15 0 0,-13 15 0 0,12-12 1 15,-12 12-1-15,15-15 1 0,-15 15 0 0,16-9 1 16,-16 9-3-16,11-3 1 0,-11 3-1 0,16 0 2 15,-16 0-1-15,19 0 1 0,-19 0-1 0,24 5 2 0,-24-5-1 16,25 7 2-16,-25-7-2 0,26 15 2 0,-26-15 1 16,27 17 1-16,-27-17 0 0,29 18 1 0,-29-18 4 15,23 20 1-15,-23-20 0 0,23 25 0 0,-23-25-5 16,16 31 0-16,-10-16 0 0,-3 3 0 0,-3-4-4 16,-1 3 1-16,-1 1-1 0,-1-1 1 15,-2 4-3-15,-1 1 0 0,-1-1 0 0,1-4 1 0,-2-1-3 16,-2-3 1-16,1 2 0 0,-1-2 0 0,1 1-1 0,-1 1 0 15,1-3 0-15,-1-1 1 0,1-1-1 0,-1-2 1 16,2 0 0-16,0-4 0 0,0 3 2 0,0-1 0 16,2-1 0-16,1-2 1 0,5-3 2 0,-10 6 1 15,10-6 0-15,-8 7 0 0,8-7 1 0,-3 6-1 16,3-6 1-16,-3 2 1 0,3-2-3 0,-3 3 1 0,3-3-2 16,0 1 2-16,0-1-3 0,0 3 1 0,0-3-1 15,0 4 2-15,0-4-3 0,0 3 2 0,0-3-1 16,5 3 1-16,-5-3-2 15,11 3 2-15,-3-3-1 0,3 0 1 0,3 0-1 0,4-1 2 16,1-4-2-16,-2-2 2 0,-1 3 3 0,0-3 0 0,2 3 0 16,-1-1 0-16,-1 0 2 0,0 0 1 0,0 2 1 15,2-3-1-15,-4 0-1 0,0-1 2 0,1 2-2 16,-1 1 1-16,0-1-3 0,1 2 0 0,-1 0 0 16,-1 1 0-16,-2-3-3 0,0 2 0 0,-1 0 1 0,-2 1 0 15,0 1-3-15,0 1 1 0,0 0-1 0,-2 1 2 16,-6-1-3-16,8 0 1 0,-8 0-1 0,5 2 2 15,-5-2-3-15,3 0 1 0,-3 0 1 0,3 3-1 16,-3-3-3-16,3 0 0 0,-3 0 0 0</inkml:trace>
  <inkml:trace contextRef="#ctx0" brushRef="#br0" timeOffset="26651.48">26930 11032 1344 0,'0'0'0'0,"0"0"0"16,0 0 0-16,0 0 18 0,0 0 0 0,0 0 0 16,0 0 0-16,0 0 13 0,3 0 1 0,-3 0-1 15,3 0 2-15,-3 0-2 0,4 0 1 0,-4 0 1 16,0 0 0-16,0 0-17 0,0-3 2 0,0 3 0 16,0-5 0-16,0 5-8 0,1-8 2 0,-1 8-1 15,16-7 0-15,-16 7-3 0,32-18 1 0,-13 10 0 0,0 2 0 16,-1 0 0-16,-1 2 0 0,1-2 0 0,1 1 1 15,2 1-1-15,0-1 0 0,-1-2 0 0,1 1 0 0,1 0 3 16,2-1 0-16,-2 1 1 0,-1 0 0 0,0-1 1 16,-2 3-1-16,0-4 1 0,0-3-1 0,0 1 1 15,-1 2-1-15,-2-1 1 0</inkml:trace>
  <inkml:trace contextRef="#ctx0" brushRef="#br0" timeOffset="26946.31">27066 10674 1431 0,'0'-1'0'16,"0"1"0"-16,3 1 0 0,-3-1 34 0,3 4 0 0,-3-4-1 15,3 1 2-15,-3-1 8 0,3 0 1 0,-3 0-2 16,2 0 2-16,-2 0-20 0,0 0-1 0,0 0 1 15,2 3-1-15,-2-3-7 0,9 5 1 0,-9-5-1 16,6 24 0-16,-2 0-2 0,-3 1-1 0,-1 2 1 16,-1 0-1-16,-4 0-4 0,-1-7 0 0,-2 4 0 15,0 1 1-15,0-1-3 0,1 0 0 0,2 1-1 16,-1-3 2-16,0 1-3 0,-1-3 0 0,3 1 0 16,0-1 1-16,3 1-2 0,-1-1 2 0,-1-5-1 0,1-1 1 15,2-1-4-15,2-5 1 0,0-1 1 16</inkml:trace>
  <inkml:trace contextRef="#ctx0" brushRef="#br0" timeOffset="28257.71">27784 10655 1356 0,'0'0'0'0,"0"0"0"0,0 0 0 0,0 0 22 0,0 0-1 16,0 0 0-16,0 2 2 0,0-2 7 0,0 2 1 15,0-2 1-15,0 0-1 0,0 0-9 0,0 1 0 16,0-1 0-16,0 5 1 0,0-5-16 0,-3 11 0 16,3-11 0-16,-11 35 1 0,3-10-5 0,-1 4 1 15,-1-1-1-15,2-1 0 0,0-3 0 0,0-2-1 0,2 2 0 16,3-4 0-16,1 3 0 0,2-1 0 0,2-5-1 15,1 1 1-15,1-4-1 16,3-2 0-16,-2-2 1 0,-1-2 0 0,0-2-1 0,-3-1 0 0,-1-5 0 16,5 9 0-16,-5-9 0 0,6 7 1 0,-6-7-1 15,12 1 0-15,-6 1 0 0,-1 0 0 0,1-2 0 16,4-2 1-16,2-1-2 0,3 0 2 0,-3-1-1 16,3 0 0-16,-1-6-1 0,1 2 1 0,-1-4 0 15,-1-1 0-15,-4 2 0 0,-1-2 0 0,0 1 1 0,0-3-1 16,0-1-1-16,0 2 0 15,0-3 0-15,0 1 1 0,0 0-1 0,0-3 0 0,0 3 0 0,-2 2 0 16,1 1 0-16,-1 2 0 0,2 0 0 0,0 2 0 16,-3 4 0-16,-1-1 0 0,-4 6 0 0,7-8 1 0,-7 8-1 15,3-2 1-15,-3 2 0 0,3-3 0 0,-3 3 1 16,3 3 2-16,-3-3-1 0,2 10 1 0,-2 1 1 16,0 5 1-16,-2 4-1 0,1 4 2 15,-2 3-2-15,-2 3 0 0,-2 0 1 0,1 0-1 16,0-1-1-16,-1-1 0 0,3 1 0 0,-1-3 0 0,0 0-2 15,2-1 1-15,1-1-1 0,1-4 0 0,-1-1-1 16,0-4 2-16,2-3-2 0,0-1 1 0,-1-3-1 0,-1-3 0 16,2-5 0-16</inkml:trace>
  <inkml:trace contextRef="#ctx0" brushRef="#br0" timeOffset="28569.99">28280 10782 1243 0,'3'2'0'0,"-3"-2"0"15,8-2 0-15,-8 2 14 0,7-6 2 0,-7 6 0 16,11 5 0-16,-11-5 13 0,17 11 1 0,-17-11-1 0,16 14 2 15,-16-14-7-15,13 16 1 0,-13-16 0 16,18 20-1-16,-18-20-14 0,23 27 2 0,-10-11-1 0,0 0 0 16,0 1-5-16,-1-1-1 0,3 0 1 0,2-2 1 15,2 0-4-15,2 1 2 0,-2-1-2 0,-1 0 1 16,-2-1 2-16,0 0 1 0,0 1-2 0,0-2 2 0,0-2 1 16,0-1 0-16,-1 1 0 0,0-2-1 15,-2-2 2-15,-2 2 2 0,0 0-1 0</inkml:trace>
  <inkml:trace contextRef="#ctx0" brushRef="#br0" timeOffset="28852.27">28626 10738 1281 0,'0'0'0'0,"0"0"0"16,0 0 0-16,0 0 22 0,0 1 1 0,0-1-1 16,0 4 2-16,0-4 20 0,0 0 1 0,0 0-1 15,0 3 1-15,0-3-17 0,-3 4 2 0,3-4-1 16,-10 24 0-16,-1-3-16 0,-3 4 2 0,1-1-2 16,2 3 2-16,1 0-6 0,1 1 1 0,-2-2 0 15,-2-1 0-15,0-1-4 0,0-1 1 0,1 1-1 16,-1 1 1-16,2-2-1 0,1 0-1 0,1 0 1 15,-1-4 0-15,0-4-2 0,1 0 1 0,2-4-1 0</inkml:trace>
  <inkml:trace contextRef="#ctx0" brushRef="#br0" timeOffset="29268.11">28903 10795 1482 0,'2'-2'0'0,"-2"2"0"0,3-9 0 0,-3 9 17 0,3-13 0 0,-3 13-1 16,7-16 2-16,-7 16 19 0,11-9 0 0,-11 9 0 16,5-8 2-16,-5 8-9 0,1-3 1 0,-1 3 1 15,0 0-1-15,0 0-13 0,0 0 1 0,0 0-1 16,0 1 1-16,0-1-4 0,-1 8 1 0,1-8-1 16,-5 37 1-16,2-4-3 0,-2 3 2 0,0 4 0 15,0-4-1-15,1-6 0 0,-1 0-1 0,0 0 1 16,2-1 0-16,1-1 2 0,1-4 1 0,-1 2 0 15,0-4-1-15,4 0-7 0,0-2 0 0,-2-4 0 0,0-3 1 16,1-4-4-16,1-2 0 0,-2-7-1 0,3 8 2 16,-3-8-5-16,3 3 2 0,-3-3-2 0</inkml:trace>
  <inkml:trace contextRef="#ctx0" brushRef="#br0" timeOffset="29770.64">29260 10701 1444 0,'0'0'0'16,"0"0"0"-16,4 2 0 0,-4-2 22 0,3 0 1 15,-3 0-1-15,1 0 2 0,-1 0 13 0,0 0 1 16,0 0-1-16,0 3 1 0,0-3-13 0,-1 8-1 15,1-8 1-15,-3 24 1 0,-1-4-18 0,1 4 0 0,0 0-1 16,-2-2 2-16,0-1 0 0,1-1 2 0,-1 1-2 16,0-1 1-16,0-1 3 0,1 0 2 0,-1 0-2 15,0 0 2-15,-1 0-3 0,-1 0 2 0,2-1-1 16,1-2 0-16,0-1-1 0,4 3-1 0,0-2 0 16,-1 0 0-16,-1-5-1 0,1 1 1 0,2 1-1 15,1-5 1-15,-2-8-2 0,5 6 1 0,-5-6-1 16,6 7 1-16,-6-7-3 0,6 1 1 15,-6-1-2-15,13 3 2 0,-3-3 1 0,-1 0 1 0,4-1-1 16,3-2 1-16,3-5-7 0,2-3 0 0,-2-2 0 16,-2-1 1-16,-1-4-3 0,-1-1 1 0,-2 0-1 0,-1 2 1 15,1 1-2-15,0-3 2 0,-2 3-1 0,-2 2 0 16,-2-4-1-16,-2 3 1 0,-2 2-1 0,-2 2 1 16,-1 3 0-16,-1 3 1 0,1 5 1 0,-3-6-1 15,3 6 4-15,-7-2-1 0,7 2 1 0,-11-3-1 0,2 6 5 16,-4-3 2-16,-3 5-2 0,-2 1 1 0,-2 4 2 15,-3 1 2-15,3 2-1 0,0 1 0 0,3-1 2 16,-1 1 1-16,1-2-2 0,1 0 2 0,5-1-1 16,1 0 0-16,4-3-1 0,1-4 1 0,5-4-9 15,2 2 1-15,-2-2-1 0</inkml:trace>
  <inkml:trace contextRef="#ctx0" brushRef="#br0" timeOffset="30177.98">29592 10356 1620 0,'0'-1'0'0,"0"1"0"0,0-8 0 16,0 8 15-16,0-13-1 0,0 13 1 0,0-14-1 15,0 14 11-15,0-5 0 0,0 5-1 0,0-2 2 16,0 2-12-16,0-4-1 0,0 4 1 0,0-3-1 16,0 3-10-16,0 0 2 0,0 0-1 0,0 1 1 0,0-1-3 15,-3 3 0-15,3-3 1 0,-8 21-1 0,0 3-1 16,-2 4 1-16,1 1 0 0,1-1 1 0,1 1-1 15,3-1 0-15,-1-4 0 32,0-2 1-32,2-1 1 0,3-1 1 0,0-1-1 0,-2-1 1 0,2-3 4 0,0-2 0 0,0 0 0 0,0-2 0 0,0-6 2 15,0-1 0-15,0-4 0 0,0 11 0 0,0-11 0 0,0 8-1 16,0-8 0-16,0 10 0 0,0-10-3 0,-3 11 0 16,1-3 1-16</inkml:trace>
  <inkml:trace contextRef="#ctx0" brushRef="#br0" timeOffset="30615.39">29777 10990 1658 0,'1'-2'0'0,"-1"2"0"0,4-3 0 15,-4 3 11-15,3-8 1 0,-3 8-1 0,3-8 1 16,-3 8 9-16,6-5 2 0,-6 5-1 0,8-8 1 0,-8 8 1 16,18-9 1-16,-18 9 0 0,25-11 1 0,-7 4-14 15,1 1 0-15,2 1 1 0,-1 1-1 0,3-1 6 0,1 2 0 16,1-1 0-16,1 0 1 0,-1-3 5 0,2 1-1 16,2 1 1-16,0-1-1 0,-2-2-1 0,0 0 0 15,0 0 0-15,-2 2 1 47,3 0-1-47,-1-1 1 0,-2 1-1 0,1 1 2 0,-1 0-9 0,1 2 1 0,-4-5 0 0,-1 4 1 0,-4-3-9 0,-2 2 1 0,-4 4 0 0</inkml:trace>
  <inkml:trace contextRef="#ctx0" brushRef="#br0" timeOffset="30938.26">30167 10687 1407 0,'2'0'0'0,"-2"0"0"16,1-1 0-16,-1 1 35 0,0-5-1 0,0 5 1 15,4 0 1-15,-4 0-8 0,3 0 0 0,-3 0 0 16,1 0 0-16,-1 0-15 0,0 0 0 0,0 0 0 0,0 0 1 16,0 0-12-16,0 0 0 0,0 0 1 15,0 0-1-15,0 0-2 0,0 5 1 0,0-5-1 0,0 7 1 16,0-7-1-16,-1 32 0 0,-2-7 0 0,-1-1 1 0,-2 3 2 15,-2 2 0-15,-1-1 0 16,-1 1 1-16,-1-1 5 0,0 1 0 0,-2-1 0 0,0 1 0 0,0-1 3 16,-1 1 1-16,1 1 1 0,1 0-1 15,-1 0 2-15,0 2-1 0,4-7 1 0,2-1 0 16,6-7-7-16,2-3 0 0,1-3 0 0,-1-1 1 0,-1-10-5 16,4 8-1-16,-4-8 0 0</inkml:trace>
  <inkml:trace contextRef="#ctx0" brushRef="#br0" timeOffset="31304.06">30677 10701 1595 0,'2'-3'0'0,"-2"3"0"0,9 3 0 16,-9-3 13-16,12 5-1 0,-12-5 0 0,16 2 2 16,-16-2 26-16,12 0 2 0,-12 0-1 15,11 0 1-15,-11 0-1 0,7 0 2 0,-7 0-2 0,6 8 2 16,-6-8-14-16,7 19 2 0,-6-4-1 0,1 6 0 15,-4 0-3-15,-1 7 1 0,0-3 0 0,-2 1 0 0,-3-2-4 16,-1-1-1-16,1-2 1 0,1 3-1 0,2 1-3 16,1-1 0-16,-1-4-1 0,2 1 1 15,3-1 0-15,0-5 0 0,0-1 1 0,0-3 0 0,1-1-6 16,1-3-1-16,-1 0 1 0,1-2-1 0,-2-5-4 16,2 11 1-16,-2-11-1 0</inkml:trace>
  <inkml:trace contextRef="#ctx0" brushRef="#br0" timeOffset="31918.37">30768 10852 1922 0,'3'-10'0'0,"-3"10"0"16,5-22 0-16,-5 22 33 0,3-17 2 0,-3 17 0 15,10-22 0-15,-1 6 1 0,3-3 0 0,-1 0 0 16,-2 3-1-16,-1 2-19 0,0-1 0 0,0 3 0 15,0 1 0-15,2 1-16 0,-1 2 0 0,2 3 0 16,2-1 2-16,2 3-5 0,-1 0 1 0,2 3 0 16,1-3 1-16,4 1-5 0,1 0 0 0,1 2 1 15,-3 4 0-15,0 0-2 0,-1 3-1 0,-2-1 0 16,1 2 1-16,-2 1-1 0,0 3 0 0,-2 0 1 16,-1 2 0-16,0 2 1 0,-1 2 2 0,-2-1-2 15,-4-1 2-15,-3 0-4 0,-1 0 1 0,-2-2-1 0,-2 0 1 16,-1-6-2-16,0-2 0 0,-2 1 0 0,-3 1 2 15,-3 1-6-15,-2 2 2 0,1-3 0 0,-1-3 0 0,-1 0-4 16,-2 1 2-16,1-1-2 0,1-2 2 0,-2-2-3 16,0 3 0-16,2-4 0 0,1 3 1 0,0-2 1 15,0 1 2-15,2 1 0 0,3 0-1 16,2-3 4-16,1 0 0 0,5 0 0 0,-11 3 0 0,5-3 1 0,1 0 1 16,5 0-1-16,-5 2 1 0,5-2 1 15,-5 0 2-15,5 0-1 0,-3 0 1 0,3 0 1 0,-3 0 0 16,3 0 0-16,1 3 1 0,-1-3-1 0,12 3 1 15,-3-1 0-15,4 1 0 0,6 0 1 0,5 2-1 16,-2 1 1-16,-1 1 1 0,-3-4-1 0,-3 3 1 16,0 1 0-16,-2-1 0 0,-2 2 0 0,0 3 0 15,-2-3 0-15,-2-3 0 0,-7-5 1 0,6 9 2 16,-4-1-1-16,-2 0 0 0,-2 3 3 0,1-3 0 0,-4 3 1 16,-3 2-1-16,-3 1 3 0,-2 2 1 0,0 0-1 15,-1-5 1-15,0 0 7 0,-1 0-1 0,1-2 1 16,-1-1 1-16,0-1 5 0,0 0 1 15,1-3-1-15,0 0 2 0,-1 1-1 0,1-5 1 16,-2 0 0-16,0 0-1 0,-2 0 1 0,1 0-1 0,-1 0 1 16,1-5 1-16,-1 1-4 0,1 0 0 0,1-2 1 15,1 5-1-15,3-4-8 0,-1 2 2 0,2-2-2 16,1-1 2-16,4 1-8 0,1 2 1 0,5 3-2 16</inkml:trace>
  <inkml:trace contextRef="#ctx0" brushRef="#br0" timeOffset="32640.16">31310 10705 1180 0,'-2'-4'0'0,"2"4"0"0,-1 0 0 0,1 0 30 0,-2 4 2 16,2-4-1-16,-3 1 1 0,3-1-7 0,0 0 2 15,0 0 0-15,0 0 0 0,0 0-8 16,0 0 0-16,0 0 0 0,0-3 2 0,0 3-16 0,0-2 2 16,0 2 0-16,0-4-1 0,0 4-3 0,0 1 0 15,0-1-1-15,2 11 2 0,-2-11-2 0,11 34 0 16,-3-14 0-16,1 1 2 0,3 2-2 0,2 1 1 16,0-2 1-16,1-3-1 15,-1 0 5-15,2 0 0 0,3-1 0 0,0-2 0 0,0-1 3 0,0 3 0 16,2-2 0-16,0-4 0 0,-2-1 5 15,2-1 0-15,-1-1 0 0,0 1 0 0,-1-1 2 0,0-1 1 16,0-1 1-16,-2-1-1 0,-2 0 0 0,-2-2 0 0,-4-1 0 16,-1-2 0-16,-8-1-10 0,8 0 0 0,-8 0 0 15</inkml:trace>
  <inkml:trace contextRef="#ctx0" brushRef="#br0" timeOffset="32953.28">31548 10773 1356 0,'0'0'0'0,"0"0"0"0,3-2 0 0,-3 2 14 15,1-5 0-15,-1 5 0 0,0 0 0 0,0 0 13 16,0 0 1-16,0 0 0 0,0 0 0 0,0 0-7 0,0 0-1 15,0 0 0-15,0 0 1 0,0 0-12 0,0 5 0 16,0-5 0-16,-6 16 0 0,-4 6-4 0,-1 7 0 16,0-3 1-16,0 0 0 0,1-2 6 0,2-2 1 15,0 0 1-15,-3 0-1 0,0 2 0 0,0-4-1 16,0 1 0-16,0 0 2 16,1-1-2-16,2 1 1 0,-1-1-1 0,-1-1 0 0,0-1-4 0,1-2 0 15,1-4 0-15,2-1 1 0,2-1-5 0,3-4 1 0,1-6-1 16</inkml:trace>
  <inkml:trace contextRef="#ctx0" brushRef="#br0" timeOffset="33294.26">31748 10679 1608 0,'0'0'0'0,"0"0"0"0,0 0 0 0,0 0 13 15,5-5 2-15,-5 5-1 0,5-1 1 0,-5 1 14 16,2 1 1-16,-2-1 1 0,1 5-1 0,-1-5 18 15,8 11 0-15,-8-11 1 0,8 29 0 0,-6-5-15 0,-2 1-1 16,-3 2 1-16,-1-2 0 0,-2-1-5 0,-4 1 1 16,1-3 0-16,1 2 1 0,3-2-7 0,2-1 2 15,0-1-1-15,-2 3 1 0,0 0-8 0,2-2 1 16,1-5 0-16</inkml:trace>
  <inkml:trace contextRef="#ctx0" brushRef="#br0" timeOffset="33809.24">31976 10705 1470 0,'2'0'0'0,"-2"0"0"0,8-4 0 15,-8 4 43-15,6-3 2 0,-6 3 0 0,5-1 0 16,-5 1 9-16,2 0 1 0,-2 0 0 0,0 1 0 16,0-1-32-16,0 3 1 0,0-3 0 0,-4 10-1 15,4-10-16-15,-6 32 0 0,1-12-1 0,-1-1 1 16,-2 3-6-16,-2 2 1 0,1-2 0 0,-1-1 0 0,2-2-1 16,0-3 1-16,0-2-1 0,0 3 1 0,2 1 0 15,1-2-1-15,0-1 0 0,2 3 1 0,3-1-2 16,0 1 1-16,2-4-1 0,-1-1 1 15,3-2-1-15,0-2 0 0,1-1 0 0,0 0 1 0,-5-8-1 16,10 8 0-16,-4-2 0 0,0 2 0 0,1 0 0 0,1 0 0 16,1-2 0-16,-1-1 0 0,-1-5 0 0,-3 2 0 15,-4-2 0-15,11 3 0 0,-1 0 0 0,0-3 0 16,1 0 0-16,3 0 0 0,2-5 0 0,0 2 0 16,0-5 0-16,-2 2 0 0,1-1 0 0,-3 0 0 0,0-3 0 15,-3 2 0-15,-3 2 0 0,-1-1 0 0,-2 1 0 16,-1 1 0-16,0-3 0 0,-1 2 0 0,-2 0 0 15,-3-5 0-15,0 1 0 0,-4 2 0 0,-5 0 0 16,-3 2 0-16,-3 1 2 0,-3 1-1 0,-1 0 0 16,-1 3 1-16,0 1 6 0,1 3 1 0,0 0 0 15,2 0 0-15,2 0 9 0,0 1 0 0,2 0 0 16,2-2 0-16,4 0 3 0,2-1 1 0,2 2 0 16,2-1 0-16,5-2-7 0,-4 0 1 0,4 0-2 15</inkml:trace>
  <inkml:trace contextRef="#ctx0" brushRef="#br0" timeOffset="34985.39">32225 10499 992 0,'0'0'0'0,"0"0"0"15,0 0 0-15,0 0 41 0,5 0 1 0,-5 0-1 16,3 0 2-16,-3 0 3 0,3 0 0 0,-3 0 0 0,2 0 1 15,-2 0-34-15,0 0 2 0,0 0-2 0,0 0 2 16,0 0-13-16,-2 0 2 0,2 0-2 0,0 0 1 16,0 0-3-16,0 0 0 0,0 0 0 0,0 0 0 0,0 0 0 15,-1 1 0-15,1-1 0 0,-4 3 0 0,4-3 1 16,-3 4 0-16,3-4 1 0,-3 8-1 0,3-8 2 16,-6 12 0-16,6-12 1 0,-8 19-1 15,8-19 3-15,-12 29 1 0,12-29-1 0,-4 25 1 16,4-25 1-16,-2 16 0 0,2-16 0 0,0 16-1 0,0-16 4 15,0 12 0-15,0-12 0 0,0 11 0 0,0-11-1 16,2 13 1-16,-2-13 1 0,6 18-1 0,-6-18 0 16,6 19 0-16,-6-19 1 0,12 17 0 0,-12-17-2 15,11 13 1-15,-11-13 0 0,14 12 1 0,-14-12-2 0,16 8 0 16,-16-8 0-16,18 3 1 0,-18-3-1 0,19 2 0 16,-19-2 1-16,20-6-1 0,-20 6 3 0,26-16 1 15,-26 16-1-15,19-16 0 0,-19 16 2 0,18-13 1 16,-18 13-2-16,14-12 2 0,-14 12-2 0,8-11-1 15,-8 11 0-15,6-13 1 0,-6 13 1 0,11-19-1 0,-11 19 1 16,8-18 0-16,-8 18 2 16,4-20 1-16,-4 20-1 0,1-19 1 0,-1 19 1 0,-5-19 0 0,5 19 0 15,-6-16 1-15,6 16 3 0,-6-16-1 0,6 16 1 16,-7-12 0-16,7 12 3 0,-6-13 1 0,6 13 0 16,-6-10 0-16,6 10 0 0,-8-6 0 0,8 6 0 15,-13-3 1-15,13 3 1 0,-18 1 0 0,18-1 0 16,-32 8 1-16,12 2-6 0,-4 1 1 0,-2 0 0 15,-1 0-1-15,-3 2-9 0,0-4 1 0,1 2-1 0</inkml:trace>
  <inkml:trace contextRef="#ctx0" brushRef="#br0" timeOffset="37460.39">20763 11449 213 0,'-1'0'0'0,"1"0"0"0,-5-5 0 0,5 5-6 0,-8-14 0 16,8 14 1-16,-9-8 0 0,9 8 0 0,-8 5 0 15,8-5 1-15,-4 6-1 0,4-6 1 0,-4 3-1 16,4-3 1-16,-8 5 0 0,8-5 0 0,-8 1 0 0,8-1-1 16,-10 4 2-16,10-4-1 0,-6 4 1 0,6-4 0 15,-8 3 0-15,8-3 0 0,-7 4 1 0,7-4-1 16,-4 4 1-16,4-4 0 0,-7 2 0 0,7-2-1 15,-3 3 1-15,3-3 2 0,-3 3 0 0,3-3 0 16,0 0 0-16,0 0 5 0,0 0 0 0,0 0 1 16,9 3 0-16,-9-3 26 0,26 4 2 0,-9-3-2 15,4-1 2-15,3-1 42 0,2-3 1 0,-1 1-1 16,-3 3 1-16,2-3-13 0,0 2 1 0,-2-3 0 0,2 1 1 16,-3 0-9-16,3 0 0 0,2 0 0 0,-3 0 0 15,1-1-6-15,0 3-1 0,2-4 1 0,-4 2-1 16,2-2 0-16,-2 0-1 0,1 1 1 0,-3 0-1 15,-1 1-3-15,-1 3 0 0,-5-3 0 0,-2 2 1 0,-2-1-11 16,-1 2 0-16,-8 0 0 0,8 0 1 0,-8 0-8 16,4 0 1-16,-4 0 0 0,3 0 0 0,-3 0-10 15,1 0 1-15,-1 0 0 0,0 0 0 0,0 0-7 16,0 0 1-16,0 0 0 0,-1 0-1 0,1 0-5 16,-3 2 1-16,3-2-1 0,-8 4 1 0,-2-2-4 15,-1 1 0-15,-3 0-1 0,-2 0 2 16,0 1-7-16,0-1 1 0,0 0-1 0</inkml:trace>
  <inkml:trace contextRef="#ctx0" brushRef="#br0" timeOffset="37868.55">20819 11515 1143 0,'0'0'0'0,"0"0"12"0,0 0 2 0,0 0-2 15,-1-16 2-15,1 16 1 0,0-3 1 0,0 3 0 16,-2 3-1-16,2-3-10 0,0 4-1 0,0-4 1 16,-3 3-1-16,3-3-5 0,0 4 1 0,0-4 0 15,-2 2 0-15,2-2-5 0,0 3 0 0,0-3 1 16,-3 3-1-16,3-3-5 0,0 4 1 0,0-4-1 16,0 3 1-16,0-3-2 0,0 3 0 0,0-3-1 0,0 3 2 15,0-3 2-15,0 3 2 0,0-3-2 16,6 2 1-16,-6-2 4 0,13 0 1 0,-13 0-1 0,24 0 1 15,-3-3 1-15,3-2 1 0,0-1 0 0,-4-1 0 16,-1 2 0-16,1-2 0 0,-1 0 0 0,1 2 0 0,3 1 3 16,-1 1 1-16,0 1-1 0,-1-3 0 0,-2 2 9 15,-1 0-1-15,-1 1 0 0,-1-1 1 0,0 3 4 16,-1 3 0-16,-3-3 0 0,-2 0-1 0,-2 0 8 16,-2 0-1-16,-6 0 1 0,10 0 0 0,-10 0-2 0,9 2 1 15,-9-2-1-15,7 0 0 0,-7 0-3 0,3 0 1 16,-3 0 1-16,3 1-1 0,-3-1-5 0,2 2 2 15,-2-2-2-15,0 0 2 0,0 0-5 0,0 3 1 16,0-3-1-16</inkml:trace>
  <inkml:trace contextRef="#ctx0" brushRef="#br0" timeOffset="38544.18">20657 12237 1520 0,'0'0'0'0,"0"0"0"15,1-8 0-15,-1 8 9 0,0-6 1 0,0 6 0 16,0-10 0-16,0 10 21 0,0-8 0 0,0 8 0 16,0-4 1-16,0 4 7 0,0 0 0 0,0 0 1 15,0 0-1-15,0 0-18 0,0 0 1 0,0 0-1 16,0 3 1-16,0-3-5 0,0 5 1 0,0-5 0 16,-6 17 0-16,-1 4-6 0,-1 2 2 0,2 1-1 15,3 1 1-15,1-1-4 0,1 0 0 0,-1 1 0 16,2 1 1-16,-5 2-4 0,2 1 1 0,2-1-1 0,1 1 1 15,0-1-6-15,-2 1 1 0,0-1 1 0,-1-6-1 16,-2-1-3-16,1-1 1 0,0-2 0 0,3-1 0 16,1-6-1-16,0 0 0 0,0-3 0 0,0-1 0 0,0-7-1 15,0 3 1-15,0-3-1 0,0 3 1 0,0-3-2 16,0 0 1-16,0 0-2 0</inkml:trace>
  <inkml:trace contextRef="#ctx0" brushRef="#br0" timeOffset="39086.37">20907 12253 1255 0,'0'0'0'0,"0"0"0"15,5-3 0-15,-5 3 17 0,0-3 1 0,0 3-1 16,0 0 1-16,0 0 22 0,0 3 1 0,0-3-1 16,0 3 2-16,0-3 0 0,0 0 2 0,0 0-1 15,-4 6 0-15,4-6-31 0,-6 19 0 0,0-1-1 16,-2 2 1-16,0 6-8 0,-2 4 0 0,2-2 0 16,3-2 0-16,-1-6 0 0,3-1-1 0,1 2 0 15,1-1 2-15,-2 1-2 0,-1-1 2 0,3 1-2 16,1 0 1-16,0-2 1 0,0-2-1 0,1-3 1 0,3 1 1 15,0-3-1-15,-1-2 1 0,1-2-1 0,0-2 2 16,-4-6 3-16,5 6 0 0,-5-6 0 0,11 7 1 16,-4-4-2-16,-1 0-1 0,2-3 1 0,3-2 2 0,2-1-1 15,0-2 1-15,1-2-1 0,-1-3 1 0,0-1-3 16,3-3 0-16,-2-2 0 0,-1-2 0 0,-1-1-4 16,1-1 1-16,-2-1-1 0,-1 1 1 0,-2-1-4 15,-2 1 1-15,-1-3 0 0,0 1 0 16,0 0 0-16,-1 0-1 0,0 1 0 0,-3 1 0 0,-1-1-1 15,-1 1 0-15,-3-1 0 0,3 4 0 0,-4 2 0 16,0 3 0-16,2 1 0 0,-3 1 0 0,1 4-1 0,2 1 0 16,3 5 0-16,-7-8 1 0,7 8-3 0,-12-6 2 15,5 4 0-15,1 1 0 0,-1 1 0 0,-1 3 1 16,-3 1 0-16,-3 4 0 0,0 3 0 0,-4 4 0 16,4-1 0-16,1 2 1 0,3-2 0 0,-1 0 1 15,5 1 1-15,1-3-1 0,2-4 2 0,3-2 2 0,0-6 0 16</inkml:trace>
  <inkml:trace contextRef="#ctx0" brushRef="#br0" timeOffset="39413.35">21340 12205 1281 0,'0'-1'0'0,"0"1"0"0,0 0 0 15,0 0 35-15,2 5 0 0,-2-5-1 0,6 1 1 16,-6-1 24-16,4 0 0 0,-4 0 1 0,3 0-1 0,-3 0-32 16,8 0 0-16,-8 0 0 0,19 5 1 0,-3 1-20 15,3 4 1-15,0 1 0 0,-1 0 0 0,-1 0-6 16,-1 3 1-16,2-3 1 0,1 4-1 0,1 0 1 15,0 4-1-15,-1 0 1 0,0 0 1 0,0 0 1 0,0 0 1 16,0 0 0-16,0-1 1 0,0-2 2 0,1 0 1 16,-1-5-1-16,-3 0 0 0,1-2 0 15,-1-2 0-15,2-3 1 0,-6 1 0 0,3 0-9 16,-3 0 1-16,-2-2-1 0</inkml:trace>
  <inkml:trace contextRef="#ctx0" brushRef="#br0" timeOffset="39819.08">21796 12107 1269 0,'2'-3'0'0,"-2"3"0"0,5-13 0 16,-5 13 17-16,1-9 0 0,-1 9 0 0,3-8 1 16,-3 8 14-16,0-3 0 0,0 3 1 0,0-3-1 15,0 3-8-15,0 0 1 0,0 0-1 0,0 0 1 0,0 0-15 16,0 0 1-16,0 0-1 0,-4 8 2 0,4-8-7 16,-13 23 2-16,2-4 0 0,-2 4-1 15,-1 0-1-15,-1 4-1 0,1 2 1 0,0-1-1 0,-1 2 2 16,2-1 0-16,-4 2-1 15,1 1 1-15,-2 3 1 0,3 1 0 0,-3-4 1 0,4-3 0 0,1-3-1 16,0-2 1-16,0-3-2 0,4-2 2 0,-2-2-1 0,1-3 1 16,1 1 0-16,-1-1 0 0,0 0 2 0,1-4 0 15,1-1 0-15,3-2 1 0,5-7-2 0,-5 4 0 16,5-4 0-16,-3 3 0 0,3-3-3 0,-1 0 0 16,1 0 0-16,0 2 1 0,0-2-4 0,0 0 2 15,0 0-2-15</inkml:trace>
  <inkml:trace contextRef="#ctx0" brushRef="#br0" timeOffset="42153.81">22372 12079 476 0,'0'-2'0'15,"0"2"0"-15,-5-3 0 0,5 3 70 0,-3-8 0 16,3 8-1-16,-4-5 2 0,4 5-2 0,-1-6 2 0,1 6-1 16,-5-2 0-16,5 2-39 0,-1-3-1 0,1 3 0 15,0 0 2-15,0 0-19 0,-4 0 2 0,4 0-1 16,-3 0 1-16,3 0-11 0,-3-4 2 0,3 4 0 16,-3-5-1-16,3 5-4 0,-2-3 1 0,2 3-1 15,-5 0 1-15,5 0-2 0,-3 0 0 0,3 0 0 16,-1 0 1-16,1 0-1 0,0 0 0 0,0 0 0 15,-2 0 0-15,2 0 0 0,0 0 0 0,0 0 0 16,-2 0 0-16,2 0 0 0,0 0 1 0,0 0-1 16,0 0 1-16,0 0 1 0,0 0 2 0,0 0-1 15,-4 1 1-15,4-1 2 0,-5 8 1 0,5-8 0 16,-16 27 0-16,5-8 7 0,-2 5 1 0,2-2-1 16,0-1 1-16,-2-4 3 0,0 0 1 0,0 1-1 0,2-1 1 15,-1 1 0-15,0-1 0 0,3-1 0 0,-4-2 1 0,5-1-1 16,-1-2 1-16,1 0-1 15,-2 0 1-15,4 0 3 0,-2 2 1 0,3-7 0 0,0 0 0 0,5-6-2 16,-8 5-1-16,8-5 0 0,-3 5 2 0,3-5-10 16,-3 6 2-16,3-6-1 0,-2 3 1 0,2-3-7 0,0 4 1 15,0-4 0-15,0 1 0 0,0-1-4 0,0 0 1 16,0 0-1-16,0 0 2 0,0 0 1 0,0 0 0 16,0 0 0-16,0 0 0 0,0 0 1 0,0 0 0 15,0 0 0-15,0 0 1 0,0 0 6 0,7 2 2 16,-1-2 0-16,2 0 0 0,-3 0 6 0,3 0 1 15,0 0-2-15,6-2 2 0,3-1-2 0,3 0 2 16,-1 1 0-16,-3 2-1 0,-2 0-8 0,0 0 0 16,1 2 0-16,-3-1 0 0,-4 1-4 0,-1 0 0 15,-1-1 0-15,2 1 1 0,3-1-9 0,0 1 2 0,-1 0-1 16,-2-1 1-16,0 1-5 0,-2 1 0 0,1-3 0 16,-3 0 2-16,3 0-7 0,-1 1 1 0,-6-1 0 15,10 4 0-15,-10-4-25 0,9 3 1 0,-9-3 0 16,10 3 0-16,-10-3-43 0,8 0 0 0,-8 0-1 15,6 0 2-15,-6 0-12 0,7-2 0 0,-7 2 0 16,6-6 2-16,-6 6-6 0,6-6 0 0,-6 6 0 0,5-8 1 16,-2 0 9-16,1-2 0 0,-3-1-1 15,1-1 1-15,-1-1 4 0,1 0 1 0,0 2-1 0,-1 2 2 16,-1-2 31-16,0 3 1 0,0 0 0 0,0 1 1 16,0 1 29-16,0 0-1 0,0 6 0 0,0-10 1 15,0 10 7-15,0-6 0 0,0 6 0 0,0-5 0 16,0 5 10-16,0-3 0 0,0 3 0 0,0-3 1 0,0 3 26 15,-1-3 0-15,1 3 0 0,0-2 1 16,0 2 24-16,0-5 0 0,0 5 1 0,-2-1 0 0,2 1 7 16,0 1-1-16,0-1 1 0,-3 8-1 0,1 0-9 15,-1 3-1-15,0 8 1 0,0 5-1 0,-1 5-10 16,1 4 0-16,0-3-1 0,0 0 2 0,-4-3-11 0,3 0 0 16,-1 0 0-16,0 0 2 0,0-2-9 0,1-1 2 15,0-2-1-15,-2-2 0 0,3 3-15 0,0-6 1 16,-1 0 0-16,0-2 0 0,-1-3-4 15,0-1 0-15,2-1-1 0,3-2 2 0,0-8-7 0,-3 8 1 16,3-8 0-16,-3 3 0 0,3-3-4 0,0 3-1 16,0-3 1-16,-4 3 1 0,4-3-5 0,0 0 0 15,0 0 0-15</inkml:trace>
  <inkml:trace contextRef="#ctx0" brushRef="#br0" timeOffset="43326.17">22694 12267 1180 0,'0'0'0'15,"0"0"0"-15,0-5 0 0,0 5 24 0,3-11-1 16,-3 11 1-16,5-6-1 0,-5 6 9 0,0 2-1 16,0-2 1-16,0 3 0 0,0-3-24 0,0 3 0 0,0-3 0 15,-2 5 0-15,2-5-8 0,0 1 0 0,0-1 0 16,-3 3 0-16,3-3-5 0,-3 4 2 0,3-4-2 15,-4 12 2-15,4-12-5 0,-4 16 0 0,4-16 0 16,-7 25 0-16,2-7-2 0,1 1 0 0,1-5 0 16,-1 2 0-16,1 0 3 0,0 0 2 0,0-1-1 15,0-3 0-15,-1 0 5 0,0 1 0 0,0 0 0 16,4-1 1-16,0-1 0 0,0 2 0 0,0-5 0 16,0 0 0-16,0-2 1 0,0-1 1 0,0-5 1 0,0 6-1 15,0-6 2-15,7 8 1 0,-7-8-1 0,5 5 2 16,-5-5 2-16,6 6 1 0,-6-6 0 0,3 3 0 15,-3-3 2-15,3 4 1 0,-3-4 1 0,7 0-1 16,-7 0 0-16,8-2 2 0,1-3-1 0,2-3 1 0,5-3-3 16,2-1 1-16,-2-6 1 0,-2 4-1 0,-1-2-3 15,-4 0 0-15,1 2 0 0,0-5 0 0,-2 2-3 16,0-1 0-16,-1 2 1 0,-3-3 0 0,-1 2 1 16,0 1 1-16,0 0 0 0,-1 2 0 0,-2 1 0 15,0 2 1-15,-2 0 0 0,2 0 0 0,-5 0 0 16,2 1 0-16,0 1 0 0,-2 1 0 0,-1 0 3 0,0 0-1 15,1 2 0-15,-3 3 1 0,3-4-1 0,-3 4 1 16,2 2 0-16,-1-1 0 0,1 0-2 0,1 1 2 16,5 1-1-16,-6-2 0 0,6 2-3 0,-10 3 2 15,10-3-1-15,-9 5 0 0,9-5-5 0,-10 7 2 16,10-7-1-16,-8 6 0 0,8-6-2 0,-1 9-1 16,-1-2 1-16,0-1-1 0,1 2-1 0,-1 1 2 0,1 1-2 15,-1-1 1-15,2 3-2 0,0 0 2 0,0-1-2 16</inkml:trace>
  <inkml:trace contextRef="#ctx0" brushRef="#br0" timeOffset="43935.75">23263 12209 1318 0,'1'-4'0'0,"-1"4"0"0,5-7 0 16,-5 7 20-16,6-5 2 0,-6 5-2 0,4-11 1 16,-4 11 0-16,4-19 2 0,-4 19-1 0,-6-15 1 15,6 15-15-15,-11-7-1 0,11 7 1 0,-19-10 1 0,19 10-5 16,-29-13-1-16,29 13 0 0,-30-8 1 0,30 8-2 16,-26-11 0-16,26 11 1 0,-22-4-1 0,22 4 1 15,-14-2 0-15,14 2 1 0,-15 0-1 0,15 0 10 16,-16 0 0-16,16 0-1 0,-17 3 2 0,17-3 7 15,-19 7 0-15,19-7 1 0,-20 7-1 0,20-7 0 0,-14 13 2 16,14-13-1-16,-11 14 1 0,11-14-5 16,-16 19 0-16,16-19 0 0,-11 26 0 0,11-26 1 0,-10 31 0 15,6-15 0-15,-1-2 0 0,2 1-1 0,1-4 1 16,2 1-1-16,0 3 1 0,2-1-4 0,1 0 0 16,2-3 0-16,-1-3 1 0,-2-1-4 0,-1-4 1 0,-1-3 1 15,4 8-1-15,-4-8-3 0,6 9 1 0,-6-9-1 16,6 3 1-16,-6-3-4 0,7 2 0 0,-7-2 1 15,14-2 0-15,-1-2-2 0,3-4-1 0,0-2 1 16,0-1 0-16,1-3-3 0,1 0 1 0,-2 1 1 16,-4 0-1-16,0 1-1 0,-3 0 0 0,-1 0 0 15,0 1 1-15,0 1-4 0,-2 2 0 0,-1 0 0 16,0 0 1-16,1 1-2 0,1-1 1 0,-2 1 0 16,-2 4 0-16,-3 3-1 0,3-6 0 0,-3 6-1 0,3-3 1 15,-3 3 0-15,0-4 1 0,0 4-1 0,0-3 1 16,0 3 0-16,0 0 0 0,0 0 0 0,-5 7 0 15,2 2 0-15,-2 1 1 0,-3 9 0 0,0 3 0 16,-1 5 2-16,-2 4 0 0,0 1 0 0,-1 3 1 0,3-3 1 16,1 1 1-16,0-2 0 0,0 0-1 15,0-3 1-15,2 1 1 0,1-7-2 0,0 1 2 0,0 0-5 16,2-4 1-16,1-4 1 0,1 0-1 0,-2-3-3 16,0-1 1-16,1-1 0 0</inkml:trace>
  <inkml:trace contextRef="#ctx0" brushRef="#br0" timeOffset="44668.69">23618 12049 1105 0,'0'0'0'0,"0"0"0"0,0-3 0 16,0 3 22-16,0-13 2 0,0 13-2 0,0-5 2 0,0 5 22 16,-3-1 0-16,3 1 0 0,0 0 0 0,0 0-31 15,0 0 0-15,0 0 0 0,0 0 1 0,0 0-9 16,0 0 1-16,0 0 0 0,-5 6 1 0,5-6-6 15,-8 20 2-15,0-5-2 0,-1 4 2 0,-1 1-2 0,0 4 1 16,1 0-1-16,-1-2 0 0,2-1 1 0,2-2 0 16,0 1-1-16,-1 1 2 0,2-1-1 15,1 1 1-15,-1-1-1 0,2-1 2 0,3 0 2 0,0 0 0 16,-2-1 0-16,2-4-1 0,2-1 4 0,-1-1-1 16,1 0 0-16,-1-1 0 0,1 0 1 0,0-2 0 15,1-1 1-15,2 0-1 0,-4 2-1 0,4-1 1 16,1 1 0-16,1-3 0 0,-1 0-2 0,2-2 0 0,-2-2 0 15,6-2 2-15,0-1-5 0,4 0 1 0,-1-1 0 16,1-2 1-16,1-7-5 0,2 2 0 0,2-1 1 16,-7-1 0-16,1 1-4 0,-4-2 1 0,0-2 0 15,-1 0 1-15,-4 2-2 0,-1 0 0 0,-1-2 0 16,-2 4 0-16,-2-2 0 0,0 3 0 0,-2-2 0 16,-1 1 0-16,0-1-2 0,0 1 2 0,-7-4 0 15,1 5 0-15,-2 2 0 0,-2 1 0 0,-1 2 0 0,-1 3 0 16,-1 2 2-16,-3 2-1 0,2 4 0 15,-1-1 0-15,1 2 3 0,-3 4 2 0,3-4 0 16,1 2-1-16,2 0 9 0,-1-1-1 0,3-2 1 0,0 0 0 16,3 1 4-16,2-1 1 0,1-1 0 0,-2-1 0 0,2 0-5 15,-4 1-1-15,4-3 1 0,3 1 0 0,3-5-4 16,-7 10 2-16,7-10-1 0</inkml:trace>
  <inkml:trace contextRef="#ctx0" brushRef="#br0" timeOffset="45235.7">24134 12296 1042 0,'0'0'0'16,"0"0"16"-16,0 0 1 0,0 0-2 0,-1-10 2 0,1 10 15 16,0 0-1-16,0 0 0 0,0 2 2 0,0-2-20 15,0 3 1-15,0-3-1 0,0 3 2 0,0-3-13 16,0 3 2-16,0-3-1 0,0 3 0 0,0-3-2 15,0 4 0-15,0-4 1 0,13-2 0 0,-13 2-1 16,33-6 1-16,-11 3-1 0,2-1 2 0,5 1 1 16,-2-5 2-16,2-1-1 0,-2 2 1 0,0 3 7 0,0-4 2 15,3 1-2 1,-1 1 2-16,1 0 7 0,1-1 1 0,0 1-1 0,-3 0 1 0,0-1 6 0,1 3 1 16,-2-3-1-16,-1 3 2 0,-3-1 0 0,1 2 1 15,-3 1-1-15,-2-3 0 0,-3 4-4 0,-1-1 1 16,-3 2-1-16,-5 0 1 0,-7 0-11 0,6 0 0 0,-6 0 0 15,0 0 1-15,0 0-10 0,-2 0 0 16,2 0-1-16</inkml:trace>
  <inkml:trace contextRef="#ctx0" brushRef="#br0" timeOffset="45568.56">24578 11981 1192 0,'1'-5'0'0,"-1"5"0"0,8-16 0 16,-8 16 13-16,8-21 0 0,-8 21 0 0,11-15 0 0,-11 15 15 16,10-5 0-16,-10 5 0 0,5 0 0 15,-5 0-4-15,1 0-1 0,-1 0 1 0,-1 3 1 16,1-3-14-16,0 5 1 0,0-5 1 0,-5 17-1 0,2 4-4 15,-1 4 1-15,-4 0 0 0,2 1 0 0,0-1 6 0,-1 0 1 16,1 1 0-16,0-1 0 0,-1 2 7 16,2 0 1-16,2 1-1 0,-2 6 1 15,-1-1 2-15,0 5-1 0,1-2 1 0,2-1 1 0,1-2-2 16,-1 1 1-16,0-4-1 0,1-5 1 0,2-4-3 0,0-4-1 16,-1-4 1-16,1-2-1 0,1-3-4 0,1-3 1 15,-2-5 0-15</inkml:trace>
  <inkml:trace contextRef="#ctx0" brushRef="#br0" timeOffset="46427.99">25226 12039 665 0,'-1'-1'0'0,"1"1"0"0,-5-5 0 0,5 5 101 0,-3-6 0 0,3 6 0 16,-3-2 1-16,3 2-56 0,0-5 1 0,0 5-1 16,0-1 1-16,0 1-15 0,0 0 0 0,0 0 1 15,0 0-1-15,0 0-17 0,0 0 0 0,0 0-1 16,0 0 2-16,0 0-8 0,0 0 0 0,0 0-1 16,0 0 2-16,0 0 4 0,0 0 0 0,0 0 0 15,0 0 0-15,0 0 4 0,0-5 1 0,0 5 0 16,4-5 0-16,-4 5 2 0,5-5 0 0,-5 5 0 15,5-8 2-15,-5 8 2 0,6-6 2 0,-6 6 0 16,13-13 0-16,-13 13-4 0,24-19 1 0,-8 12-1 16,0-1 2-16,3 0-4 0,2 0 1 0,-1 1 1 15,1 1-1-15,-2 0-9 0,2-1 1 0,-2 4-1 0,-1-3 0 16,-2 3-5-16,-2 1 1 0,-1-1 0 0,-2 1 0 16,-5 2-7-16,-1 0 1 0,-5 0 0 0,8 0 0 0,-8 0-2 15,3 0 0-15,-3 0 0 0,6 0 0 0,-6 0-1 16,4 0 1-16,-4 0 0 0,3 0 0 0,-3 0-1 15,3 0 0-15,-3 0 0 0,2 0 1 0,-2 0 0 16,-2 4 0-16,2-4 0 0,-5 6 0 0,2 2 1 16,-2 1 1-16,-4 6 1 0,-2 2-1 0,-4 4 7 15,-1 2 0-15,0 0 0 0,2-3 0 0,4-1 9 0,2-1 1 16,2-4-1-16,0 0 1 0,1 0 2 0,0 2 1 16,0-3 1-16,1 3-1 0,-1-1 3 0,0 3 0 15,5-1-1-15,-3 1 1 0,1-1-1 0,1 4 0 16,-1-4 0-16,0 2 1 0,2 2-2 0,0-1 1 15,-1 1-1-15,-1-4 1 0,1 2-4 0,-3-4 1 0,1 0 1 16,0 1-1-16,0-3-5 0,0-2 1 16,0-2-1-16,-1-2 1 0,4-7-4 0,-3 6-1 0,3-6 0 15,-6 6 2-15,6-6-5 0,-3 7 1 0,3-7 0 16,-7 5 0-16,7-5-4 0,-3 1 0 0,3-1 0 16</inkml:trace>
  <inkml:trace contextRef="#ctx0" brushRef="#br0" timeOffset="46719.98">25292 12248 1784 0,'0'-1'0'0,"0"1"0"0,0-2 0 15,0 2 36-15,1 0 0 0,-1 0 0 0,7 0-1 0,-7 0 22 16,6 0 0-16,-6 0 0 0,6 0 0 0,-6 0-34 16,4 0-1-16,-4 0 1 0,3 0 0 0,-3 0-20 15,3 0 2-15,-3 0-1 0,3 0 1 0,-3 0-5 16,6-5 1-16,-6 5-1 0,13-6 1 0,-13 6-1 0,24-8 0 16,-24 8 0-16,27-13 0 0,-12 9-1 0,2-1 1 15,-1-1-1-15,0-1 1 0,0 2-5 16,0 1 2-16,1-1 0 0,1 0-1 0,-2 0-7 0,0 1 1 15,1 1-1-15</inkml:trace>
  <inkml:trace contextRef="#ctx0" brushRef="#br0" timeOffset="47153.1">25806 12082 1470 0,'0'0'0'0,"0"0"0"0,0 0 0 16,0 0 5-16,0 0 1 0,0 0-1 0,0-8 2 0,0 8 3 15,5-3 0-15,-5 3 0 0,5-3 2 0,-5 3 1 16,3-3 1-16,-3 3-1 0,3-4 2 0,-3 4-1 16,5-3 1-16,-5 3-1 0,11 0 2 0,-11 0 3 15,13 0 1-15,-13 0 1 0,21 3-1 0,-5-1 4 16,1 0 2-16,1 1 0 0,-2 0 0 0,-2 0-5 0,0 2 2 16,2 1-2-16,2 0 1 0,1 1-1 15,2-2-1-15,1-1 0 0,0 3 1 0,2-1 2 0,0 2-1 16,0 1 1-16,0 1 0 15,0-2 0-15,-2 0-1 0,-1 1 1 0,-2 1-1 16,0-1-13-16,-1 1 1 0,-2-1-1 0,-2 1 1 0,-1-1-8 0,-2-1 1 16,-2-2-1-16,-2 1 0 0,-7-7-2 0,5 1 0 0,-5-1 0 15</inkml:trace>
  <inkml:trace contextRef="#ctx0" brushRef="#br0" timeOffset="47486.5">26208 11871 1293 0,'2'-1'0'0,"-2"1"0"0,3 0 0 16,-3 0 9-16,3 0 0 0,-3 0 0 0,3 0 0 0,-3 0 11 15,0 0 2-15,0 0-2 0,0 0 1 0,0 0-3 16,0 0 0-16,0 0 0 0,-1 1 1 0,1-1-10 16,-7 11 0-16,7-11 0 0,-19 31 1 0,6-9 3 15,-1 3-1-15,1 0 0 0,2 1 2 0,2-1 4 16,-1 2 1-16,-1 0-1 0,0 0 1 0,0 0 1 16,-2 1 1-16,0 2 1 15,0 0-1-15,1 0 5 0,-1 2 0 0,0-2-1 0,0-1 2 0,1-4-2 16,-3-1 0-16,2-4-1 0,2-1 2 0,2-3-6 0,-1-3 1 15,1-4-1-15,1-2 1 0,8-7-11 0,-8 4 2 16,8-4-1-16</inkml:trace>
  <inkml:trace contextRef="#ctx0" brushRef="#br0" timeOffset="49274.45">26610 12090 150 0,'0'0'0'0,"0"0"0"16,0-5 0-16,0 5 5 0,0-8 2 0,0 8-1 16,0-6 1-16,0 6-1 0,0-3 2 0,0 3-1 15,0-3 1-15,0 3 32 0,0-4 2 0,0 4-2 16,0-3 2-16,0 3 28 0,-3-3 1 0,3 3 0 0,0-2-1 16,0 2-36-16,-2-4 1 0,2 4 0 15,-2-8-1-15,2 8 7 0,-1-13-1 0,1 13 1 0,-2-9-1 16,2 9-7-16,0-15 0 0,0 15 0 0,0-19 0 15,0 19-6-15,0-19 1 0,0 19-1 0,8-28 1 16,-1 10-5-16,0 1 0 0,1 1 1 0,-1 2 0 0,-2 1-1 16,-1 4 2-16,1-1-1 0,0 2 1 0,1 1-4 15,1 2 1-15,-1-2-1 0,0 3 2 0,2-1-2 16,2 0 1-16,1 0 0 0,0 2 0 0,0 0-1 16,2 2 2-16,2-1-1 0,-1 0 1 0,0 2-5 15,2 2 1-15,0 1 0 0,0 2 0 0,0 4 2 16,0 4 1-16,-2 0-1 0,-1-1 1 0,-3 3-1 15,-2 0-1-15,-2 3 0 0,-1-1 0 0,0 4-2 0,-1-1 0 16,-2-1 0-16,-2 0 0 0,-2 0-10 0,-1 2 1 16,-2-5-1-16,1 0 1 0,-3 1-5 0,1-1 2 15,-2 1-2-15,-3-1 2 0,-2-3-4 0,-1-1 0 16,1 1 1-16,0 0-1 0,0-2-1 0,1-2 0 16,0-1 0-16,3 0 0 0,1 2-1 0,-2-1 0 0,-1-1 0 15,0-2 1-15,0-1-1 0,0 2 0 0,0-1 0 16,1-1 0-16,4-1 0 0,1 1 2 15,5-5-2-15,-11 11 1 0,11-11 1 0,-7 3 1 0,7-3 1 16,-4 5-1-16,4-5 4 0,-4 6-1 0,4-6 1 16,-3 8 1-16,2-1 1 0,-1-1 1 0,2 0 0 15,0 2 0-15,0-1-5 0,0 2 0 0,2-1 1 16,2-2 0-16,3 1-5 0,-1-1 1 0,-6-6 0 16,11 8 1-16,-3-6-2 0,2-1 1 0,-1 2-1 15,-1-3 1-15,0 0-1 0,-1 0 2 0,1-3-1 0,4-2 0 16,4-3-1-16,0 1 1 0,2-1 0 0,-1 0 0 15,1-2 2-15,-1 2 1 0,1-1-1 0,-1 1 1 16,-1 0-3-16,-1 0 1 0,-1 0 0 0,-1 2 0 0,-2 4-3 16,-1 2 1-16,-4-3-1 0,0 1 1 0,1 1-2 15,-1-1 1-15,2 2 0 0</inkml:trace>
  <inkml:trace contextRef="#ctx0" brushRef="#br0" timeOffset="49720.1">27252 11864 1243 0,'2'0'0'0,"-2"0"0"0,4 0 0 15,-4 0 14-15,4-5 2 0,-4 5 0 0,3-3 0 16,-3 3 11-16,3 0 1 0,-3 0 0 0,3 0 0 0,-3 0-16 16,3 0 0-16,-3 0 1 0,5 0 0 0,-5 0-12 15,16 0 2-15,-16 0-1 0,29 0 0 0,-12 0-1 16,4 0 0-16,-3 0 0 0,-4 0 1 0,-1-2-2 16,-4-1 1-16,1 1 0 0,-2 2 0 0,-2 0-1 15,-1 0 0-15,-5 0 0 0,8 0 0 0,-8 0 0 16,6 0 0-16,-6 0 0 0</inkml:trace>
  <inkml:trace contextRef="#ctx0" brushRef="#br0" timeOffset="50235.7">27204 11903 1017 0,'-1'-2'0'15,"1"2"0"-15,3-1 0 0,-3 1 12 0,0-2-1 0,0 2 0 16,0 0 1-16,0 0 15 0,-2 3 1 0,2-3 0 15,-3 5 0-15,3-5-3 0,-3 7 0 0,3-7-1 16,-6 23 2-16,1-1-10 0,-2 4 0 0,1-1-1 16,1-1 2-16,2-4 0 0,0 1 0 0,0-5 0 15,-1 0 0-15,3 1-1 0,1-3 1 0,1 1 0 16,1-7 1-16,0-2 5 0,-1-1-1 0,-1-5 0 16,3 6 1-16,-3-6 2 0,4 6-1 0,-4-6 1 15,3 5 0-15,-3-5 0 0,3 2 1 0,-3-2 0 16,2 3 1-16,-2-3-2 0,0 3-1 0,0-3 1 0,0-2 0 15,0 2-13-15,1-3 2 0,-1 3-2 0,8-3 1 16,-1 0-6-16,-1-2 1 0,0-1 0 0,1-2 0 16,1-2-4-16,1 1 2 0,1 1-1 15,-2 2 1-15,-2 1-3 0,-1 2 1 0,1 1-1 0,2-4 2 16,0-1-2-16,0 3 1 0,2 1 1 0,1-4-1 0,3 2 1 16,1 1-1-16,-1 1 1 0,-1 1-1 0,-1-1 1 15,1 3-1-15,-2 0 1 0,0 3-1 0,1-3 1 16,-3 2-1-16,1-1 1 0,-2 2-1 0,0 0-2 15,-2 2 2-15,0 2-1 0,-1-3 1 0,0 3 3 0,0-1 1 16,0 0 0-16,-2 2 1 0,0 2 3 0,-1-1 1 16,-1 2-1-16,-1 2 2 0,-1 1 1 0,-3 0 1 15,0 1 0-15,-3-1-1 0,-2 0 1 0,-4 2 0 16,0-2 0-16,0-1-1 0,-1 0-11 0,0 1 0 16,1-1 1-16,0-2-1 0,0 0-4 0,1 0 0 15,-1-3 0-15,2-2 0 0,0 0-1 0,-1-4 1 0,3 0-1 16,3-2 1-16,-1 0-3 0,1 0 0 0,-1 0 1 15,1 0 0-15,0 0-3 0,1-2 1 0,5 2-1 16</inkml:trace>
  <inkml:trace contextRef="#ctx0" brushRef="#br0" timeOffset="50793.2">27721 11845 1243 0,'0'0'0'0,"0"0"0"0,1-2 0 0,-1 2 20 16,7-6 0-16,-7 6 0 0,4-5 1 0,-4 5 15 15,4-3 1-15,-4 3-1 0,3 0 1 0,-3 0-14 16,3 0 2-16,-3 0-2 0,-2 0 2 0,2 0-14 0,-1 0 2 16,1 0-2-16,-3 4 1 0,3-4-5 0,-5 13 1 15,5-13-1-15,-13 32 0 0,4-12 2 0,-3 9 0 16,3-5 0-16,1-2 0 0,1-3 1 0,3-2 0 16,0-1 1-16,1 0-1 0,-1 1 2 0,-1 1 0 15,2-3 1-15,1 1 0 0,0 0-2 0,-1 0 2 16,2 0-1-16,-1 0 0 0,-1-1 0 15,0 1-1-15,1-3 0 0,2-4 0 0,2-2-1 0,1-4 1 0,-3-3-1 16,5 6 1-16,-5-6-2 0,3 7 1 0,-3-7 0 16,3 4 0-16,-3-4-1 0,8 4 1 0,-2-1-1 15,1-3 1-15,-1 0-1 0,2 0 0 0,2-5 0 16,-1 2 1-16,1-2-2 0,1-3 0 0,0 0 0 16,-1-1 1-16,-2 1-4 0,0-2 2 0,-2 1-1 15,0-1 1-15,-1-1-4 0,0-1 0 0,0-1 1 16,-1 3-1-16,0 1-2 0,-3-1 1 0,1 2 1 0,-1 2-1 15,-1 6-2-15,-1-5 1 0,1 5 0 0,-3-3 0 16,3 3 0-16,-4-3 0 0,4 3 1 16,-6 0-1-16,0 2 0 0,-4 1 0 0,-4 2 0 0,-4 2 1 15,-1 3 3-15,-5 1-1 0,2 2 1 0,1-1 0 16,4 1 2-16,-1 0 0 0,4-4 0 0</inkml:trace>
  <inkml:trace contextRef="#ctx0" brushRef="#br0" timeOffset="51186.25">28207 12095 1482 0,'1'-2'0'0,"-1"2"0"16,4-3 0-16,-4 3 21 0,3-5 2 0,-3 5-2 15,3-3 1-15,-3 3 13 0,3-3 1 0,-3 3-1 16,8 0 1-16,-8 0-2 0,13-5 0 0,-13 5 1 15,21-6 0-15,-5 3-21 0,-1 1 2 0,3-1-1 16,0 0 0-16,1 1-10 0,1 0 1 0,1-1-1 0,-2 0 1 16,2 2-2-16,0-4 2 0,-1 2-2 0,1-1 2 15,1 3 1-15,2-5-1 0,-1 1 1 0,-3 2 1 16,-1-1-5-16,-1 1 1 0,-2 0-1 0,0 2 1 0,-3-1-4 16,-2 2 1-16,0-2 0 0</inkml:trace>
  <inkml:trace contextRef="#ctx0" brushRef="#br0" timeOffset="51553.08">28559 11814 1281 0,'0'-1'0'0,"0"1"0"16,0-3 0-16,0 3 14 0,0-3-1 0,0 3 0 15,0-4 1-15,0 4 9 0,0-1 2 0,0 1 0 16,0 0 0-16,0 0-12 0,0 1 2 0,0-1-2 16,-2 5 2-16,2-5-10 0,-4 16 1 0,0 1-1 15,0 4 2-15,-4 4-5 0,-2 7 2 0,2-4-2 16,2 1 1-16,1-4 0 0,-1 1-1 0,-2 0 0 0,0 3 2 15,1-5-1-15,3 1 0 0,-1-4 1 16,0 1-1-16,2-2 0 0,1-1 2 0,2-3-1 0,0-3 1 16,2-2-1-16,-1-2 2 0,1-2 0 0,0-2-1 15,-2-5 4-15,3 4 1 0,-3-4-1 0,3 3 1 16,-3-3 3-16,2 5-1 0,-2-5 0 0,0 0 2 16,0 0-6-16,0 0 1 0,0 0 0 0</inkml:trace>
  <inkml:trace contextRef="#ctx0" brushRef="#br0" timeOffset="52352.76">29195 11753 1168 0,'0'-2'0'0,"0"2"0"0,0 0 0 15,0 0 24-15,0 0 1 0,0 0 0 0,0 0 1 16,0 0 24-16,0 0 2 0,0 0-1 0,0 0 1 16,0 0-22-16,0 0 2 0,0 0-1 0,0 0 1 0,0 0-19 15,0 0 2-15,0 0-2 0,-3 0 2 0,3 0-10 16,-5 13 1-16,5-13-1 0,-13 31 1 0,4-8 2 15,-1 2 0-15,2-1 0 0,2-4-1 0,1 1 6 16,2-2-1-16,1 1 1 0,1-1 0 16,-1 2 2-16,0 0 0 0,2-4 0 0,0-1 1 0,0-2 0 15,0-1 1-15,2-2 0 0,0 0 0 0,-2-2-1 0,0-4-1 16,0-5 1-16,1 6 1 0,-1-6 1 0,7 7 0 16,-7-7 0-16,4 6 1 0,-4-6 0 0,7 0 1 15,-7 0 0-15,8 0 0 0,0-3-3 0,3-2 1 16,2 0 0-16,-2-2 0 0,-2-5 0 0,1 3 0 15,-1 1 0-15,1-3 0 0,-2 1-16 0,-2-1 0 16,1 2 1-16,-1-2 0 0,1 1-3 0,-3 2 0 16,3-4 0-16,1-1 1 0,0-1-1 0,0-2 0 15,0 2 0-15,0 1 0 0,-2 4 0 0,0-1 0 0,1 1 0 16,-3-1 0-16,1 1 0 0,0-1 1 0,0 2-1 16,0 2 1-16,-5 6 1 0,6-8 0 0,-6 8-1 15,3-6 1-15,-3 6-1 0,3-5 0 0,-3 5 1 16,0-3-1-16,0 3-1 0,0-3 1 0,0 3-1 15,0-4 1-15,0 4-1 0,0-1 0 0,0 1 0 16,0 3 1-16,0-3 0 0,0 5 1 0,0-5 0 16,-4 12 0-16,-1-1 2 0,-2 7 1 0,3-1-1 15,-1 2 1-15,0 2 3 0,2-1 1 0,0 1-2 0,-2 0 2 16,0-2 3-16,0 0 0 0,1 0 0 0,0 0 1 16,3 0-1-16,-1 1 1 0,-1-1 1 0,-2-1-1 0,0-4 1 15,1 0-1-15,0-1 1 0,3-4-1 0,1-2-3 16,0-3 2-16,0-4-1 0,-2 10 0 0,2-10-3 15,0 8 0-15,0-8 0 0</inkml:trace>
  <inkml:trace contextRef="#ctx0" brushRef="#br0" timeOffset="53304.2">29550 11864 1431 0,'-1'-2'0'0,"1"2"0"0,1-3 0 16,-1 3 39-16,2-3-1 0,-2 3 0 0,0-4 1 15,0 4-5-15,0-3-1 0,0 3 1 0,0-3 1 16,0 3-33-16,0-3 0 0,0 3 1 0,0-2 0 0,0 2-11 15,0-4 1-15,0 4 1 0,0-4-1 0,0 4-24 16,3-3-1-16,-3 3 1 0,3-1 0 0,-3 1 3 16,4-5 1-16,-4 5-1 0,3-2 1 0,-3 2 15 15,1 4 0-15,-1-4-1 0,2 3 2 0,-2-3 7 16,11 6 0-16,-11-6 1 0,18 17 0 0,-6 1 1 0,3-2 2 16,1 1 0-16,0 0 0 15,0-1 2-15,1 0-1 0,1 2 0 0,-1-3 1 0,1 0 12 0,-2-3-1 16,0 1 0-16,0 1 1 0,-1 0 14 0,1-2 1 15,-1-1 0-15,-2-2 1 0,-1-1 9 0,-1 2 1 16,-1-3 1-16,-4-2-1 0,-6-5-4 0,5 5 1 16,-5-5 0-16,3 3 0 0,-3-3-9 0,2 3 0 15,-2-3 0-15,0 2 0 0,0-2-12 0,0 3 0 0,0-3-1 16,0 0 1-16,0 0-8 0,0 0 0 0,0 0 0 16</inkml:trace>
  <inkml:trace contextRef="#ctx0" brushRef="#br0" timeOffset="53585.24">29751 11826 1419 0,'-1'-2'0'0,"1"2"0"0,1-6 0 16,-1 6 11-16,5-5 1 0,-5 5-1 0,0-5 0 15,0 5 5-15,0-1-1 0,0 1 1 0,0 3 1 16,0-3-1-16,-2 3 0 0,2-3 1 0,-4 16 0 0,4-16-10 16,-15 33 0-16,7-11-1 0,0 0 1 0,0-1-2 15,2-1 0-15,0-1 0 0,-2 2 0 0,-2-2 0 16,-1 0 0-16,0-5 1 0,1 4 0 0,2 1 4 0,0 0 0 16,-1-2 0-16,-1-3 1 0,2-1 0 15,0 0 2-15,0-1-1 0,2-1 0 0,1-1-4 0,0-2 0 16,1 0 0-16</inkml:trace>
  <inkml:trace contextRef="#ctx0" brushRef="#br0" timeOffset="54353.3">29938 11759 1030 0,'0'0'0'0,"0"0"0"15,0-6 0-15,0 6 9 0,0-16 0 0,0 16 0 16,5-10 1-16,-5 10 1 0,4-3 0 0,-4 3 0 16,4 0 1-16,-4 0-7 0,3 0 2 0,-3 0 0 15,3 0-1-15,-3 0-4 0,0 2-1 0,0-2 0 16,0 1 0-16,0-1 1 0,0 0 2 0,0 0-2 16,0 2 1-16,0-2 4 0,0 2 1 0,0-2-2 15,0 3 2-15,0-3 5 0,0 9-1 0,0-9 0 16,0 16 2-16,0-16 4 0,0 25 1 0,0-7 0 0,0 1 0 15,0-3 0-15,0 3 1 0,0 0-1 0,-2 0 2 16,1 0-2-16,-1 0 0 0,2-2 0 0,0-1 1 0,0 0 9 16,0 1 1-16,0-3 0 0,0-1 0 0,0-4 5 15,0-1-1-15,0 0 1 0,0 2 1 0,0-2-4 16,0 0-1-16,0 0 0 0,0-1 2 0,-1 0-7 16,-1-2 1-16,2-5-1 0,0 1 0 0,0-1-5 15,-3 6 0-15,3-6-1 0,0 2 2 0,0-2-6 0,-2 3 2 16,2-3 0-16,-1 3 0 0,1-3-8 0,0 2 0 15,0-2 1-15</inkml:trace>
  <inkml:trace contextRef="#ctx0" brushRef="#br0" timeOffset="54937.37">30158 11719 1419 0,'1'-1'0'0,"-1"1"0"0,3-10 0 15,-3 10 29-15,4-11 0 0,-4 11 1 0,1-8-1 16,-1 8 12-16,0-1 2 0,0 1 0 0,0 1-1 15,0-1-15-15,0 0 0 0,0 0 0 0,0 0 0 16,0 0-15-16,0 0 1 0,0 0-1 0,-1 5 1 0,1-5-5 16,-4 3 1-16,4-3-1 0,-4 15 1 0,4-15-2 15,-15 33 1-15,7-14 0 0,0-2-1 0,0-1-1 16,0-2 0-16,1 4-1 0,-1-4 2 0,1 2-1 16,2 0-1-16,1 1 1 0,-1 0-1 0,2 2-1 15,3 2 0-15,0-2 1 0,-2-2-1 0,0-2 6 16,1-1 0-16,-1-1 1 0,2-4-1 0,0-9-4 0,5 10 1 15,-5-10 0-15,2 7 1 0,-2-2 4 0,0 0 0 16,0-5 1-16,4 6-1 0,-4-6 4 0,5 10 0 16,-5-10-1-16,8 8 2 0,-1-8-10 0,-1 1 1 15,2-1-2-15,3-1 2 0,5-4-6 0,2-1 2 16,-3-1-1-16,-2 3 1 0,-3-3-4 0,-4-1 0 16,1-1 0-16,-1 1 0 0,-1 0-2 0,-1 0 1 15,1 0 0-15,0 0 0 0,0 0-5 0,-2-1 2 0,0 1-2 16,0-2 2-16,-1 2-5 0,0 1 0 0,-2 0 0 15,-2 2 1-15,2 5-3 0,-5-4 0 0,5 4-1 16,-8-3 2-16,0 3 5 0,-1 1 0 0,-6 4 1 16,-2 1-1-16,-2 2 3 0,-4 3 1 0,1 2-1 15,1-4 1-15,4 2 1 0,1 1 0 0,0-3 0 16,0-1 0-16,2 0 1 0,2 1 0 0,3-2 0 16,1-3 1-16,8-4-2 0,-6 2 1 0,6-2 0 15</inkml:trace>
  <inkml:trace contextRef="#ctx0" brushRef="#br0" timeOffset="55438.33">30416 11952 1369 0,'0'-1'0'15,"0"1"0"-15,0-4 0 0,0 4 12 0,0-4 1 0,0 4 0 16,0-2 0-16,0 2 13 0,0 0 1 0,0 0 0 15,0 0 0-15,0 0-7 0,0 0 0 0,0 0 0 16,0 0 1-16,0 0-11 0,0 0 1 0,0 0 0 16,0 0 0-16,0 0-2 0,0 0 0 0,0 0 0 15,0 0 0-15,0 0-1 0,0 0 1 0,0 0-1 16,0 0 1-16,0 0-1 0,2 0 1 0,-2 0 0 16,17-2 0-16,2-5 1 0,7-3 1 0,-1 1 0 15,-1 2 0-15,0-1 5 0,0-1 0 16,0 1 0-16,-2 0 0 0,0 0 1 0,1 0 1 0,-1 0 0 0,0-3 0 15,2 3-2-15,2 0 1 0,-4 0 0 0,-1 1-1 16,-2 0 5-16,-2-1-1 0,-2 0 0 0,-2 4 1 16,-4-1-2-16,-2 3 0 0,-7 2 1 0,7-1 0 0,-7 1-3 15,4-3 1-15,-4 3-1 0,0 0 1 16,0 0-2-16,0 0 0 0,0 0 0 0,-4 3 0 0,4-3-6 16,-3 3 2-16,3-3-1 0</inkml:trace>
  <inkml:trace contextRef="#ctx0" brushRef="#br0" timeOffset="55773.22">30681 11681 1532 0,'0'-1'0'0,"0"1"0"16,0-3 0-16,0 3 19 0,4-8 2 0,-4 8-1 15,5-8 0-15,-5 8 18 0,2-3 2 0,-2 3-1 16,0-2 0-16,0 2-11 0,0 0 0 0,0 0 0 16,0 2 0-16,0-2-15 0,0 3-1 0,0-3 0 15,-2 17 2-15,-1 2-6 0,-2 7 1 0,-1-4 0 16,-1 5 0-16,1-4 3 0,0 3 0 0,1-1 1 15,0 0 0-15,0 2 6 0,0-3 0 0,1 1 0 16,-1-4 2-16,2 0 1 0,0 1 2 0,-1 0-2 0,1-5 2 16,0 1-1-16,0-2 1 0,0-2-1 0,-1-2 2 0,3-5-7 15,1-1 1-15,0-6-1 0</inkml:trace>
  <inkml:trace contextRef="#ctx0" brushRef="#br0" timeOffset="57890.55">31218 11659 250 0,'1'-1'0'0,"-1"1"0"15,3-11 0-15,-3 11 261 0,4-18 1 0,-4 18-1 16,3-12 1-16,-3 12-238 0,6-8 1 0,-6 8 0 0,3-4-1 16,-3 4 0-16,4-3 1 0,-4 3-1 15,0-3 1-15,0 3-15 0,0-3 1 0,0 3 1 0,0-3-1 16,0 3-7-16,0-3 2 0,0 3-1 0,0-2 1 16,0 2-1-16,0 0-1 0,0 0 1 0,0 0-1 15,0 0 2-15,0 0-1 0,0 0 1 0,0 0 0 0,0 0 5 16,0 3 0-16,0-3 0 0,-2 8 0 15,2-8 3-15,-3 22 0 0,1-4 0 0,1 2 0 0,-1 2 3 16,0 2 1-16,1-2 0 0,-1 2 0 0,1-3 4 16,-1-4-1-16,-1 2 0 0,0 2 2 0,-2-1 0 15,-2 1 2-15,3-1 0 0,1 1-1 0,1 0 5 0,0-1 1 16,1-1-1-16,-1-1 1 0,1-3-4 0,-3-2 1 16,3 3 0-16,1-3 0 0,0-1 0 0,-2-2 0 15,1-2-1-15,1-2 3 0,0-6-7 0,0 11 2 16,0-5-1-16,0 1 1 0,0-1-5 0,0 0 0 15,0-6 0-15,0 8 1 0,0-8-5 0,0 5 0 16,0-5 1-16,0 5 0 0,0-5-5 0,0 3 0 0,0-3 0 16,0 3 2-16,0-3-6 0,0 2 0 15,0-2 0-15</inkml:trace>
  <inkml:trace contextRef="#ctx0" brushRef="#br0" timeOffset="58452.65">31412 11575 1218 0,'2'0'0'0,"-2"0"0"0,3-4 0 0,-3 4 26 0,6-7 1 16,-6 7-1-16,7-3 1 0,-7 3 16 0,6-1 1 15,-6 1 0-15,6 3 0 0,-6-3-40 0,4 0 1 16,-4 0-1-16,3 1 2 0,-3-1-6 0,3 0 0 15,-3 0 0-15,3 3 1 0,-3-3-2 0,3 2 1 16,-3-2-1-16,4 3 1 0,-4-3-1 0,1 7 1 16,-1-7-2-16,0 17 2 0,0-17 0 0,-3 32 0 0,1-13 0 15,-1 0 2-15,0 1 0 0,0-2 1 0,-2 2 1 16,0 1-1-16,0-1 4 0,-1 3-1 0,1-1 1 16,2 0 0-16,3-2 2 0,0-1 1 0,-2 0-1 15,-1 0 1-15,0 0 3 0,0 0 2 0,0-1-1 16,-2-4 0-16,0 0 2 0,0 1 0 0,1-3-1 15,-1-2 1-15,2-2-1 0,1 0 0 0,0-1 1 16,1-3 0-16,1-4-2 0,-3 6 1 0,3-6-1 16,0 6 2-16,0-6-3 0,-4 2 0 0,4-2-1 15,0 3 2-15,0-3 3 0,0 3-1 0,0-3 1 16,0 5 1-16,0-5-1 0,0 0 1 0,0 0 0 0,0 0 0 16,0 0-6-16,0 0 1 0,0 0-1 0,0 0 0 15,0 0-4-15,-1 0 0 0,1 0 0 0</inkml:trace>
  <inkml:trace contextRef="#ctx0" brushRef="#br0" timeOffset="60038.77">31764 11656 803 0,'0'-1'0'15,"0"1"0"-15,0-4 0 0,0 4 48 0,0-3 2 0,0 3-2 16,0-3 1-16,0 3-6 0,0 0 1 0,0 0-2 15,0 0 2-15,0 0-26 0,0 0 1 0,0 0 0 16,0 0 0-16,0 0-13 0,0 0 1 0,0 0-1 16,0 0 1-16,0 0-5 0,0 0 1 0,0 0-1 15,0 0 0-15,0 0 3 0,0 0-1 0,0 0 1 16,0 0 0-16,0 0 9 0,0 0-1 0,0 0 1 16,0 0 0-16,0 0 10 0,0 0-1 0,0 0 1 0,2 3 0 15,-2-3 3-15,11 18 0 0,-11-18 0 0,21 30 1 16,-8-11 0-16,-1 1 0 0,1-2 1 0,0-2-1 15,1-2-2-15,2 0 3 0,0 0-3 0,0 1 3 16,0 0 5-16,0-2 2 0,1 3-1 0,1-2 1 16,-1 3-5-16,3 1 1 0,-1-2-1 0,-3 0 2 0,-2 1-16 15,-3 0-1-15,2-2 1 0,0-4 1 0,-2-2-7 16,0-1 1-16,-3-2-1 0</inkml:trace>
  <inkml:trace contextRef="#ctx0" brushRef="#br0" timeOffset="60387">31965 11640 1356 0,'0'-1'0'0,"0"1"0"15,3-8 0-15,-3 8 27 0,4-7 0 0,-4 7 0 16,3-4 1-16,-3 4 24 0,1-2 0 0,-1 2 0 16,-3 3 1-16,3-3-27 0,-3 3-1 0,3-3 1 15,-14 24 0-15,-2 2-16 0,-3 0 0 0,-2 5 0 0,2 2 0 16,3-3-5-16,0 0 1 0,0 2-2 0,0-1 2 15,2 1-4-15,1 0 0 0,0-2 0 0,-1-2 2 16,-1-1-3-16,1-2 0 0,1-4 0 16,2 0 1-16,2-7-2 0,1-3 1 0,0-3 1 0</inkml:trace>
  <inkml:trace contextRef="#ctx0" brushRef="#br0" timeOffset="61753.22">31664 11300 677 0,'0'0'0'0,"0"0"0"16,0-3 0-16,0 3 36 0,-2-3 1 0,2 3-1 15,0-4 1-15,0 4-20 0,0 0 0 0,0 0 0 0,0 0 0 16,0 0-11-16,0 0 1 0,0 0 0 0,0 0 1 16,0 0-7-16,0 0 1 0,0 0 0 0,0 0 0 15,0 0-2-15,0 0 0 0,0 0 0 0,0 0 0 0,0 0 0 16,0 0 0-16,0 0 0 0,0 0 0 0,0 0 2 16,0 0-1-16,0 0 0 0,0 0 0 0,0 0 6 15,2-4-1-15,-2 4 1 0,19-7 0 0,0 3 13 16,5-3 0-16,0 1 0 15,0 1 2-15,3 2 14 0,2 0 1 0,-1 1-1 0,-1-1 1 0,1 0-1 16,-1 0-1-16,1 1 1 0,1 1 0 0,0 1-5 0,-1 1-1 16,1-1 0-16,-2-1 0 0,0 1-5 0,-1-4 0 15,-2 3 0-15,-2-1 0 0,-3 1-2 16,-1 1 0-16,-4-4 1 0,-3 4 0 0,-3 0-4 0,-3 4 1 16,-5-4-1-16,5 0 2 0,-5 0-4 0,1 0-1 15,-1 0 1-15,0 0 0 0,0 0-6 0,0 0 0 16,0 0 0-16,0 0 1 0,0 0-6 0,0 0 2 0,0 0-1 15,-3 0 1-15,3 0 3 0,-3 0-1 0,3 0 0 16,-3-7 0-16,3 7-5 0,-3-4-1 0,3 4 1 16</inkml:trace>
  <inkml:trace contextRef="#ctx0" brushRef="#br0" timeOffset="62687.06">32343 11442 1192 0,'0'0'0'0,"0"0"0"15,0 0 0-15,0 0 17 0,5 0 0 0,-5 0 0 16,4 0 1-16,-4 0 21 0,4 0 0 0,-4 0 1 16,3 0 0-16,-3 0-5 0,0 0 1 0,0 0-1 15,0 0 0-15,0 0-17 0,0 2 0 0,0-2 0 16,0 8 1-16,0-8 8 0,0 24 0 0,0-4 0 15,0 4 1-15,-2 4 5 0,1 4-1 0,-1 0 1 16,0-2 1-16,-1-3 5 0,0 0 0 0,0 1 0 0,1 1 2 16,2-2-5-16,0-2 0 0,0 2 0 0,0 1 1 15,0 4-6-15,2 3 2 0,3-7-2 0,-1-1 1 16,1-3-5-16,2-2 1 0,1-1-1 0,-2-2 1 16,-1-2-5-16,-2 1 0 0,-1-9 0 0</inkml:trace>
  <inkml:trace contextRef="#ctx0" brushRef="#br0" timeOffset="63855.57">19444 12565 690 0,'0'0'0'0,"0"0"0"16,-5-5 0-16,5 5 30 0,0-11 0 0,0 11 1 15,1-8 0-15,-1 8 31 0,12-1 1 0,-12 1-1 16,19-5 1-16,-3 2-27 0,1-1 1 0,2 1 0 0,2 0 0 16,-3 0-12-16,1-5 1 0,0 2-2 0,2 1 2 15,3 0-9-15,-4 0 1 0,1 1 0 0,-2 1 0 0,-1-5-6 16,-1 1 1-16,1 3-1 0,-2-1 0 0,0 0-7 15,-1 0-1-15,1 1 1 0</inkml:trace>
  <inkml:trace contextRef="#ctx0" brushRef="#br0" timeOffset="64090.44">19557 12655 1143 0,'0'0'0'0,"0"0"8"0,0 0 0 15,0 0 0-15,17-3 1 0,-17 3 9 0,24 5-1 0,-8-4 1 16,2-1 1-16,2 0-5 0,1 0-1 0,0 0 1 16,-2 0-1-16,0-1-9 0,-4-2 0 0,0-1 1 15</inkml:trace>
  <inkml:trace contextRef="#ctx0" brushRef="#br0" timeOffset="64693.93">19452 13754 464 0,'0'2'0'0,"0"-2"0"15,3-5 0-15,-3 5 37 0,3-7 0 0,-3 7 0 0,3-4 1 16,-3 4 6-16,3-2 0 0,-3 2 0 0,8 0-1 0,-8 0-9 15,15 0 1-15,-15 0 0 0,24 0-1 16,-24 0-11-16,27-1-1 0,-10-3 1 0,1 1 0 0,-2 0 3 16,-2 0 1-16,2 0-1 0,0 0 1 0,1-1-4 15,1 3 2-15,0-2 0 0,-1-1-1 0,1 0 0 16,-1-3 0-16,1 3-1 0,2 0 1 0,1 1-6 16,0 0 0-16,-5 0 0 0,1 0 1 0,-4 1-8 15,0 2 1-15,-2 0 1 0</inkml:trace>
  <inkml:trace contextRef="#ctx0" brushRef="#br0" timeOffset="64975.57">19331 14085 1206 0,'0'-2'0'0,"0"2"0"16,3-3 0-16,-3 3 23 0,3-3 2 0,-3 3-1 15,14-6 0-15,-14 6-1 0,23-11 0 0,-8 6 0 16,6-3 0-16,0 2 1 0,4-1 1 0,-1 2-2 16,-1 2 2-16,-1-3-9 0,0 1-1 0,1-1 1 0,-1-2 1 15,0-2 8-15,2 1-1 0,3-1 1 0,2 3 0 16,1-3-9-16,2 1 2 0,0-1 0 0,0 2 0 15,-3-5-8-15,1 1 2 0,-1-2-1 0</inkml:trace>
  <inkml:trace contextRef="#ctx0" brushRef="#br0" timeOffset="67221.39">20781 13325 1168 0,'0'-2'0'0,"0"2"0"0,-2-9 0 16,2 9 13-16,-1-7 1 0,1 7-1 0,0-4 1 0,0 4 5 15,0-2 1-15,0 2-1 0,0 0 1 0,0 0 1 16,0 0 2-16,0 0-2 0,0 0 2 0,0 0-5 15,0 0 0-15,0 0 0 0,0 6 1 0,0-6-6 16,9 8 2-16,-9-8-2 0,8 29 2 0,-5-7-2 0,1 3 1 16,-3 2-1-16,-2 0 2 0,-4-1-5 0,-1-1 1 15,-4 0 0-15,0 2 0 16,2 0 1-16,2-2-1 0,-5-2 0 0,1-3 0 0,2-1-1 0,0 0 2 16,0-1-2-16,0-4 1 0,2-2-1 0,1 1 0 15,2-3 0-15,0-4 0 0,3-6-3 0,-2 3 1 0,2-3 0 16,0 3 0-16,0-3-2 0,0 0 1 15,0 0 0-15,0 2 0 0,0-2-2 0,0 1 1 0,0-1-1 16,0 4 2-16,0-4 2 0,2 3 1 0,-2-3-1 16,11 5 1-16,-3-1-2 0,3 4 1 0,4 0 0 15,0-2 0-15,3-2-1 0,0-3 0 0,-1 1 0 16,1-1 0-16,1-1-1 0,1-1 1 0,1-2 0 16,-5-2 1-16,2-1-2 0,-1-1 0 0,1 1-1 15,-1-2 2-15,2-3-4 0,2 0 0 0,0 0-1 16,-5 0 2-16,1 0-5 0,-4-1 0 0,0 1 0 15</inkml:trace>
  <inkml:trace contextRef="#ctx0" brushRef="#br0" timeOffset="67410.35">21181 13556 1180 0,'-2'-2'0'0,"2"2"0"0,0-6 0 0,0 6 11 16,-3-11 0-16,2 5 1 0,-3 3-1 0,4 3 11 16,-3-4 1-16,3 4-1 0,-1-1 1 0,1 1 4 15,-5 0 1-15,5 0 0 0,-3 1 0 0,3-1 7 16,-3 4 1-16,-1 2-2 0,-2 5 2 0,-4 8 0 15,-1 6 1-15,2-3 0 0,2 2 0 0,4 0 5 0,0 1 0 16,0 1 0-16,0 1 1 0,-2 1-6 0,-2 2 0 16,3 0 0-1,2 2 1-15,-1 1-5 0,1 2 2 0,-1 0-1 0,0 0 1 0,0-1-7 0,-2 1 1 16,3-5-1-16</inkml:trace>
  <inkml:trace contextRef="#ctx0" brushRef="#br0" timeOffset="67903.69">21465 13580 1683 0,'-2'-2'0'0,"2"2"0"0,2-5 0 16,-2 5 44-16,3-3-1 0,-3 3 1 0,0-1 0 16,0 1 6-16,0-5 1 0,0 5-1 0,0 2 2 15,0-2-24-15,-3 4 1 0,3-4 0 0,-8 19 1 16,-2 2-24-16,-1 4 1 0,1 1 0 0,2-3-1 16,4-1-6-16,-3-1 0 0,3 0 0 0,-1 1 2 15,2 0-4-15,1 0 2 0,2-1-1 0,2-4 1 0,4-4-4 16,-3-2 1-16,4-2-2 0,0-1 2 0,3-1-5 15,0-3 1-15,-1 0 0 0,2-3 1 0,4-1-6 16,-1-1 1-16,2-4 0 0,0-3 1 0,1-3-10 16,3-2 1-16,0-1-1 0,-1 0 1 0,1-1-19 0,0 0 0 15,-2-4 0-15,-1-2 1 0,-1 0 3 0,0 1 1 16,-1-1-1-16,-4 1 0 0,-3-3 8 0,-2 1 1 16,0 2-1-16,-4-2 1 0,0-2 6 0,-2 0 0 15,-4 3 0-15,-4 4 0 0,0 3 9 0,-1 3 0 16,-4 1 0-16,-1 4 1 0,-4 1 5 0,-2 2 2 15,-1 5-1-15,-1 1 0 0,-2 5 2 0,-3 4 1 16,1 3 0-16,2-1 0 0,2 0 0 0,0 2 1 16,1 1-1-16,2 2 1 0,3-1 2 0,-3 1 0 0,4-2-1 15,2-3 2-15,6-4-1 0,2-2 2 0,5-8-2 16</inkml:trace>
  <inkml:trace contextRef="#ctx0" brushRef="#br0" timeOffset="68370.25">22399 13379 1482 0,'-2'-2'0'0,"2"2"0"0,0-11 0 16,0 11 15-16,-3-16 0 0,3 16 1 0,-6-12 0 0,6 12 13 15,-15-10 0-15,15 10 0 0,-28-8 1 0,8 8 3 16,0 2 1-16,-4 1-1 0,1 2 1 0,-2 3-8 15,1 3 1-15,0 0-1 0,2 0 0 0,0 3 4 16,-1-1-1-16,2 3 0 0,2-4 0 0,0 4-11 16,2-3 0-16,2 1 0 0,1 2 0 0,1 0-8 0,2-1 1 15,5 0 1-15,-1-4-1 0,6-2-6 0,2-1 2 16,1 2 0 0,0-4 0-16,1 0-6 0,-3-2 1 0,0-4 0 0,8 6 0 0,-2-3-2 0,0 0 0 15,2-1 0-15,4-2 0 0,2-2-1 0,0-1 1 16,1-2-1-16,-1-1 1 0,0-2-3 0,1-1-1 15,-3 1 1-15,-2 1 1 0,-4 4-5 0,-1 0 2 16,-5 3-1-16,10-5 0 0,-10 5-4 0,8-11 1 0,-8 11-1 16,6-8 1-16,-6 8-1 0,5-6 1 0,-5 6 0 15,3-6 0-15,-3 6 2 0,3-4 2 0,-3 4-2 16,3 0 1-16,-3 0 5 0,4 0 0 0,-4 0 0 16,0 8 0-16,0 3 1 0,0 5 0 0,0 6 0 15,0 5 1-15,0 2 2 0,-5 6 1 0,2-1-1 16,-1 0 2-16,3-4 5 0,-6 0 1 0,3-2-1 15,0-2 1-15,4-3 4 0,0 0-1 0,0-3 1 16,2 1 1-16,3-1-14 0,3 1 1 0,-5-5 0 16</inkml:trace>
  <inkml:trace contextRef="#ctx0" brushRef="#br0" timeOffset="68870.83">22590 13328 1595 0,'0'0'0'15,"0"0"0"-15,5-5 0 0,-5 5 10 0,5-4 0 16,-5 4 1-16,1-2-1 0,-1 2 9 0,0 0 1 15,0 0-1-15,-3 5 1 0,3-5 3 0,-5 14 0 16,0 2 1-16,-3 6-1 0,-3 10-11 0,-1 6 0 0,-1 0-1 16,2 0 1-16,4-4 3 0,-1-2 0 0,2 0-1 15,0-4 2-15,2 1 3 0,3-2 0 0,1-5 0 16,0-2 0-16,5-2 1 0,-2-4 2 0,1-1-1 16,1-1 0-16,0 0-3 0,-2-3 1 0,2-3 1 15,3 1-1-15,-3-1-4 0,1-1 1 0,4 0 0 16,2-5-1-16,4 0-4 0,2 0-1 0,-4 0 0 15,2-7 1-15,2 1-7 0,1-2 1 0,-6 0-1 16,1 2 2-16,-1-1-6 0,-2 1 1 0,0-2-1 0,-1-1 1 16,-6 1-2-16,0 3 0 0,-1-3 0 0,-2 2 1 15,3-1-6-15,-4 1 1 0,-4-2-1 0,1-3 2 16,0-2-8-16,-2 1 2 0,-1 1 0 0,-5 1 0 16,1 2 2-16,-3 2 0 0,1-2 1 0,-6 5-1 0,2 3 1 15,-5 1 1-15,1 3 0 0,-1 2 0 0,0 0 3 16,-1 4-1-16,0 2 1 0,1-1 1 0,2 2-1 15,-2 0 2-15,0-1-1 0,4 1 1 0,2 0-1 16,3-1 1-16,1 0-2 0</inkml:trace>
  <inkml:trace contextRef="#ctx0" brushRef="#br0" timeOffset="69368.13">23097 13338 1407 0,'0'0'0'0,"0"0"0"16,0 0 0-16,0 0 18 0,0 1 0 0,0-1 0 15,-2 3 0-15,2-3 25 0,-3 0 2 0,3 0 0 16,-14 13 0-16,14-13-9 0,-29 30 0 15,13-13 0-15,2 4 0 0,3 1-16 0,-1 2 1 0,3 0 0 16,1 1 1-16,0 0-5 0,0 1-1 0,0-3 1 0,3-2 0 16,4-2-1-16,2-2 1 0,1 1-1 15,-1-4 1-15,1 2-5 0,0-2-1 0,2-1 0 0,-4-5 0 16,2-2-4-16,1-3 1 0,-3-3-1 16,7 8 0-16,-7-8-3 0,6 8 0 0,0-6 1 0,1-1-1 15,-1 2-3-15,0 1 0 0,1-1 1 0,1 0 0 16,3-3-2-16,2-3 0 0,-1 0 0 15,1-1 1-15,0 0-1 0,1-3 0 0,-1-1 0 16,3-4 0-16,0-2-1 0,-2-2 1 0,-1-3-1 0,0-2 1 0,-2-3-1 16,-2-1-1-16,1 1 1 0,-2-3 1 0,-2 0 0 15,-1-1 0-15,-5 1 0 0,0 3 0 0,-3 2 1 0,0 2 1 16,-2 1-1-16,-1 0 0 0,-2 0 6 0,-4 1-1 16,1 2 1-16,0 2 1 0,0 3 4 0,0 1 2 15,-2 3-1-15,0 0 1 0,1 4 8 0,-3 1 2 16,-1 2-2-16,0 4 2 0,-1 0-4 0,-1 6 1 15,1-2-1-15,1 4 2 0,1 0-4 0,4 0 0 16,0 1 0-16</inkml:trace>
  <inkml:trace contextRef="#ctx0" brushRef="#br0" timeOffset="69787.17">23757 13608 1871 0,'0'-1'0'0,"0"1"0"0,0-3 0 0,0 3 46 0,0-7 1 16,0 7 1-16,0-6-1 0,0 6 22 0,4-6 2 16,-4 6 0-16,15-12-1 0,-15 12-27 15,24-15 1-15,-24 15-2 0,32-16 2 0,-12 8-27 0,4-2 1 16,2 1-1-16,-1-1 1 0,2 1-8 0,2-2 0 15,0 0 0-15,-1 1 0 0,1 2-10 0,0 0 1 16,-1 2 0-16,0-2 1 0,-3-1-4 0,-1 2 1 31,-2 3 0-31,-1-4 1 0,-3 3-11 0,-2 0 0 0,-2 2 0 0,-3 1 0 0,-1 1-19 0,-4-1 1 0,-6 2 0 16</inkml:trace>
  <inkml:trace contextRef="#ctx0" brushRef="#br0" timeOffset="70070.89">24111 13155 1457 0,'0'-1'0'0,"0"1"0"0,0-2 0 15,0 2 7-15,0-8 1 0,0 8 0 0,0-3 0 16,0 3 6-16,0 0 1 0,0 0-1 0,0 5 2 15,0-5 12-15,0 14 0 0,0 0 0 0,0 9 0 16,-2 5-2-16,0 5 1 0,1 1-1 0,-1-1 1 0,1 0-4 16,-1 0 2-16,0 2 0 0,1 2-1 0,-2 1-1 15,-1 1-1-15,3-1 1 0,-1-1-1 0,1-6-4 16,1 1 1-16,1-4 0 0,1-1 0 0,-1-4-7 16,3-3-1-16,-1-1 0 0,-2-1 0 0,1-6-6 0,0 1 0 15,1-4 0-15</inkml:trace>
  <inkml:trace contextRef="#ctx0" brushRef="#br0" timeOffset="71471.5">24747 13057 1520 0,'1'2'0'0,"-1"-2"0"15,2-5 0-15,-2 5 46 0,0-16 1 0,0 16-1 16,0 3 1-16,0-3 4 0,-3 35 0 0,1-11 1 16,0 5 0-16,2 4-28 0,0 5 1 0,0 0 0 15,-3 0 1-15,3-2-5 0,0-3 1 0,-1 2 0 16,-1 0 0-16,2 0-7 0,2 0-1 0,-1-2 1 16,-1-1 1-16,0-2-5 0,0 0 0 0,3-3 0 15,-1-3 0-15,0-5-2 0,-1-4 2 0,2-4-2 16,2-1 1-16,-5-10-4 0,10 8 1 0,-10-8 0 0</inkml:trace>
  <inkml:trace contextRef="#ctx0" brushRef="#br0" timeOffset="71779.42">25019 13111 1507 0,'6'-8'0'16,"-6"8"0"-16,15-20 0 0,-15 20 30 0,6-19 0 15,-6 19 1-15,13-19-1 0,-13 19 9 0,25-19 1 16,-25 19 0-16,29-16 0 0,-29 16-16 0,27-11 0 16,-27 11 1-16,32-8 0 0,-13 8-24 0,2 1 0 15,-2 1 0-15,-1 1 0 0,-1-1 2 0,-1 1 0 0,0 5 0 16,0 4 1-16,-2 4-3 0,-1 3 0 0,-3 7 0 15,-2 1 0-15,-2 6-1 0,-3 5 0 16,-1 0 0-16,-2 1 1 0,-3 1-1 0,-4 1 0 0,1-1 0 16,1-2 0-16,0-2 0 0,0-3 0 0,1-1 0 15,-1-2 0-15,2 0-1 0,1-1 1 0,0-4 0 16</inkml:trace>
  <inkml:trace contextRef="#ctx0" brushRef="#br0" timeOffset="72505.33">25234 13331 1243 0,'0'0'0'0,"0"0"0"0,0 0 0 0,0 0 13 0,2 0 2 16,-2 0-2-16,6-5 2 0,-6 5 13 0,7-3 0 16,-7 3 0-16,14 0 0 0,-14 0-5 0,32-4-1 15,-11 0 1-15,1 1-1 0,5 0-18 0,3-2 1 16,-1-3-1-16,3 0 2 0,4-1-4 0,3-2 1 16,-1 1-1-16,-1-1 0 0,-2 2-2 0,0-2 0 0,-2 0 0 31,1 0 0-31,-1-2-1 0,1-1 0 0,-2 1 0 0,-4 2 0 0,-2 1-14 0,-2 2 2 15,-2-1-1-15,-1-2 1 0,-4-2-20 0,-2 1 2 16,-3 4-2-16,-2 0 2 0,-4 0-10 0,-1 3 2 0,-5 5 0 16,3-6-1-16,-3 6 11 0,-1-7 1 0,1 7-1 15,-4-6 1-15,4 6 13 0,-4-8 1 0,0 0-1 16,0 2 2-16,-3 1 10 0,-1 0 2 0,-3 1 0 16,-2 2 0-16,-1-1 1 0,-2 1 0 0,-1 4 0 15,-3 1 1-15,-2 3 9 0,-2 4 0 0,0 1 1 16,0 0-1-16,2 2 18 0,0 3 1 0,-1 1 0 0,1-1 0 15,0 0 8-15,0 1 1 0,1 0 1 0,2 2-1 16,1 0 0-16,1 2 0 0,1-2 0 16,1 0 1-16,4-2-8 0,2 1 0 0,2-5-1 0,2-1 2 0,4-1-11 15,1-1 1-15,1-2-1 0,1 0 0 0,1-2-6 16,2-1 0-16,1-1 0 0,2-2 1 0,-1 3-5 16,2 0 0-16,2-2 0 0,2-3 1 0,2-2-9 15,-1-1 0-15,-1-3 1 0,-1-2-1 0,1-2-3 16,-2 1 0-16,0-2 0 0,1-2 1 0,-1-1-1 0,0-2 0 15,0 0 0-15,-1 0 0 0,-1-1-1 16,1-1 1-16,-1 1 0 0,1 0 0 0,-1-1-1 0,1 2 0 16,-2 0 0-16,-2 5 1 0,-1 3-1 15,-3 5 0-15,-2 3-1 0,3-3 2 0,-3 3-1 0,3-1 1 16,-3 1 0-16,-3 6 0 0,1 0 0 16,1 4 0-16,-1 7 0 0,-1 10 0 0,-2 11 0 0,-1 8 1 15,1 1-1-15,2-4 2 0,1-2 0 0,2-1 1 16,0 1-1-16,0 0 2 0,2-1 1 0,1-1 2 15,0-2 0-15,-1-4 0 0,-2-3 0 0,-2-1 1 0,1-4 0 16,-1-1 1-16,0-4 1 0,1-2 0 0,1-4 0 16</inkml:trace>
  <inkml:trace contextRef="#ctx0" brushRef="#br0" timeOffset="72971.02">26038 13117 1620 0,'1'-3'0'0,"-1"3"0"0,7-11 0 0,-7 11 31 16,6-11 2-16,-6 11-1 0,16-16 1 15,-16 16 25-15,24-22 2 0,-24 22-2 0,30-24 2 0,-12 13-22 16,-1 2 1-16,2-1 0 0,2 2 1 0,0 0-25 15,-2 2 2-15,0 1 0 0,0 2 0 0,2 2-6 16,-1-1 0-16,0 2 1 0,-1 2-1 0,0 1-6 16,0 2 2-16,-1 4 0 0,-4 4 0 0,-3 3-5 0,-1 3 0 15,-4 3 0-15,0 5 2 0,-4 0-4 0,-4 6 0 16,-2 0 0-16,-1 0 1 0,-2-6-2 16,-1 2 1-16,-1-1-1 0,-1-1 1 0,1-2-4 15,-1 1 1-15,1-2-1 0,-3-2 2 0,1-3-6 0,0-2 0 16,2-1 1-16,-1 0 0 0,-1 1-8 0,0-1 1 15,1-5-1-15,4 0 2 0,1-6-3 0,0 0 0 0,5-5 1 16,-8 3 0-16,8-3 5 0,-3 1 0 0,3-1 0 16,-3 2 0-16,3-2 3 0,0 0 1 0,0 0-1 15,0 0 2-15,0 0 3 0,0 0 0 0,0 0 1 16,6 0 0-16,4-2 1 0,3-2 0 0,4-4 0 16,4 0 0-16,4-2 0 0,4-1 1 0,1 0 0 15,1 2 1-15,-1-1 0 0,0-1 1 0,0 2 1 16,1-4-1-16,-3 2 0 0,1 0 2 0,0 0-1 0</inkml:trace>
  <inkml:trace contextRef="#ctx0" brushRef="#br0" timeOffset="73243.42">27019 13317 1520 0,'2'-2'0'15,"-2"2"0"-15,10-8 0 0,-10 8 28 0,11-9 1 16,-11 9-1-16,25-11 2 0,-6 3 23 0,5 2 1 16,-1-1 0-16,-3 1 1 0,-1 0-22 0,1-1-1 15,0 1 1-15,4 1 0 0,2 0-18 0,-1 1 0 16,-1-3-1-16,0 1 2 0,-2 1-12 0,-1-3 2 15,0 0-2-15,-1-3 2 0,1 0-5 0,-2 0 0 16,0 0 0-16</inkml:trace>
  <inkml:trace contextRef="#ctx0" brushRef="#br0" timeOffset="73545.08">27244 12935 1532 0,'0'4'0'0,"0"-4"0"0,3 9 0 0,-3-9 22 16,3 11-1-16,-3-11 0 0,5 22 2 15,0-6 19-15,0 2 2 0,0-1-1 0,-1 2 1 0,1 5-13 16,0-2 0-16,0 3 1 0,0 1-1 0,-2 0-16 15,0 3 1-15,0-2-1 0,-1-2 1 0,-1-3-7 16,1-1 0-16,-1 0 0 0,-1-1 1 0,-1 1-4 16,-2-1 0-16,-1-1 1 0,1-1 0 0,0-4-3 0,0-1 1 15,0-2-1-15,0 0 2 0,-1-2-6 0,1-2 1 16,3-7 0-16</inkml:trace>
  <inkml:trace contextRef="#ctx0" brushRef="#br0" timeOffset="74092.3">28017 12885 1620 0,'0'0'0'0,"0"0"0"0,0 0 0 16,0 0 10-16,0-5 1 0,0 5-1 0,0-2 2 16,0 2 4-16,-1 7 2 0,1-7-1 0,-8 23 1 0,0 0-3 15,-4 4 0-15,0-1 0 0,-1 3 1 0,0-1-10 16,-1 1 2-16,0 1 0 0,1-1 0 0,2-1 4 15,3 1 1-15,0-3-1 0,0 0 0 0,1-2 5 16,4-2 1-16,2-2-1 0,-1-1 1 0,0-1 3 16,1-4 2-16,-1-1-1 0,2-2 1 0,2-2 2 15,-1-2 2-15,-1-7 0 0,4 9 0 0,-4-9-12 0,3 10 1 16,-3-10-1-16,6 1 1 0,-6-1-7 0,8 3 0 16,2-1 0-16,2-2 1 0,6-2-5 0,3-1-1 15,-2 2 0-15,-2-6 2 0,-1-1-5 0,0 0 0 16,-1 2 0-16,-1-3 2 0,-3-1-3 0,-1-1 0 15,-2-2 0-15,-2 2 0 0,-3 2-4 0,-1 1 1 16,-1-2 0-16,1-1-1 0,-2-3-4 0,0 0 2 16,-2 1-1-16,-1 2 0 0,-2 0 0 0,-3 1 2 0,0 2-1 15,-1 1 1-15,-2 0 1 0,-2 4 2 0,-1 1-1 16,-2 1 0-16,-2 1 2 0,-1 1 1 0,0 3 0 16,0 0 0-16,1 4 0 0,2 2 0 0,0 1 0 15,0-3 1-15,2 1 1 0,1 2-1 0,4-4 0 16,-1-1 1-16,4 0-2 0,1 1 1 15,5-7-1-15</inkml:trace>
  <inkml:trace contextRef="#ctx0" brushRef="#br0" timeOffset="74845.53">28196 12939 1155 0,'-2'-2'0'0,"2"2"0"0,-2-6 0 0,2 6 15 0,-1-4 0 15,1 4-1-15,0-4 1 0,0 4 16 0,0-11 1 16,0 11-1-16,6-8 2 0,-6 8-9 0,10-5 2 15,-10 5 0-15,11-8 0 0,-11 8-19 0,21-13 1 16,-21 13 0-16,28-12 1 0,-12 4-4 0,2 0-1 0,-1 0 1 16,-1 5 0-16,0 3-2 0,0 1 0 0,0 1-1 15,0 1 1-15,-2 2 0 0,1-4 0 0,-2 4 0 16,-2 2 1-16,0 0 5 0,-2 1 1 16,-1 2-1-16,-1 3 1 0,-4 1 6 0,0 2-1 0,-1 1 1 15,-2-1 1-15,-5 3-4 0,0 3 2 0,-1-1-2 16,-1-2 2-16,-1 1-4 0,-3 1 0 0,0-1 1 15,2 1 0-15,1 0-1 0,0-1 2 0,-2-1-2 16,0-3 1-16,1-3-3 0,1-2 1 0,2-2-1 16,-1 1 1-16,1-1-6 0,-1-1 0 0,3-2 1 0,-1-1-1 15,0 2 1-15,-1-1-1 0,1 0 1 0,2-1-1 16,3-5 1-16,-3 5 0 0,3-5 0 0,-4 4 0 16,4-4 1-16,-3 2 0 0,3-2-1 0,0 2 2 0,0-2 4 15,0 1 0-15,0-1 1 0,0 3-1 0,0-3 7 16,5 4 1-16,-5-4-1 0,11 3 1 15,-3-2 3-15,2 1 2 0,-1-2-2 0,1 0 2 0,-1 0 1 16,3 0 0-16,3 0 1 0,1 0 0 0,0-2 2 16,2-1 1-16,-1-2-1 0,-1 1 1 0,0 0 1 15,0-2 0-15,-1 1-1 0,-1 2 1 16,-1 2-4-16,-2-1 1 0,2 0 0 0,-1 1 0 0,1-2-6 0,0 0 1 16,-2-1-1-16,0 3 0 0,-1-1-4 15,-1 1 0-15,-1-1 0 0,-1 0 0 0,-7 2-4 0,4-3 1 16,-4 3-1-16,4 0 2 0,-4 0-5 0,0 0 0 15,0 0 0-15,0 0 1 0,0 0-3 0,0 0 1 16,0 0 0-16,0 0 0 0,0 0-2 0,0 0 1 16,0 0-2-16,0 0 2 0,0 0-2 0,0 0 0 15,0 0 1-15,0 0 0 0,0 0-4 0,0 0 2 0,0 0-1 16,0 0 1-16,0 0-3 0,0 0 0 0,0 0 0 16,0 0 2-16,0 0-3 0,0 0 0 0,0 0 0 15,0 0 0-15,0 0-1 0,-2 0 0 0,2 0 0 16,-5-4 1-16,5 4-2 0,-8-7 1 0,2 4-1 15</inkml:trace>
  <inkml:trace contextRef="#ctx0" brushRef="#br0" timeOffset="75585.8">28310 12902 1457 0,'0'0'0'0,"0"0"26"0,0-1 1 16,0 1 0-16,13-23 0 15,-13 23 4-15,5-8 2 0,-5 8-2 0,3 2 2 0,-3-2-14 0,5 3 0 16,-5-3 0-16,13 3 1 0,-13-3-14 0,20 7-1 16,-20-7 1-16,21 8 1 0,-21-8-3 0,11 12 1 0,-11-12-1 15,8 18 1-15,-8-18 3 0,3 25 1 0,-4-11 0 16,-2 4 0-16,-1 2 2 0,0 2 1 0,-3 2-1 16,-1-2 2-16,0 1 2 0,-1-1 1 0,1 0 0 15,1 0 1-15,1-1-5 0,0-1 1 16,1 1 1-16,0-2-1 0,0-3-5 0,2-2 1 0,3-3-1 15,-1-2 1-15,-1-2-3 0,2-4-1 0,0-3 1 16,3 6 1-16,-3-6-3 0,0 7 2 0,0-7-1 16,0 3 1-16,0-3-2 0,5 3 1 0,-5-3-1 15,6 3 2-15,-6-3-2 0,7 3 1 0,-7-3-1 16,14-1 1-16,-1-2-1 0,1-1 1 0,4-2-1 0,-1-2 1 16,2-3 2-16,2-3 0 0,0 0 0 0,-1 1 1 15,1-1 3-15,0-2 1 0,0-2-1 0,-1 1 1 0,1 0-2 16,0-2 0-16,-2 0 0 0,-2 1 2 0,-1 4-5 15,-1 1 1-15,-2-1 0 0,-2 1 0 16,-2 2-7-16,-1 2 1 0,-1 2 1 0,-4 3-1 0,-3 4-2 16,3-5 0-16,-3 5 0 0,2-3 0 0,-2 3-1 15,0-2 1-15,0 2 0 0,0 0 0 0,0 0-1 16,0 0 0-16,0 0-1 0,0 0 2 0,0 0 0 0,0 0 0 16,0 0 0-16,0 0 0 0,0 0 0 0,0 0 0 15,0 0 0-15,0 0 2 0,0 0 3 16,0 0 1-16,0 0-1 0,0 0 1 0,0 0 10 0,0 0-1 15,0 0 1-15,0 3 1 0,0-3 5 0,-4 15 1 16,0 5-1-16,-3 4 1 0,-1 9 4 0,-1 8 1 16,-2-1-1-16,-1-1 1 0,1-2 0 0,-2-1 0 0,1 2 0 15,-1 2 0-15,2-1 3 0,0 3 1 16,1-4-1-16,2 1 2 0,3-1-6 0,2 2 1 0,3-5-1 16,0-4 1-16,2-2-7 0,-1-2 1 0,2-7 0 15,2-1 0-15,2-3-7 0,-3-5 0 0,1-3 1 16</inkml:trace>
  <inkml:trace contextRef="#ctx0" brushRef="#br0" timeOffset="76587.8">28989 13231 941 0,'0'0'0'0,"0"0"0"16,4-1 0-16,-4 1 187 0,3-8 2 0,-3 8-1 16,1-5 1-16,-1 5-134 0,0-3 1 0,0 3 0 0,0 0 0 15,0 0-33-15,0 0 0 0,0 0 0 0,7 0 0 16,-7 0-16-16,14-5 1 0,-14 5 0 15,29-9 0-15,-8 4-7 0,1 0 0 0,2 1 0 0,1-1 0 16,1 0-1-16,1-1 1 0,3-1 0 0,0 4 1 16,1-3 0-16,1 4 1 0,3-2-1 15,-2 0 2-15,-1 1 2 0,0 0 1 0,-2-2 0 0,0-1 1 0,-1 0 6 16,0 1 1-16,-4 0 0 0,-2 0 0 16,-6 2 5-16,-3 3 2 0,-2-5-1 0,-3 4 0 0,-2-1 0 15,-4 1 0-15,-3 1-1 0,3-3 1 0,-3 3-4 16,0-4 0-16,0 4 0 0</inkml:trace>
  <inkml:trace contextRef="#ctx0" brushRef="#br0" timeOffset="76901.38">29374 12931 1457 0,'0'0'0'0,"0"0"31"0,0 0-1 0,0 0 0 16,11-18 2-16,-11 18 18 0,4-8 2 0,-4 8-1 16,4-1 1-16,-4 1-21 0,3 0 2 0,-3 0-1 15,3 0 1-15,-3 0-23 0,2 0 1 0,-2 0-1 16,0 0 2-16,0 0-7 0,0 0 2 0,0 0-1 16,0 0 0-16,0 0 0 0,1 1 0 0,-1-1-1 15,5 16 2-15,-5 5-2 0,-2 6 2 0,1 1-1 16,-1 1 1-16,1 1 2 0,-3 1 0 15,1 3-1-15,-2-1 1 0,-1 2 3 0,0 1 0 0,-1 1-1 0,1-3 2 16,1-2 0-16,2-2 2 0,0-3-1 16,-2-2 1-16,0-1-2 0,0-5 2 0,2-1-1 15</inkml:trace>
  <inkml:trace contextRef="#ctx0" brushRef="#br0" timeOffset="77595.06">30135 12845 1318 0,'0'0'0'0,"0"0"0"0,0 0 0 0,0 0 58 15,2-5 2-15,-2 5-1 0,3-3 1 0,-3 3 5 0,3-3 1 16,-3 3-1-16,0-3 1 0,0 3-25 0,0 1 0 16,0-1 0-16,0 0 0 0,0 0-23 0,0 0 1 15,0 0-1-15,0 4 1 0,0-4-4 0,-3 6 0 16,3-6-1-16,-3 30 1 0,1-1 4 0,1 5 0 16,-1 1 0-16,-1 0 1 0,0-8 0 0,-2 0 2 15,-1 0-2-15,-1 1 1 94,1 2-1-94,0 0 1 0,1-1-1 0,0-2 0 0,0-3-1 0,2-4 1 0,1-1-1 0,-1 0 2 0,-2 0-5 0,1-1 1 0,-1-6 0 0,2-1 1 0,1-3-7 0,1-3 2 0,1-5-2 16</inkml:trace>
  <inkml:trace contextRef="#ctx0" brushRef="#br0" timeOffset="77812.86">30408 12840 1934 0,'0'0'0'0,"0"0"0"0,0 0 0 16,0 0 33-16,0-1-1 0,0 1 1 0,0-5 0 0,0 5 17 15,0 5 0-15,0-5 0 0,-5 28 0 0,2 1-8 16,-2 4 0-16,-3 3 0 0,0 1 1 0,0 2-24 15,0 3 0-15,0-4 0 0,0 1 0 0,2 2-7 0,0 2 1 16,-2 0-1-16,1-7 1 31,1-1-3-31,0-2 2 0,-1-1-1 0,-1-3 0 0,0-4-3 0,0-1 0 0,-1-5 0 0</inkml:trace>
  <inkml:trace contextRef="#ctx0" brushRef="#br0" timeOffset="79756.27">19719 14679 1143 0,'0'0'0'15,"0"0"0"-15,-4 3 0 0,4-3 21 0,4 3 2 0,-4-3-1 0,0 3 1 0,0-3 68 16,0 0 1-16,0 0 0 15,0 0 0-15,0 0-41 0,0 0 1 0,0 0-1 0,0 0 2 0,0 0-21 16,0 0 0-16,0 0 1 0,0 0-1 16,0 0-10-16,0 0 0 0,0 0-1 0,0 0 2 0,0 0-7 15,0 0-1-15,0 0 1 0,20-8 1 0,3-1-6 16,6-2 1-16,1-4 0 31,2 3 0-31,3-1-1 0,0-1 1 0,1-1 0 0,-1 3 0 0,0-1-1 16,0 2 2-16,1 0-1 0,-2 1 0 0,1 1 3 0,-2 1 1 0,-1 0-2 0,-3 2 2 15,-4 1-2-15,-4 0 1 0,-3 4 0 0,-2 1 0 16,-4-3-5-16,-2 1 2 0,-4 2-2 0,-1 0 1 0,-5 0-9 0,5 0 2 16,-5 0-2-16</inkml:trace>
  <inkml:trace contextRef="#ctx0" brushRef="#br0" timeOffset="79994.52">19900 14930 1821 0,'0'0'0'0,"0"0"0"0,0-3 0 15,0 3 22-15,0-3 2 0,0 3-1 0,0-3 1 16,0 3 19-16,0 0-1 0,0 0 1 0,0 0 1 16,0 0-19-16,0 0 2 0,0 0-1 0,3 0 1 15,-3 0-20-15,11 0 1 0,-11 0 0 0,22-2-1 16,-3-4-3-16,5-2-1 0,0-2 1 0,-2-1 0 15,2-3-3-15,0-2 0 0,3-1 0 0</inkml:trace>
  <inkml:trace contextRef="#ctx0" brushRef="#br0" timeOffset="80727.98">21052 14238 1557 0,'0'0'0'0,"0"0"0"16,-2 0 0-16,2 0 23 0,0 0-1 0,0 0 0 15,0 0 1-15,0 0 7 0,0 0 0 0,0 0 1 0,0 2 0 16,0-2-11-16,0 0 2 0,0 0-2 0,-1 14 1 16,-1 5-14-16,1 7 1 0,-6 0-1 0,1 5 0 15,-2 2 4-15,-5 3 0 0,3 2 0 0,1-5 0 16,1 1 5-16,2-1 0 0,-4-1-1 0,2-4 1 15,0-3 2-15,2-1 1 0,1-3 0 16,2-2 0-16,1-3 3 0,1-4-1 16,-3-1 0-16,1-1 0 0,2-4 3 0,1 1 0 0,0-7-1 0,0 1 2 15,0-1-2-15,0 3 1 0,0-3 0 0,1 0-1 0,-1 0-4 16,7 0 1-16,-7 0 0 0,14-4 0 0,0-6-5 16,4 2 1-16,-1 0 0 0,-1 2 1 0,-1 1-9 15,-3 0 0-15,0 1 0 0,-3-1 1 16,-1 0-5-16,0 0-1 0,2-1 0 0,1 0 1 15,3 1-4-15,0-3 0 0,1 0 0 0,1-3 0 16,0-2-10-16,1 2 0 0,-4 0-1 0,1 0 1 16,1 0-22-16,-7-2 0 0,1 1 1 0,-1 2 0 15,0 4-38-15,-3 1 1 0,-5 5-1 0,8-8 2 0,-8 8-3 16,1-6 2-16,-1 6-1 0,4-3 1 0,-4 3 7 0,1-3 2 0,-1 3-1 16,0-4 1-16,0 4 12 0,0-1 1 0,0 1 0 15,0 0 0-15,0 0 33 0,0 0 2 16,0 0-1-16,0 0 1 15,0 0 8-15,0 0 2 0,0 0 0 0,0 0 0 0,0 0 3 0,0 0 2 0,0 0-2 16,-3 3 1-16,3-3 17 0,-8 11 1 0,0 2-1 16,0 4 1-16,-5 7 25 0,1 4 0 15,-1 2 0-15,2 2 1 0,3 0 2 16,0 1-1-16,-2 0 0 16,1 1 1-16,1-3-7 0,1-2 1 15,1-1-1-15,0 1 1 0,-1-2-9 16,1-2 0-16,-1-1 1 0,1-2 0 15,0-3-10-15,-1 0-1 0,3-3 1 0</inkml:trace>
  <inkml:trace contextRef="#ctx0" brushRef="#br0" timeOffset="81298.39">21487 14628 1494 0,'0'0'0'0,"0"0"0"0,0 0 0 0,0 0 18 0,-2-5 1 0,2 5 0 16,0-11 0-16,0 11 6 0,0-13 1 0,0 13-1 15,0-12 0-15,0 12-10 0,0-10 0 0,0 10-1 16,0-12 2-16,0 12-13 0,5-13 2 0,-5 13-2 15,5-19 2-15,-5 19-4 0,6-25 1 0,-6 25 0 16,5-21 0-16,-5 21 0 0,11-19-1 0,-11 19 0 16,11-17 1-16,-11 17-2 0,10-12 1 0,-10 12 0 15,11-14 0-15,-11 14-1 0,19-19 0 0,-19 19 0 16,24-19 2-16,-24 19-2 0,31-19 0 0,-14 11 0 16,-1 0 0-16,0 2 0 0,0 3 0 15,0 1 0-15,-2 2 0 0,-1 3-2 0,-2 1 2 0,0 2 0 16,-1 5 0-16,-2 6-1 15,0 6 1-15,-4 0-1 16,0 1 1-16,-6 0-1 0,-1 1 1 16,-3 1-1-16,-4 0 1 0,-4 1-1 0,-2 2 1 15,-3-1-1-15,-1 1 1 0,1 1-1 16,-3-2-1-16,1 1 1 0,1-1 1 16,-1-1-1-16,3-1 0 0,2-4 0 0,0-3 1 0,0-5-1 15,2-1 1-15,1-4-1 16,1-1 1-16,4-3-1 0,-2-2 1 0,4-1-1 15,1-1 1-15,5-1 0 0,-5 5 1 0,5-5-1 0,-1 3 1 0,1-3 2 0,-4 3 2 0,4-3-1 0,0 4 1 0,0-4 8 16,0 3 1-16,0-3-1 0,7 3 2 0,1-3 0 0,1 0 2 0,6 0-1 16,4 0 1-16,3-2 8 0,4-2 2 0,1-3 0 15,-2-1 0-15,-3 0 5 0,-1 0-1 16,2-1 1-16,0-2-1 0,3 0-2 0,-1 0 1 16,-1-2 0-16</inkml:trace>
  <inkml:trace contextRef="#ctx0" brushRef="#br0" timeOffset="81952.67">22284 14641 1332 0,'5'-5'0'0,"-5"5"0"0,13-13 0 0,-13 13 50 16,9-9 2-16,-9 9-1 0,16-19 1 0,-16 19 33 15,27-32 0-15,-14 16 1 0,-4 0-1 0,-1 0-63 16,0 1 1-16,-1 0-1 0,-4 1 1 0,0 0-18 16,-3 1 1-16,2-1 0 0,-2-2-1 0,0-4-4 15,0-1 1-15,0 2-1 0,-2 2 1 0,2 1-2 16,-3 3 0-16,1-1 0 0,1 7 1 0,1 7-1 15,-3-9 0-15,3 9 0 0,-2-3 1 0,2 3 1 0,-2 0 2 16,2 0-2-16,-4 1 1 0,4-1 5 0,-8 4 1 16,0 0 0-16,-5 6 0 0,-5 4 7 0,2 0 0 15,0 4-1-15,5-1 2 0,5 2 1 32,-2 2 0-32,2-2 0 0,-1 0 1 0,2 0-7 0,1 0 2 0,0 0-2 15,4-3 2-15,0 1-6 0,0 0-1 0,-3-1 1 0,6-2 0 0,-3 1-6 16,2-1 2-16,3-1-2 0,1-4 1 0,2-1-3 0,5 0 0 15,-3 1 0-15,1-1 0 0,1 0-1 0,4 0 0 16,2 0 0-16,-5 2 0 0,1-2-5 16,0-1 2-16,-3 3-1 0,-1-2 1 15,-5 0-4-15,-4 0 0 0,1 1 0 0,-2 1 0 0,0 1-4 16,-2 3 1-16,-2 2 0 0,-3-2-1 0,-1-1-2 16,-3-1 0-16,-2 0 0 0,1-3 0 0,-1-3-2 15,-1-1 1-15,-2 0-1 0,0 0 0 0,0-2-3 16,-2-3 1-16,1-2-1 0,-2 1 1 15,1-3 9-15,-3 0 0 0,4-3 0 0,2 1 0 16,3 1 4-16,2 1 0 0,-1-1 1 0,5 2-1 16,6 3 4-16,-10-8 1 0,5-2 0 0,4-1 0 15,1-3 2-15,0-2 1 0,0-1-1 0,4-2 1 16,6-4 7-16,1 1 2 0,2 0-2 16,3 2 1-16,-3 1 9 0,1 0 1 0,2 0 0 0,3 0 0 15,3 0-3-15,1 0 0 0,-3 0 0 16</inkml:trace>
  <inkml:trace contextRef="#ctx0" brushRef="#br0" timeOffset="82518.82">22536 14485 1130 0,'0'-1'0'0,"0"1"0"0,-2-7 0 0,2 7 33 0,0-6 1 0,0 6 0 16,0-5-1-16,0 5-5 0,0-3 1 0,0 3 1 15,0-6-1-15,0 6-13 0,0-5-1 0,0 5 1 16,0-6 1-16,0 6-9 0,0-7-1 0,0 7 1 16,5-17 0-16,-5 17-4 0,10-32-1 0,-6 17 0 15,3 2 2-15,-3 3-2 0,4 2 1 0,2 1-1 16,-2 0 0-16,0 1 3 0,0 1 1 0,3-1-1 0,2 1 1 15,1-1 7-15,2 1-1 0,0 0 0 94,-2 2 1-94,2 3 5 0,-4 2 0 0,0-1 0 0,1 2 1 16,0 2 2-16,0 3 0 0,-2-2-1 0,-2 5 2 0,-1 5-7 0,2 2 0 0,-5-1 0 0,-2 2 1 0,-3 2-9 0,-2-1 1 0,-1 1 0 0,0-1 0 15,-4 1-5-15,1 0 2 0,-5 1-2 0,1-3 2 0,-2 0-3 0,-1 0 2 0,-2 1-1 0,1 1 1 0,1 0-3 0,-3-1 1 0,2-1 0 0,1-1 0 16,2-4-2-16,2 0 1 0,2-3 1 0,2-3-1 16,5-8 2-16,-3 3 2 0,3-3-2 0,-1 2 2 0,1-2 4 0,0 0 0 0,0 0 0 0,0 1 2 15,0-1 2-15,0 4 2 0,0-4 0 0,6 0-1 0,2 1 2 16,0-1 1-16,0-1-1 0,2 1 1 0,2-4 0 16,3 1 0-16,-3-2 0 0,6-1 1 0,-1-2 3 15,3 0 2-15,-3 0-2 0,2 0 2 16,0 1 4-16,0-1 1 0,1 0 0 0,-1 0 0 15,1 0-3-15,1 0 1 0,0 0 0 16,-2 0 0-16,0 0-5 0,-1 0 2 16,1 2 0-16,-2 1-1 0,-1 0-13 0,-1 2 1 15,-3 0 1-15</inkml:trace>
  <inkml:trace contextRef="#ctx0" brushRef="#br0" timeOffset="83294.21">23298 14256 1620 0,'-2'-2'0'0,"2"2"0"0,0-3 0 15,0 3 38-15,-3-3 1 0,3 3 0 0,0-3 0 0,0 3 10 16,0-7 1-16,0 7-1 0,0-3 1 0,0 3-26 16,0-3 1-16,0 3-1 0,0-3 1 0,0 3-18 15,5-3 1-15,-5 3 0 0,19-10-1 0,-3 4-1 16,6-5 0-16,0 3-1 0,1 2 1 0,1 2-1 15,3 1 1-15,-5 2 0 0,2 1-1 0,-2 1-4 0,1 2 0 16,-1 2 1-16,-1 2-1 16,-2 2-1-16,0 2 0 0,-2 3 0 0,-2 1 0 0,-4 2-4 15,-2-1 1-15,-2 4 0 0,-2 3-1 16,-2 0-4-16,-2 3 1 0,-1 1-1 16,-1-1 0-16,-2 3-2 0,-2-1 0 15,0-1 0-15,-1 0 1 0,-1 0 0 0,1 2 0 16,1-1 0-16,0-1 0 0,1-2 2 0,0 1 0 15,3-1 0-15,-1 2 1 0,-1-5 1 0,1 0 1 16,2-3-1-16,0-1 2 0,-1-6 2 0,1 0 0 0,0-5 0 16,0 0 1-16,0-7 1 0,0 3 0 0,0-3 0 0,0 3 1 0,0-3 8 0,0 0 0 0,0 0 0 15,0 0 1-15,0 0 7 0,0 0 1 0,0 0 0 16</inkml:trace>
  <inkml:trace contextRef="#ctx0" brushRef="#br0" timeOffset="83527">23593 14572 1658 0,'0'0'0'0,"0"0"0"0,0 0 0 0,0 0 43 15,0-1-1-15,0 1 1 0,0-3 0 0,0 3 28 16,0-3 2-16,0 3 0 0,0-2 0 0,0 2-26 15,0 0 1-15,0 0-1 0,8-2 1 0,-8 2-26 0,30-11 1 16,-8 3-1-16,4-1 2 0,2-2-8 0,4 0 0 16,-2 1 0-16</inkml:trace>
  <inkml:trace contextRef="#ctx0" brushRef="#br0" timeOffset="84151.25">21125 15253 1871 0,'0'-1'0'0,"0"1"0"0,5-5 0 0,-5 5 35 0,3-6 0 16,-3 6 0-16,15-13 1 0,-15 13 21 0,28-19 1 16,-9 11-1-16,4 2 2 0,2 1-24 0,2 2 0 15,4 0 0-15,-4 1 1 0,1 0-25 0,1 2 2 16,3 0-2-16,3 0 1 0,3 0-4 0,2 0 0 15,5 0 0-15,3 0 0 0,4-1-2 16,5-4 2-16,4 0-1 0,3-1 1 0,4-3-4 0,4-1 2 16,5 1 0-16,2-1-1 0,9 1-1 0,4-3 0 15,2 1 1-15,-1 2-1 0,1-1-2 16,-2 1 2-16,-2-1-2 0,-3 1 1 0,1-1 0 16,-4 1-1-16,1-1 0 0,-1 1 0 0,-2-1-1 15,-4 1 0-15,-3 1 1 0,-4 2-1 0,-7 1-1 16,0 2 0-16,-4-2 0 0,-4 0 0 15,-5 0 0-15,-6 2 0 0,-5 2 0 0,-5 1 0 16,-5 3 0-16,-3 2 0 0,-8-1 0 0,-4 0 1 0,-7-3-1 16,-7 2 0-16,-1-3 0 0,-6 7 1 0,-1-4-1 0,1 0 0 0,-8 2 0 15,-7 1 1-15,-9 2-2 0,-7 1 1 0,-4 1-1 0</inkml:trace>
  <inkml:trace contextRef="#ctx0" brushRef="#br0" timeOffset="84610.13">21132 15423 1632 0,'-2'0'0'15,"2"0"0"-15,0-3 0 0,0 3 13 0,-2-4-1 0,2 4 0 16,2-3 1-16,-2 3 10 0,6-3 2 0,-6 3 0 16,16 0-1-16,-16 0-5 0,32 2 0 0,-9-2 1 15,4-2 0-15,0-1-14 0,6 0 2 0,7 0 0 16,0-2 0-16,6-3 4 0,4-2 2 0,4-2-1 16,6-3 1-16,7 1 5 15,5-3 0-15,3 1 0 0,3 0 1 0,6 0 5 0,6 4 1 16,2-6 0-16,5 2-1 0,2 2 2 0,2 1 0 15,-6 2 0-15,2 2 1 0,2 1-4 0,2 2-1 0,-4 2 1 16,-5 1-1-16,-4 3-3 0,0 2 0 0,-4-2-1 16,-1 0 1-16,-5 0-4 0,0 0-1 0,-3-2 1 15,-5 1 0-15,-6-1 2 0,0-1 1 0,-2-2 0 16,-5 4 0-16,-4-3 1 0,-5 3 0 0,-7-2 1 16,-4-2-1-16,-5-1-2 0,-4 1 0 0,-5 0 0 15,-4 0 0-15,-5 1-4 0,-4-1 2 0,-4 0-1 16,-1 4 0-16,-5 1-7 0,1-4 0 0,-1 4 0 15,-4-4 1-15,1-3-5 0,-5-2 1 0,-4-5-1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7/25/2023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7/25/2023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016215" y="4732158"/>
            <a:ext cx="3362102" cy="1127953"/>
          </a:xfrm>
        </p:spPr>
        <p:txBody>
          <a:bodyPr/>
          <a:lstStyle/>
          <a:p>
            <a:r>
              <a:rPr lang="en-US" dirty="0"/>
              <a:t>Saroj Kumar Jha</a:t>
            </a:r>
          </a:p>
          <a:p>
            <a:pPr algn="ctr"/>
            <a:r>
              <a:rPr lang="en-IN" sz="2400" b="0" i="1" dirty="0">
                <a:solidFill>
                  <a:srgbClr val="0070C0"/>
                </a:solidFill>
                <a:effectLst/>
                <a:highlight>
                  <a:srgbClr val="FFFF00"/>
                </a:highlight>
                <a:latin typeface="Roboto" panose="02000000000000000000" pitchFamily="2" charset="0"/>
              </a:rPr>
              <a:t>Saroj Codes</a:t>
            </a:r>
            <a:endParaRPr lang="en-US" sz="2400" i="1" dirty="0">
              <a:solidFill>
                <a:srgbClr val="0070C0"/>
              </a:solidFill>
              <a:highlight>
                <a:srgbClr val="FFFF00"/>
              </a:highlight>
            </a:endParaRPr>
          </a:p>
        </p:txBody>
      </p:sp>
      <p:sp>
        <p:nvSpPr>
          <p:cNvPr id="7" name="Title 1">
            <a:extLst>
              <a:ext uri="{FF2B5EF4-FFF2-40B4-BE49-F238E27FC236}">
                <a16:creationId xmlns:a16="http://schemas.microsoft.com/office/drawing/2014/main" id="{6BEC874E-757D-1AB8-5707-D0481A4F62E2}"/>
              </a:ext>
            </a:extLst>
          </p:cNvPr>
          <p:cNvSpPr txBox="1">
            <a:spLocks/>
          </p:cNvSpPr>
          <p:nvPr/>
        </p:nvSpPr>
        <p:spPr>
          <a:xfrm>
            <a:off x="7018351" y="6197944"/>
            <a:ext cx="3901441" cy="5246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nSpc>
                <a:spcPct val="100000"/>
              </a:lnSpc>
              <a:spcBef>
                <a:spcPts val="0"/>
              </a:spcBef>
            </a:pPr>
            <a:r>
              <a:rPr lang="en-US" sz="4000" dirty="0">
                <a:solidFill>
                  <a:srgbClr val="FFC000"/>
                </a:solidFill>
              </a:rPr>
              <a:t>Please </a:t>
            </a:r>
            <a:r>
              <a:rPr lang="en-US" sz="4000" dirty="0">
                <a:solidFill>
                  <a:srgbClr val="00B050"/>
                </a:solidFill>
              </a:rPr>
              <a:t>subscribe</a:t>
            </a:r>
          </a:p>
        </p:txBody>
      </p:sp>
      <p:sp>
        <p:nvSpPr>
          <p:cNvPr id="19" name="Rectangle 18">
            <a:extLst>
              <a:ext uri="{FF2B5EF4-FFF2-40B4-BE49-F238E27FC236}">
                <a16:creationId xmlns:a16="http://schemas.microsoft.com/office/drawing/2014/main" id="{35CBED4F-317B-D550-A921-3230C5824C9F}"/>
              </a:ext>
            </a:extLst>
          </p:cNvPr>
          <p:cNvSpPr/>
          <p:nvPr/>
        </p:nvSpPr>
        <p:spPr>
          <a:xfrm>
            <a:off x="1123282" y="-17774"/>
            <a:ext cx="979651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Python Class 11 Series</a:t>
            </a:r>
          </a:p>
        </p:txBody>
      </p:sp>
      <p:sp>
        <p:nvSpPr>
          <p:cNvPr id="20" name="Rectangle 19">
            <a:extLst>
              <a:ext uri="{FF2B5EF4-FFF2-40B4-BE49-F238E27FC236}">
                <a16:creationId xmlns:a16="http://schemas.microsoft.com/office/drawing/2014/main" id="{E7762FA3-4061-0F15-0CBE-124B11DF3BCC}"/>
              </a:ext>
            </a:extLst>
          </p:cNvPr>
          <p:cNvSpPr/>
          <p:nvPr/>
        </p:nvSpPr>
        <p:spPr>
          <a:xfrm>
            <a:off x="1660768" y="1572361"/>
            <a:ext cx="704167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Unit 1: Number System</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Hexadecimal 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509634"/>
            <a:ext cx="11707588" cy="6001643"/>
          </a:xfrm>
          <a:prstGeom prst="rect">
            <a:avLst/>
          </a:prstGeom>
          <a:noFill/>
        </p:spPr>
        <p:txBody>
          <a:bodyPr wrap="square">
            <a:spAutoFit/>
          </a:bodyPr>
          <a:lstStyle/>
          <a:p>
            <a:pPr algn="l"/>
            <a:r>
              <a:rPr lang="en-US" sz="2400" b="1" i="0" dirty="0">
                <a:solidFill>
                  <a:srgbClr val="C00000"/>
                </a:solidFill>
                <a:effectLst/>
                <a:latin typeface="Söhne"/>
              </a:rPr>
              <a:t>Let's convert the hexadecimal number A74B to decimal.</a:t>
            </a:r>
          </a:p>
          <a:p>
            <a:pPr algn="l"/>
            <a:r>
              <a:rPr lang="en-US" sz="2400" b="1" i="0" dirty="0">
                <a:solidFill>
                  <a:srgbClr val="374151"/>
                </a:solidFill>
                <a:effectLst/>
                <a:latin typeface="Söhne"/>
              </a:rPr>
              <a:t>To convert a hexadecimal number to decimal, you need to </a:t>
            </a:r>
            <a:r>
              <a:rPr lang="en-US" sz="2400" b="1" i="0" dirty="0">
                <a:solidFill>
                  <a:schemeClr val="accent1"/>
                </a:solidFill>
                <a:effectLst/>
                <a:latin typeface="Söhne"/>
              </a:rPr>
              <a:t>multiply each digit by the corresponding power of 16 and then sum up the results</a:t>
            </a:r>
            <a:r>
              <a:rPr lang="en-US" sz="2400" b="1" i="0" dirty="0">
                <a:solidFill>
                  <a:srgbClr val="374151"/>
                </a:solidFill>
                <a:effectLst/>
                <a:latin typeface="Söhne"/>
              </a:rPr>
              <a:t>.</a:t>
            </a:r>
          </a:p>
          <a:p>
            <a:pPr algn="l"/>
            <a:r>
              <a:rPr lang="en-US" sz="2400" b="1" i="0" dirty="0">
                <a:solidFill>
                  <a:srgbClr val="374151"/>
                </a:solidFill>
                <a:effectLst/>
                <a:latin typeface="Söhne"/>
              </a:rPr>
              <a:t>In the hexadecimal number A74B, we have four digits from left to right: A, 7, 4, and B. We assign a positional value to each digit based on its position, starting from the rightmost digit as 16^0, the next digit as 16^1, then 16^2, and so on.</a:t>
            </a:r>
          </a:p>
          <a:p>
            <a:pPr algn="l"/>
            <a:r>
              <a:rPr lang="en-US" sz="2400" b="1" i="0" dirty="0">
                <a:solidFill>
                  <a:srgbClr val="374151"/>
                </a:solidFill>
                <a:effectLst/>
                <a:latin typeface="Söhne"/>
              </a:rPr>
              <a:t>Let's break down the conversion:</a:t>
            </a:r>
          </a:p>
          <a:p>
            <a:pPr algn="l"/>
            <a:r>
              <a:rPr lang="en-US" sz="2400" b="1" i="0" dirty="0">
                <a:solidFill>
                  <a:schemeClr val="accent1"/>
                </a:solidFill>
                <a:effectLst/>
                <a:latin typeface="Söhne"/>
              </a:rPr>
              <a:t>Digit positions: 16^3 16^2 16^1 16^0 Hexadecimal number: A 7 4 B</a:t>
            </a:r>
          </a:p>
          <a:p>
            <a:pPr algn="l"/>
            <a:r>
              <a:rPr lang="en-US" sz="2400" b="1" i="0" dirty="0">
                <a:solidFill>
                  <a:srgbClr val="374151"/>
                </a:solidFill>
                <a:effectLst/>
                <a:latin typeface="Söhne"/>
              </a:rPr>
              <a:t>To convert to decimal, we multiply each digit by its corresponding positional value and sum up the results:</a:t>
            </a:r>
          </a:p>
          <a:p>
            <a:pPr algn="l"/>
            <a:r>
              <a:rPr lang="en-US" sz="2400" b="1" i="0" dirty="0">
                <a:solidFill>
                  <a:schemeClr val="accent1"/>
                </a:solidFill>
                <a:effectLst/>
                <a:latin typeface="Söhne"/>
              </a:rPr>
              <a:t>(10 * 16^3) + (7 * 16^2) + (4 * 16^1) + (11 * 16^0)</a:t>
            </a:r>
          </a:p>
          <a:p>
            <a:pPr algn="l"/>
            <a:r>
              <a:rPr lang="en-US" sz="2400" b="1" i="0" dirty="0">
                <a:solidFill>
                  <a:srgbClr val="374151"/>
                </a:solidFill>
                <a:effectLst/>
                <a:latin typeface="Söhne"/>
              </a:rPr>
              <a:t>Simplifying the expression:</a:t>
            </a:r>
          </a:p>
          <a:p>
            <a:pPr algn="l"/>
            <a:r>
              <a:rPr lang="en-US" sz="2400" b="1" i="0" dirty="0">
                <a:solidFill>
                  <a:srgbClr val="374151"/>
                </a:solidFill>
                <a:effectLst/>
                <a:latin typeface="Söhne"/>
              </a:rPr>
              <a:t>(</a:t>
            </a:r>
            <a:r>
              <a:rPr lang="en-US" sz="2400" b="1" i="0" dirty="0">
                <a:solidFill>
                  <a:schemeClr val="accent1"/>
                </a:solidFill>
                <a:effectLst/>
                <a:latin typeface="Söhne"/>
              </a:rPr>
              <a:t>10 * 4096) + (7 * 256) + (4 * 16) + (11 * 1)</a:t>
            </a:r>
          </a:p>
          <a:p>
            <a:pPr algn="l"/>
            <a:r>
              <a:rPr lang="en-US" sz="2400" b="1" i="0" dirty="0">
                <a:solidFill>
                  <a:srgbClr val="374151"/>
                </a:solidFill>
                <a:effectLst/>
                <a:latin typeface="Söhne"/>
              </a:rPr>
              <a:t>40960 + 1792 + 64 + 11 = 42827</a:t>
            </a:r>
          </a:p>
          <a:p>
            <a:pPr algn="l"/>
            <a:r>
              <a:rPr lang="en-US" sz="2400" b="1" i="0" dirty="0">
                <a:solidFill>
                  <a:srgbClr val="C00000"/>
                </a:solidFill>
                <a:effectLst/>
                <a:latin typeface="Söhne"/>
              </a:rPr>
              <a:t>So, the hexadecimal number A74B is equivalent to the decimal number 42827.</a:t>
            </a:r>
          </a:p>
          <a:p>
            <a:pPr algn="l"/>
            <a:endParaRPr lang="en-US" sz="2400" b="1" i="0" dirty="0">
              <a:solidFill>
                <a:srgbClr val="C00000"/>
              </a:solidFill>
              <a:effectLst/>
              <a:latin typeface="Söhne"/>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8075A92-0B67-AFDF-4F50-5F85721C092C}"/>
                  </a:ext>
                </a:extLst>
              </p14:cNvPr>
              <p14:cNvContentPartPr/>
              <p14:nvPr/>
            </p14:nvContentPartPr>
            <p14:xfrm>
              <a:off x="6959160" y="2917800"/>
              <a:ext cx="4716720" cy="2634840"/>
            </p14:xfrm>
          </p:contentPart>
        </mc:Choice>
        <mc:Fallback>
          <p:pic>
            <p:nvPicPr>
              <p:cNvPr id="2" name="Ink 1">
                <a:extLst>
                  <a:ext uri="{FF2B5EF4-FFF2-40B4-BE49-F238E27FC236}">
                    <a16:creationId xmlns:a16="http://schemas.microsoft.com/office/drawing/2014/main" id="{A8075A92-0B67-AFDF-4F50-5F85721C092C}"/>
                  </a:ext>
                </a:extLst>
              </p:cNvPr>
              <p:cNvPicPr/>
              <p:nvPr/>
            </p:nvPicPr>
            <p:blipFill>
              <a:blip r:embed="rId3"/>
              <a:stretch>
                <a:fillRect/>
              </a:stretch>
            </p:blipFill>
            <p:spPr>
              <a:xfrm>
                <a:off x="6949800" y="2908440"/>
                <a:ext cx="4735440" cy="2653560"/>
              </a:xfrm>
              <a:prstGeom prst="rect">
                <a:avLst/>
              </a:prstGeom>
            </p:spPr>
          </p:pic>
        </mc:Fallback>
      </mc:AlternateContent>
    </p:spTree>
    <p:extLst>
      <p:ext uri="{BB962C8B-B14F-4D97-AF65-F5344CB8AC3E}">
        <p14:creationId xmlns:p14="http://schemas.microsoft.com/office/powerpoint/2010/main" val="164712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5632311"/>
          </a:xfrm>
          <a:prstGeom prst="rect">
            <a:avLst/>
          </a:prstGeom>
          <a:noFill/>
        </p:spPr>
        <p:txBody>
          <a:bodyPr wrap="square">
            <a:spAutoFit/>
          </a:bodyPr>
          <a:lstStyle/>
          <a:p>
            <a:pPr algn="l"/>
            <a:r>
              <a:rPr lang="en-IN" sz="2000" b="1" i="0" dirty="0">
                <a:solidFill>
                  <a:srgbClr val="374151"/>
                </a:solidFill>
                <a:effectLst/>
                <a:latin typeface="Söhne"/>
              </a:rPr>
              <a:t>To convert a hexadecimal number to binary, you can convert each hexadecimal digit to its corresponding </a:t>
            </a:r>
            <a:r>
              <a:rPr lang="en-IN" sz="2000" b="1" i="0" dirty="0">
                <a:solidFill>
                  <a:srgbClr val="C00000"/>
                </a:solidFill>
                <a:effectLst/>
                <a:latin typeface="Söhne"/>
              </a:rPr>
              <a:t>4-bit </a:t>
            </a:r>
            <a:r>
              <a:rPr lang="en-IN" sz="2000" b="1" i="0" dirty="0">
                <a:solidFill>
                  <a:srgbClr val="374151"/>
                </a:solidFill>
                <a:effectLst/>
                <a:latin typeface="Söhne"/>
              </a:rPr>
              <a:t>binary representation.</a:t>
            </a:r>
          </a:p>
          <a:p>
            <a:pPr algn="l">
              <a:buFont typeface="+mj-lt"/>
              <a:buAutoNum type="arabicPeriod"/>
            </a:pPr>
            <a:r>
              <a:rPr lang="en-IN" sz="2000" b="1" i="0" dirty="0">
                <a:solidFill>
                  <a:srgbClr val="374151"/>
                </a:solidFill>
                <a:effectLst/>
                <a:latin typeface="Söhne"/>
              </a:rPr>
              <a:t>Identify each hexadecimal digit and its </a:t>
            </a:r>
            <a:r>
              <a:rPr lang="en-IN" sz="2000" b="1" i="0" dirty="0">
                <a:solidFill>
                  <a:srgbClr val="C00000"/>
                </a:solidFill>
                <a:effectLst/>
                <a:latin typeface="Söhne"/>
              </a:rPr>
              <a:t>equivalent 4-bit </a:t>
            </a:r>
            <a:r>
              <a:rPr lang="en-IN" sz="2000" b="1" i="0" dirty="0">
                <a:solidFill>
                  <a:srgbClr val="374151"/>
                </a:solidFill>
                <a:effectLst/>
                <a:latin typeface="Söhne"/>
              </a:rPr>
              <a:t>binary representation:</a:t>
            </a:r>
          </a:p>
          <a:p>
            <a:pPr lvl="1" algn="l"/>
            <a:r>
              <a:rPr lang="en-IN" sz="2000" b="1" i="0" dirty="0">
                <a:solidFill>
                  <a:srgbClr val="C00000"/>
                </a:solidFill>
                <a:effectLst/>
                <a:latin typeface="Söhne"/>
              </a:rPr>
              <a:t>1.   Hexadecimal digit 0: Binary 0000     </a:t>
            </a:r>
            <a:r>
              <a:rPr lang="en-IN" sz="2000" b="1" i="0" dirty="0">
                <a:solidFill>
                  <a:srgbClr val="374151"/>
                </a:solidFill>
                <a:effectLst/>
                <a:latin typeface="Söhne"/>
              </a:rPr>
              <a:t>	</a:t>
            </a:r>
            <a:r>
              <a:rPr lang="en-IN" sz="2000" b="1" i="0" dirty="0">
                <a:solidFill>
                  <a:schemeClr val="accent1"/>
                </a:solidFill>
                <a:effectLst/>
                <a:latin typeface="Söhne"/>
              </a:rPr>
              <a:t>2.   Hexadecimal digit 1: Binary 0001</a:t>
            </a:r>
          </a:p>
          <a:p>
            <a:pPr lvl="1" algn="l"/>
            <a:r>
              <a:rPr lang="en-IN" sz="2000" b="1" dirty="0">
                <a:solidFill>
                  <a:srgbClr val="C00000"/>
                </a:solidFill>
                <a:latin typeface="Söhne"/>
              </a:rPr>
              <a:t>3.   </a:t>
            </a:r>
            <a:r>
              <a:rPr lang="en-IN" sz="2000" b="1" i="0" dirty="0">
                <a:solidFill>
                  <a:srgbClr val="C00000"/>
                </a:solidFill>
                <a:effectLst/>
                <a:latin typeface="Söhne"/>
              </a:rPr>
              <a:t>Hexadecimal digit 2: Binary 0010     </a:t>
            </a:r>
            <a:r>
              <a:rPr lang="en-IN" sz="2000" b="1" i="0" dirty="0">
                <a:solidFill>
                  <a:srgbClr val="374151"/>
                </a:solidFill>
                <a:effectLst/>
                <a:latin typeface="Söhne"/>
              </a:rPr>
              <a:t>	</a:t>
            </a:r>
            <a:r>
              <a:rPr lang="en-IN" sz="2000" b="1" i="0" dirty="0">
                <a:solidFill>
                  <a:schemeClr val="accent1"/>
                </a:solidFill>
                <a:effectLst/>
                <a:latin typeface="Söhne"/>
              </a:rPr>
              <a:t>4.   Hexadecimal digit 3: Binary 0011</a:t>
            </a:r>
          </a:p>
          <a:p>
            <a:pPr lvl="1" algn="l"/>
            <a:r>
              <a:rPr lang="en-IN" sz="2000" b="1" i="0" dirty="0">
                <a:solidFill>
                  <a:srgbClr val="C00000"/>
                </a:solidFill>
                <a:effectLst/>
                <a:latin typeface="Söhne"/>
              </a:rPr>
              <a:t>5.   Hexadecimal digit 4: Binary 0100    </a:t>
            </a:r>
            <a:r>
              <a:rPr lang="en-IN" sz="2000" b="1" i="0" dirty="0">
                <a:solidFill>
                  <a:srgbClr val="374151"/>
                </a:solidFill>
                <a:effectLst/>
                <a:latin typeface="Söhne"/>
              </a:rPr>
              <a:t>	 </a:t>
            </a:r>
            <a:r>
              <a:rPr lang="en-IN" sz="2000" b="1" i="0" dirty="0">
                <a:solidFill>
                  <a:schemeClr val="accent1"/>
                </a:solidFill>
                <a:effectLst/>
                <a:latin typeface="Söhne"/>
              </a:rPr>
              <a:t>6.  Hexadecimal digit 5: Binary 0101</a:t>
            </a:r>
          </a:p>
          <a:p>
            <a:pPr lvl="1" algn="l"/>
            <a:r>
              <a:rPr lang="en-IN" sz="2000" b="1" i="0" dirty="0">
                <a:solidFill>
                  <a:srgbClr val="C00000"/>
                </a:solidFill>
                <a:effectLst/>
                <a:latin typeface="Söhne"/>
              </a:rPr>
              <a:t>7.   Hexadecimal digit 6: Binary 0110    	</a:t>
            </a:r>
            <a:r>
              <a:rPr lang="en-IN" sz="2000" b="1" i="0" dirty="0">
                <a:solidFill>
                  <a:schemeClr val="accent1"/>
                </a:solidFill>
                <a:effectLst/>
                <a:latin typeface="Söhne"/>
              </a:rPr>
              <a:t> 8.  Hexadecimal digit 7: Binary 0111</a:t>
            </a:r>
          </a:p>
          <a:p>
            <a:pPr lvl="1" algn="l"/>
            <a:r>
              <a:rPr lang="en-IN" sz="2000" b="1" i="0" dirty="0">
                <a:solidFill>
                  <a:srgbClr val="C00000"/>
                </a:solidFill>
                <a:effectLst/>
                <a:latin typeface="Söhne"/>
              </a:rPr>
              <a:t>9.   Hexadecimal digit 8: Binary 1000     	</a:t>
            </a:r>
            <a:r>
              <a:rPr lang="en-IN" sz="2000" b="1" i="0" dirty="0">
                <a:solidFill>
                  <a:schemeClr val="accent1"/>
                </a:solidFill>
                <a:effectLst/>
                <a:latin typeface="Söhne"/>
              </a:rPr>
              <a:t>10. Hexadecimal digit 9: Binary 1001</a:t>
            </a:r>
          </a:p>
          <a:p>
            <a:pPr lvl="1" algn="l"/>
            <a:r>
              <a:rPr lang="en-IN" sz="2000" b="1" i="0" dirty="0">
                <a:solidFill>
                  <a:srgbClr val="C00000"/>
                </a:solidFill>
                <a:effectLst/>
                <a:latin typeface="Söhne"/>
              </a:rPr>
              <a:t>11. Hexadecimal digit A: Binary 1010	</a:t>
            </a:r>
            <a:r>
              <a:rPr lang="en-IN" sz="2000" b="1" i="0" dirty="0">
                <a:solidFill>
                  <a:schemeClr val="accent1"/>
                </a:solidFill>
                <a:effectLst/>
                <a:latin typeface="Söhne"/>
              </a:rPr>
              <a:t>12. Hexadecimal digit B: Binary 1011</a:t>
            </a:r>
          </a:p>
          <a:p>
            <a:pPr lvl="1" algn="l"/>
            <a:r>
              <a:rPr lang="en-IN" sz="2000" b="1" i="0" dirty="0">
                <a:solidFill>
                  <a:srgbClr val="C00000"/>
                </a:solidFill>
                <a:effectLst/>
                <a:latin typeface="Söhne"/>
              </a:rPr>
              <a:t>13. Hexadecimal digit C: Binary 1100	</a:t>
            </a:r>
            <a:r>
              <a:rPr lang="en-IN" sz="2000" b="1" i="0" dirty="0">
                <a:solidFill>
                  <a:schemeClr val="accent1"/>
                </a:solidFill>
                <a:effectLst/>
                <a:latin typeface="Söhne"/>
              </a:rPr>
              <a:t>14. Hexadecimal digit D: Binary 1101</a:t>
            </a:r>
          </a:p>
          <a:p>
            <a:pPr lvl="1" algn="l"/>
            <a:r>
              <a:rPr lang="en-IN" sz="2000" b="1" i="0" dirty="0">
                <a:solidFill>
                  <a:srgbClr val="C00000"/>
                </a:solidFill>
                <a:effectLst/>
                <a:latin typeface="Söhne"/>
              </a:rPr>
              <a:t>15. Hexadecimal digit E: Binary 1110	</a:t>
            </a:r>
            <a:r>
              <a:rPr lang="en-IN" sz="2000" b="1" i="0" dirty="0">
                <a:solidFill>
                  <a:schemeClr val="accent1"/>
                </a:solidFill>
                <a:effectLst/>
                <a:latin typeface="Söhne"/>
              </a:rPr>
              <a:t>16. Hexadecimal digit F: Binary 1111</a:t>
            </a:r>
          </a:p>
          <a:p>
            <a:pPr marL="742950" lvl="1" indent="-285750" algn="l">
              <a:buFont typeface="+mj-lt"/>
              <a:buAutoNum type="arabicPeriod"/>
            </a:pPr>
            <a:endParaRPr lang="en-IN" sz="2000" b="1" i="0" dirty="0">
              <a:solidFill>
                <a:srgbClr val="374151"/>
              </a:solidFill>
              <a:effectLst/>
              <a:latin typeface="Söhne"/>
            </a:endParaRPr>
          </a:p>
          <a:p>
            <a:pPr algn="l">
              <a:buFont typeface="+mj-lt"/>
              <a:buAutoNum type="arabicPeriod"/>
            </a:pPr>
            <a:r>
              <a:rPr lang="en-IN" sz="2000" b="1" i="0" dirty="0">
                <a:solidFill>
                  <a:srgbClr val="374151"/>
                </a:solidFill>
                <a:effectLst/>
                <a:latin typeface="Söhne"/>
              </a:rPr>
              <a:t>Replace each hexadecimal digit in the given hexadecimal number with its corresponding 4-bit binary representation.</a:t>
            </a:r>
          </a:p>
          <a:p>
            <a:pPr algn="l"/>
            <a:r>
              <a:rPr lang="en-IN" sz="2000" b="1" i="0" dirty="0">
                <a:solidFill>
                  <a:srgbClr val="374151"/>
                </a:solidFill>
                <a:effectLst/>
                <a:latin typeface="Söhne"/>
              </a:rPr>
              <a:t>For example, let's convert the </a:t>
            </a:r>
            <a:r>
              <a:rPr lang="en-IN" sz="2000" b="1" i="0" dirty="0">
                <a:solidFill>
                  <a:schemeClr val="accent1"/>
                </a:solidFill>
                <a:effectLst/>
                <a:latin typeface="Söhne"/>
              </a:rPr>
              <a:t>hexadecimal number A77F to binary</a:t>
            </a:r>
            <a:r>
              <a:rPr lang="en-IN" sz="2000" b="1" i="0" dirty="0">
                <a:solidFill>
                  <a:srgbClr val="374151"/>
                </a:solidFill>
                <a:effectLst/>
                <a:latin typeface="Söhne"/>
              </a:rPr>
              <a:t>:</a:t>
            </a:r>
          </a:p>
          <a:p>
            <a:pPr algn="l"/>
            <a:r>
              <a:rPr lang="en-IN" sz="2000" b="1" i="0" dirty="0">
                <a:solidFill>
                  <a:schemeClr val="accent1"/>
                </a:solidFill>
                <a:effectLst/>
                <a:latin typeface="Söhne"/>
              </a:rPr>
              <a:t>A: 1010 7: 0111 7: 0111 F: 1111</a:t>
            </a:r>
          </a:p>
          <a:p>
            <a:pPr algn="l"/>
            <a:r>
              <a:rPr lang="en-IN" sz="2000" b="1" i="0" dirty="0">
                <a:solidFill>
                  <a:srgbClr val="C00000"/>
                </a:solidFill>
                <a:effectLst/>
                <a:latin typeface="Söhne"/>
              </a:rPr>
              <a:t>So, the hexadecimal number A77F is equivalent to the binary number 101001110111111</a:t>
            </a:r>
            <a:r>
              <a:rPr lang="en-IN" sz="2000" b="1" i="0" dirty="0">
                <a:solidFill>
                  <a:srgbClr val="374151"/>
                </a:solidFill>
                <a:effectLst/>
                <a:latin typeface="Söhne"/>
              </a:rPr>
              <a:t>.</a:t>
            </a:r>
          </a:p>
          <a:p>
            <a:pPr algn="l"/>
            <a:endParaRPr lang="en-US" sz="2000" b="1" i="0" dirty="0">
              <a:solidFill>
                <a:srgbClr val="C00000"/>
              </a:solidFill>
              <a:effectLst/>
              <a:latin typeface="Söhne"/>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C6FA80E-D463-8F8F-DE6A-912A77C679D5}"/>
                  </a:ext>
                </a:extLst>
              </p14:cNvPr>
              <p14:cNvContentPartPr/>
              <p14:nvPr/>
            </p14:nvContentPartPr>
            <p14:xfrm>
              <a:off x="3052440" y="977040"/>
              <a:ext cx="8313120" cy="5123880"/>
            </p14:xfrm>
          </p:contentPart>
        </mc:Choice>
        <mc:Fallback>
          <p:pic>
            <p:nvPicPr>
              <p:cNvPr id="2" name="Ink 1">
                <a:extLst>
                  <a:ext uri="{FF2B5EF4-FFF2-40B4-BE49-F238E27FC236}">
                    <a16:creationId xmlns:a16="http://schemas.microsoft.com/office/drawing/2014/main" id="{FC6FA80E-D463-8F8F-DE6A-912A77C679D5}"/>
                  </a:ext>
                </a:extLst>
              </p:cNvPr>
              <p:cNvPicPr/>
              <p:nvPr/>
            </p:nvPicPr>
            <p:blipFill>
              <a:blip r:embed="rId3"/>
              <a:stretch>
                <a:fillRect/>
              </a:stretch>
            </p:blipFill>
            <p:spPr>
              <a:xfrm>
                <a:off x="3043080" y="967680"/>
                <a:ext cx="8331840" cy="5142600"/>
              </a:xfrm>
              <a:prstGeom prst="rect">
                <a:avLst/>
              </a:prstGeom>
            </p:spPr>
          </p:pic>
        </mc:Fallback>
      </mc:AlternateContent>
    </p:spTree>
    <p:extLst>
      <p:ext uri="{BB962C8B-B14F-4D97-AF65-F5344CB8AC3E}">
        <p14:creationId xmlns:p14="http://schemas.microsoft.com/office/powerpoint/2010/main" val="206826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5509200"/>
          </a:xfrm>
          <a:prstGeom prst="rect">
            <a:avLst/>
          </a:prstGeom>
          <a:noFill/>
        </p:spPr>
        <p:txBody>
          <a:bodyPr wrap="square">
            <a:spAutoFit/>
          </a:bodyPr>
          <a:lstStyle/>
          <a:p>
            <a:pPr algn="l"/>
            <a:r>
              <a:rPr lang="en-US" sz="2200" b="0" i="0" dirty="0">
                <a:solidFill>
                  <a:srgbClr val="C00000"/>
                </a:solidFill>
                <a:effectLst/>
                <a:latin typeface="Söhne"/>
              </a:rPr>
              <a:t>To convert an octal number to binary, you can convert each octal digit to its corresponding 3-bit binary representation.</a:t>
            </a:r>
          </a:p>
          <a:p>
            <a:pPr algn="l">
              <a:buFont typeface="+mj-lt"/>
              <a:buAutoNum type="arabicPeriod"/>
            </a:pPr>
            <a:r>
              <a:rPr lang="en-US" sz="2200" b="0" i="0" dirty="0">
                <a:solidFill>
                  <a:srgbClr val="374151"/>
                </a:solidFill>
                <a:effectLst/>
                <a:latin typeface="Söhne"/>
              </a:rPr>
              <a:t>Identify each octal digit and its equivalent </a:t>
            </a:r>
            <a:r>
              <a:rPr lang="en-US" sz="2200" b="0" i="0" dirty="0">
                <a:solidFill>
                  <a:srgbClr val="C00000"/>
                </a:solidFill>
                <a:effectLst/>
                <a:latin typeface="Söhne"/>
              </a:rPr>
              <a:t>3-bit binary </a:t>
            </a:r>
            <a:r>
              <a:rPr lang="en-US" sz="2200" b="0" i="0" dirty="0">
                <a:solidFill>
                  <a:srgbClr val="374151"/>
                </a:solidFill>
                <a:effectLst/>
                <a:latin typeface="Söhne"/>
              </a:rPr>
              <a:t>representation:</a:t>
            </a:r>
          </a:p>
          <a:p>
            <a:pPr marL="742950" lvl="1" indent="-285750" algn="l">
              <a:buFont typeface="+mj-lt"/>
              <a:buAutoNum type="arabicPeriod"/>
            </a:pPr>
            <a:r>
              <a:rPr lang="en-US" sz="2200" b="0" i="0" dirty="0">
                <a:solidFill>
                  <a:schemeClr val="accent1"/>
                </a:solidFill>
                <a:effectLst/>
                <a:latin typeface="Söhne"/>
              </a:rPr>
              <a:t>Octal digit </a:t>
            </a:r>
            <a:r>
              <a:rPr lang="en-US" sz="2200" b="0" i="0" dirty="0">
                <a:solidFill>
                  <a:srgbClr val="C00000"/>
                </a:solidFill>
                <a:effectLst/>
                <a:latin typeface="Söhne"/>
              </a:rPr>
              <a:t>0</a:t>
            </a:r>
            <a:r>
              <a:rPr lang="en-US" sz="2200" b="0" i="0" dirty="0">
                <a:solidFill>
                  <a:schemeClr val="accent1"/>
                </a:solidFill>
                <a:effectLst/>
                <a:latin typeface="Söhne"/>
              </a:rPr>
              <a:t>: Binary </a:t>
            </a:r>
            <a:r>
              <a:rPr lang="en-US" sz="2200" b="0" i="0" dirty="0">
                <a:solidFill>
                  <a:srgbClr val="C00000"/>
                </a:solidFill>
                <a:effectLst/>
                <a:latin typeface="Söhne"/>
              </a:rPr>
              <a:t>000</a:t>
            </a:r>
          </a:p>
          <a:p>
            <a:pPr marL="742950" lvl="1" indent="-285750" algn="l">
              <a:buFont typeface="+mj-lt"/>
              <a:buAutoNum type="arabicPeriod"/>
            </a:pPr>
            <a:r>
              <a:rPr lang="en-US" sz="2200" b="0" i="0" dirty="0">
                <a:solidFill>
                  <a:schemeClr val="accent1"/>
                </a:solidFill>
                <a:effectLst/>
                <a:latin typeface="Söhne"/>
              </a:rPr>
              <a:t>Octal digit </a:t>
            </a:r>
            <a:r>
              <a:rPr lang="en-US" sz="2200" b="0" i="0" dirty="0">
                <a:solidFill>
                  <a:srgbClr val="C00000"/>
                </a:solidFill>
                <a:effectLst/>
                <a:latin typeface="Söhne"/>
              </a:rPr>
              <a:t>1</a:t>
            </a:r>
            <a:r>
              <a:rPr lang="en-US" sz="2200" b="0" i="0" dirty="0">
                <a:solidFill>
                  <a:schemeClr val="accent1"/>
                </a:solidFill>
                <a:effectLst/>
                <a:latin typeface="Söhne"/>
              </a:rPr>
              <a:t>: Binary </a:t>
            </a:r>
            <a:r>
              <a:rPr lang="en-US" sz="2200" b="0" i="0" dirty="0">
                <a:solidFill>
                  <a:srgbClr val="C00000"/>
                </a:solidFill>
                <a:effectLst/>
                <a:latin typeface="Söhne"/>
              </a:rPr>
              <a:t>001</a:t>
            </a:r>
          </a:p>
          <a:p>
            <a:pPr marL="742950" lvl="1" indent="-285750" algn="l">
              <a:buFont typeface="+mj-lt"/>
              <a:buAutoNum type="arabicPeriod"/>
            </a:pPr>
            <a:r>
              <a:rPr lang="en-US" sz="2200" b="0" i="0" dirty="0">
                <a:solidFill>
                  <a:schemeClr val="accent1"/>
                </a:solidFill>
                <a:effectLst/>
                <a:latin typeface="Söhne"/>
              </a:rPr>
              <a:t>Octal digit </a:t>
            </a:r>
            <a:r>
              <a:rPr lang="en-US" sz="2200" b="0" i="0" dirty="0">
                <a:solidFill>
                  <a:srgbClr val="C00000"/>
                </a:solidFill>
                <a:effectLst/>
                <a:latin typeface="Söhne"/>
              </a:rPr>
              <a:t>2</a:t>
            </a:r>
            <a:r>
              <a:rPr lang="en-US" sz="2200" b="0" i="0" dirty="0">
                <a:solidFill>
                  <a:schemeClr val="accent1"/>
                </a:solidFill>
                <a:effectLst/>
                <a:latin typeface="Söhne"/>
              </a:rPr>
              <a:t>: Binary </a:t>
            </a:r>
            <a:r>
              <a:rPr lang="en-US" sz="2200" b="0" i="0" dirty="0">
                <a:solidFill>
                  <a:srgbClr val="C00000"/>
                </a:solidFill>
                <a:effectLst/>
                <a:latin typeface="Söhne"/>
              </a:rPr>
              <a:t>010</a:t>
            </a:r>
          </a:p>
          <a:p>
            <a:pPr marL="742950" lvl="1" indent="-285750" algn="l">
              <a:buFont typeface="+mj-lt"/>
              <a:buAutoNum type="arabicPeriod"/>
            </a:pPr>
            <a:r>
              <a:rPr lang="en-US" sz="2200" b="0" i="0" dirty="0">
                <a:solidFill>
                  <a:schemeClr val="accent1"/>
                </a:solidFill>
                <a:effectLst/>
                <a:latin typeface="Söhne"/>
              </a:rPr>
              <a:t>Octal digit </a:t>
            </a:r>
            <a:r>
              <a:rPr lang="en-US" sz="2200" b="0" i="0" dirty="0">
                <a:solidFill>
                  <a:srgbClr val="C00000"/>
                </a:solidFill>
                <a:effectLst/>
                <a:latin typeface="Söhne"/>
              </a:rPr>
              <a:t>3</a:t>
            </a:r>
            <a:r>
              <a:rPr lang="en-US" sz="2200" b="0" i="0" dirty="0">
                <a:solidFill>
                  <a:schemeClr val="accent1"/>
                </a:solidFill>
                <a:effectLst/>
                <a:latin typeface="Söhne"/>
              </a:rPr>
              <a:t>: Binary </a:t>
            </a:r>
            <a:r>
              <a:rPr lang="en-US" sz="2200" b="0" i="0" dirty="0">
                <a:solidFill>
                  <a:srgbClr val="C00000"/>
                </a:solidFill>
                <a:effectLst/>
                <a:latin typeface="Söhne"/>
              </a:rPr>
              <a:t>011</a:t>
            </a:r>
          </a:p>
          <a:p>
            <a:pPr marL="742950" lvl="1" indent="-285750" algn="l">
              <a:buFont typeface="+mj-lt"/>
              <a:buAutoNum type="arabicPeriod"/>
            </a:pPr>
            <a:r>
              <a:rPr lang="en-US" sz="2200" b="0" i="0" dirty="0">
                <a:solidFill>
                  <a:schemeClr val="accent1"/>
                </a:solidFill>
                <a:effectLst/>
                <a:latin typeface="Söhne"/>
              </a:rPr>
              <a:t>Octal digit </a:t>
            </a:r>
            <a:r>
              <a:rPr lang="en-US" sz="2200" b="0" i="0" dirty="0">
                <a:solidFill>
                  <a:srgbClr val="C00000"/>
                </a:solidFill>
                <a:effectLst/>
                <a:latin typeface="Söhne"/>
              </a:rPr>
              <a:t>4</a:t>
            </a:r>
            <a:r>
              <a:rPr lang="en-US" sz="2200" b="0" i="0" dirty="0">
                <a:solidFill>
                  <a:schemeClr val="accent1"/>
                </a:solidFill>
                <a:effectLst/>
                <a:latin typeface="Söhne"/>
              </a:rPr>
              <a:t>: Binary </a:t>
            </a:r>
            <a:r>
              <a:rPr lang="en-US" sz="2200" b="0" i="0" dirty="0">
                <a:solidFill>
                  <a:srgbClr val="C00000"/>
                </a:solidFill>
                <a:effectLst/>
                <a:latin typeface="Söhne"/>
              </a:rPr>
              <a:t>100</a:t>
            </a:r>
          </a:p>
          <a:p>
            <a:pPr marL="742950" lvl="1" indent="-285750" algn="l">
              <a:buFont typeface="+mj-lt"/>
              <a:buAutoNum type="arabicPeriod"/>
            </a:pPr>
            <a:r>
              <a:rPr lang="en-US" sz="2200" b="0" i="0" dirty="0">
                <a:solidFill>
                  <a:schemeClr val="accent1"/>
                </a:solidFill>
                <a:effectLst/>
                <a:latin typeface="Söhne"/>
              </a:rPr>
              <a:t>Octal digit </a:t>
            </a:r>
            <a:r>
              <a:rPr lang="en-US" sz="2200" b="0" i="0" dirty="0">
                <a:solidFill>
                  <a:srgbClr val="C00000"/>
                </a:solidFill>
                <a:effectLst/>
                <a:latin typeface="Söhne"/>
              </a:rPr>
              <a:t>5</a:t>
            </a:r>
            <a:r>
              <a:rPr lang="en-US" sz="2200" b="0" i="0" dirty="0">
                <a:solidFill>
                  <a:schemeClr val="accent1"/>
                </a:solidFill>
                <a:effectLst/>
                <a:latin typeface="Söhne"/>
              </a:rPr>
              <a:t>: Binary </a:t>
            </a:r>
            <a:r>
              <a:rPr lang="en-US" sz="2200" b="0" i="0" dirty="0">
                <a:solidFill>
                  <a:srgbClr val="C00000"/>
                </a:solidFill>
                <a:effectLst/>
                <a:latin typeface="Söhne"/>
              </a:rPr>
              <a:t>101</a:t>
            </a:r>
          </a:p>
          <a:p>
            <a:pPr marL="742950" lvl="1" indent="-285750" algn="l">
              <a:buFont typeface="+mj-lt"/>
              <a:buAutoNum type="arabicPeriod"/>
            </a:pPr>
            <a:r>
              <a:rPr lang="en-US" sz="2200" b="0" i="0" dirty="0">
                <a:solidFill>
                  <a:schemeClr val="accent1"/>
                </a:solidFill>
                <a:effectLst/>
                <a:latin typeface="Söhne"/>
              </a:rPr>
              <a:t>Octal digit </a:t>
            </a:r>
            <a:r>
              <a:rPr lang="en-US" sz="2200" b="0" i="0" dirty="0">
                <a:solidFill>
                  <a:srgbClr val="C00000"/>
                </a:solidFill>
                <a:effectLst/>
                <a:latin typeface="Söhne"/>
              </a:rPr>
              <a:t>6</a:t>
            </a:r>
            <a:r>
              <a:rPr lang="en-US" sz="2200" b="0" i="0" dirty="0">
                <a:solidFill>
                  <a:schemeClr val="accent1"/>
                </a:solidFill>
                <a:effectLst/>
                <a:latin typeface="Söhne"/>
              </a:rPr>
              <a:t>: Binary </a:t>
            </a:r>
            <a:r>
              <a:rPr lang="en-US" sz="2200" b="0" i="0" dirty="0">
                <a:solidFill>
                  <a:srgbClr val="C00000"/>
                </a:solidFill>
                <a:effectLst/>
                <a:latin typeface="Söhne"/>
              </a:rPr>
              <a:t>110</a:t>
            </a:r>
          </a:p>
          <a:p>
            <a:pPr marL="742950" lvl="1" indent="-285750" algn="l">
              <a:buFont typeface="+mj-lt"/>
              <a:buAutoNum type="arabicPeriod"/>
            </a:pPr>
            <a:r>
              <a:rPr lang="en-US" sz="2200" b="0" i="0" dirty="0">
                <a:solidFill>
                  <a:schemeClr val="accent1"/>
                </a:solidFill>
                <a:effectLst/>
                <a:latin typeface="Söhne"/>
              </a:rPr>
              <a:t>Octal digit </a:t>
            </a:r>
            <a:r>
              <a:rPr lang="en-US" sz="2200" b="0" i="0" dirty="0">
                <a:solidFill>
                  <a:srgbClr val="C00000"/>
                </a:solidFill>
                <a:effectLst/>
                <a:latin typeface="Söhne"/>
              </a:rPr>
              <a:t>7</a:t>
            </a:r>
            <a:r>
              <a:rPr lang="en-US" sz="2200" b="0" i="0" dirty="0">
                <a:solidFill>
                  <a:schemeClr val="accent1"/>
                </a:solidFill>
                <a:effectLst/>
                <a:latin typeface="Söhne"/>
              </a:rPr>
              <a:t>: Binary </a:t>
            </a:r>
            <a:r>
              <a:rPr lang="en-US" sz="2200" b="0" i="0" dirty="0">
                <a:solidFill>
                  <a:srgbClr val="C00000"/>
                </a:solidFill>
                <a:effectLst/>
                <a:latin typeface="Söhne"/>
              </a:rPr>
              <a:t>111</a:t>
            </a:r>
          </a:p>
          <a:p>
            <a:pPr algn="l">
              <a:buFont typeface="+mj-lt"/>
              <a:buAutoNum type="arabicPeriod"/>
            </a:pPr>
            <a:r>
              <a:rPr lang="en-US" sz="2200" b="0" i="0" dirty="0">
                <a:solidFill>
                  <a:srgbClr val="374151"/>
                </a:solidFill>
                <a:effectLst/>
                <a:latin typeface="Söhne"/>
              </a:rPr>
              <a:t>Replace each octal digit in the given octal number with its corresponding 3-bit binary representation.</a:t>
            </a:r>
          </a:p>
          <a:p>
            <a:pPr algn="l"/>
            <a:r>
              <a:rPr lang="en-US" sz="2200" b="0" i="0" dirty="0">
                <a:solidFill>
                  <a:srgbClr val="C00000"/>
                </a:solidFill>
                <a:effectLst/>
                <a:latin typeface="Söhne"/>
              </a:rPr>
              <a:t>For example, let's convert the octal number 752 to binary:</a:t>
            </a:r>
          </a:p>
          <a:p>
            <a:pPr algn="l"/>
            <a:r>
              <a:rPr lang="en-US" sz="2200" b="0" i="0" dirty="0">
                <a:solidFill>
                  <a:srgbClr val="374151"/>
                </a:solidFill>
                <a:effectLst/>
                <a:latin typeface="Söhne"/>
              </a:rPr>
              <a:t>7: 111 5: 101 2: 010   </a:t>
            </a:r>
            <a:r>
              <a:rPr lang="en-US" sz="2200" b="0" i="0" dirty="0">
                <a:solidFill>
                  <a:srgbClr val="C00000"/>
                </a:solidFill>
                <a:effectLst/>
                <a:latin typeface="Söhne"/>
              </a:rPr>
              <a:t>So, the octal number </a:t>
            </a:r>
            <a:r>
              <a:rPr lang="en-US" sz="2200" b="0" i="0" dirty="0">
                <a:solidFill>
                  <a:schemeClr val="accent1"/>
                </a:solidFill>
                <a:effectLst/>
                <a:latin typeface="Söhne"/>
              </a:rPr>
              <a:t>752</a:t>
            </a:r>
            <a:r>
              <a:rPr lang="en-US" sz="2200" b="0" i="0" dirty="0">
                <a:solidFill>
                  <a:srgbClr val="C00000"/>
                </a:solidFill>
                <a:effectLst/>
                <a:latin typeface="Söhne"/>
              </a:rPr>
              <a:t> is equivalent to the binary number </a:t>
            </a:r>
            <a:r>
              <a:rPr lang="en-US" sz="2200" b="0" i="0" dirty="0">
                <a:solidFill>
                  <a:schemeClr val="accent1"/>
                </a:solidFill>
                <a:effectLst/>
                <a:latin typeface="Söhne"/>
              </a:rPr>
              <a:t>111101010</a:t>
            </a:r>
            <a:r>
              <a:rPr lang="en-US" sz="2200" b="0" i="0" dirty="0">
                <a:solidFill>
                  <a:srgbClr val="C00000"/>
                </a:solidFill>
                <a:effectLst/>
                <a:latin typeface="Söhne"/>
              </a:rPr>
              <a:t>.</a:t>
            </a:r>
          </a:p>
          <a:p>
            <a:pPr algn="l"/>
            <a:endParaRPr lang="en-US" sz="2200" b="1" i="0" dirty="0">
              <a:solidFill>
                <a:srgbClr val="C00000"/>
              </a:solidFill>
              <a:effectLst/>
              <a:latin typeface="Söhne"/>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1B89532-05CA-ED3C-5413-4730422C147D}"/>
                  </a:ext>
                </a:extLst>
              </p14:cNvPr>
              <p14:cNvContentPartPr/>
              <p14:nvPr/>
            </p14:nvContentPartPr>
            <p14:xfrm>
              <a:off x="1272600" y="796320"/>
              <a:ext cx="10346040" cy="5662080"/>
            </p14:xfrm>
          </p:contentPart>
        </mc:Choice>
        <mc:Fallback>
          <p:pic>
            <p:nvPicPr>
              <p:cNvPr id="2" name="Ink 1">
                <a:extLst>
                  <a:ext uri="{FF2B5EF4-FFF2-40B4-BE49-F238E27FC236}">
                    <a16:creationId xmlns:a16="http://schemas.microsoft.com/office/drawing/2014/main" id="{31B89532-05CA-ED3C-5413-4730422C147D}"/>
                  </a:ext>
                </a:extLst>
              </p:cNvPr>
              <p:cNvPicPr/>
              <p:nvPr/>
            </p:nvPicPr>
            <p:blipFill>
              <a:blip r:embed="rId3"/>
              <a:stretch>
                <a:fillRect/>
              </a:stretch>
            </p:blipFill>
            <p:spPr>
              <a:xfrm>
                <a:off x="1263240" y="786960"/>
                <a:ext cx="10364760" cy="5680800"/>
              </a:xfrm>
              <a:prstGeom prst="rect">
                <a:avLst/>
              </a:prstGeom>
            </p:spPr>
          </p:pic>
        </mc:Fallback>
      </mc:AlternateContent>
    </p:spTree>
    <p:extLst>
      <p:ext uri="{BB962C8B-B14F-4D97-AF65-F5344CB8AC3E}">
        <p14:creationId xmlns:p14="http://schemas.microsoft.com/office/powerpoint/2010/main" val="144183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5201424"/>
          </a:xfrm>
          <a:prstGeom prst="rect">
            <a:avLst/>
          </a:prstGeom>
          <a:noFill/>
        </p:spPr>
        <p:txBody>
          <a:bodyPr wrap="square">
            <a:spAutoFit/>
          </a:bodyPr>
          <a:lstStyle/>
          <a:p>
            <a:pPr marL="457200" indent="-457200" algn="l">
              <a:buAutoNum type="arabicPeriod"/>
            </a:pPr>
            <a:r>
              <a:rPr lang="en-US" sz="2200" i="0" dirty="0">
                <a:solidFill>
                  <a:srgbClr val="FF0000"/>
                </a:solidFill>
                <a:effectLst/>
                <a:latin typeface="Söhne"/>
              </a:rPr>
              <a:t>Write base values of binary, octal and hexadecimal number system.</a:t>
            </a:r>
          </a:p>
          <a:p>
            <a:pPr algn="l"/>
            <a:r>
              <a:rPr lang="en-US" sz="2200" i="0" dirty="0">
                <a:solidFill>
                  <a:schemeClr val="accent6"/>
                </a:solidFill>
                <a:effectLst/>
                <a:latin typeface="Söhne"/>
              </a:rPr>
              <a:t>Ans: 2,8, and 16</a:t>
            </a:r>
          </a:p>
          <a:p>
            <a:pPr marL="457200" indent="-457200" algn="l">
              <a:buAutoNum type="arabicPeriod" startAt="2"/>
            </a:pPr>
            <a:r>
              <a:rPr lang="en-US" sz="2200" i="0" dirty="0">
                <a:solidFill>
                  <a:srgbClr val="FF0000"/>
                </a:solidFill>
                <a:effectLst/>
                <a:latin typeface="Söhne"/>
              </a:rPr>
              <a:t>Give full form of ASCII and ISCII.</a:t>
            </a:r>
          </a:p>
          <a:p>
            <a:r>
              <a:rPr lang="en-US" sz="2200" i="0" dirty="0">
                <a:solidFill>
                  <a:schemeClr val="accent6"/>
                </a:solidFill>
                <a:effectLst/>
                <a:latin typeface="Söhne"/>
              </a:rPr>
              <a:t>Ans: </a:t>
            </a:r>
            <a:r>
              <a:rPr lang="en-IN" sz="2400" dirty="0">
                <a:solidFill>
                  <a:schemeClr val="accent6"/>
                </a:solidFill>
              </a:rPr>
              <a:t>American Standard Code for Information Interchange</a:t>
            </a:r>
            <a:endParaRPr lang="en-US" sz="2200" i="0" dirty="0">
              <a:solidFill>
                <a:schemeClr val="accent6"/>
              </a:solidFill>
              <a:effectLst/>
              <a:latin typeface="Söhne"/>
            </a:endParaRPr>
          </a:p>
          <a:p>
            <a:pPr algn="l"/>
            <a:r>
              <a:rPr lang="en-US" sz="2200" i="0" dirty="0">
                <a:solidFill>
                  <a:srgbClr val="FF0000"/>
                </a:solidFill>
                <a:effectLst/>
                <a:latin typeface="Söhne"/>
              </a:rPr>
              <a:t>3. 	Try the following conversions.</a:t>
            </a:r>
          </a:p>
          <a:p>
            <a:pPr algn="l"/>
            <a:r>
              <a:rPr lang="en-US" sz="2200" i="0" dirty="0">
                <a:solidFill>
                  <a:srgbClr val="FF0000"/>
                </a:solidFill>
                <a:effectLst/>
                <a:latin typeface="Söhne"/>
              </a:rPr>
              <a:t> 	(</a:t>
            </a:r>
            <a:r>
              <a:rPr lang="en-US" sz="2200" i="0" dirty="0" err="1">
                <a:solidFill>
                  <a:srgbClr val="FF0000"/>
                </a:solidFill>
                <a:effectLst/>
                <a:latin typeface="Söhne"/>
              </a:rPr>
              <a:t>i</a:t>
            </a:r>
            <a:r>
              <a:rPr lang="en-US" sz="2200" i="0" dirty="0">
                <a:solidFill>
                  <a:srgbClr val="FF0000"/>
                </a:solidFill>
                <a:effectLst/>
                <a:latin typeface="Söhne"/>
              </a:rPr>
              <a:t>) (514)8 = (?)10 	(iv) (4D9)16 = (?)10</a:t>
            </a:r>
          </a:p>
          <a:p>
            <a:pPr algn="l"/>
            <a:r>
              <a:rPr lang="en-US" sz="2200" i="0" dirty="0">
                <a:solidFill>
                  <a:srgbClr val="FF0000"/>
                </a:solidFill>
                <a:effectLst/>
                <a:latin typeface="Söhne"/>
              </a:rPr>
              <a:t> 	(ii) (220)8 = (?)2 	(v) (11001010)2 = (?)10</a:t>
            </a:r>
          </a:p>
          <a:p>
            <a:pPr algn="l"/>
            <a:r>
              <a:rPr lang="en-US" sz="2200" i="0" dirty="0">
                <a:solidFill>
                  <a:srgbClr val="FF0000"/>
                </a:solidFill>
                <a:effectLst/>
                <a:latin typeface="Söhne"/>
              </a:rPr>
              <a:t> 	(iii) (76F)16 = (?)10 	(vi) (1010111)2 = (?)10</a:t>
            </a:r>
          </a:p>
          <a:p>
            <a:pPr algn="l"/>
            <a:r>
              <a:rPr lang="en-US" sz="2200" dirty="0">
                <a:solidFill>
                  <a:schemeClr val="accent6"/>
                </a:solidFill>
                <a:latin typeface="Söhne"/>
              </a:rPr>
              <a:t>Ans : </a:t>
            </a:r>
            <a:r>
              <a:rPr lang="en-US" sz="2200" dirty="0" err="1">
                <a:solidFill>
                  <a:schemeClr val="accent6"/>
                </a:solidFill>
                <a:latin typeface="Söhne"/>
              </a:rPr>
              <a:t>i</a:t>
            </a:r>
            <a:r>
              <a:rPr lang="en-US" sz="2200" dirty="0">
                <a:solidFill>
                  <a:schemeClr val="accent6"/>
                </a:solidFill>
                <a:latin typeface="Söhne"/>
              </a:rPr>
              <a:t>)</a:t>
            </a:r>
          </a:p>
          <a:p>
            <a:pPr algn="l"/>
            <a:r>
              <a:rPr lang="en-US" sz="2200" dirty="0">
                <a:solidFill>
                  <a:schemeClr val="accent6"/>
                </a:solidFill>
                <a:latin typeface="Söhne"/>
              </a:rPr>
              <a:t>(514)₈ = 5 × 8² + 1 × 8¹ + 4 × 8⁰</a:t>
            </a:r>
          </a:p>
          <a:p>
            <a:pPr algn="l"/>
            <a:r>
              <a:rPr lang="en-US" sz="2200" dirty="0">
                <a:solidFill>
                  <a:schemeClr val="accent6"/>
                </a:solidFill>
                <a:latin typeface="Söhne"/>
              </a:rPr>
              <a:t>Calculating the values:</a:t>
            </a:r>
          </a:p>
          <a:p>
            <a:pPr algn="l"/>
            <a:r>
              <a:rPr lang="en-US" sz="2200" dirty="0">
                <a:solidFill>
                  <a:schemeClr val="accent6"/>
                </a:solidFill>
                <a:latin typeface="Söhne"/>
              </a:rPr>
              <a:t>(514)₈ = 5 × 64 + 1 × 8 + 4 × 1</a:t>
            </a:r>
          </a:p>
          <a:p>
            <a:pPr algn="l"/>
            <a:r>
              <a:rPr lang="en-US" sz="2200" dirty="0">
                <a:solidFill>
                  <a:schemeClr val="accent6"/>
                </a:solidFill>
                <a:latin typeface="Söhne"/>
              </a:rPr>
              <a:t>= 320 + 8 + 4</a:t>
            </a:r>
          </a:p>
          <a:p>
            <a:pPr algn="l"/>
            <a:r>
              <a:rPr lang="en-US" sz="2200" dirty="0">
                <a:solidFill>
                  <a:schemeClr val="accent6"/>
                </a:solidFill>
                <a:latin typeface="Söhne"/>
              </a:rPr>
              <a:t>= 332</a:t>
            </a:r>
          </a:p>
          <a:p>
            <a:pPr algn="l"/>
            <a:r>
              <a:rPr lang="en-US" sz="2200" dirty="0">
                <a:solidFill>
                  <a:schemeClr val="accent6"/>
                </a:solidFill>
                <a:latin typeface="Söhne"/>
              </a:rPr>
              <a:t>Therefore, (514)₈ is equal to (332)₁₀ in decimal.</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4453049-CE4E-ECC9-B8B6-4E8701B8C95E}"/>
                  </a:ext>
                </a:extLst>
              </p14:cNvPr>
              <p14:cNvContentPartPr/>
              <p14:nvPr/>
            </p14:nvContentPartPr>
            <p14:xfrm>
              <a:off x="1652400" y="616320"/>
              <a:ext cx="9650520" cy="3341520"/>
            </p14:xfrm>
          </p:contentPart>
        </mc:Choice>
        <mc:Fallback>
          <p:pic>
            <p:nvPicPr>
              <p:cNvPr id="2" name="Ink 1">
                <a:extLst>
                  <a:ext uri="{FF2B5EF4-FFF2-40B4-BE49-F238E27FC236}">
                    <a16:creationId xmlns:a16="http://schemas.microsoft.com/office/drawing/2014/main" id="{14453049-CE4E-ECC9-B8B6-4E8701B8C95E}"/>
                  </a:ext>
                </a:extLst>
              </p:cNvPr>
              <p:cNvPicPr/>
              <p:nvPr/>
            </p:nvPicPr>
            <p:blipFill>
              <a:blip r:embed="rId3"/>
              <a:stretch>
                <a:fillRect/>
              </a:stretch>
            </p:blipFill>
            <p:spPr>
              <a:xfrm>
                <a:off x="1643040" y="606960"/>
                <a:ext cx="9669240" cy="3360240"/>
              </a:xfrm>
              <a:prstGeom prst="rect">
                <a:avLst/>
              </a:prstGeom>
            </p:spPr>
          </p:pic>
        </mc:Fallback>
      </mc:AlternateContent>
    </p:spTree>
    <p:extLst>
      <p:ext uri="{BB962C8B-B14F-4D97-AF65-F5344CB8AC3E}">
        <p14:creationId xmlns:p14="http://schemas.microsoft.com/office/powerpoint/2010/main" val="65338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5509200"/>
          </a:xfrm>
          <a:prstGeom prst="rect">
            <a:avLst/>
          </a:prstGeom>
          <a:noFill/>
        </p:spPr>
        <p:txBody>
          <a:bodyPr wrap="square">
            <a:spAutoFit/>
          </a:bodyPr>
          <a:lstStyle/>
          <a:p>
            <a:pPr algn="l"/>
            <a:r>
              <a:rPr lang="en-US" sz="2200" i="0" dirty="0">
                <a:solidFill>
                  <a:schemeClr val="accent6"/>
                </a:solidFill>
                <a:effectLst/>
                <a:latin typeface="Söhne"/>
              </a:rPr>
              <a:t>ii) </a:t>
            </a:r>
          </a:p>
          <a:p>
            <a:pPr algn="l"/>
            <a:r>
              <a:rPr lang="en-US" sz="2200" i="0" dirty="0">
                <a:solidFill>
                  <a:schemeClr val="accent6"/>
                </a:solidFill>
                <a:effectLst/>
                <a:latin typeface="Söhne"/>
              </a:rPr>
              <a:t>(220)₈ = 2 2 0</a:t>
            </a:r>
          </a:p>
          <a:p>
            <a:pPr algn="l"/>
            <a:r>
              <a:rPr lang="en-US" sz="2200" i="0" dirty="0">
                <a:solidFill>
                  <a:schemeClr val="accent6"/>
                </a:solidFill>
                <a:effectLst/>
                <a:latin typeface="Söhne"/>
              </a:rPr>
              <a:t>The binary equivalent for each octal digit is:</a:t>
            </a:r>
          </a:p>
          <a:p>
            <a:pPr algn="l"/>
            <a:r>
              <a:rPr lang="en-US" sz="2200" i="0" dirty="0">
                <a:solidFill>
                  <a:schemeClr val="accent6"/>
                </a:solidFill>
                <a:effectLst/>
                <a:latin typeface="Söhne"/>
              </a:rPr>
              <a:t>2₈ = 010₂</a:t>
            </a:r>
          </a:p>
          <a:p>
            <a:pPr algn="l"/>
            <a:r>
              <a:rPr lang="en-US" sz="2200" i="0" dirty="0">
                <a:solidFill>
                  <a:schemeClr val="accent6"/>
                </a:solidFill>
                <a:effectLst/>
                <a:latin typeface="Söhne"/>
              </a:rPr>
              <a:t>2₈ = 010₂</a:t>
            </a:r>
          </a:p>
          <a:p>
            <a:pPr algn="l"/>
            <a:r>
              <a:rPr lang="en-US" sz="2200" i="0" dirty="0">
                <a:solidFill>
                  <a:schemeClr val="accent6"/>
                </a:solidFill>
                <a:effectLst/>
                <a:latin typeface="Söhne"/>
              </a:rPr>
              <a:t>0₈ = 000₂</a:t>
            </a:r>
          </a:p>
          <a:p>
            <a:pPr algn="l"/>
            <a:r>
              <a:rPr lang="en-US" sz="2200" i="0" dirty="0">
                <a:solidFill>
                  <a:schemeClr val="accent6"/>
                </a:solidFill>
                <a:effectLst/>
                <a:latin typeface="Söhne"/>
              </a:rPr>
              <a:t>Therefore, (220)₈ is equal to (010010000)₂ in binary.</a:t>
            </a:r>
          </a:p>
          <a:p>
            <a:pPr algn="l"/>
            <a:endParaRPr lang="en-US" sz="2200" i="0" dirty="0">
              <a:solidFill>
                <a:schemeClr val="accent6"/>
              </a:solidFill>
              <a:effectLst/>
              <a:latin typeface="Söhne"/>
            </a:endParaRPr>
          </a:p>
          <a:p>
            <a:pPr algn="l"/>
            <a:r>
              <a:rPr lang="en-US" sz="2200" dirty="0">
                <a:solidFill>
                  <a:schemeClr val="accent6"/>
                </a:solidFill>
                <a:latin typeface="Söhne"/>
              </a:rPr>
              <a:t>iii)</a:t>
            </a:r>
          </a:p>
          <a:p>
            <a:pPr algn="l"/>
            <a:r>
              <a:rPr lang="en-US" sz="2200" i="0" dirty="0">
                <a:solidFill>
                  <a:schemeClr val="accent6"/>
                </a:solidFill>
                <a:effectLst/>
                <a:latin typeface="Söhne"/>
              </a:rPr>
              <a:t>(76F)₁₆ = 7 × 16² + 6 × 16¹ + F × 16⁰</a:t>
            </a:r>
          </a:p>
          <a:p>
            <a:pPr algn="l"/>
            <a:r>
              <a:rPr lang="en-US" sz="2200" i="0" dirty="0">
                <a:solidFill>
                  <a:schemeClr val="accent6"/>
                </a:solidFill>
                <a:effectLst/>
                <a:latin typeface="Söhne"/>
              </a:rPr>
              <a:t>The hexadecimal digit F is equivalent to 15 in decimal.</a:t>
            </a:r>
          </a:p>
          <a:p>
            <a:pPr algn="l"/>
            <a:r>
              <a:rPr lang="en-US" sz="2200" i="0" dirty="0">
                <a:solidFill>
                  <a:schemeClr val="accent6"/>
                </a:solidFill>
                <a:effectLst/>
                <a:latin typeface="Söhne"/>
              </a:rPr>
              <a:t>Calculating the values:</a:t>
            </a:r>
          </a:p>
          <a:p>
            <a:pPr algn="l"/>
            <a:r>
              <a:rPr lang="en-US" sz="2200" i="0" dirty="0">
                <a:solidFill>
                  <a:schemeClr val="accent6"/>
                </a:solidFill>
                <a:effectLst/>
                <a:latin typeface="Söhne"/>
              </a:rPr>
              <a:t>(76F)₁₆ = 7 × 256 + 6 × 16 + 15 × 1</a:t>
            </a:r>
          </a:p>
          <a:p>
            <a:pPr algn="l"/>
            <a:r>
              <a:rPr lang="en-US" sz="2200" i="0" dirty="0">
                <a:solidFill>
                  <a:schemeClr val="accent6"/>
                </a:solidFill>
                <a:effectLst/>
                <a:latin typeface="Söhne"/>
              </a:rPr>
              <a:t>= 1792 + 96 + 15</a:t>
            </a:r>
          </a:p>
          <a:p>
            <a:pPr algn="l"/>
            <a:r>
              <a:rPr lang="en-US" sz="2200" i="0" dirty="0">
                <a:solidFill>
                  <a:schemeClr val="accent6"/>
                </a:solidFill>
                <a:effectLst/>
                <a:latin typeface="Söhne"/>
              </a:rPr>
              <a:t>= 1903</a:t>
            </a:r>
          </a:p>
          <a:p>
            <a:pPr algn="l"/>
            <a:r>
              <a:rPr lang="en-US" sz="2200" i="0" dirty="0">
                <a:solidFill>
                  <a:schemeClr val="accent6"/>
                </a:solidFill>
                <a:effectLst/>
                <a:latin typeface="Söhne"/>
              </a:rPr>
              <a:t>Therefore, (76F)₁₆ is equal to (1903)₁₀ in decimal.</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45ABB2B-791E-FC2B-5DA3-96316009C7BD}"/>
                  </a:ext>
                </a:extLst>
              </p14:cNvPr>
              <p14:cNvContentPartPr/>
              <p14:nvPr/>
            </p14:nvContentPartPr>
            <p14:xfrm>
              <a:off x="450360" y="475200"/>
              <a:ext cx="8940600" cy="2387160"/>
            </p14:xfrm>
          </p:contentPart>
        </mc:Choice>
        <mc:Fallback>
          <p:pic>
            <p:nvPicPr>
              <p:cNvPr id="2" name="Ink 1">
                <a:extLst>
                  <a:ext uri="{FF2B5EF4-FFF2-40B4-BE49-F238E27FC236}">
                    <a16:creationId xmlns:a16="http://schemas.microsoft.com/office/drawing/2014/main" id="{745ABB2B-791E-FC2B-5DA3-96316009C7BD}"/>
                  </a:ext>
                </a:extLst>
              </p:cNvPr>
              <p:cNvPicPr/>
              <p:nvPr/>
            </p:nvPicPr>
            <p:blipFill>
              <a:blip r:embed="rId3"/>
              <a:stretch>
                <a:fillRect/>
              </a:stretch>
            </p:blipFill>
            <p:spPr>
              <a:xfrm>
                <a:off x="441000" y="465840"/>
                <a:ext cx="8959320" cy="2405880"/>
              </a:xfrm>
              <a:prstGeom prst="rect">
                <a:avLst/>
              </a:prstGeom>
            </p:spPr>
          </p:pic>
        </mc:Fallback>
      </mc:AlternateContent>
    </p:spTree>
    <p:extLst>
      <p:ext uri="{BB962C8B-B14F-4D97-AF65-F5344CB8AC3E}">
        <p14:creationId xmlns:p14="http://schemas.microsoft.com/office/powerpoint/2010/main" val="236715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5509200"/>
          </a:xfrm>
          <a:prstGeom prst="rect">
            <a:avLst/>
          </a:prstGeom>
          <a:noFill/>
        </p:spPr>
        <p:txBody>
          <a:bodyPr wrap="square">
            <a:spAutoFit/>
          </a:bodyPr>
          <a:lstStyle/>
          <a:p>
            <a:pPr algn="l"/>
            <a:r>
              <a:rPr lang="en-US" sz="2200" i="0" dirty="0">
                <a:solidFill>
                  <a:schemeClr val="accent6"/>
                </a:solidFill>
                <a:effectLst/>
                <a:latin typeface="Söhne"/>
              </a:rPr>
              <a:t>iv)</a:t>
            </a:r>
          </a:p>
          <a:p>
            <a:pPr algn="l"/>
            <a:r>
              <a:rPr lang="en-US" sz="2200" i="0" dirty="0">
                <a:solidFill>
                  <a:schemeClr val="accent6"/>
                </a:solidFill>
                <a:effectLst/>
                <a:latin typeface="Söhne"/>
              </a:rPr>
              <a:t>(4D9)₁₆ = 4 × 16² + D × 16¹ + 9 × 16⁰</a:t>
            </a:r>
          </a:p>
          <a:p>
            <a:pPr algn="l"/>
            <a:r>
              <a:rPr lang="en-US" sz="2200" i="0" dirty="0">
                <a:solidFill>
                  <a:schemeClr val="accent6"/>
                </a:solidFill>
                <a:effectLst/>
                <a:latin typeface="Söhne"/>
              </a:rPr>
              <a:t>The hexadecimal digit D is equivalent to 13 in decimal.</a:t>
            </a:r>
          </a:p>
          <a:p>
            <a:pPr algn="l"/>
            <a:r>
              <a:rPr lang="en-US" sz="2200" i="0" dirty="0">
                <a:solidFill>
                  <a:schemeClr val="accent6"/>
                </a:solidFill>
                <a:effectLst/>
                <a:latin typeface="Söhne"/>
              </a:rPr>
              <a:t>Calculating the values:</a:t>
            </a:r>
          </a:p>
          <a:p>
            <a:pPr algn="l"/>
            <a:r>
              <a:rPr lang="en-US" sz="2200" i="0" dirty="0">
                <a:solidFill>
                  <a:schemeClr val="accent6"/>
                </a:solidFill>
                <a:effectLst/>
                <a:latin typeface="Söhne"/>
              </a:rPr>
              <a:t>(4D9)₁₆ = 4 × 256 + 13 × 16 + 9 × 1</a:t>
            </a:r>
          </a:p>
          <a:p>
            <a:pPr algn="l"/>
            <a:r>
              <a:rPr lang="en-US" sz="2200" i="0" dirty="0">
                <a:solidFill>
                  <a:schemeClr val="accent6"/>
                </a:solidFill>
                <a:effectLst/>
                <a:latin typeface="Söhne"/>
              </a:rPr>
              <a:t>= 1024 + 208 + 9</a:t>
            </a:r>
          </a:p>
          <a:p>
            <a:pPr algn="l"/>
            <a:r>
              <a:rPr lang="en-US" sz="2200" i="0" dirty="0">
                <a:solidFill>
                  <a:schemeClr val="accent6"/>
                </a:solidFill>
                <a:effectLst/>
                <a:latin typeface="Söhne"/>
              </a:rPr>
              <a:t>= 1241</a:t>
            </a:r>
          </a:p>
          <a:p>
            <a:pPr algn="l"/>
            <a:r>
              <a:rPr lang="en-US" sz="2200" i="0" dirty="0">
                <a:solidFill>
                  <a:schemeClr val="accent6"/>
                </a:solidFill>
                <a:effectLst/>
                <a:latin typeface="Söhne"/>
              </a:rPr>
              <a:t>Therefore, (4D9)₁₆ is equal to (1241)₁₀ in decimal.</a:t>
            </a:r>
          </a:p>
          <a:p>
            <a:pPr algn="l"/>
            <a:endParaRPr lang="en-US" sz="2200" dirty="0">
              <a:solidFill>
                <a:schemeClr val="accent6"/>
              </a:solidFill>
              <a:latin typeface="Söhne"/>
            </a:endParaRPr>
          </a:p>
          <a:p>
            <a:pPr algn="l"/>
            <a:r>
              <a:rPr lang="en-US" sz="2200" dirty="0">
                <a:solidFill>
                  <a:schemeClr val="accent6"/>
                </a:solidFill>
                <a:latin typeface="Söhne"/>
              </a:rPr>
              <a:t>v)</a:t>
            </a:r>
          </a:p>
          <a:p>
            <a:pPr algn="l"/>
            <a:r>
              <a:rPr lang="en-US" sz="2200" i="0" dirty="0">
                <a:solidFill>
                  <a:schemeClr val="accent6"/>
                </a:solidFill>
                <a:effectLst/>
                <a:latin typeface="Söhne"/>
              </a:rPr>
              <a:t>(11001010)₂ = 1 × 2⁷ + 1 × 2⁶ + 0 × 2⁵ + 0 × 2⁴ + 1 × 2³ + 0 × 2² + 1 × 2¹ + 0 × 2⁰</a:t>
            </a:r>
          </a:p>
          <a:p>
            <a:pPr algn="l"/>
            <a:r>
              <a:rPr lang="en-US" sz="2200" i="0" dirty="0">
                <a:solidFill>
                  <a:schemeClr val="accent6"/>
                </a:solidFill>
                <a:effectLst/>
                <a:latin typeface="Söhne"/>
              </a:rPr>
              <a:t>Calculating the values:</a:t>
            </a:r>
          </a:p>
          <a:p>
            <a:pPr algn="l"/>
            <a:r>
              <a:rPr lang="en-US" sz="2200" i="0" dirty="0">
                <a:solidFill>
                  <a:schemeClr val="accent6"/>
                </a:solidFill>
                <a:effectLst/>
                <a:latin typeface="Söhne"/>
              </a:rPr>
              <a:t>(11001010)₂ = 1 × 128 + 1 × 64 + 0 × 32 + 0 × 16 + 1 × 8 + 0 × 4 + 1 × 2 + 0 × 1</a:t>
            </a:r>
          </a:p>
          <a:p>
            <a:pPr algn="l"/>
            <a:r>
              <a:rPr lang="en-US" sz="2200" i="0" dirty="0">
                <a:solidFill>
                  <a:schemeClr val="accent6"/>
                </a:solidFill>
                <a:effectLst/>
                <a:latin typeface="Söhne"/>
              </a:rPr>
              <a:t>= 128 + 64 + 0 + 0 + 8 + 0 + 2 + 0</a:t>
            </a:r>
          </a:p>
          <a:p>
            <a:pPr algn="l"/>
            <a:r>
              <a:rPr lang="en-US" sz="2200" i="0" dirty="0">
                <a:solidFill>
                  <a:schemeClr val="accent6"/>
                </a:solidFill>
                <a:effectLst/>
                <a:latin typeface="Söhne"/>
              </a:rPr>
              <a:t>= 202</a:t>
            </a:r>
          </a:p>
          <a:p>
            <a:pPr algn="l"/>
            <a:r>
              <a:rPr lang="en-US" sz="2200" i="0" dirty="0">
                <a:solidFill>
                  <a:schemeClr val="accent6"/>
                </a:solidFill>
                <a:effectLst/>
                <a:latin typeface="Söhne"/>
              </a:rPr>
              <a:t>Therefore, (11001010)₂ is equal to (202)₁₀ in decimal.</a:t>
            </a:r>
          </a:p>
        </p:txBody>
      </p:sp>
    </p:spTree>
    <p:extLst>
      <p:ext uri="{BB962C8B-B14F-4D97-AF65-F5344CB8AC3E}">
        <p14:creationId xmlns:p14="http://schemas.microsoft.com/office/powerpoint/2010/main" val="1851277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6186309"/>
          </a:xfrm>
          <a:prstGeom prst="rect">
            <a:avLst/>
          </a:prstGeom>
          <a:noFill/>
        </p:spPr>
        <p:txBody>
          <a:bodyPr wrap="square">
            <a:spAutoFit/>
          </a:bodyPr>
          <a:lstStyle/>
          <a:p>
            <a:pPr algn="l"/>
            <a:r>
              <a:rPr lang="en-US" sz="2200" i="0" dirty="0">
                <a:solidFill>
                  <a:schemeClr val="accent6"/>
                </a:solidFill>
                <a:effectLst/>
                <a:latin typeface="Söhne"/>
              </a:rPr>
              <a:t>vi).</a:t>
            </a:r>
          </a:p>
          <a:p>
            <a:pPr algn="l"/>
            <a:r>
              <a:rPr lang="en-US" sz="2200" i="0" dirty="0">
                <a:solidFill>
                  <a:schemeClr val="accent6"/>
                </a:solidFill>
                <a:effectLst/>
                <a:latin typeface="Söhne"/>
              </a:rPr>
              <a:t>(1010111)₂ = 1 × 2⁶ + 0 × 2⁵ + 1 × 2⁴ + 0 × 2³ + 1 × 2² + 1 × 2¹ + 1 × 2⁰</a:t>
            </a:r>
          </a:p>
          <a:p>
            <a:pPr algn="l"/>
            <a:r>
              <a:rPr lang="en-US" sz="2200" i="0" dirty="0">
                <a:solidFill>
                  <a:schemeClr val="accent6"/>
                </a:solidFill>
                <a:effectLst/>
                <a:latin typeface="Söhne"/>
              </a:rPr>
              <a:t>Calculating the values:</a:t>
            </a:r>
          </a:p>
          <a:p>
            <a:pPr algn="l"/>
            <a:r>
              <a:rPr lang="en-US" sz="2200" i="0" dirty="0">
                <a:solidFill>
                  <a:schemeClr val="accent6"/>
                </a:solidFill>
                <a:effectLst/>
                <a:latin typeface="Söhne"/>
              </a:rPr>
              <a:t>(1010111)₂ = 1 × 64 + 0 × 32 + 1 × 16 + 0 × 8 + 1 × 4 + 1 × 2 + 1 × 1</a:t>
            </a:r>
          </a:p>
          <a:p>
            <a:pPr algn="l"/>
            <a:r>
              <a:rPr lang="en-US" sz="2200" i="0" dirty="0">
                <a:solidFill>
                  <a:schemeClr val="accent6"/>
                </a:solidFill>
                <a:effectLst/>
                <a:latin typeface="Söhne"/>
              </a:rPr>
              <a:t>= 64 + 0 + 16 + 0 + 4 + 2 + 1</a:t>
            </a:r>
          </a:p>
          <a:p>
            <a:pPr algn="l"/>
            <a:r>
              <a:rPr lang="en-US" sz="2200" i="0" dirty="0">
                <a:solidFill>
                  <a:schemeClr val="accent6"/>
                </a:solidFill>
                <a:effectLst/>
                <a:latin typeface="Söhne"/>
              </a:rPr>
              <a:t>= 87  , Therefore, (1010111)₂ is equal to (87)₁₀ in decimal.</a:t>
            </a:r>
          </a:p>
          <a:p>
            <a:pPr algn="l"/>
            <a:r>
              <a:rPr lang="en-US" sz="2200" i="0" dirty="0">
                <a:solidFill>
                  <a:srgbClr val="FF0000"/>
                </a:solidFill>
                <a:effectLst/>
                <a:latin typeface="Söhne"/>
              </a:rPr>
              <a:t>4. 	Do the following conversions from decimal number to other number systems.</a:t>
            </a:r>
          </a:p>
          <a:p>
            <a:pPr algn="l"/>
            <a:r>
              <a:rPr lang="en-US" sz="2200" i="0" dirty="0">
                <a:solidFill>
                  <a:srgbClr val="FF0000"/>
                </a:solidFill>
                <a:effectLst/>
                <a:latin typeface="Söhne"/>
              </a:rPr>
              <a:t> 	(</a:t>
            </a:r>
            <a:r>
              <a:rPr lang="en-US" sz="2200" i="0" dirty="0" err="1">
                <a:solidFill>
                  <a:srgbClr val="FF0000"/>
                </a:solidFill>
                <a:effectLst/>
                <a:latin typeface="Söhne"/>
              </a:rPr>
              <a:t>i</a:t>
            </a:r>
            <a:r>
              <a:rPr lang="en-US" sz="2200" i="0" dirty="0">
                <a:solidFill>
                  <a:srgbClr val="FF0000"/>
                </a:solidFill>
                <a:effectLst/>
                <a:latin typeface="Söhne"/>
              </a:rPr>
              <a:t>) (54)10 = (?)2 		(iv) (889)10 = (?)8</a:t>
            </a:r>
          </a:p>
          <a:p>
            <a:pPr algn="l"/>
            <a:r>
              <a:rPr lang="en-US" sz="2200" i="0" dirty="0">
                <a:solidFill>
                  <a:srgbClr val="FF0000"/>
                </a:solidFill>
                <a:effectLst/>
                <a:latin typeface="Söhne"/>
              </a:rPr>
              <a:t> 	(ii) (120)10 = (?)2 	(v) (789)10 = (?)16</a:t>
            </a:r>
          </a:p>
          <a:p>
            <a:pPr algn="l"/>
            <a:r>
              <a:rPr lang="en-US" sz="2200" i="0" dirty="0">
                <a:solidFill>
                  <a:srgbClr val="FF0000"/>
                </a:solidFill>
                <a:effectLst/>
                <a:latin typeface="Söhne"/>
              </a:rPr>
              <a:t> 	(iii) (76)10 = (?)8 	(vi) (108)10 = (?)16</a:t>
            </a:r>
          </a:p>
          <a:p>
            <a:pPr algn="l"/>
            <a:r>
              <a:rPr lang="en-US" sz="2200" dirty="0">
                <a:solidFill>
                  <a:schemeClr val="accent6"/>
                </a:solidFill>
                <a:latin typeface="Söhne"/>
              </a:rPr>
              <a:t>Ans:</a:t>
            </a:r>
          </a:p>
          <a:p>
            <a:r>
              <a:rPr lang="en-US" sz="2200" i="0" dirty="0" err="1">
                <a:solidFill>
                  <a:schemeClr val="accent6"/>
                </a:solidFill>
                <a:effectLst/>
                <a:latin typeface="Söhne"/>
              </a:rPr>
              <a:t>i</a:t>
            </a:r>
            <a:r>
              <a:rPr lang="en-US" sz="2200" i="0" dirty="0">
                <a:solidFill>
                  <a:schemeClr val="accent6"/>
                </a:solidFill>
                <a:effectLst/>
                <a:latin typeface="Söhne"/>
              </a:rPr>
              <a:t>)     </a:t>
            </a:r>
            <a:r>
              <a:rPr lang="en-US" sz="2200" i="0" dirty="0">
                <a:solidFill>
                  <a:schemeClr val="accent1"/>
                </a:solidFill>
                <a:effectLst/>
                <a:latin typeface="Söhne"/>
              </a:rPr>
              <a:t>1.</a:t>
            </a:r>
            <a:r>
              <a:rPr lang="en-US" sz="2200" i="0" dirty="0">
                <a:solidFill>
                  <a:schemeClr val="accent6"/>
                </a:solidFill>
                <a:effectLst/>
                <a:latin typeface="Söhne"/>
              </a:rPr>
              <a:t> Divide the decimal number by </a:t>
            </a:r>
            <a:r>
              <a:rPr lang="en-US" sz="2200" dirty="0">
                <a:solidFill>
                  <a:schemeClr val="accent6"/>
                </a:solidFill>
                <a:latin typeface="Söhne"/>
              </a:rPr>
              <a:t>2.                 </a:t>
            </a:r>
            <a:r>
              <a:rPr lang="en-US" sz="2200" dirty="0">
                <a:solidFill>
                  <a:schemeClr val="accent1"/>
                </a:solidFill>
                <a:latin typeface="Söhne"/>
              </a:rPr>
              <a:t>2. </a:t>
            </a:r>
            <a:r>
              <a:rPr lang="en-US" sz="2200" dirty="0">
                <a:solidFill>
                  <a:schemeClr val="accent6"/>
                </a:solidFill>
                <a:latin typeface="Söhne"/>
              </a:rPr>
              <a:t>Divide the quotient from step 1 by 2.</a:t>
            </a:r>
            <a:endParaRPr lang="en-US" sz="2200" i="0" dirty="0">
              <a:solidFill>
                <a:schemeClr val="accent6"/>
              </a:solidFill>
              <a:effectLst/>
              <a:latin typeface="Söhne"/>
            </a:endParaRPr>
          </a:p>
          <a:p>
            <a:r>
              <a:rPr lang="en-US" sz="2200" i="0" dirty="0">
                <a:solidFill>
                  <a:schemeClr val="accent6"/>
                </a:solidFill>
                <a:effectLst/>
                <a:latin typeface="Söhne"/>
              </a:rPr>
              <a:t>       54 ÷ 2 = 27, with a remainder of 0.		   27 ÷ 2 = 13, with a remainder of 1.</a:t>
            </a:r>
          </a:p>
          <a:p>
            <a:pPr algn="l"/>
            <a:r>
              <a:rPr lang="en-US" sz="2200" i="0" dirty="0">
                <a:solidFill>
                  <a:schemeClr val="accent6"/>
                </a:solidFill>
                <a:effectLst/>
                <a:latin typeface="Söhne"/>
              </a:rPr>
              <a:t>              Repeat step 1 until the quotient becomes 0.</a:t>
            </a:r>
          </a:p>
          <a:p>
            <a:pPr algn="l"/>
            <a:r>
              <a:rPr lang="en-US" sz="2200" i="0" dirty="0">
                <a:solidFill>
                  <a:schemeClr val="accent1"/>
                </a:solidFill>
                <a:effectLst/>
                <a:latin typeface="Söhne"/>
              </a:rPr>
              <a:t>       3.  </a:t>
            </a:r>
            <a:r>
              <a:rPr lang="en-US" sz="2200" i="0" dirty="0">
                <a:solidFill>
                  <a:schemeClr val="accent6"/>
                </a:solidFill>
                <a:effectLst/>
                <a:latin typeface="Söhne"/>
              </a:rPr>
              <a:t>13 ÷ 2 = 6, with a remainder of 1.,            </a:t>
            </a:r>
            <a:r>
              <a:rPr lang="en-US" sz="2200" i="0" dirty="0">
                <a:solidFill>
                  <a:schemeClr val="accent1"/>
                </a:solidFill>
                <a:effectLst/>
                <a:latin typeface="Söhne"/>
              </a:rPr>
              <a:t>4.</a:t>
            </a:r>
            <a:r>
              <a:rPr lang="en-US" sz="2200" i="0" dirty="0">
                <a:solidFill>
                  <a:schemeClr val="accent6"/>
                </a:solidFill>
                <a:effectLst/>
                <a:latin typeface="Söhne"/>
              </a:rPr>
              <a:t>  6 ÷ 2 = 3, with a remainder of 0.</a:t>
            </a:r>
          </a:p>
          <a:p>
            <a:pPr algn="l"/>
            <a:r>
              <a:rPr lang="en-US" sz="2200" dirty="0">
                <a:solidFill>
                  <a:schemeClr val="accent6"/>
                </a:solidFill>
                <a:latin typeface="Söhne"/>
              </a:rPr>
              <a:t>       </a:t>
            </a:r>
            <a:r>
              <a:rPr lang="en-US" sz="2200" dirty="0">
                <a:solidFill>
                  <a:schemeClr val="accent1"/>
                </a:solidFill>
                <a:latin typeface="Söhne"/>
              </a:rPr>
              <a:t>5.</a:t>
            </a:r>
            <a:r>
              <a:rPr lang="en-US" sz="2200" dirty="0">
                <a:solidFill>
                  <a:schemeClr val="accent6"/>
                </a:solidFill>
                <a:latin typeface="Söhne"/>
              </a:rPr>
              <a:t>   </a:t>
            </a:r>
            <a:r>
              <a:rPr lang="en-US" sz="2200" i="0" dirty="0">
                <a:solidFill>
                  <a:schemeClr val="accent6"/>
                </a:solidFill>
                <a:effectLst/>
                <a:latin typeface="Söhne"/>
              </a:rPr>
              <a:t>3 ÷ 2 = 1, with a remainder of 1.   ,           </a:t>
            </a:r>
            <a:r>
              <a:rPr lang="en-US" sz="2200" i="0" dirty="0">
                <a:solidFill>
                  <a:schemeClr val="accent1"/>
                </a:solidFill>
                <a:effectLst/>
                <a:latin typeface="Söhne"/>
              </a:rPr>
              <a:t>6.  </a:t>
            </a:r>
            <a:r>
              <a:rPr lang="en-US" sz="2200" i="0" dirty="0">
                <a:solidFill>
                  <a:schemeClr val="accent6"/>
                </a:solidFill>
                <a:effectLst/>
                <a:latin typeface="Söhne"/>
              </a:rPr>
              <a:t>1 ÷ 2 = 0, with a remainder of 1.</a:t>
            </a:r>
          </a:p>
          <a:p>
            <a:pPr algn="l"/>
            <a:r>
              <a:rPr lang="en-US" sz="2200" i="0" dirty="0">
                <a:solidFill>
                  <a:schemeClr val="accent6"/>
                </a:solidFill>
                <a:effectLst/>
                <a:latin typeface="Söhne"/>
              </a:rPr>
              <a:t>Read the remainders from the last to the first to get the binary representation.</a:t>
            </a:r>
          </a:p>
          <a:p>
            <a:pPr algn="l"/>
            <a:r>
              <a:rPr lang="en-US" sz="2200" i="0" dirty="0">
                <a:solidFill>
                  <a:schemeClr val="accent6"/>
                </a:solidFill>
                <a:effectLst/>
                <a:latin typeface="Söhne"/>
              </a:rPr>
              <a:t>The remainders are 110110, </a:t>
            </a:r>
            <a:r>
              <a:rPr lang="en-US" sz="2200" i="0" dirty="0">
                <a:solidFill>
                  <a:schemeClr val="accent1"/>
                </a:solidFill>
                <a:effectLst/>
                <a:latin typeface="Söhne"/>
              </a:rPr>
              <a:t>so (54)₁₀ is equal to (110110)₂ in binary</a:t>
            </a:r>
            <a:r>
              <a:rPr lang="en-US" sz="2200" i="0" dirty="0">
                <a:solidFill>
                  <a:schemeClr val="accent6"/>
                </a:solidFill>
                <a:effectLst/>
                <a:latin typeface="Söhne"/>
              </a:rPr>
              <a:t>.</a:t>
            </a:r>
            <a:endParaRPr lang="en-US" sz="2200" i="0" dirty="0">
              <a:solidFill>
                <a:srgbClr val="FF0000"/>
              </a:solidFill>
              <a:effectLst/>
              <a:latin typeface="Söhne"/>
            </a:endParaRPr>
          </a:p>
        </p:txBody>
      </p:sp>
    </p:spTree>
    <p:extLst>
      <p:ext uri="{BB962C8B-B14F-4D97-AF65-F5344CB8AC3E}">
        <p14:creationId xmlns:p14="http://schemas.microsoft.com/office/powerpoint/2010/main" val="116757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5847755"/>
          </a:xfrm>
          <a:prstGeom prst="rect">
            <a:avLst/>
          </a:prstGeom>
          <a:noFill/>
        </p:spPr>
        <p:txBody>
          <a:bodyPr wrap="square">
            <a:spAutoFit/>
          </a:bodyPr>
          <a:lstStyle/>
          <a:p>
            <a:pPr algn="l"/>
            <a:r>
              <a:rPr lang="en-US" sz="2200" i="0" dirty="0">
                <a:solidFill>
                  <a:schemeClr val="accent6"/>
                </a:solidFill>
                <a:effectLst/>
                <a:latin typeface="Söhne"/>
              </a:rPr>
              <a:t>i</a:t>
            </a:r>
            <a:r>
              <a:rPr lang="en-US" sz="2200" dirty="0">
                <a:solidFill>
                  <a:schemeClr val="accent6"/>
                </a:solidFill>
                <a:latin typeface="Söhne"/>
              </a:rPr>
              <a:t>i) Divide the decimal number by 2.</a:t>
            </a:r>
          </a:p>
          <a:p>
            <a:pPr algn="l"/>
            <a:r>
              <a:rPr lang="en-US" sz="2200" dirty="0">
                <a:solidFill>
                  <a:schemeClr val="accent6"/>
                </a:solidFill>
                <a:latin typeface="Söhne"/>
              </a:rPr>
              <a:t>120 ÷ 2 = 60, with a remainder of 0.</a:t>
            </a:r>
          </a:p>
          <a:p>
            <a:pPr algn="l"/>
            <a:r>
              <a:rPr lang="en-US" sz="2200" dirty="0">
                <a:solidFill>
                  <a:schemeClr val="accent6"/>
                </a:solidFill>
                <a:latin typeface="Söhne"/>
              </a:rPr>
              <a:t>60 ÷ 2 = 30, with a remainder of 0.</a:t>
            </a:r>
          </a:p>
          <a:p>
            <a:pPr algn="l"/>
            <a:r>
              <a:rPr lang="en-US" sz="2200" dirty="0">
                <a:solidFill>
                  <a:schemeClr val="accent6"/>
                </a:solidFill>
                <a:latin typeface="Söhne"/>
              </a:rPr>
              <a:t>30 ÷ 2 = 15, with a remainder of 0.</a:t>
            </a:r>
          </a:p>
          <a:p>
            <a:pPr algn="l"/>
            <a:r>
              <a:rPr lang="en-US" sz="2200" dirty="0">
                <a:solidFill>
                  <a:schemeClr val="accent6"/>
                </a:solidFill>
                <a:latin typeface="Söhne"/>
              </a:rPr>
              <a:t>15 ÷ 2 = 7, with a remainder of 1.</a:t>
            </a:r>
          </a:p>
          <a:p>
            <a:pPr algn="l"/>
            <a:r>
              <a:rPr lang="en-US" sz="2200" dirty="0">
                <a:solidFill>
                  <a:schemeClr val="accent6"/>
                </a:solidFill>
                <a:latin typeface="Söhne"/>
              </a:rPr>
              <a:t>7 ÷ 2 = 3, with a remainder of 1.</a:t>
            </a:r>
          </a:p>
          <a:p>
            <a:pPr algn="l"/>
            <a:r>
              <a:rPr lang="en-US" sz="2200" dirty="0">
                <a:solidFill>
                  <a:schemeClr val="accent6"/>
                </a:solidFill>
                <a:latin typeface="Söhne"/>
              </a:rPr>
              <a:t>3 ÷ 2 = 1, with a remainder of 1.</a:t>
            </a:r>
          </a:p>
          <a:p>
            <a:pPr algn="l"/>
            <a:r>
              <a:rPr lang="en-US" sz="2200" dirty="0">
                <a:solidFill>
                  <a:schemeClr val="accent6"/>
                </a:solidFill>
                <a:latin typeface="Söhne"/>
              </a:rPr>
              <a:t>1 ÷ 2 = 0, with a remainder of 1.</a:t>
            </a:r>
          </a:p>
          <a:p>
            <a:pPr algn="l"/>
            <a:r>
              <a:rPr lang="en-US" sz="2200" dirty="0">
                <a:solidFill>
                  <a:schemeClr val="accent6"/>
                </a:solidFill>
                <a:latin typeface="Söhne"/>
              </a:rPr>
              <a:t>Read the remainders from the last to the first to get the binary representation.</a:t>
            </a:r>
          </a:p>
          <a:p>
            <a:pPr algn="l"/>
            <a:endParaRPr lang="en-US" sz="2200" dirty="0">
              <a:solidFill>
                <a:schemeClr val="accent6"/>
              </a:solidFill>
              <a:latin typeface="Söhne"/>
            </a:endParaRPr>
          </a:p>
          <a:p>
            <a:pPr algn="l"/>
            <a:r>
              <a:rPr lang="en-US" sz="2200" dirty="0">
                <a:solidFill>
                  <a:schemeClr val="accent6"/>
                </a:solidFill>
                <a:latin typeface="Söhne"/>
              </a:rPr>
              <a:t>iii) </a:t>
            </a:r>
          </a:p>
          <a:p>
            <a:pPr algn="l"/>
            <a:r>
              <a:rPr lang="en-US" sz="2200" i="0" dirty="0">
                <a:solidFill>
                  <a:schemeClr val="accent6"/>
                </a:solidFill>
                <a:effectLst/>
                <a:latin typeface="Söhne"/>
              </a:rPr>
              <a:t>Divide the decimal number by 8.</a:t>
            </a:r>
          </a:p>
          <a:p>
            <a:pPr algn="l"/>
            <a:r>
              <a:rPr lang="en-US" sz="2200" i="0" dirty="0">
                <a:solidFill>
                  <a:schemeClr val="accent6"/>
                </a:solidFill>
                <a:effectLst/>
                <a:latin typeface="Söhne"/>
              </a:rPr>
              <a:t>76 ÷ 8 = 9, with a remainder of 4.</a:t>
            </a:r>
          </a:p>
          <a:p>
            <a:pPr algn="l"/>
            <a:r>
              <a:rPr lang="en-US" sz="2200" i="0" dirty="0">
                <a:solidFill>
                  <a:schemeClr val="accent6"/>
                </a:solidFill>
                <a:effectLst/>
                <a:latin typeface="Söhne"/>
              </a:rPr>
              <a:t>9 ÷ 8 = 1, with a remainder of 1.</a:t>
            </a:r>
          </a:p>
          <a:p>
            <a:pPr algn="l"/>
            <a:r>
              <a:rPr lang="en-US" sz="2200" i="0" dirty="0">
                <a:solidFill>
                  <a:schemeClr val="accent6"/>
                </a:solidFill>
                <a:effectLst/>
                <a:latin typeface="Söhne"/>
              </a:rPr>
              <a:t>1 ÷ 8 = 0, with a remainder of 1.</a:t>
            </a:r>
          </a:p>
          <a:p>
            <a:pPr algn="l"/>
            <a:r>
              <a:rPr lang="en-US" sz="2200" i="0" dirty="0">
                <a:solidFill>
                  <a:schemeClr val="accent6"/>
                </a:solidFill>
                <a:effectLst/>
                <a:latin typeface="Söhne"/>
              </a:rPr>
              <a:t>Read the remainders from the last to the first to get the octal representation.</a:t>
            </a:r>
          </a:p>
          <a:p>
            <a:pPr algn="l"/>
            <a:r>
              <a:rPr lang="en-US" sz="2200" i="0" dirty="0">
                <a:solidFill>
                  <a:schemeClr val="accent6"/>
                </a:solidFill>
                <a:effectLst/>
                <a:latin typeface="Söhne"/>
              </a:rPr>
              <a:t>The remainders are 114, so (76)₁₀ is equal to (114)₈ in octal.</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2EECEA4-16BD-27F3-B7F8-9B2BE073DB9B}"/>
                  </a:ext>
                </a:extLst>
              </p14:cNvPr>
              <p14:cNvContentPartPr/>
              <p14:nvPr/>
            </p14:nvContentPartPr>
            <p14:xfrm>
              <a:off x="4347720" y="2548440"/>
              <a:ext cx="5406480" cy="922680"/>
            </p14:xfrm>
          </p:contentPart>
        </mc:Choice>
        <mc:Fallback>
          <p:pic>
            <p:nvPicPr>
              <p:cNvPr id="2" name="Ink 1">
                <a:extLst>
                  <a:ext uri="{FF2B5EF4-FFF2-40B4-BE49-F238E27FC236}">
                    <a16:creationId xmlns:a16="http://schemas.microsoft.com/office/drawing/2014/main" id="{B2EECEA4-16BD-27F3-B7F8-9B2BE073DB9B}"/>
                  </a:ext>
                </a:extLst>
              </p:cNvPr>
              <p:cNvPicPr/>
              <p:nvPr/>
            </p:nvPicPr>
            <p:blipFill>
              <a:blip r:embed="rId3"/>
              <a:stretch>
                <a:fillRect/>
              </a:stretch>
            </p:blipFill>
            <p:spPr>
              <a:xfrm>
                <a:off x="4338360" y="2539080"/>
                <a:ext cx="5425200" cy="941400"/>
              </a:xfrm>
              <a:prstGeom prst="rect">
                <a:avLst/>
              </a:prstGeom>
            </p:spPr>
          </p:pic>
        </mc:Fallback>
      </mc:AlternateContent>
    </p:spTree>
    <p:extLst>
      <p:ext uri="{BB962C8B-B14F-4D97-AF65-F5344CB8AC3E}">
        <p14:creationId xmlns:p14="http://schemas.microsoft.com/office/powerpoint/2010/main" val="4261334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5170646"/>
          </a:xfrm>
          <a:prstGeom prst="rect">
            <a:avLst/>
          </a:prstGeom>
          <a:noFill/>
        </p:spPr>
        <p:txBody>
          <a:bodyPr wrap="square">
            <a:spAutoFit/>
          </a:bodyPr>
          <a:lstStyle/>
          <a:p>
            <a:r>
              <a:rPr lang="en-US" sz="2200" dirty="0">
                <a:solidFill>
                  <a:schemeClr val="accent6"/>
                </a:solidFill>
                <a:latin typeface="Söhne"/>
              </a:rPr>
              <a:t>iv) Divide the decimal number by 8.</a:t>
            </a:r>
          </a:p>
          <a:p>
            <a:r>
              <a:rPr lang="en-US" sz="2200" dirty="0">
                <a:solidFill>
                  <a:schemeClr val="accent6"/>
                </a:solidFill>
                <a:latin typeface="Söhne"/>
              </a:rPr>
              <a:t>889 ÷ 8 = 111, with a remainder of 1.</a:t>
            </a:r>
          </a:p>
          <a:p>
            <a:r>
              <a:rPr lang="en-US" sz="2200" dirty="0">
                <a:solidFill>
                  <a:schemeClr val="accent6"/>
                </a:solidFill>
                <a:latin typeface="Söhne"/>
              </a:rPr>
              <a:t>111 ÷ 8 = 13, with a remainder of 7.</a:t>
            </a:r>
          </a:p>
          <a:p>
            <a:r>
              <a:rPr lang="en-US" sz="2200" dirty="0">
                <a:solidFill>
                  <a:schemeClr val="accent6"/>
                </a:solidFill>
                <a:latin typeface="Söhne"/>
              </a:rPr>
              <a:t>13 ÷ 8 = 1, with a remainder of 5.</a:t>
            </a:r>
          </a:p>
          <a:p>
            <a:r>
              <a:rPr lang="en-US" sz="2200" dirty="0">
                <a:solidFill>
                  <a:schemeClr val="accent6"/>
                </a:solidFill>
                <a:latin typeface="Söhne"/>
              </a:rPr>
              <a:t>1 ÷ 8 = 0, with a remainder of 1.</a:t>
            </a:r>
          </a:p>
          <a:p>
            <a:r>
              <a:rPr lang="en-US" sz="2200" dirty="0">
                <a:solidFill>
                  <a:schemeClr val="accent6"/>
                </a:solidFill>
                <a:latin typeface="Söhne"/>
              </a:rPr>
              <a:t>Read the remainders from the last to the first to get the octal representation.</a:t>
            </a:r>
          </a:p>
          <a:p>
            <a:r>
              <a:rPr lang="en-US" sz="2200" dirty="0">
                <a:solidFill>
                  <a:schemeClr val="accent6"/>
                </a:solidFill>
                <a:latin typeface="Söhne"/>
              </a:rPr>
              <a:t>The remainders are 157, so (889)₁₀ is equal to (157)₈ in octal.</a:t>
            </a:r>
          </a:p>
          <a:p>
            <a:endParaRPr lang="en-US" sz="2200" dirty="0">
              <a:solidFill>
                <a:schemeClr val="accent6"/>
              </a:solidFill>
              <a:latin typeface="Söhne"/>
            </a:endParaRPr>
          </a:p>
          <a:p>
            <a:r>
              <a:rPr lang="en-US" sz="2200" dirty="0">
                <a:solidFill>
                  <a:schemeClr val="accent6"/>
                </a:solidFill>
                <a:latin typeface="Söhne"/>
              </a:rPr>
              <a:t>v) </a:t>
            </a:r>
          </a:p>
          <a:p>
            <a:r>
              <a:rPr lang="en-US" sz="2200" dirty="0">
                <a:solidFill>
                  <a:schemeClr val="accent6"/>
                </a:solidFill>
                <a:latin typeface="Söhne"/>
              </a:rPr>
              <a:t>Divide the decimal number by 16.</a:t>
            </a:r>
          </a:p>
          <a:p>
            <a:r>
              <a:rPr lang="en-US" sz="2200" dirty="0">
                <a:solidFill>
                  <a:schemeClr val="accent6"/>
                </a:solidFill>
                <a:latin typeface="Söhne"/>
              </a:rPr>
              <a:t>789 ÷ 16 = 49, with a remainder of 5.</a:t>
            </a:r>
          </a:p>
          <a:p>
            <a:r>
              <a:rPr lang="en-US" sz="2200" dirty="0">
                <a:solidFill>
                  <a:schemeClr val="accent6"/>
                </a:solidFill>
                <a:latin typeface="Söhne"/>
              </a:rPr>
              <a:t>49 ÷ 16 = 3, with a remainder of 1.</a:t>
            </a:r>
          </a:p>
          <a:p>
            <a:r>
              <a:rPr lang="en-US" sz="2200" dirty="0">
                <a:solidFill>
                  <a:schemeClr val="accent6"/>
                </a:solidFill>
                <a:latin typeface="Söhne"/>
              </a:rPr>
              <a:t>3 ÷ 16 = 0, with a remainder of 3.</a:t>
            </a:r>
          </a:p>
          <a:p>
            <a:r>
              <a:rPr lang="en-US" sz="2200" dirty="0">
                <a:solidFill>
                  <a:schemeClr val="accent6"/>
                </a:solidFill>
                <a:latin typeface="Söhne"/>
              </a:rPr>
              <a:t>Convert any remainders greater than 9 to their corresponding hexadecimal letters.</a:t>
            </a:r>
          </a:p>
          <a:p>
            <a:r>
              <a:rPr lang="en-US" sz="2200" dirty="0">
                <a:solidFill>
                  <a:schemeClr val="accent6"/>
                </a:solidFill>
                <a:latin typeface="Söhne"/>
              </a:rPr>
              <a:t>In this case, the remainders are 513, so the equivalent hexadecimal representation is (315)₁₆.</a:t>
            </a:r>
          </a:p>
        </p:txBody>
      </p:sp>
    </p:spTree>
    <p:extLst>
      <p:ext uri="{BB962C8B-B14F-4D97-AF65-F5344CB8AC3E}">
        <p14:creationId xmlns:p14="http://schemas.microsoft.com/office/powerpoint/2010/main" val="1134619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5847755"/>
          </a:xfrm>
          <a:prstGeom prst="rect">
            <a:avLst/>
          </a:prstGeom>
          <a:noFill/>
        </p:spPr>
        <p:txBody>
          <a:bodyPr wrap="square">
            <a:spAutoFit/>
          </a:bodyPr>
          <a:lstStyle/>
          <a:p>
            <a:r>
              <a:rPr lang="en-US" sz="2200" dirty="0">
                <a:solidFill>
                  <a:schemeClr val="accent6"/>
                </a:solidFill>
                <a:latin typeface="Söhne"/>
              </a:rPr>
              <a:t>vi)</a:t>
            </a:r>
          </a:p>
          <a:p>
            <a:r>
              <a:rPr lang="en-US" sz="2200" dirty="0">
                <a:solidFill>
                  <a:schemeClr val="accent6"/>
                </a:solidFill>
                <a:latin typeface="Söhne"/>
              </a:rPr>
              <a:t>Divide the decimal number by 16.</a:t>
            </a:r>
          </a:p>
          <a:p>
            <a:r>
              <a:rPr lang="en-US" sz="2200" dirty="0">
                <a:solidFill>
                  <a:schemeClr val="accent6"/>
                </a:solidFill>
                <a:latin typeface="Söhne"/>
              </a:rPr>
              <a:t>108 ÷ 16 = 6, with a remainder of 12.</a:t>
            </a:r>
          </a:p>
          <a:p>
            <a:r>
              <a:rPr lang="en-US" sz="2200" dirty="0">
                <a:solidFill>
                  <a:schemeClr val="accent6"/>
                </a:solidFill>
                <a:latin typeface="Söhne"/>
              </a:rPr>
              <a:t>6 ÷ 16 = 0, with a remainder of 6.</a:t>
            </a:r>
          </a:p>
          <a:p>
            <a:r>
              <a:rPr lang="en-US" sz="2200" dirty="0">
                <a:solidFill>
                  <a:schemeClr val="accent6"/>
                </a:solidFill>
                <a:latin typeface="Söhne"/>
              </a:rPr>
              <a:t>Convert any remainders greater than 9 to their corresponding hexadecimal letters.</a:t>
            </a:r>
          </a:p>
          <a:p>
            <a:r>
              <a:rPr lang="en-US" sz="2200" dirty="0">
                <a:solidFill>
                  <a:schemeClr val="accent6"/>
                </a:solidFill>
                <a:latin typeface="Söhne"/>
              </a:rPr>
              <a:t>In this case, the remainder 12 is equivalent to C in hexadecimal.</a:t>
            </a:r>
          </a:p>
          <a:p>
            <a:pPr algn="l"/>
            <a:r>
              <a:rPr lang="en-US" sz="2200" i="0" dirty="0">
                <a:solidFill>
                  <a:srgbClr val="FF0000"/>
                </a:solidFill>
                <a:effectLst/>
                <a:latin typeface="Söhne"/>
              </a:rPr>
              <a:t>5. 	Express the following octal numbers into their equivalent decimal numbers.</a:t>
            </a:r>
          </a:p>
          <a:p>
            <a:pPr algn="l"/>
            <a:r>
              <a:rPr lang="en-US" sz="2200" i="0" dirty="0">
                <a:solidFill>
                  <a:srgbClr val="FF0000"/>
                </a:solidFill>
                <a:effectLst/>
                <a:latin typeface="Söhne"/>
              </a:rPr>
              <a:t> 	(</a:t>
            </a:r>
            <a:r>
              <a:rPr lang="en-US" sz="2200" i="0" dirty="0" err="1">
                <a:solidFill>
                  <a:srgbClr val="FF0000"/>
                </a:solidFill>
                <a:effectLst/>
                <a:latin typeface="Söhne"/>
              </a:rPr>
              <a:t>i</a:t>
            </a:r>
            <a:r>
              <a:rPr lang="en-US" sz="2200" i="0" dirty="0">
                <a:solidFill>
                  <a:srgbClr val="FF0000"/>
                </a:solidFill>
                <a:effectLst/>
                <a:latin typeface="Söhne"/>
              </a:rPr>
              <a:t>) 145		 (ii) 6760 	(iii) 455 		(iv) 10.75</a:t>
            </a:r>
          </a:p>
          <a:p>
            <a:pPr algn="l"/>
            <a:r>
              <a:rPr lang="en-US" sz="2200" dirty="0">
                <a:solidFill>
                  <a:schemeClr val="accent6"/>
                </a:solidFill>
                <a:latin typeface="Söhne"/>
              </a:rPr>
              <a:t>Ans:</a:t>
            </a:r>
          </a:p>
          <a:p>
            <a:pPr marL="514350" indent="-514350" algn="l">
              <a:buAutoNum type="romanLcParenR"/>
            </a:pPr>
            <a:r>
              <a:rPr lang="en-US" sz="2200" i="0" dirty="0">
                <a:solidFill>
                  <a:schemeClr val="accent6"/>
                </a:solidFill>
                <a:effectLst/>
                <a:latin typeface="Söhne"/>
              </a:rPr>
              <a:t>Digit 1 4 5</a:t>
            </a:r>
          </a:p>
          <a:p>
            <a:pPr algn="l"/>
            <a:r>
              <a:rPr lang="en-US" sz="2200" dirty="0">
                <a:solidFill>
                  <a:schemeClr val="accent6"/>
                </a:solidFill>
                <a:latin typeface="Söhne"/>
              </a:rPr>
              <a:t> 1x8^2 + 4x8^1 + 5x8^0</a:t>
            </a:r>
          </a:p>
          <a:p>
            <a:pPr algn="l"/>
            <a:r>
              <a:rPr lang="en-US" sz="2200" i="0" dirty="0">
                <a:solidFill>
                  <a:schemeClr val="accent6"/>
                </a:solidFill>
                <a:effectLst/>
                <a:latin typeface="Söhne"/>
              </a:rPr>
              <a:t>1 * 64 = 64 ,  4 * 8 = 32,   5 * 1 = 5   = 64+32+5 =101</a:t>
            </a:r>
          </a:p>
          <a:p>
            <a:pPr algn="l"/>
            <a:endParaRPr lang="en-US" sz="2200" i="0" dirty="0">
              <a:solidFill>
                <a:schemeClr val="accent6"/>
              </a:solidFill>
              <a:effectLst/>
              <a:latin typeface="Söhne"/>
            </a:endParaRPr>
          </a:p>
          <a:p>
            <a:pPr algn="l"/>
            <a:r>
              <a:rPr lang="en-US" sz="2200" i="0" dirty="0">
                <a:solidFill>
                  <a:schemeClr val="accent6"/>
                </a:solidFill>
                <a:effectLst/>
                <a:latin typeface="Söhne"/>
              </a:rPr>
              <a:t>ii) Digit 6 7 6 0 </a:t>
            </a:r>
          </a:p>
          <a:p>
            <a:pPr algn="l"/>
            <a:r>
              <a:rPr lang="en-US" sz="2200" dirty="0">
                <a:solidFill>
                  <a:schemeClr val="accent6"/>
                </a:solidFill>
                <a:latin typeface="Söhne"/>
              </a:rPr>
              <a:t>6x8^3 + 7x8^2  + 6x8^1 + 0x8^1</a:t>
            </a:r>
          </a:p>
          <a:p>
            <a:pPr algn="l"/>
            <a:r>
              <a:rPr lang="en-US" sz="2200" i="0" dirty="0">
                <a:solidFill>
                  <a:schemeClr val="accent6"/>
                </a:solidFill>
                <a:effectLst/>
                <a:latin typeface="Söhne"/>
              </a:rPr>
              <a:t>6 * 512 = 3072, 7 * 64 = 448, 6 * 8 = 48, 0 * 1 = 0</a:t>
            </a:r>
          </a:p>
          <a:p>
            <a:pPr algn="l"/>
            <a:r>
              <a:rPr lang="en-US" sz="2200" i="0" dirty="0">
                <a:solidFill>
                  <a:schemeClr val="accent6"/>
                </a:solidFill>
                <a:effectLst/>
                <a:latin typeface="Söhne"/>
              </a:rPr>
              <a:t>3072+448+48+0 = 3568</a:t>
            </a:r>
            <a:endParaRPr lang="en-US" sz="2200" i="0" dirty="0">
              <a:solidFill>
                <a:srgbClr val="FF0000"/>
              </a:solidFill>
              <a:effectLst/>
              <a:latin typeface="Söhne"/>
            </a:endParaRPr>
          </a:p>
        </p:txBody>
      </p:sp>
    </p:spTree>
    <p:extLst>
      <p:ext uri="{BB962C8B-B14F-4D97-AF65-F5344CB8AC3E}">
        <p14:creationId xmlns:p14="http://schemas.microsoft.com/office/powerpoint/2010/main" val="151583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766712"/>
          </a:xfrm>
        </p:spPr>
        <p:txBody>
          <a:bodyPr vert="horz" lIns="91440" tIns="45720" rIns="91440" bIns="45720" rtlCol="0" anchor="t">
            <a:noAutofit/>
          </a:bodyPr>
          <a:lstStyle/>
          <a:p>
            <a:pPr marL="457200" indent="-457200" algn="l">
              <a:buFont typeface="+mj-lt"/>
              <a:buAutoNum type="arabicPeriod"/>
            </a:pPr>
            <a:r>
              <a:rPr lang="en-US" sz="2400" b="1" i="0" dirty="0">
                <a:solidFill>
                  <a:srgbClr val="374151"/>
                </a:solidFill>
                <a:effectLst/>
                <a:latin typeface="Söhne"/>
              </a:rPr>
              <a:t>Binary </a:t>
            </a:r>
          </a:p>
          <a:p>
            <a:pPr marL="457200" indent="-457200">
              <a:buFont typeface="+mj-lt"/>
              <a:buAutoNum type="arabicPeriod"/>
            </a:pPr>
            <a:r>
              <a:rPr lang="en-US" sz="2400" b="1" i="0" dirty="0">
                <a:solidFill>
                  <a:srgbClr val="374151"/>
                </a:solidFill>
                <a:effectLst/>
                <a:latin typeface="Söhne"/>
              </a:rPr>
              <a:t>Decimal</a:t>
            </a:r>
          </a:p>
          <a:p>
            <a:pPr marL="457200" indent="-457200" algn="l">
              <a:buFont typeface="+mj-lt"/>
              <a:buAutoNum type="arabicPeriod"/>
            </a:pPr>
            <a:r>
              <a:rPr lang="en-US" sz="2400" b="1" i="0" dirty="0">
                <a:solidFill>
                  <a:srgbClr val="374151"/>
                </a:solidFill>
                <a:effectLst/>
                <a:latin typeface="Söhne"/>
              </a:rPr>
              <a:t>Octal</a:t>
            </a:r>
          </a:p>
          <a:p>
            <a:pPr marL="457200" indent="-457200" algn="l">
              <a:buFont typeface="+mj-lt"/>
              <a:buAutoNum type="arabicPeriod"/>
            </a:pPr>
            <a:r>
              <a:rPr lang="en-US" sz="2400" b="1" i="0" dirty="0" err="1">
                <a:solidFill>
                  <a:srgbClr val="374151"/>
                </a:solidFill>
                <a:effectLst/>
                <a:latin typeface="Söhne"/>
              </a:rPr>
              <a:t>Hexa</a:t>
            </a:r>
            <a:endParaRPr lang="en-US" sz="2400" b="1" i="0" dirty="0">
              <a:solidFill>
                <a:srgbClr val="374151"/>
              </a:solidFill>
              <a:effectLst/>
              <a:latin typeface="Söhne"/>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B58C677-FD47-D9F0-1E73-D00412A602B9}"/>
                  </a:ext>
                </a:extLst>
              </p14:cNvPr>
              <p14:cNvContentPartPr/>
              <p14:nvPr/>
            </p14:nvContentPartPr>
            <p14:xfrm>
              <a:off x="1357200" y="840240"/>
              <a:ext cx="8454960" cy="1985400"/>
            </p14:xfrm>
          </p:contentPart>
        </mc:Choice>
        <mc:Fallback>
          <p:pic>
            <p:nvPicPr>
              <p:cNvPr id="2" name="Ink 1">
                <a:extLst>
                  <a:ext uri="{FF2B5EF4-FFF2-40B4-BE49-F238E27FC236}">
                    <a16:creationId xmlns:a16="http://schemas.microsoft.com/office/drawing/2014/main" id="{EB58C677-FD47-D9F0-1E73-D00412A602B9}"/>
                  </a:ext>
                </a:extLst>
              </p:cNvPr>
              <p:cNvPicPr/>
              <p:nvPr/>
            </p:nvPicPr>
            <p:blipFill>
              <a:blip r:embed="rId3"/>
              <a:stretch>
                <a:fillRect/>
              </a:stretch>
            </p:blipFill>
            <p:spPr>
              <a:xfrm>
                <a:off x="1347840" y="830880"/>
                <a:ext cx="8473680" cy="2004120"/>
              </a:xfrm>
              <a:prstGeom prst="rect">
                <a:avLst/>
              </a:prstGeom>
            </p:spPr>
          </p:pic>
        </mc:Fallback>
      </mc:AlternateContent>
    </p:spTree>
    <p:extLst>
      <p:ext uri="{BB962C8B-B14F-4D97-AF65-F5344CB8AC3E}">
        <p14:creationId xmlns:p14="http://schemas.microsoft.com/office/powerpoint/2010/main" val="224637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6524863"/>
          </a:xfrm>
          <a:prstGeom prst="rect">
            <a:avLst/>
          </a:prstGeom>
          <a:noFill/>
        </p:spPr>
        <p:txBody>
          <a:bodyPr wrap="square">
            <a:spAutoFit/>
          </a:bodyPr>
          <a:lstStyle/>
          <a:p>
            <a:r>
              <a:rPr lang="en-US" sz="2200" i="0" dirty="0">
                <a:solidFill>
                  <a:schemeClr val="accent6"/>
                </a:solidFill>
                <a:effectLst/>
                <a:latin typeface="Söhne"/>
              </a:rPr>
              <a:t>iii) Digit 455</a:t>
            </a:r>
          </a:p>
          <a:p>
            <a:r>
              <a:rPr lang="en-US" sz="2200" dirty="0">
                <a:solidFill>
                  <a:schemeClr val="accent6"/>
                </a:solidFill>
                <a:latin typeface="Söhne"/>
              </a:rPr>
              <a:t>4x8^2 + 5x8^1 + 5x8^1</a:t>
            </a:r>
          </a:p>
          <a:p>
            <a:r>
              <a:rPr lang="en-US" sz="2200" i="0" dirty="0">
                <a:solidFill>
                  <a:schemeClr val="accent6"/>
                </a:solidFill>
                <a:effectLst/>
                <a:latin typeface="Söhne"/>
              </a:rPr>
              <a:t>4 * 64 = 256, 5 * 8 = 40 , 5 * 1 = 5</a:t>
            </a:r>
          </a:p>
          <a:p>
            <a:r>
              <a:rPr lang="en-US" sz="2200" dirty="0">
                <a:solidFill>
                  <a:schemeClr val="accent6"/>
                </a:solidFill>
                <a:latin typeface="Söhne"/>
              </a:rPr>
              <a:t>256+40+5 = 301</a:t>
            </a:r>
          </a:p>
          <a:p>
            <a:endParaRPr lang="en-US" sz="2200" i="0" dirty="0">
              <a:solidFill>
                <a:schemeClr val="accent6"/>
              </a:solidFill>
              <a:effectLst/>
              <a:latin typeface="Söhne"/>
            </a:endParaRPr>
          </a:p>
          <a:p>
            <a:r>
              <a:rPr lang="en-US" sz="2200" dirty="0">
                <a:solidFill>
                  <a:schemeClr val="accent6"/>
                </a:solidFill>
                <a:latin typeface="Söhne"/>
              </a:rPr>
              <a:t>iv)</a:t>
            </a:r>
          </a:p>
          <a:p>
            <a:r>
              <a:rPr lang="en-US" sz="2200" i="0" dirty="0">
                <a:solidFill>
                  <a:schemeClr val="accent6"/>
                </a:solidFill>
                <a:effectLst/>
                <a:latin typeface="Söhne"/>
              </a:rPr>
              <a:t>For the fractional part 75:   7x8^-1 + 5x8^-2</a:t>
            </a:r>
          </a:p>
          <a:p>
            <a:r>
              <a:rPr lang="en-US" sz="2200" i="0" dirty="0">
                <a:solidFill>
                  <a:schemeClr val="accent6"/>
                </a:solidFill>
                <a:effectLst/>
                <a:latin typeface="Söhne"/>
              </a:rPr>
              <a:t>7 * (1/8) + 5 * (1/64) = 7/8 + 5/64 = 56/64 + 5/64 = 61/64 =0.953</a:t>
            </a:r>
          </a:p>
          <a:p>
            <a:r>
              <a:rPr lang="en-US" sz="2200" dirty="0">
                <a:solidFill>
                  <a:schemeClr val="accent6"/>
                </a:solidFill>
                <a:latin typeface="Söhne"/>
              </a:rPr>
              <a:t>Now for 10</a:t>
            </a:r>
          </a:p>
          <a:p>
            <a:r>
              <a:rPr lang="en-US" sz="2200" i="0" dirty="0">
                <a:solidFill>
                  <a:schemeClr val="accent6"/>
                </a:solidFill>
                <a:effectLst/>
                <a:latin typeface="Söhne"/>
              </a:rPr>
              <a:t>1x8^1+0x8^0 =8</a:t>
            </a:r>
          </a:p>
          <a:p>
            <a:r>
              <a:rPr lang="en-US" sz="2200" dirty="0">
                <a:solidFill>
                  <a:schemeClr val="accent6"/>
                </a:solidFill>
                <a:latin typeface="Söhne"/>
              </a:rPr>
              <a:t>8.953</a:t>
            </a:r>
            <a:endParaRPr lang="en-US" sz="2200" i="0" dirty="0">
              <a:solidFill>
                <a:schemeClr val="accent6"/>
              </a:solidFill>
              <a:effectLst/>
              <a:latin typeface="Söhne"/>
            </a:endParaRPr>
          </a:p>
          <a:p>
            <a:pPr algn="l"/>
            <a:r>
              <a:rPr lang="en-US" sz="2200" i="0" dirty="0">
                <a:solidFill>
                  <a:srgbClr val="FF0000"/>
                </a:solidFill>
                <a:effectLst/>
                <a:latin typeface="Söhne"/>
              </a:rPr>
              <a:t>6.	Express the following decimal numbers into  hexadecimal numbers. </a:t>
            </a:r>
          </a:p>
          <a:p>
            <a:pPr algn="l"/>
            <a:r>
              <a:rPr lang="en-US" sz="2200" i="0" dirty="0">
                <a:solidFill>
                  <a:srgbClr val="FF0000"/>
                </a:solidFill>
                <a:effectLst/>
                <a:latin typeface="Söhne"/>
              </a:rPr>
              <a:t> 	(</a:t>
            </a:r>
            <a:r>
              <a:rPr lang="en-US" sz="2200" i="0" dirty="0" err="1">
                <a:solidFill>
                  <a:srgbClr val="FF0000"/>
                </a:solidFill>
                <a:effectLst/>
                <a:latin typeface="Söhne"/>
              </a:rPr>
              <a:t>i</a:t>
            </a:r>
            <a:r>
              <a:rPr lang="en-US" sz="2200" i="0" dirty="0">
                <a:solidFill>
                  <a:srgbClr val="FF0000"/>
                </a:solidFill>
                <a:effectLst/>
                <a:latin typeface="Söhne"/>
              </a:rPr>
              <a:t>) 548		 (ii) 4052 	(iii) 58		 (iv) 100.25</a:t>
            </a:r>
          </a:p>
          <a:p>
            <a:pPr algn="l"/>
            <a:r>
              <a:rPr lang="en-US" sz="2200" i="0" dirty="0">
                <a:solidFill>
                  <a:schemeClr val="accent6"/>
                </a:solidFill>
                <a:effectLst/>
                <a:latin typeface="Söhne"/>
              </a:rPr>
              <a:t>Ans</a:t>
            </a:r>
          </a:p>
          <a:p>
            <a:pPr algn="l"/>
            <a:r>
              <a:rPr lang="en-US" sz="2200" dirty="0" err="1">
                <a:solidFill>
                  <a:schemeClr val="accent6"/>
                </a:solidFill>
                <a:latin typeface="Söhne"/>
              </a:rPr>
              <a:t>i</a:t>
            </a:r>
            <a:r>
              <a:rPr lang="en-US" sz="2200" dirty="0">
                <a:solidFill>
                  <a:schemeClr val="accent6"/>
                </a:solidFill>
                <a:latin typeface="Söhne"/>
              </a:rPr>
              <a:t>)</a:t>
            </a:r>
          </a:p>
          <a:p>
            <a:pPr algn="l"/>
            <a:r>
              <a:rPr lang="en-US" sz="2200" i="0" dirty="0">
                <a:solidFill>
                  <a:schemeClr val="accent6"/>
                </a:solidFill>
                <a:effectLst/>
                <a:latin typeface="Söhne"/>
              </a:rPr>
              <a:t>Divide 548 by 16. Quotient = 34, Remainder = 4.    ,  Divide 34 by 16. </a:t>
            </a:r>
          </a:p>
          <a:p>
            <a:pPr algn="l"/>
            <a:r>
              <a:rPr lang="en-US" sz="2200" i="0" dirty="0">
                <a:solidFill>
                  <a:schemeClr val="accent6"/>
                </a:solidFill>
                <a:effectLst/>
                <a:latin typeface="Söhne"/>
              </a:rPr>
              <a:t>Quotient = 2, Remainder = 2.</a:t>
            </a:r>
          </a:p>
          <a:p>
            <a:pPr algn="l"/>
            <a:r>
              <a:rPr lang="en-US" sz="2200" i="0" dirty="0">
                <a:solidFill>
                  <a:schemeClr val="accent6"/>
                </a:solidFill>
                <a:effectLst/>
                <a:latin typeface="Söhne"/>
              </a:rPr>
              <a:t>Therefore, the decimal number 548 is equivalent to the hexadecimal number 224.</a:t>
            </a:r>
          </a:p>
          <a:p>
            <a:pPr algn="l"/>
            <a:endParaRPr lang="en-US" sz="2200" i="0" dirty="0">
              <a:solidFill>
                <a:srgbClr val="FF0000"/>
              </a:solidFill>
              <a:effectLst/>
              <a:latin typeface="Söhne"/>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6437353-44C7-28F8-2E49-35B3E8C220EA}"/>
                  </a:ext>
                </a:extLst>
              </p14:cNvPr>
              <p14:cNvContentPartPr/>
              <p14:nvPr/>
            </p14:nvContentPartPr>
            <p14:xfrm>
              <a:off x="1217160" y="364680"/>
              <a:ext cx="9939600" cy="2684520"/>
            </p14:xfrm>
          </p:contentPart>
        </mc:Choice>
        <mc:Fallback>
          <p:pic>
            <p:nvPicPr>
              <p:cNvPr id="2" name="Ink 1">
                <a:extLst>
                  <a:ext uri="{FF2B5EF4-FFF2-40B4-BE49-F238E27FC236}">
                    <a16:creationId xmlns:a16="http://schemas.microsoft.com/office/drawing/2014/main" id="{76437353-44C7-28F8-2E49-35B3E8C220EA}"/>
                  </a:ext>
                </a:extLst>
              </p:cNvPr>
              <p:cNvPicPr/>
              <p:nvPr/>
            </p:nvPicPr>
            <p:blipFill>
              <a:blip r:embed="rId3"/>
              <a:stretch>
                <a:fillRect/>
              </a:stretch>
            </p:blipFill>
            <p:spPr>
              <a:xfrm>
                <a:off x="1207800" y="355320"/>
                <a:ext cx="9958320" cy="2703240"/>
              </a:xfrm>
              <a:prstGeom prst="rect">
                <a:avLst/>
              </a:prstGeom>
            </p:spPr>
          </p:pic>
        </mc:Fallback>
      </mc:AlternateContent>
    </p:spTree>
    <p:extLst>
      <p:ext uri="{BB962C8B-B14F-4D97-AF65-F5344CB8AC3E}">
        <p14:creationId xmlns:p14="http://schemas.microsoft.com/office/powerpoint/2010/main" val="365098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5509200"/>
          </a:xfrm>
          <a:prstGeom prst="rect">
            <a:avLst/>
          </a:prstGeom>
          <a:noFill/>
        </p:spPr>
        <p:txBody>
          <a:bodyPr wrap="square">
            <a:spAutoFit/>
          </a:bodyPr>
          <a:lstStyle/>
          <a:p>
            <a:r>
              <a:rPr lang="en-US" sz="2200" i="0" dirty="0">
                <a:solidFill>
                  <a:schemeClr val="accent6"/>
                </a:solidFill>
                <a:effectLst/>
                <a:latin typeface="Söhne"/>
              </a:rPr>
              <a:t>ii)Divide 4052 by 16. Quotient = 253, Remainder = 4.</a:t>
            </a:r>
          </a:p>
          <a:p>
            <a:r>
              <a:rPr lang="en-US" sz="2200" i="0" dirty="0">
                <a:solidFill>
                  <a:schemeClr val="accent6"/>
                </a:solidFill>
                <a:effectLst/>
                <a:latin typeface="Söhne"/>
              </a:rPr>
              <a:t>Write down the remainder 4 as the least significant digit (rightmost digit) of the hexadecimal number.</a:t>
            </a:r>
          </a:p>
          <a:p>
            <a:r>
              <a:rPr lang="en-US" sz="2200" i="0" dirty="0">
                <a:solidFill>
                  <a:schemeClr val="accent6"/>
                </a:solidFill>
                <a:effectLst/>
                <a:latin typeface="Söhne"/>
              </a:rPr>
              <a:t>Divide 253 by 16. Quotient = 15, Remainder = 13 (D in hexadecimal).</a:t>
            </a:r>
          </a:p>
          <a:p>
            <a:r>
              <a:rPr lang="en-US" sz="2200" i="0" dirty="0">
                <a:solidFill>
                  <a:schemeClr val="accent6"/>
                </a:solidFill>
                <a:effectLst/>
                <a:latin typeface="Söhne"/>
              </a:rPr>
              <a:t>Therefore, the decimal number 4052 is equivalent to the hexadecimal number FD4.</a:t>
            </a:r>
          </a:p>
          <a:p>
            <a:endParaRPr lang="en-US" sz="2200" dirty="0">
              <a:solidFill>
                <a:schemeClr val="accent6"/>
              </a:solidFill>
              <a:latin typeface="Söhne"/>
            </a:endParaRPr>
          </a:p>
          <a:p>
            <a:r>
              <a:rPr lang="en-US" sz="2200" i="0" dirty="0">
                <a:solidFill>
                  <a:schemeClr val="accent6"/>
                </a:solidFill>
                <a:effectLst/>
                <a:latin typeface="Söhne"/>
              </a:rPr>
              <a:t>iii) Divide 58 by 16. Quotient = 3, Remainder = 10 (A in hexadecimal).</a:t>
            </a:r>
          </a:p>
          <a:p>
            <a:r>
              <a:rPr lang="en-US" sz="2200" i="0" dirty="0">
                <a:solidFill>
                  <a:schemeClr val="accent6"/>
                </a:solidFill>
                <a:effectLst/>
                <a:latin typeface="Söhne"/>
              </a:rPr>
              <a:t>Therefore, the decimal number 58 is equivalent to the hexadecimal number 3A.</a:t>
            </a:r>
          </a:p>
          <a:p>
            <a:endParaRPr lang="en-US" sz="2200" dirty="0">
              <a:solidFill>
                <a:schemeClr val="accent6"/>
              </a:solidFill>
              <a:latin typeface="Söhne"/>
            </a:endParaRPr>
          </a:p>
          <a:p>
            <a:r>
              <a:rPr lang="en-US" sz="2200" i="0" dirty="0">
                <a:solidFill>
                  <a:schemeClr val="accent6"/>
                </a:solidFill>
                <a:effectLst/>
                <a:latin typeface="Söhne"/>
              </a:rPr>
              <a:t>iv)  Split the decimal number into its whole number and fractional parts. </a:t>
            </a:r>
          </a:p>
          <a:p>
            <a:r>
              <a:rPr lang="en-US" sz="2200" i="0" dirty="0">
                <a:solidFill>
                  <a:schemeClr val="accent6"/>
                </a:solidFill>
                <a:effectLst/>
                <a:latin typeface="Söhne"/>
              </a:rPr>
              <a:t>-&gt;Convert the whole number part to hexadecimal. The decimal number 100 is equivalent to the hexadecimal number 64.   </a:t>
            </a:r>
          </a:p>
          <a:p>
            <a:r>
              <a:rPr lang="en-US" sz="2200" i="0" dirty="0">
                <a:solidFill>
                  <a:schemeClr val="accent6"/>
                </a:solidFill>
                <a:effectLst/>
                <a:latin typeface="Söhne"/>
              </a:rPr>
              <a:t>-&gt;Convert the fractional part to hexadecimal. Since hexadecimal numbers use powers of 16, we can convert the fractional part by multiplying it by 16 and then extracting the integer part as the hexadecimal digit.  For the fractional part 0.25:  0.25 * 16 = 4</a:t>
            </a:r>
          </a:p>
          <a:p>
            <a:r>
              <a:rPr lang="en-US" sz="2200" i="0" dirty="0">
                <a:solidFill>
                  <a:schemeClr val="accent6"/>
                </a:solidFill>
                <a:effectLst/>
                <a:latin typeface="Söhne"/>
              </a:rPr>
              <a:t>Step 4: Combine the hexadecimal whole number part (64) and the hexadecimal fractional part (4) to obtain the final hexadecimal value.   </a:t>
            </a:r>
            <a:r>
              <a:rPr lang="en-US" sz="2200" i="0" dirty="0">
                <a:solidFill>
                  <a:srgbClr val="C00000"/>
                </a:solidFill>
                <a:effectLst/>
                <a:latin typeface="Söhne"/>
              </a:rPr>
              <a:t>100.25 is equivalent to the hexadecimal number 64.4</a:t>
            </a:r>
            <a:r>
              <a:rPr lang="en-US" sz="2200" i="0" dirty="0">
                <a:solidFill>
                  <a:schemeClr val="accent6"/>
                </a:solidFill>
                <a:effectLst/>
                <a:latin typeface="Söhne"/>
              </a:rPr>
              <a:t>.</a:t>
            </a:r>
            <a:endParaRPr lang="en-US" sz="2200" i="0" dirty="0">
              <a:solidFill>
                <a:srgbClr val="FF0000"/>
              </a:solidFill>
              <a:effectLst/>
              <a:latin typeface="Söhne"/>
            </a:endParaRPr>
          </a:p>
        </p:txBody>
      </p:sp>
    </p:spTree>
    <p:extLst>
      <p:ext uri="{BB962C8B-B14F-4D97-AF65-F5344CB8AC3E}">
        <p14:creationId xmlns:p14="http://schemas.microsoft.com/office/powerpoint/2010/main" val="210202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6186309"/>
          </a:xfrm>
          <a:prstGeom prst="rect">
            <a:avLst/>
          </a:prstGeom>
          <a:noFill/>
        </p:spPr>
        <p:txBody>
          <a:bodyPr wrap="square">
            <a:spAutoFit/>
          </a:bodyPr>
          <a:lstStyle/>
          <a:p>
            <a:pPr algn="l"/>
            <a:r>
              <a:rPr lang="en-US" sz="2200" i="0" dirty="0">
                <a:solidFill>
                  <a:srgbClr val="FF0000"/>
                </a:solidFill>
                <a:effectLst/>
                <a:latin typeface="Söhne"/>
              </a:rPr>
              <a:t>7. 	Express the following hexadecimal numbers into equivalent decimal numbers.</a:t>
            </a:r>
          </a:p>
          <a:p>
            <a:pPr algn="l"/>
            <a:r>
              <a:rPr lang="en-US" sz="2200" i="0" dirty="0">
                <a:solidFill>
                  <a:srgbClr val="FF0000"/>
                </a:solidFill>
                <a:effectLst/>
                <a:latin typeface="Söhne"/>
              </a:rPr>
              <a:t> 	(</a:t>
            </a:r>
            <a:r>
              <a:rPr lang="en-US" sz="2200" i="0" dirty="0" err="1">
                <a:solidFill>
                  <a:srgbClr val="FF0000"/>
                </a:solidFill>
                <a:effectLst/>
                <a:latin typeface="Söhne"/>
              </a:rPr>
              <a:t>i</a:t>
            </a:r>
            <a:r>
              <a:rPr lang="en-US" sz="2200" i="0" dirty="0">
                <a:solidFill>
                  <a:srgbClr val="FF0000"/>
                </a:solidFill>
                <a:effectLst/>
                <a:latin typeface="Söhne"/>
              </a:rPr>
              <a:t>) 4A2 		(ii) 9E1A 	(iii) 6BD 	(iv) 6C.34</a:t>
            </a:r>
          </a:p>
          <a:p>
            <a:pPr algn="l"/>
            <a:r>
              <a:rPr lang="en-US" sz="2200" dirty="0">
                <a:solidFill>
                  <a:schemeClr val="accent6"/>
                </a:solidFill>
                <a:latin typeface="Söhne"/>
              </a:rPr>
              <a:t>Ans:</a:t>
            </a:r>
          </a:p>
          <a:p>
            <a:pPr algn="l"/>
            <a:r>
              <a:rPr lang="en-US" sz="2200" i="0" dirty="0" err="1">
                <a:solidFill>
                  <a:schemeClr val="accent6"/>
                </a:solidFill>
                <a:effectLst/>
                <a:latin typeface="Söhne"/>
              </a:rPr>
              <a:t>i</a:t>
            </a:r>
            <a:r>
              <a:rPr lang="en-US" sz="2200" i="0" dirty="0">
                <a:solidFill>
                  <a:schemeClr val="accent6"/>
                </a:solidFill>
                <a:effectLst/>
                <a:latin typeface="Söhne"/>
              </a:rPr>
              <a:t>) Position values:</a:t>
            </a:r>
          </a:p>
          <a:p>
            <a:pPr algn="l"/>
            <a:r>
              <a:rPr lang="en-US" sz="2200" i="0" dirty="0">
                <a:solidFill>
                  <a:schemeClr val="accent6"/>
                </a:solidFill>
                <a:effectLst/>
                <a:latin typeface="Söhne"/>
              </a:rPr>
              <a:t>Digit 4 A 2</a:t>
            </a:r>
          </a:p>
          <a:p>
            <a:pPr algn="l"/>
            <a:r>
              <a:rPr lang="en-US" sz="2200" i="0" dirty="0">
                <a:solidFill>
                  <a:schemeClr val="accent6"/>
                </a:solidFill>
                <a:effectLst/>
                <a:latin typeface="Söhne"/>
              </a:rPr>
              <a:t>Value 256 16 1</a:t>
            </a:r>
          </a:p>
          <a:p>
            <a:pPr algn="l"/>
            <a:r>
              <a:rPr lang="en-US" sz="2200" i="0" dirty="0">
                <a:solidFill>
                  <a:schemeClr val="accent6"/>
                </a:solidFill>
                <a:effectLst/>
                <a:latin typeface="Söhne"/>
              </a:rPr>
              <a:t> Calculations:</a:t>
            </a:r>
          </a:p>
          <a:p>
            <a:pPr algn="l"/>
            <a:r>
              <a:rPr lang="en-US" sz="2200" i="0" dirty="0">
                <a:solidFill>
                  <a:schemeClr val="accent6"/>
                </a:solidFill>
                <a:effectLst/>
                <a:latin typeface="Söhne"/>
              </a:rPr>
              <a:t>4 * 256 = 1024 , A * 16 = 160,  2 * 1 = 2</a:t>
            </a:r>
          </a:p>
          <a:p>
            <a:pPr algn="l"/>
            <a:r>
              <a:rPr lang="en-US" sz="2200" i="0" dirty="0">
                <a:solidFill>
                  <a:schemeClr val="accent6"/>
                </a:solidFill>
                <a:effectLst/>
                <a:latin typeface="Söhne"/>
              </a:rPr>
              <a:t>Summing up the products: 1024 + 160 + 2 = 1186, </a:t>
            </a:r>
            <a:r>
              <a:rPr lang="en-US" sz="2200" i="0" dirty="0">
                <a:solidFill>
                  <a:srgbClr val="C00000"/>
                </a:solidFill>
                <a:effectLst/>
                <a:latin typeface="Söhne"/>
              </a:rPr>
              <a:t>4A2</a:t>
            </a:r>
            <a:r>
              <a:rPr lang="en-US" sz="2200" i="0" dirty="0">
                <a:solidFill>
                  <a:schemeClr val="accent6"/>
                </a:solidFill>
                <a:effectLst/>
                <a:latin typeface="Söhne"/>
              </a:rPr>
              <a:t> is equivalent to the decimal number </a:t>
            </a:r>
            <a:r>
              <a:rPr lang="en-US" sz="2200" i="0" dirty="0">
                <a:solidFill>
                  <a:srgbClr val="C00000"/>
                </a:solidFill>
                <a:effectLst/>
                <a:latin typeface="Söhne"/>
              </a:rPr>
              <a:t>1186</a:t>
            </a:r>
          </a:p>
          <a:p>
            <a:pPr algn="l"/>
            <a:endParaRPr lang="en-US" sz="2200" i="0" dirty="0">
              <a:solidFill>
                <a:schemeClr val="accent6"/>
              </a:solidFill>
              <a:effectLst/>
              <a:latin typeface="Söhne"/>
            </a:endParaRPr>
          </a:p>
          <a:p>
            <a:pPr algn="l"/>
            <a:r>
              <a:rPr lang="en-US" sz="2200" dirty="0">
                <a:solidFill>
                  <a:schemeClr val="accent6"/>
                </a:solidFill>
                <a:latin typeface="Söhne"/>
              </a:rPr>
              <a:t>ii)</a:t>
            </a:r>
          </a:p>
          <a:p>
            <a:pPr algn="l"/>
            <a:r>
              <a:rPr lang="en-US" sz="2200" i="0" dirty="0">
                <a:solidFill>
                  <a:schemeClr val="accent6"/>
                </a:solidFill>
                <a:effectLst/>
                <a:latin typeface="Söhne"/>
              </a:rPr>
              <a:t>Position values:</a:t>
            </a:r>
          </a:p>
          <a:p>
            <a:pPr algn="l"/>
            <a:r>
              <a:rPr lang="en-US" sz="2200" i="0" dirty="0">
                <a:solidFill>
                  <a:schemeClr val="accent6"/>
                </a:solidFill>
                <a:effectLst/>
                <a:latin typeface="Söhne"/>
              </a:rPr>
              <a:t>Digit 9 E 1 A</a:t>
            </a:r>
          </a:p>
          <a:p>
            <a:pPr algn="l"/>
            <a:r>
              <a:rPr lang="en-US" sz="2200" i="0" dirty="0">
                <a:solidFill>
                  <a:schemeClr val="accent6"/>
                </a:solidFill>
                <a:effectLst/>
                <a:latin typeface="Söhne"/>
              </a:rPr>
              <a:t>Value 4096 256 16 1</a:t>
            </a:r>
          </a:p>
          <a:p>
            <a:pPr algn="l"/>
            <a:r>
              <a:rPr lang="en-US" sz="2200" i="0" dirty="0">
                <a:solidFill>
                  <a:schemeClr val="accent6"/>
                </a:solidFill>
                <a:effectLst/>
                <a:latin typeface="Söhne"/>
              </a:rPr>
              <a:t>Calculations:</a:t>
            </a:r>
          </a:p>
          <a:p>
            <a:pPr algn="l"/>
            <a:r>
              <a:rPr lang="en-US" sz="2200" i="0" dirty="0">
                <a:solidFill>
                  <a:schemeClr val="accent6"/>
                </a:solidFill>
                <a:effectLst/>
                <a:latin typeface="Söhne"/>
              </a:rPr>
              <a:t>9 * 4096 = 36864 , E * 256 = 3584 , 1 * 16 = 16, A * 1 = 10</a:t>
            </a:r>
          </a:p>
          <a:p>
            <a:pPr algn="l"/>
            <a:r>
              <a:rPr lang="en-US" sz="2200" i="0" dirty="0">
                <a:solidFill>
                  <a:schemeClr val="accent6"/>
                </a:solidFill>
                <a:effectLst/>
                <a:latin typeface="Söhne"/>
              </a:rPr>
              <a:t>Summing up the products: 36864 + 3584 + 16 + 10 = 40474</a:t>
            </a:r>
          </a:p>
          <a:p>
            <a:pPr algn="l"/>
            <a:r>
              <a:rPr lang="en-US" sz="2200" i="0" dirty="0">
                <a:solidFill>
                  <a:schemeClr val="accent6"/>
                </a:solidFill>
                <a:effectLst/>
                <a:latin typeface="Söhne"/>
              </a:rPr>
              <a:t>Therefore, the hexadecimal number </a:t>
            </a:r>
            <a:r>
              <a:rPr lang="en-US" sz="2200" i="0" dirty="0">
                <a:solidFill>
                  <a:srgbClr val="C00000"/>
                </a:solidFill>
                <a:effectLst/>
                <a:latin typeface="Söhne"/>
              </a:rPr>
              <a:t>9E1A</a:t>
            </a:r>
            <a:r>
              <a:rPr lang="en-US" sz="2200" i="0" dirty="0">
                <a:solidFill>
                  <a:schemeClr val="accent6"/>
                </a:solidFill>
                <a:effectLst/>
                <a:latin typeface="Söhne"/>
              </a:rPr>
              <a:t> is equivalent to the decimal number </a:t>
            </a:r>
            <a:r>
              <a:rPr lang="en-US" sz="2200" i="0" dirty="0">
                <a:solidFill>
                  <a:srgbClr val="C00000"/>
                </a:solidFill>
                <a:effectLst/>
                <a:latin typeface="Söhne"/>
              </a:rPr>
              <a:t>40474</a:t>
            </a:r>
            <a:r>
              <a:rPr lang="en-US" sz="2200" i="0" dirty="0">
                <a:solidFill>
                  <a:schemeClr val="accent6"/>
                </a:solidFill>
                <a:effectLst/>
                <a:latin typeface="Söhne"/>
              </a:rPr>
              <a:t>.</a:t>
            </a:r>
          </a:p>
        </p:txBody>
      </p:sp>
    </p:spTree>
    <p:extLst>
      <p:ext uri="{BB962C8B-B14F-4D97-AF65-F5344CB8AC3E}">
        <p14:creationId xmlns:p14="http://schemas.microsoft.com/office/powerpoint/2010/main" val="2164472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367357"/>
            <a:ext cx="11707588" cy="6524863"/>
          </a:xfrm>
          <a:prstGeom prst="rect">
            <a:avLst/>
          </a:prstGeom>
          <a:noFill/>
        </p:spPr>
        <p:txBody>
          <a:bodyPr wrap="square">
            <a:spAutoFit/>
          </a:bodyPr>
          <a:lstStyle/>
          <a:p>
            <a:pPr algn="l"/>
            <a:r>
              <a:rPr lang="en-US" sz="2200" dirty="0">
                <a:solidFill>
                  <a:schemeClr val="accent6"/>
                </a:solidFill>
                <a:latin typeface="Söhne"/>
              </a:rPr>
              <a:t>iii) Digit 6 B D</a:t>
            </a:r>
          </a:p>
          <a:p>
            <a:pPr algn="l"/>
            <a:r>
              <a:rPr lang="en-US" sz="2200" dirty="0">
                <a:solidFill>
                  <a:schemeClr val="accent6"/>
                </a:solidFill>
                <a:latin typeface="Söhne"/>
              </a:rPr>
              <a:t>Value 4096 256 16</a:t>
            </a:r>
          </a:p>
          <a:p>
            <a:pPr algn="l"/>
            <a:r>
              <a:rPr lang="en-US" sz="2200" dirty="0">
                <a:solidFill>
                  <a:schemeClr val="accent6"/>
                </a:solidFill>
                <a:latin typeface="Söhne"/>
              </a:rPr>
              <a:t>Calculations:</a:t>
            </a:r>
          </a:p>
          <a:p>
            <a:pPr algn="l"/>
            <a:r>
              <a:rPr lang="en-US" sz="2200" dirty="0">
                <a:solidFill>
                  <a:schemeClr val="accent6"/>
                </a:solidFill>
                <a:latin typeface="Söhne"/>
              </a:rPr>
              <a:t>6 * 4096 = 24576 , B * 256 = 2816, D * 16 = 208</a:t>
            </a:r>
          </a:p>
          <a:p>
            <a:pPr algn="l"/>
            <a:r>
              <a:rPr lang="en-US" sz="2200" dirty="0">
                <a:solidFill>
                  <a:schemeClr val="accent6"/>
                </a:solidFill>
                <a:latin typeface="Söhne"/>
              </a:rPr>
              <a:t>Summing up the products: 24576 + 2816 + 208 = 27600</a:t>
            </a:r>
          </a:p>
          <a:p>
            <a:pPr algn="l"/>
            <a:endParaRPr lang="en-US" sz="2200" i="0" dirty="0">
              <a:solidFill>
                <a:schemeClr val="accent6"/>
              </a:solidFill>
              <a:effectLst/>
              <a:latin typeface="Söhne"/>
            </a:endParaRPr>
          </a:p>
          <a:p>
            <a:pPr algn="l"/>
            <a:r>
              <a:rPr lang="en-US" sz="2200" dirty="0">
                <a:solidFill>
                  <a:schemeClr val="accent6"/>
                </a:solidFill>
                <a:latin typeface="Söhne"/>
              </a:rPr>
              <a:t>iv) Step 1: Split the hexadecimal number into its whole number and fractional parts. In this case, the whole number part is 6C and the fractional part is 34.</a:t>
            </a:r>
          </a:p>
          <a:p>
            <a:pPr algn="l"/>
            <a:r>
              <a:rPr lang="en-US" sz="2200" dirty="0">
                <a:solidFill>
                  <a:schemeClr val="accent6"/>
                </a:solidFill>
                <a:latin typeface="Söhne"/>
              </a:rPr>
              <a:t>Step 2: Convert the whole number part to decimal. The hexadecimal number 6C is equivalent to the decimal number 108.</a:t>
            </a:r>
          </a:p>
          <a:p>
            <a:pPr algn="l"/>
            <a:r>
              <a:rPr lang="en-US" sz="2200" dirty="0">
                <a:solidFill>
                  <a:schemeClr val="accent6"/>
                </a:solidFill>
                <a:latin typeface="Söhne"/>
              </a:rPr>
              <a:t>Step 3: Convert the fractional part to decimal. Since the fractional part is in the form of a fraction, we can convert it by dividing each digit by the corresponding power of 16 and then summing up the results.</a:t>
            </a:r>
          </a:p>
          <a:p>
            <a:pPr algn="l"/>
            <a:r>
              <a:rPr lang="en-US" sz="2200" dirty="0">
                <a:solidFill>
                  <a:schemeClr val="accent6"/>
                </a:solidFill>
                <a:latin typeface="Söhne"/>
              </a:rPr>
              <a:t>For the fractional part 34:  3 * (1/16) + 4 * (1/256) = 3/16 + 4/256 = 48/256 + 4/256 = 52/256</a:t>
            </a:r>
          </a:p>
          <a:p>
            <a:pPr algn="l"/>
            <a:r>
              <a:rPr lang="en-US" sz="2200" dirty="0">
                <a:solidFill>
                  <a:schemeClr val="accent6"/>
                </a:solidFill>
                <a:latin typeface="Söhne"/>
              </a:rPr>
              <a:t>Step 4: Add the decimal whole number (108) and the decimal fractional part (52/256) together to obtain the final decimal value. </a:t>
            </a:r>
          </a:p>
          <a:p>
            <a:pPr algn="l"/>
            <a:r>
              <a:rPr lang="en-US" sz="2200" dirty="0">
                <a:solidFill>
                  <a:schemeClr val="accent6"/>
                </a:solidFill>
                <a:latin typeface="Söhne"/>
              </a:rPr>
              <a:t>108 + 52/256 = (108 * 256 + 52) / 256 = 27620 / 256 ≈ 107.96875</a:t>
            </a:r>
          </a:p>
          <a:p>
            <a:pPr algn="l"/>
            <a:r>
              <a:rPr lang="en-US" sz="2200" dirty="0">
                <a:solidFill>
                  <a:schemeClr val="accent6"/>
                </a:solidFill>
                <a:latin typeface="Söhne"/>
              </a:rPr>
              <a:t>Therefore, the hexadecimal number 6C.34 is approximately equivalent to the decimal number 107.96875.</a:t>
            </a:r>
          </a:p>
        </p:txBody>
      </p:sp>
    </p:spTree>
    <p:extLst>
      <p:ext uri="{BB962C8B-B14F-4D97-AF65-F5344CB8AC3E}">
        <p14:creationId xmlns:p14="http://schemas.microsoft.com/office/powerpoint/2010/main" val="2970563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6524863"/>
          </a:xfrm>
          <a:prstGeom prst="rect">
            <a:avLst/>
          </a:prstGeom>
          <a:noFill/>
        </p:spPr>
        <p:txBody>
          <a:bodyPr wrap="square">
            <a:spAutoFit/>
          </a:bodyPr>
          <a:lstStyle/>
          <a:p>
            <a:pPr algn="l"/>
            <a:r>
              <a:rPr lang="en-US" sz="2200" i="0" dirty="0">
                <a:solidFill>
                  <a:srgbClr val="FF0000"/>
                </a:solidFill>
                <a:effectLst/>
                <a:latin typeface="Söhne"/>
              </a:rPr>
              <a:t>8. 	Convert the following binary numbers into octal and hexadecimal numbers.</a:t>
            </a:r>
          </a:p>
          <a:p>
            <a:pPr algn="l"/>
            <a:r>
              <a:rPr lang="en-US" sz="2200" i="0" dirty="0">
                <a:solidFill>
                  <a:srgbClr val="FF0000"/>
                </a:solidFill>
                <a:effectLst/>
                <a:latin typeface="Söhne"/>
              </a:rPr>
              <a:t>	(</a:t>
            </a:r>
            <a:r>
              <a:rPr lang="en-US" sz="2200" i="0" dirty="0" err="1">
                <a:solidFill>
                  <a:srgbClr val="FF0000"/>
                </a:solidFill>
                <a:effectLst/>
                <a:latin typeface="Söhne"/>
              </a:rPr>
              <a:t>i</a:t>
            </a:r>
            <a:r>
              <a:rPr lang="en-US" sz="2200" i="0" dirty="0">
                <a:solidFill>
                  <a:srgbClr val="FF0000"/>
                </a:solidFill>
                <a:effectLst/>
                <a:latin typeface="Söhne"/>
              </a:rPr>
              <a:t>) 1110001000 	(ii) 110110101 	(iii) 1010100	(iv) 1010.1001</a:t>
            </a:r>
          </a:p>
          <a:p>
            <a:pPr algn="l"/>
            <a:r>
              <a:rPr lang="en-US" sz="2200" dirty="0">
                <a:solidFill>
                  <a:schemeClr val="accent6"/>
                </a:solidFill>
                <a:latin typeface="Söhne"/>
              </a:rPr>
              <a:t>Ans:</a:t>
            </a:r>
          </a:p>
          <a:p>
            <a:pPr algn="l"/>
            <a:r>
              <a:rPr lang="en-US" sz="2200" i="0" dirty="0" err="1">
                <a:solidFill>
                  <a:schemeClr val="accent6"/>
                </a:solidFill>
                <a:effectLst/>
                <a:latin typeface="Söhne"/>
              </a:rPr>
              <a:t>i</a:t>
            </a:r>
            <a:r>
              <a:rPr lang="en-US" sz="2200" i="0" dirty="0">
                <a:solidFill>
                  <a:schemeClr val="accent6"/>
                </a:solidFill>
                <a:effectLst/>
                <a:latin typeface="Söhne"/>
              </a:rPr>
              <a:t>)-&gt; Group the binary digits into sets of three: 1 110 001 000</a:t>
            </a:r>
          </a:p>
          <a:p>
            <a:pPr algn="l"/>
            <a:r>
              <a:rPr lang="en-US" sz="2200" i="0" dirty="0">
                <a:solidFill>
                  <a:schemeClr val="accent6"/>
                </a:solidFill>
                <a:effectLst/>
                <a:latin typeface="Söhne"/>
              </a:rPr>
              <a:t>-&gt; Assign octal values: 1 6 1 0</a:t>
            </a:r>
          </a:p>
          <a:p>
            <a:pPr algn="l"/>
            <a:r>
              <a:rPr lang="en-US" sz="2200" i="0" dirty="0">
                <a:solidFill>
                  <a:schemeClr val="accent6"/>
                </a:solidFill>
                <a:effectLst/>
                <a:latin typeface="Söhne"/>
              </a:rPr>
              <a:t>-&gt; Write down the </a:t>
            </a:r>
            <a:r>
              <a:rPr lang="en-US" sz="2200" i="0" dirty="0">
                <a:solidFill>
                  <a:schemeClr val="accent1"/>
                </a:solidFill>
                <a:effectLst/>
                <a:latin typeface="Söhne"/>
              </a:rPr>
              <a:t>octal digits</a:t>
            </a:r>
            <a:r>
              <a:rPr lang="en-US" sz="2200" i="0" dirty="0">
                <a:solidFill>
                  <a:schemeClr val="accent6"/>
                </a:solidFill>
                <a:effectLst/>
                <a:latin typeface="Söhne"/>
              </a:rPr>
              <a:t>: </a:t>
            </a:r>
            <a:r>
              <a:rPr lang="en-US" sz="2200" i="0" dirty="0">
                <a:solidFill>
                  <a:schemeClr val="accent1"/>
                </a:solidFill>
                <a:effectLst/>
                <a:latin typeface="Söhne"/>
              </a:rPr>
              <a:t>1610</a:t>
            </a:r>
          </a:p>
          <a:p>
            <a:pPr algn="l"/>
            <a:endParaRPr lang="en-US" sz="2200" dirty="0">
              <a:solidFill>
                <a:schemeClr val="accent6"/>
              </a:solidFill>
              <a:latin typeface="Söhne"/>
            </a:endParaRPr>
          </a:p>
          <a:p>
            <a:pPr algn="l"/>
            <a:r>
              <a:rPr lang="en-US" sz="2200" i="0" dirty="0">
                <a:solidFill>
                  <a:schemeClr val="accent6"/>
                </a:solidFill>
                <a:effectLst/>
                <a:latin typeface="Söhne"/>
              </a:rPr>
              <a:t>-&gt; Group the binary digits into sets of four: </a:t>
            </a:r>
            <a:r>
              <a:rPr lang="en-US" sz="2200" i="0" dirty="0">
                <a:solidFill>
                  <a:schemeClr val="accent1"/>
                </a:solidFill>
                <a:effectLst/>
                <a:latin typeface="Söhne"/>
              </a:rPr>
              <a:t>00</a:t>
            </a:r>
            <a:r>
              <a:rPr lang="en-US" sz="2200" i="0" dirty="0">
                <a:solidFill>
                  <a:schemeClr val="accent6"/>
                </a:solidFill>
                <a:effectLst/>
                <a:latin typeface="Söhne"/>
              </a:rPr>
              <a:t>11 1000 1000</a:t>
            </a:r>
          </a:p>
          <a:p>
            <a:pPr algn="l"/>
            <a:r>
              <a:rPr lang="en-US" sz="2200" i="0" dirty="0">
                <a:solidFill>
                  <a:schemeClr val="accent6"/>
                </a:solidFill>
                <a:effectLst/>
                <a:latin typeface="Söhne"/>
              </a:rPr>
              <a:t>-&gt; Assign hexadecimal values: 3 8 8</a:t>
            </a:r>
          </a:p>
          <a:p>
            <a:pPr algn="l"/>
            <a:r>
              <a:rPr lang="en-US" sz="2200" i="0" dirty="0">
                <a:solidFill>
                  <a:schemeClr val="accent6"/>
                </a:solidFill>
                <a:effectLst/>
                <a:latin typeface="Söhne"/>
              </a:rPr>
              <a:t>-&gt; Write down the </a:t>
            </a:r>
            <a:r>
              <a:rPr lang="en-US" sz="2200" i="0" dirty="0">
                <a:solidFill>
                  <a:schemeClr val="accent1"/>
                </a:solidFill>
                <a:effectLst/>
                <a:latin typeface="Söhne"/>
              </a:rPr>
              <a:t>hexadecimal digits</a:t>
            </a:r>
            <a:r>
              <a:rPr lang="en-US" sz="2200" i="0" dirty="0">
                <a:solidFill>
                  <a:schemeClr val="accent6"/>
                </a:solidFill>
                <a:effectLst/>
                <a:latin typeface="Söhne"/>
              </a:rPr>
              <a:t>: </a:t>
            </a:r>
            <a:r>
              <a:rPr lang="en-US" sz="2200" i="0" dirty="0">
                <a:solidFill>
                  <a:schemeClr val="accent1"/>
                </a:solidFill>
                <a:effectLst/>
                <a:latin typeface="Söhne"/>
              </a:rPr>
              <a:t>388</a:t>
            </a:r>
          </a:p>
          <a:p>
            <a:pPr algn="l"/>
            <a:endParaRPr lang="en-US" sz="2200" dirty="0">
              <a:solidFill>
                <a:schemeClr val="accent6"/>
              </a:solidFill>
              <a:latin typeface="Söhne"/>
            </a:endParaRPr>
          </a:p>
          <a:p>
            <a:pPr algn="l"/>
            <a:r>
              <a:rPr lang="en-US" sz="2200" i="0" dirty="0">
                <a:solidFill>
                  <a:schemeClr val="accent6"/>
                </a:solidFill>
                <a:effectLst/>
                <a:latin typeface="Söhne"/>
              </a:rPr>
              <a:t>ii) -&gt; Group the binary digits into sets of three: 110 110 101</a:t>
            </a:r>
          </a:p>
          <a:p>
            <a:pPr algn="l"/>
            <a:r>
              <a:rPr lang="en-US" sz="2200" i="0" dirty="0">
                <a:solidFill>
                  <a:schemeClr val="accent6"/>
                </a:solidFill>
                <a:effectLst/>
                <a:latin typeface="Söhne"/>
              </a:rPr>
              <a:t>-&gt; Assign octal values: 6 6 5</a:t>
            </a:r>
          </a:p>
          <a:p>
            <a:pPr algn="l"/>
            <a:r>
              <a:rPr lang="en-US" sz="2200" i="0" dirty="0">
                <a:solidFill>
                  <a:schemeClr val="accent6"/>
                </a:solidFill>
                <a:effectLst/>
                <a:latin typeface="Söhne"/>
              </a:rPr>
              <a:t>-&gt; Write down the </a:t>
            </a:r>
            <a:r>
              <a:rPr lang="en-US" sz="2200" i="0" dirty="0">
                <a:solidFill>
                  <a:schemeClr val="accent1"/>
                </a:solidFill>
                <a:effectLst/>
                <a:latin typeface="Söhne"/>
              </a:rPr>
              <a:t>octal digits</a:t>
            </a:r>
            <a:r>
              <a:rPr lang="en-US" sz="2200" i="0" dirty="0">
                <a:solidFill>
                  <a:schemeClr val="accent6"/>
                </a:solidFill>
                <a:effectLst/>
                <a:latin typeface="Söhne"/>
              </a:rPr>
              <a:t>: </a:t>
            </a:r>
            <a:r>
              <a:rPr lang="en-US" sz="2200" i="0" dirty="0">
                <a:solidFill>
                  <a:schemeClr val="accent1"/>
                </a:solidFill>
                <a:effectLst/>
                <a:latin typeface="Söhne"/>
              </a:rPr>
              <a:t>665</a:t>
            </a:r>
          </a:p>
          <a:p>
            <a:pPr algn="l"/>
            <a:endParaRPr lang="en-US" sz="2200" dirty="0">
              <a:solidFill>
                <a:schemeClr val="accent6"/>
              </a:solidFill>
              <a:latin typeface="Söhne"/>
            </a:endParaRPr>
          </a:p>
          <a:p>
            <a:pPr algn="l"/>
            <a:r>
              <a:rPr lang="en-US" sz="2200" i="0" dirty="0">
                <a:solidFill>
                  <a:schemeClr val="accent6"/>
                </a:solidFill>
                <a:effectLst/>
                <a:latin typeface="Söhne"/>
              </a:rPr>
              <a:t>-&gt; Group the binary digits into sets of four: </a:t>
            </a:r>
            <a:r>
              <a:rPr lang="en-US" sz="2200" i="0" dirty="0">
                <a:solidFill>
                  <a:schemeClr val="accent1"/>
                </a:solidFill>
                <a:effectLst/>
                <a:latin typeface="Söhne"/>
              </a:rPr>
              <a:t>000</a:t>
            </a:r>
            <a:r>
              <a:rPr lang="en-US" sz="2200" i="0" dirty="0">
                <a:solidFill>
                  <a:schemeClr val="accent6"/>
                </a:solidFill>
                <a:effectLst/>
                <a:latin typeface="Söhne"/>
              </a:rPr>
              <a:t>1 1011 0101</a:t>
            </a:r>
          </a:p>
          <a:p>
            <a:pPr algn="l"/>
            <a:r>
              <a:rPr lang="en-US" sz="2200" i="0" dirty="0">
                <a:solidFill>
                  <a:schemeClr val="accent6"/>
                </a:solidFill>
                <a:effectLst/>
                <a:latin typeface="Söhne"/>
              </a:rPr>
              <a:t>-&gt; Assign hexadecimal values: 1 B 5</a:t>
            </a:r>
          </a:p>
          <a:p>
            <a:pPr algn="l"/>
            <a:r>
              <a:rPr lang="en-US" sz="2200" i="0" dirty="0">
                <a:solidFill>
                  <a:schemeClr val="accent6"/>
                </a:solidFill>
                <a:effectLst/>
                <a:latin typeface="Söhne"/>
              </a:rPr>
              <a:t>-&gt; Write down the </a:t>
            </a:r>
            <a:r>
              <a:rPr lang="en-US" sz="2200" i="0" dirty="0">
                <a:solidFill>
                  <a:schemeClr val="accent1"/>
                </a:solidFill>
                <a:effectLst/>
                <a:latin typeface="Söhne"/>
              </a:rPr>
              <a:t>hexadecimal digits</a:t>
            </a:r>
            <a:r>
              <a:rPr lang="en-US" sz="2200" i="0" dirty="0">
                <a:solidFill>
                  <a:schemeClr val="accent6"/>
                </a:solidFill>
                <a:effectLst/>
                <a:latin typeface="Söhne"/>
              </a:rPr>
              <a:t>: </a:t>
            </a:r>
            <a:r>
              <a:rPr lang="en-US" sz="2200" i="0" dirty="0">
                <a:solidFill>
                  <a:schemeClr val="accent1"/>
                </a:solidFill>
                <a:effectLst/>
                <a:latin typeface="Söhne"/>
              </a:rPr>
              <a:t>1B5</a:t>
            </a:r>
          </a:p>
          <a:p>
            <a:pPr algn="l"/>
            <a:endParaRPr lang="en-US" sz="2200" i="0" dirty="0">
              <a:solidFill>
                <a:schemeClr val="accent6"/>
              </a:solidFill>
              <a:effectLst/>
              <a:latin typeface="Söhne"/>
            </a:endParaRPr>
          </a:p>
        </p:txBody>
      </p:sp>
    </p:spTree>
    <p:extLst>
      <p:ext uri="{BB962C8B-B14F-4D97-AF65-F5344CB8AC3E}">
        <p14:creationId xmlns:p14="http://schemas.microsoft.com/office/powerpoint/2010/main" val="71697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6524863"/>
          </a:xfrm>
          <a:prstGeom prst="rect">
            <a:avLst/>
          </a:prstGeom>
          <a:noFill/>
        </p:spPr>
        <p:txBody>
          <a:bodyPr wrap="square">
            <a:spAutoFit/>
          </a:bodyPr>
          <a:lstStyle/>
          <a:p>
            <a:pPr algn="l"/>
            <a:r>
              <a:rPr lang="en-US" sz="2200" i="0" dirty="0">
                <a:solidFill>
                  <a:srgbClr val="FF0000"/>
                </a:solidFill>
                <a:effectLst/>
                <a:latin typeface="Söhne"/>
              </a:rPr>
              <a:t>8. 	Convert the following binary numbers into octal and hexadecimal numbers.</a:t>
            </a:r>
          </a:p>
          <a:p>
            <a:pPr algn="l"/>
            <a:r>
              <a:rPr lang="en-US" sz="2200" i="0" dirty="0">
                <a:solidFill>
                  <a:srgbClr val="FF0000"/>
                </a:solidFill>
                <a:effectLst/>
                <a:latin typeface="Söhne"/>
              </a:rPr>
              <a:t>	(</a:t>
            </a:r>
            <a:r>
              <a:rPr lang="en-US" sz="2200" i="0" dirty="0" err="1">
                <a:solidFill>
                  <a:srgbClr val="FF0000"/>
                </a:solidFill>
                <a:effectLst/>
                <a:latin typeface="Söhne"/>
              </a:rPr>
              <a:t>i</a:t>
            </a:r>
            <a:r>
              <a:rPr lang="en-US" sz="2200" i="0" dirty="0">
                <a:solidFill>
                  <a:srgbClr val="FF0000"/>
                </a:solidFill>
                <a:effectLst/>
                <a:latin typeface="Söhne"/>
              </a:rPr>
              <a:t>) 1110001000 	(ii) 110110101 	(iii) 1010100	(iv) 1010.1001</a:t>
            </a:r>
          </a:p>
          <a:p>
            <a:pPr algn="l"/>
            <a:r>
              <a:rPr lang="en-US" sz="2200" dirty="0">
                <a:solidFill>
                  <a:schemeClr val="accent6"/>
                </a:solidFill>
                <a:latin typeface="Söhne"/>
              </a:rPr>
              <a:t>Ans:</a:t>
            </a:r>
          </a:p>
          <a:p>
            <a:pPr algn="l"/>
            <a:r>
              <a:rPr lang="en-US" sz="2200" i="0" dirty="0">
                <a:solidFill>
                  <a:schemeClr val="accent6"/>
                </a:solidFill>
                <a:effectLst/>
                <a:latin typeface="Söhne"/>
              </a:rPr>
              <a:t>iii)-&gt; Group the binary digits into sets of three: </a:t>
            </a:r>
            <a:r>
              <a:rPr lang="en-US" sz="2200" i="0" dirty="0">
                <a:solidFill>
                  <a:schemeClr val="accent1"/>
                </a:solidFill>
                <a:effectLst/>
                <a:latin typeface="Söhne"/>
              </a:rPr>
              <a:t>00</a:t>
            </a:r>
            <a:r>
              <a:rPr lang="en-US" sz="2200" i="0" dirty="0">
                <a:solidFill>
                  <a:schemeClr val="accent6"/>
                </a:solidFill>
                <a:effectLst/>
                <a:latin typeface="Söhne"/>
              </a:rPr>
              <a:t>1 010 100</a:t>
            </a:r>
          </a:p>
          <a:p>
            <a:pPr algn="l"/>
            <a:r>
              <a:rPr lang="en-US" sz="2200" i="0" dirty="0">
                <a:solidFill>
                  <a:schemeClr val="accent6"/>
                </a:solidFill>
                <a:effectLst/>
                <a:latin typeface="Söhne"/>
              </a:rPr>
              <a:t>-&gt; Assign octal values: 1 2 4</a:t>
            </a:r>
          </a:p>
          <a:p>
            <a:pPr algn="l"/>
            <a:r>
              <a:rPr lang="en-US" sz="2200" i="0" dirty="0">
                <a:solidFill>
                  <a:schemeClr val="accent6"/>
                </a:solidFill>
                <a:effectLst/>
                <a:latin typeface="Söhne"/>
              </a:rPr>
              <a:t>-&gt; Write down the </a:t>
            </a:r>
            <a:r>
              <a:rPr lang="en-US" sz="2200" i="0" dirty="0">
                <a:solidFill>
                  <a:schemeClr val="accent1"/>
                </a:solidFill>
                <a:effectLst/>
                <a:latin typeface="Söhne"/>
              </a:rPr>
              <a:t>octal digits</a:t>
            </a:r>
            <a:r>
              <a:rPr lang="en-US" sz="2200" i="0" dirty="0">
                <a:solidFill>
                  <a:schemeClr val="accent6"/>
                </a:solidFill>
                <a:effectLst/>
                <a:latin typeface="Söhne"/>
              </a:rPr>
              <a:t>: </a:t>
            </a:r>
            <a:r>
              <a:rPr lang="en-US" sz="2200" i="0" dirty="0">
                <a:solidFill>
                  <a:schemeClr val="accent1"/>
                </a:solidFill>
                <a:effectLst/>
                <a:latin typeface="Söhne"/>
              </a:rPr>
              <a:t>124</a:t>
            </a:r>
          </a:p>
          <a:p>
            <a:pPr algn="l"/>
            <a:endParaRPr lang="en-US" sz="2200" dirty="0">
              <a:solidFill>
                <a:schemeClr val="accent6"/>
              </a:solidFill>
              <a:latin typeface="Söhne"/>
            </a:endParaRPr>
          </a:p>
          <a:p>
            <a:pPr algn="l"/>
            <a:r>
              <a:rPr lang="en-US" sz="2200" i="0" dirty="0">
                <a:solidFill>
                  <a:schemeClr val="accent6"/>
                </a:solidFill>
                <a:effectLst/>
                <a:latin typeface="Söhne"/>
              </a:rPr>
              <a:t>-&gt; Group the binary digits into sets of four: </a:t>
            </a:r>
            <a:r>
              <a:rPr lang="en-US" sz="2200" i="0" dirty="0">
                <a:solidFill>
                  <a:schemeClr val="accent1"/>
                </a:solidFill>
                <a:effectLst/>
                <a:latin typeface="Söhne"/>
              </a:rPr>
              <a:t>0</a:t>
            </a:r>
            <a:r>
              <a:rPr lang="en-US" sz="2200" i="0" dirty="0">
                <a:solidFill>
                  <a:schemeClr val="accent6"/>
                </a:solidFill>
                <a:effectLst/>
                <a:latin typeface="Söhne"/>
              </a:rPr>
              <a:t>101 0100</a:t>
            </a:r>
          </a:p>
          <a:p>
            <a:pPr algn="l"/>
            <a:r>
              <a:rPr lang="en-US" sz="2200" i="0" dirty="0">
                <a:solidFill>
                  <a:schemeClr val="accent6"/>
                </a:solidFill>
                <a:effectLst/>
                <a:latin typeface="Söhne"/>
              </a:rPr>
              <a:t>-&gt; Assign hexadecimal values: 5 4</a:t>
            </a:r>
          </a:p>
          <a:p>
            <a:pPr algn="l"/>
            <a:r>
              <a:rPr lang="en-US" sz="2200" i="0" dirty="0">
                <a:solidFill>
                  <a:schemeClr val="accent6"/>
                </a:solidFill>
                <a:effectLst/>
                <a:latin typeface="Söhne"/>
              </a:rPr>
              <a:t>-&gt; Write down the </a:t>
            </a:r>
            <a:r>
              <a:rPr lang="en-US" sz="2200" i="0" dirty="0">
                <a:solidFill>
                  <a:schemeClr val="accent1"/>
                </a:solidFill>
                <a:effectLst/>
                <a:latin typeface="Söhne"/>
              </a:rPr>
              <a:t>hexadecimal digits</a:t>
            </a:r>
            <a:r>
              <a:rPr lang="en-US" sz="2200" i="0" dirty="0">
                <a:solidFill>
                  <a:schemeClr val="accent6"/>
                </a:solidFill>
                <a:effectLst/>
                <a:latin typeface="Söhne"/>
              </a:rPr>
              <a:t>: </a:t>
            </a:r>
            <a:r>
              <a:rPr lang="en-US" sz="2200" i="0" dirty="0">
                <a:solidFill>
                  <a:schemeClr val="accent1"/>
                </a:solidFill>
                <a:effectLst/>
                <a:latin typeface="Söhne"/>
              </a:rPr>
              <a:t>54</a:t>
            </a:r>
          </a:p>
          <a:p>
            <a:pPr algn="l"/>
            <a:endParaRPr lang="en-US" sz="2200" dirty="0">
              <a:solidFill>
                <a:schemeClr val="accent6"/>
              </a:solidFill>
              <a:latin typeface="Söhne"/>
            </a:endParaRPr>
          </a:p>
          <a:p>
            <a:pPr algn="l"/>
            <a:r>
              <a:rPr lang="en-US" sz="2200" i="0" dirty="0">
                <a:solidFill>
                  <a:schemeClr val="accent6"/>
                </a:solidFill>
                <a:effectLst/>
                <a:latin typeface="Söhne"/>
              </a:rPr>
              <a:t>iv) -&gt; Group the binary digits into sets of three: 1 010  .  100 1</a:t>
            </a:r>
            <a:r>
              <a:rPr lang="en-US" sz="2200" i="0" dirty="0">
                <a:solidFill>
                  <a:schemeClr val="accent1"/>
                </a:solidFill>
                <a:effectLst/>
                <a:latin typeface="Söhne"/>
              </a:rPr>
              <a:t>00</a:t>
            </a:r>
          </a:p>
          <a:p>
            <a:pPr algn="l"/>
            <a:r>
              <a:rPr lang="en-US" sz="2200" i="0" dirty="0">
                <a:solidFill>
                  <a:schemeClr val="accent6"/>
                </a:solidFill>
                <a:effectLst/>
                <a:latin typeface="Söhne"/>
              </a:rPr>
              <a:t>-&gt; Assign octal values: 1 2 . 4 4</a:t>
            </a:r>
          </a:p>
          <a:p>
            <a:pPr algn="l"/>
            <a:r>
              <a:rPr lang="en-US" sz="2200" i="0" dirty="0">
                <a:solidFill>
                  <a:schemeClr val="accent6"/>
                </a:solidFill>
                <a:effectLst/>
                <a:latin typeface="Söhne"/>
              </a:rPr>
              <a:t>-&gt; Write down the </a:t>
            </a:r>
            <a:r>
              <a:rPr lang="en-US" sz="2200" i="0" dirty="0">
                <a:solidFill>
                  <a:schemeClr val="accent1"/>
                </a:solidFill>
                <a:effectLst/>
                <a:latin typeface="Söhne"/>
              </a:rPr>
              <a:t>octal digits</a:t>
            </a:r>
            <a:r>
              <a:rPr lang="en-US" sz="2200" i="0">
                <a:solidFill>
                  <a:schemeClr val="accent6"/>
                </a:solidFill>
                <a:effectLst/>
                <a:latin typeface="Söhne"/>
              </a:rPr>
              <a:t>: </a:t>
            </a:r>
            <a:r>
              <a:rPr lang="en-US" sz="2200" i="0">
                <a:solidFill>
                  <a:schemeClr val="accent1"/>
                </a:solidFill>
                <a:effectLst/>
                <a:latin typeface="Söhne"/>
              </a:rPr>
              <a:t>12.44</a:t>
            </a:r>
            <a:endParaRPr lang="en-US" sz="2200" i="0" dirty="0">
              <a:solidFill>
                <a:schemeClr val="accent1"/>
              </a:solidFill>
              <a:effectLst/>
              <a:latin typeface="Söhne"/>
            </a:endParaRPr>
          </a:p>
          <a:p>
            <a:pPr algn="l"/>
            <a:endParaRPr lang="en-US" sz="2200" dirty="0">
              <a:solidFill>
                <a:schemeClr val="accent6"/>
              </a:solidFill>
              <a:latin typeface="Söhne"/>
            </a:endParaRPr>
          </a:p>
          <a:p>
            <a:pPr algn="l"/>
            <a:r>
              <a:rPr lang="en-US" sz="2200" i="0" dirty="0">
                <a:solidFill>
                  <a:schemeClr val="accent6"/>
                </a:solidFill>
                <a:effectLst/>
                <a:latin typeface="Söhne"/>
              </a:rPr>
              <a:t>-&gt; Group the binary digits into sets of four:  1010 .  1001</a:t>
            </a:r>
          </a:p>
          <a:p>
            <a:pPr algn="l"/>
            <a:r>
              <a:rPr lang="en-US" sz="2200" i="0" dirty="0">
                <a:solidFill>
                  <a:schemeClr val="accent6"/>
                </a:solidFill>
                <a:effectLst/>
                <a:latin typeface="Söhne"/>
              </a:rPr>
              <a:t>-&gt; Assign hexadecimal values: A 9</a:t>
            </a:r>
          </a:p>
          <a:p>
            <a:pPr algn="l"/>
            <a:r>
              <a:rPr lang="en-US" sz="2200" i="0" dirty="0">
                <a:solidFill>
                  <a:schemeClr val="accent6"/>
                </a:solidFill>
                <a:effectLst/>
                <a:latin typeface="Söhne"/>
              </a:rPr>
              <a:t>-&gt; Write down the </a:t>
            </a:r>
            <a:r>
              <a:rPr lang="en-US" sz="2200" i="0" dirty="0">
                <a:solidFill>
                  <a:schemeClr val="accent1"/>
                </a:solidFill>
                <a:effectLst/>
                <a:latin typeface="Söhne"/>
              </a:rPr>
              <a:t>hexadecimal digits</a:t>
            </a:r>
            <a:r>
              <a:rPr lang="en-US" sz="2200" i="0" dirty="0">
                <a:solidFill>
                  <a:schemeClr val="accent6"/>
                </a:solidFill>
                <a:effectLst/>
                <a:latin typeface="Söhne"/>
              </a:rPr>
              <a:t>: </a:t>
            </a:r>
            <a:r>
              <a:rPr lang="en-US" sz="2200" i="0" dirty="0">
                <a:solidFill>
                  <a:schemeClr val="accent1"/>
                </a:solidFill>
                <a:effectLst/>
                <a:latin typeface="Söhne"/>
              </a:rPr>
              <a:t>A9</a:t>
            </a:r>
          </a:p>
          <a:p>
            <a:pPr algn="l"/>
            <a:endParaRPr lang="en-US" sz="2200" i="0" dirty="0">
              <a:solidFill>
                <a:schemeClr val="accent6"/>
              </a:solidFill>
              <a:effectLst/>
              <a:latin typeface="Söhne"/>
            </a:endParaRPr>
          </a:p>
        </p:txBody>
      </p:sp>
    </p:spTree>
    <p:extLst>
      <p:ext uri="{BB962C8B-B14F-4D97-AF65-F5344CB8AC3E}">
        <p14:creationId xmlns:p14="http://schemas.microsoft.com/office/powerpoint/2010/main" val="1714252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448900"/>
            <a:ext cx="11707588" cy="1446550"/>
          </a:xfrm>
          <a:prstGeom prst="rect">
            <a:avLst/>
          </a:prstGeom>
          <a:noFill/>
        </p:spPr>
        <p:txBody>
          <a:bodyPr wrap="square">
            <a:spAutoFit/>
          </a:bodyPr>
          <a:lstStyle/>
          <a:p>
            <a:pPr algn="l"/>
            <a:r>
              <a:rPr lang="en-US" sz="2200" i="0" dirty="0">
                <a:solidFill>
                  <a:srgbClr val="FF0000"/>
                </a:solidFill>
                <a:effectLst/>
                <a:latin typeface="Söhne"/>
              </a:rPr>
              <a:t>9. 	Write binary equivalent of the following octal numbers.</a:t>
            </a:r>
          </a:p>
          <a:p>
            <a:pPr algn="l"/>
            <a:r>
              <a:rPr lang="en-US" sz="2200" i="0" dirty="0">
                <a:solidFill>
                  <a:srgbClr val="FF0000"/>
                </a:solidFill>
                <a:effectLst/>
                <a:latin typeface="Söhne"/>
              </a:rPr>
              <a:t> 	(</a:t>
            </a:r>
            <a:r>
              <a:rPr lang="en-US" sz="2200" i="0" dirty="0" err="1">
                <a:solidFill>
                  <a:srgbClr val="FF0000"/>
                </a:solidFill>
                <a:effectLst/>
                <a:latin typeface="Söhne"/>
              </a:rPr>
              <a:t>i</a:t>
            </a:r>
            <a:r>
              <a:rPr lang="en-US" sz="2200" i="0" dirty="0">
                <a:solidFill>
                  <a:srgbClr val="FF0000"/>
                </a:solidFill>
                <a:effectLst/>
                <a:latin typeface="Söhne"/>
              </a:rPr>
              <a:t>) 2306 	(ii) 5610 	(iii) 742 		(iv) 65.203</a:t>
            </a:r>
          </a:p>
          <a:p>
            <a:pPr algn="l"/>
            <a:r>
              <a:rPr lang="en-US" sz="2200" i="0" dirty="0">
                <a:solidFill>
                  <a:srgbClr val="FF0000"/>
                </a:solidFill>
                <a:effectLst/>
                <a:latin typeface="Söhne"/>
              </a:rPr>
              <a:t>10. 	Write binary representation of the following hexadecimal numbers.</a:t>
            </a:r>
          </a:p>
          <a:p>
            <a:pPr algn="l"/>
            <a:r>
              <a:rPr lang="en-US" sz="2200" i="0" dirty="0">
                <a:solidFill>
                  <a:srgbClr val="FF0000"/>
                </a:solidFill>
                <a:effectLst/>
                <a:latin typeface="Söhne"/>
              </a:rPr>
              <a:t> 	(</a:t>
            </a:r>
            <a:r>
              <a:rPr lang="en-US" sz="2200" i="0" dirty="0" err="1">
                <a:solidFill>
                  <a:srgbClr val="FF0000"/>
                </a:solidFill>
                <a:effectLst/>
                <a:latin typeface="Söhne"/>
              </a:rPr>
              <a:t>i</a:t>
            </a:r>
            <a:r>
              <a:rPr lang="en-US" sz="2200" i="0" dirty="0">
                <a:solidFill>
                  <a:srgbClr val="FF0000"/>
                </a:solidFill>
                <a:effectLst/>
                <a:latin typeface="Söhne"/>
              </a:rPr>
              <a:t>) 4026 	(ii) BCA1 	(iii) 98E 		(iv) 132.45</a:t>
            </a:r>
          </a:p>
        </p:txBody>
      </p:sp>
    </p:spTree>
    <p:extLst>
      <p:ext uri="{BB962C8B-B14F-4D97-AF65-F5344CB8AC3E}">
        <p14:creationId xmlns:p14="http://schemas.microsoft.com/office/powerpoint/2010/main" val="743482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4" y="3784918"/>
            <a:ext cx="6220277" cy="1119591"/>
          </a:xfrm>
        </p:spPr>
        <p:txBody>
          <a:bodyPr>
            <a:normAutofit/>
          </a:bodyPr>
          <a:lstStyle/>
          <a:p>
            <a:r>
              <a:rPr lang="en-US" dirty="0"/>
              <a:t>Saroj Kumar Jha​</a:t>
            </a:r>
          </a:p>
          <a:p>
            <a:r>
              <a:rPr lang="en-US" dirty="0"/>
              <a:t>srojkrjha@gmail.com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73233" y="794332"/>
            <a:ext cx="10608904" cy="1566314"/>
          </a:xfrm>
        </p:spPr>
        <p:txBody>
          <a:bodyPr vert="horz" lIns="91440" tIns="45720" rIns="91440" bIns="45720" rtlCol="0" anchor="t">
            <a:noAutofit/>
          </a:bodyPr>
          <a:lstStyle/>
          <a:p>
            <a:pPr algn="l"/>
            <a:r>
              <a:rPr lang="en-US" sz="2400" b="1" i="0" dirty="0">
                <a:solidFill>
                  <a:srgbClr val="374151"/>
                </a:solidFill>
                <a:effectLst/>
                <a:latin typeface="Söhne"/>
              </a:rPr>
              <a:t>A number system is a mathematical system used to represent and manipulate numbers. It provides a way to express quantities and perform arithmetic operations. The most used number system is the </a:t>
            </a:r>
            <a:r>
              <a:rPr lang="en-US" sz="2400" b="1" i="0" dirty="0">
                <a:solidFill>
                  <a:srgbClr val="FF0000"/>
                </a:solidFill>
                <a:effectLst/>
                <a:latin typeface="Söhne"/>
              </a:rPr>
              <a:t>decimal system</a:t>
            </a:r>
            <a:r>
              <a:rPr lang="en-US" sz="2400" b="1" i="0" dirty="0">
                <a:solidFill>
                  <a:srgbClr val="374151"/>
                </a:solidFill>
                <a:effectLst/>
                <a:latin typeface="Söhne"/>
              </a:rPr>
              <a:t>, also known as the </a:t>
            </a:r>
            <a:r>
              <a:rPr lang="en-US" sz="2400" b="1" i="0" dirty="0">
                <a:solidFill>
                  <a:srgbClr val="FF0000"/>
                </a:solidFill>
                <a:effectLst/>
                <a:latin typeface="Söhne"/>
              </a:rPr>
              <a:t>base-10 system</a:t>
            </a:r>
            <a:r>
              <a:rPr lang="en-US" sz="2400" b="1" i="0" dirty="0">
                <a:solidFill>
                  <a:srgbClr val="374151"/>
                </a:solidFill>
                <a:effectLst/>
                <a:latin typeface="Söhne"/>
              </a:rPr>
              <a:t>, which uses ten digits (0-9) to represent numbers.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Number System</a:t>
            </a:r>
          </a:p>
        </p:txBody>
      </p:sp>
      <p:sp>
        <p:nvSpPr>
          <p:cNvPr id="7" name="TextBox 6">
            <a:extLst>
              <a:ext uri="{FF2B5EF4-FFF2-40B4-BE49-F238E27FC236}">
                <a16:creationId xmlns:a16="http://schemas.microsoft.com/office/drawing/2014/main" id="{CF70DABC-6734-25E1-D100-D32F27185256}"/>
              </a:ext>
            </a:extLst>
          </p:cNvPr>
          <p:cNvSpPr txBox="1"/>
          <p:nvPr/>
        </p:nvSpPr>
        <p:spPr>
          <a:xfrm>
            <a:off x="373233" y="2244814"/>
            <a:ext cx="11159404" cy="3785652"/>
          </a:xfrm>
          <a:prstGeom prst="rect">
            <a:avLst/>
          </a:prstGeom>
          <a:noFill/>
        </p:spPr>
        <p:txBody>
          <a:bodyPr wrap="square">
            <a:spAutoFit/>
          </a:bodyPr>
          <a:lstStyle/>
          <a:p>
            <a:pPr algn="l"/>
            <a:r>
              <a:rPr lang="en-US" sz="2400" b="1" i="0" dirty="0">
                <a:solidFill>
                  <a:srgbClr val="FF0000"/>
                </a:solidFill>
                <a:effectLst/>
                <a:latin typeface="Söhne"/>
              </a:rPr>
              <a:t>Binary System (Base-2): </a:t>
            </a:r>
            <a:r>
              <a:rPr lang="en-US" sz="2400" b="1" i="0" dirty="0">
                <a:solidFill>
                  <a:srgbClr val="374151"/>
                </a:solidFill>
                <a:effectLst/>
                <a:latin typeface="Söhne"/>
              </a:rPr>
              <a:t>The binary system uses only two digits, 0 and 1. It is widely used in computer systems and digital electronics because it directly corresponds to the on/off states of electronic switches.</a:t>
            </a:r>
          </a:p>
          <a:p>
            <a:pPr algn="l"/>
            <a:r>
              <a:rPr lang="en-US" sz="2400" b="1" i="0" dirty="0">
                <a:solidFill>
                  <a:srgbClr val="FF0000"/>
                </a:solidFill>
                <a:effectLst/>
                <a:latin typeface="Söhne"/>
              </a:rPr>
              <a:t>Octal System (Base-8): </a:t>
            </a:r>
            <a:r>
              <a:rPr lang="en-US" sz="2400" b="1" i="0" dirty="0">
                <a:solidFill>
                  <a:srgbClr val="374151"/>
                </a:solidFill>
                <a:effectLst/>
                <a:latin typeface="Söhne"/>
              </a:rPr>
              <a:t>The octal system uses eight digits, 0 to 7. It is used in some computer programming and system permissions because it provides a more compact representation than binary.</a:t>
            </a:r>
          </a:p>
          <a:p>
            <a:pPr algn="l"/>
            <a:r>
              <a:rPr lang="en-US" sz="2400" b="1" i="0" dirty="0">
                <a:solidFill>
                  <a:srgbClr val="FF0000"/>
                </a:solidFill>
                <a:effectLst/>
                <a:latin typeface="Söhne"/>
              </a:rPr>
              <a:t>Hexadecimal System (Base-16): </a:t>
            </a:r>
            <a:r>
              <a:rPr lang="en-US" sz="2400" b="1" i="0" dirty="0">
                <a:solidFill>
                  <a:srgbClr val="374151"/>
                </a:solidFill>
                <a:effectLst/>
                <a:latin typeface="Söhne"/>
              </a:rPr>
              <a:t>The hexadecimal system uses sixteen digits, 0 to 9 and A to F, where A represents 10, B represents 11, and so on up to F representing 15. It is commonly used in computer programming and digital systems to represent binary values more concisely.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ABD7950-5ECB-A60A-919B-D698E18CE58D}"/>
                  </a:ext>
                </a:extLst>
              </p14:cNvPr>
              <p14:cNvContentPartPr/>
              <p14:nvPr/>
            </p14:nvContentPartPr>
            <p14:xfrm>
              <a:off x="156600" y="1751400"/>
              <a:ext cx="10742400" cy="4363200"/>
            </p14:xfrm>
          </p:contentPart>
        </mc:Choice>
        <mc:Fallback>
          <p:pic>
            <p:nvPicPr>
              <p:cNvPr id="2" name="Ink 1">
                <a:extLst>
                  <a:ext uri="{FF2B5EF4-FFF2-40B4-BE49-F238E27FC236}">
                    <a16:creationId xmlns:a16="http://schemas.microsoft.com/office/drawing/2014/main" id="{BABD7950-5ECB-A60A-919B-D698E18CE58D}"/>
                  </a:ext>
                </a:extLst>
              </p:cNvPr>
              <p:cNvPicPr/>
              <p:nvPr/>
            </p:nvPicPr>
            <p:blipFill>
              <a:blip r:embed="rId3"/>
              <a:stretch>
                <a:fillRect/>
              </a:stretch>
            </p:blipFill>
            <p:spPr>
              <a:xfrm>
                <a:off x="147240" y="1742040"/>
                <a:ext cx="10761120" cy="4381920"/>
              </a:xfrm>
              <a:prstGeom prst="rect">
                <a:avLst/>
              </a:prstGeom>
            </p:spPr>
          </p:pic>
        </mc:Fallback>
      </mc:AlternateContent>
    </p:spTree>
    <p:extLst>
      <p:ext uri="{BB962C8B-B14F-4D97-AF65-F5344CB8AC3E}">
        <p14:creationId xmlns:p14="http://schemas.microsoft.com/office/powerpoint/2010/main" val="382283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Binary 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26265" y="528296"/>
            <a:ext cx="11584733" cy="5632311"/>
          </a:xfrm>
          <a:prstGeom prst="rect">
            <a:avLst/>
          </a:prstGeom>
          <a:noFill/>
        </p:spPr>
        <p:txBody>
          <a:bodyPr wrap="square">
            <a:spAutoFit/>
          </a:bodyPr>
          <a:lstStyle/>
          <a:p>
            <a:pPr algn="l"/>
            <a:r>
              <a:rPr lang="en-US" sz="2000" b="1" i="0" dirty="0">
                <a:solidFill>
                  <a:srgbClr val="FF0000"/>
                </a:solidFill>
                <a:effectLst/>
                <a:latin typeface="Söhne"/>
              </a:rPr>
              <a:t>The binary system</a:t>
            </a:r>
            <a:r>
              <a:rPr lang="en-US" sz="2000" b="1" i="0" dirty="0">
                <a:solidFill>
                  <a:srgbClr val="374151"/>
                </a:solidFill>
                <a:effectLst/>
                <a:latin typeface="Söhne"/>
              </a:rPr>
              <a:t>, also known as the base-2 system, uses only two digits: 0 and 1. </a:t>
            </a:r>
            <a:r>
              <a:rPr lang="en-US" sz="2000" b="1" i="0" dirty="0">
                <a:solidFill>
                  <a:srgbClr val="7030A0"/>
                </a:solidFill>
                <a:effectLst/>
                <a:latin typeface="Söhne"/>
              </a:rPr>
              <a:t>Each digit's position in a binary number represents a power of 2.</a:t>
            </a:r>
          </a:p>
          <a:p>
            <a:pPr algn="l"/>
            <a:r>
              <a:rPr lang="en-US" sz="2000" b="1" i="0" dirty="0">
                <a:solidFill>
                  <a:srgbClr val="374151"/>
                </a:solidFill>
                <a:effectLst/>
                <a:latin typeface="Söhne"/>
              </a:rPr>
              <a:t>Let's take an example and convert a decimal number to binary.</a:t>
            </a:r>
          </a:p>
          <a:p>
            <a:pPr algn="l"/>
            <a:r>
              <a:rPr lang="en-US" sz="2000" b="1" i="0" dirty="0">
                <a:solidFill>
                  <a:srgbClr val="374151"/>
                </a:solidFill>
                <a:effectLst/>
                <a:latin typeface="Söhne"/>
              </a:rPr>
              <a:t>Example: </a:t>
            </a:r>
            <a:r>
              <a:rPr lang="en-US" sz="2000" b="1" i="0" dirty="0">
                <a:solidFill>
                  <a:srgbClr val="FF0000"/>
                </a:solidFill>
                <a:effectLst/>
                <a:latin typeface="Söhne"/>
              </a:rPr>
              <a:t>Let's convert the decimal number 25 to binary.</a:t>
            </a:r>
          </a:p>
          <a:p>
            <a:pPr algn="l"/>
            <a:r>
              <a:rPr lang="en-US" sz="2000" b="1" i="0" dirty="0">
                <a:solidFill>
                  <a:srgbClr val="374151"/>
                </a:solidFill>
                <a:effectLst/>
                <a:latin typeface="Söhne"/>
              </a:rPr>
              <a:t>To convert a decimal number to binary, we </a:t>
            </a:r>
            <a:r>
              <a:rPr lang="en-US" sz="2000" b="1" i="0" dirty="0">
                <a:solidFill>
                  <a:srgbClr val="7030A0"/>
                </a:solidFill>
                <a:effectLst/>
                <a:latin typeface="Söhne"/>
              </a:rPr>
              <a:t>divide the decimal number by 2 repeatedly and keep track of the remainders. </a:t>
            </a:r>
            <a:r>
              <a:rPr lang="en-US" sz="2000" b="1" i="0" dirty="0">
                <a:solidFill>
                  <a:srgbClr val="374151"/>
                </a:solidFill>
                <a:effectLst/>
                <a:latin typeface="Söhne"/>
              </a:rPr>
              <a:t>We continue dividing until we reach zero.</a:t>
            </a:r>
          </a:p>
          <a:p>
            <a:pPr algn="l"/>
            <a:r>
              <a:rPr lang="en-US" sz="2000" b="1" i="0" dirty="0">
                <a:solidFill>
                  <a:srgbClr val="374151"/>
                </a:solidFill>
                <a:effectLst/>
                <a:latin typeface="Söhne"/>
              </a:rPr>
              <a:t>Here's the step-by-step process:</a:t>
            </a:r>
          </a:p>
          <a:p>
            <a:pPr marL="800100" lvl="1" indent="-342900">
              <a:buFont typeface="Arial" panose="020B0604020202020204" pitchFamily="34" charset="0"/>
              <a:buChar char="•"/>
            </a:pPr>
            <a:r>
              <a:rPr lang="en-US" sz="2000" b="1" i="0" dirty="0">
                <a:solidFill>
                  <a:schemeClr val="accent1"/>
                </a:solidFill>
                <a:effectLst/>
                <a:latin typeface="Söhne"/>
              </a:rPr>
              <a:t>Start with the decimal number 25.</a:t>
            </a:r>
          </a:p>
          <a:p>
            <a:pPr marL="800100" lvl="1" indent="-342900">
              <a:buFont typeface="Arial" panose="020B0604020202020204" pitchFamily="34" charset="0"/>
              <a:buChar char="•"/>
            </a:pPr>
            <a:r>
              <a:rPr lang="en-US" sz="2000" b="1" i="0" dirty="0">
                <a:solidFill>
                  <a:schemeClr val="accent1"/>
                </a:solidFill>
                <a:effectLst/>
                <a:latin typeface="Söhne"/>
              </a:rPr>
              <a:t>Divide 25 by 2: 25 ÷ 2 = 12 remainder 1. Write down the remainder (1) as the rightmost digit of the binary number.</a:t>
            </a:r>
          </a:p>
          <a:p>
            <a:pPr marL="800100" lvl="1" indent="-342900">
              <a:buFont typeface="Arial" panose="020B0604020202020204" pitchFamily="34" charset="0"/>
              <a:buChar char="•"/>
            </a:pPr>
            <a:r>
              <a:rPr lang="en-US" sz="2000" b="1" i="0" dirty="0">
                <a:solidFill>
                  <a:schemeClr val="accent1"/>
                </a:solidFill>
                <a:effectLst/>
                <a:latin typeface="Söhne"/>
              </a:rPr>
              <a:t>Divide 12 by 2: 12 ÷ 2 = 6 remainder 0. Write down the remainder (0) as the next digit to the left.</a:t>
            </a:r>
          </a:p>
          <a:p>
            <a:pPr marL="800100" lvl="1" indent="-342900">
              <a:buFont typeface="Arial" panose="020B0604020202020204" pitchFamily="34" charset="0"/>
              <a:buChar char="•"/>
            </a:pPr>
            <a:r>
              <a:rPr lang="en-US" sz="2000" b="1" i="0" dirty="0">
                <a:solidFill>
                  <a:schemeClr val="accent1"/>
                </a:solidFill>
                <a:effectLst/>
                <a:latin typeface="Söhne"/>
              </a:rPr>
              <a:t>Divide 6 by 2: 6 ÷ 2 = 3 remainder 0. Write down the remainder (0) to the left.</a:t>
            </a:r>
          </a:p>
          <a:p>
            <a:pPr marL="800100" lvl="1" indent="-342900">
              <a:buFont typeface="Arial" panose="020B0604020202020204" pitchFamily="34" charset="0"/>
              <a:buChar char="•"/>
            </a:pPr>
            <a:r>
              <a:rPr lang="en-US" sz="2000" b="1" i="0" dirty="0">
                <a:solidFill>
                  <a:schemeClr val="accent1"/>
                </a:solidFill>
                <a:effectLst/>
                <a:latin typeface="Söhne"/>
              </a:rPr>
              <a:t>Divide 3 by 2: 3 ÷ 2 = 1 remainder 1. Write down the remainder (1) to the left.</a:t>
            </a:r>
          </a:p>
          <a:p>
            <a:pPr marL="800100" lvl="1" indent="-342900">
              <a:buFont typeface="Arial" panose="020B0604020202020204" pitchFamily="34" charset="0"/>
              <a:buChar char="•"/>
            </a:pPr>
            <a:r>
              <a:rPr lang="en-US" sz="2000" b="1" i="0" dirty="0">
                <a:solidFill>
                  <a:schemeClr val="accent1"/>
                </a:solidFill>
                <a:effectLst/>
                <a:latin typeface="Söhne"/>
              </a:rPr>
              <a:t>Divide 1 by 2: 1 ÷ 2 = 0 remainder 1. Write down the remainder (1) to the left.</a:t>
            </a:r>
          </a:p>
          <a:p>
            <a:pPr marL="800100" lvl="1" indent="-342900">
              <a:buFont typeface="Arial" panose="020B0604020202020204" pitchFamily="34" charset="0"/>
              <a:buChar char="•"/>
            </a:pPr>
            <a:r>
              <a:rPr lang="en-US" sz="2000" b="1" i="0" dirty="0">
                <a:solidFill>
                  <a:srgbClr val="374151"/>
                </a:solidFill>
                <a:effectLst/>
                <a:latin typeface="Söhne"/>
              </a:rPr>
              <a:t>Since we have reached zero, we stop dividing.</a:t>
            </a:r>
          </a:p>
          <a:p>
            <a:pPr algn="l"/>
            <a:r>
              <a:rPr lang="en-US" sz="2000" b="1" i="0" dirty="0">
                <a:solidFill>
                  <a:srgbClr val="374151"/>
                </a:solidFill>
                <a:effectLst/>
                <a:latin typeface="Söhne"/>
              </a:rPr>
              <a:t>The remainders we obtained while dividing are read from bottom to top, giving us the binary representation of 25: </a:t>
            </a:r>
            <a:r>
              <a:rPr lang="en-US" sz="2000" b="1" i="0" dirty="0">
                <a:solidFill>
                  <a:srgbClr val="C00000"/>
                </a:solidFill>
                <a:effectLst/>
                <a:latin typeface="Söhne"/>
              </a:rPr>
              <a:t>25(decimal) = 11001(binary)</a:t>
            </a:r>
          </a:p>
          <a:p>
            <a:pPr algn="l"/>
            <a:r>
              <a:rPr lang="en-US" sz="2000" b="1" i="0" dirty="0">
                <a:solidFill>
                  <a:srgbClr val="374151"/>
                </a:solidFill>
                <a:effectLst/>
                <a:latin typeface="Söhne"/>
              </a:rPr>
              <a:t>So, the binary representation of the decimal number 25 is 11001.</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48FBA25-6EFE-190E-A203-7BDF699B9470}"/>
                  </a:ext>
                </a:extLst>
              </p14:cNvPr>
              <p14:cNvContentPartPr/>
              <p14:nvPr/>
            </p14:nvContentPartPr>
            <p14:xfrm>
              <a:off x="4258080" y="766800"/>
              <a:ext cx="7432920" cy="5213160"/>
            </p14:xfrm>
          </p:contentPart>
        </mc:Choice>
        <mc:Fallback>
          <p:pic>
            <p:nvPicPr>
              <p:cNvPr id="2" name="Ink 1">
                <a:extLst>
                  <a:ext uri="{FF2B5EF4-FFF2-40B4-BE49-F238E27FC236}">
                    <a16:creationId xmlns:a16="http://schemas.microsoft.com/office/drawing/2014/main" id="{F48FBA25-6EFE-190E-A203-7BDF699B9470}"/>
                  </a:ext>
                </a:extLst>
              </p:cNvPr>
              <p:cNvPicPr/>
              <p:nvPr/>
            </p:nvPicPr>
            <p:blipFill>
              <a:blip r:embed="rId3"/>
              <a:stretch>
                <a:fillRect/>
              </a:stretch>
            </p:blipFill>
            <p:spPr>
              <a:xfrm>
                <a:off x="4248720" y="757440"/>
                <a:ext cx="7451640" cy="5231880"/>
              </a:xfrm>
              <a:prstGeom prst="rect">
                <a:avLst/>
              </a:prstGeom>
            </p:spPr>
          </p:pic>
        </mc:Fallback>
      </mc:AlternateContent>
    </p:spTree>
    <p:extLst>
      <p:ext uri="{BB962C8B-B14F-4D97-AF65-F5344CB8AC3E}">
        <p14:creationId xmlns:p14="http://schemas.microsoft.com/office/powerpoint/2010/main" val="24272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Binary 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26265" y="528296"/>
            <a:ext cx="11584733" cy="5016758"/>
          </a:xfrm>
          <a:prstGeom prst="rect">
            <a:avLst/>
          </a:prstGeom>
          <a:noFill/>
        </p:spPr>
        <p:txBody>
          <a:bodyPr wrap="square">
            <a:spAutoFit/>
          </a:bodyPr>
          <a:lstStyle/>
          <a:p>
            <a:pPr algn="l"/>
            <a:r>
              <a:rPr lang="en-US" sz="2000" b="1" i="0" dirty="0">
                <a:solidFill>
                  <a:srgbClr val="C00000"/>
                </a:solidFill>
                <a:effectLst/>
                <a:latin typeface="Söhne"/>
              </a:rPr>
              <a:t>To convert a binary number to decimal</a:t>
            </a:r>
            <a:r>
              <a:rPr lang="en-US" sz="2000" b="1" i="0" dirty="0">
                <a:solidFill>
                  <a:srgbClr val="374151"/>
                </a:solidFill>
                <a:effectLst/>
                <a:latin typeface="Söhne"/>
              </a:rPr>
              <a:t>, you need to understand the </a:t>
            </a:r>
            <a:r>
              <a:rPr lang="en-US" sz="2000" b="1" i="0" dirty="0">
                <a:solidFill>
                  <a:srgbClr val="C00000"/>
                </a:solidFill>
                <a:effectLst/>
                <a:latin typeface="Söhne"/>
              </a:rPr>
              <a:t>positional value </a:t>
            </a:r>
            <a:r>
              <a:rPr lang="en-US" sz="2000" b="1" i="0" dirty="0">
                <a:solidFill>
                  <a:srgbClr val="374151"/>
                </a:solidFill>
                <a:effectLst/>
                <a:latin typeface="Söhne"/>
              </a:rPr>
              <a:t>of each digit in the binary system.</a:t>
            </a:r>
          </a:p>
          <a:p>
            <a:pPr algn="l"/>
            <a:r>
              <a:rPr lang="en-US" sz="2000" b="1" i="0" dirty="0">
                <a:solidFill>
                  <a:srgbClr val="374151"/>
                </a:solidFill>
                <a:effectLst/>
                <a:latin typeface="Söhne"/>
              </a:rPr>
              <a:t>Here's an example to convert a binary number to decimal:</a:t>
            </a:r>
          </a:p>
          <a:p>
            <a:pPr algn="l"/>
            <a:r>
              <a:rPr lang="en-US" sz="2000" b="1" i="0" dirty="0">
                <a:solidFill>
                  <a:schemeClr val="accent1"/>
                </a:solidFill>
                <a:effectLst/>
                <a:latin typeface="Söhne"/>
              </a:rPr>
              <a:t>Example</a:t>
            </a:r>
            <a:r>
              <a:rPr lang="en-US" sz="2000" b="1" i="0" dirty="0">
                <a:solidFill>
                  <a:srgbClr val="374151"/>
                </a:solidFill>
                <a:effectLst/>
                <a:latin typeface="Söhne"/>
              </a:rPr>
              <a:t>: </a:t>
            </a:r>
            <a:r>
              <a:rPr lang="en-US" sz="2000" b="1" i="0" dirty="0">
                <a:solidFill>
                  <a:srgbClr val="C00000"/>
                </a:solidFill>
                <a:effectLst/>
                <a:latin typeface="Söhne"/>
              </a:rPr>
              <a:t>Let's convert the binary number 10110 to decimal.</a:t>
            </a:r>
          </a:p>
          <a:p>
            <a:pPr algn="l"/>
            <a:r>
              <a:rPr lang="en-US" sz="2000" b="1" i="0" dirty="0">
                <a:solidFill>
                  <a:srgbClr val="374151"/>
                </a:solidFill>
                <a:effectLst/>
                <a:latin typeface="Söhne"/>
              </a:rPr>
              <a:t>To convert a binary number to decimal, you need to multiply each digit by the corresponding </a:t>
            </a:r>
            <a:r>
              <a:rPr lang="en-US" sz="2000" b="1" i="0" dirty="0">
                <a:solidFill>
                  <a:schemeClr val="accent1"/>
                </a:solidFill>
                <a:effectLst/>
                <a:latin typeface="Söhne"/>
              </a:rPr>
              <a:t>power of 2 </a:t>
            </a:r>
            <a:r>
              <a:rPr lang="en-US" sz="2000" b="1" i="0" dirty="0">
                <a:solidFill>
                  <a:srgbClr val="374151"/>
                </a:solidFill>
                <a:effectLst/>
                <a:latin typeface="Söhne"/>
              </a:rPr>
              <a:t>and then sum up the results.</a:t>
            </a:r>
          </a:p>
          <a:p>
            <a:pPr algn="l"/>
            <a:r>
              <a:rPr lang="en-US" sz="2000" b="1" i="0" dirty="0">
                <a:solidFill>
                  <a:srgbClr val="374151"/>
                </a:solidFill>
                <a:effectLst/>
                <a:latin typeface="Söhne"/>
              </a:rPr>
              <a:t>In the binary number 10110, we have five digits from left to right. We assign a positional value to each digit based on its position, starting from the rightmost digit as 2^0, the next digit as 2^1, then 2^2, and so on.</a:t>
            </a:r>
          </a:p>
          <a:p>
            <a:pPr algn="l"/>
            <a:r>
              <a:rPr lang="en-US" sz="2000" b="1" i="0" dirty="0">
                <a:solidFill>
                  <a:srgbClr val="374151"/>
                </a:solidFill>
                <a:effectLst/>
                <a:latin typeface="Söhne"/>
              </a:rPr>
              <a:t>Let's break down the conversion:</a:t>
            </a:r>
          </a:p>
          <a:p>
            <a:pPr algn="l"/>
            <a:r>
              <a:rPr lang="en-US" sz="2000" b="1" i="0" dirty="0">
                <a:solidFill>
                  <a:schemeClr val="accent1"/>
                </a:solidFill>
                <a:effectLst/>
                <a:latin typeface="Söhne"/>
              </a:rPr>
              <a:t>Digit positions: 2^4 2^3 2^2 2^1 2^0 Binary number: 1 0 1 1 0</a:t>
            </a:r>
          </a:p>
          <a:p>
            <a:pPr algn="l"/>
            <a:r>
              <a:rPr lang="en-US" sz="2000" b="1" i="0" dirty="0">
                <a:solidFill>
                  <a:srgbClr val="374151"/>
                </a:solidFill>
                <a:effectLst/>
                <a:latin typeface="Söhne"/>
              </a:rPr>
              <a:t>To convert to decimal, we multiply each digit by its corresponding positional value and sum up the results:</a:t>
            </a:r>
          </a:p>
          <a:p>
            <a:pPr algn="l"/>
            <a:r>
              <a:rPr lang="en-US" sz="2000" b="1" i="0" dirty="0">
                <a:solidFill>
                  <a:schemeClr val="accent1"/>
                </a:solidFill>
                <a:effectLst/>
                <a:latin typeface="Söhne"/>
              </a:rPr>
              <a:t>(1 * 2^4) + (0 * 2^3) + (1 * 2^2) + (1 * 2^1) + (0 * 2^0)</a:t>
            </a:r>
          </a:p>
          <a:p>
            <a:pPr algn="l"/>
            <a:r>
              <a:rPr lang="en-US" sz="2000" b="1" i="0" dirty="0">
                <a:solidFill>
                  <a:srgbClr val="374151"/>
                </a:solidFill>
                <a:effectLst/>
                <a:latin typeface="Söhne"/>
              </a:rPr>
              <a:t>Simplifying the expression:</a:t>
            </a:r>
          </a:p>
          <a:p>
            <a:pPr algn="l"/>
            <a:r>
              <a:rPr lang="en-US" sz="2000" b="1" i="0" dirty="0">
                <a:solidFill>
                  <a:schemeClr val="accent1"/>
                </a:solidFill>
                <a:effectLst/>
                <a:latin typeface="Söhne"/>
              </a:rPr>
              <a:t>(1 * 16) + (0 * 8) + (1 * 4) + (1 * 2) + (0 * 1)</a:t>
            </a:r>
          </a:p>
          <a:p>
            <a:pPr algn="l"/>
            <a:r>
              <a:rPr lang="en-US" sz="2000" b="1" i="0" dirty="0">
                <a:solidFill>
                  <a:srgbClr val="374151"/>
                </a:solidFill>
                <a:effectLst/>
                <a:latin typeface="Söhne"/>
              </a:rPr>
              <a:t>16 + 0 + 4 + 2 + 0 = 22</a:t>
            </a:r>
          </a:p>
          <a:p>
            <a:pPr algn="l"/>
            <a:r>
              <a:rPr lang="en-US" sz="2000" b="1" i="0" dirty="0">
                <a:solidFill>
                  <a:srgbClr val="374151"/>
                </a:solidFill>
                <a:effectLst/>
                <a:latin typeface="Söhne"/>
              </a:rPr>
              <a:t>So, the binary number 10110 is equivalent to the decimal number 22.</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23843B6-B243-C306-CBBF-FB237CD00B1C}"/>
                  </a:ext>
                </a:extLst>
              </p14:cNvPr>
              <p14:cNvContentPartPr/>
              <p14:nvPr/>
            </p14:nvContentPartPr>
            <p14:xfrm>
              <a:off x="4650480" y="1431360"/>
              <a:ext cx="6597360" cy="4313160"/>
            </p14:xfrm>
          </p:contentPart>
        </mc:Choice>
        <mc:Fallback>
          <p:pic>
            <p:nvPicPr>
              <p:cNvPr id="2" name="Ink 1">
                <a:extLst>
                  <a:ext uri="{FF2B5EF4-FFF2-40B4-BE49-F238E27FC236}">
                    <a16:creationId xmlns:a16="http://schemas.microsoft.com/office/drawing/2014/main" id="{A23843B6-B243-C306-CBBF-FB237CD00B1C}"/>
                  </a:ext>
                </a:extLst>
              </p:cNvPr>
              <p:cNvPicPr/>
              <p:nvPr/>
            </p:nvPicPr>
            <p:blipFill>
              <a:blip r:embed="rId3"/>
              <a:stretch>
                <a:fillRect/>
              </a:stretch>
            </p:blipFill>
            <p:spPr>
              <a:xfrm>
                <a:off x="4641120" y="1422000"/>
                <a:ext cx="6616080" cy="4331880"/>
              </a:xfrm>
              <a:prstGeom prst="rect">
                <a:avLst/>
              </a:prstGeom>
            </p:spPr>
          </p:pic>
        </mc:Fallback>
      </mc:AlternateContent>
    </p:spTree>
    <p:extLst>
      <p:ext uri="{BB962C8B-B14F-4D97-AF65-F5344CB8AC3E}">
        <p14:creationId xmlns:p14="http://schemas.microsoft.com/office/powerpoint/2010/main" val="362706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Octal 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26265" y="528296"/>
            <a:ext cx="11584733" cy="5632311"/>
          </a:xfrm>
          <a:prstGeom prst="rect">
            <a:avLst/>
          </a:prstGeom>
          <a:noFill/>
        </p:spPr>
        <p:txBody>
          <a:bodyPr wrap="square">
            <a:spAutoFit/>
          </a:bodyPr>
          <a:lstStyle/>
          <a:p>
            <a:pPr algn="l"/>
            <a:r>
              <a:rPr lang="en-US" sz="2400" b="1" i="0" dirty="0">
                <a:solidFill>
                  <a:schemeClr val="accent1"/>
                </a:solidFill>
                <a:effectLst/>
                <a:latin typeface="Söhne"/>
              </a:rPr>
              <a:t>An octal number is a number system that uses a base of 8. It uses eight digits: 0, 1, 2, 3, 4, 5, 6, and 7. </a:t>
            </a:r>
            <a:r>
              <a:rPr lang="en-US" sz="2400" b="1" i="0" dirty="0">
                <a:solidFill>
                  <a:srgbClr val="374151"/>
                </a:solidFill>
                <a:effectLst/>
                <a:latin typeface="Söhne"/>
              </a:rPr>
              <a:t>Each digit's position in an octal number represents a </a:t>
            </a:r>
            <a:r>
              <a:rPr lang="en-US" sz="2400" b="1" i="0" dirty="0">
                <a:solidFill>
                  <a:srgbClr val="C00000"/>
                </a:solidFill>
                <a:effectLst/>
                <a:latin typeface="Söhne"/>
              </a:rPr>
              <a:t>power of 8</a:t>
            </a:r>
            <a:r>
              <a:rPr lang="en-US" sz="2400" b="1" i="0" dirty="0">
                <a:solidFill>
                  <a:srgbClr val="374151"/>
                </a:solidFill>
                <a:effectLst/>
                <a:latin typeface="Söhne"/>
              </a:rPr>
              <a:t>.</a:t>
            </a:r>
          </a:p>
          <a:p>
            <a:pPr algn="l"/>
            <a:r>
              <a:rPr lang="en-US" sz="2400" b="1" i="0" dirty="0">
                <a:solidFill>
                  <a:srgbClr val="374151"/>
                </a:solidFill>
                <a:effectLst/>
                <a:latin typeface="Söhne"/>
              </a:rPr>
              <a:t>Let's take an example and convert a decimal number to octal.</a:t>
            </a:r>
          </a:p>
          <a:p>
            <a:pPr algn="l"/>
            <a:r>
              <a:rPr lang="en-US" sz="2400" b="1" i="0" dirty="0">
                <a:solidFill>
                  <a:schemeClr val="accent1"/>
                </a:solidFill>
                <a:effectLst/>
                <a:latin typeface="Söhne"/>
              </a:rPr>
              <a:t>Example</a:t>
            </a:r>
            <a:r>
              <a:rPr lang="en-US" sz="2400" b="1" i="0" dirty="0">
                <a:solidFill>
                  <a:srgbClr val="374151"/>
                </a:solidFill>
                <a:effectLst/>
                <a:latin typeface="Söhne"/>
              </a:rPr>
              <a:t>: </a:t>
            </a:r>
            <a:r>
              <a:rPr lang="en-US" sz="2400" b="1" i="0" dirty="0">
                <a:solidFill>
                  <a:srgbClr val="C00000"/>
                </a:solidFill>
                <a:effectLst/>
                <a:latin typeface="Söhne"/>
              </a:rPr>
              <a:t>Let's convert the decimal number 53 to octal</a:t>
            </a:r>
            <a:r>
              <a:rPr lang="en-US" sz="2400" b="1" i="0" dirty="0">
                <a:solidFill>
                  <a:srgbClr val="374151"/>
                </a:solidFill>
                <a:effectLst/>
                <a:latin typeface="Söhne"/>
              </a:rPr>
              <a:t>.</a:t>
            </a:r>
          </a:p>
          <a:p>
            <a:pPr algn="l"/>
            <a:r>
              <a:rPr lang="en-US" sz="2400" b="1" i="0" dirty="0">
                <a:solidFill>
                  <a:srgbClr val="374151"/>
                </a:solidFill>
                <a:effectLst/>
                <a:latin typeface="Söhne"/>
              </a:rPr>
              <a:t>To convert a decimal number to octal, we divide the decimal number by 8 repeatedly and keep track of the remainders. We continue dividing until we reach zero.</a:t>
            </a:r>
          </a:p>
          <a:p>
            <a:pPr algn="l"/>
            <a:r>
              <a:rPr lang="en-US" sz="2400" b="1" i="0" dirty="0">
                <a:solidFill>
                  <a:srgbClr val="374151"/>
                </a:solidFill>
                <a:effectLst/>
                <a:latin typeface="Söhne"/>
              </a:rPr>
              <a:t>Here's the step-by-step process:</a:t>
            </a:r>
          </a:p>
          <a:p>
            <a:pPr marL="800100" lvl="1" indent="-342900">
              <a:buFont typeface="Arial" panose="020B0604020202020204" pitchFamily="34" charset="0"/>
              <a:buChar char="•"/>
            </a:pPr>
            <a:r>
              <a:rPr lang="en-US" sz="2400" b="1" i="0" dirty="0">
                <a:solidFill>
                  <a:schemeClr val="accent1"/>
                </a:solidFill>
                <a:effectLst/>
                <a:latin typeface="Söhne"/>
              </a:rPr>
              <a:t>Start with the decimal number 53</a:t>
            </a:r>
            <a:r>
              <a:rPr lang="en-US" sz="2400" b="1" i="0" dirty="0">
                <a:solidFill>
                  <a:srgbClr val="374151"/>
                </a:solidFill>
                <a:effectLst/>
                <a:latin typeface="Söhne"/>
              </a:rPr>
              <a:t>.</a:t>
            </a:r>
          </a:p>
          <a:p>
            <a:pPr marL="800100" lvl="1" indent="-342900">
              <a:buFont typeface="Arial" panose="020B0604020202020204" pitchFamily="34" charset="0"/>
              <a:buChar char="•"/>
            </a:pPr>
            <a:r>
              <a:rPr lang="en-US" sz="2400" b="1" i="0" dirty="0">
                <a:solidFill>
                  <a:schemeClr val="accent1"/>
                </a:solidFill>
                <a:effectLst/>
                <a:latin typeface="Söhne"/>
              </a:rPr>
              <a:t>Divide 53 by 8: 53 ÷ 8 = 6 remainder 5. Write down the remainder (5) as the rightmost digit of the octal number</a:t>
            </a:r>
            <a:r>
              <a:rPr lang="en-US" sz="2400" b="1" i="0" dirty="0">
                <a:solidFill>
                  <a:srgbClr val="374151"/>
                </a:solidFill>
                <a:effectLst/>
                <a:latin typeface="Söhne"/>
              </a:rPr>
              <a:t>.</a:t>
            </a:r>
          </a:p>
          <a:p>
            <a:pPr marL="800100" lvl="1" indent="-342900">
              <a:buFont typeface="Arial" panose="020B0604020202020204" pitchFamily="34" charset="0"/>
              <a:buChar char="•"/>
            </a:pPr>
            <a:r>
              <a:rPr lang="en-US" sz="2400" b="1" i="0" dirty="0">
                <a:solidFill>
                  <a:schemeClr val="accent1"/>
                </a:solidFill>
                <a:effectLst/>
                <a:latin typeface="Söhne"/>
              </a:rPr>
              <a:t>Divide 6 by 8: 6 ÷ 8 = 0 remainder 6. Write down the remainder (6) to the left</a:t>
            </a:r>
            <a:r>
              <a:rPr lang="en-US" sz="2400" b="1" i="0" dirty="0">
                <a:solidFill>
                  <a:srgbClr val="374151"/>
                </a:solidFill>
                <a:effectLst/>
                <a:latin typeface="Söhne"/>
              </a:rPr>
              <a:t>.</a:t>
            </a:r>
          </a:p>
          <a:p>
            <a:pPr marL="800100" lvl="1" indent="-342900">
              <a:buFont typeface="Arial" panose="020B0604020202020204" pitchFamily="34" charset="0"/>
              <a:buChar char="•"/>
            </a:pPr>
            <a:r>
              <a:rPr lang="en-US" sz="2400" b="1" i="0" dirty="0">
                <a:solidFill>
                  <a:srgbClr val="374151"/>
                </a:solidFill>
                <a:effectLst/>
                <a:latin typeface="Söhne"/>
              </a:rPr>
              <a:t>Since we have reached zero, we stop dividing.</a:t>
            </a:r>
          </a:p>
          <a:p>
            <a:pPr algn="l"/>
            <a:r>
              <a:rPr lang="en-US" sz="2400" b="1" i="0" dirty="0">
                <a:solidFill>
                  <a:srgbClr val="374151"/>
                </a:solidFill>
                <a:effectLst/>
                <a:latin typeface="Söhne"/>
              </a:rPr>
              <a:t>The remainders we obtained while dividing are read from bottom to top, giving us the octal representation of 53: </a:t>
            </a:r>
            <a:r>
              <a:rPr lang="en-US" sz="2400" b="1" i="0" dirty="0">
                <a:solidFill>
                  <a:schemeClr val="accent1"/>
                </a:solidFill>
                <a:effectLst/>
                <a:latin typeface="Söhne"/>
              </a:rPr>
              <a:t>53(decimal) = 65(octal)</a:t>
            </a:r>
          </a:p>
          <a:p>
            <a:pPr algn="l"/>
            <a:r>
              <a:rPr lang="en-US" sz="2400" b="1" i="0" dirty="0">
                <a:solidFill>
                  <a:srgbClr val="C00000"/>
                </a:solidFill>
                <a:effectLst/>
                <a:latin typeface="Söhne"/>
              </a:rPr>
              <a:t>So, the octal representation of the decimal number 53 is 65.</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E1A63E7-7515-A660-1EE7-8E1BB12B71FB}"/>
                  </a:ext>
                </a:extLst>
              </p14:cNvPr>
              <p14:cNvContentPartPr/>
              <p14:nvPr/>
            </p14:nvContentPartPr>
            <p14:xfrm>
              <a:off x="1995480" y="1270440"/>
              <a:ext cx="9959760" cy="3927600"/>
            </p14:xfrm>
          </p:contentPart>
        </mc:Choice>
        <mc:Fallback>
          <p:pic>
            <p:nvPicPr>
              <p:cNvPr id="2" name="Ink 1">
                <a:extLst>
                  <a:ext uri="{FF2B5EF4-FFF2-40B4-BE49-F238E27FC236}">
                    <a16:creationId xmlns:a16="http://schemas.microsoft.com/office/drawing/2014/main" id="{DE1A63E7-7515-A660-1EE7-8E1BB12B71FB}"/>
                  </a:ext>
                </a:extLst>
              </p:cNvPr>
              <p:cNvPicPr/>
              <p:nvPr/>
            </p:nvPicPr>
            <p:blipFill>
              <a:blip r:embed="rId3"/>
              <a:stretch>
                <a:fillRect/>
              </a:stretch>
            </p:blipFill>
            <p:spPr>
              <a:xfrm>
                <a:off x="1986120" y="1261080"/>
                <a:ext cx="9978480" cy="3946320"/>
              </a:xfrm>
              <a:prstGeom prst="rect">
                <a:avLst/>
              </a:prstGeom>
            </p:spPr>
          </p:pic>
        </mc:Fallback>
      </mc:AlternateContent>
    </p:spTree>
    <p:extLst>
      <p:ext uri="{BB962C8B-B14F-4D97-AF65-F5344CB8AC3E}">
        <p14:creationId xmlns:p14="http://schemas.microsoft.com/office/powerpoint/2010/main" val="236350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Octal 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26265" y="528296"/>
            <a:ext cx="11707588" cy="5262979"/>
          </a:xfrm>
          <a:prstGeom prst="rect">
            <a:avLst/>
          </a:prstGeom>
          <a:noFill/>
        </p:spPr>
        <p:txBody>
          <a:bodyPr wrap="square">
            <a:spAutoFit/>
          </a:bodyPr>
          <a:lstStyle/>
          <a:p>
            <a:pPr algn="l"/>
            <a:r>
              <a:rPr lang="en-US" sz="2400" b="0" i="0" dirty="0">
                <a:solidFill>
                  <a:srgbClr val="C00000"/>
                </a:solidFill>
                <a:effectLst/>
                <a:latin typeface="Söhne"/>
              </a:rPr>
              <a:t>To convert an octal number to decimal, you need to understand the positional value of each digit in the octal system</a:t>
            </a:r>
            <a:r>
              <a:rPr lang="en-US" sz="2400" b="0" i="0" dirty="0">
                <a:solidFill>
                  <a:srgbClr val="374151"/>
                </a:solidFill>
                <a:effectLst/>
                <a:latin typeface="Söhne"/>
              </a:rPr>
              <a:t>.</a:t>
            </a:r>
          </a:p>
          <a:p>
            <a:pPr algn="l"/>
            <a:r>
              <a:rPr lang="en-US" sz="2400" b="0" i="0" dirty="0">
                <a:solidFill>
                  <a:schemeClr val="accent1"/>
                </a:solidFill>
                <a:effectLst/>
                <a:latin typeface="Söhne"/>
              </a:rPr>
              <a:t>Example</a:t>
            </a:r>
            <a:r>
              <a:rPr lang="en-US" sz="2400" b="0" i="0" dirty="0">
                <a:solidFill>
                  <a:srgbClr val="374151"/>
                </a:solidFill>
                <a:effectLst/>
                <a:latin typeface="Söhne"/>
              </a:rPr>
              <a:t>: </a:t>
            </a:r>
            <a:r>
              <a:rPr lang="en-US" sz="2400" b="0" i="0" dirty="0">
                <a:solidFill>
                  <a:srgbClr val="C00000"/>
                </a:solidFill>
                <a:effectLst/>
                <a:latin typeface="Söhne"/>
              </a:rPr>
              <a:t>Let's convert the octal number 65 to decimal.</a:t>
            </a:r>
          </a:p>
          <a:p>
            <a:pPr algn="l"/>
            <a:r>
              <a:rPr lang="en-US" sz="2400" b="0" i="0" dirty="0">
                <a:solidFill>
                  <a:srgbClr val="374151"/>
                </a:solidFill>
                <a:effectLst/>
                <a:latin typeface="Söhne"/>
              </a:rPr>
              <a:t>To convert an octal number to decimal, you need to multiply each digit by the corresponding power of 8 and then sum up the results.</a:t>
            </a:r>
          </a:p>
          <a:p>
            <a:pPr algn="l"/>
            <a:r>
              <a:rPr lang="en-US" sz="2400" b="0" i="0" dirty="0">
                <a:solidFill>
                  <a:srgbClr val="374151"/>
                </a:solidFill>
                <a:effectLst/>
                <a:latin typeface="Söhne"/>
              </a:rPr>
              <a:t>In the octal number 65, we have two digits from left to right. We assign a positional value to each digit based on its position, starting from the rightmost digit as 8^0, the next digit as 8^1, then 8^2, and so on.</a:t>
            </a:r>
          </a:p>
          <a:p>
            <a:pPr algn="l"/>
            <a:r>
              <a:rPr lang="en-US" sz="2400" b="0" i="0" dirty="0">
                <a:solidFill>
                  <a:srgbClr val="374151"/>
                </a:solidFill>
                <a:effectLst/>
                <a:latin typeface="Söhne"/>
              </a:rPr>
              <a:t>Let's break down the conversion:  </a:t>
            </a:r>
            <a:r>
              <a:rPr lang="en-US" sz="2400" b="0" i="0" dirty="0">
                <a:solidFill>
                  <a:schemeClr val="accent1"/>
                </a:solidFill>
                <a:effectLst/>
                <a:latin typeface="Söhne"/>
              </a:rPr>
              <a:t>Digit positions: 8^1 8^0 Octal number: 6 5</a:t>
            </a:r>
          </a:p>
          <a:p>
            <a:pPr algn="l"/>
            <a:r>
              <a:rPr lang="en-US" sz="2400" b="0" i="0" dirty="0">
                <a:solidFill>
                  <a:srgbClr val="374151"/>
                </a:solidFill>
                <a:effectLst/>
                <a:latin typeface="Söhne"/>
              </a:rPr>
              <a:t>To convert to decimal, we multiply each digit by its corresponding positional value and sum up the results:   </a:t>
            </a:r>
            <a:r>
              <a:rPr lang="en-US" sz="2400" b="0" i="0" dirty="0">
                <a:solidFill>
                  <a:schemeClr val="accent1"/>
                </a:solidFill>
                <a:effectLst/>
                <a:latin typeface="Söhne"/>
              </a:rPr>
              <a:t>(6 * 8^1) + (5 * 8^0)</a:t>
            </a:r>
          </a:p>
          <a:p>
            <a:pPr algn="l"/>
            <a:r>
              <a:rPr lang="en-US" sz="2400" b="0" i="0" dirty="0">
                <a:solidFill>
                  <a:srgbClr val="C00000"/>
                </a:solidFill>
                <a:effectLst/>
                <a:latin typeface="Söhne"/>
              </a:rPr>
              <a:t>Simplifying the expression:</a:t>
            </a:r>
          </a:p>
          <a:p>
            <a:pPr algn="l"/>
            <a:r>
              <a:rPr lang="en-US" sz="2400" b="0" i="0" dirty="0">
                <a:solidFill>
                  <a:schemeClr val="accent1"/>
                </a:solidFill>
                <a:effectLst/>
                <a:latin typeface="Söhne"/>
              </a:rPr>
              <a:t>(6 * 8) + (5 * 1)</a:t>
            </a:r>
          </a:p>
          <a:p>
            <a:pPr algn="l"/>
            <a:r>
              <a:rPr lang="en-US" sz="2400" b="0" i="0" dirty="0">
                <a:solidFill>
                  <a:srgbClr val="374151"/>
                </a:solidFill>
                <a:effectLst/>
                <a:latin typeface="Söhne"/>
              </a:rPr>
              <a:t>48 + 5 = 53   </a:t>
            </a:r>
            <a:r>
              <a:rPr lang="en-US" sz="2400" b="0" i="0" dirty="0">
                <a:solidFill>
                  <a:srgbClr val="C00000"/>
                </a:solidFill>
                <a:effectLst/>
                <a:latin typeface="Söhne"/>
              </a:rPr>
              <a:t>So, the octal number 65 is equivalent to the decimal number 53.</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7786576-5683-35CE-91CC-85DB51A61D7E}"/>
                  </a:ext>
                </a:extLst>
              </p14:cNvPr>
              <p14:cNvContentPartPr/>
              <p14:nvPr/>
            </p14:nvContentPartPr>
            <p14:xfrm>
              <a:off x="6032880" y="3890520"/>
              <a:ext cx="4494960" cy="1334880"/>
            </p14:xfrm>
          </p:contentPart>
        </mc:Choice>
        <mc:Fallback>
          <p:pic>
            <p:nvPicPr>
              <p:cNvPr id="2" name="Ink 1">
                <a:extLst>
                  <a:ext uri="{FF2B5EF4-FFF2-40B4-BE49-F238E27FC236}">
                    <a16:creationId xmlns:a16="http://schemas.microsoft.com/office/drawing/2014/main" id="{57786576-5683-35CE-91CC-85DB51A61D7E}"/>
                  </a:ext>
                </a:extLst>
              </p:cNvPr>
              <p:cNvPicPr/>
              <p:nvPr/>
            </p:nvPicPr>
            <p:blipFill>
              <a:blip r:embed="rId3"/>
              <a:stretch>
                <a:fillRect/>
              </a:stretch>
            </p:blipFill>
            <p:spPr>
              <a:xfrm>
                <a:off x="6023520" y="3881160"/>
                <a:ext cx="4513680" cy="1353600"/>
              </a:xfrm>
              <a:prstGeom prst="rect">
                <a:avLst/>
              </a:prstGeom>
            </p:spPr>
          </p:pic>
        </mc:Fallback>
      </mc:AlternateContent>
    </p:spTree>
    <p:extLst>
      <p:ext uri="{BB962C8B-B14F-4D97-AF65-F5344CB8AC3E}">
        <p14:creationId xmlns:p14="http://schemas.microsoft.com/office/powerpoint/2010/main" val="405317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Hexadecimal 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26265" y="528296"/>
            <a:ext cx="11707588" cy="2677656"/>
          </a:xfrm>
          <a:prstGeom prst="rect">
            <a:avLst/>
          </a:prstGeom>
          <a:noFill/>
        </p:spPr>
        <p:txBody>
          <a:bodyPr wrap="square">
            <a:spAutoFit/>
          </a:bodyPr>
          <a:lstStyle/>
          <a:p>
            <a:pPr algn="l"/>
            <a:r>
              <a:rPr lang="en-US" sz="2400" b="1" i="0" dirty="0">
                <a:solidFill>
                  <a:srgbClr val="C00000"/>
                </a:solidFill>
                <a:effectLst/>
                <a:latin typeface="Söhne"/>
              </a:rPr>
              <a:t>The hexadecimal number system, often referred to as "hex," is a number system that uses a base of 16. It uses sixteen digits: 0-9, and A-F, where A represents 10, B represents 11, C represents 12, D represents 13, E represents 14, and F represents 15. Each digit's position in a hexadecimal number represents a power of 16.</a:t>
            </a:r>
          </a:p>
          <a:p>
            <a:pPr algn="l"/>
            <a:r>
              <a:rPr lang="en-US" sz="2400" b="1" i="0" dirty="0">
                <a:solidFill>
                  <a:schemeClr val="accent1"/>
                </a:solidFill>
                <a:effectLst/>
                <a:latin typeface="Söhne"/>
              </a:rPr>
              <a:t>The hexadecimal system is commonly used in computer programming and digital systems to represent binary values more compactly</a:t>
            </a:r>
            <a:r>
              <a:rPr lang="en-US" sz="2400" b="1" i="0" dirty="0">
                <a:solidFill>
                  <a:srgbClr val="374151"/>
                </a:solidFill>
                <a:effectLst/>
                <a:latin typeface="Söhne"/>
              </a:rPr>
              <a:t>. It is particularly useful for representing large binary numbers and memory addresses.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110EE07-F3A6-98CA-DBD2-E6D4473FBC9B}"/>
                  </a:ext>
                </a:extLst>
              </p14:cNvPr>
              <p14:cNvContentPartPr/>
              <p14:nvPr/>
            </p14:nvContentPartPr>
            <p14:xfrm>
              <a:off x="1498680" y="850320"/>
              <a:ext cx="9691200" cy="3126960"/>
            </p14:xfrm>
          </p:contentPart>
        </mc:Choice>
        <mc:Fallback>
          <p:pic>
            <p:nvPicPr>
              <p:cNvPr id="2" name="Ink 1">
                <a:extLst>
                  <a:ext uri="{FF2B5EF4-FFF2-40B4-BE49-F238E27FC236}">
                    <a16:creationId xmlns:a16="http://schemas.microsoft.com/office/drawing/2014/main" id="{4110EE07-F3A6-98CA-DBD2-E6D4473FBC9B}"/>
                  </a:ext>
                </a:extLst>
              </p:cNvPr>
              <p:cNvPicPr/>
              <p:nvPr/>
            </p:nvPicPr>
            <p:blipFill>
              <a:blip r:embed="rId3"/>
              <a:stretch>
                <a:fillRect/>
              </a:stretch>
            </p:blipFill>
            <p:spPr>
              <a:xfrm>
                <a:off x="1489320" y="840960"/>
                <a:ext cx="9709920" cy="3145680"/>
              </a:xfrm>
              <a:prstGeom prst="rect">
                <a:avLst/>
              </a:prstGeom>
            </p:spPr>
          </p:pic>
        </mc:Fallback>
      </mc:AlternateContent>
    </p:spTree>
    <p:extLst>
      <p:ext uri="{BB962C8B-B14F-4D97-AF65-F5344CB8AC3E}">
        <p14:creationId xmlns:p14="http://schemas.microsoft.com/office/powerpoint/2010/main" val="108894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Hexadecimal Number</a:t>
            </a:r>
          </a:p>
        </p:txBody>
      </p:sp>
      <p:sp>
        <p:nvSpPr>
          <p:cNvPr id="10" name="TextBox 9">
            <a:extLst>
              <a:ext uri="{FF2B5EF4-FFF2-40B4-BE49-F238E27FC236}">
                <a16:creationId xmlns:a16="http://schemas.microsoft.com/office/drawing/2014/main" id="{22A91C3F-5F89-2EC6-A7D8-208097D16A6A}"/>
              </a:ext>
            </a:extLst>
          </p:cNvPr>
          <p:cNvSpPr txBox="1"/>
          <p:nvPr/>
        </p:nvSpPr>
        <p:spPr>
          <a:xfrm>
            <a:off x="242206" y="509634"/>
            <a:ext cx="11707588" cy="6001643"/>
          </a:xfrm>
          <a:prstGeom prst="rect">
            <a:avLst/>
          </a:prstGeom>
          <a:noFill/>
        </p:spPr>
        <p:txBody>
          <a:bodyPr wrap="square">
            <a:spAutoFit/>
          </a:bodyPr>
          <a:lstStyle/>
          <a:p>
            <a:pPr algn="l"/>
            <a:r>
              <a:rPr lang="en-US" sz="2400" b="1" i="0" dirty="0">
                <a:solidFill>
                  <a:schemeClr val="accent1"/>
                </a:solidFill>
                <a:effectLst/>
                <a:latin typeface="Söhne"/>
              </a:rPr>
              <a:t>To convert the decimal number 42927 to hexadecimal</a:t>
            </a:r>
            <a:r>
              <a:rPr lang="en-US" sz="2400" b="1" i="0" dirty="0">
                <a:solidFill>
                  <a:srgbClr val="374151"/>
                </a:solidFill>
                <a:effectLst/>
                <a:latin typeface="Söhne"/>
              </a:rPr>
              <a:t>, you can use a process similar to converting from decimal to any other base.</a:t>
            </a:r>
          </a:p>
          <a:p>
            <a:pPr algn="l"/>
            <a:r>
              <a:rPr lang="en-US" sz="2400" b="1" i="0" dirty="0">
                <a:solidFill>
                  <a:srgbClr val="374151"/>
                </a:solidFill>
                <a:effectLst/>
                <a:latin typeface="Söhne"/>
              </a:rPr>
              <a:t>Here's the step-by-step process:</a:t>
            </a:r>
          </a:p>
          <a:p>
            <a:pPr marL="800100" lvl="1" indent="-342900">
              <a:buFont typeface="Arial" panose="020B0604020202020204" pitchFamily="34" charset="0"/>
              <a:buChar char="•"/>
            </a:pPr>
            <a:r>
              <a:rPr lang="en-US" sz="2400" b="1" i="0" dirty="0">
                <a:solidFill>
                  <a:schemeClr val="accent1"/>
                </a:solidFill>
                <a:effectLst/>
                <a:latin typeface="Söhne"/>
              </a:rPr>
              <a:t>Start with the decimal number 42927.</a:t>
            </a:r>
          </a:p>
          <a:p>
            <a:pPr marL="800100" lvl="1" indent="-342900">
              <a:buFont typeface="Arial" panose="020B0604020202020204" pitchFamily="34" charset="0"/>
              <a:buChar char="•"/>
            </a:pPr>
            <a:r>
              <a:rPr lang="en-US" sz="2400" b="1" i="0" dirty="0">
                <a:solidFill>
                  <a:schemeClr val="accent1"/>
                </a:solidFill>
                <a:effectLst/>
                <a:latin typeface="Söhne"/>
              </a:rPr>
              <a:t>Divide 42927 by 16: 42927 ÷ 16 = 2682 remainder 15</a:t>
            </a:r>
            <a:r>
              <a:rPr lang="en-US" sz="2400" b="1" i="0" dirty="0">
                <a:solidFill>
                  <a:srgbClr val="374151"/>
                </a:solidFill>
                <a:effectLst/>
                <a:latin typeface="Söhne"/>
              </a:rPr>
              <a:t>. Write down the remainder (15=</a:t>
            </a:r>
            <a:r>
              <a:rPr lang="en-US" sz="2400" b="1" i="0" dirty="0">
                <a:solidFill>
                  <a:schemeClr val="accent1"/>
                </a:solidFill>
                <a:effectLst/>
                <a:latin typeface="Söhne"/>
              </a:rPr>
              <a:t>F</a:t>
            </a:r>
            <a:r>
              <a:rPr lang="en-US" sz="2400" b="1" i="0" dirty="0">
                <a:solidFill>
                  <a:srgbClr val="374151"/>
                </a:solidFill>
                <a:effectLst/>
                <a:latin typeface="Söhne"/>
              </a:rPr>
              <a:t>) as the rightmost digit of the hexadecimal number.</a:t>
            </a:r>
          </a:p>
          <a:p>
            <a:pPr marL="800100" lvl="1" indent="-342900">
              <a:buFont typeface="Arial" panose="020B0604020202020204" pitchFamily="34" charset="0"/>
              <a:buChar char="•"/>
            </a:pPr>
            <a:r>
              <a:rPr lang="en-US" sz="2400" b="1" i="0" dirty="0">
                <a:solidFill>
                  <a:schemeClr val="accent1"/>
                </a:solidFill>
                <a:effectLst/>
                <a:latin typeface="Söhne"/>
              </a:rPr>
              <a:t>Divide 2682 by 16: 2682 ÷ 16 = 167 remainder 10</a:t>
            </a:r>
            <a:r>
              <a:rPr lang="en-US" sz="2400" b="1" i="0" dirty="0">
                <a:solidFill>
                  <a:srgbClr val="374151"/>
                </a:solidFill>
                <a:effectLst/>
                <a:latin typeface="Söhne"/>
              </a:rPr>
              <a:t>. Write down the remainder (10=</a:t>
            </a:r>
            <a:r>
              <a:rPr lang="en-US" sz="2400" b="1" i="0" dirty="0">
                <a:solidFill>
                  <a:schemeClr val="accent1"/>
                </a:solidFill>
                <a:effectLst/>
                <a:latin typeface="Söhne"/>
              </a:rPr>
              <a:t>A</a:t>
            </a:r>
            <a:r>
              <a:rPr lang="en-US" sz="2400" b="1" i="0" dirty="0">
                <a:solidFill>
                  <a:srgbClr val="374151"/>
                </a:solidFill>
                <a:effectLst/>
                <a:latin typeface="Söhne"/>
              </a:rPr>
              <a:t>) to the left.</a:t>
            </a:r>
          </a:p>
          <a:p>
            <a:pPr marL="800100" lvl="1" indent="-342900">
              <a:buFont typeface="Arial" panose="020B0604020202020204" pitchFamily="34" charset="0"/>
              <a:buChar char="•"/>
            </a:pPr>
            <a:r>
              <a:rPr lang="en-US" sz="2400" b="1" i="0" dirty="0">
                <a:solidFill>
                  <a:schemeClr val="accent1"/>
                </a:solidFill>
                <a:effectLst/>
                <a:latin typeface="Söhne"/>
              </a:rPr>
              <a:t>Divide 167 by 16: 167 ÷ 16 = 10 remainder 7. </a:t>
            </a:r>
            <a:r>
              <a:rPr lang="en-US" sz="2400" b="1" i="0" dirty="0">
                <a:solidFill>
                  <a:srgbClr val="374151"/>
                </a:solidFill>
                <a:effectLst/>
                <a:latin typeface="Söhne"/>
              </a:rPr>
              <a:t>Write down the remainder (7) to the left.</a:t>
            </a:r>
          </a:p>
          <a:p>
            <a:pPr marL="800100" lvl="1" indent="-342900">
              <a:buFont typeface="Arial" panose="020B0604020202020204" pitchFamily="34" charset="0"/>
              <a:buChar char="•"/>
            </a:pPr>
            <a:r>
              <a:rPr lang="en-US" sz="2400" b="1" i="0" dirty="0">
                <a:solidFill>
                  <a:schemeClr val="accent1"/>
                </a:solidFill>
                <a:effectLst/>
                <a:latin typeface="Söhne"/>
              </a:rPr>
              <a:t>Divide 10 by 16: 10 ÷ 16 = 0 remainder 10. </a:t>
            </a:r>
            <a:r>
              <a:rPr lang="en-US" sz="2400" b="1" i="0" dirty="0">
                <a:solidFill>
                  <a:srgbClr val="374151"/>
                </a:solidFill>
                <a:effectLst/>
                <a:latin typeface="Söhne"/>
              </a:rPr>
              <a:t>Write down the remainder (10=A) to the left.</a:t>
            </a:r>
          </a:p>
          <a:p>
            <a:pPr marL="800100" lvl="1" indent="-342900">
              <a:buFont typeface="Arial" panose="020B0604020202020204" pitchFamily="34" charset="0"/>
              <a:buChar char="•"/>
            </a:pPr>
            <a:r>
              <a:rPr lang="en-US" sz="2400" b="1" i="0" dirty="0">
                <a:solidFill>
                  <a:srgbClr val="374151"/>
                </a:solidFill>
                <a:effectLst/>
                <a:latin typeface="Söhne"/>
              </a:rPr>
              <a:t>Since we have reached zero, we stop dividing.</a:t>
            </a:r>
          </a:p>
          <a:p>
            <a:pPr algn="l"/>
            <a:r>
              <a:rPr lang="en-US" sz="2400" b="1" i="0" dirty="0">
                <a:solidFill>
                  <a:srgbClr val="374151"/>
                </a:solidFill>
                <a:effectLst/>
                <a:latin typeface="Söhne"/>
              </a:rPr>
              <a:t>The remainders we obtained while dividing are read from bottom to top, giving us the hexadecimal representation of 42927: </a:t>
            </a:r>
            <a:r>
              <a:rPr lang="en-US" sz="2400" b="1" i="0" dirty="0">
                <a:solidFill>
                  <a:schemeClr val="accent1"/>
                </a:solidFill>
                <a:effectLst/>
                <a:latin typeface="Söhne"/>
              </a:rPr>
              <a:t>42927(decimal) = A7AF(hexadecimal)</a:t>
            </a:r>
          </a:p>
          <a:p>
            <a:pPr algn="l"/>
            <a:r>
              <a:rPr lang="en-US" sz="2400" b="1" i="0" dirty="0">
                <a:solidFill>
                  <a:srgbClr val="C00000"/>
                </a:solidFill>
                <a:effectLst/>
                <a:latin typeface="Söhne"/>
              </a:rPr>
              <a:t>So, the hexadecimal representation of the decimal number 42927 is A7AF.</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25EE8DB-303D-FFC5-6B48-EC0D9364B2CB}"/>
                  </a:ext>
                </a:extLst>
              </p14:cNvPr>
              <p14:cNvContentPartPr/>
              <p14:nvPr/>
            </p14:nvContentPartPr>
            <p14:xfrm>
              <a:off x="2138400" y="732600"/>
              <a:ext cx="9367200" cy="5325480"/>
            </p14:xfrm>
          </p:contentPart>
        </mc:Choice>
        <mc:Fallback>
          <p:pic>
            <p:nvPicPr>
              <p:cNvPr id="2" name="Ink 1">
                <a:extLst>
                  <a:ext uri="{FF2B5EF4-FFF2-40B4-BE49-F238E27FC236}">
                    <a16:creationId xmlns:a16="http://schemas.microsoft.com/office/drawing/2014/main" id="{C25EE8DB-303D-FFC5-6B48-EC0D9364B2CB}"/>
                  </a:ext>
                </a:extLst>
              </p:cNvPr>
              <p:cNvPicPr/>
              <p:nvPr/>
            </p:nvPicPr>
            <p:blipFill>
              <a:blip r:embed="rId3"/>
              <a:stretch>
                <a:fillRect/>
              </a:stretch>
            </p:blipFill>
            <p:spPr>
              <a:xfrm>
                <a:off x="2129040" y="723240"/>
                <a:ext cx="9385920" cy="5344200"/>
              </a:xfrm>
              <a:prstGeom prst="rect">
                <a:avLst/>
              </a:prstGeom>
            </p:spPr>
          </p:pic>
        </mc:Fallback>
      </mc:AlternateContent>
    </p:spTree>
    <p:extLst>
      <p:ext uri="{BB962C8B-B14F-4D97-AF65-F5344CB8AC3E}">
        <p14:creationId xmlns:p14="http://schemas.microsoft.com/office/powerpoint/2010/main" val="4313909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tf45331398_wac</Template>
  <TotalTime>0</TotalTime>
  <Words>4644</Words>
  <Application>Microsoft Office PowerPoint</Application>
  <PresentationFormat>Widescreen</PresentationFormat>
  <Paragraphs>403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Roboto</vt:lpstr>
      <vt:lpstr>Söhne</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2023-06-08T17:56:15Z</dcterms:created>
  <dcterms:modified xsi:type="dcterms:W3CDTF">2023-07-25T05:01:27Z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