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5"/>
  </p:notesMasterIdLst>
  <p:sldIdLst>
    <p:sldId id="25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F54C5-701D-40DA-8C3E-E27FDC173220}" v="102" dt="2023-07-26T05:23:52.3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p:normalViewPr>
  <p:slideViewPr>
    <p:cSldViewPr snapToGrid="0">
      <p:cViewPr>
        <p:scale>
          <a:sx n="59" d="100"/>
          <a:sy n="59" d="100"/>
        </p:scale>
        <p:origin x="10" y="571"/>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4:41:58.639"/>
    </inkml:context>
    <inkml:brush xml:id="br0">
      <inkml:brushProperty name="width" value="0.05" units="cm"/>
      <inkml:brushProperty name="height" value="0.05" units="cm"/>
    </inkml:brush>
  </inkml:definitions>
  <inkml:trace contextRef="#ctx0" brushRef="#br0">803 60 96 0 0,'5'-14'0'0'0,"-5"14"0"0"0,0-1 0 0 0,1 1 0 0 0,-1 0 0 0 0,0-1 0 0 0,0 1 0 0 0,0-1 0 0 0,0 1 0 0 0,0-1 0 0 0,0 1 0 0 0,0-1 0 0 0,0 1 0 0 0,0-1 0 0 0,0 1 0 0 0,0 0 0 0 0,0-1 0 0 0,-1 1 0 0 0,1-1 0 0 0,0 1 0 0 0,0-1 0 0 0,0 1 0 0 0,-1 0 0 0 0,1-1 0 0 0,0 1 0 0 0,0-1 0 0 0,-1 1 0 0 0,1 0 0 0 0,-1-1 0 0 0,-16 2 0 0 0,5 0 0 0 0,12-1 0 0 0,5-1 0 0 0,-4-4 0 0 0,-1-3 0 0 0,0 1 0 0 0,-1 1 0 0 0,-5 0 0 0 0,-5 3 0 0 0,-9 8 0 0 0,-21 8 0 0 0,26-8 3 0 0,1 0 0 0 0,0 1 0 0 0,0 1 0 0 0,0 0 0 0 0,1 1 0 0 0,0 1 0 0 0,1 0 0 0 0,0 0 0 0 0,0 1 0 0 0,-16 19 0 0 0,-114 127 144 0 0,85-98 59 0 0,-54 74 0 0 0,53-62 121 0 0,43-55-59 0 0,1 2 0 0 0,0-1 0 0 0,2 2 1 0 0,0 0-1 0 0,-14 28 0 0 0,-2 0 696 0 0,23-39-564 0 0,0 0 1 0 0,0 1-1 0 0,-6 13 0 0 0,11-19-320 0 0,-1 0 0 0 0,1-1-1 0 0,-1 1 1 0 0,1-1 0 0 0,-1 1-1 0 0,0-1 1 0 0,0 1 0 0 0,0-1-1 0 0,0 1 1 0 0,0-1 0 0 0,0 0 0 0 0,0 0-1 0 0,0 1 1 0 0,-1-1 0 0 0,1 0-1 0 0,0 0 1 0 0,-1 0 0 0 0,1 0-1 0 0,0-1 1 0 0,-1 1 0 0 0,-2 1-1 0 0,4-2-53 0 0,0 0 0 0 0,0 0 0 0 0,-1 1 0 0 0,1-1 0 0 0,0 0 0 0 0,0 1 0 0 0,0-1 0 0 0,0 0 0 0 0,0 0-1 0 0,-1 1 1 0 0,1-1 0 0 0,0 0 0 0 0,0 1 0 0 0,0-1 0 0 0,0 0 0 0 0,0 1 0 0 0,0-1 0 0 0,0 0 0 0 0,0 1 0 0 0,0-1-1 0 0,0 0 1 0 0,0 1 0 0 0,0-1 0 0 0,1 0 0 0 0,-1 1 0 0 0,0-1 0 0 0,0 0 0 0 0,0 0 0 0 0,0 1 0 0 0,0-1-1 0 0,1 0 1 0 0,-1 1 0 0 0,0-1 0 0 0,0 0 0 0 0,1 0 0 0 0,-1 1 0 0 0,0-1 0 0 0,0 0 0 0 0,1 0 0 0 0,-1 0 0 0 0,0 0-1 0 0,0 1 1 0 0,1-1 0 0 0,-1 0 0 0 0,0 0 0 0 0,1 0 0 0 0,-1 0 0 0 0,0 0 0 0 0,1 0 0 0 0,-1 0 0 0 0,0 0-1 0 0,1 0 1 0 0,-1 0 0 0 0,0 0 0 0 0,1 0 0 0 0,10-1 62 0 0,0-2 0 0 0,0 1 0 0 0,0-1 0 0 0,0-1 0 0 0,0 0-1 0 0,-1-1 1 0 0,14-7 0 0 0,20-8 89 0 0,11-3 27 0 0,-9 4 45 0 0,1 2 0 0 0,64-16 0 0 0,-84 27-161 0 0,-22 4-73 0 0,0 0 0 0 0,0 1 0 0 0,0 0 0 0 0,0 0 0 0 0,0 0 0 0 0,0 1-1 0 0,1 0 1 0 0,-1 0 0 0 0,0 0 0 0 0,0 0 0 0 0,0 1 0 0 0,1 0 0 0 0,-1 0 0 0 0,9 4 0 0 0,-11-4-9 0 0,-1-1-1 0 0,-1 0 0 0 0,1 1 1 0 0,0-1-1 0 0,-1 1 1 0 0,1-1-1 0 0,-1 1 0 0 0,1 0 1 0 0,0-1-1 0 0,-1 1 0 0 0,1 0 1 0 0,-1 0-1 0 0,0 0 0 0 0,1 0 1 0 0,-1 1-1 0 0,0-1 0 0 0,0 0 1 0 0,0 0-1 0 0,0 1 0 0 0,0-1 1 0 0,0 1-1 0 0,0-1 0 0 0,0 1 1 0 0,0-1-1 0 0,-1 1 1 0 0,1 0-1 0 0,-1-1 0 0 0,1 1 1 0 0,-1 0-1 0 0,1-1 0 0 0,-1 1 1 0 0,0 2-1 0 0,-4 13 34 0 0,-1-1-1 0 0,0 0 1 0 0,-1 0-1 0 0,-1-1 1 0 0,0 1-1 0 0,-1-1 1 0 0,-1-1-1 0 0,0 0 1 0 0,-1 0-1 0 0,-22 23 1 0 0,15-13 25 0 0,14-20-44 0 0,0 0 1 0 0,0 0-1 0 0,0 0 1 0 0,-1 0-1 0 0,1 0 0 0 0,-6 4 1 0 0,5-5 1 0 0,1 1 0 0 0,-1-1 0 0 0,1 1 0 0 0,0-1 0 0 0,0 1 0 0 0,1 0 0 0 0,-3 6 0 0 0,0-3 19 0 0,-3 12 27 0 0,7-15-41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32.257"/>
    </inkml:context>
    <inkml:brush xml:id="br0">
      <inkml:brushProperty name="width" value="0.05" units="cm"/>
      <inkml:brushProperty name="height" value="0.05" units="cm"/>
    </inkml:brush>
  </inkml:definitions>
  <inkml:trace contextRef="#ctx0" brushRef="#br0">772 132 96 0 0,'-2'-6'0'0'0,"-4"-19"0"0"0,-6-17 0 0 0,1 10 0 0 0,3 22 0 0 0,2 12 0 0 0,4 1 0 0 0,0-2 0 0 0,-8 3 0 0 0,-3 1 0 0 0,1 1 0 0 0,-1 0 0 0 0,-18 12 0 0 0,16-8 0 0 0,-2 1 0 0 0,1 1 0 0 0,1 0 0 0 0,0 1 0 0 0,1 1 0 0 0,0 0 0 0 0,-15 21 0 0 0,-2 8 0 0 0,-25 47 0 0 0,-62 153 0 0 0,84-167 0 0 0,4-2 0 0 0,4 0 0 0 0,3 1 0 0 0,-16 89 0 0 0,28-117 0 0 0,6-29 0 0 0,0 1 0 0 0,2-1 0 0 0,0 1 0 0 0,0 0 0 0 0,2-1 0 0 0,1 1 0 0 0,0 0 0 0 0,3 21 0 0 0,-1-33 0 0 0,-2-4 0 0 0,0-1 0 0 0,1 0 0 0 0,0 1 0 0 0,-1-1 0 0 0,1 0 0 0 0,0 0 0 0 0,0 0 0 0 0,0 0 0 0 0,1 0 0 0 0,-1 0 0 0 0,0 0 0 0 0,1 0 0 0 0,-1-1 0 0 0,1 1 0 0 0,0 0 0 0 0,2 1 0 0 0,10 3 0 0 0,-8-6 0 0 0,-1-1 0 0 0,1 0 0 0 0,-1-1 0 0 0,1 1 0 0 0,-1-1 0 0 0,1 0 0 0 0,-1 0 0 0 0,0-1 0 0 0,8-4 0 0 0,48-35 0 0 0,-38 25 0 0 0,20-14 0 0 0,-1-2 0 0 0,-2-2 0 0 0,-1-2 0 0 0,-2-1 0 0 0,-2-2 0 0 0,54-78 0 0 0,-62 77 8 0 0,-1-1 0 0 0,-3-2 0 0 0,25-60 0 0 0,-28 42 29 0 0,-2 0-1 0 0,-3-1 1 0 0,11-96 0 0 0,-24 138-16 0 0,-1-1 0 0 0,-1 0 0 0 0,-1 0 0 0 0,-1 1 0 0 0,-1-1 0 0 0,-8-30 0 0 0,10 44-7 0 0,-1 1 0 0 0,-1-1 0 0 0,0 1 0 0 0,0 0-1 0 0,0-1 1 0 0,-1 1 0 0 0,0 1 0 0 0,0-1 0 0 0,-1 1 0 0 0,0-1 0 0 0,0 1 0 0 0,0 1-1 0 0,-1-1 1 0 0,0 1 0 0 0,0 0 0 0 0,0 0 0 0 0,0 1 0 0 0,-1-1 0 0 0,0 1-1 0 0,-13-5 1 0 0,15 8 2 0 0,-1 0 1 0 0,1 0-1 0 0,-1 1 0 0 0,1-1 0 0 0,-1 1 0 0 0,1 0 0 0 0,-1 1 0 0 0,1-1 0 0 0,0 1 0 0 0,-1 0 0 0 0,1 0 0 0 0,0 1 1 0 0,-1 0-1 0 0,1 0 0 0 0,0 0 0 0 0,-6 4 0 0 0,-8 5 53 0 0,-1 1 0 0 0,-26 23 0 0 0,35-26-38 0 0,-26 22 72 0 0,1 2-1 0 0,2 2 1 0 0,-39 48-1 0 0,-78 126 410 0 0,138-191-444 0 0,-32 52 510 0 0,-64 134 0 0 0,106-197-523 0 0,0-1 1 0 0,0 1 0 0 0,1 0 0 0 0,0-1 0 0 0,0 1-1 0 0,1 0 1 0 0,0 0 0 0 0,0 0 0 0 0,1 0 0 0 0,0 0-1 0 0,0 0 1 0 0,0 0 0 0 0,3 14 0 0 0,-2-20-30 0 0,0 1 0 0 0,0-1 0 0 0,0 1-1 0 0,-1-1 1 0 0,2 0 0 0 0,-1 1 0 0 0,0-1 0 0 0,0 0 0 0 0,0 0 0 0 0,1 0 0 0 0,-1 0 0 0 0,0 0 0 0 0,1 0 0 0 0,-1 0-1 0 0,1 0 1 0 0,-1-1 0 0 0,1 1 0 0 0,2 0 0 0 0,31 8 138 0 0,-14-9-113 0 0,1-1 1 0 0,-1-1-1 0 0,32-6 0 0 0,-4-3-8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50.958"/>
    </inkml:context>
    <inkml:brush xml:id="br0">
      <inkml:brushProperty name="width" value="0.05" units="cm"/>
      <inkml:brushProperty name="height" value="0.05" units="cm"/>
    </inkml:brush>
  </inkml:definitions>
  <inkml:trace contextRef="#ctx0" brushRef="#br0">4 47 96 0 0,'-4'0'0'0'0,"8"-11"0"0"0,6-13 0 0 0,-10 12 0 0 0,0 16 0 0 0,0 2 0 0 0,-4 0 0 0 0,4 4 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51.365"/>
    </inkml:context>
    <inkml:brush xml:id="br0">
      <inkml:brushProperty name="width" value="0.05" units="cm"/>
      <inkml:brushProperty name="height" value="0.05" units="cm"/>
    </inkml:brush>
  </inkml:definitions>
  <inkml:trace contextRef="#ctx0" brushRef="#br0">2 1 96 0 0,'-2'0'0'0'0,"5"0"0"0"0,5 0 0 0 0,-1 1 0 0 0,0 3 0 0 0,-4-1 0 0 0,-3 1 0 0 0,2 2 0 0 0,8 2 0 0 0,9-1 0 0 0,6 2 0 0 0,17 3 0 0 0,60 7 588 0 0,204 11 0 0 0,85-22 1220 0 0,56 4-663 0 0,-361-4-1027 0 0,90 4 312 0 0,-160-15-209 0 0,0 1 49 0 0,22 3 1034 0 0,-38-1-1291 0 0,0 0 0 0 0,0 0 0 0 0,1-1 0 0 0,-1 1-1 0 0,0 0 1 0 0,0 0 0 0 0,1 0 0 0 0,-1 0 0 0 0,0-1 0 0 0,0 1 0 0 0,0 0 0 0 0,1 0 0 0 0,-1-1 0 0 0,0 1 0 0 0,0 0 0 0 0,0-1 0 0 0,0 1 0 0 0,0 0-1 0 0,1 0 1 0 0,-1-1 0 0 0,0 1 0 0 0,0 0 0 0 0,0-1 0 0 0,0 1 0 0 0,0 0 0 0 0,0-1 0 0 0,0 1 0 0 0,0 0 0 0 0,0 0 0 0 0,0-1 0 0 0,0 1 0 0 0,0 0 0 0 0,0-1-1 0 0,-1 1 1 0 0,1 0 0 0 0,0-1 0 0 0,0 1 0 0 0,0 0 0 0 0,0 0 0 0 0,0-1 0 0 0,-1 1 0 0 0,-6-17 226 0 0,6 14-180 0 0,-1 1 112 0 0,0 0 0 0 0,0 0 0 0 0,1 0 1 0 0,-1 0-1 0 0,1-1 0 0 0,-1 1 0 0 0,1-1 0 0 0,0 1 0 0 0,0-1 0 0 0,0 0 1 0 0,0 1-1 0 0,0-1 0 0 0,0 0 0 0 0,1 0 0 0 0,0 1 0 0 0,-1-1 0 0 0,1 0 0 0 0,0 0 1 0 0,1-3-1 0 0,3 6-100 0 0,0-1 1 0 0,0 0 0 0 0,0 0 0 0 0,0-1 0 0 0,7-2-1 0 0,6-3 11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2:45.870"/>
    </inkml:context>
    <inkml:brush xml:id="br0">
      <inkml:brushProperty name="width" value="0.05" units="cm"/>
      <inkml:brushProperty name="height" value="0.05" units="cm"/>
    </inkml:brush>
  </inkml:definitions>
  <inkml:trace contextRef="#ctx0" brushRef="#br0">357 0 96 0 0,'0'50'0'0'0,"-2"20"0"0"0,-1-14 0 0 0,-14 71 0 0 0,7-53 0 0 0,1 121 0 0 0,7-100 0 0 0,-83 860 0 0 0,55-678 0 0 0,-9 66 0 0 0,29-280 0 0 0,-3-1 0 0 0,-3 0 0 0 0,-2-1 0 0 0,-28 62 0 0 0,36-103 0 0 0,1-6 0 0 0,1-11 0 0 0,1-3 0 0 0,6 0 0 0 0,0-1 0 0 0,0 1 0 0 0,0-1 0 0 0,0 1 0 0 0,0-1 0 0 0,1 1 0 0 0,-1-1 0 0 0,0 0 0 0 0,0 1 0 0 0,0-1 0 0 0,1 0 0 0 0,-1 0 0 0 0,0 0 0 0 0,1 1 0 0 0,-1-1 0 0 0,1 0 0 0 0,-1 0 0 0 0,1 0 0 0 0,-1 0 0 0 0,1 0 0 0 0,0 0 0 0 0,0 0 0 0 0,-1 0 0 0 0,1 0 0 0 0,0 0 0 0 0,0 0 0 0 0,0-2 0 0 0,0 1 0 0 0,-2-7 7 0 0,0-1-1 0 0,1 0 1 0 0,0 0-1 0 0,1 1 1 0 0,0-1-1 0 0,0 0 1 0 0,1 0-1 0 0,0 0 1 0 0,1 1 0 0 0,0-1-1 0 0,4-10 1 0 0,4 3 26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2:46.988"/>
    </inkml:context>
    <inkml:brush xml:id="br0">
      <inkml:brushProperty name="width" value="0.05" units="cm"/>
      <inkml:brushProperty name="height" value="0.05" units="cm"/>
    </inkml:brush>
  </inkml:definitions>
  <inkml:trace contextRef="#ctx0" brushRef="#br0">46 8 96 0 0,'-1'-2'0'0'0,"-1"-4"0"0"0,-3 13 0 0 0,0 11 0 0 0,2 0 0 0 0,0 0 0 0 0,1 0 0 0 0,0 1 0 0 0,2 18 0 0 0,-1 1 0 0 0,13 436 0 0 0,-10 129 0 0 0,-3-53 0 0 0,16-87 0 0 0,8 116 0 0 0,6-47 0 0 0,-11-196 0 0 0,-5 237 217 0 0,-35-193 827 0 0,10-256-195 0 0,-32 129 0 0 0,30-173-196 0 0,-4 84 1 0 0,10-85-148 0 0,-3 122 924 0 0,8-155 53 0 0,3 58-1 0 0,1-47-884 0 0,6-39-317 0 0,-6-16-252 0 0,0-1 0 0 0,0 1 0 0 0,0-1 0 0 0,0 1 0 0 0,0-1 0 0 0,-1 1 0 0 0,1 0 0 0 0,-1-1 0 0 0,1 1 0 0 0,-1 0 1 0 0,1 0-1 0 0,-1 3 0 0 0,0 38 953 0 0,0-42-548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2:48.874"/>
    </inkml:context>
    <inkml:brush xml:id="br0">
      <inkml:brushProperty name="width" value="0.05" units="cm"/>
      <inkml:brushProperty name="height" value="0.05" units="cm"/>
    </inkml:brush>
  </inkml:definitions>
  <inkml:trace contextRef="#ctx0" brushRef="#br0">1 9 96 0 0,'0'0'0'0'0,"0"-8"0"0"0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2:51.475"/>
    </inkml:context>
    <inkml:brush xml:id="br0">
      <inkml:brushProperty name="width" value="0.05" units="cm"/>
      <inkml:brushProperty name="height" value="0.05" units="cm"/>
    </inkml:brush>
  </inkml:definitions>
  <inkml:trace contextRef="#ctx0" brushRef="#br0">1235 1157 96 0 0,'4'-4'0'0'0,"7"-8"0"0"0,-3-1 0 0 0,5 1 0 0 0,5 4 0 0 0,5 4 0 0 0,-3 7 0 0 0,1 3 0 0 0,3 3 0 0 0,11-3 0 0 0,4-2 0 0 0,2 1 0 0 0,6 6 0 0 0,3 2 0 0 0,0-1 0 0 0,27 5 0 0 0,110 9 0 0 0,-168-25 0 0 0,36 4 0 0 0,108-4 0 0 0,-56-11 0 0 0,248-12 0 0 0,-296 19 4 0 0,-1-3-1 0 0,1-3 1 0 0,73-21-1 0 0,-1 1 7 0 0,-89 20 36 0 0,50-20 0 0 0,36-9 319 0 0,-112 33-248 0 0,0 0-1 0 0,0 0 1 0 0,23-13-1 0 0,-25 11-3 0 0,-1 1 0 0 0,1 0-1 0 0,0 1 1 0 0,0 1 0 0 0,20-4 0 0 0,14 4 414 0 0,67 3-1 0 0,-58 2-107 0 0,-29 1-200 0 0,0 1 0 0 0,-1 1 1 0 0,36 10-1 0 0,-6-1-23 0 0,99 26 232 0 0,-141-35-394 0 0,0 1-1 0 0,3 0 25 0 0,0 0 0 0 0,0-1 0 0 0,0-1 0 0 0,29 1 1 0 0,-21-3 42 0 0,-17-1-68 0 0,0 1 0 0 0,0-1-1 0 0,0 0 1 0 0,-1-1 0 0 0,1 0-1 0 0,0-1 1 0 0,-1 0 0 0 0,14-4-1 0 0,-15 3-13 0 0,1 1-1 0 0,0-1 0 0 0,-1 2 1 0 0,1-1-1 0 0,0 1 0 0 0,0 0 1 0 0,0 1-1 0 0,0-1 0 0 0,15 3 1 0 0,2 1 6 0 0,43 13 0 0 0,-1 10-17 0 0,-17-6-16 0 0,-23-11 10 0 0,0-1 1 0 0,0-2-1 0 0,56 6 0 0 0,7 1 22 0 0,-75-10-21 0 0,-1-1 0 0 0,1-1 0 0 0,0 0 0 0 0,0 0 0 0 0,-1-2 0 0 0,1 0 0 0 0,24-5 0 0 0,68-8 4 0 0,-78 11-11 0 0,-1 0-1 0 0,1-2 0 0 0,-1-1 1 0 0,53-18-1 0 0,-57 16-44 0 0,1 0-1 0 0,0 2 0 0 0,0 1 1 0 0,37-3-1 0 0,15-3-166 0 0,-62 8 148 0 0,1 1 1 0 0,-1 0-1 0 0,0 1 0 0 0,0 1 0 0 0,0 1 0 0 0,1 0 1 0 0,-1 1-1 0 0,0 0 0 0 0,0 1 0 0 0,0 1 0 0 0,-1 0 1 0 0,26 12-1 0 0,-36-14 32 0 0,-1-1 0 0 0,1 0 0 0 0,-1 0 0 0 0,1 0 0 0 0,-1-1 0 0 0,1 1 0 0 0,4-1 0 0 0,8 1-11 0 0,-11 0 30 0 0,0-1 1 0 0,0 1-1 0 0,0-1 0 0 0,0 0 1 0 0,0 0-1 0 0,0-1 0 0 0,0 0 1 0 0,0 0-1 0 0,0 0 0 0 0,0 0 1 0 0,0-1-1 0 0,0 0 1 0 0,8-4-1 0 0,-9 3 13 0 0,0 1 0 0 0,0-1 1 0 0,1 1-1 0 0,-1 0 0 0 0,1 0 0 0 0,-1 1 1 0 0,1-1-1 0 0,0 1 0 0 0,0 0 0 0 0,-1 0 1 0 0,1 0-1 0 0,5 1 0 0 0,34-9 5 0 0,-28 4-1 0 0,1 1 0 0 0,-1 0-1 0 0,20-1 1 0 0,-21 3 2 0 0,0 0 1 0 0,0-1-1 0 0,24-8 0 0 0,3-9 34 0 0,13-5 35 0 0,-21 13 48 0 0,50-25-1 0 0,-32 14 2 0 0,-23 11-25 0 0,-21 9-79 0 0,0 0 0 0 0,-1 0 0 0 0,1 0 0 0 0,-1-1 0 0 0,0 0 0 0 0,0-1 0 0 0,-1 0 0 0 0,1 0 0 0 0,-1 0 0 0 0,0-1 0 0 0,9-11 0 0 0,-8 12-14 0 0,0 3 4 0 0,0 2-4 0 0,-5 0 12 0 0,1 0 0 0 0,-1-1 0 0 0,1 0 0 0 0,-1 1 0 0 0,0-1 0 0 0,1 0 0 0 0,-1 0 0 0 0,0 0-1 0 0,4-2 1 0 0,-5 2-6 0 0,0 0-1 0 0,0 0 1 0 0,-1 0-1 0 0,1 0 1 0 0,0 0-1 0 0,0 0 1 0 0,-1-1-1 0 0,1 1 1 0 0,-1 0-1 0 0,1 0 1 0 0,-1 0-1 0 0,0-1 1 0 0,1 1-1 0 0,-1 0 1 0 0,0 0-1 0 0,0-1 1 0 0,0 1 0 0 0,0 0-1 0 0,0-2 1 0 0,-1-17 69 0 0,-1 0 0 0 0,-8-31 0 0 0,6 30-11 0 0,0-1 1 0 0,-1-34-1 0 0,7 26-32 0 0,1 0 0 0 0,1 1 0 0 0,9-31 0 0 0,1-7 29 0 0,-9 34 84 0 0,2-64 0 0 0,-7 95-129 0 0,0 0 0 0 0,-1 0 0 0 0,1-1-1 0 0,-1 1 1 0 0,1 0 0 0 0,-1 0-1 0 0,0 0 1 0 0,0 0 0 0 0,0 0-1 0 0,0 0 1 0 0,-1 0 0 0 0,1 0-1 0 0,0 1 1 0 0,-3-3 0 0 0,-8-7 35 0 0,0 1 0 0 0,-1 1 0 0 0,0 0 0 0 0,0 1 0 0 0,-1 0 1 0 0,0 1-1 0 0,0 1 0 0 0,-1 0 0 0 0,0 1 0 0 0,0 1 0 0 0,-23-4 0 0 0,10 3-3 0 0,0 2 0 0 0,0 1-1 0 0,0 1 1 0 0,0 1 0 0 0,-48 8 0 0 0,-327 64 142 0 0,362-65-224 0 0,1-1 1 0 0,-1-3-1 0 0,-41-1 0 0 0,-125-14-128 0 0,204 12 159 0 0,-72-6-117 0 0,-260-14-386 0 0,-86 12 398 0 0,3-36 138 0 0,242 13 348 0 0,-343-13 0 0 0,479 44-323 0 0,-454 20 554 0 0,173 28-287 0 0,2-19-62 0 0,171-19-124 0 0,87-3-78 0 0,35-3 1 0 0,-1-1 0 0 0,1-2 0 0 0,-46-3 0 0 0,43-2-45 0 0,0-2 0 0 0,0-2 0 0 0,1 0 0 0 0,0-2 1 0 0,1-1-1 0 0,-43-23 0 0 0,55 27-17 0 0,-30-7 23 0 0,-52-9-1 0 0,8 2 17 0 0,71 17-13 0 0,-1 1 0 0 0,1 1 0 0 0,-1 1 0 0 0,0 0 0 0 0,-29 4 0 0 0,-4-1 0 0 0,-2-3-13 0 0,-206 11 80 0 0,223-8-87 0 0,0-1 0 0 0,1-2 0 0 0,-60-9 0 0 0,-46-2-159 0 0,112 12 133 0 0,1 0 0 0 0,-1 2 0 0 0,1 1 0 0 0,0 1 0 0 0,0 2 0 0 0,-34 10-1 0 0,37-8 8 0 0,0 2 0 0 0,1 0-1 0 0,0 2 1 0 0,1 0-1 0 0,0 2 1 0 0,1 1-1 0 0,1 1 1 0 0,0 0 0 0 0,1 2-1 0 0,-23 25 1 0 0,30-29 14 0 0,1-1 0 0 0,7-7 4 0 0,0 0 0 0 0,1 0 1 0 0,0 1-1 0 0,1 0 1 0 0,-1 0-1 0 0,1 0 0 0 0,1 0 1 0 0,-1 0-1 0 0,1 1 0 0 0,1-1 1 0 0,-1 1-1 0 0,1 0 0 0 0,1 0 1 0 0,-1 0-1 0 0,1 0 1 0 0,0 13-1 0 0,-1 5 2 0 0,-2 2-10 0 0,2 0 1 0 0,1 0-1 0 0,1 0 1 0 0,1 1 0 0 0,2-1-1 0 0,7 35 1 0 0,-2-30-51 0 0,1-1 1 0 0,23 55 0 0 0,-5-37-79 0 0,2-2 1 0 0,56 72 0 0 0,-37-55 51 0 0,-30-42 57 0 0,27 24 0 0 0,-30-32 42 0 0,0-1 0 0 0,2-1 0 0 0,-1-1 0 0 0,2 0 0 0 0,-1-1 0 0 0,2-1 0 0 0,28 12 0 0 0,-17-12 11 0 0,1 0 1 0 0,0-3-1 0 0,0 0 0 0 0,39 2 1 0 0,-1-1-128 0 0,1-3 1 0 0,-1-3 0 0 0,117-13-1 0 0,57-27 67 0 0,-204 32 56 0 0,-1 1 1 0 0,48 0-1 0 0,-66 5 24 0 0,0 2-1 0 0,0 0 0 0 0,0 1 1 0 0,0 0-1 0 0,0 2 1 0 0,21 8-1 0 0,-5-1 53 0 0,0-2-1 0 0,1-2 1 0 0,0-1-1 0 0,1-1 1 0 0,-1-3-1 0 0,58-1 1 0 0,-57-1-72 0 0,-1 2-4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2:53.311"/>
    </inkml:context>
    <inkml:brush xml:id="br0">
      <inkml:brushProperty name="width" value="0.05" units="cm"/>
      <inkml:brushProperty name="height" value="0.05" units="cm"/>
    </inkml:brush>
  </inkml:definitions>
  <inkml:trace contextRef="#ctx0" brushRef="#br0">660 175 600 0 0,'0'-21'0'0'0,"0"2"-1"0"0,-1 8-2 0 0,-5-16 0 0 0,4 18 2 0 0,0 5-1 0 0,1 0 1 0 0,0 0-1 0 0,1 0 0 0 0,-1 0 1 0 0,1 0-1 0 0,0 0 0 0 0,0-5 1 0 0,0-42-41 0 0,-1 60 40 0 0,-1 0-1 0 0,-1-1 0 0 0,0 1 1 0 0,0-1-1 0 0,0 0 0 0 0,-6 11 1 0 0,2-5 0 0 0,-20 48-3 0 0,3 2 0 0 0,3 0-1 0 0,2 1 1 0 0,4 1 0 0 0,2 1-1 0 0,-6 104 1 0 0,2 277 0 0 0,-32 503-13 0 0,-3-43 9 0 0,48-185-5 0 0,1-3-3 0 0,-3 279 7 0 0,117 72 13 0 0,76-12 1292 0 0,-79-344 736 0 0,-14-78 529 0 0,-9-178 66 0 0,-42-220-1271 0 0,36 157 870 0 0,-65-345-1953 0 0,10 44 307 0 0,4-2 0 0 0,42 91 1 0 0,-60-161-472 0 0,52 114 947 0 0,127 204 0 0 0,-176-322-911 0 0,2 0 0 0 0,-1-1 0 0 0,2-1 0 0 0,35 32 0 0 0,-41-42-43 0 0,0 1 1 0 0,0-1-1 0 0,1-1 0 0 0,0 0 0 0 0,0 0 0 0 0,0-1 0 0 0,1-1 0 0 0,0 0 0 0 0,0 0 0 0 0,0-1 0 0 0,13 1 0 0 0,-15-4-33 0 0,0 0-1 0 0,0 0 0 0 0,0-1 0 0 0,-1 0 0 0 0,1-1 1 0 0,0 0-1 0 0,0-1 0 0 0,-1 0 0 0 0,1 0 0 0 0,12-7 1 0 0,-6 1 20 0 0,1 0 0 0 0,-1-1 0 0 0,-1-1 0 0 0,23-20 0 0 0,19-24 258 0 0,-3-3-1 0 0,75-103 1 0 0,74-145 286 0 0,-156 232-569 0 0,124-224 195 0 0,-110 186-180 0 0,216-413 170 0 0,-42-22-65 0 0,-121 238-103 0 0,290-844 143 0 0,52-629-15 0 0,-313 972-135 0 0,-64 12-32 0 0,-80 729-40 0 0,-3-1-1 0 0,-3 1 1 0 0,-3 0-1 0 0,-3 0 0 0 0,-26-78 1 0 0,-137-326 3 0 0,60 176-3 0 0,27 55-1 0 0,-85-243 0 0 0,142 386 0 0 0,-74-191-6 0 0,-76-45-4 0 0,-16-43-1 0 0,77 133 5 0 0,94 195-12 0 0,-44-59 1 0 0,55 88 2 0 0,-1 0 0 0 0,-1 0-1 0 0,-1 2 1 0 0,-40-32 0 0 0,48 44 6 0 0,0 0 0 0 0,-1 1 0 0 0,0 0 0 0 0,0 1 0 0 0,0 1 0 0 0,0 0 0 0 0,-1 0 0 0 0,0 2 0 0 0,1-1 0 0 0,-1 1 0 0 0,0 1 0 0 0,-23 1 0 0 0,-6 2-24 0 0,0 3 0 0 0,-69 15 0 0 0,-138 51-78 0 0,-2 0-10 0 0,-181 36-92 0 0,292-70 141 0 0,91-23 37 0 0,0 2 1 0 0,1 2-1 0 0,-89 50 1 0 0,54-18-14 0 0,-88 70-1 0 0,53-34 19 0 0,41-32 6 0 0,-122 113 0 0 0,103-75 23 0 0,-70 73-1 0 0,137-132 1 0 0,1 1-1 0 0,2 1 0 0 0,-28 48 0 0 0,40-52-4 0 0,0 0 0 0 0,2 1-1 0 0,2 0 1 0 0,0 1-1 0 0,3 0 1 0 0,0 0 0 0 0,2 0-1 0 0,2 1 1 0 0,1 52-1 0 0,2-23-9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2:56.693"/>
    </inkml:context>
    <inkml:brush xml:id="br0">
      <inkml:brushProperty name="width" value="0.05" units="cm"/>
      <inkml:brushProperty name="height" value="0.05" units="cm"/>
    </inkml:brush>
  </inkml:definitions>
  <inkml:trace contextRef="#ctx0" brushRef="#br0">1762 98 7136 0 0,'-12'-33'12'0'0,"-4"-7"31"0"0,15 38-41 0 0,0 0 0 0 0,0 0 1 0 0,-1 0-1 0 0,1 0 0 0 0,-1 1 1 0 0,1-1-1 0 0,-1 0 0 0 0,0 1 1 0 0,0 0-1 0 0,1-1 0 0 0,-1 1 1 0 0,0 0-1 0 0,0 0 0 0 0,0 0 0 0 0,-3-1 1 0 0,1 3 5 0 0,1 0 1 0 0,-1-1-1 0 0,1 2 0 0 0,0-1 1 0 0,0 0-1 0 0,-1 1 1 0 0,1-1-1 0 0,0 1 0 0 0,-5 4 1 0 0,-27 10 36 0 0,-3-3 7 0 0,-18 10 20 0 0,-89 51 0 0 0,69-28 29 0 0,2 4 0 0 0,-73 63 0 0 0,125-92-59 0 0,0 0 0 0 0,1 1-1 0 0,1 1 1 0 0,1 1-1 0 0,1 1 1 0 0,2 1-1 0 0,0 0 1 0 0,2 1-1 0 0,-21 54 1 0 0,4 22-29 0 0,5 2 0 0 0,-18 154 1 0 0,15 19-14 0 0,-4 23 0 0 0,-4-52 5 0 0,-39 343 14 0 0,2 102-168 0 0,-30-2-139 0 0,-13 105 87 0 0,-100 689 309 0 0,113-291 323 0 0,104-632-100 0 0,40-95 206 0 0,-24-313-274 0 0,64 419 1070 0 0,-75-545-1249 0 0,50 256 848 0 0,-12-73 7 0 0,64 259 1611 0 0,-68-311-1918 0 0,-12-44-159 0 0,52 186 1057 0 0,-19-124-662 0 0,34 106 286 0 0,27 91 450 0 0,-119-370-1557 0 0,-1 0 0 0 0,1 0-1 0 0,0 0 1 0 0,0-1 0 0 0,0 1-1 0 0,1 0 1 0 0,0-1-1 0 0,0 1 1 0 0,0-1 0 0 0,1 0-1 0 0,-1 0 1 0 0,1 0 0 0 0,0-1-1 0 0,0 1 1 0 0,0-1 0 0 0,0 0-1 0 0,1 0 1 0 0,-1-1 0 0 0,8 4-1 0 0,-7-4-23 0 0,0-1 1 0 0,0 0-1 0 0,-1 0 0 0 0,1 0 0 0 0,0-1 1 0 0,0 0-1 0 0,0 0 0 0 0,0 0 0 0 0,0 0 0 0 0,0-1 1 0 0,0 0-1 0 0,-1 0 0 0 0,1 0 0 0 0,0 0 1 0 0,-1-1-1 0 0,1 0 0 0 0,-1 0 0 0 0,1 0 1 0 0,-1-1-1 0 0,0 1 0 0 0,5-5 0 0 0,16-12 32 0 0,0-2-1 0 0,-2-1 1 0 0,0-1-1 0 0,36-48 1 0 0,-23 20 43 0 0,44-87-1 0 0,7-26 14 0 0,-9-4-1 0 0,101-311 0 0 0,-126 295-86 0 0,185-587 64 0 0,-146 500-69 0 0,11-122 6 0 0,36-187-4 0 0,-10 42-21 0 0,5-22-51 0 0,282-750 0 0 0,-403 1276 25 0 0,-1-1 0 0 0,-1-1 0 0 0,-2 0 1 0 0,-2 0-1 0 0,-1 0 0 0 0,-2-1 0 0 0,-1 0 0 0 0,-5-74 1 0 0,-144-946-350 0 0,60 500 192 0 0,68 425 116 0 0,-50-277-214 0 0,52 336 218 0 0,6 20 17 0 0,-3 0 0 0 0,-2 1 0 0 0,-26-58-1 0 0,28 81 25 0 0,2-2 0 0 0,1 0-1 0 0,2 0 1 0 0,-9-63 0 0 0,1-135-45 0 0,13 155 53 0 0,-1-63-6 0 0,6 0 0 0 0,6 0 0 0 0,48-249 0 0 0,-17 188 12 0 0,39-165 8 0 0,-71 336-2 0 0,0-1 0 0 0,-2 1 0 0 0,-1-1 0 0 0,-1 0 0 0 0,-2 0 0 0 0,0-1 0 0 0,-2 1 0 0 0,-9-55 0 0 0,3 50-19 0 0,-2 1 1 0 0,-23-58 0 0 0,26 76 8 0 0,-2 0 1 0 0,1 0-1 0 0,-2 1 1 0 0,0 1 0 0 0,0-1-1 0 0,-1 1 1 0 0,-1 1-1 0 0,-17-16 1 0 0,-8-1-33 0 0,-1 1 1 0 0,-2 2 0 0 0,0 2 0 0 0,-1 1 0 0 0,-2 2 0 0 0,0 2-1 0 0,-79-22 1 0 0,67 27-5 0 0,-1 1 0 0 0,0 4 0 0 0,0 2 0 0 0,-1 2 0 0 0,1 2 0 0 0,-61 7 0 0 0,57 2-8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2:57.519"/>
    </inkml:context>
    <inkml:brush xml:id="br0">
      <inkml:brushProperty name="width" value="0.05" units="cm"/>
      <inkml:brushProperty name="height" value="0.05" units="cm"/>
    </inkml:brush>
  </inkml:definitions>
  <inkml:trace contextRef="#ctx0" brushRef="#br0">1007 3 4416 0 0,'-9'-3'1300'0'0,"-7"15"-375"0"0,-14 29-837 0 0,23-29-97 0 0,-25 34-38 0 0,23-37 31 0 0,6-5-15 0 0,-1-1 0 0 0,1 1 0 0 0,-1 0 0 0 0,1 0 0 0 0,0 1 0 0 0,1-1 0 0 0,-1 1 0 0 0,-2 5 0 0 0,2-2-56 0 0,-15 24-347 0 0,-10 10-247 0 0,-9 5-159 0 0,-3 3 136 0 0,-142 132-481 0 0,37-55 687 0 0,-80 73 53 0 0,193-168 373 0 0,-29 40 1 0 0,-28 29-135 0 0,77-88 162 0 0,10-10-17 0 0,13-11 4 0 0,1-1 47 0 0,1 2 0 0 0,0 0-1 0 0,0 0 1 0 0,0 1 0 0 0,24-6-1 0 0,7-4 0 0 0,737-270 36 0 0,-676 255 293 0 0,0 4 0 0 0,2 4 0 0 0,130-9 0 0 0,-173 27-15 0 0,0 4 0 0 0,0 2-1 0 0,0 3 1 0 0,0 2 0 0 0,-1 4-1 0 0,113 32 1 0 0,-129-30-105 0 0,84 12 1 0 0,-129-24-196 0 0,18 4 93 0 0,-1 0 0 0 0,33 13 0 0 0,-49-16-80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2:59.284"/>
    </inkml:context>
    <inkml:brush xml:id="br0">
      <inkml:brushProperty name="width" value="0.05" units="cm"/>
      <inkml:brushProperty name="height" value="0.05" units="cm"/>
    </inkml:brush>
  </inkml:definitions>
  <inkml:trace contextRef="#ctx0" brushRef="#br0">2325 396 7432 0 0,'-3'-3'-1'0'0,"0"-1"1"0"0,0 1 0 0 0,0-1-1 0 0,0 0 1 0 0,1 0-1 0 0,-1-1 1 0 0,1 1 0 0 0,-3-7-1 0 0,-1 0-2 0 0,-29-27 2 0 0,-10-14-23 0 0,35 42 17 0 0,-18-6 7 0 0,-8 5 7 0 0,-2 7 8 0 0,-1 3 0 0 0,1 1 0 0 0,-71 9 0 0 0,38-2 27 0 0,-4-1 14 0 0,-78 18-1 0 0,120-17-45 0 0,1 2 0 0 0,0 1 0 0 0,1 2 1 0 0,-56 29-1 0 0,44-15-9 0 0,1 2 0 0 0,2 2 1 0 0,1 1-1 0 0,2 3 0 0 0,-40 44 0 0 0,-152 203-13 0 0,202-246 10 0 0,-153 239-7 0 0,147-218 9 0 0,-2 5-4 0 0,-48 116 0 0 0,-5 73-6 0 0,-3 120 3 0 0,70-269 1 0 0,-64 540-9 0 0,83-619 14 0 0,-21 391-1 0 0,5-65 3 0 0,-63 804 85 0 0,60-748 23 0 0,-9 108 120 0 0,12-300-113 0 0,-32 508 473 0 0,48-654-528 0 0,-2 587 747 0 0,52 189 671 0 0,-45-786-1340 0 0,63 1237 4014 0 0,-3-484-1859 0 0,-31-466-1526 0 0,-7-45-214 0 0,-4-139-220 0 0,95 522 937 0 0,-87-587-916 0 0,47 103 1 0 0,-28-78 46 0 0,-47-117-386 0 0,0-1-1 0 0,0 1 1 0 0,1 0-1 0 0,-1-1 0 0 0,0 1 1 0 0,1-1-1 0 0,-1 1 1 0 0,1-1-1 0 0,0 0 0 0 0,-1 0 1 0 0,1 1-1 0 0,0-1 1 0 0,0 0-1 0 0,-1-1 0 0 0,1 1 1 0 0,0 0-1 0 0,0 0 1 0 0,0-1-1 0 0,0 1 0 0 0,0-1 1 0 0,0 0-1 0 0,0 0 1 0 0,0 0-1 0 0,1 0 0 0 0,3 0 1 0 0,7-1 35 0 0,1 0 0 0 0,22-6 0 0 0,-25 5-29 0 0,11-3 15 0 0,0 0 0 0 0,-1-2 0 0 0,1-1 0 0 0,-1 0 0 0 0,-1-2 0 0 0,0 0 0 0 0,31-22 0 0 0,9-6 41 0 0,-20 14-18 0 0,-1-2 1 0 0,41-35-1 0 0,-28 11 49 0 0,82-101 0 0 0,29-69 81 0 0,-66 85-66 0 0,-61 83-70 0 0,-3-1 1 0 0,-2-2-1 0 0,27-66 1 0 0,53-183 154 0 0,246-942 324 0 0,-304 1019-482 0 0,-9-2-1 0 0,-11-2 1 0 0,7-372 0 0 0,-39 445-37 0 0,12-433 10 0 0,10 174-6 0 0,17-218-1 0 0,21-395 7 0 0,19-193-57 0 0,28 372-44 0 0,-20 187-166 0 0,-52-112-864 0 0,-69-59-525 0 0,21 740 1279 0 0,-3 0 0 0 0,-54-174 0 0 0,45 197 139 0 0,-4 2-1 0 0,-3 2 0 0 0,-2 0 1 0 0,-53-77-1 0 0,60 109 38 0 0,-2 1 1 0 0,-1 2-1 0 0,-62-56 0 0 0,84 84 152 0 0,1 0-1 0 0,-1 0 1 0 0,-1 0-1 0 0,1 1 1 0 0,-1 0-1 0 0,1 1 1 0 0,-1 0-1 0 0,0 0 1 0 0,-1 0-1 0 0,-10-1 1 0 0,4 2-19 0 0,1 0 1 0 0,-1 2-1 0 0,0-1 0 0 0,1 2 1 0 0,-22 2-1 0 0,-9 6-114 0 0,1 2 0 0 0,-78 30-1 0 0,117-39 146 0 0,-32 14-25 0 0,0 1 0 0 0,1 2 0 0 0,1 1 1 0 0,1 2-1 0 0,-51 43 0 0 0,-141 149-221 0 0,165-153 239 0 0,-90 102 4 0 0,112-118 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32.662"/>
    </inkml:context>
    <inkml:brush xml:id="br0">
      <inkml:brushProperty name="width" value="0.05" units="cm"/>
      <inkml:brushProperty name="height" value="0.05" units="cm"/>
    </inkml:brush>
  </inkml:definitions>
  <inkml:trace contextRef="#ctx0" brushRef="#br0">574 27 3312 0 0,'-4'-1'0'0'0,"4"-8"1"0"0,0 9 0 0 0,0-1 0 0 0,0 0-1 0 0,0 1 1 0 0,0-1 0 0 0,0 1 0 0 0,0-1-1 0 0,0 0 1 0 0,0 1 0 0 0,0-1 0 0 0,0 1-1 0 0,0-1 1 0 0,0 0 0 0 0,0 1 0 0 0,-1-1-1 0 0,1 1 1 0 0,0-1 0 0 0,0 1 0 0 0,-1-1-1 0 0,1 0 1 0 0,0 1 0 0 0,-1-1 0 0 0,1 1-1 0 0,0-1 1 0 0,-1 1 0 0 0,1 0 0 0 0,-1-1-1 0 0,1 1 1 0 0,-1-1 0 0 0,0 1 0 0 0,-15 7 26 0 0,13-4-25 0 0,-103 91 50 0 0,89-77-34 0 0,0 1-1 0 0,2 0 1 0 0,0 2 0 0 0,-15 24-1 0 0,11-12 36 0 0,2 1-1 0 0,1 1 1 0 0,1 0-1 0 0,-10 39 1 0 0,-18 78 189 0 0,-38 172 716 0 0,63-218-635 0 0,-5 0 0 0 0,-39 109 0 0 0,38-143-196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00.293"/>
    </inkml:context>
    <inkml:brush xml:id="br0">
      <inkml:brushProperty name="width" value="0.05" units="cm"/>
      <inkml:brushProperty name="height" value="0.05" units="cm"/>
    </inkml:brush>
  </inkml:definitions>
  <inkml:trace contextRef="#ctx0" brushRef="#br0">18 60 96 0 0,'-1'-2'68'0'0,"-2"-8"228"0"0,-3-26 604 0 0,4 25-562 0 0,-2 15 1 0 0,4-2-331 0 0,0 0-1 0 0,-1 0 1 0 0,1 0 0 0 0,0 0-1 0 0,0 0 1 0 0,0 0 0 0 0,0 0-1 0 0,0 0 1 0 0,0 0-1 0 0,0 0 1 0 0,1 0 0 0 0,-1 0-1 0 0,2 3 1 0 0,0-1-18 0 0,0-1 1 0 0,0 1-1 0 0,0-1 1 0 0,0 0-1 0 0,0 1 0 0 0,1-1 1 0 0,0 0-1 0 0,-1-1 1 0 0,1 1-1 0 0,0 0 1 0 0,0-1-1 0 0,1 0 0 0 0,-1 1 1 0 0,0-1-1 0 0,5 2 1 0 0,-1 0-7 0 0,-4-2 4 0 0,0 0 1 0 0,0 0 0 0 0,0 0-1 0 0,0-1 1 0 0,1 1-1 0 0,-1-1 1 0 0,0 0-1 0 0,6 1 1 0 0,10 3-31 0 0,1-1 0 0 0,0-1-1 0 0,0-1 1 0 0,0 0 0 0 0,37-3 0 0 0,114-19-145 0 0,-26 3 82 0 0,-5 12-137 0 0,-127 5-539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02.919"/>
    </inkml:context>
    <inkml:brush xml:id="br0">
      <inkml:brushProperty name="width" value="0.05" units="cm"/>
      <inkml:brushProperty name="height" value="0.05" units="cm"/>
    </inkml:brush>
  </inkml:definitions>
  <inkml:trace contextRef="#ctx0" brushRef="#br0">0 825 96 0 0,'9'-27'33'0'0,"7"4"79"0"0,-11 18-80 0 0,-4 4-24 0 0,-1 0-1 0 0,1 0 0 0 0,0 1 0 0 0,0-1 0 0 0,0 0 1 0 0,0 1-1 0 0,0-1 0 0 0,0 1 0 0 0,0-1 1 0 0,0 1-1 0 0,0-1 0 0 0,0 1 0 0 0,0 0 1 0 0,0-1-1 0 0,0 1 0 0 0,0 0 0 0 0,0 0 0 0 0,1 0 1 0 0,-1 0-1 0 0,0 0 0 0 0,1 0 0 0 0,-1 0 13 0 0,4 0 0 0 0,-1 0 0 0 0,0 0 0 0 0,0 0-1 0 0,0 0 1 0 0,0 1 0 0 0,0 0 0 0 0,0 0 0 0 0,0 0 0 0 0,0 0-1 0 0,0 1 1 0 0,0-1 0 0 0,-1 1 0 0 0,8 4 0 0 0,-7-4 7 0 0,15 9 148 0 0,1 2 0 0 0,-2-1-1 0 0,1 2 1 0 0,-2 1 0 0 0,0 0-1 0 0,23 27 1 0 0,-19-20-11 0 0,18 22 162 0 0,-2 2 0 0 0,32 54 0 0 0,-36-51-79 0 0,2-1 0 0 0,43 45 1 0 0,120 128 331 0 0,-68-71-433 0 0,-42-61-76 0 0,-77-79-59 0 0,1-1 0 0 0,-1-1 1 0 0,1 0-1 0 0,1 0 0 0 0,-1-1 0 0 0,22 8 0 0 0,-30-14-5 0 0,-1 0 1 0 0,1 0-1 0 0,0 0 0 0 0,-1-1 0 0 0,1 0 0 0 0,0 0 0 0 0,-1 0 1 0 0,1 0-1 0 0,0 0 0 0 0,-1-1 0 0 0,1 1 0 0 0,0-1 1 0 0,-1 0-1 0 0,1 0 0 0 0,-1-1 0 0 0,1 1 0 0 0,-1-1 1 0 0,0 1-1 0 0,0-1 0 0 0,1 0 0 0 0,4-5 0 0 0,4-4 29 0 0,0 0 0 0 0,-1-1 0 0 0,18-24 0 0 0,-18 21-8 0 0,25-36 70 0 0,-3-1 1 0 0,-3-2-1 0 0,32-74 1 0 0,-12 23 34 0 0,84-167 267 0 0,216-406 1042 0 0,-147 359-246 0 0,-149 255-543 0 0,-50 61-211 0 0,-6 10-294 0 0,-6 9-64 0 0,-74 119 237 0 0,44-74-224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03.290"/>
    </inkml:context>
    <inkml:brush xml:id="br0">
      <inkml:brushProperty name="width" value="0.05" units="cm"/>
      <inkml:brushProperty name="height" value="0.05" units="cm"/>
    </inkml:brush>
  </inkml:definitions>
  <inkml:trace contextRef="#ctx0" brushRef="#br0">1 1245 5720 0 0,'2'-38'261'0'0,"-1"30"-223"0"0,0-1 1 0 0,1 0-1 0 0,0 1 1 0 0,5-13-1 0 0,-5 18-28 0 0,-1-1 0 0 0,1 0 0 0 0,0 1-1 0 0,0-1 1 0 0,0 1 0 0 0,1 0 0 0 0,-1 0-1 0 0,1 0 1 0 0,-1 0 0 0 0,1 0 0 0 0,0 0-1 0 0,0 1 1 0 0,1 0 0 0 0,-1-1 0 0 0,0 1 0 0 0,1 0-1 0 0,-1 1 1 0 0,1-1 0 0 0,0 0 0 0 0,7-1-1 0 0,2 1-1 0 0,-1 0-1 0 0,1 1 1 0 0,0 0-1 0 0,0 1 0 0 0,0 1 1 0 0,0 0-1 0 0,0 1 0 0 0,0 0 1 0 0,-1 1-1 0 0,1 0 0 0 0,-1 1 1 0 0,0 0-1 0 0,19 10 0 0 0,-10-2-44 0 0,-2 0-1 0 0,1 0 0 0 0,-1 2 0 0 0,-1 1 1 0 0,-1 0-1 0 0,27 30 0 0 0,65 94-185 0 0,-9-11 29 0 0,-80-106 168 0 0,0-1 0 0 0,2 0 0 0 0,35 25 0 0 0,-48-39 23 0 0,7 1-2 0 0,21 8 6 0 0,-36-15 0 0 0,0-1-1 0 0,1 1 1 0 0,-1 0-1 0 0,0-1 1 0 0,0 1-1 0 0,0-1 1 0 0,1 1-1 0 0,-1-1 1 0 0,0 1-1 0 0,1-1 1 0 0,-1 0-1 0 0,1 0 1 0 0,-1 0-1 0 0,0 0 1 0 0,1 0-1 0 0,-1 0 1 0 0,0 0-1 0 0,1 0 0 0 0,-1 0 1 0 0,1-1-1 0 0,-1 1 1 0 0,0 0-1 0 0,3-2 1 0 0,0 0 0 0 0,4-1 2 0 0,0 1-1 0 0,0-2 0 0 0,-1 1 0 0 0,1-1 0 0 0,-1-1 0 0 0,0 1 0 0 0,0-1 0 0 0,9-8 0 0 0,45-51 40 0 0,-55 57-35 0 0,41-49 79 0 0,-4-2-1 0 0,57-96 0 0 0,53-139 373 0 0,-120 227-294 0 0,110-264 641 0 0,-40 83-62 0 0,-69 174-301 0 0,57-88 0 0 0,-91 161-442 0 0,40-59 310 0 0,-36 55-259 0 0,0-1 0 0 0,0 0-1 0 0,0 1 1 0 0,1 0 0 0 0,-1 0 0 0 0,1 0 0 0 0,0 1 0 0 0,0-1 0 0 0,6-2-1 0 0,-10 6-37 0 0,0 0-1 0 0,0-1 0 0 0,-1 1 0 0 0,1 0 0 0 0,0 0 0 0 0,0 0 0 0 0,0 0 1 0 0,0 0-1 0 0,-1 0 0 0 0,1 0 0 0 0,0 0 0 0 0,0 0 0 0 0,0 0 0 0 0,0 0 1 0 0,-1 0-1 0 0,1 0 0 0 0,0 1 0 0 0,0-1 0 0 0,0 0 0 0 0,-1 1 0 0 0,1-1 1 0 0,0 1-1 0 0,0-1 0 0 0,-1 1 0 0 0,1-1 0 0 0,0 1 0 0 0,0 0 0 0 0,3 11 150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04.163"/>
    </inkml:context>
    <inkml:brush xml:id="br0">
      <inkml:brushProperty name="width" value="0.05" units="cm"/>
      <inkml:brushProperty name="height" value="0.05" units="cm"/>
    </inkml:brush>
  </inkml:definitions>
  <inkml:trace contextRef="#ctx0" brushRef="#br0">4 1654 600 0 0,'-3'-4'348'0'0,"2"-11"668"0"0,1 13-844 0 0,0-1 804 0 0,0 31 753 0 0,1 4-1616 0 0,3-25-127 0 0,3 1-62 0 0,4 10-101 0 0,0 1-329 0 0,2 0-1 0 0,24 27 1 0 0,-27-33 431 0 0,34 35-297 0 0,14 11 11 0 0,-15-12 157 0 0,3-2 0 0 0,56 43 0 0 0,-81-72 161 0 0,0 0 0 0 0,1-2 0 0 0,1-1 0 0 0,1 0 0 0 0,0-2 0 0 0,0 0 0 0 0,1-2 0 0 0,38 9 0 0 0,-49-16 30 0 0,0 0 0 0 0,-1-2 0 0 0,1 0 0 0 0,0 0 0 0 0,0-1 0 0 0,0-1 0 0 0,-1 0-1 0 0,1-1 1 0 0,-1 0 0 0 0,0-1 0 0 0,0-1 0 0 0,0 0 0 0 0,0-1 0 0 0,-1 0 0 0 0,0-1 0 0 0,0 0 0 0 0,13-11-1 0 0,16-16-17 0 0,-1-1-1 0 0,-2-2 0 0 0,39-50 0 0 0,-22 25 10 0 0,278-280-38 0 0,147-166 656 0 0,-320 312-51 0 0,172-201 853 0 0,-71 56-260 0 0,-251 325-1033 0 0,1 0 0 0 0,1 1 0 0 0,1 0 0 0 0,0 1 0 0 0,0 1 0 0 0,25-19 0 0 0,-37 31-94 0 0,0 1 0 0 0,-1 0 1 0 0,1-1-1 0 0,0 1 0 0 0,0 0 0 0 0,0 0 0 0 0,0 0 1 0 0,-1 0-1 0 0,1-1 0 0 0,0 1 0 0 0,0 0 1 0 0,0 0-1 0 0,0 0 0 0 0,-1 1 0 0 0,1-1 1 0 0,0 0-1 0 0,0 0 0 0 0,0 0 0 0 0,0 1 1 0 0,-1-1-1 0 0,1 0 0 0 0,0 1 0 0 0,0-1 1 0 0,-1 0-1 0 0,1 1 0 0 0,0-1 0 0 0,-1 1 0 0 0,1 0 1 0 0,1 0-1 0 0,-1 0 13 0 0,0 1 0 0 0,1-1 0 0 0,-1 1 0 0 0,0-1 0 0 0,0 0 0 0 0,0 1 0 0 0,0 0 0 0 0,0-1 0 0 0,0 1 0 0 0,1 3 0 0 0,0 22 62 0 0,-1 0-1 0 0,-1 0 1 0 0,-6 46 0 0 0,2-34-32 0 0,-5 35 36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04.567"/>
    </inkml:context>
    <inkml:brush xml:id="br0">
      <inkml:brushProperty name="width" value="0.05" units="cm"/>
      <inkml:brushProperty name="height" value="0.05" units="cm"/>
    </inkml:brush>
  </inkml:definitions>
  <inkml:trace contextRef="#ctx0" brushRef="#br0">0 1117 4416 0 0,'17'-38'0'0'0,"-10"31"4"0"0,-2 3 4 0 0,-5 3-2 0 0,1 0 0 0 0,-1 1 0 0 0,1-1 0 0 0,-1 0 0 0 0,1 1 0 0 0,-1-1 0 0 0,1 1 0 0 0,-1-1 1 0 0,1 1-1 0 0,-1-1 0 0 0,1 1 0 0 0,0 0 0 0 0,-1-1 0 0 0,1 1 0 0 0,0-1 0 0 0,-1 1 0 0 0,1 0 0 0 0,0 0 0 0 0,-1 0 0 0 0,1-1 0 0 0,0 1 1 0 0,0 0-1 0 0,-1 0 0 0 0,1 0 0 0 0,0 0 0 0 0,1 0 0 0 0,14-4 163 0 0,-9 0-141 0 0,-4 2-15 0 0,0 0 0 0 0,0 0 0 0 0,-1 0 1 0 0,1 1-1 0 0,0-1 0 0 0,0 1 0 0 0,0 0 0 0 0,1 0 0 0 0,-1 0 0 0 0,0 0 1 0 0,0 0-1 0 0,5 0 0 0 0,8 15 54 0 0,-9-5-45 0 0,49 61 41 0 0,59 98-1 0 0,-72-101-52 0 0,30 52 4 0 0,28 42 6 0 0,-85-139-20 0 0,1-1 1 0 0,1 0-1 0 0,0-2 0 0 0,40 33 1 0 0,-47-45-11 0 0,0 0 1 0 0,0-1-1 0 0,1 0 1 0 0,15 5-1 0 0,-27-11 10 0 0,0 0-3 0 0,1 0 0 0 0,-1 0 0 0 0,1 0 0 0 0,0 0-1 0 0,-1 0 1 0 0,1 0 0 0 0,-1 0 0 0 0,1 0 0 0 0,-1 0 0 0 0,1 0 0 0 0,-1 0 0 0 0,1 0 0 0 0,0-1 0 0 0,-1 1 0 0 0,1 0 0 0 0,-1 0-1 0 0,1 0 1 0 0,-1-1 0 0 0,1 1 0 0 0,-1 0 0 0 0,0-1 0 0 0,1 1 0 0 0,-1 0 0 0 0,1-1 0 0 0,-1 1 0 0 0,0-1 0 0 0,1 0 0 0 0,1 0-12 0 0,27-26-22 0 0,-2-1 1 0 0,-1 0 0 0 0,37-54 0 0 0,-32 40 25 0 0,30-37 8 0 0,95-117 6 0 0,386-461 366 0 0,-419 506 413 0 0,143-135 1 0 0,-96 108 102 0 0,-121 127-595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04.955"/>
    </inkml:context>
    <inkml:brush xml:id="br0">
      <inkml:brushProperty name="width" value="0.05" units="cm"/>
      <inkml:brushProperty name="height" value="0.05" units="cm"/>
    </inkml:brush>
  </inkml:definitions>
  <inkml:trace contextRef="#ctx0" brushRef="#br0">3 1 5416 0 0,'-3'10'0'0'0,"3"2"0"0"0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06.931"/>
    </inkml:context>
    <inkml:brush xml:id="br0">
      <inkml:brushProperty name="width" value="0.05" units="cm"/>
      <inkml:brushProperty name="height" value="0.05" units="cm"/>
    </inkml:brush>
  </inkml:definitions>
  <inkml:trace contextRef="#ctx0" brushRef="#br0">2 667 96 0 0,'-1'-9'2430'0'0,"5"13"-758"0"0,10 23-910 0 0,-2 4-905 0 0,-1 1 0 0 0,14 63 0 0 0,1 74-776 0 0,-16-92 303 0 0,23 88 0 0 0,-19-113 466 0 0,1 7-24 0 0,3-1 0 0 0,27 61 1 0 0,-37-102 144 0 0,1-1 1 0 0,0 0 0 0 0,1 0 0 0 0,0-1 0 0 0,1 0 0 0 0,1-1-1 0 0,1 0 1 0 0,0-1 0 0 0,0 0 0 0 0,1-1 0 0 0,21 13 0 0 0,-26-19 16 0 0,0 0 0 0 0,1 0 0 0 0,-1-1 0 0 0,1-1 1 0 0,0 0-1 0 0,1 0 0 0 0,-1 0 0 0 0,1-2 0 0 0,-1 1 0 0 0,1-1 1 0 0,0-1-1 0 0,0 0 0 0 0,0 0 0 0 0,0-1 0 0 0,0-1 1 0 0,-1 0-1 0 0,1 0 0 0 0,0-1 0 0 0,0 0 0 0 0,-1-1 0 0 0,13-5 1 0 0,-4 0-6 0 0,0-1 0 0 0,-1-1 1 0 0,0 0-1 0 0,22-18 0 0 0,63-59-38 0 0,-47 38 28 0 0,-21 18 13 0 0,-2-1 0 0 0,-1-1-1 0 0,-1-2 1 0 0,-3-1-1 0 0,0-2 1 0 0,-3 0 0 0 0,-1-2-1 0 0,23-51 1 0 0,-39 70 8 0 0,0 0 0 0 0,-1-1 0 0 0,-1 1 0 0 0,-1-2 0 0 0,-1 1 0 0 0,-1 0 0 0 0,-1-1 0 0 0,-1 1 0 0 0,-1-1 0 0 0,-1 0 0 0 0,-5-31 0 0 0,3 37 46 0 0,-1 1-1 0 0,-1 0 1 0 0,0 0 0 0 0,-1 0-1 0 0,-1 0 1 0 0,-1 1-1 0 0,0 1 1 0 0,-1-1-1 0 0,0 1 1 0 0,-1 1 0 0 0,0-1-1 0 0,-2 2 1 0 0,1 0-1 0 0,-1 0 1 0 0,-28-20-1 0 0,22 21 122 0 0,-1 0 1 0 0,0 1-1 0 0,-1 1 0 0 0,0 1 0 0 0,0 1 0 0 0,-1 0 0 0 0,0 2 0 0 0,0 0 0 0 0,0 2 1 0 0,-1 0-1 0 0,1 1 0 0 0,-1 1 0 0 0,1 2 0 0 0,-36 3 0 0 0,23 1 68 0 0,0 1-1 0 0,1 2 0 0 0,0 1 1 0 0,1 1-1 0 0,0 2 0 0 0,0 1 1 0 0,1 2-1 0 0,-46 29 0 0 0,40-19 2 0 0,0 2-1 0 0,2 1 1 0 0,-47 49-1 0 0,67-61-157 0 0,1 0-1 0 0,1 2 0 0 0,0-1 1 0 0,1 2-1 0 0,1-1 1 0 0,1 2-1 0 0,1-1 0 0 0,0 1 1 0 0,-7 28-1 0 0,15-45-63 0 0,0 0-1 0 0,0 0 1 0 0,0-1-1 0 0,1 1 1 0 0,0 0-1 0 0,-1 0 1 0 0,1 0-1 0 0,0 0 1 0 0,0 0-1 0 0,1 0 1 0 0,-1 0-1 0 0,0 0 1 0 0,1-1-1 0 0,0 1 1 0 0,0 0-1 0 0,0 0 1 0 0,0-1-1 0 0,0 1 0 0 0,0 0 1 0 0,1-1-1 0 0,-1 1 1 0 0,1-1-1 0 0,0 0 1 0 0,0 1-1 0 0,0-1 1 0 0,0 0-1 0 0,0 0 1 0 0,0 0-1 0 0,0 0 1 0 0,1-1-1 0 0,-1 1 1 0 0,1-1-1 0 0,-1 1 1 0 0,1-1-1 0 0,0 0 1 0 0,-1 0-1 0 0,1 0 1 0 0,0 0-1 0 0,5 0 1 0 0,6 2 6 0 0,1-1 0 0 0,-1-1 0 0 0,1 0 0 0 0,-1-1 0 0 0,1-1-1 0 0,24-3 1 0 0,1-4 19 0 0,0-2-1 0 0,-1-1 0 0 0,0-2 1 0 0,-1-2-1 0 0,40-22 0 0 0,176-111 302 0 0,-206 118-250 0 0,7-4-4 0 0,258-166 354 0 0,-18-23-78 0 0,-289 218-325 0 0,0 0 0 0 0,0 1 1 0 0,1 0-1 0 0,-1 0 0 0 0,12-4 1 0 0,-21 10-2 0 0,0 1 0 0 0,1 0 0 0 0,-1 0 0 0 0,1 0 1 0 0,-1 0-1 0 0,1 0 0 0 0,0 1 0 0 0,0-1 0 0 0,1 1 0 0 0,-1-1 1 0 0,-1 7-1 0 0,-18 53 21 0 0,15-29-8 0 0,1 0 0 0 0,0 40-1 0 0,0-6 21 0 0,4-45-44 0 0,1-1 1 0 0,1 0 0 0 0,0 0-1 0 0,2 0 1 0 0,0 0 0 0 0,9 28-1 0 0,50 124 79 0 0,-25-80-69 0 0,-32-82-27 0 0,-2-4 0 0 0,1 1 0 0 0,-1 0 0 0 0,-1 0 1 0 0,1 0-1 0 0,-2 0 0 0 0,1 0 0 0 0,-1 1 0 0 0,-1-1 0 0 0,0 11 1 0 0,6 18-567 0 0,-6-37 392 0 0,-1-1-404 0 0,1 0 571 0 0,0 0 0 0 0,0 0 0 0 0,0 0 0 0 0,0 1-1 0 0,-1-1 1 0 0,1 0 0 0 0,0 0 0 0 0,0 0-1 0 0,0 0 1 0 0,0 0 0 0 0,0 0 0 0 0,-1 0-1 0 0,1 0 1 0 0,0 0 0 0 0,0 0 0 0 0,0 0 0 0 0,0 0-1 0 0,0-1 1 0 0,0 1 0 0 0,-1 0 0 0 0,1 0-1 0 0,0 0 1 0 0,0 0 0 0 0,0 0 0 0 0,0 0-1 0 0,0 0 1 0 0,0 0 0 0 0,0 0 0 0 0,-1 0 0 0 0,1 0-1 0 0,0-1 1 0 0,0 1 0 0 0,0 0 0 0 0,0 0-1 0 0,0 0 1 0 0,0 0 0 0 0,0 0 0 0 0,0 0 0 0 0,0-1-1 0 0,0 1 1 0 0,0 0 0 0 0,0 0 0 0 0,0 0-1 0 0,0 0 1 0 0,0 0 0 0 0,0 0 0 0 0,0-1-1 0 0,0 1 1 0 0,0 0 0 0 0,0 0 0 0 0,0 0 0 0 0,0 0-1 0 0,0 0 1 0 0,0-1 0 0 0,0 1 0 0 0,0 0-1 0 0,-10-53-108 0 0,3 0 0 0 0,1 0 0 0 0,4-87 0 0 0,4 47 97 0 0,5 0-1 0 0,3 1 0 0 0,44-173 1 0 0,-46 239 19 0 0,2 0 1 0 0,0 0-1 0 0,2 1 0 0 0,1 1 1 0 0,0 0-1 0 0,2 1 1 0 0,1 0-1 0 0,1 1 0 0 0,1 1 1 0 0,28-27-1 0 0,-25 29 1 0 0,1 0-1 0 0,1 2 1 0 0,0 0-1 0 0,1 2 1 0 0,0 1 0 0 0,1 0-1 0 0,1 2 1 0 0,0 1-1 0 0,1 1 1 0 0,29-6-1 0 0,-42 12 0 0 0,-1 2-1 0 0,1 0 0 0 0,0 1 1 0 0,0 0-1 0 0,0 1 1 0 0,0 1-1 0 0,25 3 0 0 0,-30-2 0 0 0,0 1 0 0 0,-1-1 0 0 0,1 2 0 0 0,-1-1 0 0 0,0 1 0 0 0,1 0 0 0 0,-2 1 0 0 0,1-1 0 0 0,0 2 0 0 0,-1-1 0 0 0,0 1 0 0 0,12 13 0 0 0,-7-4 1 0 0,-1 1-1 0 0,0 0 1 0 0,-1 1-1 0 0,-1 0 1 0 0,0 0-1 0 0,-2 1 1 0 0,0 0-1 0 0,-1 0 1 0 0,0 1-1 0 0,-2 0 0 0 0,4 27 1 0 0,-6-28 5 0 0,0 1 1 0 0,-2-1-1 0 0,0 0 0 0 0,-1 1 1 0 0,0-1-1 0 0,-2 0 0 0 0,0 0 1 0 0,-1 0-1 0 0,-1 0 1 0 0,-1-1-1 0 0,0 1 0 0 0,-11 19 1 0 0,10-26-2 0 0,0-1 0 0 0,-1 0 0 0 0,0 0 0 0 0,0-1 0 0 0,-1 0 0 0 0,-1-1 1 0 0,1 0-1 0 0,-1 0 0 0 0,-1-1 0 0 0,1 0 0 0 0,-1 0 0 0 0,0-2 0 0 0,-1 1 0 0 0,1-2 1 0 0,-1 1-1 0 0,-16 3 0 0 0,-16 2 18 0 0,-1-2 0 0 0,0-2 0 0 0,-52 1 0 0 0,79-7-26 0 0,0-1-1 0 0,0-1 1 0 0,0 0 0 0 0,-34-10 0 0 0,-18-2-5 0 0,70 14 7 0 0,0 0 0 0 0,0 0 0 0 0,0 0 0 0 0,-1 1 0 0 0,1-1 0 0 0,0 0-1 0 0,0 0 1 0 0,-1 0 0 0 0,1 0 0 0 0,0 0 0 0 0,0 0 0 0 0,0 0 0 0 0,-1 0-1 0 0,1 0 1 0 0,0 0 0 0 0,0 0 0 0 0,-1 0 0 0 0,1 0 0 0 0,0 0 0 0 0,0 0 0 0 0,-1 0-1 0 0,1 0 1 0 0,0 0 0 0 0,0-1 0 0 0,-1 1 0 0 0,1 0 0 0 0,0 0 0 0 0,0 0-1 0 0,0 0 1 0 0,0 0 0 0 0,-1 0 0 0 0,1-1 0 0 0,0 1 0 0 0,0 0 0 0 0,0 0-1 0 0,0 0 1 0 0,-1-1 0 0 0,1 1 0 0 0,0 0 0 0 0,0 0 0 0 0,0 0 0 0 0,0-1-1 0 0,0 1 1 0 0,0 0 0 0 0,0 0 0 0 0,0-1 0 0 0,0 1 0 0 0,0 0 0 0 0,0 0 0 0 0,0-1-1 0 0,-4-3 1 0 0,-30 3-1 0 0,33 1 312 0 0,6 1-212 0 0,50 25-21 0 0,-2 3 0 0 0,-1 2 1 0 0,52 40-1 0 0,320 199 106 0 0,-263-175-121 0 0,131 50 96 0 0,-52-30 83 0 0,-210-97-189 0 0,-1 2 0 0 0,-1 1 0 0 0,0 1 0 0 0,-2 1-1 0 0,31 34 1 0 0,-29-26-11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07.538"/>
    </inkml:context>
    <inkml:brush xml:id="br0">
      <inkml:brushProperty name="width" value="0.05" units="cm"/>
      <inkml:brushProperty name="height" value="0.05" units="cm"/>
    </inkml:brush>
  </inkml:definitions>
  <inkml:trace contextRef="#ctx0" brushRef="#br0">27 24 96 0 0,'-10'-8'0'0'0,"-7"-8"0"0"0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08.707"/>
    </inkml:context>
    <inkml:brush xml:id="br0">
      <inkml:brushProperty name="width" value="0.05" units="cm"/>
      <inkml:brushProperty name="height" value="0.05" units="cm"/>
    </inkml:brush>
  </inkml:definitions>
  <inkml:trace contextRef="#ctx0" brushRef="#br0">203 4271 96 0 0,'-4'100'0'0'0,"-9"46"0"0"0,4-56 0 0 0,6-7 0 0 0,13 141 0 0 0,-3-123 0 0 0,80 937 0 0 0,25 61 144 0 0,-30 1 63 0 0,-33-580 615 0 0,-31-400-151 0 0,5 0 1 0 0,48 147-1 0 0,-49-206-10 0 0,2 0 1 0 0,3-1 0 0 0,68 108-1 0 0,-80-147-274 0 0,2-1-1 0 0,24 24 1 0 0,7 7 852 0 0,-17-18-687 0 0,57 47 0 0 0,-48-46-272 0 0,151 122 1010 0 0,-176-146-1190 0 0,0-1 0 0 0,1 0-1 0 0,1-1 1 0 0,-1-1-1 0 0,1 0 1 0 0,0-2-1 0 0,0 0 1 0 0,1 0 0 0 0,0-2-1 0 0,20 2 1 0 0,-13-4 36 0 0,0 0 0 0 0,0-2 0 0 0,0-1 0 0 0,0-1 0 0 0,-1-2 0 0 0,42-11 0 0 0,-25 1-5 0 0,0-1-1 0 0,-2-2 1 0 0,0-1-1 0 0,-1-3 1 0 0,-1 0-1 0 0,-1-3 1 0 0,-1-1-1 0 0,36-35 1 0 0,-17 6 34 0 0,-2-2 0 0 0,-3-2 0 0 0,48-75 0 0 0,110-207 342 0 0,-174 284-426 0 0,348-621 764 0 0,-292 517-616 0 0,-6-4 0 0 0,-8-3 0 0 0,-8-3 0 0 0,64-247 0 0 0,-21-150 18 0 0,-66 274-225 0 0,39-331 13 0 0,6-1067-67 0 0,-93 1274-20 0 0,-17 1-1 0 0,-86-471 0 0 0,51 601 42 0 0,-13 1 0 0 0,-12 5 1 0 0,-169-393-1 0 0,195 555 62 0 0,-115-186-1 0 0,117 224 32 0 0,-4 3 0 0 0,-132-139 0 0 0,165 193-40 0 0,0 2 1 0 0,-2 0-1 0 0,-1 2 1 0 0,-52-30-1 0 0,60 40-18 0 0,0 1 1 0 0,-1 1-1 0 0,-1 1 1 0 0,1 1-1 0 0,-1 0 1 0 0,0 2-1 0 0,0 0 0 0 0,-34-1 1 0 0,11 5 20 0 0,0 1 0 0 0,0 3 1 0 0,1 1-1 0 0,-1 2 0 0 0,1 2 1 0 0,-58 21-1 0 0,51-11 0 0 0,1 2 1 0 0,1 2-1 0 0,1 2 0 0 0,-84 60 1 0 0,-486 358 170 0 0,558-399-205 0 0,2 2 0 0 0,2 2 0 0 0,3 3-1 0 0,-70 86 1 0 0,110-122-8 0 0,-47 59 12 0 0,4 2-1 0 0,-84 153 1 0 0,94-129-3 0 0,5 1-1 0 0,4 2 0 0 0,5 1 1 0 0,-29 178-1 0 0,-6 239 7 0 0,57-367 2 0 0,14 215 0 0 0,13-184 47 0 0,53 227 0 0 0,-25-141-91 0 0,-1-6-8 0 0,-21-159 2 0 0,19 99-36 0 0,-40-188 66 0 0,-2-11-26 0 0,0 0 0 0 0,0 0 0 0 0,0 0-1 0 0,-1 1 1 0 0,0 9 0 0 0,-1-6-25 0 0,1-8 6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09.477"/>
    </inkml:context>
    <inkml:brush xml:id="br0">
      <inkml:brushProperty name="width" value="0.05" units="cm"/>
      <inkml:brushProperty name="height" value="0.05" units="cm"/>
    </inkml:brush>
  </inkml:definitions>
  <inkml:trace contextRef="#ctx0" brushRef="#br0">0 549 3208 0 0,'13'-4'1415'0'0,"1"9"400"0"0,0 3-637 0 0,-8-7-944 0 0,-4-1-161 0 0,0 1 0 0 0,-1-1 0 0 0,1 1-1 0 0,0-1 1 0 0,0 1 0 0 0,0 0 0 0 0,0 0 0 0 0,-1-1-1 0 0,1 2 1 0 0,0-1 0 0 0,-1 0 0 0 0,1 0 0 0 0,-1 0-1 0 0,1 1 1 0 0,-1-1 0 0 0,2 3 0 0 0,14 14 112 0 0,0 1 1 0 0,-1 0-1 0 0,-1 2 1 0 0,-1 0-1 0 0,15 30 1 0 0,46 142-30 0 0,-12-25-188 0 0,-51-142-44 0 0,1-1-1 0 0,0 0 1 0 0,2-1 0 0 0,23 28 0 0 0,-30-42-65 0 0,1 0 0 0 0,0-1-1 0 0,0 0 1 0 0,1 0 0 0 0,0-1 0 0 0,0-1 0 0 0,1 1 0 0 0,0-2 0 0 0,0 1 0 0 0,15 5 0 0 0,-22-12 84 0 0,-1 1 1 0 0,1-1-1 0 0,-1 1 1 0 0,1-1 0 0 0,0 0-1 0 0,-1-1 1 0 0,1 1-1 0 0,-1-1 1 0 0,0 1-1 0 0,1-1 1 0 0,-1 0-1 0 0,1 0 1 0 0,-1-1 0 0 0,0 1-1 0 0,0-1 1 0 0,5-2-1 0 0,4-4-67 0 0,1-1-1 0 0,15-15 1 0 0,-21 18 71 0 0,9-9-14 0 0,-1-1-1 0 0,0-1 0 0 0,-1 0 0 0 0,-1-1 0 0 0,14-24 0 0 0,48-106 94 0 0,-41 79-27 0 0,187-337 760 0 0,-52 100 516 0 0,-161 291-1191 0 0,8-17 227 0 0,2-1-1 0 0,1 2 1 0 0,1 1-1 0 0,36-42 0 0 0,-44 64 189 0 0,-12 17-131 0 0,-10 19-37 0 0,8-25-329 0 0,-9 26 120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33.304"/>
    </inkml:context>
    <inkml:brush xml:id="br0">
      <inkml:brushProperty name="width" value="0.05" units="cm"/>
      <inkml:brushProperty name="height" value="0.05" units="cm"/>
    </inkml:brush>
  </inkml:definitions>
  <inkml:trace contextRef="#ctx0" brushRef="#br0">80 532 96 0 0,'-8'-9'23'0'0,"8"8"-17"0"0,-1 0 0 0 0,0 0-1 0 0,0 1 1 0 0,0-1 0 0 0,0 0-1 0 0,0 0 1 0 0,0 1 0 0 0,0-1-1 0 0,0 0 1 0 0,0 1 0 0 0,0-1-1 0 0,0 1 1 0 0,-1 0-1 0 0,1-1 1 0 0,0 1 0 0 0,0 0-1 0 0,-1-1 1 0 0,-1 1 0 0 0,-4 0 6 0 0,0 0-11 0 0,0 0-1 0 0,-2 3 0 0 0,2-2 0 0 0,1-1 0 0 0,6-1 1 0 0,0 1-1 0 0,1 0 1 0 0,-1 0 0 0 0,0 0-1 0 0,0 0 1 0 0,0-1-1 0 0,1 1 1 0 0,-1 0 0 0 0,0 0-1 0 0,0-1 1 0 0,0 1 0 0 0,0 0-1 0 0,0 0 1 0 0,0-1-1 0 0,0 1 1 0 0,0 0 0 0 0,0 0-1 0 0,0-1 1 0 0,1 1 0 0 0,-1 0-1 0 0,0 0 1 0 0,0-1-1 0 0,-1 1 1 0 0,1 0 0 0 0,0 0-1 0 0,0-1 1 0 0,0 1 0 0 0,0 0-1 0 0,0 0 1 0 0,0-1 0 0 0,0 1-1 0 0,0 0 1 0 0,0 0-1 0 0,0-1 1 0 0,-1 1 0 0 0,1 0-1 0 0,0 0 1 0 0,0 0 0 0 0,0-1-1 0 0,-1 1 1 0 0,1 0-1 0 0,0 0 1 0 0,0 0 0 0 0,0 0-1 0 0,-1-1 1 0 0,1 1 0 0 0,0 0-1 0 0,0 0 1 0 0,-1 0 0 0 0,1 0-1 0 0,0 0 1 0 0,0 0-1 0 0,-1 0 1 0 0,1 0 0 0 0,0 0-1 0 0,0 0 1 0 0,-1 0 0 0 0,1 0-1 0 0,0 0 1 0 0,0 0-1 0 0,-1 0 1 0 0,1 0 0 0 0,0 0-1 0 0,0 0 1 0 0,-1 0 0 0 0,15-12 65 0 0,-13 12-61 0 0,41-38 209 0 0,1 3-1 0 0,2 1 0 0 0,68-38 0 0 0,-78 50-92 0 0,217-120 1196 0 0,-97 58-257 0 0,-138 75-863 0 0,0 0 0 0 0,1 1 0 0 0,0 1 0 0 0,0 1 0 0 0,28-7 1 0 0,-24 7 295 0 0,-16 5-196 0 0,0-1 0 0 0,0 1 0 0 0,0-1 0 0 0,0 2-1 0 0,8-1 1 0 0,7 1 190 0 0,-19 0-343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09.864"/>
    </inkml:context>
    <inkml:brush xml:id="br0">
      <inkml:brushProperty name="width" value="0.05" units="cm"/>
      <inkml:brushProperty name="height" value="0.05" units="cm"/>
    </inkml:brush>
  </inkml:definitions>
  <inkml:trace contextRef="#ctx0" brushRef="#br0">5 506 7232 0 0,'0'-1'24'0'0,"-1"1"0"0"0,1 0 0 0 0,0-1 0 0 0,-1 1 0 0 0,1 0 0 0 0,0-1 0 0 0,-1 1 0 0 0,1-1 0 0 0,0 1 0 0 0,0-1 0 0 0,-1 1 0 0 0,1-1 0 0 0,0 1 0 0 0,0-1 0 0 0,0 1 0 0 0,0-1 0 0 0,0 1 0 0 0,0-1 0 0 0,0 1 0 0 0,0-1 0 0 0,0 1 0 0 0,0-1 0 0 0,0 1 0 0 0,0-1 0 0 0,0 1 0 0 0,0-1 0 0 0,0 1 0 0 0,0-1 0 0 0,0 1 0 0 0,1-1 0 0 0,-1 1 0 0 0,0 0 0 0 0,1-1 0 0 0,43-12 337 0 0,-19 9-310 0 0,1 1 1 0 0,-1 1-1 0 0,1 1 0 0 0,0 1 0 0 0,-1 1 0 0 0,33 6 1 0 0,-42-3 55 0 0,0 0 1 0 0,0 1-1 0 0,-1 1 1 0 0,1 0-1 0 0,-1 1 1 0 0,-1 1 0 0 0,1 0-1 0 0,-1 1 1 0 0,-1 1-1 0 0,0 0 1 0 0,21 20-1 0 0,53 40 1003 0 0,-83-67-1057 0 0,0 0 0 0 0,0-1 0 0 0,0 1 0 0 0,1-1 0 0 0,-1 0 1 0 0,0 0-1 0 0,1 0 0 0 0,-1-1 0 0 0,6 2 0 0 0,13 4 217 0 0,-22-6-258 0 0,1 0 1 0 0,0-1-1 0 0,-1 0 0 0 0,1 1 1 0 0,0-1-1 0 0,-1 0 0 0 0,1 0 1 0 0,0 0-1 0 0,0 0 0 0 0,-1 0 1 0 0,1 0-1 0 0,0-1 0 0 0,-1 1 1 0 0,1 0-1 0 0,0-1 0 0 0,-1 1 1 0 0,1-1-1 0 0,2-1 0 0 0,29-19 61 0 0,-22 13-44 0 0,5-4 1 0 0,0 0 0 0 0,-1-2 0 0 0,0 1 0 0 0,-1-2 0 0 0,-1 0 0 0 0,-1 0 0 0 0,13-21 0 0 0,68-129 227 0 0,-53 89-153 0 0,58-100 140 0 0,-45 75-122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18.142"/>
    </inkml:context>
    <inkml:brush xml:id="br0">
      <inkml:brushProperty name="width" value="0.05" units="cm"/>
      <inkml:brushProperty name="height" value="0.05" units="cm"/>
    </inkml:brush>
  </inkml:definitions>
  <inkml:trace contextRef="#ctx0" brushRef="#br0">9 873 96 0 0,'0'-1'0'0'0,"-3"-17"0"0"0,-3-18 0 0 0,7 6 0 0 0,-1 30 0 0 0,1-1 0 0 0,-1 0 0 0 0,0 1 0 0 0,1-1 0 0 0,-1 1 0 0 0,1-1 0 0 0,-1 1 0 0 0,1-1 0 0 0,-1 1 0 0 0,1-1 0 0 0,-1 1 0 0 0,1-1 0 0 0,-1 1 0 0 0,1 0 0 0 0,0-1 0 0 0,-1 1 0 0 0,1 0 0 0 0,0-1 0 0 0,-1 1 0 0 0,1 0 0 0 0,0 0 0 0 0,-1 0 0 0 0,1 0 0 0 0,0 0 0 0 0,1 0 0 0 0,195-46 736 0 0,229-55 288 0 0,-347 84-624 0 0,156-13 0 0 0,-147 21-87 0 0,924-129 2822 0 0,-825 98-2132 0 0,-2-7 1 0 0,-2-9 0 0 0,220-99-1 0 0,-358 136-593 0 0,82-40 972 0 0,-130 54-1042 0 0,1 1 0 0 0,-1-1 0 0 0,0 1 0 0 0,-1 0-1 0 0,1 0 1 0 0,-8-7 0 0 0,8 9-142 0 0,2 0-25 0 0,-1 0-1 0 0,0 0 0 0 0,1 0 1 0 0,-1 1-1 0 0,0-1 0 0 0,0 1 1 0 0,0-1-1 0 0,0 1 0 0 0,0 0 1 0 0,-1 0-1 0 0,1 0 0 0 0,0 0 1 0 0,0 0-1 0 0,-1 0 0 0 0,1 1 1 0 0,0-1-1 0 0,-1 1 0 0 0,1-1 1 0 0,-4 1 56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18.913"/>
    </inkml:context>
    <inkml:brush xml:id="br0">
      <inkml:brushProperty name="width" value="0.05" units="cm"/>
      <inkml:brushProperty name="height" value="0.05" units="cm"/>
    </inkml:brush>
  </inkml:definitions>
  <inkml:trace contextRef="#ctx0" brushRef="#br0">326 728 7432 0 0,'-13'-7'57'0'0,"-6"13"453"0"0,4 0-92 0 0,9-6-331 0 0,-41 18 535 0 0,12-3-580 0 0,23-9-57 0 0,7-5-3 0 0,1 1 0 0 0,0 1 1 0 0,0-1-1 0 0,0 1 0 0 0,1-1 0 0 0,-1 1 1 0 0,1 0-1 0 0,-5 5 0 0 0,-4 1-39 0 0,6-5 16 0 0,1 0 0 0 0,-1 1 0 0 0,1 0 0 0 0,0 0 0 0 0,0 0 0 0 0,-6 10 0 0 0,-33 38-703 0 0,42-50 689 0 0,-2 0-131 0 0,1 2 0 0 0,-1-1 0 0 0,1 0-1 0 0,0 1 1 0 0,0-1 0 0 0,0 1 0 0 0,1 0 0 0 0,-1 0 0 0 0,1 0 0 0 0,0 0 0 0 0,-1 10 0 0 0,2-8-210 0 0,0-6 323 0 0,1 1 0 0 0,0-1 1 0 0,-1 0-1 0 0,1 1 0 0 0,0-1 1 0 0,0 1-1 0 0,0-1 0 0 0,0 1 1 0 0,0-1-1 0 0,0 0 1 0 0,0 1-1 0 0,1-1 0 0 0,-1 1 1 0 0,0-1-1 0 0,1 0 0 0 0,-1 1 1 0 0,1-1-1 0 0,0 0 0 0 0,-1 1 1 0 0,1-1-1 0 0,0 0 0 0 0,0 0 1 0 0,0 0-1 0 0,0 0 0 0 0,0 0 1 0 0,0 0-1 0 0,0 0 1 0 0,0 0-1 0 0,2 1 0 0 0,7 2-14 0 0,1 0-1 0 0,-1-1 1 0 0,1 0-1 0 0,-1-1 1 0 0,1 0 0 0 0,0-1-1 0 0,0-1 1 0 0,0 1-1 0 0,0-1 1 0 0,0-1-1 0 0,10-2 1 0 0,35-5-27 0 0,-2-2 1 0 0,103-35-1 0 0,101-55 165 0 0,-104 37-9 0 0,420-167 779 0 0,-17-36 1058 0 0,-383 163-1074 0 0,27-13 207 0 0,-152 90-352 0 0,1 4 0 0 0,64-21 0 0 0,-97 41 514 0 0,-21 12 141 0 0,-20 10-477 0 0,-8 2-399 0 0,0-1 0 0 0,-49 23 0 0 0,80-44-386 0 0,-1 1-1 0 0,1-1 1 0 0,-1 1-1 0 0,1 0 1 0 0,-1 0-1 0 0,1 0 1 0 0,0 0 0 0 0,0 0-1 0 0,-1 0 1 0 0,1 0-1 0 0,0 0 1 0 0,0 0 0 0 0,0 1-1 0 0,0-1 1 0 0,0 0-1 0 0,0 1 1 0 0,-1 2 0 0 0,2-4-37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19.485"/>
    </inkml:context>
    <inkml:brush xml:id="br0">
      <inkml:brushProperty name="width" value="0.05" units="cm"/>
      <inkml:brushProperty name="height" value="0.05" units="cm"/>
    </inkml:brush>
  </inkml:definitions>
  <inkml:trace contextRef="#ctx0" brushRef="#br0">27 847 6824 0 0,'-1'0'7'0'0,"0"-1"0"0"0,0 1 1 0 0,-1 0-1 0 0,1-1 0 0 0,0 1 0 0 0,0-1 1 0 0,0 1-1 0 0,0-1 0 0 0,0 1 0 0 0,0-1 1 0 0,0 1-1 0 0,0-1 0 0 0,0 0 0 0 0,0 0 1 0 0,1 0-1 0 0,-1 0 0 0 0,0 1 1 0 0,0-1-1 0 0,1 0 0 0 0,-1 0 0 0 0,0 0 1 0 0,1 0-1 0 0,-1 0 0 0 0,1-1 0 0 0,0 1 1 0 0,-1 0-1 0 0,1 0 0 0 0,-1-2 0 0 0,-1-11 123 0 0,2 11-99 0 0,0 5-37 0 0,0-2-174 0 0,1 5-1200 0 0,7-3 728 0 0,49 4 277 0 0,0-2 0 0 0,0-3 0 0 0,0-3 0 0 0,0-2 0 0 0,111-22 0 0 0,184-76 53 0 0,-9-28 193 0 0,-232 86 98 0 0,172-58 65 0 0,-74 28 72 0 0,-178 62-67 0 0,432-151 548 0 0,-320 120 433 0 0,188-32 0 0 0,-318 74-1042 0 0,0 0 1614 0 0,-11-1-674 0 0,-7 0-219 0 0,-28-10-114 0 0,19 6-353 0 0,1 1 0 0 0,-23-4-1 0 0,1-2 833 0 0,33 11-430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26.550"/>
    </inkml:context>
    <inkml:brush xml:id="br0">
      <inkml:brushProperty name="width" value="0.05" units="cm"/>
      <inkml:brushProperty name="height" value="0.05" units="cm"/>
    </inkml:brush>
  </inkml:definitions>
  <inkml:trace contextRef="#ctx0" brushRef="#br0">320 173 96 0 0,'1'0'0'0'0,"-1"-2"0"0"0,-2-2 0 0 0,-3-7 0 0 0,-9-18 0 0 0,0 11 0 0 0,14 18 0 0 0,0 0 0 0 0,0 0 0 0 0,0 0 0 0 0,0 0 0 0 0,0 0 0 0 0,0 1 0 0 0,0-1 0 0 0,0 0 0 0 0,0 0 0 0 0,0 0 0 0 0,1 0 0 0 0,-1 0 0 0 0,0 0 0 0 0,0 0 0 0 0,0 0 0 0 0,0 0 0 0 0,0 1 0 0 0,0-1 0 0 0,-1 0 0 0 0,1 0 0 0 0,0 0 0 0 0,0 0 0 0 0,0 0 0 0 0,0 0 0 0 0,0 0 0 0 0,0 0 0 0 0,0 0 0 0 0,0 0 0 0 0,0 1 0 0 0,0-1 0 0 0,0 0 0 0 0,0 0 0 0 0,0 0 0 0 0,0 0 0 0 0,0 0 0 0 0,0 0 0 0 0,0 0 0 0 0,0 0 0 0 0,-1 0 0 0 0,1 0 0 0 0,0 0 0 0 0,0 0 0 0 0,0 0 0 0 0,0 0 0 0 0,0 0 0 0 0,0 0 0 0 0,0 0 0 0 0,0 0 0 0 0,0 0 0 0 0,0 0 0 0 0,-1 0 0 0 0,1 0 0 0 0,0 0 0 0 0,0 0 0 0 0,0 0 0 0 0,0 0 0 0 0,0 0 0 0 0,0 0 0 0 0,0 0 0 0 0,0 0 0 0 0,0 0 0 0 0,-1 0 0 0 0,1 13 0 0 0,0-1 0 0 0,0 2 0 0 0,-3-2 0 0 0,1-2 0 0 0,-3-4 0 0 0,0 0 0 0 0,4 0 0 0 0,1-1 0 0 0,0-3 0 0 0,0-7 0 0 0,-1-11 0 0 0,-6 6 0 0 0,1 3 0 0 0,0-1 0 0 0,1-2 0 0 0,3 1 0 0 0,-5 3 0 0 0,1-1 0 0 0,1-4 0 0 0,3 2 0 0 0,-3-2 0 0 0,-2 4 0 0 0,-3 0 0 0 0,-5 1 0 0 0,-7 5 0 0 0,-8 9 0 0 0,-3 7 0 0 0,0 6 0 0 0,10 4 0 0 0,11 1 0 0 0,2 0 0 0 0,1 1 0 0 0,3-1 0 0 0,5-20 0 0 0,-1 1 0 0 0,2-1 0 0 0,-1 1 0 0 0,1-1 0 0 0,0 1 0 0 0,1 10 0 0 0,1-4 0 0 0,-1 18 0 0 0,2-1 0 0 0,1 0 0 0 0,2 1 0 0 0,1-2 0 0 0,1 1 0 0 0,1-1 0 0 0,16 33 0 0 0,-19-50 0 0 0,0-1 0 0 0,1 1 0 0 0,0-1 0 0 0,15 17 0 0 0,15 25 0 0 0,-36-47 0 0 0,0-5 0 0 0,-1 1 0 0 0,1-1 0 0 0,0 0 0 0 0,-1 1 0 0 0,1-1 0 0 0,0 1 0 0 0,0-1 0 0 0,0 0 0 0 0,0 0 0 0 0,0 1 0 0 0,0-1 0 0 0,0 0 0 0 0,0 0 0 0 0,1 0 0 0 0,-1 0 0 0 0,0 0 0 0 0,3 1 0 0 0,11 8 0 0 0,-3-1 0 0 0,-4-4 0 0 0,0-2 0 0 0,3 3 0 0 0,-6-3 37 0 0,0-1 0 0 0,1 1 1 0 0,-1-1-1 0 0,0 0 0 0 0,1 0 0 0 0,0 0 0 0 0,-1-1 0 0 0,1 0 1 0 0,0 0-1 0 0,0 0 0 0 0,0-1 0 0 0,-1 0 0 0 0,1 0 1 0 0,0-1-1 0 0,10-1 0 0 0,20-2 152 0 0,-12-25 1067 0 0,-13 13-984 0 0,0 0 0 0 0,0-2 0 0 0,-2 1-1 0 0,0-1 1 0 0,-1-1 0 0 0,-1 1 0 0 0,0-1 0 0 0,-2 0 0 0 0,6-36 0 0 0,-3-30 1091 0 0,-2-95 0 0 0,-7 177-1319 0 0,0 0 0 0 0,1-1 0 0 0,-2 1 0 0 0,1 0 0 0 0,0 0 1 0 0,-1 0-1 0 0,1 0 0 0 0,-5-6 0 0 0,2 3-21 0 0,-35-75 362 0 0,38 79-376 0 0,-1-1 0 0 0,0 0 0 0 0,0 0-1 0 0,0 1 1 0 0,0-1 0 0 0,0 1-1 0 0,-1 0 1 0 0,1-1 0 0 0,-1 1 0 0 0,1 0-1 0 0,-6-2 1 0 0,-37-18 48 0 0,21 11-47 0 0,-3-3-8 0 0,5 0-6 0 0,-37-22-16 0 0,41 29 20 0 0,7 1 0 0 0,4-1 0 0 0,1 1 0 0 0,-2 6 0 0 0,3 6 1 0 0,3 1 4 0 0,-1-1-3 0 0,1-1 0 0 0,0 1-1 0 0,0 0 1 0 0,0 1 0 0 0,1-1-1 0 0,0 0 1 0 0,0 0-1 0 0,1 1 1 0 0,0 11 0 0 0,-1 4 0 0 0,-2 36 5 0 0,6 98 1 0 0,3-122-21 0 0,1 1 1 0 0,15 41-1 0 0,-18-65 12 0 0,-1 2 0 0 0,-2-8 0 0 0,0 0 0 0 0,0-1 0 0 0,1 1 1 0 0,-1-1-1 0 0,1 0 0 0 0,0 1 1 0 0,1-1-1 0 0,3 6 0 0 0,6 5 0 0 0,6 5 1 0 0,-2-5 0 0 0,-2-7 0 0 0,-12-6 0 0 0,1 0 0 0 0,0 0 0 0 0,0 0 0 0 0,0-1 0 0 0,-1 1 0 0 0,1-1 0 0 0,0 0 0 0 0,1 0 0 0 0,2 1 0 0 0,22 6 0 0 0,-13-3 0 0 0,-1-4 0 0 0,-2-1 1 0 0,-11 0 0 0 0,0 0 1 0 0,1-1-1 0 0,-1 1 1 0 0,0 0-1 0 0,0-1 1 0 0,1 1-1 0 0,-1 0 0 0 0,0-1 1 0 0,0 0-1 0 0,1 1 1 0 0,-1-1-1 0 0,0 0 0 0 0,0 1 1 0 0,0-1-1 0 0,0 0 1 0 0,0 0-1 0 0,0 0 1 0 0,0 0-1 0 0,0 0 0 0 0,0 0 1 0 0,-1 0-1 0 0,1 0 1 0 0,1-3-1 0 0,8-25 33 0 0,-10 28-33 0 0,18-110 220 0 0,-10 55 70 0 0,-7 43-166 0 0,0 1 0 0 0,-1-1-1 0 0,0 0 1 0 0,0 0-1 0 0,-2 1 1 0 0,0-1 0 0 0,0 1-1 0 0,-1-1 1 0 0,0 1-1 0 0,-1 0 1 0 0,-1 0 0 0 0,-10-19-1 0 0,7 16-40 0 0,-1 0 0 0 0,-1 1 0 0 0,0 1 0 0 0,-1-1 0 0 0,0 2-1 0 0,-1 0 1 0 0,-1 0 0 0 0,-23-17 0 0 0,-5 6 46 0 0,18 13-97 0 0,18 8-25 0 0,-3 2-8 0 0,1 1 0 0 0,-1 0 1 0 0,1 0-1 0 0,-1 0 1 0 0,1 1-1 0 0,0 0 0 0 0,0 1 1 0 0,0-1-1 0 0,0 1 1 0 0,0 1-1 0 0,1-1 0 0 0,-1 1 1 0 0,1 0-1 0 0,0 1 1 0 0,0 0-1 0 0,0 0 0 0 0,1 0 1 0 0,0 0-1 0 0,-9 12 1 0 0,8-9-1 0 0,0 1 0 0 0,0-1 0 0 0,0 1 0 0 0,1 0 0 0 0,1 0 0 0 0,0 1 0 0 0,0-1 0 0 0,1 1 0 0 0,0 0 0 0 0,0 0 0 0 0,1 0 0 0 0,-1 20 0 0 0,2 4 0 0 0,2 0 0 0 0,7 54 0 0 0,1-7-2 0 0,-4-6-38 0 0,-4-69 17 0 0,0 1-1 0 0,0-1 0 0 0,1 0 0 0 0,-1 0 0 0 0,1 0 1 0 0,1 0-1 0 0,-1-1 0 0 0,1 1 0 0 0,0 0 1 0 0,0-1-1 0 0,5 5 0 0 0,-1 2-45 0 0,-2-6 19 0 0,1 0 1 0 0,0-1-1 0 0,0 0 0 0 0,1 0 1 0 0,0 0-1 0 0,-1-1 1 0 0,1 0-1 0 0,14 6 1 0 0,-17-8 33 0 0,5 2-17 0 0,1 0-1 0 0,-1-1 0 0 0,1 0 1 0 0,0-1-1 0 0,0 1 0 0 0,0-2 1 0 0,0 0-1 0 0,1 0 0 0 0,13-1 1 0 0,-6-1 0 0 0,0-1-1 0 0,-1-1 1 0 0,1 0 0 0 0,25-10 0 0 0,-37 11 26 0 0,-1-1 1 0 0,1 0-1 0 0,0 0 1 0 0,-1-1 0 0 0,1 0-1 0 0,-1 0 1 0 0,0 0-1 0 0,0 0 1 0 0,-1-1-1 0 0,1 0 1 0 0,-1 0 0 0 0,0 0-1 0 0,-1 0 1 0 0,1-1-1 0 0,-1 1 1 0 0,0-1 0 0 0,0 0-1 0 0,-1 0 1 0 0,1 0-1 0 0,1-9 1 0 0,-1 1 7 0 0,1-1-1 0 0,-2 1 1 0 0,0-1 0 0 0,-1 0-1 0 0,0 0 1 0 0,-1 0 0 0 0,-4-26-1 0 0,-7-13 179 0 0,-2 2-1 0 0,-2-1 0 0 0,-24-51 1 0 0,29 81 100 0 0,-25-39 0 0 0,18 34-36 0 0,16 26-234 0 0,0 1-1 0 0,0 0 1 0 0,0 0-1 0 0,0-1 1 0 0,0 1-1 0 0,-1 0 1 0 0,1 0 0 0 0,0 0-1 0 0,-1 0 1 0 0,1 0-1 0 0,-1 0 1 0 0,0 1-1 0 0,1-1 1 0 0,-1 0 0 0 0,1 1-1 0 0,-1 0 1 0 0,0-1-1 0 0,-2 1 1 0 0,-29-1 11 0 0,21 3-14 0 0,0 0 0 0 0,1 1 0 0 0,-1 0 0 0 0,-12 6 0 0 0,8-2 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30.870"/>
    </inkml:context>
    <inkml:brush xml:id="br0">
      <inkml:brushProperty name="width" value="0.05" units="cm"/>
      <inkml:brushProperty name="height" value="0.05" units="cm"/>
    </inkml:brush>
  </inkml:definitions>
  <inkml:trace contextRef="#ctx0" brushRef="#br0">33 46 96 0 0,'0'2'0'0'0,"-1"-6"0"0"0,-4-7 0 0 0,1 1 0 0 0,4 3 0 0 0,0 1 0 0 0,0 0 0 0 0,-1 3 0 0 0,-1 2 0 0 0,-3 1 0 0 0,1 0 0 0 0,0 0 0 0 0,1 0 0 0 0,-1 0 0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32.461"/>
    </inkml:context>
    <inkml:brush xml:id="br0">
      <inkml:brushProperty name="width" value="0.05" units="cm"/>
      <inkml:brushProperty name="height" value="0.05" units="cm"/>
    </inkml:brush>
  </inkml:definitions>
  <inkml:trace contextRef="#ctx0" brushRef="#br0">8 1 4312 0 0,'0'2'0'0'0,"-8"4"0"0"0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37.905"/>
    </inkml:context>
    <inkml:brush xml:id="br0">
      <inkml:brushProperty name="width" value="0.05" units="cm"/>
      <inkml:brushProperty name="height" value="0.05" units="cm"/>
    </inkml:brush>
  </inkml:definitions>
  <inkml:trace contextRef="#ctx0" brushRef="#br0">0 13 96 0 0,'10'0'0'0'0,"-1"0"0"0"0,-1 0 0 0 0,0 0 0 0 0,0 0 0 0 0,0-1 0 0 0,17-3 0 0 0,-7 0 0 0 0,31 1 0 0 0,0 3 0 0 0,0 1 0 0 0,92 16 0 0 0,-79-9 0 0 0,87 11 0 0 0,312 35 0 0 0,-1-40 0 0 0,-413-15 2 0 0,0-3 0 0 0,0-1 0 0 0,81-21 0 0 0,-121 24 18 0 0,-6 2 0 0 0,1-1 0 0 0,0 1 0 0 0,-1-1 0 0 0,1 1 0 0 0,0-1 0 0 0,-1 0 1 0 0,1 0-1 0 0,-1 1 0 0 0,1-1 0 0 0,-1 0 0 0 0,3-3 1258 0 0,-14 4-17 0 0,0-1 0 0 0,0-1 0 0 0,-14-3 0 0 0,14 3-611 0 0,0 0-1 0 0,0 0 1 0 0,-16 0-1 0 0,53-8 863 0 0,-1 0-1337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41.277"/>
    </inkml:context>
    <inkml:brush xml:id="br0">
      <inkml:brushProperty name="width" value="0.05" units="cm"/>
      <inkml:brushProperty name="height" value="0.05" units="cm"/>
    </inkml:brush>
  </inkml:definitions>
  <inkml:trace contextRef="#ctx0" brushRef="#br0">48 483 96 0 0,'2'13'0'0'0,"-13"9"9"0"0,-8 3 21 0 0,19-25-29 0 0,-7 13 23 0 0,-4 19 56 0 0,9-13 224 0 0,43 378 1041 0 0,-40-387-1352 0 0,0 4-38 0 0,1 1 0 0 0,6 26 0 0 0,-6-36 19 0 0,0 1 1 0 0,0-1 0 0 0,0 0-1 0 0,1 0 1 0 0,0 0 0 0 0,0 0-1 0 0,0 0 1 0 0,1-1 0 0 0,-1 1-1 0 0,1-1 1 0 0,5 4 0 0 0,10 5-76 0 0,1-1-1 0 0,0 0 1 0 0,1-2 0 0 0,42 15 0 0 0,-56-22 93 0 0,0-1-1 0 0,1 0 1 0 0,-1 0-1 0 0,1-1 1 0 0,-1 0-1 0 0,1 0 1 0 0,0-1-1 0 0,-1 0 1 0 0,9-1-1 0 0,29 1-40 0 0,-41 0 61 0 0,1 0 1 0 0,-1 0-1 0 0,1 0 1 0 0,-1-1-1 0 0,0 0 1 0 0,1 1-1 0 0,-1-1 1 0 0,1-1 0 0 0,-1 1-1 0 0,0-1 1 0 0,0 0-1 0 0,0 0 1 0 0,0 0-1 0 0,0 0 1 0 0,0-1-1 0 0,-1 1 1 0 0,1-1 0 0 0,-1 0-1 0 0,0 0 1 0 0,5-6-1 0 0,-1 1 66 0 0,22-23 467 0 0,36-53 1 0 0,-30 37-228 0 0,-21 28-162 0 0,-2-1-1 0 0,0 0 0 0 0,-1 0 1 0 0,-1-1-1 0 0,12-36 1 0 0,22-115 622 0 0,-30 55-277 0 0,-1 10-26 0 0,-8 80-226 0 0,-1 0 0 0 0,-1-1 0 0 0,-1 1 0 0 0,-1-1 0 0 0,-2 1 0 0 0,-7-51-1 0 0,5 69-151 0 0,0 0-1 0 0,-1-1 0 0 0,0 2 0 0 0,0-1 0 0 0,-1 0 0 0 0,-1 1 0 0 0,1 0 0 0 0,-1 0 0 0 0,0 1 0 0 0,-11-11 1 0 0,-9-6 407 0 0,-41-29 1 0 0,59 47-330 0 0,1 0 26 0 0,0 1 1 0 0,-1 0-1 0 0,0 1 1 0 0,-9-5 0 0 0,12 7-135 0 0,1 0 1 0 0,-1 1 0 0 0,0-1-1 0 0,0 1 1 0 0,0 0 0 0 0,1 1-1 0 0,-1-1 1 0 0,0 1 0 0 0,0 0 0 0 0,0 0-1 0 0,0 1 1 0 0,0-1 0 0 0,0 1-1 0 0,-6 2 1 0 0,4 0-9 0 0,-1 0-1 0 0,1 0 1 0 0,-1 1-1 0 0,1 0 1 0 0,0 0-1 0 0,1 1 1 0 0,-1 0-1 0 0,-5 6 1 0 0,-5 5 18 0 0,1 2 0 0 0,1 0 0 0 0,1 1 0 0 0,0 1 0 0 0,-13 25 0 0 0,16-21 6 0 0,-16 46 0 0 0,2-5 43 0 0,17-40-90 0 0,0-1 0 0 0,2 1 1 0 0,1 0-1 0 0,-3 29 0 0 0,-3 19-3 0 0,1-8-6 0 0,-2 69 0 0 0,8-76-17 0 0,0 167 14 0 0,5-138-22 0 0,1-73-2 0 0,6 1 0 0 0,-3-1 0 0 0,-3-1 0 0 0,3 0 0 0 0,5 0 0 0 0,-3 0 0 0 0,1 0 0 0 0,4 0 1 0 0,0 4 6 0 0,-8-11-5 0 0,0 0 1 0 0,0 0 0 0 0,1-1 0 0 0,0 0 0 0 0,0 0 0 0 0,0 0 0 0 0,0 0-1 0 0,1-1 1 0 0,6 4 0 0 0,7 5 9 0 0,-13-8-10 0 0,2-1 1 0 0,-1 1-1 0 0,0-1 1 0 0,1-1-1 0 0,0 0 1 0 0,-1 0-1 0 0,1 0 0 0 0,1-1 1 0 0,-1 0-1 0 0,0 0 1 0 0,0-1-1 0 0,1 0 1 0 0,-1-1-1 0 0,0 0 1 0 0,1 0-1 0 0,-1-1 1 0 0,1 0-1 0 0,-1 0 1 0 0,0-1-1 0 0,0 0 1 0 0,12-5-1 0 0,5-4 8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41.888"/>
    </inkml:context>
    <inkml:brush xml:id="br0">
      <inkml:brushProperty name="width" value="0.05" units="cm"/>
      <inkml:brushProperty name="height" value="0.05" units="cm"/>
    </inkml:brush>
  </inkml:definitions>
  <inkml:trace contextRef="#ctx0" brushRef="#br0">1 18 4912 0 0,'0'0'192'0'0,"0"-2"192"0"0,0-12 64 0 0,10 12 56 0 0,0 2-232 0 0,-4 0-240 0 0,2 0-8 0 0,-2 0-80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33.757"/>
    </inkml:context>
    <inkml:brush xml:id="br0">
      <inkml:brushProperty name="width" value="0.05" units="cm"/>
      <inkml:brushProperty name="height" value="0.05" units="cm"/>
    </inkml:brush>
  </inkml:definitions>
  <inkml:trace contextRef="#ctx0" brushRef="#br0">31 354 5520 0 0,'0'4'19'0'0,"0"3"9"0"0,0 11 29 0 0,-1-17-48 0 0,-2 0 3 0 0,3 0-26 0 0,-1 0-1 0 0,1-1 0 0 0,-1 1 1 0 0,0 0-1 0 0,1 0 1 0 0,-1-1-1 0 0,0 1 1 0 0,1 0-1 0 0,-1-1 0 0 0,0 1 1 0 0,0-1-1 0 0,0 1 1 0 0,1-1-1 0 0,-1 1 1 0 0,0-1-1 0 0,0 0 0 0 0,0 1 1 0 0,0-1-1 0 0,0 0 1 0 0,0 0-1 0 0,0 0 0 0 0,0 0 1 0 0,0 0-1 0 0,0 0 1 0 0,0 0-1 0 0,-1 0 1 0 0,-1 0-181 0 0,2 0 2 0 0,23-2-2646 0 0,188-67 2385 0 0,-188 59 377 0 0,40-25 1 0 0,-41 21 16 0 0,35-15 1 0 0,-25 16 16 0 0,-2-2 0 0 0,1-1 1 0 0,36-27-1 0 0,-12 8 191 0 0,106-51-1 0 0,-120 67 471 0 0,-33 15-338 0 0,-5 3-159 0 0,-1 1 0 0 0,0-1 0 0 0,1 0 0 0 0,-1 1 0 0 0,1-1 0 0 0,-1 1 0 0 0,1-1 0 0 0,-1 1 0 0 0,1 0 0 0 0,-1-1 0 0 0,1 1 1 0 0,1 0-1 0 0,-1 0 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42.275"/>
    </inkml:context>
    <inkml:brush xml:id="br0">
      <inkml:brushProperty name="width" value="0.05" units="cm"/>
      <inkml:brushProperty name="height" value="0.05" units="cm"/>
    </inkml:brush>
  </inkml:definitions>
  <inkml:trace contextRef="#ctx0" brushRef="#br0">0 10 5920 0 0,'0'0'-1'0'0,"1"0"0"0"0,-1 0 0 0 0,0 0 0 0 0,0 0 0 0 0,0 0 0 0 0,1 0 0 0 0,-1 0 0 0 0,0 0 0 0 0,0 0 0 0 0,1 0 1 0 0,-1 0-1 0 0,0 0 0 0 0,0 0 0 0 0,0-1 0 0 0,0 1 0 0 0,1 0 0 0 0,-1 0 0 0 0,0 0 0 0 0,0 0 0 0 0,0 0 0 0 0,0-1 0 0 0,1 1 0 0 0,-1 0 0 0 0,0 0 0 0 0,0 0 0 0 0,0-1 1 0 0,0 1-1 0 0,0 0 0 0 0,0 0 0 0 0,0 0 0 0 0,0-1 0 0 0,0 1 0 0 0,0 0 0 0 0,0 0 0 0 0,0-1 0 0 0,0 1 0 0 0,0 0 0 0 0,0 0 0 0 0,0 0 0 0 0,0-1 0 0 0,0 1 1 0 0,0 0-1 0 0,0 0 0 0 0,0 0 0 0 0,0-1 0 0 0,0 1 0 0 0,0 0 0 0 0,0 0 0 0 0,-1 0 0 0 0,1-1 0 0 0,0 1 0 0 0,0 0 0 0 0,0 0 0 0 0,0 0 0 0 0,0 0 0 0 0,-1-1 0 0 0,1 1 1 0 0,0 0-1 0 0,0 0 0 0 0,0 0 0 0 0,-1 0 0 0 0,1 0 0 0 0,0 0 0 0 0,0 0 0 0 0,0 0 0 0 0,-1-1 0 0 0,0 1 40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44.945"/>
    </inkml:context>
    <inkml:brush xml:id="br0">
      <inkml:brushProperty name="width" value="0.05" units="cm"/>
      <inkml:brushProperty name="height" value="0.05" units="cm"/>
    </inkml:brush>
  </inkml:definitions>
  <inkml:trace contextRef="#ctx0" brushRef="#br0">14 21 96 0 0,'-1'-11'226'0'0,"1"11"-201"0"0,0 0 0 0 0,0 0 0 0 0,-1-1 0 0 0,1 1 0 0 0,0 0 0 0 0,0 0 0 0 0,0-1 0 0 0,0 1 0 0 0,0 0 0 0 0,0 0 0 0 0,0-1-1 0 0,0 1 1 0 0,0 0 0 0 0,0 0 0 0 0,0-1 0 0 0,0 1 0 0 0,0 0 0 0 0,0 0 0 0 0,0-1 0 0 0,0 1 0 0 0,0 0 0 0 0,0 0 0 0 0,1 0 0 0 0,-1-1 0 0 0,0 1 0 0 0,0 0 0 0 0,0 0 0 0 0,0 0 0 0 0,0-1 0 0 0,1 1 0 0 0,-1 0 0 0 0,0 0 0 0 0,0 0 0 0 0,0 0 0 0 0,0-1 0 0 0,1 1 0 0 0,23-1 663 0 0,-16 1-670 0 0,-8 0-18 0 0,0 0 0 0 0,1 0 0 0 0,-1 0 0 0 0,0 0-1 0 0,1 0 1 0 0,-1 0 0 0 0,0-1 0 0 0,1 1 0 0 0,-1 1 0 0 0,0-1 0 0 0,1 0 0 0 0,-1 0 0 0 0,0 0 0 0 0,1 0 0 0 0,-1 0-1 0 0,0 0 1 0 0,0 0 0 0 0,1 0 0 0 0,-1 0 0 0 0,0 1 0 0 0,1-1 0 0 0,-1 0 0 0 0,0 0 0 0 0,0 0 0 0 0,1 1-1 0 0,-1-1 1 0 0,0 0 0 0 0,0 0 0 0 0,1 1 0 0 0,-1-1 0 0 0,0 0 0 0 0,0 0 0 0 0,0 1 0 0 0,0-1 0 0 0,1 0 0 0 0,-1 1-1 0 0,0-1 1 0 0,0 0 0 0 0,0 1 0 0 0,0-1 0 0 0,0 0 0 0 0,0 1 0 0 0,0-1 0 0 0,0 0 0 0 0,0 1 0 0 0,0-1-1 0 0,0 0 1 0 0,0 1 0 0 0,0-1 0 0 0,0 6-2 0 0,5 43 2 0 0,-1-1 0 0 0,-3 1 0 0 0,-8 70 0 0 0,-29 184 960 0 0,27-228-444 0 0,-4 87 751 0 0,12-108-787 0 0,1 9 364 0 0,7 64 0 0 0,9 76 1285 0 0,-7-157-1457 0 0,-2-6-77 0 0,-6-38-578 0 0,-1-1 0 0 0,1 1 1 0 0,-1-1-1 0 0,1 1 1 0 0,0-1-1 0 0,-1 1 0 0 0,1-1 1 0 0,0 0-1 0 0,0 1 0 0 0,0-1 1 0 0,0 0-1 0 0,0 1 1 0 0,0-1-1 0 0,1 0 0 0 0,1 1 1 0 0,-2-1-2 0 0,1 0 1 0 0,-1 0-1 0 0,0 0 1 0 0,0 0-1 0 0,0 0 0 0 0,0 0 1 0 0,0 1-1 0 0,0-1 1 0 0,0 0-1 0 0,-1 0 1 0 0,1 1-1 0 0,0-1 1 0 0,-1 0-1 0 0,1 1 1 0 0,0 1-1 0 0,-1-2 23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45.316"/>
    </inkml:context>
    <inkml:brush xml:id="br0">
      <inkml:brushProperty name="width" value="0.05" units="cm"/>
      <inkml:brushProperty name="height" value="0.05" units="cm"/>
    </inkml:brush>
  </inkml:definitions>
  <inkml:trace contextRef="#ctx0" brushRef="#br0">1 23 5224 0 0,'14'-6'0'0'0,"18"-11"152"0"0,1 17 168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45.658"/>
    </inkml:context>
    <inkml:brush xml:id="br0">
      <inkml:brushProperty name="width" value="0.05" units="cm"/>
      <inkml:brushProperty name="height" value="0.05" units="cm"/>
    </inkml:brush>
  </inkml:definitions>
  <inkml:trace contextRef="#ctx0" brushRef="#br0">165 13 7528 0 0,'0'-3'259'0'0,"0"-7"2370"0"0,-2 45-2252 0 0,-6 41-1 0 0,-2 21-220 0 0,-30 510 941 0 0,-37 105-145 0 0,50-390-742 0 0,27-306-194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46.377"/>
    </inkml:context>
    <inkml:brush xml:id="br0">
      <inkml:brushProperty name="width" value="0.05" units="cm"/>
      <inkml:brushProperty name="height" value="0.05" units="cm"/>
    </inkml:brush>
  </inkml:definitions>
  <inkml:trace contextRef="#ctx0" brushRef="#br0">265 368 8032 0 0,'0'-43'734'0'0,"-15"60"-678"0"0,-9 12-26 0 0,3 2 0 0 0,0 1 0 0 0,2 0-1 0 0,1 1 1 0 0,-23 65 0 0 0,20-38 33 0 0,4 0-1 0 0,-19 114 1 0 0,28-120-28 0 0,-2 4 16 0 0,3 0 1 0 0,1 77-1 0 0,6-117-32 0 0,1 0 1 0 0,1-1-1 0 0,1 1 0 0 0,1 0 1 0 0,0-1-1 0 0,1 1 1 0 0,1-1-1 0 0,0-1 0 0 0,2 1 1 0 0,0-1-1 0 0,19 29 0 0 0,-22-39-11 0 0,-1 0 0 0 0,1-1-1 0 0,0 1 1 0 0,0-1 0 0 0,1 0-1 0 0,-1-1 1 0 0,1 0 0 0 0,0 1-1 0 0,0-2 1 0 0,1 1-1 0 0,-1-1 1 0 0,1 0 0 0 0,0 0-1 0 0,9 2 1 0 0,-6-3-3 0 0,0 0 0 0 0,1-1-1 0 0,-1-1 1 0 0,0 0 0 0 0,0 0 0 0 0,0-1 0 0 0,1 0-1 0 0,-1 0 1 0 0,12-5 0 0 0,7-3-7 0 0,0-2 0 0 0,-1-1 0 0 0,-1-1 0 0 0,0-1 0 0 0,46-34 0 0 0,17-21-24 0 0,-4-3-1 0 0,-3-5 1 0 0,139-165 0 0 0,-189 203-1 0 0,-3-1 1 0 0,-1-2 0 0 0,-3-1 0 0 0,-1-1 0 0 0,-2-2-1 0 0,-2 0 1 0 0,-2-1 0 0 0,-2-1 0 0 0,-2 0-1 0 0,-3-1 1 0 0,9-66 0 0 0,-18 93 4 0 0,-2 1-1 0 0,-1 0 1 0 0,0 0-1 0 0,-1 0 1 0 0,-2 0 0 0 0,0 0-1 0 0,-7-22 1 0 0,9 36 10 0 0,-1 0 0 0 0,-1 0 0 0 0,0 1 0 0 0,1-1-1 0 0,-2 1 1 0 0,1-1 0 0 0,-1 1 0 0 0,0 0 0 0 0,0 0 0 0 0,-1 1 0 0 0,0-1 0 0 0,0 1 0 0 0,0 0 0 0 0,-1 0 0 0 0,1 1-1 0 0,-1 0 1 0 0,0 0 0 0 0,0 0 0 0 0,-1 0 0 0 0,1 1 0 0 0,-1 0 0 0 0,0 1 0 0 0,-13-4 0 0 0,6 4 4 0 0,-1 1 1 0 0,0 0 0 0 0,1 1-1 0 0,-1 1 1 0 0,1 0-1 0 0,-1 1 1 0 0,1 1 0 0 0,0 0-1 0 0,-1 1 1 0 0,1 0 0 0 0,1 1-1 0 0,-16 8 1 0 0,-9 6-15 0 0,0 2 1 0 0,-63 47 0 0 0,12 2 29 0 0,-141 146 1 0 0,172-155 6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46.868"/>
    </inkml:context>
    <inkml:brush xml:id="br0">
      <inkml:brushProperty name="width" value="0.05" units="cm"/>
      <inkml:brushProperty name="height" value="0.05" units="cm"/>
    </inkml:brush>
  </inkml:definitions>
  <inkml:trace contextRef="#ctx0" brushRef="#br0">540 14 10344 0 0,'-2'-13'454'0'0,"-7"33"94"0"0,9-20-548 0 0,-200 647 1882 0 0,80-231-1028 0 0,57-229-504 0 0,18-57 35 0 0,-47 220 0 0 0,91-345-374 0 0,-1 4 3 0 0,0 0 0 0 0,1 0 0 0 0,0 0 0 0 0,0 0 0 0 0,1 0-1 0 0,0 0 1 0 0,1 1 0 0 0,0-1 0 0 0,0 0 0 0 0,3 9 0 0 0,6 3 12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49.066"/>
    </inkml:context>
    <inkml:brush xml:id="br0">
      <inkml:brushProperty name="width" value="0.05" units="cm"/>
      <inkml:brushProperty name="height" value="0.05" units="cm"/>
    </inkml:brush>
  </inkml:definitions>
  <inkml:trace contextRef="#ctx0" brushRef="#br0">1503 86 3408 0 0,'-11'-27'1'0'0,"3"16"21"0"0,4 5 20 0 0,0 2 65 0 0,1 0 1 0 0,-1 1-1 0 0,1-1 0 0 0,-1 1 0 0 0,0 0 0 0 0,0 0 1 0 0,-1 1-1 0 0,1-1 0 0 0,-1 1 0 0 0,1 0 0 0 0,-1 0 1 0 0,0 1-1 0 0,1-1 0 0 0,-1 1 0 0 0,0 0 0 0 0,0 0 1 0 0,0 1-1 0 0,0-1 0 0 0,-9 2 0 0 0,1 3-78 0 0,1 2 0 0 0,-21 10 0 0 0,12-1-40 0 0,-1 0 1 0 0,2 1 0 0 0,0 2-1 0 0,-21 22 1 0 0,-57 81-172 0 0,37-44 33 0 0,-7 3 2 0 0,12-16-47 0 0,-70 105-1 0 0,58-61 111 0 0,4 4 0 0 0,5 2 0 0 0,-66 182 0 0 0,-208 812 51 0 0,289-907 50 0 0,-24 273-1 0 0,38 169 159 0 0,30-593-156 0 0,30 730 395 0 0,-19-680-313 0 0,3 0 0 0 0,6-1 0 0 0,3-2 0 0 0,5 0 0 0 0,42 98-1 0 0,-42-135 16 0 0,2-1 0 0 0,57 83-1 0 0,-62-104-52 0 0,2-1 0 0 0,2-1 1 0 0,44 43-1 0 0,-58-65-45 0 0,1-1 0 0 0,0 0 0 0 0,1-1-1 0 0,1 0 1 0 0,-1-2 0 0 0,2 0 0 0 0,-1-1 0 0 0,2-1 0 0 0,33 10 0 0 0,-7-8 66 0 0,0-2-1 0 0,71 3 1 0 0,95-10 249 0 0,-109-2-197 0 0,-37-3-57 0 0,0-2 0 0 0,91-21-1 0 0,14-3 21 0 0,208-24 92 0 0,-7-33 306 0 0,-235 50 26 0 0,149-19 0 0 0,-85 31 165 0 0,-104 15-71 0 0,100-24 0 0 0,-81 7-160 0 0,200-53 755 0 0,-244 57-849 0 0,0-2 0 0 0,86-45 0 0 0,-32 9 125 0 0,-57 29 32 0 0,109-68 0 0 0,-118 60-286 0 0,-3 3 231 0 0,-2-2-1 0 0,75-69 0 0 0,99-96 720 0 0,-161 147-935 0 0,93-72 194 0 0,-71 59-120 0 0,92-92-1 0 0,-180 161-319 0 0,147-165 327 0 0,-133 145-299 0 0,-1-1-1 0 0,-1-1 1 0 0,-1 0 0 0 0,0-1 0 0 0,-2 0-1 0 0,10-34 1 0 0,46-183 64 0 0,-53 180-45 0 0,10-126 0 0 0,-30-144 65 0 0,-2 140-57 0 0,-24-266 173 0 0,24 397-157 0 0,-4 1 0 0 0,-29-94 0 0 0,-59-110 26 0 0,71 179-84 0 0,3-2 0 0 0,-25-147 0 0 0,26 106-14 0 0,17 93-1 0 0,-2 1 1 0 0,-2 0-1 0 0,-29-59 0 0 0,-63-89 6 0 0,30 55-5 0 0,54 94-1 0 0,-1 0 0 0 0,-1 1 0 0 0,-52-54 0 0 0,25 37 2 0 0,-73-55 0 0 0,38 40-9 0 0,-2 4 0 0 0,-157-80 0 0 0,184 112-29 0 0,-1 1 0 0 0,-1 4 0 0 0,-1 2 1 0 0,-1 3-1 0 0,-98-14 0 0 0,62 21-105 0 0,-197 7 1 0 0,-99 45-154 0 0,201-12 123 0 0,-204 61 0 0 0,-169 84-126 0 0,94 21-216 0 0,434-178 461 0 0,20-11 23 0 0,1 1-1 0 0,0 1 1 0 0,0 1 0 0 0,-31 23 0 0 0,26-11-3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50.317"/>
    </inkml:context>
    <inkml:brush xml:id="br0">
      <inkml:brushProperty name="width" value="0.05" units="cm"/>
      <inkml:brushProperty name="height" value="0.05" units="cm"/>
    </inkml:brush>
  </inkml:definitions>
  <inkml:trace contextRef="#ctx0" brushRef="#br0">1 4 896 0 0,'2'-4'0'0'0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51.366"/>
    </inkml:context>
    <inkml:brush xml:id="br0">
      <inkml:brushProperty name="width" value="0.05" units="cm"/>
      <inkml:brushProperty name="height" value="0.05" units="cm"/>
    </inkml:brush>
  </inkml:definitions>
  <inkml:trace contextRef="#ctx0" brushRef="#br0">46 600 96 0 0,'-8'-24'0'0'0,"-4"-11"0"0"0,-7-9 103 0 0,16 35 84 0 0,2-5-101 0 0,-1-22 1619 0 0,2 23 225 0 0,2 22-1004 0 0,-2-6-897 0 0,1 0-1 0 0,0 0 0 0 0,-1 0 1 0 0,1 0-1 0 0,0 0 0 0 0,0 0 1 0 0,1-1-1 0 0,-1 1 1 0 0,1 0-1 0 0,2 3 0 0 0,4 7 35 0 0,22 61 356 0 0,26 104 0 0 0,-36-108-192 0 0,2-2 0 0 0,32 66 1 0 0,-50-128-205 0 0,12 27 145 0 0,35 54 1 0 0,-46-79-120 0 0,1 0 0 0 0,1 0 0 0 0,-1-1 1 0 0,1 1-1 0 0,1-2 0 0 0,-1 1 0 0 0,1-1 1 0 0,0 0-1 0 0,1 0 0 0 0,-1-1 0 0 0,15 6 0 0 0,-21-10-23 0 0,0 0 1 0 0,1-1-1 0 0,-1 1 0 0 0,1 0 0 0 0,-1-1 0 0 0,1 0 0 0 0,0 1 0 0 0,-1-1 0 0 0,1 0 0 0 0,-1 0 0 0 0,1-1 0 0 0,-1 1 0 0 0,1 0 0 0 0,-1-1 0 0 0,1 0 0 0 0,-1 1 0 0 0,1-1 0 0 0,-1 0 1 0 0,4-2-1 0 0,0-1 43 0 0,0-1 1 0 0,0 0-1 0 0,0 0 1 0 0,-1 0-1 0 0,6-8 1 0 0,3-1-22 0 0,52-59 296 0 0,-3-3 1 0 0,77-121-1 0 0,85-184 526 0 0,-160 253-462 0 0,-42 80-26 0 0,1 1 0 0 0,2 1 0 0 0,2 2 0 0 0,35-42 0 0 0,-60 82-338 0 0,-1 1 72 0 0,0 0 0 0 0,1 0 0 0 0,-1 0 0 0 0,1 1 1 0 0,0-1-1 0 0,0 1 0 0 0,0-1 0 0 0,0 1 0 0 0,0 0 0 0 0,0 0 0 0 0,0 0 0 0 0,7-2 1 0 0,-10 6-58 0 0,-1-1 0 0 0,1 0 0 0 0,0 0 0 0 0,0 0 0 0 0,0 0 1 0 0,0 0-1 0 0,-1 1 0 0 0,1-1 0 0 0,-1 0 0 0 0,1 0 0 0 0,-1 0 1 0 0,1 0-1 0 0,-1 0 0 0 0,0 0 0 0 0,1 0 0 0 0,-1 0 0 0 0,-1 1 1 0 0,2-1-21 0 0,-28 42 137 0 0,5-13-96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51.755"/>
    </inkml:context>
    <inkml:brush xml:id="br0">
      <inkml:brushProperty name="width" value="0.05" units="cm"/>
      <inkml:brushProperty name="height" value="0.05" units="cm"/>
    </inkml:brush>
  </inkml:definitions>
  <inkml:trace contextRef="#ctx0" brushRef="#br0">2 324 7736 0 0,'0'0'222'0'0,"-2"-2"-107"0"0,2 2-155 0 0,0 0 0 0 0,1 0 0 0 0,-1 0 0 0 0,0 0 0 0 0,0 0 0 0 0,0 0 0 0 0,0 0 0 0 0,1 0 0 0 0,-1 0 0 0 0,0 0 0 0 0,0 0 0 0 0,0 0 0 0 0,1 0 1 0 0,-1 0-1 0 0,0 0 0 0 0,0-1 0 0 0,0 1 0 0 0,0 0 0 0 0,1 0 0 0 0,-1 0 0 0 0,0 0 0 0 0,0 0 0 0 0,0 0 0 0 0,0 0 0 0 0,0-1 0 0 0,1 1 0 0 0,-1 0 0 0 0,0 0 0 0 0,0 0 0 0 0,0 0 0 0 0,0 0 0 0 0,0-1 0 0 0,0 1 0 0 0,0 0 0 0 0,0 0 0 0 0,0 0 0 0 0,0-1 0 0 0,0 1 0 0 0,0 0 0 0 0,0 0 0 0 0,0 0 0 0 0,0 0 0 0 0,0-1 0 0 0,0 1 0 0 0,0 0 0 0 0,0 0 0 0 0,0 0 1 0 0,0-1-1 0 0,0 1 0 0 0,0 0 0 0 0,0 0 0 0 0,0 0 0 0 0,0 0 0 0 0,0-1 0 0 0,0 1 0 0 0,0 0 0 0 0,0 0 0 0 0,-1 0 0 0 0,1 0 0 0 0,0 0 0 0 0,0-1 0 0 0,0 1 0 0 0,0 0 0 0 0,0 0 0 0 0,-1 0 0 0 0,1 0 0 0 0,0 0 0 0 0,0 0 0 0 0,25 7-1086 0 0,32 19 282 0 0,13 12 269 0 0,-43-21 528 0 0,0-2 0 0 0,1-1 0 0 0,1-1 0 0 0,0-2 0 0 0,1-1 0 0 0,37 8 0 0 0,-45-14 300 0 0,0 0-1 0 0,0 2 0 0 0,22 8 1 0 0,-42-13-161 0 0,0 0 0 0 0,0 0 1 0 0,0 0-1 0 0,0 0 1 0 0,0-1-1 0 0,1 1 0 0 0,-1-1 1 0 0,0 1-1 0 0,1-1 0 0 0,-1 0 1 0 0,0 0-1 0 0,0 0 1 0 0,1 0-1 0 0,-1 0 0 0 0,0 0 1 0 0,1-1-1 0 0,-1 1 1 0 0,0-1-1 0 0,0 0 0 0 0,1 1 1 0 0,-1-1-1 0 0,0 0 1 0 0,0 0-1 0 0,0-1 0 0 0,0 1 1 0 0,3-3-1 0 0,25-16 203 0 0,-1-1-1 0 0,0-2 1 0 0,-2-1 0 0 0,33-37-1 0 0,86-119 191 0 0,-108 129-338 0 0,8-10-31 0 0,-3-2-2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37.840"/>
    </inkml:context>
    <inkml:brush xml:id="br0">
      <inkml:brushProperty name="width" value="0.05" units="cm"/>
      <inkml:brushProperty name="height" value="0.05" units="cm"/>
    </inkml:brush>
  </inkml:definitions>
  <inkml:trace contextRef="#ctx0" brushRef="#br0">2 939 96 0 0,'3'7'0'0'0,"-2"-3"0"0"0,0-3 0 0 0,-1-5 0 0 0,-4-18 0 0 0,2 4 0 0 0,1 18 0 0 0,2 6 0 0 0,2 0 0 0 0,9 1 0 0 0,1-2 0 0 0,7-8 0 0 0,16-11 0 0 0,5-9 0 0 0,9-12 0 0 0,3-4 0 0 0,0-9 0 0 0,0-5 0 0 0,155-154 0 0 0,-134 127 0 0 0,108-152 0 0 0,-84 102 0 0 0,-88 118 0 0 0,-5 7 0 0 0,0-1 0 0 0,-1 0 0 0 0,0 0 0 0 0,0-1 0 0 0,4-9 0 0 0,-5 7 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52.640"/>
    </inkml:context>
    <inkml:brush xml:id="br0">
      <inkml:brushProperty name="width" value="0.05" units="cm"/>
      <inkml:brushProperty name="height" value="0.05" units="cm"/>
    </inkml:brush>
  </inkml:definitions>
  <inkml:trace contextRef="#ctx0" brushRef="#br0">0 21 5224 0 0,'0'-4'0'0'0,"0"2"552"0"0,4 2-480 0 0,19-15-32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23:53.015"/>
    </inkml:context>
    <inkml:brush xml:id="br0">
      <inkml:brushProperty name="width" value="0.05" units="cm"/>
      <inkml:brushProperty name="height" value="0.05" units="cm"/>
    </inkml:brush>
  </inkml:definitions>
  <inkml:trace contextRef="#ctx0" brushRef="#br0">13 30 8744 0 0,'-2'-4'0'0'0,"2"-2"1"0"0,0 0-223 0 0,-2-6 1852 0 0,-6 11-519 0 0,7 0-799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38.324"/>
    </inkml:context>
    <inkml:brush xml:id="br0">
      <inkml:brushProperty name="width" value="0.05" units="cm"/>
      <inkml:brushProperty name="height" value="0.05" units="cm"/>
    </inkml:brush>
  </inkml:definitions>
  <inkml:trace contextRef="#ctx0" brushRef="#br0">7 26 96 0 0,'0'4'0'0'0,"-4"-14"0"0"0,2-2 0 0 0,2 4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38.686"/>
    </inkml:context>
    <inkml:brush xml:id="br0">
      <inkml:brushProperty name="width" value="0.05" units="cm"/>
      <inkml:brushProperty name="height" value="0.05" units="cm"/>
    </inkml:brush>
  </inkml:definitions>
  <inkml:trace contextRef="#ctx0" brushRef="#br0">2 65 96 0 0,'-1'4'0'0'0,"0"7"0"0"0,1 16 0 0 0,2 19 0 0 0,7 11 0 0 0,2-1 0 0 0,1-5 0 0 0,5 1 0 0 0,8 4 0 0 0,6-12 0 0 0,-5-14 0 0 0,-3-16 0 0 0,-2-6 0 0 0,-1-5 0 0 0,3-6 0 0 0,17-19 0 0 0,-16 3 0 0 0,-1 0 0 0 0,0-2 0 0 0,-2-1 0 0 0,35-44 0 0 0,68-115 0 0 0,-54 75 0 0 0,-25 42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41.045"/>
    </inkml:context>
    <inkml:brush xml:id="br0">
      <inkml:brushProperty name="width" value="0.05" units="cm"/>
      <inkml:brushProperty name="height" value="0.05" units="cm"/>
    </inkml:brush>
  </inkml:definitions>
  <inkml:trace contextRef="#ctx0" brushRef="#br0">1 41 96 0 0,'49'14'0'0'0,"-1"-12"0"0"0,-8-2 0 0 0,-7-1 0 0 0,3-8 0 0 0,5-4 0 0 0,2 3 0 0 0,-1-2 0 0 0,-2 5 0 0 0,-9 4 0 0 0,-3 2 0 0 0,7 1 0 0 0,6 0 0 0 0,2 0 0 0 0,4 1 0 0 0,-3 3 0 0 0,-3-2 0 0 0,-3 4 0 0 0,-3-5 0 0 0,-2-1 0 0 0,-1 3 0 0 0,1 4 0 0 0,-1-1 0 0 0,1 0 0 0 0,0 0 0 0 0,0 1 0 0 0,0 0 0 0 0,-1-1 0 0 0,1-2 0 0 0,-1-3 0 0 0,-4-3 0 0 0,-2-7 0 0 0,-4 0 0 0 0,-1 2 0 0 0,3 0 0 0 0,7 0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59.603"/>
    </inkml:context>
    <inkml:brush xml:id="br0">
      <inkml:brushProperty name="width" value="0.05" units="cm"/>
      <inkml:brushProperty name="height" value="0.05" units="cm"/>
    </inkml:brush>
  </inkml:definitions>
  <inkml:trace contextRef="#ctx0" brushRef="#br0">0 1 96 0 0,'0'0'0'0'0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03.878"/>
    </inkml:context>
    <inkml:brush xml:id="br0">
      <inkml:brushProperty name="width" value="0.05" units="cm"/>
      <inkml:brushProperty name="height" value="0.05" units="cm"/>
    </inkml:brush>
  </inkml:definitions>
  <inkml:trace contextRef="#ctx0" brushRef="#br0">1037 132 96 0 0,'-1'2'0'0'0,"-5"-13"0"0"0,-5-14 0 0 0,10 23 0 0 0,-1 1 0 0 0,1-1 0 0 0,-1 0 0 0 0,1 1 0 0 0,-1-1 0 0 0,0 1 0 0 0,1-1 0 0 0,-1 1 0 0 0,0 0 0 0 0,-3-2 0 0 0,-19-1 0 0 0,7 8 0 0 0,7 4 0 0 0,-1-2 0 0 0,-4 0 0 0 0,-5 2 0 0 0,-8 4 0 0 0,-5 1 0 0 0,-2 0 0 0 0,1 1 0 0 0,-2 5 0 0 0,-4 3 0 0 0,-7-2 0 0 0,8-3 0 0 0,7-7 0 0 0,6-1 0 0 0,-1 4 0 0 0,-1 4 0 0 0,-4 2 0 0 0,-2 4 0 0 0,1 3 0 0 0,1 3 0 0 0,-1 3 0 0 0,1 1 0 0 0,0-2 0 0 0,3-7 0 0 0,6-4 0 0 0,-2-1 0 0 0,-2 4 0 0 0,1-3 0 0 0,1 1 0 0 0,5-5 0 0 0,1 2 0 0 0,4 1 0 0 0,5 1 0 0 0,-2 1 0 0 0,0 5 0 0 0,3 3 0 0 0,-1 6 0 0 0,5 4 0 0 0,4 0 0 0 0,1 0 0 0 0,0-3 0 0 0,1-5 0 0 0,4-7 0 0 0,3-2 0 0 0,-6-1 0 0 0,-2 1 0 0 0,0 3 0 0 0,2-4 0 0 0,7 1 0 0 0,0 1 0 0 0,-2 3 0 0 0,4 4 0 0 0,2 3 0 0 0,0 2 0 0 0,0-2 0 0 0,0-2 0 0 0,0-3 0 0 0,0-2 0 0 0,1 0 0 0 0,-1 1 0 0 0,2 2 0 0 0,7 10 0 0 0,8 8 0 0 0,-3-4 0 0 0,0-7 0 0 0,4 3 0 0 0,7-2 0 0 0,1-9 0 0 0,4-12 0 0 0,8-3 0 0 0,1 0 0 0 0,5-1 0 0 0,-4-8 0 0 0,-1-4 0 0 0,-5-4 0 0 0,29-6 0 0 0,75-12 0 0 0,-123 16 0 0 0,-2-1 0 0 0,1-1 0 0 0,40-19 0 0 0,37-14 0 0 0,-64 27 0 0 0,37-20 0 0 0,119-79 0 0 0,-182 105 0 0 0,-1 0 0 0 0,1-1 0 0 0,-2-1 0 0 0,0 0 0 0 0,0-1 0 0 0,-1 0 0 0 0,0 0 0 0 0,-1-2 0 0 0,0 1 0 0 0,-1-1 0 0 0,12-22 0 0 0,1-8 0 0 0,-1-2 0 0 0,20-68 0 0 0,-30 82 0 0 0,-2 0 0 0 0,-2-1 0 0 0,0 0 0 0 0,-2-1 0 0 0,-2 1 0 0 0,-1-1 0 0 0,-1 0 0 0 0,-2 1 0 0 0,-1-1 0 0 0,-2 0 0 0 0,-12-51 0 0 0,-45-115 0 0 0,41 132 0 0 0,-33-73 0 0 0,43 120 0 0 0,-1 0 0 0 0,0 1 0 0 0,-2 1 0 0 0,-18-22 0 0 0,-66-62 0 0 0,73 78 25 0 0,15 14 13 0 0,0 0 0 0 0,-2 1 0 0 0,1 0 0 0 0,-1 0 0 0 0,-20-11 0 0 0,23 17 122 0 0,1 0 0 0 0,-1 1 0 0 0,0 1 0 0 0,0-1 0 0 0,0 1 0 0 0,0 1 0 0 0,0-1 0 0 0,0 1 0 0 0,-1 1 0 0 0,1 0 0 0 0,0 0 0 0 0,0 0 0 0 0,0 1 0 0 0,1 0 0 0 0,-1 1-1 0 0,0-1 1 0 0,-7 5 0 0 0,-4 3 289 0 0,1 0-1 0 0,0 1 0 0 0,1 0 1 0 0,0 2-1 0 0,-17 15 0 0 0,17-12 103 0 0,1 1-1 0 0,1 1 1 0 0,0 0-1 0 0,-22 37 1 0 0,-5 7 210 0 0,27-49-700 0 0,14-12-67 0 0,0 0 1 0 0,1 0-1 0 0,-1 1 0 0 0,0-1 0 0 0,0 0 1 0 0,1 0-1 0 0,-1 1 0 0 0,1-1 0 0 0,-1 0 1 0 0,1 1-1 0 0,-1-1 0 0 0,1 0 0 0 0,0 1 1 0 0,0-1-1 0 0,-1 1 0 0 0,1-1 0 0 0,0 0 1 0 0,0 1-1 0 0,1-1 0 0 0,-1 1 1 0 0,0-1-1 0 0,0 0 0 0 0,1 2 0 0 0,0 1-13 0 0,-7 14-101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1:39.912"/>
    </inkml:context>
    <inkml:brush xml:id="br0">
      <inkml:brushProperty name="width" value="0.05" units="cm"/>
      <inkml:brushProperty name="height" value="0.05" units="cm"/>
    </inkml:brush>
  </inkml:definitions>
  <inkml:trace contextRef="#ctx0" brushRef="#br0">0 96 96 0 0,'7'5'0'0'0,"8"5"0"0"0,10 6 0 0 0,7 3 0 0 0,15-7 0 0 0,0-6 0 0 0,-3-5 0 0 0,202-11 0 0 0,-201 8 0 0 0,-19 2 0 0 0,1-2 0 0 0,26-5 0 0 0,-9 1 0 0 0,0 1 0 0 0,65 2 0 0 0,48-5 0 0 0,76-24 0 0 0,-186 23 0 0 0,1 3 0 0 0,-1 2 0 0 0,1 1 0 0 0,0 3 0 0 0,61 8 0 0 0,-48-2 0 0 0,121-2 0 0 0,-48-5 0 0 0,106 15 0 0 0,-204-14 0 0 0,0-2 0 0 0,0-1 0 0 0,48-12 0 0 0,-14 3 0 0 0,-43 8 0 0 0,0 1 0 0 0,0 1 0 0 0,0 2 0 0 0,1 0 0 0 0,26 5 0 0 0,-10-1 68 0 0,85-2-1 0 0,-65-3-33 0 0,-53 0-25 0 0,1-1 1 0 0,-1 0-1 0 0,0 0 0 0 0,0-1 0 0 0,13-5 0 0 0,37-8 23 0 0,75-16-16 0 0,-121 31-16 0 0,2 1 0 0 0,-2 0 0 0 0,-14 0 0 0 0,24 0 3 0 0,0 1-1 0 0,37 5 1 0 0,-43-5-3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49.248"/>
    </inkml:context>
    <inkml:brush xml:id="br0">
      <inkml:brushProperty name="width" value="0.05" units="cm"/>
      <inkml:brushProperty name="height" value="0.05" units="cm"/>
    </inkml:brush>
  </inkml:definitions>
  <inkml:trace contextRef="#ctx0" brushRef="#br0">5 69 96 0 0,'-3'0'0'0'0,"2"5"312"0"0,9-2 95 0 0,56-3 379 0 0,25-8-317 0 0,56-2 269 0 0,-101 7-461 0 0,0-1-1 0 0,78-19 1 0 0,-80 14-156 0 0,1 1-1 0 0,78-4 1 0 0,198 12 94 0 0,-280 0-214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51.413"/>
    </inkml:context>
    <inkml:brush xml:id="br0">
      <inkml:brushProperty name="width" value="0.05" units="cm"/>
      <inkml:brushProperty name="height" value="0.05" units="cm"/>
    </inkml:brush>
  </inkml:definitions>
  <inkml:trace contextRef="#ctx0" brushRef="#br0">17 16 96 0 0,'-8'-10'0'0'0,"2"5"0"0"0,4 4 0 0 0,1 4 0 0 0,4 4 0 0 0,11-1 0 0 0,21 0 0 0 0,361 34 0 0 0,-250-28 0 0 0,-129-10 0 0 0,1-2 0 0 0,0 0 0 0 0,0-1 0 0 0,0 0 0 0 0,-1-2 0 0 0,1 0 0 0 0,-1-1 0 0 0,32-11 0 0 0,6-2 0 0 0,-35 11 0 0 0,-5-1 0 0 0,4 2 92 0 0,-15 9-29 0 0,-13 6-34 0 0,2-4-29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47.042"/>
    </inkml:context>
    <inkml:brush xml:id="br0">
      <inkml:brushProperty name="width" value="0.05" units="cm"/>
      <inkml:brushProperty name="height" value="0.05" units="cm"/>
    </inkml:brush>
  </inkml:definitions>
  <inkml:trace contextRef="#ctx0" brushRef="#br0">17 26 96 0 0,'-3'-4'0'0'0,"-3"-7"0"0"0,0 4 0 0 0,5 3 0 0 0,4 5 0 0 0,-2 5 0 0 0,-1 1 0 0 0,0-1 0 0 0,1 0 0 0 0,4 2 0 0 0,15-1 0 0 0,3 3 0 0 0,0-2 0 0 0,1-1 0 0 0,-2-1 0 0 0,-1-1 0 0 0,8-3 0 0 0,9 1 0 0 0,0-1 0 0 0,1 0 0 0 0,10 5 0 0 0,7 5 0 0 0,-9 6 0 0 0,-6 5 0 0 0,-1-1 0 0 0,8 4 0 0 0,5-2 0 0 0,-17-12 0 0 0,46 8 0 0 0,-5-2 0 0 0,-10-8 0 0 0,-18-4 0 0 0,-27-3 0 0 0,0-2 0 0 0,1 0 0 0 0,31-4 0 0 0,-50 5 0 0 0,35-21 0 0 0,-20 11 0 0 0,-2 1 0 0 0,-4 1 0 0 0,0 1 0 0 0,-3 4 0 0 0,-3 1 0 0 0,-1 0 0 0 0,0 0 0 0 0,2 0 0 0 0,-3 0 0 0 0,-2 0 0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48.409"/>
    </inkml:context>
    <inkml:brush xml:id="br0">
      <inkml:brushProperty name="width" value="0.05" units="cm"/>
      <inkml:brushProperty name="height" value="0.05" units="cm"/>
    </inkml:brush>
  </inkml:definitions>
  <inkml:trace contextRef="#ctx0" brushRef="#br0">32 79 96 0 0,'-4'-2'0'0'0,"-10"-6"0"0"0,2 2 0 0 0,10 4 0 0 0,16 12 0 0 0,52 38 0 0 0,-50-38 0 0 0,-4-3 3 0 0,1 0 0 0 0,0 0 0 0 0,1-1-1 0 0,-1-1 1 0 0,1 0 0 0 0,0-1 0 0 0,0-1 0 0 0,1 0 0 0 0,-1-1 0 0 0,1 0-1 0 0,0-1 1 0 0,-1-1 0 0 0,21-2 0 0 0,14-4 18 0 0,0-2-1 0 0,76-23 1 0 0,-40 8-10 0 0,74-27 19 0 0,-52 13 4 0 0,-73 27-12 0 0,-1-4-5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07.093"/>
    </inkml:context>
    <inkml:brush xml:id="br0">
      <inkml:brushProperty name="width" value="0.05" units="cm"/>
      <inkml:brushProperty name="height" value="0.05" units="cm"/>
    </inkml:brush>
  </inkml:definitions>
  <inkml:trace contextRef="#ctx0" brushRef="#br0">1458 261 96 0 0,'-5'-12'1'0'0,"-13"-22"79"0"0,14 29 177 0 0,2 3-186 0 0,-8 0 619 0 0,10 2-673 0 0,-1 0-1 0 0,0 0 1 0 0,1 0 0 0 0,-1 0-1 0 0,1 0 1 0 0,-1 0 0 0 0,1 0-1 0 0,-1 0 1 0 0,1 0 0 0 0,-1 0-1 0 0,1 0 1 0 0,-1 0 0 0 0,1 0-1 0 0,-1 0 1 0 0,1 0 0 0 0,-1-1-1 0 0,1 1 1 0 0,-1 0-1 0 0,1 0 1 0 0,-1-1 0 0 0,1 1-1 0 0,-1 0 1 0 0,1-1 0 0 0,-1 1-1 0 0,1 0 1 0 0,0-1 0 0 0,-1 1-1 0 0,1-1 1 0 0,-1 0 0 0 0,-75-80 289 0 0,66 71-291 0 0,1 1 22 0 0,-2 1 0 0 0,1 0 0 0 0,-16-10 0 0 0,9 7 27 0 0,5 4 22 0 0,0 0 0 0 0,-1 0 0 0 0,0 2 0 0 0,0-1 0 0 0,-13-2 0 0 0,-1-1 218 0 0,20 7-204 0 0,1 1 1 0 0,-1 0-1 0 0,0 0 0 0 0,0 1 1 0 0,0 0-1 0 0,1 0 0 0 0,-1 1 1 0 0,0-1-1 0 0,0 2 1 0 0,1-1-1 0 0,-12 4 0 0 0,12-3-48 0 0,-160 37 253 0 0,157-35-298 0 0,5-2-4 0 0,-1-1 1 0 0,1 1-1 0 0,-1-1 1 0 0,1 0-1 0 0,-1 0 0 0 0,-8 0 1 0 0,4 0-1 0 0,-31 5 10 0 0,-1 5-6 0 0,-5 2-5 0 0,-3 0 4 0 0,-1 1-5 0 0,8 5-1 0 0,-32 28 20 0 0,47-29 16 0 0,-36 23 60 0 0,-25 11 119 0 0,61-38-119 0 0,24-13-83 0 0,0 1 0 0 0,0 0-1 0 0,0-1 1 0 0,1 1 0 0 0,-1 1-1 0 0,0-1 1 0 0,1 0 0 0 0,-4 4-1 0 0,-5 4 111 0 0,-2-1 0 0 0,1-1 0 0 0,-2 0 0 0 0,-25 12 0 0 0,32-16-9 0 0,0 1 0 0 0,0-1-1 0 0,0 1 1 0 0,-7 7 0 0 0,6-3-59 0 0,0 0 1 0 0,0 1-1 0 0,-11 19 0 0 0,16-24-43 0 0,-9 14 14 0 0,1 7-8 0 0,7-17-16 0 0,-3 7-2 0 0,0 4 0 0 0,1 5 0 0 0,6-21 0 0 0,-8 34 0 0 0,10-23-7 0 0,-2 163-98 0 0,0-176 103 0 0,0 1 0 0 0,0-1 0 0 0,0 0 0 0 0,0 0 0 0 0,0 0 0 0 0,0 0 0 0 0,1 0 0 0 0,-1 0 0 0 0,1 0 0 0 0,-1 0 0 0 0,1 0 0 0 0,1 3 0 0 0,5 13-22 0 0,-2-8 5 0 0,0 0 0 0 0,0-1 0 0 0,0 1 0 0 0,2-1 0 0 0,-1 0 0 0 0,11 11 0 0 0,58 54-62 0 0,-67-67 78 0 0,-1 0-6 0 0,-1-1 0 0 0,1-1 1 0 0,-1 1-1 0 0,1-1 1 0 0,1 0-1 0 0,-1-1 0 0 0,16 7 1 0 0,0 1-9 0 0,-19-9 13 0 0,-1-1-1 0 0,1 0 1 0 0,-1 0 0 0 0,1-1 0 0 0,0 1 0 0 0,0-1 0 0 0,0 1-1 0 0,5 0 1 0 0,67 10-33 0 0,-41-10 1 0 0,-2-3 4 0 0,-24 0 24 0 0,-5 1 3 0 0,0 0 0 0 0,0 0 0 0 0,1 0 0 0 0,-1 0 0 0 0,0 1 0 0 0,0 0 0 0 0,6 1 0 0 0,17 4-48 0 0,0-2 0 0 0,30 2 0 0 0,101-8-139 0 0,-123-1 191 0 0,1-9 1 0 0,13-5 0 0 0,-33 14-8 0 0,12-6-110 0 0,-1-1 1 0 0,0-1-1 0 0,29-18 0 0 0,-34 17 117 0 0,4-1 1 0 0,1-4 1 0 0,34-25 22 0 0,-41 31 5 0 0,-1 0 0 0 0,0-2 0 0 0,-1 0 1 0 0,0-2-1 0 0,-1 0 0 0 0,17-19 0 0 0,-29 29-17 0 0,0 0 0 0 0,0 0-1 0 0,1 1 1 0 0,11-8 0 0 0,-5 4 2 0 0,0-1 0 0 0,-1 0 1 0 0,0-1-1 0 0,14-15 0 0 0,-6 5-8 0 0,1-4 6 0 0,-2 5-7 0 0,-9 10 1 0 0,1-1-3 0 0,1-4-2 0 0,1 0 1 0 0,1-7 4 0 0,-2-5-3 0 0,-3-4-2 0 0,-2-1 0 0 0,-5 2 0 0 0,3-11 0 0 0,-6 31-1 0 0,-7-25-6 0 0,6 19 7 0 0,-11-37-24 0 0,8 38 24 0 0,0 2 2 0 0,4 5 8 0 0,-1 1 0 0 0,0-1-1 0 0,0 1 1 0 0,0 0 0 0 0,-1 0-1 0 0,0 0 1 0 0,0 1 0 0 0,0-1-1 0 0,-1 1 1 0 0,0 0 0 0 0,0 0-1 0 0,-11-7 1 0 0,16 11-9 0 0,-24-17 18 0 0,14 9-14 0 0,-1 0 1 0 0,1 1-1 0 0,-1 1 1 0 0,-1 0-1 0 0,-12-6 1 0 0,12 7-3 0 0,2 0 6 0 0,-31-12 10 0 0,26 10-6 0 0,-15-2 20 0 0,25 8-5 0 0,0 1-1 0 0,0-1 1 0 0,0 0-1 0 0,-1 0 1 0 0,2-1-1 0 0,-1 1 1 0 0,0-1-1 0 0,1 0 1 0 0,-8-6-1 0 0,10 8 63 0 0,-1 0 0 0 0,1 0 0 0 0,-1 1 0 0 0,1-1 0 0 0,-1 1 0 0 0,1-1 0 0 0,-1 1 0 0 0,1 0 0 0 0,-1 0 0 0 0,1 0-1 0 0,-5 1 1 0 0,1 0 15 0 0,4-1-62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09.709"/>
    </inkml:context>
    <inkml:brush xml:id="br0">
      <inkml:brushProperty name="width" value="0.05" units="cm"/>
      <inkml:brushProperty name="height" value="0.05" units="cm"/>
    </inkml:brush>
  </inkml:definitions>
  <inkml:trace contextRef="#ctx0" brushRef="#br0">25 350 96 0 0,'-4'-13'0'0'0,"-7"-11"0"0"0,7 7 0 0 0,4 17 0 0 0,0 0 0 0 0,0-1 0 0 0,0 1 0 0 0,0 0 0 0 0,0 0 0 0 0,0 0 0 0 0,0 0 0 0 0,0 0 0 0 0,0 0 0 0 0,0 0 0 0 0,0 0 0 0 0,0 0 0 0 0,0 0 0 0 0,0 0 0 0 0,0 0 0 0 0,-1 0 0 0 0,1 0 0 0 0,0 0 0 0 0,0 0 0 0 0,0-1 0 0 0,0 1 0 0 0,0 0 0 0 0,0 0 0 0 0,0 0 0 0 0,0 0 0 0 0,0 0 0 0 0,0 0 0 0 0,0 0 0 0 0,0 0 0 0 0,0 0 0 0 0,-1 0 0 0 0,1 0 0 0 0,0 0 0 0 0,0 0 0 0 0,0 0 0 0 0,0 0 0 0 0,0 0 0 0 0,0 0 0 0 0,0 0 0 0 0,0 0 0 0 0,0 0 0 0 0,0 0 0 0 0,0 0 0 0 0,0 0 0 0 0,-1 1 0 0 0,1-1 0 0 0,0 0 0 0 0,0 0 0 0 0,0 0 0 0 0,0 0 0 0 0,0 0 0 0 0,0 0 0 0 0,0 0 0 0 0,0 0 0 0 0,0 0 0 0 0,0 0 0 0 0,0 0 0 0 0,0 0 0 0 0,0 0 0 0 0,0 0 0 0 0,0 0 0 0 0,0 0 0 0 0,0 1 0 0 0,0-1 0 0 0,0 0 0 0 0,0 0 0 0 0,0 0 0 0 0,0 0 0 0 0,-2 6 0 0 0,1-1 0 0 0,1 0 0 0 0,0-4 1 0 0,0-1-1 0 0,0 1 1 0 0,1 0-1 0 0,-1-1 1 0 0,0 1-1 0 0,0-1 1 0 0,0 1-1 0 0,0-1 1 0 0,1 1-1 0 0,-1 0 1 0 0,0-1-1 0 0,0 1 1 0 0,1-1 0 0 0,-1 1-1 0 0,1-1 1 0 0,-1 0-1 0 0,0 1 1 0 0,1-1-1 0 0,-1 1 1 0 0,1-1-1 0 0,-1 0 1 0 0,1 1-1 0 0,-1-1 1 0 0,1 0-1 0 0,-1 1 1 0 0,1-1 0 0 0,-1 0-1 0 0,1 0 1 0 0,-1 0-1 0 0,1 1 1 0 0,0-1-1 0 0,-1 0 1 0 0,1 0-1 0 0,-1 0 1 0 0,1 0-1 0 0,0 0 1 0 0,-1 0-1 0 0,1 0 1 0 0,-1 0 0 0 0,1 0-1 0 0,0-1 1 0 0,-1 1-1 0 0,1 0 1 0 0,-1 0-1 0 0,1 0 1 0 0,0-1-1 0 0,20 1 22 0 0,-1-2 1 0 0,1 0-1 0 0,-1-1 0 0 0,38-11 0 0 0,121-51 216 0 0,-35 11-67 0 0,-2 0-31 0 0,22-7-1 0 0,9 19 30 0 0,-150 38 105 0 0,-1 0 0 0 0,41 0 0 0 0,-62 4 32 0 0,-25-1-48 0 0,18-3-209 0 0,5 3-12 0 0,-1 0 1 0 0,1 0-1 0 0,0 0 1 0 0,-1 0-1 0 0,1 1 0 0 0,0-1 1 0 0,-1 0-1 0 0,1 1 1 0 0,-1-1-1 0 0,1 1 1 0 0,-1 0-1 0 0,1-1 0 0 0,-3 1 1 0 0,3 0 58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10.304"/>
    </inkml:context>
    <inkml:brush xml:id="br0">
      <inkml:brushProperty name="width" value="0.05" units="cm"/>
      <inkml:brushProperty name="height" value="0.05" units="cm"/>
    </inkml:brush>
  </inkml:definitions>
  <inkml:trace contextRef="#ctx0" brushRef="#br0">41 23 488 0 0,'-3'-1'0'0'0,"-3"-7"1"0"0,0 1 5 0 0,3 4-6 0 0,-16 2-22 0 0,16-1 1 0 0,19 13 1 0 0,25 17 13 0 0,2 5 6 0 0,-25-17 0 0 0,29 19-5 0 0,-5-6 5 0 0,-26-19 0 0 0,-10-6 0 0 0,0 0 0 0 0,0 1 0 0 0,0 0-1 0 0,8 9 1 0 0,18 19 0 0 0,-22-22 0 0 0,-6-8 0 0 0,0 1 0 0 0,-1 0 1 0 0,1 1-1 0 0,-1-1 0 0 0,0 0 0 0 0,3 7 0 0 0,20 32-1 0 0,-19-37-1 0 0,1 4 0 0 0,28 56 2 0 0,-29-51-1 0 0,25 34-4 0 0,-14-16-2 0 0,-12-23 1 0 0,-6-8 7 0 0,0-1 0 0 0,1 1 0 0 0,-1-1 0 0 0,0 0 0 0 0,0 1 0 0 0,0-1 0 0 0,0 1-1 0 0,0-1 1 0 0,-1 1 0 0 0,1-1 0 0 0,0 0 0 0 0,-1 1 0 0 0,1-1 0 0 0,-1 1 0 0 0,1-1 0 0 0,-2 2 0 0 0,-5 8-13 0 0,-15 31 10 0 0,13-32 3 0 0,1-3-1 0 0,-1 5 0 0 0,0-1-1 0 0,-1 0 1 0 0,0-1 0 0 0,-16 12 0 0 0,-5 4 0 0 0,-86 75-7 0 0,75-65 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12.482"/>
    </inkml:context>
    <inkml:brush xml:id="br0">
      <inkml:brushProperty name="width" value="0.05" units="cm"/>
      <inkml:brushProperty name="height" value="0.05" units="cm"/>
    </inkml:brush>
  </inkml:definitions>
  <inkml:trace contextRef="#ctx0" brushRef="#br0">1466 125 96 0 0,'-4'-5'0'0'0,"-3"0"0"0"0,-9 1 0 0 0,-1 3 0 0 0,5 1 0 0 0,6 0 0 0 0,0-1 0 0 0,-1-8 0 0 0,-1 1 0 0 0,-3 5 0 0 0,-4 2 0 0 0,-3 0 0 0 0,-2-8 0 0 0,-1-1 0 0 0,0-2 0 0 0,-9-2 0 0 0,-10 1 0 0 0,-4 1 0 0 0,10 2 0 0 0,3 4 0 0 0,4 5 0 0 0,11 2 48 0 0,1 1 1 0 0,-21 6-1 0 0,-42 11 300 0 0,-55 24 1258 0 0,124-40-1522 0 0,-64 19 397 0 0,54-16-355 0 0,0 0 1 0 0,0 0-1 0 0,-25 14 0 0 0,40-18-118 0 0,-33 15 160 0 0,6-6-41 0 0,13-5-78 0 0,2-2 56 0 0,1 2-1 0 0,-1 0 1 0 0,-27 15 0 0 0,24-6-26 0 0,-59 38 262 0 0,-38 22 56 0 0,115-74-395 0 0,0-1 1 0 0,0 0-1 0 0,1 1 0 0 0,-1-1 0 0 0,0 1 1 0 0,0-1-1 0 0,0 1 0 0 0,1 0 0 0 0,-1-1 1 0 0,0 1-1 0 0,0 0 0 0 0,1-1 0 0 0,-1 1 1 0 0,1 0-1 0 0,-1 0 0 0 0,1 0 0 0 0,-1 0 1 0 0,0 0-1 0 0,-12 14 46 0 0,-4 1 26 0 0,0 0 0 0 0,-21 26 1 0 0,-30 43 391 0 0,27-13-186 0 0,37-59-268 0 0,3-5-13 0 0,-1 1-1 0 0,1-1 0 0 0,0 1 1 0 0,1 0-1 0 0,0 0 0 0 0,3 16 1 0 0,-2-13-1 0 0,-1 54-24 0 0,0-20-12 0 0,0 32-97 0 0,0-61 81 0 0,-1-10 38 0 0,1 0 0 0 0,-1 0 0 0 0,2 0-1 0 0,-1-1 1 0 0,1 1 0 0 0,0 0-1 0 0,0 0 1 0 0,1-1 0 0 0,0 1 0 0 0,0 0-1 0 0,0-1 1 0 0,4 7 0 0 0,0-5 13 0 0,12 26-15 0 0,3 5 15 0 0,9-1 3 0 0,3-5 0 0 0,0-5 0 0 0,0-6 0 0 0,0 2 0 0 0,-1-5 0 0 0,2-3 0 0 0,33 7-25 0 0,-49-17 8 0 0,0-1 0 0 0,21 3 0 0 0,12 3-50 0 0,-25-4 8 0 0,1-1 0 0 0,-1-2 0 0 0,1 0 1 0 0,0-2-1 0 0,36-2 0 0 0,133-19-468 0 0,-79-6 168 0 0,-23 4-19 0 0,-45 10 178 0 0,-2-2 1 0 0,70-28-1 0 0,-12-13 79 0 0,-94 48 119 0 0,0 0 1 0 0,-1 0 0 0 0,0 0-1 0 0,0-1 1 0 0,-1-1-1 0 0,1 0 1 0 0,-2 0-1 0 0,1-1 1 0 0,-1 0-1 0 0,11-16 1 0 0,17-21 1 0 0,-27 37 0 0 0,-1 0 0 0 0,0-1 0 0 0,-1 0 0 0 0,10-18 0 0 0,-5 5 12 0 0,-1-1 1 0 0,-1-1-1 0 0,-2 0 1 0 0,0 0-1 0 0,-1 0 1 0 0,-2-1-1 0 0,0 0 0 0 0,1-49 1 0 0,-9-6 204 0 0,-17-90 1 0 0,14 139 25 0 0,-2-1 0 0 0,-1 1 1 0 0,-26-58-1 0 0,29 77-146 0 0,0 0 1 0 0,-1 0 0 0 0,-1 1-1 0 0,0 0 1 0 0,0 1-1 0 0,-1 0 1 0 0,-1 0 0 0 0,0 1-1 0 0,-21-18 1 0 0,5 4 427 0 0,-10-6 166 0 0,30 27-623 0 0,0 0 0 0 0,0 0 0 0 0,0 0 0 0 0,0 1 0 0 0,0 0 0 0 0,0 0 0 0 0,-1 1 0 0 0,1-1 0 0 0,-1 2 0 0 0,1-1 1 0 0,-1 1-1 0 0,1 0 0 0 0,-1 0 0 0 0,1 0 0 0 0,-1 1 0 0 0,1 0 0 0 0,-1 1 0 0 0,1-1 0 0 0,-7 3 0 0 0,-27 12 10 0 0,0 1 0 0 0,1 2 0 0 0,-41 27 1 0 0,-25 12 32 0 0,83-48-80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14.642"/>
    </inkml:context>
    <inkml:brush xml:id="br0">
      <inkml:brushProperty name="width" value="0.05" units="cm"/>
      <inkml:brushProperty name="height" value="0.05" units="cm"/>
    </inkml:brush>
  </inkml:definitions>
  <inkml:trace contextRef="#ctx0" brushRef="#br0">91 54 96 0 0,'0'-14'208'0'0,"0"-10"587"0"0,0 11-102 0 0,0 11-462 0 0,0 4-139 0 0,-3 82-267 0 0,-16 85 1 0 0,-1 26-40 0 0,-15 322-257 0 0,22-427 373 0 0,16-59-125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15.317"/>
    </inkml:context>
    <inkml:brush xml:id="br0">
      <inkml:brushProperty name="width" value="0.05" units="cm"/>
      <inkml:brushProperty name="height" value="0.05" units="cm"/>
    </inkml:brush>
  </inkml:definitions>
  <inkml:trace contextRef="#ctx0" brushRef="#br0">0 85 96 0 0,'2'0'0'0'0,"2"-4"0"0"0,-8-12 0 0 0,12 0 0 0 0,25 10 0 0 0,11-8 0 0 0,3 6 0 0 0,5-13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1:40.546"/>
    </inkml:context>
    <inkml:brush xml:id="br0">
      <inkml:brushProperty name="width" value="0.05" units="cm"/>
      <inkml:brushProperty name="height" value="0.05" units="cm"/>
    </inkml:brush>
  </inkml:definitions>
  <inkml:trace contextRef="#ctx0" brushRef="#br0">150 29 96 0 0,'-2'0'0'0'0,"-8"-9"0"0"0,0-5 0 0 0,-12 8 0 0 0,-4 8 0 0 0,-1 2 0 0 0,1-4 0 0 0,0 0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15.689"/>
    </inkml:context>
    <inkml:brush xml:id="br0">
      <inkml:brushProperty name="width" value="0.05" units="cm"/>
      <inkml:brushProperty name="height" value="0.05" units="cm"/>
    </inkml:brush>
  </inkml:definitions>
  <inkml:trace contextRef="#ctx0" brushRef="#br0">1 4 96 0 0,'6'-4'0'0'0,"14"4"0"0"0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16.077"/>
    </inkml:context>
    <inkml:brush xml:id="br0">
      <inkml:brushProperty name="width" value="0.05" units="cm"/>
      <inkml:brushProperty name="height" value="0.05" units="cm"/>
    </inkml:brush>
  </inkml:definitions>
  <inkml:trace contextRef="#ctx0" brushRef="#br0">0 265 96 0 0,'0'0'0'0'0,"0"-4"0"0"0</inkml:trace>
  <inkml:trace contextRef="#ctx0" brushRef="#br0" timeOffset="1">112 202 96 0 0,'7'-4'0'0'0,"13"-8"0"0"0,11 0 0 0 0,10-3 0 0 0,1-2 0 0 0,-6 3 0 0 0,-3 3 0 0 0,1 0 0 0 0,4 3 0 0 0,-4-5 0 0 0,-2 1 0 0 0,-1-1 0 0 0,-6 3 0 0 0,-7-2 0 0 0,-3 4 0 0 0,-2-3 0 0 0,0 3 0 0 0,-3 2 0 0 0,-3 2 0 0 0,-1 3 0 0 0,0 1 0 0 0,-3 0 0 0 0,-6 0 0 0 0,1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17.001"/>
    </inkml:context>
    <inkml:brush xml:id="br0">
      <inkml:brushProperty name="width" value="0.05" units="cm"/>
      <inkml:brushProperty name="height" value="0.05" units="cm"/>
    </inkml:brush>
  </inkml:definitions>
  <inkml:trace contextRef="#ctx0" brushRef="#br0">4 10 96 0 0,'0'0'0'0'0,"-4"-4"0"0"0,4-2 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18.343"/>
    </inkml:context>
    <inkml:brush xml:id="br0">
      <inkml:brushProperty name="width" value="0.05" units="cm"/>
      <inkml:brushProperty name="height" value="0.05" units="cm"/>
    </inkml:brush>
  </inkml:definitions>
  <inkml:trace contextRef="#ctx0" brushRef="#br0">21 265 96 0 0,'-5'-12'0'0'0,"0"-7"0"0"0,-1 5 0 0 0,2 14 0 0 0,4 7 0 0 0,0-1 0 0 0,0 0 0 0 0,0 0 0 0 0,0 1 0 0 0,0 0 0 0 0,0-1 0 0 0,0 0 0 0 0,0-2 0 0 0,0-2 1 0 0,0-1 14 0 0,12-2 21 0 0,1-1 0 0 0,0 0 1 0 0,-1 0-1 0 0,1-1 0 0 0,-1-1 0 0 0,16-6 0 0 0,16-5 55 0 0,0 0 32 0 0,0-2 0 0 0,46-25 0 0 0,-48 21-30 0 0,0 2-1 0 0,53-16 1 0 0,9 1 34 0 0,32-7 156 0 0,-115 34-140 0 0,-18 5-80 0 0,1 1 1 0 0,-1 0-1 0 0,1 0 0 0 0,-1 0 0 0 0,1 1 0 0 0,-1-1 0 0 0,1 1 0 0 0,3 0 0 0 0,12 0 392 0 0,-31 0-11 0 0,11 3-410 0 0,1-2-23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19.075"/>
    </inkml:context>
    <inkml:brush xml:id="br0">
      <inkml:brushProperty name="width" value="0.05" units="cm"/>
      <inkml:brushProperty name="height" value="0.05" units="cm"/>
    </inkml:brush>
  </inkml:definitions>
  <inkml:trace contextRef="#ctx0" brushRef="#br0">39 17 792 0 0,'0'0'0'0'0,"0"0"-1"0"0,-1 0 1 0 0,1 0 0 0 0,-1 0-1 0 0,1 0 1 0 0,-1 0 0 0 0,1 0-1 0 0,-1-1 1 0 0,1 1 0 0 0,0 0-1 0 0,-1 0 1 0 0,1 0 0 0 0,-1 0-1 0 0,1-1 1 0 0,0 1 0 0 0,-1 0-1 0 0,1-1 1 0 0,0 1 0 0 0,-1 0-1 0 0,1 0 1 0 0,0-1-1 0 0,-1 1 1 0 0,1-1 0 0 0,0 1-1 0 0,0 0 1 0 0,-1-1 0 0 0,1 1-1 0 0,0-1 1 0 0,0 1 0 0 0,0 0-1 0 0,0-1 1 0 0,0 1 0 0 0,-1-1-1 0 0,1 1 1 0 0,0-1 0 0 0,0 1-1 0 0,0 0 1 0 0,0-1 0 0 0,0 1-1 0 0,0-1 1 0 0,0 1 0 0 0,1-1-1 0 0,-1 1 1 0 0,0-1 0 0 0,0 1-1 0 0,0-1 1 0 0,0 0-8 0 0,0 14-80 0 0,-14 219 57 0 0,6-162 16 0 0,3 0 1 0 0,4 1 0 0 0,9 95 0 0 0,54 214 86 0 0,-61-335 64 0 0,-1-44-120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19.463"/>
    </inkml:context>
    <inkml:brush xml:id="br0">
      <inkml:brushProperty name="width" value="0.05" units="cm"/>
      <inkml:brushProperty name="height" value="0.05" units="cm"/>
    </inkml:brush>
  </inkml:definitions>
  <inkml:trace contextRef="#ctx0" brushRef="#br0">0 47 192 0 0,'0'-5'0'0'0,"0"0"0"0"0,0 1 1 0 0,0 4 70 0 0,19-1-40 0 0,-14 1-27 0 0,44-14 16 0 0,-2 6-18 0 0,1 3 19 0 0,0 1 0 0 0,1 3 1 0 0,-1 2-1 0 0,85 12 0 0 0,-127-12-10 0 0,7 1 6 0 0,0 1 1 0 0,0 0 0 0 0,-1 0-1 0 0,1 2 1 0 0,15 7 0 0 0,-11-2-10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19.932"/>
    </inkml:context>
    <inkml:brush xml:id="br0">
      <inkml:brushProperty name="width" value="0.05" units="cm"/>
      <inkml:brushProperty name="height" value="0.05" units="cm"/>
    </inkml:brush>
  </inkml:definitions>
  <inkml:trace contextRef="#ctx0" brushRef="#br0">6 170 96 0 0,'0'-5'0'0'0,"-2"-1"0"0"0,-1-4 0 0 0,2 1 0 0 0,3 3 0 0 0,6 4 0 0 0,3 1 0 0 0,-1-4 0 0 0,2-6 0 0 0,3 0 0 0 0,7-2 0 0 0,4 0 0 0 0,5 0 0 0 0,1 1 0 0 0,-6-1 0 0 0,-1 0 0 0 0,-2 0 0 0 0,0 4 0 0 0,3 5 0 0 0,3 3 0 0 0,9 1 0 0 0,2 0 0 0 0,-11 0 0 0 0,-8 0 0 0 0,-8 0 0 0 0,-3 0 0 0 0,-2 0 0 0 0,-2 0 0 0 0,0 0 0 0 0,0 0 0 0 0,1 0 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48.982"/>
    </inkml:context>
    <inkml:brush xml:id="br0">
      <inkml:brushProperty name="width" value="0.05" units="cm"/>
      <inkml:brushProperty name="height" value="0.05" units="cm"/>
    </inkml:brush>
  </inkml:definitions>
  <inkml:trace contextRef="#ctx0" brushRef="#br0">1 154 96 0 0,'173'-6'0'0'0,"99"-7"0"0"0,-178 15 0 0 0,-61-1 0 0 0,37-1 0 0 0,41-12 0 0 0,0-4 0 0 0,165-47 0 0 0,-236 54 0 0 0,47-5 0 0 0,-16 4 0 0 0,-55 7 0 0 0,12-2 0 0 0,0 2 0 0 0,0 1 0 0 0,44 2 0 0 0,-54 0 0 0 0,-6 0 0 0 0,-5 0 0 0 0,-1 0 0 0 0,2 0 0 0 0,-2 0 0 0 0,0 0 0 0 0,1 0 0 0 0,0 0 0 0 0,-1 0 0 0 0,1 0 0 0 0,-1 0 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3:49.961"/>
    </inkml:context>
    <inkml:brush xml:id="br0">
      <inkml:brushProperty name="width" value="0.05" units="cm"/>
      <inkml:brushProperty name="height" value="0.05" units="cm"/>
    </inkml:brush>
  </inkml:definitions>
  <inkml:trace contextRef="#ctx0" brushRef="#br0">1910 111 96 0 0,'-23'-1'0'0'0,"-8"-4"0"0"0,25 3 0 0 0,0-1 0 0 0,1 1 0 0 0,-1-1 0 0 0,1 0 0 0 0,-1 0 0 0 0,1 0 0 0 0,0-1 0 0 0,0 0 0 0 0,1 0 0 0 0,-9-8 0 0 0,9 7 0 0 0,-1-1 0 0 0,-1 1 0 0 0,1 0 0 0 0,-1 0 0 0 0,0 1 0 0 0,0 0 0 0 0,0 0 0 0 0,0 0 0 0 0,-1 1 0 0 0,0 0 0 0 0,1 0 0 0 0,-1 1 0 0 0,0 0 0 0 0,0 0 0 0 0,-1 0 0 0 0,1 1 0 0 0,0 0 0 0 0,-1 1 0 0 0,1 0 0 0 0,-9 0 0 0 0,-51 7 0 0 0,0 2 0 0 0,0 3 0 0 0,1 3 0 0 0,1 3 0 0 0,0 3 0 0 0,-110 52 0 0 0,130-52 0 0 0,-147 79 0 0 0,53-24 0 0 0,43-26 0 0 0,77-40 0 0 0,0-1 0 0 0,0-2 0 0 0,-1 0 0 0 0,0-1 0 0 0,-21 4 0 0 0,-108 11 0 0 0,68-11 0 0 0,70-8 0 0 0,-3-2 0 0 0,-23 0 0 0 0,19-2 0 0 0,5-6 0 0 0,-3 0 0 0 0,-3 0 0 0 0,0 2 1 0 0,1 0 6 0 0,6 0 1 0 0,1 2 0 0 0,-1 3 0 0 0,0 1-1 0 0,4 1-3 0 0,2 2 6 0 0,-2-2-7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00.393"/>
    </inkml:context>
    <inkml:brush xml:id="br0">
      <inkml:brushProperty name="width" value="0.05" units="cm"/>
      <inkml:brushProperty name="height" value="0.05" units="cm"/>
    </inkml:brush>
  </inkml:definitions>
  <inkml:trace contextRef="#ctx0" brushRef="#br0">1 330 96 0 0,'25'-1'0'0'0,"-10"0"0"0"0,7-3 0 0 0,-16 2 0 0 0,0 1 0 0 0,0-1 0 0 0,0 0 0 0 0,-1-1 0 0 0,1 1 0 0 0,-1-1 0 0 0,0 0 0 0 0,0 0 0 0 0,0-1 0 0 0,0 0 0 0 0,-1 1 0 0 0,1-2 0 0 0,4-5 0 0 0,-6 5 0 0 0,1 1 0 0 0,-1-1 0 0 0,1 1 0 0 0,0 0 0 0 0,0 0 0 0 0,1 0 0 0 0,-1 1 0 0 0,1-1 0 0 0,-1 1 0 0 0,1 0 0 0 0,0 0 0 0 0,0 1 0 0 0,1-1 0 0 0,-1 1 0 0 0,0 1 0 0 0,1-1 0 0 0,6-1 0 0 0,28-1 0 0 0,1 2 0 0 0,-1 2 0 0 0,1 1 0 0 0,58 10 0 0 0,14 1 0 0 0,6 0 0 0 0,50 1 0 0 0,212 2 0 0 0,-128-25 0 0 0,-185 6 0 0 0,85 5 0 0 0,-44 1 0 0 0,174-15 0 0 0,-68 11 0 0 0,-36 3 0 0 0,-121-10 0 0 0,-45 6 0 0 0,1 1 0 0 0,0 0 0 0 0,18 0 0 0 0,213 12 0 0 0,-190-9 0 0 0,0-2 0 0 0,1-2 0 0 0,86-18 0 0 0,77-2 0 0 0,-149 19 0 0 0,136-27 0 0 0,56-14 0 0 0,-117 25 0 0 0,-128 18 0 0 0,-1 1 0 0 0,30 1 0 0 0,-29 1 0 0 0,1-1 1 0 0,25-3-1 0 0,52-3 22 0 0,-68 5 27 0 0,1-1 0 0 0,32-6 1 0 0,38-10 254 0 0,31-7 213 0 0,-117 23-463 0 0,1 0 0 0 0,-1 1 0 0 0,0 1 0 0 0,22 1 0 0 0,25-3 67 0 0,-54 0-103 0 0,21-15 10 0 0,-16 15-10 0 0,0 0-10 0 0,4 1-7 0 0,-2 1-1 0 0,1 0 0 0 0,15 1-29 0 0,26-2 674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1:40.920"/>
    </inkml:context>
    <inkml:brush xml:id="br0">
      <inkml:brushProperty name="width" value="0.05" units="cm"/>
      <inkml:brushProperty name="height" value="0.05" units="cm"/>
    </inkml:brush>
  </inkml:definitions>
  <inkml:trace contextRef="#ctx0" brushRef="#br0">0 65 96 0 0,'6'-2'0'0'0,"21"-12"0"0"0</inkml:trace>
  <inkml:trace contextRef="#ctx0" brushRef="#br0" timeOffset="1">324 16 96 0 0,'10'-6'0'0'0,"17"-4"0"0"0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01.368"/>
    </inkml:context>
    <inkml:brush xml:id="br0">
      <inkml:brushProperty name="width" value="0.05" units="cm"/>
      <inkml:brushProperty name="height" value="0.05" units="cm"/>
    </inkml:brush>
  </inkml:definitions>
  <inkml:trace contextRef="#ctx0" brushRef="#br0">0 25 96 0 0,'0'0'0'0'0,"2"-4"0"0"0,13-8 0 0 0,1 4 0 0 0,20 12 0 0 0,3 2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01.778"/>
    </inkml:context>
    <inkml:brush xml:id="br0">
      <inkml:brushProperty name="width" value="0.05" units="cm"/>
      <inkml:brushProperty name="height" value="0.05" units="cm"/>
    </inkml:brush>
  </inkml:definitions>
  <inkml:trace contextRef="#ctx0" brushRef="#br0">1 22 96 0 0,'12'-2'0'0'0,"12"-4"0"0"0</inkml:trace>
  <inkml:trace contextRef="#ctx0" brushRef="#br0" timeOffset="1">165 0 96 0 0,'0'0'0'0'0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02.597"/>
    </inkml:context>
    <inkml:brush xml:id="br0">
      <inkml:brushProperty name="width" value="0.05" units="cm"/>
      <inkml:brushProperty name="height" value="0.05" units="cm"/>
    </inkml:brush>
  </inkml:definitions>
  <inkml:trace contextRef="#ctx0" brushRef="#br0">1 17 96 0 0,'6'2'0'0'0,"14"-21"0"0"0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03.174"/>
    </inkml:context>
    <inkml:brush xml:id="br0">
      <inkml:brushProperty name="width" value="0.05" units="cm"/>
      <inkml:brushProperty name="height" value="0.05" units="cm"/>
    </inkml:brush>
  </inkml:definitions>
  <inkml:trace contextRef="#ctx0" brushRef="#br0">1 142 96 0 0,'12'-6'0'0'0,"10"-5"0"0"0,7 4 0 0 0,4 6 0 0 0,2 5 0 0 0,0 2 0 0 0,-1 1 0 0 0,-1 2 0 0 0,0-2 0 0 0,5 0 0 0 0,2 0 0 0 0,0-2 0 0 0,8-4 0 0 0,4-1 0 0 0,181 9 0 0 0,-62 1 0 0 0,-140-9 0 0 0,33-4 0 0 0,1 0 0 0 0,-47 3 0 0 0,-8 1 0 0 0,1-1 0 0 0,-1-1 0 0 0,1 1 0 0 0,-1-2 0 0 0,1 1 0 0 0,17-7 0 0 0,-15 5 0 0 0,0 0 0 0 0,0 1 0 0 0,0 0 0 0 0,0 1 0 0 0,0 1 0 0 0,1 0 0 0 0,19 3 0 0 0,-19-2 0 0 0,0 0 0 0 0,0 0 0 0 0,0-2 0 0 0,0 0 0 0 0,0 0 0 0 0,25-7 0 0 0,-26 3 0 0 0,3 1 0 0 0,34 4 0 0 0,-29 0 0 0 0,-1 0 0 0 0,-2 0 0 0 0,37 0 0 0 0,-39 1 0 0 0,0-1 0 0 0,-1 0 0 0 0,1-2 0 0 0,-1 1 0 0 0,24-7 0 0 0,-26 6 0 0 0,-1 0 0 0 0,1 1 0 0 0,0 1 0 0 0,-1 0 0 0 0,19 2 0 0 0,13 0 0 0 0,-5-2 0 0 0,1-2 0 0 0,57-11 0 0 0,57-11 0 0 0,-97 18 0 0 0,0-3 0 0 0,-1-2 0 0 0,70-25 0 0 0,-39 10 0 0 0,-68 20 0 0 0,-4 3 0 0 0,-2 2 0 0 0,0 1 0 0 0,0 0 0 0 0,0 0 0 0 0,-4 0 0 0 0,-1 0 0 0 0,-2 0 0 0 0,0 0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12.103"/>
    </inkml:context>
    <inkml:brush xml:id="br0">
      <inkml:brushProperty name="width" value="0.05" units="cm"/>
      <inkml:brushProperty name="height" value="0.05" units="cm"/>
    </inkml:brush>
  </inkml:definitions>
  <inkml:trace contextRef="#ctx0" brushRef="#br0">0 108 96 0 0,'32'-12'0'0'0,"5"-2"0"0"0,-9 4 0 0 0,-7-1 0 0 0,-5 9 0 0 0,6-2 0 0 0,8-2 0 0 0,9 0 0 0 0,11 0 0 0 0,3-2 0 0 0,-4 2 0 0 0,3 0 0 0 0,1 0 0 0 0,2-2 0 0 0,1 6 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11.621"/>
    </inkml:context>
    <inkml:brush xml:id="br0">
      <inkml:brushProperty name="width" value="0.05" units="cm"/>
      <inkml:brushProperty name="height" value="0.05" units="cm"/>
    </inkml:brush>
  </inkml:definitions>
  <inkml:trace contextRef="#ctx0" brushRef="#br0">0 209 96 0 0,'51'0'0'0'0,"23"-6"0"0"0,-61 4 0 0 0,0 0 0 0 0,-1-1 0 0 0,0-1 0 0 0,0 0 0 0 0,0 0 0 0 0,0-1 0 0 0,18-12 0 0 0,-25 14 0 0 0,6-5 0 0 0,1 1 0 0 0,-1 0 0 0 0,1 0 0 0 0,1 1 0 0 0,-1 1 0 0 0,1 0 0 0 0,0 1 0 0 0,0 0 0 0 0,22-3 0 0 0,240-9 0 0 0,-81 9 0 0 0,604-59 1 0 0,-588 57 203 0 0,-210 9-186 0 0,1 0-1 0 0,0 0 0 0 0,0 0 1 0 0,0-1-1 0 0,-1 1 1 0 0,1 0-1 0 0,0 0 0 0 0,0 0 1 0 0,0 0-1 0 0,-1 1 1 0 0,1-1-1 0 0,0 0 0 0 0,0 0 1 0 0,-1 0-1 0 0,1 1 0 0 0,0-1 1 0 0,0 0-1 0 0,-1 1 1 0 0,1-1-1 0 0,0 1 0 0 0,-1-1 1 0 0,1 1-1 0 0,-1-1 1 0 0,1 1-1 0 0,0-1 0 0 0,-1 1 1 0 0,1-1-1 0 0,-1 1 0 0 0,1 0 1 0 0,-1-1-1 0 0,0 1 1 0 0,1 0-1 0 0,-1-1 0 0 0,0 1 1 0 0,1 0-1 0 0,-1 0 1 0 0,0 0-1 0 0,0-1 0 0 0,0 1 1 0 0,0 0-1 0 0,0 0 0 0 0,0-1 1 0 0,0 1-1 0 0,0 0 1 0 0,0 0-1 0 0,0 0 0 0 0,0-1 1 0 0,0 1-1 0 0,0 0 1 0 0,-1 0-1 0 0,1 1 0 0 0,-2 1 9 0 0,1-1 0 0 0,0 1 0 0 0,-1 0 1 0 0,0 0-1 0 0,0 0 0 0 0,1-1 0 0 0,-2 1 0 0 0,1-1 0 0 0,0 0 0 0 0,0 1 0 0 0,-1-1 0 0 0,-2 2 0 0 0,-15 7 14 0 0,-5 2 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12.469"/>
    </inkml:context>
    <inkml:brush xml:id="br0">
      <inkml:brushProperty name="width" value="0.05" units="cm"/>
      <inkml:brushProperty name="height" value="0.05" units="cm"/>
    </inkml:brush>
  </inkml:definitions>
  <inkml:trace contextRef="#ctx0" brushRef="#br0">1 9 96 0 0,'4'-2'0'0'0,"-2"-4"0"0"0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32.387"/>
    </inkml:context>
    <inkml:brush xml:id="br0">
      <inkml:brushProperty name="width" value="0.05" units="cm"/>
      <inkml:brushProperty name="height" value="0.05" units="cm"/>
    </inkml:brush>
  </inkml:definitions>
  <inkml:trace contextRef="#ctx0" brushRef="#br0">0 84 96 0 0,'30'3'0'0'0,"16"-5"0"0"0,-42 1 0 0 0,0 1 0 0 0,0-1 0 0 0,1 0 0 0 0,-1-1 0 0 0,0 1 0 0 0,0-1 0 0 0,0 1 0 0 0,-1-1 0 0 0,1 0 0 0 0,0-1 0 0 0,-1 1 0 0 0,1-1 0 0 0,-1 1 0 0 0,0-1 0 0 0,4-4 0 0 0,-4 2 0 0 0,1 1 0 0 0,0 0 0 0 0,0 1 0 0 0,0-1 0 0 0,0 1 0 0 0,0 0 0 0 0,1-1 0 0 0,-1 2 0 0 0,1-1 0 0 0,9-3 0 0 0,-4 3 0 0 0,-1 1 0 0 0,1 0 0 0 0,0 0 0 0 0,-1 1 0 0 0,13 0 0 0 0,108 3 0 0 0,242 35 0 0 0,-200-9 0 0 0,149 15 0 0 0,-281-44 0 0 0,0-2 0 0 0,0-1 0 0 0,0-2 0 0 0,0-2 0 0 0,47-16 0 0 0,-76 21 0 0 0,2-4 0 0 0,-3 1 0 0 0,-3 1 0 0 0,-1 4 0 0 0,0 1 0 0 0,1 0 0 0 0,-5 0 0 0 0,-3 1 0 0 0,1 2 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39.107"/>
    </inkml:context>
    <inkml:brush xml:id="br0">
      <inkml:brushProperty name="width" value="0.05" units="cm"/>
      <inkml:brushProperty name="height" value="0.05" units="cm"/>
    </inkml:brush>
  </inkml:definitions>
  <inkml:trace contextRef="#ctx0" brushRef="#br0">49 75 96 0 0,'0'2'0'0'0,"-6"-20"0"0"0,2-18 0 0 0,-2 16 0 0 0,0 18 0 0 0,-5 8 0 0 0,-5 0 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54.458"/>
    </inkml:context>
    <inkml:brush xml:id="br0">
      <inkml:brushProperty name="width" value="0.05" units="cm"/>
      <inkml:brushProperty name="height" value="0.05" units="cm"/>
    </inkml:brush>
  </inkml:definitions>
  <inkml:trace contextRef="#ctx0" brushRef="#br0">345 0 96 0 0,'2'15'0'0'0,"0"-2"0"0"0,-10-9 0 0 0,-1-3 0 0 0,1-3 0 0 0,-2-5 0 0 0,-2 4 0 0 0,-4 4 0 0 0,-9 1 0 0 0,-5 5 0 0 0,6 5 0 0 0,0 0 0 0 0,2 2 0 0 0,1 3 0 0 0,1 3 0 0 0,0 7 0 0 0,4 3 0 0 0,-1-2 0 0 0,5-6 0 0 0,0 3 0 0 0,-1-4 0 0 0,6-6 0 0 0,1 4 0 0 0,-2-4 0 0 0,2-3 0 0 0,4 0 0 0 0,2-4 0 0 0,0-2 0 0 0,0 0 0 0 0,0 1 0 0 0,0 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1:42.813"/>
    </inkml:context>
    <inkml:brush xml:id="br0">
      <inkml:brushProperty name="width" value="0.05" units="cm"/>
      <inkml:brushProperty name="height" value="0.05" units="cm"/>
    </inkml:brush>
  </inkml:definitions>
  <inkml:trace contextRef="#ctx0" brushRef="#br0">964 15 96 0 0,'13'-4'0'0'0,"12"-2"0"0"0,13 1 0 0 0,6 7 0 0 0,75 11 0 0 0,-70-7 0 0 0,246 46 0 0 0,-244-43 0 0 0,56 4 0 0 0,-70-11 0 0 0,-18-2 0 0 0,1 2 0 0 0,26 5 0 0 0,210 28 73 0 0,-63-11-11 0 0,-117-15 41 0 0,79 0 1 0 0,10 1 58 0 0,-129-9-138 0 0,-1-2 0 0 0,1-1-1 0 0,0-3 1 0 0,0 0 0 0 0,52-16 0 0 0,32-4 1 0 0,-61 18 17 0 0,0 4 1 0 0,82 4-1 0 0,-39 1 32 0 0,-76-1-69 0 0,-1-2-1 0 0,0-1 1 0 0,0-1-1 0 0,31-8 1 0 0,-40 7-5 0 0,0-1-2 0 0,1 1 1 0 0,0 1 0 0 0,0 0 0 0 0,18 0-1 0 0,-1 3-9 0 0,10-1-9 0 0,85 11 1 0 0,-99-5 0 0 0,43 16-1 0 0,-44-12-21 0 0,36 7-1 0 0,-48-13 213 0 0,-1 0 334 0 0,1-2-1 0 0,-1 1 0 0 0,25-3 0 0 0,-88 2 1595 0 0,19 0-1792 0 0,1-1 0 0 0,-1-1 0 0 0,-54-9 0 0 0,71 7-303 0 0,-12 1 6 0 0,-23 2-2 0 0,33 0-9 0 0,-1 0 0 0 0,1-2-1 0 0,0 1 1 0 0,-18-6 0 0 0,19 4-9 0 0,1 1 1 0 0,-1 0-1 0 0,1 1 1 0 0,-1 0 0 0 0,0 1-1 0 0,1 1 1 0 0,-14 1-1 0 0,-85 19-167 0 0,56-10 80 0 0,20-3 47 0 0,13-3 8 0 0,0-2 1 0 0,0 0-1 0 0,-22 1 0 0 0,-36 1-52 0 0,54-3 72 0 0,0 0-1 0 0,-44-4 1 0 0,18 0 14 0 0,0 2 0 0 0,-98 12 0 0 0,123-9 8 0 0,-67 11 2 0 0,-141 42 0 0 0,201-47 2 0 0,-162 58 77 0 0,185-65-70 0 0,-2 0-1 0 0,1-1 1 0 0,0 0-1 0 0,0-1 1 0 0,0 0 0 0 0,-22-3-1 0 0,19 1 9 0 0,0 1 0 0 0,0 0 1 0 0,-21 3-1 0 0,-45 11 81 0 0,34-4-66 0 0,-91 4 0 0 0,82-9-34 0 0,42-3 0 0 0,0 1 0 0 0,1-2 0 0 0,-1 0 0 0 0,0 0 0 0 0,-16-3 0 0 0,-112-34 0 0 0,105 28-1 0 0,-74-10 1 0 0,-9-1 57 0 0,86 13 1 0 0,-55-3 0 0 0,25 4-33 0 0,-183-26-37 0 0,96 4-108 0 0,68 10 24 0 0,37 11 77 0 0,18 2 0 0 0,-46-12 0 0 0,36 7 19 0 0,-2 1 0 0 0,-58-5 0 0 0,79 13-23 0 0,0 0 1 0 0,1 2 0 0 0,-1 0-1 0 0,0 1 1 0 0,1 0 0 0 0,-20 6-1 0 0,-101 36-186 0 0,114-35 196 0 0,8-3-92 0 0,0 0 0 0 0,0 1 0 0 0,-21 13 0 0 0,35-20 97 0 0,-3 0 7 0 0,-2 0 1 0 0,0 0 0 0 0,2 0-1 0 0,4 0-6 0 0,2 2 5 0 0,1 0 0 0 0,-1 0 0 0 0,0-1 0 0 0,1 1 1 0 0,0-1-1 0 0,-1 1 0 0 0,1-1 0 0 0,0 0 0 0 0,0 1 0 0 0,-1-1 1 0 0,1 0-1 0 0,4 1 0 0 0,18 4 2 0 0,0-1 0 0 0,1-1 1 0 0,0-1-1 0 0,-1-1 0 0 0,50-3 1 0 0,-32 1 5 0 0,337-7 34 0 0,-95-16-48 0 0,-72 2-15 0 0,177 16-25 0 0,-248 9 39 0 0,63 3 9 0 0,-152-3-3 0 0,1-1 1 0 0,69-7-1 0 0,-44-6 3 0 0,96-5 73 0 0,-56 5 69 0 0,37 16 43 0 0,-82-2-112 0 0,124-8 0 0 0,-70-10-61 0 0,248-24 22 0 0,-75-3 74 0 0,-186 22 35 0 0,201-8 0 0 0,-138 27 97 0 0,-73 0 52 0 0,-103 0-216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56.948"/>
    </inkml:context>
    <inkml:brush xml:id="br0">
      <inkml:brushProperty name="width" value="0.05" units="cm"/>
      <inkml:brushProperty name="height" value="0.05" units="cm"/>
    </inkml:brush>
  </inkml:definitions>
  <inkml:trace contextRef="#ctx0" brushRef="#br0">229 125 96 0 0,'0'-6'0'0'0,"0"-6"0"0"0,0 0 0 0 0,0 0 0 0 0,0 4 0 0 0,0 2 0 0 0,0 0 0 0 0,-3 5 0 0 0,-4 2 0 0 0,1 0 0 0 0,0 1 0 0 0,-2 4 0 0 0,-4 2 0 0 0,-3 3 0 0 0,-7 6 0 0 0,-3 3 0 0 0,0 6 0 0 0,1 4 0 0 0,5 2 0 0 0,-1 3 0 0 0,1 5 0 0 0,8 3 0 0 0,5 7 0 0 0,5 0 0 0 0,1-7 0 0 0,0-9 0 0 0,0-2 0 0 0,0-4 0 0 0,0-11 0 0 0,0-8 0 0 0,0 2 0 0 0,2-7 0 0 0,8 0 0 0 0,8 0 0 0 0,1-1 0 0 0,3 2 0 0 0,8-3 0 0 0,6-5 0 0 0,-3 3 0 0 0,-3 3 0 0 0,-3-6 0 0 0,-1-7 0 0 0,1 3 0 0 0,-2 0 0 0 0,-5 0 0 0 0,-1 1 0 0 0,-3 0 0 0 0,-1-1 0 0 0,-3 0 0 0 0,2 0 0 0 0,-2 1 0 0 0,1-4 0 0 0,0-3 0 0 0,1-4 0 0 0,4-13 0 0 0,1-6 0 0 0,-9 3 0 0 0,1 4 0 0 0,-4 4 0 0 0,-6-5 0 0 0,-5 2 0 0 0,-2-2 0 0 0,-1-2 0 0 0,-3 7 0 0 0,0 6 0 0 0,-2 3 0 0 0,-2 1 0 0 0,6 6 0 0 0,6 8 0 0 0,1-1 1 0 0,0 1-1 0 0,-1 0 0 0 0,1-1 1 0 0,0 1-1 0 0,0-1 0 0 0,-1 1 1 0 0,1-1-1 0 0,0 1 0 0 0,1-1 1 0 0,-1 0-1 0 0,0 0 0 0 0,-1-2 0 0 0,0-8 4 0 0,-3 2 8 0 0,1 0 1 0 0,-1 1-1 0 0,-1 0 0 0 0,-7-10 1 0 0,-17-30 130 0 0,29 48-133 0 0,1 0-1 0 0,0 0 1 0 0,-1 0 0 0 0,0 0-1 0 0,1 0 1 0 0,-1 0-1 0 0,1 0 1 0 0,-1 1-1 0 0,0-1 1 0 0,0 0-1 0 0,0 0 1 0 0,1 0-1 0 0,-1 1 1 0 0,0-1 0 0 0,0 1-1 0 0,0-1 1 0 0,0 0-1 0 0,0 1 1 0 0,0 0-1 0 0,0-1 1 0 0,0 1-1 0 0,0 0 1 0 0,0-1-1 0 0,-1 1 1 0 0,1 0 0 0 0,0 0-1 0 0,0 0 1 0 0,0 0-1 0 0,0 0 1 0 0,0 0-1 0 0,0 0 1 0 0,-2 1-1 0 0,-3 0 31 0 0,0 1-1 0 0,0 0 0 0 0,1 1 1 0 0,-1-1-1 0 0,-5 5 0 0 0,-3 0-4 0 0,8-3-1 0 0,0 0 1 0 0,0 0 0 0 0,0 0 0 0 0,0 1-1 0 0,0 0 1 0 0,1 0 0 0 0,0 0 0 0 0,0 1-1 0 0,1 0 1 0 0,-1 0 0 0 0,1 0 0 0 0,1 0-1 0 0,-1 1 1 0 0,1-1 0 0 0,0 1 0 0 0,-3 11-1 0 0,5-15-7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55.208"/>
    </inkml:context>
    <inkml:brush xml:id="br0">
      <inkml:brushProperty name="width" value="0.05" units="cm"/>
      <inkml:brushProperty name="height" value="0.05" units="cm"/>
    </inkml:brush>
  </inkml:definitions>
  <inkml:trace contextRef="#ctx0" brushRef="#br0">5 27 96 0 0,'0'-9'0'0'0,"0"2"0"0"0,0 1 0 0 0,-2 2 3 0 0,0 4-19 0 0,2 0-51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55.579"/>
    </inkml:context>
    <inkml:brush xml:id="br0">
      <inkml:brushProperty name="width" value="0.05" units="cm"/>
      <inkml:brushProperty name="height" value="0.05" units="cm"/>
    </inkml:brush>
  </inkml:definitions>
  <inkml:trace contextRef="#ctx0" brushRef="#br0">102 0 96 0 0,'0'0'0'0'0,"0"8"0"0"0</inkml:trace>
  <inkml:trace contextRef="#ctx0" brushRef="#br0" timeOffset="1">76 176 96 0 0,'-3'7'0'0'0,"6"14"0"0"0,-1 22 0 0 0,-5 3 0 0 0,-3 0 0 0 0,-17 64 0 0 0,16-77 0 0 0,-16 80 0 0 0,17-95 0 0 0,0-1 0 0 0,4-8 0 0 0,1-2 0 0 0,1 0 0 0 0,0-2 0 0 0,0-1 1 0 0,0-3 198 0 0,0 5 225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4:58.545"/>
    </inkml:context>
    <inkml:brush xml:id="br0">
      <inkml:brushProperty name="width" value="0.05" units="cm"/>
      <inkml:brushProperty name="height" value="0.05" units="cm"/>
    </inkml:brush>
  </inkml:definitions>
  <inkml:trace contextRef="#ctx0" brushRef="#br0">35 143 96 0 0,'0'0'0'0'0,"2"-20"0"0"0,5-17 0 0 0,2 6 0 0 0,-2 20 0 0 0,-1 14 0 0 0,-4 3 0 0 0,-2 1 0 0 0,0-1 0 0 0,0-2 0 0 0,1 2 0 0 0,7 1 0 0 0,1-1 0 0 0,-1 5 0 0 0,-2 6 0 0 0,0 12 0 0 0,-1 12 0 0 0,-4 7 0 0 0,-3-5 0 0 0,-4-4 0 0 0,-2 0 0 0 0,2-1 0 0 0,0-8 0 0 0,-1-4 0 0 0,0 0 0 0 0,1-4 0 0 0,0-1 0 0 0,-1-1 0 0 0,-2-1 0 0 0,2 1 0 0 0,0-3 0 0 0,0-9 0 0 0,1-4 0 0 0,1 3 0 0 0,3-1 0 0 0,0 0 0 0 0,0 0 0 0 0,0 1 0 0 0,1 0 0 0 0,15-74 879 0 0,1 18-702 0 0,-9 35-128 0 0,83-176 390 0 0,-39 94-384 0 0,-43 81-46 0 0,20-41 3 0 0,-19 33-1 0 0,-7 22-10 0 0,30-78 55 0 0,-30 74-35 0 0,0 1 1 0 0,0-1 0 0 0,0 1-1 0 0,0-1 1 0 0,-1 0-1 0 0,1 0 1 0 0,-2-8-1 0 0,1 4 72 0 0,-23 32 53 0 0,-8 19-121 0 0,19-21-21 0 0,5-4 4 0 0,-9 25-1 0 0,4 5-6 0 0,-3 30-9 0 0,-18 100-41 0 0,28-109 18 0 0,5-65 30 0 0,0 7-2 0 0,0-10 1 0 0,-2 2-5 0 0,-5 44 4 0 0,6-35 3 0 0,1-4 0 0 0,0-1 0 0 0,0 0 0 0 0,0-2 0 0 0,0-1 1 0 0,0-2 22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5:26.962"/>
    </inkml:context>
    <inkml:brush xml:id="br0">
      <inkml:brushProperty name="width" value="0.05" units="cm"/>
      <inkml:brushProperty name="height" value="0.05" units="cm"/>
    </inkml:brush>
  </inkml:definitions>
  <inkml:trace contextRef="#ctx0" brushRef="#br0">9 148 96 0 0,'-1'-13'0'0'0,"1"3"0"0"0,-2-1 0 0 0,0-8 0 0 0,1 15 0 0 0,-1-22 0 0 0,2 26 0 0 0,0 0 0 0 0,0-1 0 0 0,0 1 0 0 0,0 0 0 0 0,0 0 0 0 0,0-1 0 0 0,0 1 0 0 0,0 0 0 0 0,0 0 0 0 0,1-1 0 0 0,-1 1 0 0 0,0 0 0 0 0,0 0 0 0 0,0-1 0 0 0,0 1 0 0 0,0 0 0 0 0,1 0 0 0 0,-1 0 0 0 0,0 0 0 0 0,0-1 0 0 0,0 1 0 0 0,1 0 0 0 0,-1 0 0 0 0,0 0 0 0 0,0 0 0 0 0,1 0 0 0 0,-1-1 0 0 0,0 1 0 0 0,0 0 0 0 0,1 0 0 0 0,-1 0 0 0 0,0 0 0 0 0,0 0 0 0 0,1 0 0 0 0,-1 0 0 0 0,0 0 0 0 0,0 0 0 0 0,1 0 0 0 0,-1 0 0 0 0,0 0 0 0 0,1 0 0 0 0,11 9 0 0 0,2 1 0 0 0,0-2 0 0 0,8-1 0 0 0,0-2 0 0 0,-1-3 0 0 0,-2-2 0 0 0,5 1 0 0 0,2 4 0 0 0,0 1 0 0 0,0 0 0 0 0,9-4 0 0 0,2-1 0 0 0,1 0 0 0 0,-4-1 0 0 0,-1 0 0 0 0,-1 0 0 0 0,-2 0 0 0 0,-2-1 0 0 0,6-2 0 0 0,1-3 0 0 0,-3 7 0 0 0,-8 5 0 0 0,-4 0 0 0 0,0-4 0 0 0,0 2 1 0 0,0-3 6 0 0,0 3 1 0 0,5-2-1 0 0,0-1-5 0 0,16 1 9 0 0,-31 1 2 0 0,-5-2-7 0 0,15 4 20 0 0,1-2 1 0 0,36 2 0 0 0,138-1 203 0 0,-194-3-228 0 0,1-1-1 0 0,-1 0 1 0 0,0 0-1 0 0,0 0 0 0 0,0 0 1 0 0,1 0-1 0 0,-1-1 1 0 0,0 1-1 0 0,0 0 0 0 0,0 0 1 0 0,0-1-1 0 0,1 1 1 0 0,-1-1-1 0 0,0 1 0 0 0,0-1 1 0 0,0 1-1 0 0,0-1 1 0 0,1-1-1 0 0,-1 1 1 0 0,1 0 0 0 0,-1 0 0 0 0,0 0 0 0 0,0 1 0 0 0,0-1 0 0 0,0 0 0 0 0,1 1 0 0 0,-1-1 0 0 0,0 1 0 0 0,1-1 0 0 0,-1 1 1 0 0,0 0-1 0 0,1-1 0 0 0,1 1 0 0 0,104-26 186 0 0,-98 24-93 0 0,-1 0 0 0 0,0 1 0 0 0,0 0 0 0 0,17 1 1 0 0,17-3 360 0 0,-21-5-176 0 0,-19 7-251 0 0,-1 0 0 0 0,1 0-1 0 0,-1 0 1 0 0,1 0-1 0 0,0 0 1 0 0,0 1 0 0 0,-1-1-1 0 0,1 1 1 0 0,0-1-1 0 0,0 1 1 0 0,0 0 0 0 0,0 0-1 0 0,2-1 1 0 0,30 2 343 0 0,-18 0-290 0 0,-1-1 1 0 0,0-1 0 0 0,1 0-1 0 0,-1-1 1 0 0,0 0 0 0 0,0-1 0 0 0,25-9-1 0 0,-33 10-49 0 0,1 0 0 0 0,-1 0 0 0 0,1 1 0 0 0,-1 0 0 0 0,9 0 0 0 0,-16 1-31 0 0,0 0 0 0 0,1 0 0 0 0,-1 0 0 0 0,0 0 0 0 0,1 0 0 0 0,-1 0 0 0 0,0 0 0 0 0,0 0 0 0 0,1 0 0 0 0,-1 0 0 0 0,0 0 0 0 0,1 0 0 0 0,-1 0 0 0 0,0 0 0 0 0,0 0 0 0 0,1 0 0 0 0,-1 0 0 0 0,0 0 0 0 0,0-1 0 0 0,1 1 0 0 0,-1 0 0 0 0,0 0 0 0 0,0 0 0 0 0,1-1 1 0 0,-1 1-1 0 0,0 0 0 0 0,0 0 0 0 0,0 0 0 0 0,1-1 0 0 0,-1 1 0 0 0,0 0 0 0 0,0-1 0 0 0,0 1 3 0 0,1-1-1 0 0,-1 1 1 0 0,0-1 0 0 0,0 1 0 0 0,1-1 0 0 0,-1 1-1 0 0,0 0 1 0 0,1-1 0 0 0,-1 1 0 0 0,1 0-1 0 0,-1-1 1 0 0,0 1 0 0 0,1 0 0 0 0,-1-1 0 0 0,1 1-1 0 0,-1 0 1 0 0,1 0 0 0 0,-1 0 0 0 0,1 0 0 0 0,-1-1-1 0 0,1 1 1 0 0,0 0 0 0 0,88-5 1139 0 0,-76-1-981 0 0,-12 5-152 0 0,0 0 0 0 0,0 0 0 0 0,0 1 0 0 0,0-1 0 0 0,-1 1 0 0 0,1-1 1 0 0,0 1-1 0 0,0-1 0 0 0,0 1 0 0 0,0-1 0 0 0,0 1 0 0 0,0 0 0 0 0,0-1 0 0 0,0 1 1 0 0,1 0-1 0 0,0 0 0 0 0,4-1 8 0 0,0 1 0 0 0,0-1 0 0 0,0 0 0 0 0,0-1 0 0 0,0 0 0 0 0,0 0 0 0 0,0 0 0 0 0,-1 0 1 0 0,1-1-1 0 0,-1 0 0 0 0,0 0 0 0 0,8-6 0 0 0,-12 8-12 0 0,0 0 0 0 0,0 1 0 0 0,1-1 0 0 0,-1 1 0 0 0,0-1 1 0 0,0 1-1 0 0,1 0 0 0 0,-1-1 0 0 0,0 1 0 0 0,0 0 0 0 0,1 0 0 0 0,-1 0 1 0 0,0 0-1 0 0,1 0 0 0 0,-1 0 0 0 0,0 0 0 0 0,2 1 0 0 0,4 0 319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5:28.019"/>
    </inkml:context>
    <inkml:brush xml:id="br0">
      <inkml:brushProperty name="width" value="0.05" units="cm"/>
      <inkml:brushProperty name="height" value="0.05" units="cm"/>
    </inkml:brush>
  </inkml:definitions>
  <inkml:trace contextRef="#ctx0" brushRef="#br0">0 44 96 0 0,'0'-12'0'0'0,"0"-8"0"0"0,0 8 0 0 0,0 14 0 0 0,0 6 0 0 0,0 0 0 0 0,0 1 0 0 0,0-2 0 0 0,0-1 0 0 0,0 0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5:29.048"/>
    </inkml:context>
    <inkml:brush xml:id="br0">
      <inkml:brushProperty name="width" value="0.05" units="cm"/>
      <inkml:brushProperty name="height" value="0.05" units="cm"/>
    </inkml:brush>
  </inkml:definitions>
  <inkml:trace contextRef="#ctx0" brushRef="#br0">1 6 96 0 0,'0'4'0'0'0,"0"-14"0"0"0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5:29.428"/>
    </inkml:context>
    <inkml:brush xml:id="br0">
      <inkml:brushProperty name="width" value="0.05" units="cm"/>
      <inkml:brushProperty name="height" value="0.05" units="cm"/>
    </inkml:brush>
  </inkml:definitions>
  <inkml:trace contextRef="#ctx0" brushRef="#br0">0 3 96 0 0,'0'-2'0'0'0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5:29.834"/>
    </inkml:context>
    <inkml:brush xml:id="br0">
      <inkml:brushProperty name="width" value="0.05" units="cm"/>
      <inkml:brushProperty name="height" value="0.05" units="cm"/>
    </inkml:brush>
  </inkml:definitions>
  <inkml:trace contextRef="#ctx0" brushRef="#br0">12 22 96 0 0,'-6'-10'0'0'0,"1"3"0"0"0,4 3 0 0 0,1 5 0 0 0,0 2 0 0 0,0 0 0 0 0,0 0 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5:30.225"/>
    </inkml:context>
    <inkml:brush xml:id="br0">
      <inkml:brushProperty name="width" value="0.05" units="cm"/>
      <inkml:brushProperty name="height" value="0.05" units="cm"/>
    </inkml:brush>
  </inkml:definitions>
  <inkml:trace contextRef="#ctx0" brushRef="#br0">0 0 96 0 0,'0'4'0'0'0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1:44.308"/>
    </inkml:context>
    <inkml:brush xml:id="br0">
      <inkml:brushProperty name="width" value="0.05" units="cm"/>
      <inkml:brushProperty name="height" value="0.05" units="cm"/>
    </inkml:brush>
  </inkml:definitions>
  <inkml:trace contextRef="#ctx0" brushRef="#br0">0 213 96 0 0,'12'0'0'0'0,"14"0"0"0"0,15-4 0 0 0,-38 4 0 0 0,1-1 0 0 0,0 0 0 0 0,0 0 0 0 0,-1 0 0 0 0,1 0 0 0 0,0-1 0 0 0,-1 1 0 0 0,1-1 0 0 0,-1 0 0 0 0,0 0 0 0 0,0 0 0 0 0,1 0 0 0 0,-2-1 0 0 0,5-3 0 0 0,-2 1 0 0 0,-1 0 0 0 0,2 1 0 0 0,-1-1 0 0 0,0 1 0 0 0,1 0 0 0 0,0 1 0 0 0,0-1 0 0 0,0 1 0 0 0,0 1 0 0 0,1-1 0 0 0,-1 1 0 0 0,1 0 0 0 0,9-2 0 0 0,11 0 0 0 0,-1 1 0 0 0,32 1 0 0 0,-24 0 0 0 0,40 2 0 0 0,0 3 0 0 0,0 3 0 0 0,132 29 0 0 0,-167-25 0 0 0,-1 1 0 0 0,0 2 0 0 0,-1 2 0 0 0,36 19 0 0 0,-45-22 0 0 0,2-1 0 0 0,-1-2 0 0 0,1-1 0 0 0,0-1 0 0 0,0-1 0 0 0,1-2 0 0 0,44 0 0 0 0,-51-4 0 0 0,0-2 0 0 0,-1 0 0 0 0,31-8 0 0 0,-12 2 0 0 0,-5 1 1 0 0,44-13-1 0 0,-29 15 95 0 0,121-32 380 0 0,-115 27-246 0 0,1-3-1 0 0,68-24 1 0 0,15-9 177 0 0,9-4-223 0 0,-54 20-101 0 0,-28 5-45 0 0,-50 18-34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5:30.629"/>
    </inkml:context>
    <inkml:brush xml:id="br0">
      <inkml:brushProperty name="width" value="0.05" units="cm"/>
      <inkml:brushProperty name="height" value="0.05" units="cm"/>
    </inkml:brush>
  </inkml:definitions>
  <inkml:trace contextRef="#ctx0" brushRef="#br0">17 23 96 0 0,'0'0'0'0'0,"-2"-10"0"0"0,2 4 0 0 0,0 0 0 0 0,0 8 0 0 0,0 2 0 0 0,-8-4 0 0 0,2 4 0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5:32.753"/>
    </inkml:context>
    <inkml:brush xml:id="br0">
      <inkml:brushProperty name="width" value="0.05" units="cm"/>
      <inkml:brushProperty name="height" value="0.05" units="cm"/>
    </inkml:brush>
  </inkml:definitions>
  <inkml:trace contextRef="#ctx0" brushRef="#br0">19 120 96 0 0,'-1'-18'0'0'0,"-4"-11"0"0"0,0 10 0 0 0,4 14 0 0 0,1 9 0 0 0,0 3 0 0 0,5-1 0 0 0,6-3 0 0 0,1 1 0 0 0,6-2 0 0 0,34 3 48 0 0,-33-5-25 0 0,52 0 162 0 0,-43-1-61 0 0,2 2 41 0 0,114 20 663 0 0,62 2-12 0 0,-186-21-773 0 0,14 2 32 0 0,-21-2-18 0 0,1 0 0 0 0,-1-1 0 0 0,1-1-1 0 0,-1 0 1 0 0,21-3 0 0 0,-12 0 57 0 0,1 1-1 0 0,0 1 1 0 0,43 3 0 0 0,-46-1-39 0 0,1 0 0 0 0,0-1 0 0 0,-1-1 0 0 0,1-1 0 0 0,24-5 0 0 0,110-22 727 0 0,-15 5-268 0 0,85-15-228 0 0,-175 35-319 0 0,78 3 1 0 0,-27 3-245 0 0,-33-2 457 0 0,-67 0-159 0 0,0 0 0 0 0,-1 0 0 0 0,1-1 0 0 0,0 1 0 0 0,-1 0 0 0 0,1-1 0 0 0,0 1 0 0 0,-1 0-1 0 0,1-1 1 0 0,-1 1 0 0 0,1-1 0 0 0,-1 1 0 0 0,1-1 0 0 0,-1 1 0 0 0,1-1 0 0 0,-1 1 0 0 0,0-1 0 0 0,1 0 0 0 0,-1 1 0 0 0,1-1-1 0 0,-1 1 1 0 0,0-1 0 0 0,0 0 0 0 0,0 1 0 0 0,1-1 0 0 0,-1 0 0 0 0,0 0 0 0 0,0 1 0 0 0,0-1 0 0 0,0 0 0 0 0,0 1 0 0 0,0-1 0 0 0,0 0-1 0 0,0 1 1 0 0,0-1 0 0 0,-1 0 0 0 0,1 0 0 0 0,0 1 0 0 0,0-1 0 0 0,-1 1 0 0 0,1-2 0 0 0,-74 2-161 0 0,1 4 0 0 0,-92 16 0 0 0,113-10 92 0 0,-279 38-80 0 0,66-19-34 0 0,157-22 9 0 0,-348 29-72 0 0,344-19 204 0 0,-24 2 11 0 0,99-15 2 0 0,-44 2 87 0 0,76-6-93 0 0,-1 2-3 0 0,-1-2 2 0 0,1 0-1 0 0,3 0 4 0 0,3 0-17 0 0,53 0-232 0 0,6-3 224 0 0,0-3 0 0 0,76-18 0 0 0,33-4-11 0 0,322-11-75 0 0,-311 35 11 0 0,240-18-258 0 0,-392 20 230 0 0,44 0 0 0 0,-82-1 119 0 0,-10-4 5 0 0,-1 2 0 0 0,0 0 0 0 0,-1 2 0 0 0,1 0 0 0 0,0 1 0 0 0,-1 2 0 0 0,-33 2 0 0 0,-56 10 29 0 0,-200-6 1 0 0,189-7-43 0 0,22-1 4 0 0,-87 3-8 0 0,154 2 17 0 0,0 0 0 0 0,0 3 1 0 0,-51 15-1 0 0,7 5-4 0 0,61-19 1 0 0,8 0-22 0 0,8-7 2 0 0,4 1-1 0 0,12 4-9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5:34.546"/>
    </inkml:context>
    <inkml:brush xml:id="br0">
      <inkml:brushProperty name="width" value="0.05" units="cm"/>
      <inkml:brushProperty name="height" value="0.05" units="cm"/>
    </inkml:brush>
  </inkml:definitions>
  <inkml:trace contextRef="#ctx0" brushRef="#br0">11 150 96 0 0,'6'-16'0'0'0,"5"-14"0"0"0,-3 10 0 0 0,-2 17 0 0 0,0 7 0 0 0,-3 3 0 0 0,-2-1 0 0 0,-1 0 1 0 0,0-4 22 0 0,28 0 267 0 0,-19-2-195 0 0,38-3 363 0 0,72-13-1 0 0,8-1 460 0 0,59-8 808 0 0,-166 21-1483 0 0,26-1 289 0 0,-28 3-7 0 0,1-1 0 0 0,33-9-1 0 0,-16 12 1281 0 0,-34 0-1606 0 0,-12 0 74 0 0,-29 0-134 0 0,-23-1-48 0 0,1 3 1 0 0,-79 12-1 0 0,54-7-42 0 0,30-3-33 0 0,-102-1-36 0 0,98-4-1358 0 0,157 7-1421 0 0,-86-6 2628 0 0,-6 1 78 0 0,-1-1 1 0 0,0 0-1 0 0,1 0 1 0 0,-1-1-1 0 0,0 1 0 0 0,1-1 1 0 0,-1 0-1 0 0,0 0 1 0 0,0-1-1 0 0,8-3 1 0 0,35-6-864 0 0,-28 9 286 0 0,-19 2 643 0 0,0 0 1 0 0,0 1-1 0 0,0-1 0 0 0,0 0 0 0 0,0 0 0 0 0,0 0 1 0 0,0 0-1 0 0,0 0 0 0 0,0 0 0 0 0,0 0 0 0 0,0 0 0 0 0,0 0 1 0 0,0 0-1 0 0,0 0 0 0 0,0 0 0 0 0,0 0 0 0 0,0 1 0 0 0,1-1 1 0 0,-33 7-1 0 0,-114 33-116 0 0,115-31 53 0 0,-61 8 0 0 0,75-12-171 0 0,37-9 178 0 0,308-100-66 0 0,-298 101 101 0 0,-29 3 41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5:55.217"/>
    </inkml:context>
    <inkml:brush xml:id="br0">
      <inkml:brushProperty name="width" value="0.05" units="cm"/>
      <inkml:brushProperty name="height" value="0.05" units="cm"/>
    </inkml:brush>
  </inkml:definitions>
  <inkml:trace contextRef="#ctx0" brushRef="#br0">5 7 96 0 0,'-4'-2'0'0'0,"8"-2"0"0"0,-2 4 0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5:55.766"/>
    </inkml:context>
    <inkml:brush xml:id="br0">
      <inkml:brushProperty name="width" value="0.05" units="cm"/>
      <inkml:brushProperty name="height" value="0.05" units="cm"/>
    </inkml:brush>
  </inkml:definitions>
  <inkml:trace contextRef="#ctx0" brushRef="#br0">0 127 96 0 0,'0'4'0'0'0,"2"-2"0"0"0,8 1 0 0 0,-2-1 4 0 0,0-1-1 0 0,1 0 1 0 0,0-1 0 0 0,-1 0-1 0 0,13-2 1 0 0,-11 1 7 0 0,7 0 31 0 0,0 0-1 0 0,33-8 1 0 0,6 0 151 0 0,112-2 1079 0 0,-130 8-723 0 0,44-9 0 0 0,10-1 227 0 0,212-28 1575 0 0,-301 40-2337 0 0,96-7 553 0 0,-73 7-331 0 0,0-1 1 0 0,0-1 0 0 0,-1-1-1 0 0,26-8 1 0 0,-45 11 12 0 0,1-1 0 0 0,0 1 1 0 0,0 0-1 0 0,0 1 0 0 0,0 0 0 0 0,0 0 0 0 0,11 1 1 0 0,9 1 2768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01.894"/>
    </inkml:context>
    <inkml:brush xml:id="br0">
      <inkml:brushProperty name="width" value="0.05" units="cm"/>
      <inkml:brushProperty name="height" value="0.05" units="cm"/>
    </inkml:brush>
  </inkml:definitions>
  <inkml:trace contextRef="#ctx0" brushRef="#br0">15 59 96 0 0,'0'0'0'0'0,"-5"-16"0"0"0,-5-27 0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03.372"/>
    </inkml:context>
    <inkml:brush xml:id="br0">
      <inkml:brushProperty name="width" value="0.05" units="cm"/>
      <inkml:brushProperty name="height" value="0.05" units="cm"/>
    </inkml:brush>
  </inkml:definitions>
  <inkml:trace contextRef="#ctx0" brushRef="#br0">6 35 96 0 0,'0'-5'0'0'0,"-1"-7"0"0"0,-3 0 0 0 0,3 6 0 0 0,1 9 0 0 0,0 3 0 0 0,0 0 0 0 0,0 0 0 0 0,0-1 0 0 0,0 0 0 0 0,0-1 0 0 0,0-2 0 0 0,0 2 0 0 0,2-1 0 0 0,6 4 0 0 0,1-1 0 0 0,-2-1 0 0 0,1-3 0 0 0,10 3 0 0 0,17-1 0 0 0,14-4 0 0 0,8 0 0 0 0,7 0 7 0 0,105-16 1 0 0,-137 12-3 0 0,-23 3 11 0 0,1 0-1 0 0,0 0 1 0 0,-1-1-1 0 0,1 0 0 0 0,-1-1 1 0 0,0 0-1 0 0,0-1 0 0 0,10-5 1 0 0,-7 6 280 0 0,-9 3 19 0 0,-9 4-44 0 0,-7 1-90 0 0,1-1 0 0 0,-1-1 0 0 0,1 0 0 0 0,-1 0 0 0 0,0-2 0 0 0,-23 1-1 0 0,21-1 55 0 0,0 0 0 0 0,0 1 0 0 0,0 1-1 0 0,-28 8 1 0 0,-22 6 540 0 0,59-15-721 0 0,-25 18 29 0 0,21-12-97 0 0,10-7-19 0 0,-1 0-1 0 0,0 0 0 0 0,0 0 0 0 0,1 0 0 0 0,-1 0 0 0 0,0 0 0 0 0,0-1 0 0 0,0 1 0 0 0,0 0 0 0 0,0-1 0 0 0,0 1 0 0 0,0-1 0 0 0,-1 1 0 0 0,-1 0 1 0 0,2 15-2383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04.590"/>
    </inkml:context>
    <inkml:brush xml:id="br0">
      <inkml:brushProperty name="width" value="0.05" units="cm"/>
      <inkml:brushProperty name="height" value="0.05" units="cm"/>
    </inkml:brush>
  </inkml:definitions>
  <inkml:trace contextRef="#ctx0" brushRef="#br0">0 10 96 0 0,'0'0'0'0'0,"4"-10"0"0"0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04.942"/>
    </inkml:context>
    <inkml:brush xml:id="br0">
      <inkml:brushProperty name="width" value="0.05" units="cm"/>
      <inkml:brushProperty name="height" value="0.05" units="cm"/>
    </inkml:brush>
  </inkml:definitions>
  <inkml:trace contextRef="#ctx0" brushRef="#br0">1 21 96 0 0,'4'0'0'0'0,"4"0"0"0"0,1 0 0 0 0,8 0 0 0 0,6 0 0 0 0,-3-1 0 0 0,0-3 0 0 0,-1-6 0 0 0,-6 5 0 0 0,-3 5 0 0 0,-3 0 0 0 0,0 0 0 0 0,0 0 0 0 0,-1 0 0 0 0,-1 0 0 0 0,0 0 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05.359"/>
    </inkml:context>
    <inkml:brush xml:id="br0">
      <inkml:brushProperty name="width" value="0.05" units="cm"/>
      <inkml:brushProperty name="height" value="0.05" units="cm"/>
    </inkml:brush>
  </inkml:definitions>
  <inkml:trace contextRef="#ctx0" brushRef="#br0">1 23 96 0 0,'0'-5'0'0'0,"0"-5"0"0"0,0 3 0 0 0,0 9 0 0 0,0 2 0 0 0,0-2 0 0 0,0 2 0 0 0,0-2 0 0 0,0 2 0 0 0,0 2 0 0 0,2-2 0 0 0,6 1 0 0 0,1 0 0 0 0,-2 0 0 0 0,0-3 0 0 0,4 3 0 0 0,7 0 0 0 0,-1-2 0 0 0,-3 2 0 0 0,-1-4 0 0 0,0-1 0 0 0,-1 0 0 0 0,-1 0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07.213"/>
    </inkml:context>
    <inkml:brush xml:id="br0">
      <inkml:brushProperty name="width" value="0.05" units="cm"/>
      <inkml:brushProperty name="height" value="0.05" units="cm"/>
    </inkml:brush>
  </inkml:definitions>
  <inkml:trace contextRef="#ctx0" brushRef="#br0">0 578 96 0 0,'6'-6'0'0'0,"8"-26"0"0"0,-7 6 0 0 0,-7 20 0 0 0,1 0 0 0 0,0 0 0 0 0,1 0 0 0 0,0 1 0 0 0,0-1 0 0 0,0 0 0 0 0,0 1 0 0 0,1-1 0 0 0,0 1 0 0 0,0 0 0 0 0,0 0 0 0 0,1 0 0 0 0,0 1 0 0 0,0-1 0 0 0,0 1 0 0 0,0 0 0 0 0,1 0 0 0 0,9-6 0 0 0,146-66 0 0 0,-137 65 1 0 0,1 1-1 0 0,47-12 1 0 0,-44 15 1 0 0,-1-1 0 0 0,35-17 0 0 0,-60 25-2 0 0,22-12 13 0 0,1 0 1 0 0,1 2-1 0 0,0 1 0 0 0,32-8 1 0 0,-40 14-2 0 0,28-6 50 0 0,0-2-1 0 0,60-22 1 0 0,68-47 234 0 0,-61 27-13 0 0,-91 51-166 0 0,-21 2-111 0 0,1 0 0 0 0,0 0 0 0 0,0 0 1 0 0,0-1-1 0 0,0 1 0 0 0,-1 0 0 0 0,1 0 0 0 0,0 0 0 0 0,0 1 0 0 0,0-1 0 0 0,0 0 1 0 0,-1 0-1 0 0,1 0 0 0 0,0 1 0 0 0,0-1 0 0 0,0 0 0 0 0,-1 1 0 0 0,1-1 1 0 0,0 1-1 0 0,-1-1 0 0 0,1 0 0 0 0,0 1 0 0 0,-1 0 0 0 0,2 0 0 0 0,-7 8 47 0 0,1-7-51 0 0,3-1 6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05.772"/>
    </inkml:context>
    <inkml:brush xml:id="br0">
      <inkml:brushProperty name="width" value="0.05" units="cm"/>
      <inkml:brushProperty name="height" value="0.05" units="cm"/>
    </inkml:brush>
  </inkml:definitions>
  <inkml:trace contextRef="#ctx0" brushRef="#br0">1 35 96 0 0,'3'0'0'0'0,"-1"-6"0"0"0,-1-7 0 0 0,-1 1 0 0 0,1 9 0 0 0,8 7 0 0 0,0 2 0 0 0,-5 1 0 0 0,-3-3 0 0 0,-1 3 0 0 0,0-1 0 0 0,1-4 0 0 0,4-2 0 0 0,1 0 0 0 0,0 0 0 0 0,1 0 0 0 0,-1 0 1 0 0,-3 0 382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06.180"/>
    </inkml:context>
    <inkml:brush xml:id="br0">
      <inkml:brushProperty name="width" value="0.05" units="cm"/>
      <inkml:brushProperty name="height" value="0.05" units="cm"/>
    </inkml:brush>
  </inkml:definitions>
  <inkml:trace contextRef="#ctx0" brushRef="#br0">1 43 2904 0 0,'0'-3'0'0'0,"0"-4"0"0"0,0 8 31 0 0,1 0 1 0 0,-1 0-1 0 0,1 0 0 0 0,-1 0 0 0 0,1-1 1 0 0,0 1-1 0 0,-1 0 0 0 0,1 0 1 0 0,0-1-1 0 0,0 1 0 0 0,0-1 1 0 0,0 1-1 0 0,0-1 0 0 0,-1 1 0 0 0,1-1 1 0 0,0 1-1 0 0,0-1 0 0 0,0 0 1 0 0,0 0-1 0 0,0 1 0 0 0,0-1 1 0 0,0 0-1 0 0,0 0 0 0 0,0 0 0 0 0,0 0 1 0 0,2 0-1 0 0,39 1 1050 0 0,-36-1-1030 0 0,16-3 208 0 0,1-1 1 0 0,-1-1-1 0 0,36-13 0 0 0,-56 17-227 0 0,26-13 343 0 0,-27 13-324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07.191"/>
    </inkml:context>
    <inkml:brush xml:id="br0">
      <inkml:brushProperty name="width" value="0.05" units="cm"/>
      <inkml:brushProperty name="height" value="0.05" units="cm"/>
    </inkml:brush>
  </inkml:definitions>
  <inkml:trace contextRef="#ctx0" brushRef="#br0">60 146 392 0 0,'0'0'16'0'0,"-4"14"47"0"0,4-13-69 0 0,0 0 4 0 0,0-1-5 0 0,0 0 0 0 0,-2 0 3 0 0,2 0-4 0 0,17 5 100 0 0,14-3 8 0 0,0-1 0 0 0,1-1-1 0 0,-1-2 1 0 0,0-1 0 0 0,0-2-1 0 0,-1-1 1 0 0,37-12 0 0 0,127-28 668 0 0,12-4 617 0 0,-167 40-840 0 0,1 1 1 0 0,68-4-1 0 0,46 6 3035 0 0,-195 7-3477 0 0,-34-1 67 0 0,-107 13-1 0 0,-25 29-45 0 0,70-15-116 0 0,14-3-6 0 0,24-4-206 0 0,-27 6-168 0 0,57-10-800 0 0,56-9 560 0 0,12-5 531 0 0,0 0 0 0 0,0-1 0 0 0,0 1 0 0 0,0-1 0 0 0,0 1 0 0 0,0-1 0 0 0,0 0 0 0 0,0 1-1 0 0,-1-1 1 0 0,1 0 0 0 0,0 0 0 0 0,0 0 0 0 0,-3 0 0 0 0,-2 1-2430 0 0,17 1 1991 0 0,23-1 591 0 0,97-16-197 0 0,120-18 107 0 0,-61 2 20 0 0,20-4 73 0 0,-64 6 218 0 0,-130 21-78 0 0,-16 8-204 0 0,0 0 0 0 0,0 0 0 0 0,0 0-1 0 0,-1 0 1 0 0,1 0 0 0 0,0 0 0 0 0,0 0 0 0 0,0 0 0 0 0,0 0 0 0 0,0 0 0 0 0,-1 0-1 0 0,1 0 1 0 0,0 0 0 0 0,0-1 0 0 0,0 1 0 0 0,0 0 0 0 0,0 0 0 0 0,0 0 0 0 0,-1 0 0 0 0,1 0-1 0 0,0 0 1 0 0,0 0 0 0 0,0 0 0 0 0,0 0 0 0 0,0-1 0 0 0,0 1 0 0 0,0 0 0 0 0,0 0-1 0 0,0 0 1 0 0,-1 0 0 0 0,1 0 0 0 0,0-1 0 0 0,0 1 0 0 0,0 0 0 0 0,0 0 0 0 0,0 0-1 0 0,0 0 1 0 0,0 0 0 0 0,0-1 0 0 0,0 1 0 0 0,0 0 0 0 0,0 0 0 0 0,0 0 0 0 0,0 0-1 0 0,0 0 1 0 0,0-1 0 0 0,0 1 0 0 0,0 0 0 0 0,1 0 0 0 0,-1 0 0 0 0,0 0 0 0 0,-15 3 87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16.528"/>
    </inkml:context>
    <inkml:brush xml:id="br0">
      <inkml:brushProperty name="width" value="0.05" units="cm"/>
      <inkml:brushProperty name="height" value="0.05" units="cm"/>
    </inkml:brush>
  </inkml:definitions>
  <inkml:trace contextRef="#ctx0" brushRef="#br0">170 121 96 0 0,'-4'-7'0'0'0,"-2"-10"0"0"0,4 5 0 0 0,6 13 0 0 0,3 4 0 0 0,-4 3 0 0 0,-3-2 0 0 0,1-1 0 0 0,4-3 0 0 0,5 0 0 0 0,0-4 0 0 0,8 1 0 0 0,16 5 0 0 0,6 1 0 0 0,239-4 0 0 0,-245-6 0 0 0,0-1 0 0 0,50-16 0 0 0,-26 7 0 0 0,-46 11 0 0 0,4-2 0 0 0,-5 2 0 0 0,-4 4 0 0 0,-2 0 1 0 0,-21 1 7 0 0,-1 1 1 0 0,0 1-1 0 0,-29 8 0 0 0,17-4-3 0 0,-42 11 6 0 0,26-6-2 0 0,0-1 1 0 0,-90 7 0 0 0,38-9-24 0 0,-23 0 2268 0 0,133-9-2158 0 0,-4-1-68 0 0,0-1 0 0 0,0 0 1 0 0,0 0-1 0 0,0-1 0 0 0,12-5 1 0 0,8-2-3 0 0,105-27 19 0 0,-81 12-45 0 0,-44 19 1 0 0,1 1 0 0 0,0 0 1 0 0,0 1-1 0 0,20-6 1 0 0,-26 10 3 0 0,0-1 0 0 0,0 0 0 0 0,-1 0 0 0 0,1-1 0 0 0,0 1 0 0 0,-1-1 0 0 0,0 0 0 0 0,1 0 0 0 0,-1 0 0 0 0,4-3 1 0 0,5 4 45 0 0,-9 1-20 0 0,-10 0 1 0 0,-38 4-16 0 0,-1 1 0 0 0,-77 19-1 0 0,48-8 73 0 0,1-2 123 0 0,-149 34 1237 0 0,203-40-791 0 0,20-8-643 0 0,0 0 1 0 0,1 0-1 0 0,-1 0 0 0 0,0 0 1 0 0,0 0-1 0 0,0 1 1 0 0,1-1-1 0 0,-1 0 0 0 0,0 0 1 0 0,0 0-1 0 0,0 0 0 0 0,0 0 1 0 0,1 1-1 0 0,-1-1 0 0 0,0 0 1 0 0,0 0-1 0 0,0 0 1 0 0,0 0-1 0 0,0 1 0 0 0,0-1 1 0 0,0 0-1 0 0,1 0 0 0 0,-1 0 1 0 0,0 1-1 0 0,0-1 0 0 0,0 0 1 0 0,0 0-1 0 0,0 1 1 0 0,0-1-1 0 0,0 0 0 0 0,0 0 1 0 0,0 0-1 0 0,0 1 0 0 0,0-1 1 0 0,0 0-1 0 0,0 0 0 0 0,-1 0 1 0 0,1 1-1 0 0,0-1 1 0 0,0 0-1 0 0,0 0 0 0 0,0 0 1 0 0,0 1-1 0 0,0-1 0 0 0,0 0 1 0 0,-1 0-1 0 0,1 0 0 0 0,0 0 1 0 0,0 1-1 0 0,0-1 0 0 0,0 0 1 0 0,0 0-1 0 0,-1 0 1 0 0,1 0-1 0 0,0 0 0 0 0,0 0 1 0 0,0 0-1 0 0,-1 0 0 0 0,1 1 1 0 0,0-1-1 0 0,-1 0 0 0 0,22 3-3 0 0,0 0-1 0 0,0-1 0 0 0,1-1 0 0 0,-1-1 0 0 0,30-4 1 0 0,3-3-24 0 0,53-15 0 0 0,33-24-68 0 0,7-2-8 0 0,-133 41 34 0 0,-28 7-28 0 0,-85 24 44 0 0,-80 13-2 0 0,97-22 12 0 0,70-13 28 0 0,-6 1 1 0 0,1 1 0 0 0,8-4 1 0 0,2 0 6 0 0,1 0 1 0 0,1 0 0 0 0,4 0 17 0 0,30 0-10 0 0,-14 0-16 0 0,0-1 1 0 0,26-5-1 0 0,42-7-15 0 0,-71 11 11 0 0,-10-1-1 0 0,42-7 3 0 0,-18 6-5 0 0,-18 3 8 0 0,-1 1 0 0 0,-1-2 0 0 0,0 2 0 0 0,1 0 1 0 0,-6 0 23 0 0,-2-1-12 0 0,1 1-12 0 0,-1-1 0 0 0,1 1 0 0 0,-1 0 1 0 0,1-1-1 0 0,0 1 0 0 0,-1 0 0 0 0,0-1 0 0 0,1 1 0 0 0,-1 0 0 0 0,1-1 0 0 0,-1 1 0 0 0,1 0 1 0 0,-1 0-1 0 0,0 0 0 0 0,1 0 0 0 0,-1 0 0 0 0,1 0 0 0 0,-1 0 0 0 0,0 0 0 0 0,1 0 0 0 0,-1 0 1 0 0,0 0-1 0 0,-3 0 0 0 0,-29-1-9 0 0,1 1 0 0 0,-1 1-1 0 0,1 2 1 0 0,0 1 0 0 0,-45 12 0 0 0,45-8 4 0 0,25-5-33 0 0,0-2 1 0 0,0 1 0 0 0,-1-1-1 0 0,-11 0 1 0 0,52-3-126 0 0,-1-2 1 0 0,0-1-1 0 0,0-2 1 0 0,0-1-1 0 0,-1-1 0 0 0,54-24 1 0 0,-49 20 23 0 0,12-5 30 0 0,-45 16 103 0 0,2 2 5 0 0,0 0 1 0 0,-16 1 3 0 0,1 0 0 0 0,0 1 0 0 0,0 0 0 0 0,0 0 0 0 0,-19 8 0 0 0,-21 5 11 0 0,7-6-28 0 0,36-7-55 0 0,0 0 0 0 0,0-1 0 0 0,0 0 0 0 0,-11 0 0 0 0,-1-1-949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18.190"/>
    </inkml:context>
    <inkml:brush xml:id="br0">
      <inkml:brushProperty name="width" value="0.05" units="cm"/>
      <inkml:brushProperty name="height" value="0.05" units="cm"/>
    </inkml:brush>
  </inkml:definitions>
  <inkml:trace contextRef="#ctx0" brushRef="#br0">220 309 9440 0 0,'0'-8'-40'0'0,"0"-1"10"0"0,0-9-254 0 0,0 17 199 0 0,0-4-302 0 0,0-2 334 0 0,1 0 0 0 0,-1 0 0 0 0,-1 0 0 0 0,1 0 0 0 0,-1 0 0 0 0,0 0 0 0 0,0 1 0 0 0,-1-1 0 0 0,0 0 0 0 0,-1 0 0 0 0,1 1 0 0 0,-1-1 0 0 0,-7-10 0 0 0,1 6-41 0 0,-5-7-80 0 0,7 14-1013 0 0,7 3 1167 0 0,0 1 1 0 0,0-1-1 0 0,0 0 0 0 0,0 1 0 0 0,1-1 1 0 0,-1 0-1 0 0,0 1 0 0 0,0-1 1 0 0,1 1-1 0 0,-1-1 0 0 0,0 0 0 0 0,1 1 1 0 0,-1-1-1 0 0,0 1 0 0 0,1-1 0 0 0,-1 1 1 0 0,1-1-1 0 0,-1 1 0 0 0,1-1 1 0 0,-1 1-1 0 0,1 0 0 0 0,0-1 0 0 0,-1 1 1 0 0,1 0-1 0 0,-1-1 0 0 0,2 1 0 0 0,23-7-180 0 0,-10 4 26 0 0,36-9-135 0 0,244-42-488 0 0,-114 32 713 0 0,-33 6 76 0 0,-131 15 8 0 0,-2 2 0 0 0,18 2 114 0 0,-33-3-54 0 0,-10 0 119 0 0,-44 2-92 0 0,0 3 0 0 0,0 1-1 0 0,0 3 1 0 0,1 3 0 0 0,1 2-1 0 0,-90 35 1 0 0,115-36-75 0 0,1 1 0 0 0,-37 26 0 0 0,-27 15-1 0 0,58-43-10 0 0,22-9-265 0 0,0 0 0 0 0,-1-1 0 0 0,-13 2 0 0 0,35-6 221 0 0,0 0 0 0 0,1 0 0 0 0,-1-1 1 0 0,0 0-1 0 0,0-1 0 0 0,-1 0 0 0 0,18-10 0 0 0,27-10-38 0 0,15-4-26 0 0,-52 19 82 0 0,1 1 0 0 0,0 1-1 0 0,30-6 1 0 0,-23 6 13 0 0,-15 4 5 0 0,0 0 0 0 0,0 1 0 0 0,18-1 0 0 0,-21 2 7 0 0,-59 1 264 0 0,1 2 0 0 0,0 3 1 0 0,1 1-1 0 0,-79 21 0 0 0,-65 39 384 0 0,106-30-528 0 0,81-33-115 0 0,1-2-2 0 0,4-1 42 0 0,5 0-27 0 0,24-2 27 0 0,-1 0 0 0 0,0-2 0 0 0,53-13-1 0 0,84-37 314 0 0,-111 36-167 0 0,-29 9-98 0 0,11-3 222 0 0,42-9-1 0 0,-67 15-148 0 0,-9 5-86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19.356"/>
    </inkml:context>
    <inkml:brush xml:id="br0">
      <inkml:brushProperty name="width" value="0.05" units="cm"/>
      <inkml:brushProperty name="height" value="0.05" units="cm"/>
    </inkml:brush>
  </inkml:definitions>
  <inkml:trace contextRef="#ctx0" brushRef="#br0">0 1 2400 0 0,'13'0'554'0'0,"12"0"356"0"0,-20 0-811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22.984"/>
    </inkml:context>
    <inkml:brush xml:id="br0">
      <inkml:brushProperty name="width" value="0.05" units="cm"/>
      <inkml:brushProperty name="height" value="0.05" units="cm"/>
    </inkml:brush>
  </inkml:definitions>
  <inkml:trace contextRef="#ctx0" brushRef="#br0">0 26 96 0 0,'5'0'0'0'0,"3"-6"0"0"0,-6-5 0 0 0,3 5 0 0 0,5 4 0 0 0,-3 3 0 0 0,1-1 0 0 0,-1 0 0 0 0,2 0 0 0 0,0 0 0 0 0,3 0 0 0 0,-5 0 0 0 0,0 0 0 0 0,0 0 0 0 0,0 0 0 0 0,-1 0 0 0 0,0 0 0 0 0,1 0 0 0 0,-4 0 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23.405"/>
    </inkml:context>
    <inkml:brush xml:id="br0">
      <inkml:brushProperty name="width" value="0.05" units="cm"/>
      <inkml:brushProperty name="height" value="0.05" units="cm"/>
    </inkml:brush>
  </inkml:definitions>
  <inkml:trace contextRef="#ctx0" brushRef="#br0">0 17 96 0 0,'0'-4'0'0'0,"0"2"0"0"0,0 8 3816 0 0,6-6-2992 0 0,13 2-463 0 0,0-1 0 0 0,27-1 0 0 0,-13-1-299 0 0,-25-1-62 0 0,17-11 0 0 0,-14 10-74 0 0,-6 3 60 0 0,-3 0-19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23.997"/>
    </inkml:context>
    <inkml:brush xml:id="br0">
      <inkml:brushProperty name="width" value="0.05" units="cm"/>
      <inkml:brushProperty name="height" value="0.05" units="cm"/>
    </inkml:brush>
  </inkml:definitions>
  <inkml:trace contextRef="#ctx0" brushRef="#br0">26 112 1896 0 0,'0'-23'-481'0'0,"0"24"437"0"0,-4-1-460 0 0,3 0 500 0 0,1 0 0 0 0,-1 0 0 0 0,0 0 0 0 0,1 1-1 0 0,-1-1 1 0 0,0 0 0 0 0,1 0 0 0 0,-1 0 0 0 0,0 0 0 0 0,1 0 0 0 0,-1 0-1 0 0,0 0 1 0 0,1 0 0 0 0,-1-1 0 0 0,0 1 0 0 0,1 0 0 0 0,-1 0 0 0 0,0-1-1 0 0,1 1 1 0 0,-1 0 0 0 0,1-1 0 0 0,-1 1 0 0 0,0 0 0 0 0,1-1 0 0 0,-1 1-1 0 0,1-1 1 0 0,-1 1 0 0 0,1-1 0 0 0,0 1 0 0 0,-1-1 0 0 0,0 0 0 0 0,1-7-16 0 0,0 6 17 0 0,-1 0-1 0 0,1 1 1 0 0,0-1-1 0 0,0 0 1 0 0,0 1-1 0 0,0-1 1 0 0,0 0-1 0 0,0 1 1 0 0,1-1-1 0 0,-1 1 1 0 0,0-1-1 0 0,1 0 1 0 0,-1 1 0 0 0,1-1-1 0 0,0 1 1 0 0,0-1-1 0 0,-1 1 1 0 0,1-1-1 0 0,0 1 1 0 0,0 0-1 0 0,0 0 1 0 0,0-1-1 0 0,1 1 1 0 0,-1 0-1 0 0,0 0 1 0 0,0 0 0 0 0,1 0-1 0 0,1-1 1 0 0,-2 2-2 0 0,0-1 1 0 0,0 0 0 0 0,0 0 0 0 0,1 1 0 0 0,-1-1-1 0 0,0 0 1 0 0,0 0 0 0 0,0 0 0 0 0,-1 0 0 0 0,1 0-1 0 0,0 0 1 0 0,0-1 0 0 0,0 1 0 0 0,-1 0 0 0 0,1 0-1 0 0,-1 0 1 0 0,1-1 0 0 0,-1 1 0 0 0,1 0 0 0 0,-1-1-1 0 0,0 1 1 0 0,0 0 0 0 0,1-1 0 0 0,-1 1 0 0 0,0-3-1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24.865"/>
    </inkml:context>
    <inkml:brush xml:id="br0">
      <inkml:brushProperty name="width" value="0.05" units="cm"/>
      <inkml:brushProperty name="height" value="0.05" units="cm"/>
    </inkml:brush>
  </inkml:definitions>
  <inkml:trace contextRef="#ctx0" brushRef="#br0">174 263 96 0 0,'0'-9'0'0'0,"0"-4"0"0"0,0 3 0 0 0,0 4 1 0 0,0 5 34 0 0,12-12 484 0 0,62-102 2334 0 0,-71 109-2352 0 0,0 1 0 0 0,0 0 1 0 0,-1-1-1 0 0,0 0 0 0 0,0 1 1 0 0,-1-1-1 0 0,1 0 0 0 0,-1 0 1 0 0,-1 0-1 0 0,1 0 0 0 0,-1 0 0 0 0,-1-8 1 0 0,1 1 5651 0 0,-3 33-6071 0 0,-85 340-58 0 0,86-348-24 0 0,1-8 0 0 0,0 0 0 0 0,0 1 0 0 0,-1-1 0 0 0,1 0 0 0 0,-1 0 0 0 0,0 0 0 0 0,0 0 0 0 0,-1 0 0 0 0,-3 5 0 0 0,-86 165 8 0 0,24-39-96 0 0,67-133-10 0 0,1 0 0 0 0,-1 0 0 0 0,0 0 0 0 0,1 0 0 0 0,0-1 0 0 0,-1 1 0 0 0,1 0 0 0 0,0 0 0 0 0,0 0 0 0 0,0 0 0 0 0,0 0 0 0 0,1 4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07.979"/>
    </inkml:context>
    <inkml:brush xml:id="br0">
      <inkml:brushProperty name="width" value="0.05" units="cm"/>
      <inkml:brushProperty name="height" value="0.05" units="cm"/>
    </inkml:brush>
  </inkml:definitions>
  <inkml:trace contextRef="#ctx0" brushRef="#br0">1 26 96 0 0,'0'-9'0'0'0,"0"-3"0"0"0,0 7 0 0 0,0 10 0 0 0,0 8 0 0 0,0-4 0 0 0,-1 1 0 0 0,1-1 0 0 0,1 1 0 0 0,0-1 0 0 0,4 18 0 0 0,-1-9 0 0 0,31 141 0 0 0,-1-10 0 0 0,-30-130 0 0 0,2 1 0 0 0,0-2 0 0 0,16 35 0 0 0,-5-14 0 0 0,-8-24 0 0 0,36 31 0 0 0,-26-28 0 0 0,1 2 0 0 0,-1-3 0 0 0,0-6 0 0 0,-3-4 0 0 0,-2-1 0 0 0,-4-3 0 0 0,3-2 0 0 0,0-3 0 0 0,-12 2 0 0 0,1 0 0 0 0,-1 0 0 0 0,1-1 0 0 0,-1 1 0 0 0,1-1 0 0 0,-1 0 0 0 0,1 1 0 0 0,-1-1 0 0 0,1 0 0 0 0,-1 0 0 0 0,0 1 0 0 0,1-1 0 0 0,-1 0 0 0 0,0-1 0 0 0,0 1 0 0 0,0 0 0 0 0,1-2 0 0 0,3-1 0 0 0,5-2 0 0 0,0 0 0 0 0,-1 0 0 0 0,0-1 0 0 0,0-1 0 0 0,0 1 0 0 0,10-13 0 0 0,149-153 0 0 0,-138 146 0 0 0,2 1 0 0 0,1 1 0 0 0,0 2 0 0 0,2 1 0 0 0,63-28 0 0 0,-16 15 0 0 0,132-36 0 0 0,-75 44 0 0 0,-17 4 0 0 0,-70 11 0 0 0,-5 1 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25.392"/>
    </inkml:context>
    <inkml:brush xml:id="br0">
      <inkml:brushProperty name="width" value="0.05" units="cm"/>
      <inkml:brushProperty name="height" value="0.05" units="cm"/>
    </inkml:brush>
  </inkml:definitions>
  <inkml:trace contextRef="#ctx0" brushRef="#br0">345 29 8536 0 0,'0'-7'86'0'0,"0"-7"-124"0"0,0 7 202 0 0,0 12 516 0 0,0-4-252 0 0,0 0-412 0 0,1 0 1 0 0,-1-1-1 0 0,0 1 0 0 0,0 0 1 0 0,0 0-1 0 0,0 0 1 0 0,0 0-1 0 0,0 0 0 0 0,0 0 1 0 0,0-1-1 0 0,-1 1 1 0 0,1 0-1 0 0,0 0 1 0 0,0 0-1 0 0,-1 0 0 0 0,1-1 1 0 0,0 1-1 0 0,-2 1 1 0 0,-66 128 203 0 0,-16 25-76 0 0,65-119-128 0 0,2 1 0 0 0,1 0 0 0 0,2 1 0 0 0,-15 64 1 0 0,23-78-4 0 0,-4 24 31 0 0,7-34-12 0 0,1 1 0 0 0,-9 22 0 0 0,5-18 29 0 0,0 0 0 0 0,-3 30 0 0 0,-8 26 83 0 0,9-56-92 0 0,5-13-42 0 0,1 0 0 0 0,-1 0 0 0 0,2 0 0 0 0,-1 0 0 0 0,1 0 0 0 0,0 0 0 0 0,0 0 0 0 0,0 0 0 0 0,1 1-1 0 0,1 11 1 0 0,-1-16-15 0 0,-2 14-60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25.964"/>
    </inkml:context>
    <inkml:brush xml:id="br0">
      <inkml:brushProperty name="width" value="0.05" units="cm"/>
      <inkml:brushProperty name="height" value="0.05" units="cm"/>
    </inkml:brush>
  </inkml:definitions>
  <inkml:trace contextRef="#ctx0" brushRef="#br0">507 38 4616 0 0,'0'-1'85'0'0,"0"-4"14"0"0,0-5 74 0 0,1-8 170 0 0,-1 18-331 0 0,0 0 1 0 0,-1 0 0 0 0,1 0 0 0 0,0 0-1 0 0,0 0 1 0 0,0 0 0 0 0,0 1 0 0 0,0-1-1 0 0,0 0 1 0 0,0 0 0 0 0,-1 0 0 0 0,1 0-1 0 0,0 0 1 0 0,0 0 0 0 0,0 0 0 0 0,0 0-1 0 0,0 0 1 0 0,-1 0 0 0 0,1 0 0 0 0,0 0-1 0 0,0 0 1 0 0,0 0 0 0 0,0 0 0 0 0,0 0-1 0 0,-1 0 1 0 0,1 0 0 0 0,0 0 0 0 0,0 0-1 0 0,0 0 1 0 0,0 0 0 0 0,0 0-1 0 0,0 0 1 0 0,-1 0 0 0 0,1 0 0 0 0,0 0-1 0 0,0 0 1 0 0,0 0 0 0 0,0-1 0 0 0,0 1-1 0 0,0 0 1 0 0,-1 0 0 0 0,1 0 0 0 0,0 0-1 0 0,0 0 1 0 0,0 0 0 0 0,0 0 0 0 0,0-1-1 0 0,0 1 1 0 0,0 0 0 0 0,0 0 0 0 0,0 0-1 0 0,0 0 1 0 0,0 0 0 0 0,0 0 0 0 0,0-1-1 0 0,0 1 1 0 0,0 0 0 0 0,0 0 0 0 0,0 0-1 0 0,0 0 1 0 0,0 0 0 0 0,0-1 0 0 0,0 1-1 0 0,0 0 1 0 0,0 0 0 0 0,0 0 0 0 0,0 0-1 0 0,0 0 1 0 0,0-1 0 0 0,-39 48 567 0 0,13-8-243 0 0,3-1-6 0 0,15-27-258 0 0,-18 32 262 0 0,4 1 33 0 0,1 7-55 0 0,-31 114 170 0 0,-112 319 322 0 0,137-410-665 0 0,18-47-20 0 0,-1-1 1 0 0,-1 1-1 0 0,-27 46 0 0 0,37-71-112 0 0,1-1-2 0 0,-1-1-1 0 0,1 1 0 0 0,0 0 0 0 0,-1 0 0 0 0,1 0 0 0 0,-1-1 1 0 0,1 1-1 0 0,-1 0 0 0 0,0 0 0 0 0,1-1 0 0 0,-1 1 0 0 0,0-1 0 0 0,1 1 1 0 0,-1 0-1 0 0,0-1 0 0 0,0 1 0 0 0,1-1 0 0 0,-1 0 0 0 0,0 1 1 0 0,0-1-1 0 0,0 0 0 0 0,0 1 0 0 0,0-1 0 0 0,1 0 0 0 0,-1 0 1 0 0,0 0-1 0 0,0 0 0 0 0,0 0 0 0 0,0 0 0 0 0,-1 0 0 0 0,1-8 14 0 0,1 6-4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26.474"/>
    </inkml:context>
    <inkml:brush xml:id="br0">
      <inkml:brushProperty name="width" value="0.05" units="cm"/>
      <inkml:brushProperty name="height" value="0.05" units="cm"/>
    </inkml:brush>
  </inkml:definitions>
  <inkml:trace contextRef="#ctx0" brushRef="#br0">671 0 5824 0 0,'0'0'64'0'0,"-2"23"-138"0"0,-24 58 25 0 0,-2-1 0 0 0,-5-1-1 0 0,-62 111 1 0 0,24-67 52 0 0,-104 186 68 0 0,24 12 248 0 0,143-303-283 0 0,-8 24 153 0 0,-23 40 0 0 0,35-75-109 0 0,3-4 17 0 0,0 0 0 0 0,0 0 1 0 0,-1-1-1 0 0,1 1 0 0 0,-1 0 0 0 0,1-1 0 0 0,-1 1 1 0 0,0-1-1 0 0,0 0 0 0 0,0 0 0 0 0,-3 3 0 0 0,5-1 609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27.376"/>
    </inkml:context>
    <inkml:brush xml:id="br0">
      <inkml:brushProperty name="width" value="0.05" units="cm"/>
      <inkml:brushProperty name="height" value="0.05" units="cm"/>
    </inkml:brush>
  </inkml:definitions>
  <inkml:trace contextRef="#ctx0" brushRef="#br0">33 1 2504 0 0,'-31'6'7850'0'0,"30"-4"-7868"0"0,1-2 10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29.397"/>
    </inkml:context>
    <inkml:brush xml:id="br0">
      <inkml:brushProperty name="width" value="0.05" units="cm"/>
      <inkml:brushProperty name="height" value="0.05" units="cm"/>
    </inkml:brush>
  </inkml:definitions>
  <inkml:trace contextRef="#ctx0" brushRef="#br0">1 33 2704 0 0,'0'-9'32'0'0,"-1"8"-38"0"0,1 0 1 0 0,0 0 0 0 0,0 0-1 0 0,0 0 1 0 0,0 0-1 0 0,0 0 1 0 0,1 0 0 0 0,-1-1-1 0 0,0 1 1 0 0,0 0-1 0 0,1 0 1 0 0,-1 0-1 0 0,0 0 1 0 0,1 0 0 0 0,-1 0-1 0 0,1 1 1 0 0,0-1-1 0 0,-1 0 1 0 0,1 0-1 0 0,1-1 1 0 0,14 1-516 0 0,-8 1 364 0 0,-7 0 69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29.739"/>
    </inkml:context>
    <inkml:brush xml:id="br0">
      <inkml:brushProperty name="width" value="0.05" units="cm"/>
      <inkml:brushProperty name="height" value="0.05" units="cm"/>
    </inkml:brush>
  </inkml:definitions>
  <inkml:trace contextRef="#ctx0" brushRef="#br0">1 11 96 0 0,'0'0'0'0'0,"0"-10"0"0"0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45.104"/>
    </inkml:context>
    <inkml:brush xml:id="br0">
      <inkml:brushProperty name="width" value="0.05" units="cm"/>
      <inkml:brushProperty name="height" value="0.05" units="cm"/>
    </inkml:brush>
  </inkml:definitions>
  <inkml:trace contextRef="#ctx0" brushRef="#br0">0 552 96 0 0,'31'-2'0'0'0,"-24"0"0"0"0,0 0 0 0 0,0 0 0 0 0,0-1 0 0 0,8-4 0 0 0,24-18 0 0 0,-28 21 0 0 0,-1 1 0 0 0,1 0 0 0 0,-1 1 0 0 0,1 0 0 0 0,0 1 0 0 0,0 0 0 0 0,0 0 0 0 0,0 1 0 0 0,0 1 0 0 0,18 3 0 0 0,22-1 0 0 0,95-3 0 0 0,488-20 0 0 0,-324-18 0 0 0,344-25 0 0 0,438 18 227 0 0,-744 18 26 0 0,-153 1-80 0 0,-44 5-31 0 0,706-59 855 0 0,-514 37-508 0 0,-159 16-319 0 0,-117 18-119 0 0,244-25 239 0 0,-107 27 1 0 0,119-9 197 0 0,-292 11-380 0 0,0-2 1 0 0,36-12-1 0 0,-30 8-55 0 0,-25 9-27 0 0,-12 6 9 0 0,-14 7 3 0 0,2-5-30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46.236"/>
    </inkml:context>
    <inkml:brush xml:id="br0">
      <inkml:brushProperty name="width" value="0.05" units="cm"/>
      <inkml:brushProperty name="height" value="0.05" units="cm"/>
    </inkml:brush>
  </inkml:definitions>
  <inkml:trace contextRef="#ctx0" brushRef="#br0">1 405 96 0 0,'23'3'0'0'0,"113"9"0"0"0,-122-12 0 0 0,0 0 0 0 0,0-1 0 0 0,0-1 0 0 0,-1 0 0 0 0,1-1 0 0 0,0 0 0 0 0,19-8 0 0 0,-32 10 0 0 0,17-7 0 0 0,0 0 0 0 0,0 1 0 0 0,0 1 0 0 0,1 1 0 0 0,0 0 0 0 0,28-2 0 0 0,213-1 0 0 0,11-1 0 0 0,279-82 0 0 0,-54 10 0 0 0,-182 35 0 0 0,-17 11 0 0 0,-5 1 0 0 0,-242 28 0 0 0,64 0 0 0 0,-19 1 0 0 0,-85 5 0 0 0,-5 0 0 0 0,-1-1 0 0 0,1 1 0 0 0,0-1 0 0 0,-1 0 0 0 0,1 0 0 0 0,-1 0 0 0 0,0-1 0 0 0,1 1 0 0 0,4-4 0 0 0,-2 3 0 0 0,0 2 0 0 0,-2-2 0 0 0,-4-4 0 0 0,-1 0 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6:55.872"/>
    </inkml:context>
    <inkml:brush xml:id="br0">
      <inkml:brushProperty name="width" value="0.05" units="cm"/>
      <inkml:brushProperty name="height" value="0.05" units="cm"/>
    </inkml:brush>
  </inkml:definitions>
  <inkml:trace contextRef="#ctx0" brushRef="#br0">1 11 96 0 0,'0'4'0'0'0,"0"-18"0"0"0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25.328"/>
    </inkml:context>
    <inkml:brush xml:id="br0">
      <inkml:brushProperty name="width" value="0.05" units="cm"/>
      <inkml:brushProperty name="height" value="0.05" units="cm"/>
    </inkml:brush>
  </inkml:definitions>
  <inkml:trace contextRef="#ctx0" brushRef="#br0">1 0 96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2:20.075"/>
    </inkml:context>
    <inkml:brush xml:id="br0">
      <inkml:brushProperty name="width" value="0.05" units="cm"/>
      <inkml:brushProperty name="height" value="0.05" units="cm"/>
    </inkml:brush>
  </inkml:definitions>
  <inkml:trace contextRef="#ctx0" brushRef="#br0">11 132 96 0 0,'-1'-23'0'0'0,"-4"-11"0"0"0,1 9 0 0 0,4 23 0 0 0,0 5 0 0 0,1 3 0 0 0,10 0 0 0 0,10-2 0 0 0,6-3 0 0 0,8-1 0 0 0,4-2 0 0 0,31-9 0 0 0,-61 11 0 0 0,1 0 0 0 0,27 2 0 0 0,1 2 0 0 0,-2 1 0 0 0,46 13 0 0 0,26 4 0 0 0,-96-20 0 0 0,0 0 0 0 0,0 0 0 0 0,0-2 0 0 0,0 1 0 0 0,0-1 0 0 0,0-1 0 0 0,0 0 0 0 0,0-1 0 0 0,-1 0 0 0 0,1-1 0 0 0,0-1 0 0 0,-1 1 0 0 0,0-2 0 0 0,0 1 0 0 0,0-2 0 0 0,17-10 0 0 0,-11 4 0 0 0,-2-1 0 0 0,-3 0 0 0 0,-2 3 0 0 0,-3 3 0 0 0,-2 1 0 0 0,-1 3 1 0 0,-3 2 54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27.129"/>
    </inkml:context>
    <inkml:brush xml:id="br0">
      <inkml:brushProperty name="width" value="0.05" units="cm"/>
      <inkml:brushProperty name="height" value="0.05" units="cm"/>
    </inkml:brush>
  </inkml:definitions>
  <inkml:trace contextRef="#ctx0" brushRef="#br0">0 104 96 0 0,'16'-2'0'0'0,"-13"0"0"0"0,-1 1 0 0 0,1-1 0 0 0,0 0 0 0 0,-1 0 0 0 0,1 0 0 0 0,-1 0 0 0 0,1 0 0 0 0,-1-1 0 0 0,2-3 0 0 0,23-40 0 0 0,-26 44 0 0 0,0 0 0 0 0,1 0 0 0 0,-1-1 0 0 0,1 1 0 0 0,-1 0 0 0 0,1 0 0 0 0,0 0 0 0 0,0 1 0 0 0,-1-1 0 0 0,2 0 0 0 0,-1 1 0 0 0,0-1 0 0 0,0 1 0 0 0,0 0 0 0 0,4-2 0 0 0,-2 2 0 0 0,0 1 0 0 0,1 0 0 0 0,-1 0 0 0 0,0 0 0 0 0,1 0 0 0 0,-1 0 0 0 0,1 1 0 0 0,6 2 0 0 0,30 6 0 0 0,-13-2 0 0 0,-10 0 0 0 0,-4-6 0 0 0,-1 1 0 0 0,0-2 0 0 0,0 0 0 0 0,1 0 0 0 0,-2 0 0 0 0,-2 0 0 0 0,-3 0 0 0 0,0 0 0 0 0,0 0 0 0 0,-2 0 0 0 0,0 0 0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29.652"/>
    </inkml:context>
    <inkml:brush xml:id="br0">
      <inkml:brushProperty name="width" value="0.05" units="cm"/>
      <inkml:brushProperty name="height" value="0.05" units="cm"/>
    </inkml:brush>
  </inkml:definitions>
  <inkml:trace contextRef="#ctx0" brushRef="#br0">0 119 96 0 0,'2'1'0'0'0,"0"-1"0"0"0,0 1 0 0 0,0-1 0 0 0,0 1 0 0 0,0-1 0 0 0,-1 0 0 0 0,1 0 0 0 0,0 0 0 0 0,0 0 0 0 0,3-1 0 0 0,-3 1 0 0 0,1-1 0 0 0,-1 1 0 0 0,0-1 0 0 0,1 0 0 0 0,-1 0 0 0 0,0 0 0 0 0,0 0 0 0 0,0-1 0 0 0,0 1 0 0 0,0-1 0 0 0,0 1 0 0 0,0-1 0 0 0,0 1 0 0 0,2-4 0 0 0,16-43 0 0 0,-18 45 0 0 0,-1 0 0 0 0,1 0 0 0 0,0 0 0 0 0,0 0 0 0 0,0 0 0 0 0,0 0 0 0 0,0 1 0 0 0,0-1 0 0 0,1 1 0 0 0,-1 0 0 0 0,1-1 0 0 0,0 1 0 0 0,3-2 0 0 0,-1 2 0 0 0,-1 0 0 0 0,1 1 0 0 0,0-1 0 0 0,0 1 0 0 0,0 0 0 0 0,1 0 0 0 0,-1 0 0 0 0,0 1 0 0 0,6 0 0 0 0,55 6 0 0 0,-51-4 0 0 0,0 0 0 0 0,0-1 0 0 0,0-1 0 0 0,22-2 0 0 0,-17-2 0 0 0,-10 2 0 0 0,0 0 0 0 0,1 1 0 0 0,-1 0 0 0 0,0 0 0 0 0,0 1 0 0 0,0 0 0 0 0,1 1 0 0 0,-1 0 0 0 0,0 1 0 0 0,0 0 0 0 0,10 4 0 0 0,-1 0 0 0 0,0 1 0 0 0,1-1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30.597"/>
    </inkml:context>
    <inkml:brush xml:id="br0">
      <inkml:brushProperty name="width" value="0.05" units="cm"/>
      <inkml:brushProperty name="height" value="0.05" units="cm"/>
    </inkml:brush>
  </inkml:definitions>
  <inkml:trace contextRef="#ctx0" brushRef="#br0">3 17 96 0 0,'0'0'0'0'0,"-2"-16"0"0"0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31.819"/>
    </inkml:context>
    <inkml:brush xml:id="br0">
      <inkml:brushProperty name="width" value="0.05" units="cm"/>
      <inkml:brushProperty name="height" value="0.05" units="cm"/>
    </inkml:brush>
  </inkml:definitions>
  <inkml:trace contextRef="#ctx0" brushRef="#br0">1 283 96 0 0,'0'-5'0'0'0,"0"-3"12"0"0,21-11 451 0 0,-14 14-224 0 0,0 1 0 0 0,1-1 0 0 0,0 1 0 0 0,0 0 1 0 0,0 1-1 0 0,0 0 0 0 0,10-3 0 0 0,-11 4-172 0 0,3 0 31 0 0,0 1 0 0 0,1 1 1 0 0,-1-1-1 0 0,0 2 0 0 0,1-1 1 0 0,-1 1-1 0 0,20 5 0 0 0,-16-3 1 0 0,0 0-1 0 0,0-1 0 0 0,23 1 1 0 0,18-3 258 0 0,-55 0-355 0 0,0 0 0 0 0,1 0 0 0 0,-1 0 0 0 0,0 0 0 0 0,1 0 0 0 0,-1 0 0 0 0,0 0 0 0 0,1 0 0 0 0,-1 0 0 0 0,0 0 0 0 0,1 0 0 0 0,-1 0 0 0 0,0 0 0 0 0,1 0 0 0 0,-1 0 0 0 0,0 0 0 0 0,1 0 0 0 0,-1-1 0 0 0,0 1 0 0 0,0 0-1 0 0,1 0 1 0 0,-1 0 0 0 0,0-1 0 0 0,0 1 0 0 0,1 0 0 0 0,-1 0 0 0 0,0-1 0 0 0,0 1 0 0 0,1-1 0 0 0,-1 1 1 0 0,0-1 1 0 0,1 1-1 0 0,-1-1 0 0 0,0 1 0 0 0,1-1 0 0 0,-1 1 0 0 0,1-1 0 0 0,-1 1 0 0 0,1 0 0 0 0,-1-1 1 0 0,1 1-1 0 0,-1 0 0 0 0,1-1 0 0 0,0 1 0 0 0,-1 0 0 0 0,1 0 0 0 0,-1 0 0 0 0,1-1 1 0 0,0 1-1 0 0,-1 0 0 0 0,1 0 0 0 0,26-3 85 0 0,-1 0 1 0 0,1 2 0 0 0,26 2-1 0 0,-4 0 97 0 0,-23 0-56 0 0,46-3 19 0 0,-39-2-135 0 0,34-13-13 0 0,-60 15-4 0 0,-1 0 0 0 0,0 0 1 0 0,1 1-1 0 0,0 0 0 0 0,-1 0 0 0 0,1 1 0 0 0,0-1 0 0 0,-1 2 0 0 0,12 0 1 0 0,16 2-133 0 0,49-2 0 0 0,-23-1-24 0 0,-26 0 121 0 0,9-2 31 0 0,3-9 22 0 0,-35 8 39 0 0,0 0 1 0 0,0 1-1 0 0,1 0 1 0 0,21-1-1 0 0,188 3 823 0 0,-217 0-869 0 0,-1 0 0 0 0,1 0 0 0 0,0 0 0 0 0,-1 0-1 0 0,1-1 1 0 0,0 1 0 0 0,-1-1 0 0 0,4-1 0 0 0,26-6 23 0 0,20-2 1 0 0,99-20-6 0 0,12-4 20 0 0,-142 28-31 0 0,1 2-1 0 0,1 0 0 0 0,-1 1 1 0 0,0 2-1 0 0,32 1 0 0 0,-24 0 7 0 0,36-4 0 0 0,8 0 0 0 0,-68 4-17 0 0,7 1 0 0 0,0-1 0 0 0,-1-1 0 0 0,1 0 0 0 0,0-1 1 0 0,21-6-1 0 0,5-2-27 0 0,-1 1 0 0 0,61-5 0 0 0,-74 11 16 0 0,4 1-75 0 0,43 2 1 0 0,-27 1 8 0 0,-35 0 44 0 0,0 0-1 0 0,0 1 0 0 0,-1 0 1 0 0,1 1-1 0 0,-1 0 0 0 0,13 6 1 0 0,-11-4-9 0 0,1-1 1 0 0,0 0 0 0 0,14 2-1 0 0,154 29-602 0 0,-118-22 419 0 0,113 19-359 0 0,-132-28 452 0 0,-32-4 80 0 0,1 1 0 0 0,0 0 0 0 0,17 5 0 0 0,-21-4 24 0 0,0 0 0 0 0,0 0 1 0 0,0-1-1 0 0,14-1 0 0 0,25 4-74 0 0,70 10-46 0 0,-99-11 163 0 0,-1-1 0 0 0,0-1 0 0 0,36-3 0 0 0,-8 1 31 0 0,-22-1-6 0 0,0 0 1 0 0,31-8-1 0 0,-35 6-19 0 0,0 1-1 0 0,0 0 1 0 0,0 2 0 0 0,24 0-1 0 0,204 14 183 0 0,-86-11 7 0 0,-47-2-153 0 0,-66-1-52 0 0,93-15 1 0 0,-101 10-17 0 0,1 1-1 0 0,1 2 1 0 0,52 2 0 0 0,-46 4-31 0 0,0-2 1 0 0,65-8-1 0 0,93-23-241 0 0,-180 25 221 0 0,-13 3 29 0 0,-3 0 12 0 0,0 0-1 0 0,0 2 1 0 0,16 0-1 0 0,-26 0 26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34.620"/>
    </inkml:context>
    <inkml:brush xml:id="br0">
      <inkml:brushProperty name="width" value="0.05" units="cm"/>
      <inkml:brushProperty name="height" value="0.05" units="cm"/>
    </inkml:brush>
  </inkml:definitions>
  <inkml:trace contextRef="#ctx0" brushRef="#br0">1 68 96 0 0,'7'2'0'0'0,"8"-16"0"0"0,11-16 0 0 0,-22 28 0 0 0,-1-1 0 0 0,0 1 0 0 0,0 0 0 0 0,1 0 0 0 0,-1 0 0 0 0,1 1 0 0 0,0-1 0 0 0,7-1 0 0 0,36-2 0 0 0,2 5 0 0 0,-4 0 0 0 0,7 0 0 0 0,-10-1 0 0 0,0 1 0 0 0,0 3 0 0 0,0 2 0 0 0,0 1 0 0 0,-1 2 0 0 0,44 15 0 0 0,-42-11 0 0 0,0-1 0 0 0,75 8 0 0 0,-47-9 0 0 0,-63-9 0 0 0,3 2 2 0 0,0-1-1 0 0,1 0 1 0 0,-1-1-1 0 0,1 0 1 0 0,-1-1 0 0 0,0-1-1 0 0,1 0 1 0 0,-1 0-1 0 0,21-6 1 0 0,-24 5 15 0 0,0 0 0 0 0,0 0 1 0 0,1 1-1 0 0,-1 0 0 0 0,1 0 0 0 0,-1 1 0 0 0,10 0 1 0 0,64 10 369 0 0,-40-4-115 0 0,140 31 992 0 0,-60-9-389 0 0,-93-23-566 0 0,0-1 1 0 0,38 0-1 0 0,-66-4 212 0 0,-13-17-2 0 0,8 13-431 0 0,3 3 0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35.803"/>
    </inkml:context>
    <inkml:brush xml:id="br0">
      <inkml:brushProperty name="width" value="0.05" units="cm"/>
      <inkml:brushProperty name="height" value="0.05" units="cm"/>
    </inkml:brush>
  </inkml:definitions>
  <inkml:trace contextRef="#ctx0" brushRef="#br0">1 219 96 0 0,'6'-6'0'0'0,"10"-14"0"0"0,-10-1 0 0 0,20-7 0 0 0,33-10 0 0 0,-23 18 0 0 0,1-1 0 0 0,9 3 0 0 0,3-6 0 0 0,4 2 0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38.316"/>
    </inkml:context>
    <inkml:brush xml:id="br0">
      <inkml:brushProperty name="width" value="0.05" units="cm"/>
      <inkml:brushProperty name="height" value="0.05" units="cm"/>
    </inkml:brush>
  </inkml:definitions>
  <inkml:trace contextRef="#ctx0" brushRef="#br0">944 161 96 0 0,'2'0'0'0'0,"0"1"0"0"0,0-1 0 0 0,0 1 0 0 0,0-1 0 0 0,0 0 0 0 0,0 0 0 0 0,0 0 0 0 0,0 0 0 0 0,0 0 0 0 0,3-1 0 0 0,-3 1 0 0 0,0-1 0 0 0,0 1 0 0 0,0-1 0 0 0,0 0 0 0 0,0 0 0 0 0,0 0 0 0 0,-1 0 0 0 0,1 0 0 0 0,0 0 0 0 0,-1 0 0 0 0,1-1 0 0 0,-1 1 0 0 0,1-1 0 0 0,-1 1 0 0 0,1-1 0 0 0,1-2 0 0 0,4-28 0 0 0,-5 19 0 0 0,-2 10 0 0 0,1 0 0 0 0,-1 1 0 0 0,1-1 0 0 0,0 0 0 0 0,0 1 0 0 0,0-1 0 0 0,0 1 0 0 0,0-1 0 0 0,0 1 0 0 0,1 0 0 0 0,-1-1 0 0 0,1 1 0 0 0,3-3 0 0 0,-3 3 0 0 0,1 1 0 0 0,-1 0 0 0 0,0-1 0 0 0,1 1 0 0 0,-1 0 0 0 0,1 1 0 0 0,-1-1 0 0 0,1 0 0 0 0,0 1 0 0 0,-1-1 0 0 0,1 1 0 0 0,4 0 0 0 0,30 2 0 0 0,-13-2 0 0 0,-6 0 0 0 0,-5 0 0 0 0,0 1 0 0 0,0 0 0 0 0,-1-1 0 0 0,0 0 0 0 0,0 0 0 0 0,-5 0 0 0 0,-1 0 0 0 0,1 0 0 0 0,-1 0 0 0 0,-3 0 0 0 0,-6 0 0 0 0,-4 2 0 0 0,-7 4 0 0 0,-9 1 0 0 0,-11-2 0 0 0,-6-4 0 0 0,1-1 0 0 0,1-2 0 0 0,-3-6 0 0 0,-2-2 0 0 0,-3 3 0 0 0,-5 1 0 0 0,-1 0 0 0 0,-2 0 0 0 0,7 4 0 0 0,1 1 0 0 0,-1 3 0 0 0,-84 14 0 0 0,38-2 0 0 0,-123 2 0 0 0,59-10 0 0 0,149-6 0 0 0,3 0 0 0 0,-1 0 0 0 0,1 0 0 0 0,4 3 0 0 0,7-1 0 0 0,30 3 0 0 0,59 2 0 0 0,2 0 0 0 0,-63-3 0 0 0,0-2 0 0 0,0-1 0 0 0,0-2 0 0 0,0-2 0 0 0,-1-1 0 0 0,1-1 0 0 0,62-19 0 0 0,75-24 0 0 0,-150 46 0 0 0,-16 1 0 0 0,0 1 0 0 0,1-1 0 0 0,-1 0 0 0 0,0 0 0 0 0,0-1 0 0 0,0 1 0 0 0,0-1 0 0 0,0 0 0 0 0,8-5 0 0 0,-2 4 0 0 0,1 3 0 0 0,-5 0 0 0 0,-1 0 0 0 0,-3 0 0 0 0,-5 0 0 0 0,-2 0 0 0 0,1 0 0 0 0,-3 0 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42.594"/>
    </inkml:context>
    <inkml:brush xml:id="br0">
      <inkml:brushProperty name="width" value="0.05" units="cm"/>
      <inkml:brushProperty name="height" value="0.05" units="cm"/>
    </inkml:brush>
  </inkml:definitions>
  <inkml:trace contextRef="#ctx0" brushRef="#br0">1 236 96 0 0,'29'-4'0'0'0,"-26"3"0"0"0,0 0 0 0 0,0-1 0 0 0,0 1 0 0 0,0-1 0 0 0,-1 1 0 0 0,1-1 0 0 0,0 0 0 0 0,-1 0 0 0 0,0 0 0 0 0,1-1 0 0 0,-1 1 0 0 0,3-4 0 0 0,-3 2 0 0 0,0-1 0 0 0,0 1 0 0 0,-1-1 0 0 0,1 1 0 0 0,1-10 0 0 0,0 1 0 0 0,-3 11 0 0 0,1 0 0 0 0,-1 0 0 0 0,1-1 0 0 0,0 1 0 0 0,0 0 0 0 0,0 0 0 0 0,0 0 0 0 0,0 0 0 0 0,0 0 0 0 0,0 0 0 0 0,1 0 0 0 0,-1 0 0 0 0,1 0 0 0 0,0 1 0 0 0,-1-1 0 0 0,4-2 0 0 0,0 2 0 0 0,0 0 0 0 0,0 0 0 0 0,1 1 0 0 0,-1-1 0 0 0,0 1 0 0 0,1 0 0 0 0,-1 1 0 0 0,1-1 0 0 0,5 1 0 0 0,64 4 0 0 0,-21-1 0 0 0,88-1 0 0 0,156-5 0 0 0,-235-3 0 0 0,31-1 0 0 0,-59 5 0 0 0,0-1 0 0 0,37-9 0 0 0,28-3 0 0 0,251-33 0 0 0,-296 45 0 0 0,-33 2 0 0 0,41-6 0 0 0,-32 3 0 0 0,-1 1 0 0 0,1 1 0 0 0,0 2 0 0 0,0 1 0 0 0,34 5 0 0 0,-8-1 0 0 0,11 0 15 0 0,78 7 41 0 0,-71-6-24 0 0,135-6 1 0 0,-152-11-33 0 0,-46 8 0 0 0,0 0 0 0 0,0 1 0 0 0,21-1 0 0 0,24 3 0 0 0,-38 0 0 0 0,-7 0 0 0 0,-5 0 0 0 0,0 1 0 0 0,-6 2 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43.341"/>
    </inkml:context>
    <inkml:brush xml:id="br0">
      <inkml:brushProperty name="width" value="0.05" units="cm"/>
      <inkml:brushProperty name="height" value="0.05" units="cm"/>
    </inkml:brush>
  </inkml:definitions>
  <inkml:trace contextRef="#ctx0" brushRef="#br0">0 162 96 0 0,'23'4'0'0'0,"-20"-4"0"0"0,-1-1 0 0 0,1 1 0 0 0,0-1 0 0 0,-1 0 0 0 0,1 0 0 0 0,-1 0 0 0 0,0 0 0 0 0,1 0 0 0 0,-1-1 0 0 0,0 1 0 0 0,3-3 0 0 0,22-25 0 0 0,-25 27 0 0 0,0 0 0 0 0,0 0 0 0 0,1 1 0 0 0,-1-1 0 0 0,1 1 0 0 0,-1-1 0 0 0,1 1 0 0 0,0 0 0 0 0,-1 0 0 0 0,1 0 0 0 0,0 1 0 0 0,4-2 0 0 0,10 2 0 0 0,0-1 0 0 0,21 4 0 0 0,-18-2 0 0 0,-1 0 0 0 0,27-3 0 0 0,10-5 0 0 0,117-11 0 0 0,-138 18 0 0 0,58 7 0 0 0,16 1 0 0 0,-70-7 0 0 0,-3 0 0 0 0,0-2 0 0 0,0-1 0 0 0,43-9 0 0 0,-53 6 0 0 0,0 1 0 0 0,0 2 0 0 0,0 0 0 0 0,1 2 0 0 0,31 3 0 0 0,-40-2 0 0 0,1 0 0 0 0,-1-1 0 0 0,0-2 0 0 0,0 1 0 0 0,1-2 0 0 0,-1 0 0 0 0,-1-2 0 0 0,1 0 0 0 0,-1 0 0 0 0,29-15 0 0 0,-40 19 0 0 0,30-20 0 0 0,-22 13 0 0 0,-7 6 0 0 0,-1 1 0 0 0,1 1 0 0 0,0 0 0 0 0,4 0 1080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7-26T05:07:45.693"/>
    </inkml:context>
    <inkml:brush xml:id="br0">
      <inkml:brushProperty name="width" value="0.05" units="cm"/>
      <inkml:brushProperty name="height" value="0.05" units="cm"/>
    </inkml:brush>
  </inkml:definitions>
  <inkml:trace contextRef="#ctx0" brushRef="#br0">84 107 96 0 0,'-4'-14'0'0'0,"0"2"0"0"0,-1-4 0 0 0,-6-12 0 0 0,-9-4 0 0 0,20 32 0 0 0,0 0 0 0 0,0 0 0 0 0,0-1 0 0 0,0 1 0 0 0,-1 0 0 0 0,1 0 0 0 0,0-1 0 0 0,0 1 0 0 0,0 0 0 0 0,0 0 0 0 0,-1-1 0 0 0,1 1 0 0 0,0 0 0 0 0,0 0 0 0 0,-1 0 0 0 0,1-1 0 0 0,0 1 0 0 0,0 0 0 0 0,-1 0 0 0 0,1 0 0 0 0,0 0 0 0 0,0 0 0 0 0,-1 0 0 0 0,1 0 0 0 0,0 0 0 0 0,-1 0 0 0 0,1 0 0 0 0,0 0 0 0 0,0 0 0 0 0,-1 0 0 0 0,1 0 0 0 0,0 0 0 0 0,-1 0 0 0 0,1 0 0 0 0,0 0 0 0 0,-1 0 0 0 0,-5 7 0 0 0,1 1 0 0 0,3-1 0 0 0,-4-2 0 0 0,4 1 0 0 0,-3 2 0 0 0,1-2 0 0 0,4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7/26/2023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7/26/2023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7/26/2023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7/26/2023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7/26/2023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7/26/2023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94.png"/><Relationship Id="rId18" Type="http://schemas.openxmlformats.org/officeDocument/2006/relationships/customXml" Target="../ink/ink110.xml"/><Relationship Id="rId26" Type="http://schemas.openxmlformats.org/officeDocument/2006/relationships/customXml" Target="../ink/ink114.xml"/><Relationship Id="rId39" Type="http://schemas.openxmlformats.org/officeDocument/2006/relationships/image" Target="../media/image107.png"/><Relationship Id="rId21" Type="http://schemas.openxmlformats.org/officeDocument/2006/relationships/image" Target="../media/image98.png"/><Relationship Id="rId34" Type="http://schemas.openxmlformats.org/officeDocument/2006/relationships/customXml" Target="../ink/ink118.xml"/><Relationship Id="rId7" Type="http://schemas.openxmlformats.org/officeDocument/2006/relationships/image" Target="../media/image18.png"/><Relationship Id="rId12" Type="http://schemas.openxmlformats.org/officeDocument/2006/relationships/customXml" Target="../ink/ink107.xml"/><Relationship Id="rId17" Type="http://schemas.openxmlformats.org/officeDocument/2006/relationships/image" Target="../media/image96.png"/><Relationship Id="rId25" Type="http://schemas.openxmlformats.org/officeDocument/2006/relationships/image" Target="../media/image100.png"/><Relationship Id="rId33" Type="http://schemas.openxmlformats.org/officeDocument/2006/relationships/image" Target="../media/image104.png"/><Relationship Id="rId38" Type="http://schemas.openxmlformats.org/officeDocument/2006/relationships/customXml" Target="../ink/ink120.xml"/><Relationship Id="rId2" Type="http://schemas.openxmlformats.org/officeDocument/2006/relationships/customXml" Target="../ink/ink102.xml"/><Relationship Id="rId16" Type="http://schemas.openxmlformats.org/officeDocument/2006/relationships/customXml" Target="../ink/ink109.xml"/><Relationship Id="rId20" Type="http://schemas.openxmlformats.org/officeDocument/2006/relationships/customXml" Target="../ink/ink111.xml"/><Relationship Id="rId29"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customXml" Target="../ink/ink104.xml"/><Relationship Id="rId11" Type="http://schemas.openxmlformats.org/officeDocument/2006/relationships/image" Target="../media/image93.png"/><Relationship Id="rId24" Type="http://schemas.openxmlformats.org/officeDocument/2006/relationships/customXml" Target="../ink/ink113.xml"/><Relationship Id="rId32" Type="http://schemas.openxmlformats.org/officeDocument/2006/relationships/customXml" Target="../ink/ink117.xml"/><Relationship Id="rId37" Type="http://schemas.openxmlformats.org/officeDocument/2006/relationships/image" Target="../media/image106.png"/><Relationship Id="rId5" Type="http://schemas.openxmlformats.org/officeDocument/2006/relationships/image" Target="../media/image91.png"/><Relationship Id="rId15" Type="http://schemas.openxmlformats.org/officeDocument/2006/relationships/image" Target="../media/image95.png"/><Relationship Id="rId23" Type="http://schemas.openxmlformats.org/officeDocument/2006/relationships/image" Target="../media/image99.png"/><Relationship Id="rId28" Type="http://schemas.openxmlformats.org/officeDocument/2006/relationships/customXml" Target="../ink/ink115.xml"/><Relationship Id="rId36" Type="http://schemas.openxmlformats.org/officeDocument/2006/relationships/customXml" Target="../ink/ink119.xml"/><Relationship Id="rId10" Type="http://schemas.openxmlformats.org/officeDocument/2006/relationships/customXml" Target="../ink/ink106.xml"/><Relationship Id="rId19" Type="http://schemas.openxmlformats.org/officeDocument/2006/relationships/image" Target="../media/image97.png"/><Relationship Id="rId31" Type="http://schemas.openxmlformats.org/officeDocument/2006/relationships/image" Target="../media/image103.png"/><Relationship Id="rId4" Type="http://schemas.openxmlformats.org/officeDocument/2006/relationships/customXml" Target="../ink/ink103.xml"/><Relationship Id="rId9" Type="http://schemas.openxmlformats.org/officeDocument/2006/relationships/image" Target="../media/image92.png"/><Relationship Id="rId14" Type="http://schemas.openxmlformats.org/officeDocument/2006/relationships/customXml" Target="../ink/ink108.xml"/><Relationship Id="rId22" Type="http://schemas.openxmlformats.org/officeDocument/2006/relationships/customXml" Target="../ink/ink112.xml"/><Relationship Id="rId27" Type="http://schemas.openxmlformats.org/officeDocument/2006/relationships/image" Target="../media/image101.png"/><Relationship Id="rId30" Type="http://schemas.openxmlformats.org/officeDocument/2006/relationships/customXml" Target="../ink/ink116.xml"/><Relationship Id="rId35" Type="http://schemas.openxmlformats.org/officeDocument/2006/relationships/image" Target="../media/image105.png"/><Relationship Id="rId8" Type="http://schemas.openxmlformats.org/officeDocument/2006/relationships/customXml" Target="../ink/ink105.xml"/><Relationship Id="rId3" Type="http://schemas.openxmlformats.org/officeDocument/2006/relationships/image" Target="../media/image90.png"/></Relationships>
</file>

<file path=ppt/slides/_rels/slide16.xml.rels><?xml version="1.0" encoding="UTF-8" standalone="yes"?>
<Relationships xmlns="http://schemas.openxmlformats.org/package/2006/relationships"><Relationship Id="rId13" Type="http://schemas.openxmlformats.org/officeDocument/2006/relationships/customXml" Target="../ink/ink126.xml"/><Relationship Id="rId18" Type="http://schemas.openxmlformats.org/officeDocument/2006/relationships/image" Target="../media/image116.png"/><Relationship Id="rId26" Type="http://schemas.openxmlformats.org/officeDocument/2006/relationships/image" Target="../media/image119.png"/><Relationship Id="rId39" Type="http://schemas.openxmlformats.org/officeDocument/2006/relationships/image" Target="../media/image125.png"/><Relationship Id="rId21" Type="http://schemas.openxmlformats.org/officeDocument/2006/relationships/customXml" Target="../ink/ink130.xml"/><Relationship Id="rId34" Type="http://schemas.openxmlformats.org/officeDocument/2006/relationships/image" Target="../media/image123.png"/><Relationship Id="rId42" Type="http://schemas.openxmlformats.org/officeDocument/2006/relationships/customXml" Target="../ink/ink141.xml"/><Relationship Id="rId7" Type="http://schemas.openxmlformats.org/officeDocument/2006/relationships/customXml" Target="../ink/ink123.xml"/><Relationship Id="rId2" Type="http://schemas.openxmlformats.org/officeDocument/2006/relationships/image" Target="../media/image108.png"/><Relationship Id="rId16" Type="http://schemas.openxmlformats.org/officeDocument/2006/relationships/image" Target="../media/image115.png"/><Relationship Id="rId20" Type="http://schemas.openxmlformats.org/officeDocument/2006/relationships/image" Target="../media/image117.png"/><Relationship Id="rId29" Type="http://schemas.openxmlformats.org/officeDocument/2006/relationships/customXml" Target="../ink/ink134.xml"/><Relationship Id="rId41"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125.xml"/><Relationship Id="rId24" Type="http://schemas.openxmlformats.org/officeDocument/2006/relationships/image" Target="../media/image118.png"/><Relationship Id="rId32" Type="http://schemas.openxmlformats.org/officeDocument/2006/relationships/image" Target="../media/image122.png"/><Relationship Id="rId37" Type="http://schemas.openxmlformats.org/officeDocument/2006/relationships/image" Target="../media/image124.png"/><Relationship Id="rId40" Type="http://schemas.openxmlformats.org/officeDocument/2006/relationships/customXml" Target="../ink/ink140.xml"/><Relationship Id="rId5" Type="http://schemas.openxmlformats.org/officeDocument/2006/relationships/customXml" Target="../ink/ink122.xml"/><Relationship Id="rId15" Type="http://schemas.openxmlformats.org/officeDocument/2006/relationships/customXml" Target="../ink/ink127.xml"/><Relationship Id="rId23" Type="http://schemas.openxmlformats.org/officeDocument/2006/relationships/customXml" Target="../ink/ink131.xml"/><Relationship Id="rId28" Type="http://schemas.openxmlformats.org/officeDocument/2006/relationships/image" Target="../media/image120.png"/><Relationship Id="rId36" Type="http://schemas.openxmlformats.org/officeDocument/2006/relationships/customXml" Target="../ink/ink138.xml"/><Relationship Id="rId10" Type="http://schemas.openxmlformats.org/officeDocument/2006/relationships/image" Target="../media/image112.png"/><Relationship Id="rId19" Type="http://schemas.openxmlformats.org/officeDocument/2006/relationships/customXml" Target="../ink/ink129.xml"/><Relationship Id="rId31" Type="http://schemas.openxmlformats.org/officeDocument/2006/relationships/customXml" Target="../ink/ink135.xml"/><Relationship Id="rId4" Type="http://schemas.openxmlformats.org/officeDocument/2006/relationships/image" Target="../media/image109.png"/><Relationship Id="rId9" Type="http://schemas.openxmlformats.org/officeDocument/2006/relationships/customXml" Target="../ink/ink124.xml"/><Relationship Id="rId14" Type="http://schemas.openxmlformats.org/officeDocument/2006/relationships/image" Target="../media/image114.png"/><Relationship Id="rId22" Type="http://schemas.openxmlformats.org/officeDocument/2006/relationships/image" Target="../media/image18.png"/><Relationship Id="rId27" Type="http://schemas.openxmlformats.org/officeDocument/2006/relationships/customXml" Target="../ink/ink133.xml"/><Relationship Id="rId30" Type="http://schemas.openxmlformats.org/officeDocument/2006/relationships/image" Target="../media/image121.png"/><Relationship Id="rId35" Type="http://schemas.openxmlformats.org/officeDocument/2006/relationships/customXml" Target="../ink/ink137.xml"/><Relationship Id="rId43" Type="http://schemas.openxmlformats.org/officeDocument/2006/relationships/image" Target="../media/image15.png"/><Relationship Id="rId8" Type="http://schemas.openxmlformats.org/officeDocument/2006/relationships/image" Target="../media/image111.png"/><Relationship Id="rId3" Type="http://schemas.openxmlformats.org/officeDocument/2006/relationships/customXml" Target="../ink/ink121.xml"/><Relationship Id="rId12" Type="http://schemas.openxmlformats.org/officeDocument/2006/relationships/image" Target="../media/image113.png"/><Relationship Id="rId17" Type="http://schemas.openxmlformats.org/officeDocument/2006/relationships/customXml" Target="../ink/ink128.xml"/><Relationship Id="rId25" Type="http://schemas.openxmlformats.org/officeDocument/2006/relationships/customXml" Target="../ink/ink132.xml"/><Relationship Id="rId33" Type="http://schemas.openxmlformats.org/officeDocument/2006/relationships/customXml" Target="../ink/ink136.xml"/><Relationship Id="rId38" Type="http://schemas.openxmlformats.org/officeDocument/2006/relationships/customXml" Target="../ink/ink13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png"/><Relationship Id="rId42" Type="http://schemas.openxmlformats.org/officeDocument/2006/relationships/customXml" Target="../ink/ink21.xml"/><Relationship Id="rId47" Type="http://schemas.openxmlformats.org/officeDocument/2006/relationships/image" Target="../media/image23.png"/><Relationship Id="rId63" Type="http://schemas.openxmlformats.org/officeDocument/2006/relationships/image" Target="../media/image31.png"/><Relationship Id="rId68" Type="http://schemas.openxmlformats.org/officeDocument/2006/relationships/image" Target="../media/image33.png"/><Relationship Id="rId7" Type="http://schemas.openxmlformats.org/officeDocument/2006/relationships/image" Target="../media/image3.png"/><Relationship Id="rId71" Type="http://schemas.openxmlformats.org/officeDocument/2006/relationships/customXml" Target="../ink/ink36.xml"/><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png"/><Relationship Id="rId11" Type="http://schemas.openxmlformats.org/officeDocument/2006/relationships/image" Target="../media/image5.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png"/><Relationship Id="rId40" Type="http://schemas.openxmlformats.org/officeDocument/2006/relationships/customXml" Target="../ink/ink20.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9.xml"/><Relationship Id="rId66" Type="http://schemas.openxmlformats.org/officeDocument/2006/relationships/image" Target="../media/image32.png"/><Relationship Id="rId5" Type="http://schemas.openxmlformats.org/officeDocument/2006/relationships/image" Target="../media/image2.png"/><Relationship Id="rId61" Type="http://schemas.openxmlformats.org/officeDocument/2006/relationships/image" Target="../media/image30.png"/><Relationship Id="rId19" Type="http://schemas.openxmlformats.org/officeDocument/2006/relationships/image" Target="../media/image9.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customXml" Target="../ink/ink35.xml"/><Relationship Id="rId8" Type="http://schemas.openxmlformats.org/officeDocument/2006/relationships/customXml" Target="../ink/ink4.xml"/><Relationship Id="rId51" Type="http://schemas.openxmlformats.org/officeDocument/2006/relationships/image" Target="../media/image25.png"/><Relationship Id="rId72" Type="http://schemas.openxmlformats.org/officeDocument/2006/relationships/image" Target="../media/image35.png"/><Relationship Id="rId3" Type="http://schemas.openxmlformats.org/officeDocument/2006/relationships/image" Target="../media/image1.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png"/><Relationship Id="rId67" Type="http://schemas.openxmlformats.org/officeDocument/2006/relationships/customXml" Target="../ink/ink34.xml"/><Relationship Id="rId20" Type="http://schemas.openxmlformats.org/officeDocument/2006/relationships/customXml" Target="../ink/ink10.xml"/><Relationship Id="rId41" Type="http://schemas.openxmlformats.org/officeDocument/2006/relationships/image" Target="../media/image20.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png"/><Relationship Id="rId57" Type="http://schemas.openxmlformats.org/officeDocument/2006/relationships/image" Target="../media/image28.png"/><Relationship Id="rId10" Type="http://schemas.openxmlformats.org/officeDocument/2006/relationships/customXml" Target="../ink/ink5.xml"/><Relationship Id="rId31" Type="http://schemas.openxmlformats.org/officeDocument/2006/relationships/image" Target="../media/image15.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customXml" Target="../ink/ink33.xml"/><Relationship Id="rId4" Type="http://schemas.openxmlformats.org/officeDocument/2006/relationships/customXml" Target="../ink/ink2.xml"/><Relationship Id="rId9" Type="http://schemas.openxmlformats.org/officeDocument/2006/relationships/image" Target="../media/image4.png"/><Relationship Id="rId13" Type="http://schemas.openxmlformats.org/officeDocument/2006/relationships/image" Target="../media/image6.png"/><Relationship Id="rId18" Type="http://schemas.openxmlformats.org/officeDocument/2006/relationships/customXml" Target="../ink/ink9.xml"/><Relationship Id="rId39" Type="http://schemas.openxmlformats.org/officeDocument/2006/relationships/image" Target="../media/image19.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customXml" Target="../ink/ink40.xml"/><Relationship Id="rId13" Type="http://schemas.openxmlformats.org/officeDocument/2006/relationships/image" Target="../media/image41.png"/><Relationship Id="rId18" Type="http://schemas.openxmlformats.org/officeDocument/2006/relationships/customXml" Target="../ink/ink45.xml"/><Relationship Id="rId3" Type="http://schemas.openxmlformats.org/officeDocument/2006/relationships/image" Target="../media/image36.png"/><Relationship Id="rId21" Type="http://schemas.openxmlformats.org/officeDocument/2006/relationships/image" Target="../media/image18.png"/><Relationship Id="rId7" Type="http://schemas.openxmlformats.org/officeDocument/2006/relationships/image" Target="../media/image38.png"/><Relationship Id="rId12" Type="http://schemas.openxmlformats.org/officeDocument/2006/relationships/customXml" Target="../ink/ink42.xml"/><Relationship Id="rId17" Type="http://schemas.openxmlformats.org/officeDocument/2006/relationships/image" Target="../media/image43.png"/><Relationship Id="rId2" Type="http://schemas.openxmlformats.org/officeDocument/2006/relationships/customXml" Target="../ink/ink37.xml"/><Relationship Id="rId16" Type="http://schemas.openxmlformats.org/officeDocument/2006/relationships/customXml" Target="../ink/ink44.xml"/><Relationship Id="rId20" Type="http://schemas.openxmlformats.org/officeDocument/2006/relationships/customXml" Target="../ink/ink46.xml"/><Relationship Id="rId1" Type="http://schemas.openxmlformats.org/officeDocument/2006/relationships/slideLayout" Target="../slideLayouts/slideLayout2.xml"/><Relationship Id="rId6" Type="http://schemas.openxmlformats.org/officeDocument/2006/relationships/customXml" Target="../ink/ink39.xml"/><Relationship Id="rId11" Type="http://schemas.openxmlformats.org/officeDocument/2006/relationships/image" Target="../media/image40.png"/><Relationship Id="rId5" Type="http://schemas.openxmlformats.org/officeDocument/2006/relationships/image" Target="../media/image37.png"/><Relationship Id="rId15" Type="http://schemas.openxmlformats.org/officeDocument/2006/relationships/image" Target="../media/image42.png"/><Relationship Id="rId10" Type="http://schemas.openxmlformats.org/officeDocument/2006/relationships/customXml" Target="../ink/ink41.xml"/><Relationship Id="rId19" Type="http://schemas.openxmlformats.org/officeDocument/2006/relationships/image" Target="../media/image44.png"/><Relationship Id="rId4" Type="http://schemas.openxmlformats.org/officeDocument/2006/relationships/customXml" Target="../ink/ink38.xml"/><Relationship Id="rId9" Type="http://schemas.openxmlformats.org/officeDocument/2006/relationships/image" Target="../media/image39.png"/><Relationship Id="rId14" Type="http://schemas.openxmlformats.org/officeDocument/2006/relationships/customXml" Target="../ink/ink43.xml"/></Relationships>
</file>

<file path=ppt/slides/_rels/slide5.xml.rels><?xml version="1.0" encoding="UTF-8" standalone="yes"?>
<Relationships xmlns="http://schemas.openxmlformats.org/package/2006/relationships"><Relationship Id="rId26" Type="http://schemas.openxmlformats.org/officeDocument/2006/relationships/customXml" Target="../ink/ink59.xml"/><Relationship Id="rId21" Type="http://schemas.openxmlformats.org/officeDocument/2006/relationships/image" Target="../media/image18.png"/><Relationship Id="rId42" Type="http://schemas.openxmlformats.org/officeDocument/2006/relationships/image" Target="../media/image61.png"/><Relationship Id="rId47" Type="http://schemas.openxmlformats.org/officeDocument/2006/relationships/customXml" Target="../ink/ink71.xml"/><Relationship Id="rId63" Type="http://schemas.openxmlformats.org/officeDocument/2006/relationships/customXml" Target="../ink/ink79.xml"/><Relationship Id="rId68" Type="http://schemas.openxmlformats.org/officeDocument/2006/relationships/image" Target="../media/image73.png"/><Relationship Id="rId2" Type="http://schemas.openxmlformats.org/officeDocument/2006/relationships/customXml" Target="../ink/ink47.xml"/><Relationship Id="rId16" Type="http://schemas.openxmlformats.org/officeDocument/2006/relationships/customXml" Target="../ink/ink54.xml"/><Relationship Id="rId29" Type="http://schemas.openxmlformats.org/officeDocument/2006/relationships/customXml" Target="../ink/ink61.xml"/><Relationship Id="rId11" Type="http://schemas.openxmlformats.org/officeDocument/2006/relationships/image" Target="../media/image49.png"/><Relationship Id="rId24" Type="http://schemas.openxmlformats.org/officeDocument/2006/relationships/customXml" Target="../ink/ink58.xml"/><Relationship Id="rId32" Type="http://schemas.openxmlformats.org/officeDocument/2006/relationships/image" Target="../media/image57.png"/><Relationship Id="rId37" Type="http://schemas.openxmlformats.org/officeDocument/2006/relationships/image" Target="../media/image59.png"/><Relationship Id="rId40" Type="http://schemas.openxmlformats.org/officeDocument/2006/relationships/customXml" Target="../ink/ink67.xml"/><Relationship Id="rId45" Type="http://schemas.openxmlformats.org/officeDocument/2006/relationships/customXml" Target="../ink/ink70.xml"/><Relationship Id="rId53" Type="http://schemas.openxmlformats.org/officeDocument/2006/relationships/customXml" Target="../ink/ink74.xml"/><Relationship Id="rId58" Type="http://schemas.openxmlformats.org/officeDocument/2006/relationships/image" Target="../media/image68.png"/><Relationship Id="rId66" Type="http://schemas.openxmlformats.org/officeDocument/2006/relationships/image" Target="../media/image72.png"/><Relationship Id="rId74" Type="http://schemas.openxmlformats.org/officeDocument/2006/relationships/image" Target="../media/image76.png"/><Relationship Id="rId5" Type="http://schemas.openxmlformats.org/officeDocument/2006/relationships/image" Target="../media/image46.png"/><Relationship Id="rId61" Type="http://schemas.openxmlformats.org/officeDocument/2006/relationships/customXml" Target="../ink/ink78.xml"/><Relationship Id="rId19" Type="http://schemas.openxmlformats.org/officeDocument/2006/relationships/image" Target="../media/image53.png"/><Relationship Id="rId14" Type="http://schemas.openxmlformats.org/officeDocument/2006/relationships/customXml" Target="../ink/ink53.xml"/><Relationship Id="rId22" Type="http://schemas.openxmlformats.org/officeDocument/2006/relationships/customXml" Target="../ink/ink57.xml"/><Relationship Id="rId27" Type="http://schemas.openxmlformats.org/officeDocument/2006/relationships/customXml" Target="../ink/ink60.xml"/><Relationship Id="rId30" Type="http://schemas.openxmlformats.org/officeDocument/2006/relationships/image" Target="../media/image56.png"/><Relationship Id="rId35" Type="http://schemas.openxmlformats.org/officeDocument/2006/relationships/image" Target="../media/image58.png"/><Relationship Id="rId43" Type="http://schemas.openxmlformats.org/officeDocument/2006/relationships/customXml" Target="../ink/ink69.xml"/><Relationship Id="rId48" Type="http://schemas.openxmlformats.org/officeDocument/2006/relationships/image" Target="../media/image64.png"/><Relationship Id="rId56" Type="http://schemas.openxmlformats.org/officeDocument/2006/relationships/image" Target="../media/image30.png"/><Relationship Id="rId64" Type="http://schemas.openxmlformats.org/officeDocument/2006/relationships/image" Target="../media/image71.png"/><Relationship Id="rId69" Type="http://schemas.openxmlformats.org/officeDocument/2006/relationships/customXml" Target="../ink/ink82.xml"/><Relationship Id="rId8" Type="http://schemas.openxmlformats.org/officeDocument/2006/relationships/customXml" Target="../ink/ink50.xml"/><Relationship Id="rId51" Type="http://schemas.openxmlformats.org/officeDocument/2006/relationships/customXml" Target="../ink/ink73.xml"/><Relationship Id="rId72" Type="http://schemas.openxmlformats.org/officeDocument/2006/relationships/image" Target="../media/image75.png"/><Relationship Id="rId3" Type="http://schemas.openxmlformats.org/officeDocument/2006/relationships/image" Target="../media/image45.png"/><Relationship Id="rId12" Type="http://schemas.openxmlformats.org/officeDocument/2006/relationships/customXml" Target="../ink/ink52.xml"/><Relationship Id="rId17" Type="http://schemas.openxmlformats.org/officeDocument/2006/relationships/image" Target="../media/image52.png"/><Relationship Id="rId25" Type="http://schemas.openxmlformats.org/officeDocument/2006/relationships/image" Target="../media/image15.png"/><Relationship Id="rId33" Type="http://schemas.openxmlformats.org/officeDocument/2006/relationships/customXml" Target="../ink/ink63.xml"/><Relationship Id="rId38" Type="http://schemas.openxmlformats.org/officeDocument/2006/relationships/customXml" Target="../ink/ink66.xml"/><Relationship Id="rId46" Type="http://schemas.openxmlformats.org/officeDocument/2006/relationships/image" Target="../media/image63.png"/><Relationship Id="rId59" Type="http://schemas.openxmlformats.org/officeDocument/2006/relationships/customXml" Target="../ink/ink77.xml"/><Relationship Id="rId67" Type="http://schemas.openxmlformats.org/officeDocument/2006/relationships/customXml" Target="../ink/ink81.xml"/><Relationship Id="rId20" Type="http://schemas.openxmlformats.org/officeDocument/2006/relationships/customXml" Target="../ink/ink56.xml"/><Relationship Id="rId41" Type="http://schemas.openxmlformats.org/officeDocument/2006/relationships/customXml" Target="../ink/ink68.xml"/><Relationship Id="rId54" Type="http://schemas.openxmlformats.org/officeDocument/2006/relationships/image" Target="../media/image67.png"/><Relationship Id="rId62" Type="http://schemas.openxmlformats.org/officeDocument/2006/relationships/image" Target="../media/image70.png"/><Relationship Id="rId70" Type="http://schemas.openxmlformats.org/officeDocument/2006/relationships/image" Target="../media/image74.png"/><Relationship Id="rId75" Type="http://schemas.openxmlformats.org/officeDocument/2006/relationships/customXml" Target="../ink/ink85.xml"/><Relationship Id="rId1" Type="http://schemas.openxmlformats.org/officeDocument/2006/relationships/slideLayout" Target="../slideLayouts/slideLayout2.xml"/><Relationship Id="rId6" Type="http://schemas.openxmlformats.org/officeDocument/2006/relationships/customXml" Target="../ink/ink49.xml"/><Relationship Id="rId15" Type="http://schemas.openxmlformats.org/officeDocument/2006/relationships/image" Target="../media/image51.png"/><Relationship Id="rId23" Type="http://schemas.openxmlformats.org/officeDocument/2006/relationships/image" Target="../media/image54.png"/><Relationship Id="rId28" Type="http://schemas.openxmlformats.org/officeDocument/2006/relationships/image" Target="../media/image55.png"/><Relationship Id="rId36" Type="http://schemas.openxmlformats.org/officeDocument/2006/relationships/customXml" Target="../ink/ink65.xml"/><Relationship Id="rId49" Type="http://schemas.openxmlformats.org/officeDocument/2006/relationships/customXml" Target="../ink/ink72.xml"/><Relationship Id="rId57" Type="http://schemas.openxmlformats.org/officeDocument/2006/relationships/customXml" Target="../ink/ink76.xml"/><Relationship Id="rId10" Type="http://schemas.openxmlformats.org/officeDocument/2006/relationships/customXml" Target="../ink/ink51.xml"/><Relationship Id="rId31" Type="http://schemas.openxmlformats.org/officeDocument/2006/relationships/customXml" Target="../ink/ink62.xml"/><Relationship Id="rId44" Type="http://schemas.openxmlformats.org/officeDocument/2006/relationships/image" Target="../media/image62.png"/><Relationship Id="rId52" Type="http://schemas.openxmlformats.org/officeDocument/2006/relationships/image" Target="../media/image66.png"/><Relationship Id="rId60" Type="http://schemas.openxmlformats.org/officeDocument/2006/relationships/image" Target="../media/image69.png"/><Relationship Id="rId65" Type="http://schemas.openxmlformats.org/officeDocument/2006/relationships/customXml" Target="../ink/ink80.xml"/><Relationship Id="rId73" Type="http://schemas.openxmlformats.org/officeDocument/2006/relationships/customXml" Target="../ink/ink84.xml"/><Relationship Id="rId4" Type="http://schemas.openxmlformats.org/officeDocument/2006/relationships/customXml" Target="../ink/ink48.xml"/><Relationship Id="rId9" Type="http://schemas.openxmlformats.org/officeDocument/2006/relationships/image" Target="../media/image48.png"/><Relationship Id="rId13" Type="http://schemas.openxmlformats.org/officeDocument/2006/relationships/image" Target="../media/image50.png"/><Relationship Id="rId18" Type="http://schemas.openxmlformats.org/officeDocument/2006/relationships/customXml" Target="../ink/ink55.xml"/><Relationship Id="rId39" Type="http://schemas.openxmlformats.org/officeDocument/2006/relationships/image" Target="../media/image60.png"/><Relationship Id="rId34" Type="http://schemas.openxmlformats.org/officeDocument/2006/relationships/customXml" Target="../ink/ink64.xml"/><Relationship Id="rId50" Type="http://schemas.openxmlformats.org/officeDocument/2006/relationships/image" Target="../media/image65.png"/><Relationship Id="rId55" Type="http://schemas.openxmlformats.org/officeDocument/2006/relationships/customXml" Target="../ink/ink75.xml"/><Relationship Id="rId7" Type="http://schemas.openxmlformats.org/officeDocument/2006/relationships/image" Target="../media/image47.png"/><Relationship Id="rId71" Type="http://schemas.openxmlformats.org/officeDocument/2006/relationships/customXml" Target="../ink/ink8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18.png"/><Relationship Id="rId2" Type="http://schemas.openxmlformats.org/officeDocument/2006/relationships/customXml" Target="../ink/ink86.xml"/><Relationship Id="rId1" Type="http://schemas.openxmlformats.org/officeDocument/2006/relationships/slideLayout" Target="../slideLayouts/slideLayout2.xml"/><Relationship Id="rId6" Type="http://schemas.openxmlformats.org/officeDocument/2006/relationships/customXml" Target="../ink/ink88.xml"/><Relationship Id="rId5" Type="http://schemas.openxmlformats.org/officeDocument/2006/relationships/image" Target="../media/image78.png"/><Relationship Id="rId4" Type="http://schemas.openxmlformats.org/officeDocument/2006/relationships/customXml" Target="../ink/ink87.xml"/></Relationships>
</file>

<file path=ppt/slides/_rels/slide8.xml.rels><?xml version="1.0" encoding="UTF-8" standalone="yes"?>
<Relationships xmlns="http://schemas.openxmlformats.org/package/2006/relationships"><Relationship Id="rId8" Type="http://schemas.openxmlformats.org/officeDocument/2006/relationships/customXml" Target="../ink/ink92.xml"/><Relationship Id="rId13" Type="http://schemas.openxmlformats.org/officeDocument/2006/relationships/customXml" Target="../ink/ink95.xml"/><Relationship Id="rId18" Type="http://schemas.openxmlformats.org/officeDocument/2006/relationships/image" Target="../media/image85.png"/><Relationship Id="rId26" Type="http://schemas.openxmlformats.org/officeDocument/2006/relationships/image" Target="../media/image89.png"/><Relationship Id="rId3" Type="http://schemas.openxmlformats.org/officeDocument/2006/relationships/image" Target="../media/image18.png"/><Relationship Id="rId21" Type="http://schemas.openxmlformats.org/officeDocument/2006/relationships/customXml" Target="../ink/ink99.xml"/><Relationship Id="rId7" Type="http://schemas.openxmlformats.org/officeDocument/2006/relationships/image" Target="../media/image80.png"/><Relationship Id="rId12" Type="http://schemas.openxmlformats.org/officeDocument/2006/relationships/image" Target="../media/image82.png"/><Relationship Id="rId17" Type="http://schemas.openxmlformats.org/officeDocument/2006/relationships/customXml" Target="../ink/ink97.xml"/><Relationship Id="rId25" Type="http://schemas.openxmlformats.org/officeDocument/2006/relationships/customXml" Target="../ink/ink101.xml"/><Relationship Id="rId2" Type="http://schemas.openxmlformats.org/officeDocument/2006/relationships/customXml" Target="../ink/ink89.xml"/><Relationship Id="rId16" Type="http://schemas.openxmlformats.org/officeDocument/2006/relationships/image" Target="../media/image84.png"/><Relationship Id="rId20"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customXml" Target="../ink/ink91.xml"/><Relationship Id="rId11" Type="http://schemas.openxmlformats.org/officeDocument/2006/relationships/customXml" Target="../ink/ink94.xml"/><Relationship Id="rId24" Type="http://schemas.openxmlformats.org/officeDocument/2006/relationships/image" Target="../media/image88.png"/><Relationship Id="rId5" Type="http://schemas.openxmlformats.org/officeDocument/2006/relationships/image" Target="../media/image79.png"/><Relationship Id="rId15" Type="http://schemas.openxmlformats.org/officeDocument/2006/relationships/customXml" Target="../ink/ink96.xml"/><Relationship Id="rId23" Type="http://schemas.openxmlformats.org/officeDocument/2006/relationships/customXml" Target="../ink/ink100.xml"/><Relationship Id="rId10" Type="http://schemas.openxmlformats.org/officeDocument/2006/relationships/image" Target="../media/image81.png"/><Relationship Id="rId19" Type="http://schemas.openxmlformats.org/officeDocument/2006/relationships/customXml" Target="../ink/ink98.xml"/><Relationship Id="rId4" Type="http://schemas.openxmlformats.org/officeDocument/2006/relationships/customXml" Target="../ink/ink90.xml"/><Relationship Id="rId9" Type="http://schemas.openxmlformats.org/officeDocument/2006/relationships/customXml" Target="../ink/ink93.xml"/><Relationship Id="rId14" Type="http://schemas.openxmlformats.org/officeDocument/2006/relationships/image" Target="../media/image83.png"/><Relationship Id="rId22" Type="http://schemas.openxmlformats.org/officeDocument/2006/relationships/image" Target="../media/image8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016215" y="4732158"/>
            <a:ext cx="3362102" cy="1127953"/>
          </a:xfrm>
        </p:spPr>
        <p:txBody>
          <a:bodyPr/>
          <a:lstStyle/>
          <a:p>
            <a:r>
              <a:rPr lang="en-US" dirty="0"/>
              <a:t>Saroj Kumar Jha</a:t>
            </a:r>
          </a:p>
          <a:p>
            <a:pPr algn="ctr"/>
            <a:r>
              <a:rPr lang="en-IN" sz="2400" b="0" i="1" dirty="0">
                <a:solidFill>
                  <a:srgbClr val="0070C0"/>
                </a:solidFill>
                <a:effectLst/>
                <a:highlight>
                  <a:srgbClr val="FFFF00"/>
                </a:highlight>
                <a:latin typeface="Roboto" panose="02000000000000000000" pitchFamily="2" charset="0"/>
              </a:rPr>
              <a:t>Saroj Codes</a:t>
            </a:r>
            <a:endParaRPr lang="en-US" sz="2400" i="1" dirty="0">
              <a:solidFill>
                <a:srgbClr val="0070C0"/>
              </a:solidFill>
              <a:highlight>
                <a:srgbClr val="FFFF00"/>
              </a:highlight>
            </a:endParaRPr>
          </a:p>
        </p:txBody>
      </p:sp>
      <p:sp>
        <p:nvSpPr>
          <p:cNvPr id="7" name="Title 1">
            <a:extLst>
              <a:ext uri="{FF2B5EF4-FFF2-40B4-BE49-F238E27FC236}">
                <a16:creationId xmlns:a16="http://schemas.microsoft.com/office/drawing/2014/main" id="{6BEC874E-757D-1AB8-5707-D0481A4F62E2}"/>
              </a:ext>
            </a:extLst>
          </p:cNvPr>
          <p:cNvSpPr txBox="1">
            <a:spLocks/>
          </p:cNvSpPr>
          <p:nvPr/>
        </p:nvSpPr>
        <p:spPr>
          <a:xfrm>
            <a:off x="7018351" y="6197944"/>
            <a:ext cx="3901441" cy="5246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nSpc>
                <a:spcPct val="100000"/>
              </a:lnSpc>
              <a:spcBef>
                <a:spcPts val="0"/>
              </a:spcBef>
            </a:pPr>
            <a:r>
              <a:rPr lang="en-US" sz="4000" dirty="0">
                <a:solidFill>
                  <a:srgbClr val="FFC000"/>
                </a:solidFill>
              </a:rPr>
              <a:t>Please </a:t>
            </a:r>
            <a:r>
              <a:rPr lang="en-US" sz="4000" dirty="0">
                <a:solidFill>
                  <a:srgbClr val="00B050"/>
                </a:solidFill>
              </a:rPr>
              <a:t>subscribe</a:t>
            </a:r>
          </a:p>
        </p:txBody>
      </p:sp>
      <p:sp>
        <p:nvSpPr>
          <p:cNvPr id="19" name="Rectangle 18">
            <a:extLst>
              <a:ext uri="{FF2B5EF4-FFF2-40B4-BE49-F238E27FC236}">
                <a16:creationId xmlns:a16="http://schemas.microsoft.com/office/drawing/2014/main" id="{35CBED4F-317B-D550-A921-3230C5824C9F}"/>
              </a:ext>
            </a:extLst>
          </p:cNvPr>
          <p:cNvSpPr/>
          <p:nvPr/>
        </p:nvSpPr>
        <p:spPr>
          <a:xfrm>
            <a:off x="1123282" y="-17774"/>
            <a:ext cx="979651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Python Class 11 Series</a:t>
            </a:r>
          </a:p>
        </p:txBody>
      </p:sp>
      <p:sp>
        <p:nvSpPr>
          <p:cNvPr id="20" name="Rectangle 19">
            <a:extLst>
              <a:ext uri="{FF2B5EF4-FFF2-40B4-BE49-F238E27FC236}">
                <a16:creationId xmlns:a16="http://schemas.microsoft.com/office/drawing/2014/main" id="{E7762FA3-4061-0F15-0CBE-124B11DF3BCC}"/>
              </a:ext>
            </a:extLst>
          </p:cNvPr>
          <p:cNvSpPr/>
          <p:nvPr/>
        </p:nvSpPr>
        <p:spPr>
          <a:xfrm>
            <a:off x="1912020" y="1572361"/>
            <a:ext cx="6539162"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Unit 1: Boolean logic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8B788A4-AAF0-D214-8365-7D94229826F1}"/>
              </a:ext>
            </a:extLst>
          </p:cNvPr>
          <p:cNvGraphicFramePr>
            <a:graphicFrameLocks noGrp="1"/>
          </p:cNvGraphicFramePr>
          <p:nvPr>
            <p:ph idx="1"/>
            <p:extLst>
              <p:ext uri="{D42A27DB-BD31-4B8C-83A1-F6EECF244321}">
                <p14:modId xmlns:p14="http://schemas.microsoft.com/office/powerpoint/2010/main" val="272827034"/>
              </p:ext>
            </p:extLst>
          </p:nvPr>
        </p:nvGraphicFramePr>
        <p:xfrm>
          <a:off x="2286243" y="1734709"/>
          <a:ext cx="5674980" cy="1828800"/>
        </p:xfrm>
        <a:graphic>
          <a:graphicData uri="http://schemas.openxmlformats.org/drawingml/2006/table">
            <a:tbl>
              <a:tblPr firstRow="1" bandRow="1">
                <a:tableStyleId>{5C22544A-7EE6-4342-B048-85BDC9FD1C3A}</a:tableStyleId>
              </a:tblPr>
              <a:tblGrid>
                <a:gridCol w="1891660">
                  <a:extLst>
                    <a:ext uri="{9D8B030D-6E8A-4147-A177-3AD203B41FA5}">
                      <a16:colId xmlns:a16="http://schemas.microsoft.com/office/drawing/2014/main" val="1981970869"/>
                    </a:ext>
                  </a:extLst>
                </a:gridCol>
                <a:gridCol w="1891660">
                  <a:extLst>
                    <a:ext uri="{9D8B030D-6E8A-4147-A177-3AD203B41FA5}">
                      <a16:colId xmlns:a16="http://schemas.microsoft.com/office/drawing/2014/main" val="1900457794"/>
                    </a:ext>
                  </a:extLst>
                </a:gridCol>
                <a:gridCol w="1891660">
                  <a:extLst>
                    <a:ext uri="{9D8B030D-6E8A-4147-A177-3AD203B41FA5}">
                      <a16:colId xmlns:a16="http://schemas.microsoft.com/office/drawing/2014/main" val="821149275"/>
                    </a:ext>
                  </a:extLst>
                </a:gridCol>
              </a:tblGrid>
              <a:tr h="307527">
                <a:tc>
                  <a:txBody>
                    <a:bodyPr/>
                    <a:lstStyle/>
                    <a:p>
                      <a:pPr fontAlgn="b"/>
                      <a:r>
                        <a:rPr lang="en-IN" b="1" dirty="0">
                          <a:effectLst/>
                        </a:rPr>
                        <a:t>Input A</a:t>
                      </a:r>
                    </a:p>
                  </a:txBody>
                  <a:tcPr anchor="b"/>
                </a:tc>
                <a:tc>
                  <a:txBody>
                    <a:bodyPr/>
                    <a:lstStyle/>
                    <a:p>
                      <a:pPr fontAlgn="b"/>
                      <a:r>
                        <a:rPr lang="en-IN" b="1">
                          <a:effectLst/>
                        </a:rPr>
                        <a:t>Input B</a:t>
                      </a:r>
                    </a:p>
                  </a:txBody>
                  <a:tcPr anchor="b"/>
                </a:tc>
                <a:tc>
                  <a:txBody>
                    <a:bodyPr/>
                    <a:lstStyle/>
                    <a:p>
                      <a:pPr fontAlgn="b"/>
                      <a:r>
                        <a:rPr lang="en-IN" b="1" dirty="0">
                          <a:effectLst/>
                        </a:rPr>
                        <a:t>Output</a:t>
                      </a:r>
                    </a:p>
                  </a:txBody>
                  <a:tcPr anchor="b"/>
                </a:tc>
                <a:extLst>
                  <a:ext uri="{0D108BD9-81ED-4DB2-BD59-A6C34878D82A}">
                    <a16:rowId xmlns:a16="http://schemas.microsoft.com/office/drawing/2014/main" val="3198426939"/>
                  </a:ext>
                </a:extLst>
              </a:tr>
              <a:tr h="307527">
                <a:tc>
                  <a:txBody>
                    <a:bodyPr/>
                    <a:lstStyle/>
                    <a:p>
                      <a:pPr fontAlgn="base"/>
                      <a:r>
                        <a:rPr lang="en-IN">
                          <a:effectLst/>
                        </a:rPr>
                        <a:t>0</a:t>
                      </a:r>
                    </a:p>
                  </a:txBody>
                  <a:tcPr anchor="ctr"/>
                </a:tc>
                <a:tc>
                  <a:txBody>
                    <a:bodyPr/>
                    <a:lstStyle/>
                    <a:p>
                      <a:pPr fontAlgn="base"/>
                      <a:r>
                        <a:rPr lang="en-IN">
                          <a:effectLst/>
                        </a:rPr>
                        <a:t>0</a:t>
                      </a:r>
                    </a:p>
                  </a:txBody>
                  <a:tcPr anchor="ctr"/>
                </a:tc>
                <a:tc>
                  <a:txBody>
                    <a:bodyPr/>
                    <a:lstStyle/>
                    <a:p>
                      <a:pPr fontAlgn="base"/>
                      <a:r>
                        <a:rPr lang="en-IN">
                          <a:effectLst/>
                        </a:rPr>
                        <a:t>0</a:t>
                      </a:r>
                    </a:p>
                  </a:txBody>
                  <a:tcPr anchor="ctr"/>
                </a:tc>
                <a:extLst>
                  <a:ext uri="{0D108BD9-81ED-4DB2-BD59-A6C34878D82A}">
                    <a16:rowId xmlns:a16="http://schemas.microsoft.com/office/drawing/2014/main" val="3589670183"/>
                  </a:ext>
                </a:extLst>
              </a:tr>
              <a:tr h="307527">
                <a:tc>
                  <a:txBody>
                    <a:bodyPr/>
                    <a:lstStyle/>
                    <a:p>
                      <a:pPr fontAlgn="base"/>
                      <a:r>
                        <a:rPr lang="en-IN">
                          <a:effectLst/>
                        </a:rPr>
                        <a:t>0</a:t>
                      </a:r>
                    </a:p>
                  </a:txBody>
                  <a:tcPr anchor="ctr"/>
                </a:tc>
                <a:tc>
                  <a:txBody>
                    <a:bodyPr/>
                    <a:lstStyle/>
                    <a:p>
                      <a:pPr fontAlgn="base"/>
                      <a:r>
                        <a:rPr lang="en-IN">
                          <a:effectLst/>
                        </a:rPr>
                        <a:t>1</a:t>
                      </a:r>
                    </a:p>
                  </a:txBody>
                  <a:tcPr anchor="ctr"/>
                </a:tc>
                <a:tc>
                  <a:txBody>
                    <a:bodyPr/>
                    <a:lstStyle/>
                    <a:p>
                      <a:pPr fontAlgn="base"/>
                      <a:r>
                        <a:rPr lang="en-IN">
                          <a:effectLst/>
                        </a:rPr>
                        <a:t>0</a:t>
                      </a:r>
                    </a:p>
                  </a:txBody>
                  <a:tcPr anchor="ctr"/>
                </a:tc>
                <a:extLst>
                  <a:ext uri="{0D108BD9-81ED-4DB2-BD59-A6C34878D82A}">
                    <a16:rowId xmlns:a16="http://schemas.microsoft.com/office/drawing/2014/main" val="990698217"/>
                  </a:ext>
                </a:extLst>
              </a:tr>
              <a:tr h="307527">
                <a:tc>
                  <a:txBody>
                    <a:bodyPr/>
                    <a:lstStyle/>
                    <a:p>
                      <a:pPr fontAlgn="base"/>
                      <a:r>
                        <a:rPr lang="en-IN">
                          <a:effectLst/>
                        </a:rPr>
                        <a:t>1</a:t>
                      </a:r>
                    </a:p>
                  </a:txBody>
                  <a:tcPr anchor="ctr"/>
                </a:tc>
                <a:tc>
                  <a:txBody>
                    <a:bodyPr/>
                    <a:lstStyle/>
                    <a:p>
                      <a:pPr fontAlgn="base"/>
                      <a:r>
                        <a:rPr lang="en-IN">
                          <a:effectLst/>
                        </a:rPr>
                        <a:t>0</a:t>
                      </a:r>
                    </a:p>
                  </a:txBody>
                  <a:tcPr anchor="ctr"/>
                </a:tc>
                <a:tc>
                  <a:txBody>
                    <a:bodyPr/>
                    <a:lstStyle/>
                    <a:p>
                      <a:pPr fontAlgn="base"/>
                      <a:r>
                        <a:rPr lang="en-IN">
                          <a:effectLst/>
                        </a:rPr>
                        <a:t>0</a:t>
                      </a:r>
                    </a:p>
                  </a:txBody>
                  <a:tcPr anchor="ctr"/>
                </a:tc>
                <a:extLst>
                  <a:ext uri="{0D108BD9-81ED-4DB2-BD59-A6C34878D82A}">
                    <a16:rowId xmlns:a16="http://schemas.microsoft.com/office/drawing/2014/main" val="1878881994"/>
                  </a:ext>
                </a:extLst>
              </a:tr>
              <a:tr h="307527">
                <a:tc>
                  <a:txBody>
                    <a:bodyPr/>
                    <a:lstStyle/>
                    <a:p>
                      <a:pPr fontAlgn="base"/>
                      <a:r>
                        <a:rPr lang="en-IN">
                          <a:effectLst/>
                        </a:rPr>
                        <a:t>1</a:t>
                      </a:r>
                    </a:p>
                  </a:txBody>
                  <a:tcPr anchor="ctr"/>
                </a:tc>
                <a:tc>
                  <a:txBody>
                    <a:bodyPr/>
                    <a:lstStyle/>
                    <a:p>
                      <a:pPr fontAlgn="base"/>
                      <a:r>
                        <a:rPr lang="en-IN">
                          <a:effectLst/>
                        </a:rPr>
                        <a:t>1</a:t>
                      </a:r>
                    </a:p>
                  </a:txBody>
                  <a:tcPr anchor="ctr"/>
                </a:tc>
                <a:tc>
                  <a:txBody>
                    <a:bodyPr/>
                    <a:lstStyle/>
                    <a:p>
                      <a:pPr fontAlgn="base"/>
                      <a:r>
                        <a:rPr lang="en-IN" dirty="0">
                          <a:effectLst/>
                        </a:rPr>
                        <a:t>1</a:t>
                      </a:r>
                    </a:p>
                  </a:txBody>
                  <a:tcPr anchor="ctr"/>
                </a:tc>
                <a:extLst>
                  <a:ext uri="{0D108BD9-81ED-4DB2-BD59-A6C34878D82A}">
                    <a16:rowId xmlns:a16="http://schemas.microsoft.com/office/drawing/2014/main" val="1020274327"/>
                  </a:ext>
                </a:extLst>
              </a:tr>
            </a:tbl>
          </a:graphicData>
        </a:graphic>
      </p:graphicFrame>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51724" y="87443"/>
            <a:ext cx="8742782" cy="461665"/>
          </a:xfrm>
          <a:prstGeom prst="rect">
            <a:avLst/>
          </a:prstGeom>
          <a:noFill/>
        </p:spPr>
        <p:txBody>
          <a:bodyPr wrap="square">
            <a:spAutoFit/>
          </a:bodyPr>
          <a:lstStyle/>
          <a:p>
            <a:pPr algn="ctr"/>
            <a:r>
              <a:rPr lang="en-US" sz="2400" b="1" i="0" dirty="0">
                <a:solidFill>
                  <a:schemeClr val="accent1"/>
                </a:solidFill>
                <a:effectLst/>
                <a:latin typeface="Söhne"/>
              </a:rPr>
              <a:t>Let's go through an example of a truth table for a logical function</a:t>
            </a:r>
          </a:p>
        </p:txBody>
      </p:sp>
      <p:sp>
        <p:nvSpPr>
          <p:cNvPr id="11" name="TextBox 10">
            <a:extLst>
              <a:ext uri="{FF2B5EF4-FFF2-40B4-BE49-F238E27FC236}">
                <a16:creationId xmlns:a16="http://schemas.microsoft.com/office/drawing/2014/main" id="{5548CDF0-E900-C623-9FA6-DE51DB900A3C}"/>
              </a:ext>
            </a:extLst>
          </p:cNvPr>
          <p:cNvSpPr txBox="1"/>
          <p:nvPr/>
        </p:nvSpPr>
        <p:spPr>
          <a:xfrm>
            <a:off x="989823" y="719046"/>
            <a:ext cx="9749712" cy="1015663"/>
          </a:xfrm>
          <a:prstGeom prst="rect">
            <a:avLst/>
          </a:prstGeom>
          <a:noFill/>
        </p:spPr>
        <p:txBody>
          <a:bodyPr wrap="square">
            <a:spAutoFit/>
          </a:bodyPr>
          <a:lstStyle/>
          <a:p>
            <a:pPr algn="l"/>
            <a:r>
              <a:rPr lang="en-US" sz="2000" b="1" i="0" dirty="0">
                <a:solidFill>
                  <a:srgbClr val="374151"/>
                </a:solidFill>
                <a:effectLst/>
                <a:latin typeface="Söhne"/>
              </a:rPr>
              <a:t>The </a:t>
            </a:r>
            <a:r>
              <a:rPr lang="en-US" sz="2000" b="1" i="0" dirty="0">
                <a:solidFill>
                  <a:schemeClr val="accent1"/>
                </a:solidFill>
                <a:effectLst/>
                <a:latin typeface="Söhne"/>
              </a:rPr>
              <a:t>AND</a:t>
            </a:r>
            <a:r>
              <a:rPr lang="en-US" sz="2000" b="1" i="0" dirty="0">
                <a:solidFill>
                  <a:srgbClr val="374151"/>
                </a:solidFill>
                <a:effectLst/>
                <a:latin typeface="Söhne"/>
              </a:rPr>
              <a:t> operator takes two binary inputs and produces a binary output. The output is True (1) only if both inputs are True (1); otherwise, the output is False (0).</a:t>
            </a:r>
          </a:p>
          <a:p>
            <a:pPr marL="342900" indent="-342900" algn="l">
              <a:buFont typeface="Arial" panose="020B0604020202020204" pitchFamily="34" charset="0"/>
              <a:buChar char="•"/>
            </a:pPr>
            <a:r>
              <a:rPr lang="en-US" sz="2000" b="1" i="0" dirty="0">
                <a:solidFill>
                  <a:srgbClr val="374151"/>
                </a:solidFill>
                <a:effectLst/>
                <a:latin typeface="Söhne"/>
              </a:rPr>
              <a:t>Here's the truth table for the </a:t>
            </a:r>
            <a:r>
              <a:rPr lang="en-US" sz="2000" b="1" i="0" dirty="0">
                <a:solidFill>
                  <a:schemeClr val="accent1"/>
                </a:solidFill>
                <a:effectLst/>
                <a:latin typeface="Söhne"/>
              </a:rPr>
              <a:t>AND</a:t>
            </a:r>
            <a:r>
              <a:rPr lang="en-US" sz="2000" b="1" i="0" dirty="0">
                <a:solidFill>
                  <a:srgbClr val="374151"/>
                </a:solidFill>
                <a:effectLst/>
                <a:latin typeface="Söhne"/>
              </a:rPr>
              <a:t> operator:</a:t>
            </a:r>
          </a:p>
        </p:txBody>
      </p:sp>
      <p:sp>
        <p:nvSpPr>
          <p:cNvPr id="13" name="TextBox 12">
            <a:extLst>
              <a:ext uri="{FF2B5EF4-FFF2-40B4-BE49-F238E27FC236}">
                <a16:creationId xmlns:a16="http://schemas.microsoft.com/office/drawing/2014/main" id="{041C9A8E-4040-4D6B-FA85-6F05E326E92B}"/>
              </a:ext>
            </a:extLst>
          </p:cNvPr>
          <p:cNvSpPr txBox="1"/>
          <p:nvPr/>
        </p:nvSpPr>
        <p:spPr>
          <a:xfrm>
            <a:off x="669472" y="3674430"/>
            <a:ext cx="11001568" cy="2246769"/>
          </a:xfrm>
          <a:prstGeom prst="rect">
            <a:avLst/>
          </a:prstGeom>
          <a:noFill/>
        </p:spPr>
        <p:txBody>
          <a:bodyPr wrap="square">
            <a:spAutoFit/>
          </a:bodyPr>
          <a:lstStyle/>
          <a:p>
            <a:pPr algn="l"/>
            <a:r>
              <a:rPr lang="en-US" sz="2000" b="1" i="0" dirty="0">
                <a:solidFill>
                  <a:srgbClr val="374151"/>
                </a:solidFill>
                <a:effectLst/>
                <a:latin typeface="Söhne"/>
              </a:rPr>
              <a:t>Let's analyze the truth table row by row:</a:t>
            </a:r>
          </a:p>
          <a:p>
            <a:pPr lvl="1">
              <a:buFont typeface="+mj-lt"/>
              <a:buAutoNum type="arabicPeriod"/>
            </a:pPr>
            <a:r>
              <a:rPr lang="en-US" sz="2000" b="1" i="0" dirty="0">
                <a:solidFill>
                  <a:schemeClr val="accent1"/>
                </a:solidFill>
                <a:effectLst/>
                <a:latin typeface="Söhne"/>
              </a:rPr>
              <a:t>When both Input A and Input B are 0, the output is 0.</a:t>
            </a:r>
          </a:p>
          <a:p>
            <a:pPr lvl="1">
              <a:buFont typeface="+mj-lt"/>
              <a:buAutoNum type="arabicPeriod"/>
            </a:pPr>
            <a:r>
              <a:rPr lang="en-US" sz="2000" b="1" i="0" dirty="0">
                <a:solidFill>
                  <a:schemeClr val="accent1"/>
                </a:solidFill>
                <a:effectLst/>
                <a:latin typeface="Söhne"/>
              </a:rPr>
              <a:t>When Input A is 0 and Input B is 1, the output is 0.</a:t>
            </a:r>
          </a:p>
          <a:p>
            <a:pPr lvl="1">
              <a:buFont typeface="+mj-lt"/>
              <a:buAutoNum type="arabicPeriod"/>
            </a:pPr>
            <a:r>
              <a:rPr lang="en-US" sz="2000" b="1" i="0" dirty="0">
                <a:solidFill>
                  <a:schemeClr val="accent1"/>
                </a:solidFill>
                <a:effectLst/>
                <a:latin typeface="Söhne"/>
              </a:rPr>
              <a:t>When Input A is 1 and Input B is 0, the output is 0.</a:t>
            </a:r>
          </a:p>
          <a:p>
            <a:pPr lvl="1">
              <a:buFont typeface="+mj-lt"/>
              <a:buAutoNum type="arabicPeriod"/>
            </a:pPr>
            <a:r>
              <a:rPr lang="en-US" sz="2000" b="1" i="0" dirty="0">
                <a:solidFill>
                  <a:schemeClr val="accent1"/>
                </a:solidFill>
                <a:effectLst/>
                <a:latin typeface="Söhne"/>
              </a:rPr>
              <a:t>When both Input A and Input B are 1, the output is 1.</a:t>
            </a:r>
          </a:p>
          <a:p>
            <a:pPr algn="l"/>
            <a:r>
              <a:rPr lang="en-US" sz="2000" b="1" i="0" dirty="0">
                <a:solidFill>
                  <a:srgbClr val="C00000"/>
                </a:solidFill>
                <a:effectLst/>
                <a:latin typeface="Söhne"/>
              </a:rPr>
              <a:t>The truth table demonstrates the behavior of the logical function. For the AND operator, the output is 1 only when both inputs are 1; otherwise, the output is 0.</a:t>
            </a:r>
          </a:p>
        </p:txBody>
      </p:sp>
      <p:sp>
        <p:nvSpPr>
          <p:cNvPr id="15" name="TextBox 14">
            <a:extLst>
              <a:ext uri="{FF2B5EF4-FFF2-40B4-BE49-F238E27FC236}">
                <a16:creationId xmlns:a16="http://schemas.microsoft.com/office/drawing/2014/main" id="{1CB2D5B8-239A-4BF1-634C-7D7EFCB29175}"/>
              </a:ext>
            </a:extLst>
          </p:cNvPr>
          <p:cNvSpPr txBox="1"/>
          <p:nvPr/>
        </p:nvSpPr>
        <p:spPr>
          <a:xfrm>
            <a:off x="8512568" y="1904647"/>
            <a:ext cx="2506885" cy="1569660"/>
          </a:xfrm>
          <a:prstGeom prst="rect">
            <a:avLst/>
          </a:prstGeom>
          <a:noFill/>
        </p:spPr>
        <p:txBody>
          <a:bodyPr wrap="square">
            <a:spAutoFit/>
          </a:bodyPr>
          <a:lstStyle/>
          <a:p>
            <a:pPr marL="342900" indent="-342900" algn="l">
              <a:buFont typeface="Arial" panose="020B0604020202020204" pitchFamily="34" charset="0"/>
              <a:buChar char="•"/>
            </a:pPr>
            <a:r>
              <a:rPr lang="en-US" sz="2400" b="0" i="0" dirty="0">
                <a:solidFill>
                  <a:schemeClr val="accent1"/>
                </a:solidFill>
                <a:effectLst/>
                <a:latin typeface="Söhne"/>
              </a:rPr>
              <a:t>0 AND 0 = 0</a:t>
            </a:r>
          </a:p>
          <a:p>
            <a:pPr marL="342900" indent="-342900" algn="l">
              <a:buFont typeface="Arial" panose="020B0604020202020204" pitchFamily="34" charset="0"/>
              <a:buChar char="•"/>
            </a:pPr>
            <a:r>
              <a:rPr lang="en-US" sz="2400" b="0" i="0" dirty="0">
                <a:solidFill>
                  <a:schemeClr val="accent1"/>
                </a:solidFill>
                <a:effectLst/>
                <a:latin typeface="Söhne"/>
              </a:rPr>
              <a:t>0 AND 1 = 0</a:t>
            </a:r>
          </a:p>
          <a:p>
            <a:pPr marL="342900" indent="-342900" algn="l">
              <a:buFont typeface="Arial" panose="020B0604020202020204" pitchFamily="34" charset="0"/>
              <a:buChar char="•"/>
            </a:pPr>
            <a:r>
              <a:rPr lang="en-US" sz="2400" b="0" i="0" dirty="0">
                <a:solidFill>
                  <a:schemeClr val="accent1"/>
                </a:solidFill>
                <a:effectLst/>
                <a:latin typeface="Söhne"/>
              </a:rPr>
              <a:t>1 AND 0 = 0</a:t>
            </a:r>
          </a:p>
          <a:p>
            <a:pPr marL="342900" indent="-342900" algn="l">
              <a:buFont typeface="Arial" panose="020B0604020202020204" pitchFamily="34" charset="0"/>
              <a:buChar char="•"/>
            </a:pPr>
            <a:r>
              <a:rPr lang="en-US" sz="2400" b="0" i="0" dirty="0">
                <a:solidFill>
                  <a:schemeClr val="accent1"/>
                </a:solidFill>
                <a:effectLst/>
                <a:latin typeface="Söhne"/>
              </a:rPr>
              <a:t>1 AND 1 = 1</a:t>
            </a:r>
          </a:p>
        </p:txBody>
      </p:sp>
    </p:spTree>
    <p:extLst>
      <p:ext uri="{BB962C8B-B14F-4D97-AF65-F5344CB8AC3E}">
        <p14:creationId xmlns:p14="http://schemas.microsoft.com/office/powerpoint/2010/main" val="135550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8B788A4-AAF0-D214-8365-7D94229826F1}"/>
              </a:ext>
            </a:extLst>
          </p:cNvPr>
          <p:cNvGraphicFramePr>
            <a:graphicFrameLocks noGrp="1"/>
          </p:cNvGraphicFramePr>
          <p:nvPr>
            <p:ph idx="1"/>
            <p:extLst>
              <p:ext uri="{D42A27DB-BD31-4B8C-83A1-F6EECF244321}">
                <p14:modId xmlns:p14="http://schemas.microsoft.com/office/powerpoint/2010/main" val="95834966"/>
              </p:ext>
            </p:extLst>
          </p:nvPr>
        </p:nvGraphicFramePr>
        <p:xfrm>
          <a:off x="2248679" y="1734709"/>
          <a:ext cx="5215811" cy="1828800"/>
        </p:xfrm>
        <a:graphic>
          <a:graphicData uri="http://schemas.openxmlformats.org/drawingml/2006/table">
            <a:tbl>
              <a:tblPr firstRow="1" bandRow="1">
                <a:tableStyleId>{5C22544A-7EE6-4342-B048-85BDC9FD1C3A}</a:tableStyleId>
              </a:tblPr>
              <a:tblGrid>
                <a:gridCol w="1662813">
                  <a:extLst>
                    <a:ext uri="{9D8B030D-6E8A-4147-A177-3AD203B41FA5}">
                      <a16:colId xmlns:a16="http://schemas.microsoft.com/office/drawing/2014/main" val="1981970869"/>
                    </a:ext>
                  </a:extLst>
                </a:gridCol>
                <a:gridCol w="1776499">
                  <a:extLst>
                    <a:ext uri="{9D8B030D-6E8A-4147-A177-3AD203B41FA5}">
                      <a16:colId xmlns:a16="http://schemas.microsoft.com/office/drawing/2014/main" val="1900457794"/>
                    </a:ext>
                  </a:extLst>
                </a:gridCol>
                <a:gridCol w="1776499">
                  <a:extLst>
                    <a:ext uri="{9D8B030D-6E8A-4147-A177-3AD203B41FA5}">
                      <a16:colId xmlns:a16="http://schemas.microsoft.com/office/drawing/2014/main" val="821149275"/>
                    </a:ext>
                  </a:extLst>
                </a:gridCol>
              </a:tblGrid>
              <a:tr h="307527">
                <a:tc>
                  <a:txBody>
                    <a:bodyPr/>
                    <a:lstStyle/>
                    <a:p>
                      <a:pPr fontAlgn="b"/>
                      <a:r>
                        <a:rPr lang="en-IN" b="1" dirty="0">
                          <a:effectLst/>
                        </a:rPr>
                        <a:t>Input A</a:t>
                      </a:r>
                    </a:p>
                  </a:txBody>
                  <a:tcPr anchor="b"/>
                </a:tc>
                <a:tc>
                  <a:txBody>
                    <a:bodyPr/>
                    <a:lstStyle/>
                    <a:p>
                      <a:pPr fontAlgn="b"/>
                      <a:r>
                        <a:rPr lang="en-IN" b="1">
                          <a:effectLst/>
                        </a:rPr>
                        <a:t>Input B</a:t>
                      </a:r>
                    </a:p>
                  </a:txBody>
                  <a:tcPr anchor="b"/>
                </a:tc>
                <a:tc>
                  <a:txBody>
                    <a:bodyPr/>
                    <a:lstStyle/>
                    <a:p>
                      <a:pPr fontAlgn="b"/>
                      <a:r>
                        <a:rPr lang="en-IN" b="1" dirty="0">
                          <a:effectLst/>
                        </a:rPr>
                        <a:t>Output</a:t>
                      </a:r>
                    </a:p>
                  </a:txBody>
                  <a:tcPr anchor="b"/>
                </a:tc>
                <a:extLst>
                  <a:ext uri="{0D108BD9-81ED-4DB2-BD59-A6C34878D82A}">
                    <a16:rowId xmlns:a16="http://schemas.microsoft.com/office/drawing/2014/main" val="3198426939"/>
                  </a:ext>
                </a:extLst>
              </a:tr>
              <a:tr h="307527">
                <a:tc>
                  <a:txBody>
                    <a:bodyPr/>
                    <a:lstStyle/>
                    <a:p>
                      <a:pPr fontAlgn="base"/>
                      <a:r>
                        <a:rPr lang="en-IN">
                          <a:effectLst/>
                        </a:rPr>
                        <a:t>0</a:t>
                      </a:r>
                    </a:p>
                  </a:txBody>
                  <a:tcPr anchor="ctr"/>
                </a:tc>
                <a:tc>
                  <a:txBody>
                    <a:bodyPr/>
                    <a:lstStyle/>
                    <a:p>
                      <a:pPr fontAlgn="base"/>
                      <a:r>
                        <a:rPr lang="en-IN">
                          <a:effectLst/>
                        </a:rPr>
                        <a:t>0</a:t>
                      </a:r>
                    </a:p>
                  </a:txBody>
                  <a:tcPr anchor="ctr"/>
                </a:tc>
                <a:tc>
                  <a:txBody>
                    <a:bodyPr/>
                    <a:lstStyle/>
                    <a:p>
                      <a:pPr fontAlgn="base"/>
                      <a:r>
                        <a:rPr lang="en-IN">
                          <a:effectLst/>
                        </a:rPr>
                        <a:t>0</a:t>
                      </a:r>
                    </a:p>
                  </a:txBody>
                  <a:tcPr anchor="ctr"/>
                </a:tc>
                <a:extLst>
                  <a:ext uri="{0D108BD9-81ED-4DB2-BD59-A6C34878D82A}">
                    <a16:rowId xmlns:a16="http://schemas.microsoft.com/office/drawing/2014/main" val="3589670183"/>
                  </a:ext>
                </a:extLst>
              </a:tr>
              <a:tr h="307527">
                <a:tc>
                  <a:txBody>
                    <a:bodyPr/>
                    <a:lstStyle/>
                    <a:p>
                      <a:pPr fontAlgn="base"/>
                      <a:r>
                        <a:rPr lang="en-IN">
                          <a:effectLst/>
                        </a:rPr>
                        <a:t>0</a:t>
                      </a:r>
                    </a:p>
                  </a:txBody>
                  <a:tcPr anchor="ctr"/>
                </a:tc>
                <a:tc>
                  <a:txBody>
                    <a:bodyPr/>
                    <a:lstStyle/>
                    <a:p>
                      <a:pPr fontAlgn="base"/>
                      <a:r>
                        <a:rPr lang="en-IN">
                          <a:effectLst/>
                        </a:rPr>
                        <a:t>1</a:t>
                      </a:r>
                    </a:p>
                  </a:txBody>
                  <a:tcPr anchor="ctr"/>
                </a:tc>
                <a:tc>
                  <a:txBody>
                    <a:bodyPr/>
                    <a:lstStyle/>
                    <a:p>
                      <a:pPr fontAlgn="base"/>
                      <a:r>
                        <a:rPr lang="en-IN">
                          <a:effectLst/>
                        </a:rPr>
                        <a:t>1</a:t>
                      </a:r>
                    </a:p>
                  </a:txBody>
                  <a:tcPr anchor="ctr"/>
                </a:tc>
                <a:extLst>
                  <a:ext uri="{0D108BD9-81ED-4DB2-BD59-A6C34878D82A}">
                    <a16:rowId xmlns:a16="http://schemas.microsoft.com/office/drawing/2014/main" val="990698217"/>
                  </a:ext>
                </a:extLst>
              </a:tr>
              <a:tr h="307527">
                <a:tc>
                  <a:txBody>
                    <a:bodyPr/>
                    <a:lstStyle/>
                    <a:p>
                      <a:pPr fontAlgn="base"/>
                      <a:r>
                        <a:rPr lang="en-IN">
                          <a:effectLst/>
                        </a:rPr>
                        <a:t>1</a:t>
                      </a:r>
                    </a:p>
                  </a:txBody>
                  <a:tcPr anchor="ctr"/>
                </a:tc>
                <a:tc>
                  <a:txBody>
                    <a:bodyPr/>
                    <a:lstStyle/>
                    <a:p>
                      <a:pPr fontAlgn="base"/>
                      <a:r>
                        <a:rPr lang="en-IN">
                          <a:effectLst/>
                        </a:rPr>
                        <a:t>0</a:t>
                      </a:r>
                    </a:p>
                  </a:txBody>
                  <a:tcPr anchor="ctr"/>
                </a:tc>
                <a:tc>
                  <a:txBody>
                    <a:bodyPr/>
                    <a:lstStyle/>
                    <a:p>
                      <a:pPr fontAlgn="base"/>
                      <a:r>
                        <a:rPr lang="en-IN">
                          <a:effectLst/>
                        </a:rPr>
                        <a:t>1</a:t>
                      </a:r>
                    </a:p>
                  </a:txBody>
                  <a:tcPr anchor="ctr"/>
                </a:tc>
                <a:extLst>
                  <a:ext uri="{0D108BD9-81ED-4DB2-BD59-A6C34878D82A}">
                    <a16:rowId xmlns:a16="http://schemas.microsoft.com/office/drawing/2014/main" val="1878881994"/>
                  </a:ext>
                </a:extLst>
              </a:tr>
              <a:tr h="307527">
                <a:tc>
                  <a:txBody>
                    <a:bodyPr/>
                    <a:lstStyle/>
                    <a:p>
                      <a:pPr fontAlgn="base"/>
                      <a:r>
                        <a:rPr lang="en-IN">
                          <a:effectLst/>
                        </a:rPr>
                        <a:t>1</a:t>
                      </a:r>
                    </a:p>
                  </a:txBody>
                  <a:tcPr anchor="ctr"/>
                </a:tc>
                <a:tc>
                  <a:txBody>
                    <a:bodyPr/>
                    <a:lstStyle/>
                    <a:p>
                      <a:pPr fontAlgn="base"/>
                      <a:r>
                        <a:rPr lang="en-IN">
                          <a:effectLst/>
                        </a:rPr>
                        <a:t>1</a:t>
                      </a:r>
                    </a:p>
                  </a:txBody>
                  <a:tcPr anchor="ctr"/>
                </a:tc>
                <a:tc>
                  <a:txBody>
                    <a:bodyPr/>
                    <a:lstStyle/>
                    <a:p>
                      <a:pPr fontAlgn="base"/>
                      <a:r>
                        <a:rPr lang="en-IN" dirty="0">
                          <a:effectLst/>
                        </a:rPr>
                        <a:t>1</a:t>
                      </a:r>
                    </a:p>
                  </a:txBody>
                  <a:tcPr anchor="ctr"/>
                </a:tc>
                <a:extLst>
                  <a:ext uri="{0D108BD9-81ED-4DB2-BD59-A6C34878D82A}">
                    <a16:rowId xmlns:a16="http://schemas.microsoft.com/office/drawing/2014/main" val="1020274327"/>
                  </a:ext>
                </a:extLst>
              </a:tr>
            </a:tbl>
          </a:graphicData>
        </a:graphic>
      </p:graphicFrame>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51724" y="87443"/>
            <a:ext cx="8742782" cy="461665"/>
          </a:xfrm>
          <a:prstGeom prst="rect">
            <a:avLst/>
          </a:prstGeom>
          <a:noFill/>
        </p:spPr>
        <p:txBody>
          <a:bodyPr wrap="square">
            <a:spAutoFit/>
          </a:bodyPr>
          <a:lstStyle/>
          <a:p>
            <a:pPr algn="ctr"/>
            <a:r>
              <a:rPr lang="en-US" sz="2400" b="1" i="0" dirty="0">
                <a:solidFill>
                  <a:schemeClr val="accent1"/>
                </a:solidFill>
                <a:effectLst/>
                <a:latin typeface="Söhne"/>
              </a:rPr>
              <a:t>Let's go through an example of a truth table for a logical function</a:t>
            </a:r>
          </a:p>
        </p:txBody>
      </p:sp>
      <p:sp>
        <p:nvSpPr>
          <p:cNvPr id="11" name="TextBox 10">
            <a:extLst>
              <a:ext uri="{FF2B5EF4-FFF2-40B4-BE49-F238E27FC236}">
                <a16:creationId xmlns:a16="http://schemas.microsoft.com/office/drawing/2014/main" id="{5548CDF0-E900-C623-9FA6-DE51DB900A3C}"/>
              </a:ext>
            </a:extLst>
          </p:cNvPr>
          <p:cNvSpPr txBox="1"/>
          <p:nvPr/>
        </p:nvSpPr>
        <p:spPr>
          <a:xfrm>
            <a:off x="840534" y="660029"/>
            <a:ext cx="9749712" cy="1015663"/>
          </a:xfrm>
          <a:prstGeom prst="rect">
            <a:avLst/>
          </a:prstGeom>
          <a:noFill/>
        </p:spPr>
        <p:txBody>
          <a:bodyPr wrap="square">
            <a:spAutoFit/>
          </a:bodyPr>
          <a:lstStyle/>
          <a:p>
            <a:pPr algn="l"/>
            <a:r>
              <a:rPr lang="en-US" sz="2000" b="1" i="0" dirty="0">
                <a:solidFill>
                  <a:srgbClr val="374151"/>
                </a:solidFill>
                <a:effectLst/>
                <a:latin typeface="Söhne"/>
              </a:rPr>
              <a:t>The </a:t>
            </a:r>
            <a:r>
              <a:rPr lang="en-US" sz="2000" b="1" i="0" dirty="0">
                <a:solidFill>
                  <a:schemeClr val="accent1"/>
                </a:solidFill>
                <a:effectLst/>
                <a:latin typeface="Söhne"/>
              </a:rPr>
              <a:t>OR</a:t>
            </a:r>
            <a:r>
              <a:rPr lang="en-US" sz="2000" b="1" i="0" dirty="0">
                <a:solidFill>
                  <a:srgbClr val="374151"/>
                </a:solidFill>
                <a:effectLst/>
                <a:latin typeface="Söhne"/>
              </a:rPr>
              <a:t> operator takes two binary inputs and produces a binary output. The output is True (1) if at least one of the inputs is True (1); otherwise, the output is False (0).</a:t>
            </a:r>
          </a:p>
          <a:p>
            <a:pPr algn="l"/>
            <a:r>
              <a:rPr lang="en-US" sz="2000" b="1" i="0" dirty="0">
                <a:solidFill>
                  <a:srgbClr val="374151"/>
                </a:solidFill>
                <a:effectLst/>
                <a:latin typeface="Söhne"/>
              </a:rPr>
              <a:t>Here's the truth table for the </a:t>
            </a:r>
            <a:r>
              <a:rPr lang="en-US" sz="2000" b="1" i="0" dirty="0">
                <a:solidFill>
                  <a:schemeClr val="accent1"/>
                </a:solidFill>
                <a:effectLst/>
                <a:latin typeface="Söhne"/>
              </a:rPr>
              <a:t>OR</a:t>
            </a:r>
            <a:r>
              <a:rPr lang="en-US" sz="2000" b="1" i="0" dirty="0">
                <a:solidFill>
                  <a:srgbClr val="374151"/>
                </a:solidFill>
                <a:effectLst/>
                <a:latin typeface="Söhne"/>
              </a:rPr>
              <a:t> operator:</a:t>
            </a:r>
          </a:p>
        </p:txBody>
      </p:sp>
      <p:sp>
        <p:nvSpPr>
          <p:cNvPr id="13" name="TextBox 12">
            <a:extLst>
              <a:ext uri="{FF2B5EF4-FFF2-40B4-BE49-F238E27FC236}">
                <a16:creationId xmlns:a16="http://schemas.microsoft.com/office/drawing/2014/main" id="{041C9A8E-4040-4D6B-FA85-6F05E326E92B}"/>
              </a:ext>
            </a:extLst>
          </p:cNvPr>
          <p:cNvSpPr txBox="1"/>
          <p:nvPr/>
        </p:nvSpPr>
        <p:spPr>
          <a:xfrm>
            <a:off x="669472" y="3861042"/>
            <a:ext cx="11001568" cy="1631216"/>
          </a:xfrm>
          <a:prstGeom prst="rect">
            <a:avLst/>
          </a:prstGeom>
          <a:noFill/>
        </p:spPr>
        <p:txBody>
          <a:bodyPr wrap="square">
            <a:spAutoFit/>
          </a:bodyPr>
          <a:lstStyle/>
          <a:p>
            <a:pPr algn="l"/>
            <a:r>
              <a:rPr lang="en-US" sz="2000" b="1" i="0" dirty="0">
                <a:solidFill>
                  <a:schemeClr val="accent1"/>
                </a:solidFill>
                <a:effectLst/>
                <a:latin typeface="Söhne"/>
              </a:rPr>
              <a:t>When both Input A and Input B are 0, the output is 0.</a:t>
            </a:r>
          </a:p>
          <a:p>
            <a:pPr algn="l"/>
            <a:r>
              <a:rPr lang="en-US" sz="2000" b="1" i="0" dirty="0">
                <a:solidFill>
                  <a:schemeClr val="accent1"/>
                </a:solidFill>
                <a:effectLst/>
                <a:latin typeface="Söhne"/>
              </a:rPr>
              <a:t>When Input A is 0 and Input B is 1, the output is 1 because at least one input is 1.</a:t>
            </a:r>
          </a:p>
          <a:p>
            <a:pPr algn="l"/>
            <a:r>
              <a:rPr lang="en-US" sz="2000" b="1" i="0" dirty="0">
                <a:solidFill>
                  <a:schemeClr val="accent1"/>
                </a:solidFill>
                <a:effectLst/>
                <a:latin typeface="Söhne"/>
              </a:rPr>
              <a:t>When Input A is 1 and Input B is 0, the output is 1 because at least one input is 1.</a:t>
            </a:r>
          </a:p>
          <a:p>
            <a:pPr algn="l"/>
            <a:r>
              <a:rPr lang="en-US" sz="2000" b="1" i="0" dirty="0">
                <a:solidFill>
                  <a:schemeClr val="accent1"/>
                </a:solidFill>
                <a:effectLst/>
                <a:latin typeface="Söhne"/>
              </a:rPr>
              <a:t>When both Input A and Input B are 1, the output is 1.</a:t>
            </a:r>
          </a:p>
          <a:p>
            <a:pPr algn="l"/>
            <a:r>
              <a:rPr lang="en-US" sz="2000" b="1" i="0" dirty="0">
                <a:solidFill>
                  <a:srgbClr val="C00000"/>
                </a:solidFill>
                <a:effectLst/>
                <a:latin typeface="Söhne"/>
              </a:rPr>
              <a:t>The truth table shows that the output of the OR operator is 1 if either or both inputs are 1.</a:t>
            </a:r>
          </a:p>
        </p:txBody>
      </p:sp>
      <p:sp>
        <p:nvSpPr>
          <p:cNvPr id="7" name="TextBox 6">
            <a:extLst>
              <a:ext uri="{FF2B5EF4-FFF2-40B4-BE49-F238E27FC236}">
                <a16:creationId xmlns:a16="http://schemas.microsoft.com/office/drawing/2014/main" id="{E9152343-AAF4-9F31-15FB-5A65712080F6}"/>
              </a:ext>
            </a:extLst>
          </p:cNvPr>
          <p:cNvSpPr txBox="1"/>
          <p:nvPr/>
        </p:nvSpPr>
        <p:spPr>
          <a:xfrm>
            <a:off x="7968358" y="1993849"/>
            <a:ext cx="1558197" cy="1569660"/>
          </a:xfrm>
          <a:prstGeom prst="rect">
            <a:avLst/>
          </a:prstGeom>
          <a:noFill/>
        </p:spPr>
        <p:txBody>
          <a:bodyPr wrap="square">
            <a:spAutoFit/>
          </a:bodyPr>
          <a:lstStyle/>
          <a:p>
            <a:pPr algn="l"/>
            <a:r>
              <a:rPr lang="en-US" sz="2400" b="0" i="0" dirty="0">
                <a:solidFill>
                  <a:schemeClr val="accent1"/>
                </a:solidFill>
                <a:effectLst/>
                <a:latin typeface="Söhne"/>
              </a:rPr>
              <a:t>0 OR 0 = 0</a:t>
            </a:r>
          </a:p>
          <a:p>
            <a:pPr algn="l"/>
            <a:r>
              <a:rPr lang="en-US" sz="2400" b="0" i="0" dirty="0">
                <a:solidFill>
                  <a:schemeClr val="accent1"/>
                </a:solidFill>
                <a:effectLst/>
                <a:latin typeface="Söhne"/>
              </a:rPr>
              <a:t>0 OR 1 = 1</a:t>
            </a:r>
          </a:p>
          <a:p>
            <a:pPr algn="l"/>
            <a:r>
              <a:rPr lang="en-US" sz="2400" b="0" i="0" dirty="0">
                <a:solidFill>
                  <a:schemeClr val="accent1"/>
                </a:solidFill>
                <a:effectLst/>
                <a:latin typeface="Söhne"/>
              </a:rPr>
              <a:t>1 OR 0 = 1</a:t>
            </a:r>
          </a:p>
          <a:p>
            <a:pPr algn="l"/>
            <a:r>
              <a:rPr lang="en-US" sz="2400" b="0" i="0" dirty="0">
                <a:solidFill>
                  <a:schemeClr val="accent1"/>
                </a:solidFill>
                <a:effectLst/>
                <a:latin typeface="Söhne"/>
              </a:rPr>
              <a:t>1 OR 1 = 1</a:t>
            </a:r>
          </a:p>
        </p:txBody>
      </p:sp>
    </p:spTree>
    <p:extLst>
      <p:ext uri="{BB962C8B-B14F-4D97-AF65-F5344CB8AC3E}">
        <p14:creationId xmlns:p14="http://schemas.microsoft.com/office/powerpoint/2010/main" val="387923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8B788A4-AAF0-D214-8365-7D94229826F1}"/>
              </a:ext>
            </a:extLst>
          </p:cNvPr>
          <p:cNvGraphicFramePr>
            <a:graphicFrameLocks noGrp="1"/>
          </p:cNvGraphicFramePr>
          <p:nvPr>
            <p:ph idx="1"/>
            <p:extLst>
              <p:ext uri="{D42A27DB-BD31-4B8C-83A1-F6EECF244321}">
                <p14:modId xmlns:p14="http://schemas.microsoft.com/office/powerpoint/2010/main" val="1956047216"/>
              </p:ext>
            </p:extLst>
          </p:nvPr>
        </p:nvGraphicFramePr>
        <p:xfrm>
          <a:off x="2248679" y="1734709"/>
          <a:ext cx="5215811" cy="1828800"/>
        </p:xfrm>
        <a:graphic>
          <a:graphicData uri="http://schemas.openxmlformats.org/drawingml/2006/table">
            <a:tbl>
              <a:tblPr firstRow="1" bandRow="1">
                <a:tableStyleId>{5C22544A-7EE6-4342-B048-85BDC9FD1C3A}</a:tableStyleId>
              </a:tblPr>
              <a:tblGrid>
                <a:gridCol w="1662813">
                  <a:extLst>
                    <a:ext uri="{9D8B030D-6E8A-4147-A177-3AD203B41FA5}">
                      <a16:colId xmlns:a16="http://schemas.microsoft.com/office/drawing/2014/main" val="1981970869"/>
                    </a:ext>
                  </a:extLst>
                </a:gridCol>
                <a:gridCol w="1776499">
                  <a:extLst>
                    <a:ext uri="{9D8B030D-6E8A-4147-A177-3AD203B41FA5}">
                      <a16:colId xmlns:a16="http://schemas.microsoft.com/office/drawing/2014/main" val="1900457794"/>
                    </a:ext>
                  </a:extLst>
                </a:gridCol>
                <a:gridCol w="1776499">
                  <a:extLst>
                    <a:ext uri="{9D8B030D-6E8A-4147-A177-3AD203B41FA5}">
                      <a16:colId xmlns:a16="http://schemas.microsoft.com/office/drawing/2014/main" val="821149275"/>
                    </a:ext>
                  </a:extLst>
                </a:gridCol>
              </a:tblGrid>
              <a:tr h="307527">
                <a:tc>
                  <a:txBody>
                    <a:bodyPr/>
                    <a:lstStyle/>
                    <a:p>
                      <a:pPr fontAlgn="b"/>
                      <a:r>
                        <a:rPr lang="en-IN" b="1" dirty="0">
                          <a:effectLst/>
                        </a:rPr>
                        <a:t>Input A</a:t>
                      </a:r>
                    </a:p>
                  </a:txBody>
                  <a:tcPr anchor="b"/>
                </a:tc>
                <a:tc>
                  <a:txBody>
                    <a:bodyPr/>
                    <a:lstStyle/>
                    <a:p>
                      <a:pPr fontAlgn="b"/>
                      <a:r>
                        <a:rPr lang="en-IN" b="1">
                          <a:effectLst/>
                        </a:rPr>
                        <a:t>Input B</a:t>
                      </a:r>
                    </a:p>
                  </a:txBody>
                  <a:tcPr anchor="b"/>
                </a:tc>
                <a:tc>
                  <a:txBody>
                    <a:bodyPr/>
                    <a:lstStyle/>
                    <a:p>
                      <a:pPr fontAlgn="b"/>
                      <a:r>
                        <a:rPr lang="en-IN" b="1" dirty="0">
                          <a:effectLst/>
                        </a:rPr>
                        <a:t>Output</a:t>
                      </a:r>
                    </a:p>
                  </a:txBody>
                  <a:tcPr anchor="b"/>
                </a:tc>
                <a:extLst>
                  <a:ext uri="{0D108BD9-81ED-4DB2-BD59-A6C34878D82A}">
                    <a16:rowId xmlns:a16="http://schemas.microsoft.com/office/drawing/2014/main" val="3198426939"/>
                  </a:ext>
                </a:extLst>
              </a:tr>
              <a:tr h="307527">
                <a:tc>
                  <a:txBody>
                    <a:bodyPr/>
                    <a:lstStyle/>
                    <a:p>
                      <a:pPr fontAlgn="base"/>
                      <a:r>
                        <a:rPr lang="en-IN">
                          <a:effectLst/>
                        </a:rPr>
                        <a:t>0</a:t>
                      </a:r>
                    </a:p>
                  </a:txBody>
                  <a:tcPr anchor="ctr"/>
                </a:tc>
                <a:tc>
                  <a:txBody>
                    <a:bodyPr/>
                    <a:lstStyle/>
                    <a:p>
                      <a:pPr fontAlgn="base"/>
                      <a:r>
                        <a:rPr lang="en-IN">
                          <a:effectLst/>
                        </a:rPr>
                        <a:t>0</a:t>
                      </a:r>
                    </a:p>
                  </a:txBody>
                  <a:tcPr anchor="ctr"/>
                </a:tc>
                <a:tc>
                  <a:txBody>
                    <a:bodyPr/>
                    <a:lstStyle/>
                    <a:p>
                      <a:pPr fontAlgn="base"/>
                      <a:r>
                        <a:rPr lang="en-IN">
                          <a:effectLst/>
                        </a:rPr>
                        <a:t>0</a:t>
                      </a:r>
                    </a:p>
                  </a:txBody>
                  <a:tcPr anchor="ctr"/>
                </a:tc>
                <a:extLst>
                  <a:ext uri="{0D108BD9-81ED-4DB2-BD59-A6C34878D82A}">
                    <a16:rowId xmlns:a16="http://schemas.microsoft.com/office/drawing/2014/main" val="3589670183"/>
                  </a:ext>
                </a:extLst>
              </a:tr>
              <a:tr h="307527">
                <a:tc>
                  <a:txBody>
                    <a:bodyPr/>
                    <a:lstStyle/>
                    <a:p>
                      <a:pPr fontAlgn="base"/>
                      <a:r>
                        <a:rPr lang="en-IN">
                          <a:effectLst/>
                        </a:rPr>
                        <a:t>0</a:t>
                      </a:r>
                    </a:p>
                  </a:txBody>
                  <a:tcPr anchor="ctr"/>
                </a:tc>
                <a:tc>
                  <a:txBody>
                    <a:bodyPr/>
                    <a:lstStyle/>
                    <a:p>
                      <a:pPr fontAlgn="base"/>
                      <a:r>
                        <a:rPr lang="en-IN">
                          <a:effectLst/>
                        </a:rPr>
                        <a:t>1</a:t>
                      </a:r>
                    </a:p>
                  </a:txBody>
                  <a:tcPr anchor="ctr"/>
                </a:tc>
                <a:tc>
                  <a:txBody>
                    <a:bodyPr/>
                    <a:lstStyle/>
                    <a:p>
                      <a:pPr fontAlgn="base"/>
                      <a:r>
                        <a:rPr lang="en-IN">
                          <a:effectLst/>
                        </a:rPr>
                        <a:t>1</a:t>
                      </a:r>
                    </a:p>
                  </a:txBody>
                  <a:tcPr anchor="ctr"/>
                </a:tc>
                <a:extLst>
                  <a:ext uri="{0D108BD9-81ED-4DB2-BD59-A6C34878D82A}">
                    <a16:rowId xmlns:a16="http://schemas.microsoft.com/office/drawing/2014/main" val="990698217"/>
                  </a:ext>
                </a:extLst>
              </a:tr>
              <a:tr h="307527">
                <a:tc>
                  <a:txBody>
                    <a:bodyPr/>
                    <a:lstStyle/>
                    <a:p>
                      <a:pPr fontAlgn="base"/>
                      <a:r>
                        <a:rPr lang="en-IN">
                          <a:effectLst/>
                        </a:rPr>
                        <a:t>1</a:t>
                      </a:r>
                    </a:p>
                  </a:txBody>
                  <a:tcPr anchor="ctr"/>
                </a:tc>
                <a:tc>
                  <a:txBody>
                    <a:bodyPr/>
                    <a:lstStyle/>
                    <a:p>
                      <a:pPr fontAlgn="base"/>
                      <a:r>
                        <a:rPr lang="en-IN">
                          <a:effectLst/>
                        </a:rPr>
                        <a:t>0</a:t>
                      </a:r>
                    </a:p>
                  </a:txBody>
                  <a:tcPr anchor="ctr"/>
                </a:tc>
                <a:tc>
                  <a:txBody>
                    <a:bodyPr/>
                    <a:lstStyle/>
                    <a:p>
                      <a:pPr fontAlgn="base"/>
                      <a:r>
                        <a:rPr lang="en-IN">
                          <a:effectLst/>
                        </a:rPr>
                        <a:t>1</a:t>
                      </a:r>
                    </a:p>
                  </a:txBody>
                  <a:tcPr anchor="ctr"/>
                </a:tc>
                <a:extLst>
                  <a:ext uri="{0D108BD9-81ED-4DB2-BD59-A6C34878D82A}">
                    <a16:rowId xmlns:a16="http://schemas.microsoft.com/office/drawing/2014/main" val="1878881994"/>
                  </a:ext>
                </a:extLst>
              </a:tr>
              <a:tr h="307527">
                <a:tc>
                  <a:txBody>
                    <a:bodyPr/>
                    <a:lstStyle/>
                    <a:p>
                      <a:pPr fontAlgn="base"/>
                      <a:r>
                        <a:rPr lang="en-IN">
                          <a:effectLst/>
                        </a:rPr>
                        <a:t>1</a:t>
                      </a:r>
                    </a:p>
                  </a:txBody>
                  <a:tcPr anchor="ctr"/>
                </a:tc>
                <a:tc>
                  <a:txBody>
                    <a:bodyPr/>
                    <a:lstStyle/>
                    <a:p>
                      <a:pPr fontAlgn="base"/>
                      <a:r>
                        <a:rPr lang="en-IN">
                          <a:effectLst/>
                        </a:rPr>
                        <a:t>1</a:t>
                      </a:r>
                    </a:p>
                  </a:txBody>
                  <a:tcPr anchor="ctr"/>
                </a:tc>
                <a:tc>
                  <a:txBody>
                    <a:bodyPr/>
                    <a:lstStyle/>
                    <a:p>
                      <a:pPr fontAlgn="base"/>
                      <a:r>
                        <a:rPr lang="en-IN" dirty="0">
                          <a:effectLst/>
                        </a:rPr>
                        <a:t>0</a:t>
                      </a:r>
                    </a:p>
                  </a:txBody>
                  <a:tcPr anchor="ctr"/>
                </a:tc>
                <a:extLst>
                  <a:ext uri="{0D108BD9-81ED-4DB2-BD59-A6C34878D82A}">
                    <a16:rowId xmlns:a16="http://schemas.microsoft.com/office/drawing/2014/main" val="1020274327"/>
                  </a:ext>
                </a:extLst>
              </a:tr>
            </a:tbl>
          </a:graphicData>
        </a:graphic>
      </p:graphicFrame>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51724" y="87443"/>
            <a:ext cx="8742782" cy="461665"/>
          </a:xfrm>
          <a:prstGeom prst="rect">
            <a:avLst/>
          </a:prstGeom>
          <a:noFill/>
        </p:spPr>
        <p:txBody>
          <a:bodyPr wrap="square">
            <a:spAutoFit/>
          </a:bodyPr>
          <a:lstStyle/>
          <a:p>
            <a:pPr algn="ctr"/>
            <a:r>
              <a:rPr lang="en-US" sz="2400" b="1" i="0" dirty="0">
                <a:solidFill>
                  <a:schemeClr val="accent1"/>
                </a:solidFill>
                <a:effectLst/>
                <a:latin typeface="Söhne"/>
              </a:rPr>
              <a:t>Let's go through an example of a truth table for a logical function</a:t>
            </a:r>
          </a:p>
        </p:txBody>
      </p:sp>
      <p:sp>
        <p:nvSpPr>
          <p:cNvPr id="11" name="TextBox 10">
            <a:extLst>
              <a:ext uri="{FF2B5EF4-FFF2-40B4-BE49-F238E27FC236}">
                <a16:creationId xmlns:a16="http://schemas.microsoft.com/office/drawing/2014/main" id="{5548CDF0-E900-C623-9FA6-DE51DB900A3C}"/>
              </a:ext>
            </a:extLst>
          </p:cNvPr>
          <p:cNvSpPr txBox="1"/>
          <p:nvPr/>
        </p:nvSpPr>
        <p:spPr>
          <a:xfrm>
            <a:off x="840534" y="660029"/>
            <a:ext cx="9749712" cy="1015663"/>
          </a:xfrm>
          <a:prstGeom prst="rect">
            <a:avLst/>
          </a:prstGeom>
          <a:noFill/>
        </p:spPr>
        <p:txBody>
          <a:bodyPr wrap="square">
            <a:spAutoFit/>
          </a:bodyPr>
          <a:lstStyle/>
          <a:p>
            <a:pPr algn="l"/>
            <a:r>
              <a:rPr lang="en-US" sz="2000" b="1" i="0" dirty="0">
                <a:solidFill>
                  <a:srgbClr val="374151"/>
                </a:solidFill>
                <a:effectLst/>
                <a:latin typeface="Söhne"/>
              </a:rPr>
              <a:t>The </a:t>
            </a:r>
            <a:r>
              <a:rPr lang="en-US" sz="2000" b="1" i="0" dirty="0">
                <a:solidFill>
                  <a:schemeClr val="accent1"/>
                </a:solidFill>
                <a:effectLst/>
                <a:latin typeface="Söhne"/>
              </a:rPr>
              <a:t>XOR</a:t>
            </a:r>
            <a:r>
              <a:rPr lang="en-US" sz="2000" b="1" i="0" dirty="0">
                <a:solidFill>
                  <a:srgbClr val="374151"/>
                </a:solidFill>
                <a:effectLst/>
                <a:latin typeface="Söhne"/>
              </a:rPr>
              <a:t> operator takes two binary inputs and produces a binary output. The output is True (1) if the number of True (1) inputs is odd; otherwise, the output is False (0).</a:t>
            </a:r>
          </a:p>
          <a:p>
            <a:pPr algn="l"/>
            <a:r>
              <a:rPr lang="en-US" sz="2000" b="1" i="0" dirty="0">
                <a:solidFill>
                  <a:srgbClr val="374151"/>
                </a:solidFill>
                <a:effectLst/>
                <a:latin typeface="Söhne"/>
              </a:rPr>
              <a:t>Here's the truth table for the </a:t>
            </a:r>
            <a:r>
              <a:rPr lang="en-US" sz="2000" b="1" i="0" dirty="0">
                <a:solidFill>
                  <a:schemeClr val="accent1"/>
                </a:solidFill>
                <a:effectLst/>
                <a:latin typeface="Söhne"/>
              </a:rPr>
              <a:t>XOR</a:t>
            </a:r>
            <a:r>
              <a:rPr lang="en-US" sz="2000" b="1" i="0" dirty="0">
                <a:solidFill>
                  <a:srgbClr val="374151"/>
                </a:solidFill>
                <a:effectLst/>
                <a:latin typeface="Söhne"/>
              </a:rPr>
              <a:t> operator:</a:t>
            </a:r>
          </a:p>
        </p:txBody>
      </p:sp>
      <p:sp>
        <p:nvSpPr>
          <p:cNvPr id="13" name="TextBox 12">
            <a:extLst>
              <a:ext uri="{FF2B5EF4-FFF2-40B4-BE49-F238E27FC236}">
                <a16:creationId xmlns:a16="http://schemas.microsoft.com/office/drawing/2014/main" id="{041C9A8E-4040-4D6B-FA85-6F05E326E92B}"/>
              </a:ext>
            </a:extLst>
          </p:cNvPr>
          <p:cNvSpPr txBox="1"/>
          <p:nvPr/>
        </p:nvSpPr>
        <p:spPr>
          <a:xfrm>
            <a:off x="678803" y="3973010"/>
            <a:ext cx="11001568" cy="1631216"/>
          </a:xfrm>
          <a:prstGeom prst="rect">
            <a:avLst/>
          </a:prstGeom>
          <a:noFill/>
        </p:spPr>
        <p:txBody>
          <a:bodyPr wrap="square">
            <a:spAutoFit/>
          </a:bodyPr>
          <a:lstStyle/>
          <a:p>
            <a:pPr algn="l"/>
            <a:r>
              <a:rPr lang="en-US" sz="2000" b="1" i="0" dirty="0">
                <a:solidFill>
                  <a:schemeClr val="accent1"/>
                </a:solidFill>
                <a:effectLst/>
                <a:latin typeface="Söhne"/>
              </a:rPr>
              <a:t>When both Input A and Input B are 0, the output is 0 because the number of True inputs (1) is even.</a:t>
            </a:r>
          </a:p>
          <a:p>
            <a:pPr algn="l"/>
            <a:r>
              <a:rPr lang="en-US" sz="2000" b="1" i="0" dirty="0">
                <a:solidFill>
                  <a:schemeClr val="accent1"/>
                </a:solidFill>
                <a:effectLst/>
                <a:latin typeface="Söhne"/>
              </a:rPr>
              <a:t>When Input A is 0 and Input B is 1, the output is 1 because the number of True inputs is odd.</a:t>
            </a:r>
          </a:p>
          <a:p>
            <a:pPr algn="l"/>
            <a:r>
              <a:rPr lang="en-US" sz="2000" b="1" i="0" dirty="0">
                <a:solidFill>
                  <a:schemeClr val="accent1"/>
                </a:solidFill>
                <a:effectLst/>
                <a:latin typeface="Söhne"/>
              </a:rPr>
              <a:t>When Input A is 1 and Input B is 0, the output is 1 because the number of True inputs is odd.</a:t>
            </a:r>
          </a:p>
          <a:p>
            <a:pPr algn="l"/>
            <a:r>
              <a:rPr lang="en-US" sz="2000" b="1" i="0" dirty="0">
                <a:solidFill>
                  <a:schemeClr val="accent1"/>
                </a:solidFill>
                <a:effectLst/>
                <a:latin typeface="Söhne"/>
              </a:rPr>
              <a:t>When both Input A and Input B are 1, the output is 0 because the number of True inputs is even.</a:t>
            </a:r>
          </a:p>
          <a:p>
            <a:pPr algn="l"/>
            <a:r>
              <a:rPr lang="en-US" sz="2000" b="1" i="0" dirty="0">
                <a:solidFill>
                  <a:srgbClr val="C00000"/>
                </a:solidFill>
                <a:effectLst/>
                <a:latin typeface="Söhne"/>
              </a:rPr>
              <a:t>The truth table shows that the output of the XOR operator is 1 if the number of True inputs is odd.</a:t>
            </a:r>
          </a:p>
        </p:txBody>
      </p:sp>
      <p:sp>
        <p:nvSpPr>
          <p:cNvPr id="7" name="TextBox 6">
            <a:extLst>
              <a:ext uri="{FF2B5EF4-FFF2-40B4-BE49-F238E27FC236}">
                <a16:creationId xmlns:a16="http://schemas.microsoft.com/office/drawing/2014/main" id="{E9152343-AAF4-9F31-15FB-5A65712080F6}"/>
              </a:ext>
            </a:extLst>
          </p:cNvPr>
          <p:cNvSpPr txBox="1"/>
          <p:nvPr/>
        </p:nvSpPr>
        <p:spPr>
          <a:xfrm>
            <a:off x="7968358" y="1993849"/>
            <a:ext cx="2537911" cy="1569660"/>
          </a:xfrm>
          <a:prstGeom prst="rect">
            <a:avLst/>
          </a:prstGeom>
          <a:noFill/>
        </p:spPr>
        <p:txBody>
          <a:bodyPr wrap="square">
            <a:spAutoFit/>
          </a:bodyPr>
          <a:lstStyle/>
          <a:p>
            <a:pPr algn="l"/>
            <a:r>
              <a:rPr lang="en-US" sz="2400" b="0" i="0" dirty="0">
                <a:solidFill>
                  <a:schemeClr val="accent1"/>
                </a:solidFill>
                <a:effectLst/>
                <a:latin typeface="Söhne"/>
              </a:rPr>
              <a:t>0 XOR 0 = 0</a:t>
            </a:r>
          </a:p>
          <a:p>
            <a:pPr algn="l"/>
            <a:r>
              <a:rPr lang="en-US" sz="2400" b="0" i="0" dirty="0">
                <a:solidFill>
                  <a:schemeClr val="accent1"/>
                </a:solidFill>
                <a:effectLst/>
                <a:latin typeface="Söhne"/>
              </a:rPr>
              <a:t>0 XOR 1 = 1</a:t>
            </a:r>
          </a:p>
          <a:p>
            <a:pPr algn="l"/>
            <a:r>
              <a:rPr lang="en-US" sz="2400" b="0" i="0" dirty="0">
                <a:solidFill>
                  <a:schemeClr val="accent1"/>
                </a:solidFill>
                <a:effectLst/>
                <a:latin typeface="Söhne"/>
              </a:rPr>
              <a:t>1 XOR 0 = 1</a:t>
            </a:r>
          </a:p>
          <a:p>
            <a:pPr algn="l"/>
            <a:r>
              <a:rPr lang="en-US" sz="2400" b="0" i="0" dirty="0">
                <a:solidFill>
                  <a:schemeClr val="accent1"/>
                </a:solidFill>
                <a:effectLst/>
                <a:latin typeface="Söhne"/>
              </a:rPr>
              <a:t>1 XOR 1 = 0</a:t>
            </a:r>
          </a:p>
        </p:txBody>
      </p:sp>
    </p:spTree>
    <p:extLst>
      <p:ext uri="{BB962C8B-B14F-4D97-AF65-F5344CB8AC3E}">
        <p14:creationId xmlns:p14="http://schemas.microsoft.com/office/powerpoint/2010/main" val="3771289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8B788A4-AAF0-D214-8365-7D94229826F1}"/>
              </a:ext>
            </a:extLst>
          </p:cNvPr>
          <p:cNvGraphicFramePr>
            <a:graphicFrameLocks noGrp="1"/>
          </p:cNvGraphicFramePr>
          <p:nvPr>
            <p:ph idx="1"/>
            <p:extLst>
              <p:ext uri="{D42A27DB-BD31-4B8C-83A1-F6EECF244321}">
                <p14:modId xmlns:p14="http://schemas.microsoft.com/office/powerpoint/2010/main" val="1373028898"/>
              </p:ext>
            </p:extLst>
          </p:nvPr>
        </p:nvGraphicFramePr>
        <p:xfrm>
          <a:off x="2276078" y="2183139"/>
          <a:ext cx="3439312" cy="1097280"/>
        </p:xfrm>
        <a:graphic>
          <a:graphicData uri="http://schemas.openxmlformats.org/drawingml/2006/table">
            <a:tbl>
              <a:tblPr firstRow="1" bandRow="1">
                <a:tableStyleId>{5C22544A-7EE6-4342-B048-85BDC9FD1C3A}</a:tableStyleId>
              </a:tblPr>
              <a:tblGrid>
                <a:gridCol w="1662813">
                  <a:extLst>
                    <a:ext uri="{9D8B030D-6E8A-4147-A177-3AD203B41FA5}">
                      <a16:colId xmlns:a16="http://schemas.microsoft.com/office/drawing/2014/main" val="1981970869"/>
                    </a:ext>
                  </a:extLst>
                </a:gridCol>
                <a:gridCol w="1776499">
                  <a:extLst>
                    <a:ext uri="{9D8B030D-6E8A-4147-A177-3AD203B41FA5}">
                      <a16:colId xmlns:a16="http://schemas.microsoft.com/office/drawing/2014/main" val="821149275"/>
                    </a:ext>
                  </a:extLst>
                </a:gridCol>
              </a:tblGrid>
              <a:tr h="307527">
                <a:tc>
                  <a:txBody>
                    <a:bodyPr/>
                    <a:lstStyle/>
                    <a:p>
                      <a:pPr fontAlgn="b"/>
                      <a:r>
                        <a:rPr lang="en-IN" b="1" dirty="0">
                          <a:effectLst/>
                        </a:rPr>
                        <a:t>Input A</a:t>
                      </a:r>
                    </a:p>
                  </a:txBody>
                  <a:tcPr anchor="b"/>
                </a:tc>
                <a:tc>
                  <a:txBody>
                    <a:bodyPr/>
                    <a:lstStyle/>
                    <a:p>
                      <a:pPr fontAlgn="b"/>
                      <a:r>
                        <a:rPr lang="en-IN" b="1" dirty="0">
                          <a:effectLst/>
                        </a:rPr>
                        <a:t>Output</a:t>
                      </a:r>
                    </a:p>
                  </a:txBody>
                  <a:tcPr anchor="b"/>
                </a:tc>
                <a:extLst>
                  <a:ext uri="{0D108BD9-81ED-4DB2-BD59-A6C34878D82A}">
                    <a16:rowId xmlns:a16="http://schemas.microsoft.com/office/drawing/2014/main" val="3198426939"/>
                  </a:ext>
                </a:extLst>
              </a:tr>
              <a:tr h="307527">
                <a:tc>
                  <a:txBody>
                    <a:bodyPr/>
                    <a:lstStyle/>
                    <a:p>
                      <a:pPr fontAlgn="base"/>
                      <a:r>
                        <a:rPr lang="en-IN">
                          <a:effectLst/>
                        </a:rPr>
                        <a:t>0</a:t>
                      </a:r>
                    </a:p>
                  </a:txBody>
                  <a:tcPr anchor="ctr"/>
                </a:tc>
                <a:tc>
                  <a:txBody>
                    <a:bodyPr/>
                    <a:lstStyle/>
                    <a:p>
                      <a:pPr fontAlgn="base"/>
                      <a:r>
                        <a:rPr lang="en-IN">
                          <a:effectLst/>
                        </a:rPr>
                        <a:t>1</a:t>
                      </a:r>
                    </a:p>
                  </a:txBody>
                  <a:tcPr anchor="ctr"/>
                </a:tc>
                <a:extLst>
                  <a:ext uri="{0D108BD9-81ED-4DB2-BD59-A6C34878D82A}">
                    <a16:rowId xmlns:a16="http://schemas.microsoft.com/office/drawing/2014/main" val="3589670183"/>
                  </a:ext>
                </a:extLst>
              </a:tr>
              <a:tr h="307527">
                <a:tc>
                  <a:txBody>
                    <a:bodyPr/>
                    <a:lstStyle/>
                    <a:p>
                      <a:pPr fontAlgn="base"/>
                      <a:r>
                        <a:rPr lang="en-IN">
                          <a:effectLst/>
                        </a:rPr>
                        <a:t>1</a:t>
                      </a:r>
                    </a:p>
                  </a:txBody>
                  <a:tcPr anchor="ctr"/>
                </a:tc>
                <a:tc>
                  <a:txBody>
                    <a:bodyPr/>
                    <a:lstStyle/>
                    <a:p>
                      <a:pPr fontAlgn="base"/>
                      <a:r>
                        <a:rPr lang="en-IN" dirty="0">
                          <a:effectLst/>
                        </a:rPr>
                        <a:t>0</a:t>
                      </a:r>
                    </a:p>
                  </a:txBody>
                  <a:tcPr anchor="ctr"/>
                </a:tc>
                <a:extLst>
                  <a:ext uri="{0D108BD9-81ED-4DB2-BD59-A6C34878D82A}">
                    <a16:rowId xmlns:a16="http://schemas.microsoft.com/office/drawing/2014/main" val="990698217"/>
                  </a:ext>
                </a:extLst>
              </a:tr>
            </a:tbl>
          </a:graphicData>
        </a:graphic>
      </p:graphicFrame>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51724" y="87443"/>
            <a:ext cx="8742782" cy="461665"/>
          </a:xfrm>
          <a:prstGeom prst="rect">
            <a:avLst/>
          </a:prstGeom>
          <a:noFill/>
        </p:spPr>
        <p:txBody>
          <a:bodyPr wrap="square">
            <a:spAutoFit/>
          </a:bodyPr>
          <a:lstStyle/>
          <a:p>
            <a:pPr algn="ctr"/>
            <a:r>
              <a:rPr lang="en-US" sz="2400" b="1" i="0" dirty="0">
                <a:solidFill>
                  <a:schemeClr val="accent1"/>
                </a:solidFill>
                <a:effectLst/>
                <a:latin typeface="Söhne"/>
              </a:rPr>
              <a:t>Let's go through an example of a truth table for a logical function</a:t>
            </a:r>
          </a:p>
        </p:txBody>
      </p:sp>
      <p:sp>
        <p:nvSpPr>
          <p:cNvPr id="11" name="TextBox 10">
            <a:extLst>
              <a:ext uri="{FF2B5EF4-FFF2-40B4-BE49-F238E27FC236}">
                <a16:creationId xmlns:a16="http://schemas.microsoft.com/office/drawing/2014/main" id="{5548CDF0-E900-C623-9FA6-DE51DB900A3C}"/>
              </a:ext>
            </a:extLst>
          </p:cNvPr>
          <p:cNvSpPr txBox="1"/>
          <p:nvPr/>
        </p:nvSpPr>
        <p:spPr>
          <a:xfrm>
            <a:off x="840534" y="660029"/>
            <a:ext cx="9749712" cy="1015663"/>
          </a:xfrm>
          <a:prstGeom prst="rect">
            <a:avLst/>
          </a:prstGeom>
          <a:noFill/>
        </p:spPr>
        <p:txBody>
          <a:bodyPr wrap="square">
            <a:spAutoFit/>
          </a:bodyPr>
          <a:lstStyle/>
          <a:p>
            <a:pPr algn="l"/>
            <a:r>
              <a:rPr lang="en-US" sz="2000" b="1" i="0" dirty="0">
                <a:solidFill>
                  <a:srgbClr val="374151"/>
                </a:solidFill>
                <a:effectLst/>
                <a:latin typeface="Söhne"/>
              </a:rPr>
              <a:t>The </a:t>
            </a:r>
            <a:r>
              <a:rPr lang="en-US" sz="2000" b="1" i="0" dirty="0">
                <a:solidFill>
                  <a:schemeClr val="accent1"/>
                </a:solidFill>
                <a:effectLst/>
                <a:latin typeface="Söhne"/>
              </a:rPr>
              <a:t>NOT</a:t>
            </a:r>
            <a:r>
              <a:rPr lang="en-US" sz="2000" b="1" i="0" dirty="0">
                <a:solidFill>
                  <a:srgbClr val="374151"/>
                </a:solidFill>
                <a:effectLst/>
                <a:latin typeface="Söhne"/>
              </a:rPr>
              <a:t> operator is a unary operator that takes a single binary input and produces a binary output. It reverses or negates the logical value of the input.</a:t>
            </a:r>
          </a:p>
          <a:p>
            <a:pPr algn="l"/>
            <a:r>
              <a:rPr lang="en-US" sz="2000" b="1" i="0" dirty="0">
                <a:solidFill>
                  <a:srgbClr val="374151"/>
                </a:solidFill>
                <a:effectLst/>
                <a:latin typeface="Söhne"/>
              </a:rPr>
              <a:t>Here's the truth table for the </a:t>
            </a:r>
            <a:r>
              <a:rPr lang="en-US" sz="2000" b="1" i="0" dirty="0">
                <a:solidFill>
                  <a:schemeClr val="accent1"/>
                </a:solidFill>
                <a:effectLst/>
                <a:latin typeface="Söhne"/>
              </a:rPr>
              <a:t>NOT</a:t>
            </a:r>
            <a:r>
              <a:rPr lang="en-US" sz="2000" b="1" i="0" dirty="0">
                <a:solidFill>
                  <a:srgbClr val="374151"/>
                </a:solidFill>
                <a:effectLst/>
                <a:latin typeface="Söhne"/>
              </a:rPr>
              <a:t> operator:</a:t>
            </a:r>
          </a:p>
        </p:txBody>
      </p:sp>
      <p:sp>
        <p:nvSpPr>
          <p:cNvPr id="13" name="TextBox 12">
            <a:extLst>
              <a:ext uri="{FF2B5EF4-FFF2-40B4-BE49-F238E27FC236}">
                <a16:creationId xmlns:a16="http://schemas.microsoft.com/office/drawing/2014/main" id="{041C9A8E-4040-4D6B-FA85-6F05E326E92B}"/>
              </a:ext>
            </a:extLst>
          </p:cNvPr>
          <p:cNvSpPr txBox="1"/>
          <p:nvPr/>
        </p:nvSpPr>
        <p:spPr>
          <a:xfrm>
            <a:off x="678803" y="3973010"/>
            <a:ext cx="11001568" cy="1015663"/>
          </a:xfrm>
          <a:prstGeom prst="rect">
            <a:avLst/>
          </a:prstGeom>
          <a:noFill/>
        </p:spPr>
        <p:txBody>
          <a:bodyPr wrap="square">
            <a:spAutoFit/>
          </a:bodyPr>
          <a:lstStyle/>
          <a:p>
            <a:pPr algn="l"/>
            <a:r>
              <a:rPr lang="en-US" sz="2000" b="1" i="0" dirty="0">
                <a:solidFill>
                  <a:schemeClr val="accent1"/>
                </a:solidFill>
                <a:effectLst/>
                <a:latin typeface="Söhne"/>
              </a:rPr>
              <a:t>When the input is 0, the output is 1. This represents the negation or reversal of the logical value of 0.</a:t>
            </a:r>
          </a:p>
          <a:p>
            <a:pPr algn="l"/>
            <a:r>
              <a:rPr lang="en-US" sz="2000" b="1" i="0" dirty="0">
                <a:solidFill>
                  <a:schemeClr val="accent1"/>
                </a:solidFill>
                <a:effectLst/>
                <a:latin typeface="Söhne"/>
              </a:rPr>
              <a:t>When the input is 1, the output is 0. This represents the negation or reversal of the logical value of 1.</a:t>
            </a:r>
          </a:p>
          <a:p>
            <a:pPr algn="l"/>
            <a:r>
              <a:rPr lang="en-US" sz="2000" b="1" i="0" dirty="0">
                <a:solidFill>
                  <a:srgbClr val="C00000"/>
                </a:solidFill>
                <a:effectLst/>
                <a:latin typeface="Söhne"/>
              </a:rPr>
              <a:t>The truth table shows that the NOT operator simply reverses the logical value of the input.</a:t>
            </a:r>
          </a:p>
        </p:txBody>
      </p:sp>
      <p:sp>
        <p:nvSpPr>
          <p:cNvPr id="7" name="TextBox 6">
            <a:extLst>
              <a:ext uri="{FF2B5EF4-FFF2-40B4-BE49-F238E27FC236}">
                <a16:creationId xmlns:a16="http://schemas.microsoft.com/office/drawing/2014/main" id="{E9152343-AAF4-9F31-15FB-5A65712080F6}"/>
              </a:ext>
            </a:extLst>
          </p:cNvPr>
          <p:cNvSpPr txBox="1"/>
          <p:nvPr/>
        </p:nvSpPr>
        <p:spPr>
          <a:xfrm>
            <a:off x="6288848" y="2233610"/>
            <a:ext cx="1576858" cy="830997"/>
          </a:xfrm>
          <a:prstGeom prst="rect">
            <a:avLst/>
          </a:prstGeom>
          <a:noFill/>
        </p:spPr>
        <p:txBody>
          <a:bodyPr wrap="square">
            <a:spAutoFit/>
          </a:bodyPr>
          <a:lstStyle/>
          <a:p>
            <a:pPr algn="l"/>
            <a:r>
              <a:rPr lang="en-US" sz="2400" b="0" i="0" dirty="0">
                <a:solidFill>
                  <a:schemeClr val="accent1"/>
                </a:solidFill>
                <a:effectLst/>
                <a:latin typeface="Söhne"/>
              </a:rPr>
              <a:t>NOT 0 = 1</a:t>
            </a:r>
          </a:p>
          <a:p>
            <a:pPr algn="l"/>
            <a:r>
              <a:rPr lang="en-US" sz="2400" b="0" i="0" dirty="0">
                <a:solidFill>
                  <a:schemeClr val="accent1"/>
                </a:solidFill>
                <a:effectLst/>
                <a:latin typeface="Söhne"/>
              </a:rPr>
              <a:t>NOT 1 = 0</a:t>
            </a:r>
          </a:p>
        </p:txBody>
      </p:sp>
    </p:spTree>
    <p:extLst>
      <p:ext uri="{BB962C8B-B14F-4D97-AF65-F5344CB8AC3E}">
        <p14:creationId xmlns:p14="http://schemas.microsoft.com/office/powerpoint/2010/main" val="112538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8B788A4-AAF0-D214-8365-7D94229826F1}"/>
              </a:ext>
            </a:extLst>
          </p:cNvPr>
          <p:cNvGraphicFramePr>
            <a:graphicFrameLocks noGrp="1"/>
          </p:cNvGraphicFramePr>
          <p:nvPr>
            <p:ph idx="1"/>
            <p:extLst>
              <p:ext uri="{D42A27DB-BD31-4B8C-83A1-F6EECF244321}">
                <p14:modId xmlns:p14="http://schemas.microsoft.com/office/powerpoint/2010/main" val="3477316034"/>
              </p:ext>
            </p:extLst>
          </p:nvPr>
        </p:nvGraphicFramePr>
        <p:xfrm>
          <a:off x="2248679" y="1734709"/>
          <a:ext cx="5215811" cy="1828800"/>
        </p:xfrm>
        <a:graphic>
          <a:graphicData uri="http://schemas.openxmlformats.org/drawingml/2006/table">
            <a:tbl>
              <a:tblPr firstRow="1" bandRow="1">
                <a:tableStyleId>{5C22544A-7EE6-4342-B048-85BDC9FD1C3A}</a:tableStyleId>
              </a:tblPr>
              <a:tblGrid>
                <a:gridCol w="1662813">
                  <a:extLst>
                    <a:ext uri="{9D8B030D-6E8A-4147-A177-3AD203B41FA5}">
                      <a16:colId xmlns:a16="http://schemas.microsoft.com/office/drawing/2014/main" val="1981970869"/>
                    </a:ext>
                  </a:extLst>
                </a:gridCol>
                <a:gridCol w="1776499">
                  <a:extLst>
                    <a:ext uri="{9D8B030D-6E8A-4147-A177-3AD203B41FA5}">
                      <a16:colId xmlns:a16="http://schemas.microsoft.com/office/drawing/2014/main" val="1900457794"/>
                    </a:ext>
                  </a:extLst>
                </a:gridCol>
                <a:gridCol w="1776499">
                  <a:extLst>
                    <a:ext uri="{9D8B030D-6E8A-4147-A177-3AD203B41FA5}">
                      <a16:colId xmlns:a16="http://schemas.microsoft.com/office/drawing/2014/main" val="821149275"/>
                    </a:ext>
                  </a:extLst>
                </a:gridCol>
              </a:tblGrid>
              <a:tr h="307527">
                <a:tc>
                  <a:txBody>
                    <a:bodyPr/>
                    <a:lstStyle/>
                    <a:p>
                      <a:pPr fontAlgn="b"/>
                      <a:r>
                        <a:rPr lang="en-IN" b="1" dirty="0">
                          <a:effectLst/>
                        </a:rPr>
                        <a:t>Input A</a:t>
                      </a:r>
                    </a:p>
                  </a:txBody>
                  <a:tcPr anchor="b"/>
                </a:tc>
                <a:tc>
                  <a:txBody>
                    <a:bodyPr/>
                    <a:lstStyle/>
                    <a:p>
                      <a:pPr fontAlgn="b"/>
                      <a:r>
                        <a:rPr lang="en-IN" b="1">
                          <a:effectLst/>
                        </a:rPr>
                        <a:t>Input B</a:t>
                      </a:r>
                    </a:p>
                  </a:txBody>
                  <a:tcPr anchor="b"/>
                </a:tc>
                <a:tc>
                  <a:txBody>
                    <a:bodyPr/>
                    <a:lstStyle/>
                    <a:p>
                      <a:pPr fontAlgn="b"/>
                      <a:r>
                        <a:rPr lang="en-IN" b="1" dirty="0">
                          <a:effectLst/>
                        </a:rPr>
                        <a:t>Output</a:t>
                      </a:r>
                    </a:p>
                  </a:txBody>
                  <a:tcPr anchor="b"/>
                </a:tc>
                <a:extLst>
                  <a:ext uri="{0D108BD9-81ED-4DB2-BD59-A6C34878D82A}">
                    <a16:rowId xmlns:a16="http://schemas.microsoft.com/office/drawing/2014/main" val="3198426939"/>
                  </a:ext>
                </a:extLst>
              </a:tr>
              <a:tr h="307527">
                <a:tc>
                  <a:txBody>
                    <a:bodyPr/>
                    <a:lstStyle/>
                    <a:p>
                      <a:pPr fontAlgn="base"/>
                      <a:r>
                        <a:rPr lang="en-IN">
                          <a:effectLst/>
                        </a:rPr>
                        <a:t>0</a:t>
                      </a:r>
                    </a:p>
                  </a:txBody>
                  <a:tcPr anchor="ctr"/>
                </a:tc>
                <a:tc>
                  <a:txBody>
                    <a:bodyPr/>
                    <a:lstStyle/>
                    <a:p>
                      <a:pPr fontAlgn="base"/>
                      <a:r>
                        <a:rPr lang="en-IN">
                          <a:effectLst/>
                        </a:rPr>
                        <a:t>0</a:t>
                      </a:r>
                    </a:p>
                  </a:txBody>
                  <a:tcPr anchor="ctr"/>
                </a:tc>
                <a:tc>
                  <a:txBody>
                    <a:bodyPr/>
                    <a:lstStyle/>
                    <a:p>
                      <a:pPr fontAlgn="base"/>
                      <a:r>
                        <a:rPr lang="en-IN">
                          <a:effectLst/>
                        </a:rPr>
                        <a:t>1</a:t>
                      </a:r>
                    </a:p>
                  </a:txBody>
                  <a:tcPr anchor="ctr"/>
                </a:tc>
                <a:extLst>
                  <a:ext uri="{0D108BD9-81ED-4DB2-BD59-A6C34878D82A}">
                    <a16:rowId xmlns:a16="http://schemas.microsoft.com/office/drawing/2014/main" val="3589670183"/>
                  </a:ext>
                </a:extLst>
              </a:tr>
              <a:tr h="307527">
                <a:tc>
                  <a:txBody>
                    <a:bodyPr/>
                    <a:lstStyle/>
                    <a:p>
                      <a:pPr fontAlgn="base"/>
                      <a:r>
                        <a:rPr lang="en-IN">
                          <a:effectLst/>
                        </a:rPr>
                        <a:t>0</a:t>
                      </a:r>
                    </a:p>
                  </a:txBody>
                  <a:tcPr anchor="ctr"/>
                </a:tc>
                <a:tc>
                  <a:txBody>
                    <a:bodyPr/>
                    <a:lstStyle/>
                    <a:p>
                      <a:pPr fontAlgn="base"/>
                      <a:r>
                        <a:rPr lang="en-IN">
                          <a:effectLst/>
                        </a:rPr>
                        <a:t>1</a:t>
                      </a:r>
                    </a:p>
                  </a:txBody>
                  <a:tcPr anchor="ctr"/>
                </a:tc>
                <a:tc>
                  <a:txBody>
                    <a:bodyPr/>
                    <a:lstStyle/>
                    <a:p>
                      <a:pPr fontAlgn="base"/>
                      <a:r>
                        <a:rPr lang="en-IN">
                          <a:effectLst/>
                        </a:rPr>
                        <a:t>1</a:t>
                      </a:r>
                    </a:p>
                  </a:txBody>
                  <a:tcPr anchor="ctr"/>
                </a:tc>
                <a:extLst>
                  <a:ext uri="{0D108BD9-81ED-4DB2-BD59-A6C34878D82A}">
                    <a16:rowId xmlns:a16="http://schemas.microsoft.com/office/drawing/2014/main" val="990698217"/>
                  </a:ext>
                </a:extLst>
              </a:tr>
              <a:tr h="307527">
                <a:tc>
                  <a:txBody>
                    <a:bodyPr/>
                    <a:lstStyle/>
                    <a:p>
                      <a:pPr fontAlgn="base"/>
                      <a:r>
                        <a:rPr lang="en-IN">
                          <a:effectLst/>
                        </a:rPr>
                        <a:t>1</a:t>
                      </a:r>
                    </a:p>
                  </a:txBody>
                  <a:tcPr anchor="ctr"/>
                </a:tc>
                <a:tc>
                  <a:txBody>
                    <a:bodyPr/>
                    <a:lstStyle/>
                    <a:p>
                      <a:pPr fontAlgn="base"/>
                      <a:r>
                        <a:rPr lang="en-IN">
                          <a:effectLst/>
                        </a:rPr>
                        <a:t>0</a:t>
                      </a:r>
                    </a:p>
                  </a:txBody>
                  <a:tcPr anchor="ctr"/>
                </a:tc>
                <a:tc>
                  <a:txBody>
                    <a:bodyPr/>
                    <a:lstStyle/>
                    <a:p>
                      <a:pPr fontAlgn="base"/>
                      <a:r>
                        <a:rPr lang="en-IN">
                          <a:effectLst/>
                        </a:rPr>
                        <a:t>1</a:t>
                      </a:r>
                    </a:p>
                  </a:txBody>
                  <a:tcPr anchor="ctr"/>
                </a:tc>
                <a:extLst>
                  <a:ext uri="{0D108BD9-81ED-4DB2-BD59-A6C34878D82A}">
                    <a16:rowId xmlns:a16="http://schemas.microsoft.com/office/drawing/2014/main" val="1878881994"/>
                  </a:ext>
                </a:extLst>
              </a:tr>
              <a:tr h="307527">
                <a:tc>
                  <a:txBody>
                    <a:bodyPr/>
                    <a:lstStyle/>
                    <a:p>
                      <a:pPr fontAlgn="base"/>
                      <a:r>
                        <a:rPr lang="en-IN">
                          <a:effectLst/>
                        </a:rPr>
                        <a:t>1</a:t>
                      </a:r>
                    </a:p>
                  </a:txBody>
                  <a:tcPr anchor="ctr"/>
                </a:tc>
                <a:tc>
                  <a:txBody>
                    <a:bodyPr/>
                    <a:lstStyle/>
                    <a:p>
                      <a:pPr fontAlgn="base"/>
                      <a:r>
                        <a:rPr lang="en-IN">
                          <a:effectLst/>
                        </a:rPr>
                        <a:t>1</a:t>
                      </a:r>
                    </a:p>
                  </a:txBody>
                  <a:tcPr anchor="ctr"/>
                </a:tc>
                <a:tc>
                  <a:txBody>
                    <a:bodyPr/>
                    <a:lstStyle/>
                    <a:p>
                      <a:pPr fontAlgn="base"/>
                      <a:r>
                        <a:rPr lang="en-IN" dirty="0">
                          <a:effectLst/>
                        </a:rPr>
                        <a:t>0</a:t>
                      </a:r>
                    </a:p>
                  </a:txBody>
                  <a:tcPr anchor="ctr"/>
                </a:tc>
                <a:extLst>
                  <a:ext uri="{0D108BD9-81ED-4DB2-BD59-A6C34878D82A}">
                    <a16:rowId xmlns:a16="http://schemas.microsoft.com/office/drawing/2014/main" val="1020274327"/>
                  </a:ext>
                </a:extLst>
              </a:tr>
            </a:tbl>
          </a:graphicData>
        </a:graphic>
      </p:graphicFrame>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51724" y="87443"/>
            <a:ext cx="8742782" cy="461665"/>
          </a:xfrm>
          <a:prstGeom prst="rect">
            <a:avLst/>
          </a:prstGeom>
          <a:noFill/>
        </p:spPr>
        <p:txBody>
          <a:bodyPr wrap="square">
            <a:spAutoFit/>
          </a:bodyPr>
          <a:lstStyle/>
          <a:p>
            <a:pPr algn="ctr"/>
            <a:r>
              <a:rPr lang="en-US" sz="2400" b="1" i="0" dirty="0">
                <a:solidFill>
                  <a:schemeClr val="accent1"/>
                </a:solidFill>
                <a:effectLst/>
                <a:latin typeface="Söhne"/>
              </a:rPr>
              <a:t>Let's go through an example of a truth table for a logical function</a:t>
            </a:r>
          </a:p>
        </p:txBody>
      </p:sp>
      <p:sp>
        <p:nvSpPr>
          <p:cNvPr id="11" name="TextBox 10">
            <a:extLst>
              <a:ext uri="{FF2B5EF4-FFF2-40B4-BE49-F238E27FC236}">
                <a16:creationId xmlns:a16="http://schemas.microsoft.com/office/drawing/2014/main" id="{5548CDF0-E900-C623-9FA6-DE51DB900A3C}"/>
              </a:ext>
            </a:extLst>
          </p:cNvPr>
          <p:cNvSpPr txBox="1"/>
          <p:nvPr/>
        </p:nvSpPr>
        <p:spPr>
          <a:xfrm>
            <a:off x="756556" y="480189"/>
            <a:ext cx="10066953" cy="1323439"/>
          </a:xfrm>
          <a:prstGeom prst="rect">
            <a:avLst/>
          </a:prstGeom>
          <a:noFill/>
        </p:spPr>
        <p:txBody>
          <a:bodyPr wrap="square">
            <a:spAutoFit/>
          </a:bodyPr>
          <a:lstStyle/>
          <a:p>
            <a:pPr algn="l"/>
            <a:r>
              <a:rPr lang="en-US" sz="2000" b="1" i="0" dirty="0">
                <a:solidFill>
                  <a:srgbClr val="374151"/>
                </a:solidFill>
                <a:effectLst/>
                <a:latin typeface="Söhne"/>
              </a:rPr>
              <a:t>The </a:t>
            </a:r>
            <a:r>
              <a:rPr lang="en-US" sz="2000" b="1" i="0" dirty="0">
                <a:solidFill>
                  <a:srgbClr val="C00000"/>
                </a:solidFill>
                <a:effectLst/>
                <a:latin typeface="Söhne"/>
              </a:rPr>
              <a:t>NAND</a:t>
            </a:r>
            <a:r>
              <a:rPr lang="en-US" sz="2000" b="1" i="0" dirty="0">
                <a:solidFill>
                  <a:srgbClr val="374151"/>
                </a:solidFill>
                <a:effectLst/>
                <a:latin typeface="Söhne"/>
              </a:rPr>
              <a:t> operator is a logical operator that stands for "</a:t>
            </a:r>
            <a:r>
              <a:rPr lang="en-US" sz="2000" b="1" i="0" dirty="0">
                <a:solidFill>
                  <a:srgbClr val="C00000"/>
                </a:solidFill>
                <a:effectLst/>
                <a:latin typeface="Söhne"/>
              </a:rPr>
              <a:t>NOT AND</a:t>
            </a:r>
            <a:r>
              <a:rPr lang="en-US" sz="2000" b="1" i="0" dirty="0">
                <a:solidFill>
                  <a:srgbClr val="374151"/>
                </a:solidFill>
                <a:effectLst/>
                <a:latin typeface="Söhne"/>
              </a:rPr>
              <a:t>." It is a combination of the </a:t>
            </a:r>
            <a:r>
              <a:rPr lang="en-US" sz="2000" b="1" i="0" dirty="0">
                <a:solidFill>
                  <a:srgbClr val="00B0F0"/>
                </a:solidFill>
                <a:effectLst/>
                <a:latin typeface="Söhne"/>
              </a:rPr>
              <a:t>AND</a:t>
            </a:r>
            <a:r>
              <a:rPr lang="en-US" sz="2000" b="1" i="0" dirty="0">
                <a:solidFill>
                  <a:srgbClr val="374151"/>
                </a:solidFill>
                <a:effectLst/>
                <a:latin typeface="Söhne"/>
              </a:rPr>
              <a:t> operator followed by the </a:t>
            </a:r>
            <a:r>
              <a:rPr lang="en-US" sz="2000" b="1" i="0" dirty="0">
                <a:solidFill>
                  <a:srgbClr val="00B0F0"/>
                </a:solidFill>
                <a:effectLst/>
                <a:latin typeface="Söhne"/>
              </a:rPr>
              <a:t>NOT</a:t>
            </a:r>
            <a:r>
              <a:rPr lang="en-US" sz="2000" b="1" i="0" dirty="0">
                <a:solidFill>
                  <a:srgbClr val="374151"/>
                </a:solidFill>
                <a:effectLst/>
                <a:latin typeface="Söhne"/>
              </a:rPr>
              <a:t> operator. The </a:t>
            </a:r>
            <a:r>
              <a:rPr lang="en-US" sz="2000" b="1" i="0" dirty="0">
                <a:solidFill>
                  <a:srgbClr val="C00000"/>
                </a:solidFill>
                <a:effectLst/>
                <a:latin typeface="Söhne"/>
              </a:rPr>
              <a:t>NAND</a:t>
            </a:r>
            <a:r>
              <a:rPr lang="en-US" sz="2000" b="1" i="0" dirty="0">
                <a:solidFill>
                  <a:srgbClr val="374151"/>
                </a:solidFill>
                <a:effectLst/>
                <a:latin typeface="Söhne"/>
              </a:rPr>
              <a:t> operator returns the negation of the AND operator's output.</a:t>
            </a:r>
          </a:p>
          <a:p>
            <a:pPr algn="l"/>
            <a:r>
              <a:rPr lang="en-US" sz="2000" b="1" i="0" dirty="0">
                <a:solidFill>
                  <a:srgbClr val="374151"/>
                </a:solidFill>
                <a:effectLst/>
                <a:latin typeface="Söhne"/>
              </a:rPr>
              <a:t>Here's the truth table for the </a:t>
            </a:r>
            <a:r>
              <a:rPr lang="en-US" sz="2000" b="1" i="0" dirty="0">
                <a:solidFill>
                  <a:srgbClr val="C00000"/>
                </a:solidFill>
                <a:effectLst/>
                <a:latin typeface="Söhne"/>
              </a:rPr>
              <a:t>NAND</a:t>
            </a:r>
            <a:r>
              <a:rPr lang="en-US" sz="2000" b="1" i="0" dirty="0">
                <a:solidFill>
                  <a:srgbClr val="374151"/>
                </a:solidFill>
                <a:effectLst/>
                <a:latin typeface="Söhne"/>
              </a:rPr>
              <a:t> operator:</a:t>
            </a:r>
          </a:p>
        </p:txBody>
      </p:sp>
      <p:sp>
        <p:nvSpPr>
          <p:cNvPr id="13" name="TextBox 12">
            <a:extLst>
              <a:ext uri="{FF2B5EF4-FFF2-40B4-BE49-F238E27FC236}">
                <a16:creationId xmlns:a16="http://schemas.microsoft.com/office/drawing/2014/main" id="{041C9A8E-4040-4D6B-FA85-6F05E326E92B}"/>
              </a:ext>
            </a:extLst>
          </p:cNvPr>
          <p:cNvSpPr txBox="1"/>
          <p:nvPr/>
        </p:nvSpPr>
        <p:spPr>
          <a:xfrm>
            <a:off x="177282" y="3973010"/>
            <a:ext cx="12014718" cy="1384995"/>
          </a:xfrm>
          <a:prstGeom prst="rect">
            <a:avLst/>
          </a:prstGeom>
          <a:noFill/>
        </p:spPr>
        <p:txBody>
          <a:bodyPr wrap="square">
            <a:spAutoFit/>
          </a:bodyPr>
          <a:lstStyle/>
          <a:p>
            <a:pPr algn="l"/>
            <a:r>
              <a:rPr lang="en-US" sz="1600" b="1" i="0" dirty="0">
                <a:solidFill>
                  <a:srgbClr val="C00000"/>
                </a:solidFill>
                <a:effectLst/>
                <a:latin typeface="Söhne"/>
              </a:rPr>
              <a:t>When both Input A and Input B are 0, the output is 1 because the AND operation of 0 and 0 is 0, and then the NOT operation negates it to 1.</a:t>
            </a:r>
          </a:p>
          <a:p>
            <a:pPr algn="l"/>
            <a:r>
              <a:rPr lang="en-US" sz="1600" b="1" i="0" dirty="0">
                <a:solidFill>
                  <a:srgbClr val="C00000"/>
                </a:solidFill>
                <a:effectLst/>
                <a:latin typeface="Söhne"/>
              </a:rPr>
              <a:t>When Input A is 0 and Input B is 1, the output is 1 because the AND operation of 0 and 1 is 0, and then the NOT operation negates it to 1.</a:t>
            </a:r>
          </a:p>
          <a:p>
            <a:pPr algn="l"/>
            <a:r>
              <a:rPr lang="en-US" sz="1600" b="1" i="0" dirty="0">
                <a:solidFill>
                  <a:srgbClr val="C00000"/>
                </a:solidFill>
                <a:effectLst/>
                <a:latin typeface="Söhne"/>
              </a:rPr>
              <a:t>When Input A is 1 and Input B is 0, the output is 1 because the AND operation of 1 and 0 is 0, and then the NOT operation negates it to 1.</a:t>
            </a:r>
          </a:p>
          <a:p>
            <a:pPr algn="l"/>
            <a:r>
              <a:rPr lang="en-US" sz="1600" b="1" i="0" dirty="0">
                <a:solidFill>
                  <a:srgbClr val="C00000"/>
                </a:solidFill>
                <a:effectLst/>
                <a:latin typeface="Söhne"/>
              </a:rPr>
              <a:t>When both Input A and Input B are 1, the output is 0 because the AND operation of 1 and 1 is 1, and then the NOT operation negates it to 0.</a:t>
            </a:r>
          </a:p>
          <a:p>
            <a:pPr algn="l"/>
            <a:r>
              <a:rPr lang="en-US" sz="2000" b="1" i="0" dirty="0">
                <a:solidFill>
                  <a:schemeClr val="accent1"/>
                </a:solidFill>
                <a:effectLst/>
                <a:latin typeface="Söhne"/>
              </a:rPr>
              <a:t>The truth table demonstrates that the NAND operator returns 1 unless both inputs are 1.</a:t>
            </a:r>
            <a:endParaRPr lang="en-US" sz="2000" b="1" i="0" dirty="0">
              <a:solidFill>
                <a:srgbClr val="C00000"/>
              </a:solidFill>
              <a:effectLst/>
              <a:latin typeface="Söhne"/>
            </a:endParaRPr>
          </a:p>
        </p:txBody>
      </p:sp>
      <p:sp>
        <p:nvSpPr>
          <p:cNvPr id="7" name="TextBox 6">
            <a:extLst>
              <a:ext uri="{FF2B5EF4-FFF2-40B4-BE49-F238E27FC236}">
                <a16:creationId xmlns:a16="http://schemas.microsoft.com/office/drawing/2014/main" id="{E9152343-AAF4-9F31-15FB-5A65712080F6}"/>
              </a:ext>
            </a:extLst>
          </p:cNvPr>
          <p:cNvSpPr txBox="1"/>
          <p:nvPr/>
        </p:nvSpPr>
        <p:spPr>
          <a:xfrm>
            <a:off x="7968358" y="1993849"/>
            <a:ext cx="2537911" cy="1569660"/>
          </a:xfrm>
          <a:prstGeom prst="rect">
            <a:avLst/>
          </a:prstGeom>
          <a:noFill/>
        </p:spPr>
        <p:txBody>
          <a:bodyPr wrap="square">
            <a:spAutoFit/>
          </a:bodyPr>
          <a:lstStyle/>
          <a:p>
            <a:pPr algn="l"/>
            <a:r>
              <a:rPr lang="de-DE" sz="2400" b="0" i="0" dirty="0">
                <a:solidFill>
                  <a:schemeClr val="accent1"/>
                </a:solidFill>
                <a:effectLst/>
                <a:latin typeface="Söhne"/>
              </a:rPr>
              <a:t>NAND 0, 0 = 1</a:t>
            </a:r>
          </a:p>
          <a:p>
            <a:pPr algn="l"/>
            <a:r>
              <a:rPr lang="de-DE" sz="2400" b="0" i="0" dirty="0">
                <a:solidFill>
                  <a:schemeClr val="accent1"/>
                </a:solidFill>
                <a:effectLst/>
                <a:latin typeface="Söhne"/>
              </a:rPr>
              <a:t>NAND 0, 1 = 1</a:t>
            </a:r>
          </a:p>
          <a:p>
            <a:pPr algn="l"/>
            <a:r>
              <a:rPr lang="de-DE" sz="2400" b="0" i="0" dirty="0">
                <a:solidFill>
                  <a:schemeClr val="accent1"/>
                </a:solidFill>
                <a:effectLst/>
                <a:latin typeface="Söhne"/>
              </a:rPr>
              <a:t>NAND 1, 0 = 1</a:t>
            </a:r>
          </a:p>
          <a:p>
            <a:pPr algn="l"/>
            <a:r>
              <a:rPr lang="de-DE" sz="2400" b="0" i="0" dirty="0">
                <a:solidFill>
                  <a:schemeClr val="accent1"/>
                </a:solidFill>
                <a:effectLst/>
                <a:latin typeface="Söhne"/>
              </a:rPr>
              <a:t>NAND 1, 1 = 0</a:t>
            </a:r>
            <a:endParaRPr lang="en-US" sz="2400" b="0" i="0" dirty="0">
              <a:solidFill>
                <a:schemeClr val="accent1"/>
              </a:solidFill>
              <a:effectLst/>
              <a:latin typeface="Söhne"/>
            </a:endParaRPr>
          </a:p>
        </p:txBody>
      </p:sp>
    </p:spTree>
    <p:extLst>
      <p:ext uri="{BB962C8B-B14F-4D97-AF65-F5344CB8AC3E}">
        <p14:creationId xmlns:p14="http://schemas.microsoft.com/office/powerpoint/2010/main" val="111249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8B788A4-AAF0-D214-8365-7D94229826F1}"/>
              </a:ext>
            </a:extLst>
          </p:cNvPr>
          <p:cNvGraphicFramePr>
            <a:graphicFrameLocks noGrp="1"/>
          </p:cNvGraphicFramePr>
          <p:nvPr>
            <p:ph idx="1"/>
            <p:extLst>
              <p:ext uri="{D42A27DB-BD31-4B8C-83A1-F6EECF244321}">
                <p14:modId xmlns:p14="http://schemas.microsoft.com/office/powerpoint/2010/main" val="2919879581"/>
              </p:ext>
            </p:extLst>
          </p:nvPr>
        </p:nvGraphicFramePr>
        <p:xfrm>
          <a:off x="1685730" y="1734708"/>
          <a:ext cx="8559281" cy="3674901"/>
        </p:xfrm>
        <a:graphic>
          <a:graphicData uri="http://schemas.openxmlformats.org/drawingml/2006/table">
            <a:tbl>
              <a:tblPr firstRow="1" bandRow="1">
                <a:tableStyleId>{5C22544A-7EE6-4342-B048-85BDC9FD1C3A}</a:tableStyleId>
              </a:tblPr>
              <a:tblGrid>
                <a:gridCol w="1326260">
                  <a:extLst>
                    <a:ext uri="{9D8B030D-6E8A-4147-A177-3AD203B41FA5}">
                      <a16:colId xmlns:a16="http://schemas.microsoft.com/office/drawing/2014/main" val="1981970869"/>
                    </a:ext>
                  </a:extLst>
                </a:gridCol>
                <a:gridCol w="1620752">
                  <a:extLst>
                    <a:ext uri="{9D8B030D-6E8A-4147-A177-3AD203B41FA5}">
                      <a16:colId xmlns:a16="http://schemas.microsoft.com/office/drawing/2014/main" val="1900457794"/>
                    </a:ext>
                  </a:extLst>
                </a:gridCol>
                <a:gridCol w="1620752">
                  <a:extLst>
                    <a:ext uri="{9D8B030D-6E8A-4147-A177-3AD203B41FA5}">
                      <a16:colId xmlns:a16="http://schemas.microsoft.com/office/drawing/2014/main" val="4022428138"/>
                    </a:ext>
                  </a:extLst>
                </a:gridCol>
                <a:gridCol w="1036010">
                  <a:extLst>
                    <a:ext uri="{9D8B030D-6E8A-4147-A177-3AD203B41FA5}">
                      <a16:colId xmlns:a16="http://schemas.microsoft.com/office/drawing/2014/main" val="3415532061"/>
                    </a:ext>
                  </a:extLst>
                </a:gridCol>
                <a:gridCol w="1854496">
                  <a:extLst>
                    <a:ext uri="{9D8B030D-6E8A-4147-A177-3AD203B41FA5}">
                      <a16:colId xmlns:a16="http://schemas.microsoft.com/office/drawing/2014/main" val="3175779673"/>
                    </a:ext>
                  </a:extLst>
                </a:gridCol>
                <a:gridCol w="1101011">
                  <a:extLst>
                    <a:ext uri="{9D8B030D-6E8A-4147-A177-3AD203B41FA5}">
                      <a16:colId xmlns:a16="http://schemas.microsoft.com/office/drawing/2014/main" val="821149275"/>
                    </a:ext>
                  </a:extLst>
                </a:gridCol>
              </a:tblGrid>
              <a:tr h="659597">
                <a:tc>
                  <a:txBody>
                    <a:bodyPr/>
                    <a:lstStyle/>
                    <a:p>
                      <a:pPr fontAlgn="b"/>
                      <a:r>
                        <a:rPr lang="en-IN" b="1" dirty="0">
                          <a:effectLst/>
                        </a:rPr>
                        <a:t>Input A</a:t>
                      </a:r>
                    </a:p>
                  </a:txBody>
                  <a:tcPr anchor="b"/>
                </a:tc>
                <a:tc>
                  <a:txBody>
                    <a:bodyPr/>
                    <a:lstStyle/>
                    <a:p>
                      <a:pPr fontAlgn="b"/>
                      <a:r>
                        <a:rPr lang="en-IN" b="1" dirty="0">
                          <a:effectLst/>
                        </a:rPr>
                        <a:t>Input B</a:t>
                      </a:r>
                    </a:p>
                  </a:txBody>
                  <a:tcPr anchor="b"/>
                </a:tc>
                <a:tc>
                  <a:txBody>
                    <a:bodyPr/>
                    <a:lstStyle/>
                    <a:p>
                      <a:pPr fontAlgn="b"/>
                      <a:r>
                        <a:rPr lang="en-IN" b="1" dirty="0">
                          <a:effectLst/>
                        </a:rPr>
                        <a:t>A </a:t>
                      </a:r>
                      <a:r>
                        <a:rPr lang="en-US" sz="1800" b="1" i="0" dirty="0">
                          <a:solidFill>
                            <a:schemeClr val="tx1"/>
                          </a:solidFill>
                          <a:effectLst/>
                          <a:latin typeface="Söhne"/>
                        </a:rPr>
                        <a:t>AND</a:t>
                      </a:r>
                      <a:r>
                        <a:rPr lang="en-US" sz="1800" b="1" i="0" dirty="0">
                          <a:solidFill>
                            <a:schemeClr val="bg1"/>
                          </a:solidFill>
                          <a:effectLst/>
                          <a:latin typeface="Söhne"/>
                        </a:rPr>
                        <a:t> B</a:t>
                      </a:r>
                      <a:endParaRPr lang="en-IN" b="1" dirty="0">
                        <a:solidFill>
                          <a:schemeClr val="bg1"/>
                        </a:solidFill>
                        <a:effectLst/>
                      </a:endParaRPr>
                    </a:p>
                  </a:txBody>
                  <a:tcPr anchor="b"/>
                </a:tc>
                <a:tc>
                  <a:txBody>
                    <a:bodyPr/>
                    <a:lstStyle/>
                    <a:p>
                      <a:pPr fontAlgn="b"/>
                      <a:r>
                        <a:rPr lang="en-IN" b="1" dirty="0">
                          <a:effectLst/>
                        </a:rPr>
                        <a:t>Input C</a:t>
                      </a:r>
                    </a:p>
                  </a:txBody>
                  <a:tcPr anchor="b"/>
                </a:tc>
                <a:tc>
                  <a:txBody>
                    <a:bodyPr/>
                    <a:lstStyle/>
                    <a:p>
                      <a:pPr fontAlgn="b"/>
                      <a:r>
                        <a:rPr lang="en-IN" b="1" dirty="0">
                          <a:effectLst/>
                        </a:rPr>
                        <a:t> Not  C</a:t>
                      </a:r>
                    </a:p>
                  </a:txBody>
                  <a:tcPr anchor="b"/>
                </a:tc>
                <a:tc>
                  <a:txBody>
                    <a:bodyPr/>
                    <a:lstStyle/>
                    <a:p>
                      <a:pPr fontAlgn="b"/>
                      <a:r>
                        <a:rPr lang="en-IN" b="1" dirty="0">
                          <a:effectLst/>
                        </a:rPr>
                        <a:t>Output</a:t>
                      </a:r>
                    </a:p>
                  </a:txBody>
                  <a:tcPr anchor="b"/>
                </a:tc>
                <a:extLst>
                  <a:ext uri="{0D108BD9-81ED-4DB2-BD59-A6C34878D82A}">
                    <a16:rowId xmlns:a16="http://schemas.microsoft.com/office/drawing/2014/main" val="3198426939"/>
                  </a:ext>
                </a:extLst>
              </a:tr>
              <a:tr h="376913">
                <a:tc>
                  <a:txBody>
                    <a:bodyPr/>
                    <a:lstStyle/>
                    <a:p>
                      <a:pPr fontAlgn="base"/>
                      <a:r>
                        <a:rPr lang="en-IN">
                          <a:effectLst/>
                        </a:rPr>
                        <a:t>0</a:t>
                      </a:r>
                    </a:p>
                  </a:txBody>
                  <a:tcPr anchor="ctr"/>
                </a:tc>
                <a:tc>
                  <a:txBody>
                    <a:bodyPr/>
                    <a:lstStyle/>
                    <a:p>
                      <a:pPr fontAlgn="base"/>
                      <a:r>
                        <a:rPr lang="en-IN" dirty="0">
                          <a:effectLst/>
                        </a:rPr>
                        <a:t>0</a:t>
                      </a:r>
                    </a:p>
                  </a:txBody>
                  <a:tcPr anchor="ctr"/>
                </a:tc>
                <a:tc>
                  <a:txBody>
                    <a:bodyPr/>
                    <a:lstStyle/>
                    <a:p>
                      <a:pPr fontAlgn="base"/>
                      <a:r>
                        <a:rPr lang="en-IN" dirty="0">
                          <a:solidFill>
                            <a:srgbClr val="7030A0"/>
                          </a:solidFill>
                          <a:effectLst/>
                        </a:rPr>
                        <a:t>0</a:t>
                      </a:r>
                    </a:p>
                  </a:txBody>
                  <a:tcPr anchor="ctr"/>
                </a:tc>
                <a:tc>
                  <a:txBody>
                    <a:bodyPr/>
                    <a:lstStyle/>
                    <a:p>
                      <a:pPr fontAlgn="base"/>
                      <a:r>
                        <a:rPr lang="en-IN" dirty="0">
                          <a:effectLst/>
                        </a:rPr>
                        <a:t>0</a:t>
                      </a:r>
                    </a:p>
                  </a:txBody>
                  <a:tcPr anchor="ctr"/>
                </a:tc>
                <a:tc>
                  <a:txBody>
                    <a:bodyPr/>
                    <a:lstStyle/>
                    <a:p>
                      <a:pPr fontAlgn="base"/>
                      <a:r>
                        <a:rPr lang="en-IN" dirty="0">
                          <a:solidFill>
                            <a:srgbClr val="7030A0"/>
                          </a:solidFill>
                          <a:effectLst/>
                        </a:rPr>
                        <a:t>1</a:t>
                      </a:r>
                    </a:p>
                  </a:txBody>
                  <a:tcPr anchor="ctr"/>
                </a:tc>
                <a:tc>
                  <a:txBody>
                    <a:bodyPr/>
                    <a:lstStyle/>
                    <a:p>
                      <a:pPr fontAlgn="base"/>
                      <a:r>
                        <a:rPr lang="en-IN">
                          <a:effectLst/>
                        </a:rPr>
                        <a:t>1</a:t>
                      </a:r>
                    </a:p>
                  </a:txBody>
                  <a:tcPr anchor="ctr"/>
                </a:tc>
                <a:extLst>
                  <a:ext uri="{0D108BD9-81ED-4DB2-BD59-A6C34878D82A}">
                    <a16:rowId xmlns:a16="http://schemas.microsoft.com/office/drawing/2014/main" val="3589670183"/>
                  </a:ext>
                </a:extLst>
              </a:tr>
              <a:tr h="376913">
                <a:tc>
                  <a:txBody>
                    <a:bodyPr/>
                    <a:lstStyle/>
                    <a:p>
                      <a:pPr fontAlgn="base"/>
                      <a:r>
                        <a:rPr lang="en-IN">
                          <a:effectLst/>
                        </a:rPr>
                        <a:t>0</a:t>
                      </a:r>
                    </a:p>
                  </a:txBody>
                  <a:tcPr anchor="ctr"/>
                </a:tc>
                <a:tc>
                  <a:txBody>
                    <a:bodyPr/>
                    <a:lstStyle/>
                    <a:p>
                      <a:pPr fontAlgn="base"/>
                      <a:r>
                        <a:rPr lang="en-IN" dirty="0">
                          <a:effectLst/>
                        </a:rPr>
                        <a:t>0</a:t>
                      </a:r>
                    </a:p>
                  </a:txBody>
                  <a:tcPr anchor="ctr"/>
                </a:tc>
                <a:tc>
                  <a:txBody>
                    <a:bodyPr/>
                    <a:lstStyle/>
                    <a:p>
                      <a:pPr fontAlgn="base"/>
                      <a:r>
                        <a:rPr lang="en-IN" dirty="0">
                          <a:solidFill>
                            <a:srgbClr val="7030A0"/>
                          </a:solidFill>
                          <a:effectLst/>
                        </a:rPr>
                        <a:t>0</a:t>
                      </a:r>
                    </a:p>
                  </a:txBody>
                  <a:tcPr anchor="ctr"/>
                </a:tc>
                <a:tc>
                  <a:txBody>
                    <a:bodyPr/>
                    <a:lstStyle/>
                    <a:p>
                      <a:pPr fontAlgn="base"/>
                      <a:r>
                        <a:rPr lang="en-IN" dirty="0">
                          <a:effectLst/>
                        </a:rPr>
                        <a:t>1</a:t>
                      </a:r>
                    </a:p>
                  </a:txBody>
                  <a:tcPr anchor="ctr"/>
                </a:tc>
                <a:tc>
                  <a:txBody>
                    <a:bodyPr/>
                    <a:lstStyle/>
                    <a:p>
                      <a:pPr fontAlgn="base"/>
                      <a:r>
                        <a:rPr lang="en-IN" dirty="0">
                          <a:solidFill>
                            <a:srgbClr val="7030A0"/>
                          </a:solidFill>
                          <a:effectLst/>
                        </a:rPr>
                        <a:t>0</a:t>
                      </a:r>
                    </a:p>
                  </a:txBody>
                  <a:tcPr anchor="ctr"/>
                </a:tc>
                <a:tc>
                  <a:txBody>
                    <a:bodyPr/>
                    <a:lstStyle/>
                    <a:p>
                      <a:pPr fontAlgn="base"/>
                      <a:r>
                        <a:rPr lang="en-IN" dirty="0">
                          <a:effectLst/>
                        </a:rPr>
                        <a:t>0</a:t>
                      </a:r>
                    </a:p>
                  </a:txBody>
                  <a:tcPr anchor="ctr"/>
                </a:tc>
                <a:extLst>
                  <a:ext uri="{0D108BD9-81ED-4DB2-BD59-A6C34878D82A}">
                    <a16:rowId xmlns:a16="http://schemas.microsoft.com/office/drawing/2014/main" val="990698217"/>
                  </a:ext>
                </a:extLst>
              </a:tr>
              <a:tr h="376913">
                <a:tc>
                  <a:txBody>
                    <a:bodyPr/>
                    <a:lstStyle/>
                    <a:p>
                      <a:pPr fontAlgn="base"/>
                      <a:r>
                        <a:rPr lang="en-IN">
                          <a:effectLst/>
                        </a:rPr>
                        <a:t>0</a:t>
                      </a:r>
                    </a:p>
                  </a:txBody>
                  <a:tcPr anchor="ctr"/>
                </a:tc>
                <a:tc>
                  <a:txBody>
                    <a:bodyPr/>
                    <a:lstStyle/>
                    <a:p>
                      <a:pPr fontAlgn="base"/>
                      <a:r>
                        <a:rPr lang="en-IN" dirty="0">
                          <a:effectLst/>
                        </a:rPr>
                        <a:t>1</a:t>
                      </a:r>
                    </a:p>
                  </a:txBody>
                  <a:tcPr anchor="ctr"/>
                </a:tc>
                <a:tc>
                  <a:txBody>
                    <a:bodyPr/>
                    <a:lstStyle/>
                    <a:p>
                      <a:pPr fontAlgn="base"/>
                      <a:r>
                        <a:rPr lang="en-IN" dirty="0">
                          <a:solidFill>
                            <a:srgbClr val="7030A0"/>
                          </a:solidFill>
                          <a:effectLst/>
                        </a:rPr>
                        <a:t>0</a:t>
                      </a:r>
                    </a:p>
                  </a:txBody>
                  <a:tcPr anchor="ctr"/>
                </a:tc>
                <a:tc>
                  <a:txBody>
                    <a:bodyPr/>
                    <a:lstStyle/>
                    <a:p>
                      <a:pPr fontAlgn="base"/>
                      <a:r>
                        <a:rPr lang="en-IN" dirty="0">
                          <a:effectLst/>
                        </a:rPr>
                        <a:t>0</a:t>
                      </a:r>
                    </a:p>
                  </a:txBody>
                  <a:tcPr anchor="ctr"/>
                </a:tc>
                <a:tc>
                  <a:txBody>
                    <a:bodyPr/>
                    <a:lstStyle/>
                    <a:p>
                      <a:pPr fontAlgn="base"/>
                      <a:r>
                        <a:rPr lang="en-IN" dirty="0">
                          <a:solidFill>
                            <a:srgbClr val="7030A0"/>
                          </a:solidFill>
                          <a:effectLst/>
                        </a:rPr>
                        <a:t>1</a:t>
                      </a:r>
                    </a:p>
                  </a:txBody>
                  <a:tcPr anchor="ctr"/>
                </a:tc>
                <a:tc>
                  <a:txBody>
                    <a:bodyPr/>
                    <a:lstStyle/>
                    <a:p>
                      <a:pPr fontAlgn="base"/>
                      <a:r>
                        <a:rPr lang="en-IN" dirty="0">
                          <a:effectLst/>
                        </a:rPr>
                        <a:t>1</a:t>
                      </a:r>
                    </a:p>
                  </a:txBody>
                  <a:tcPr anchor="ctr"/>
                </a:tc>
                <a:extLst>
                  <a:ext uri="{0D108BD9-81ED-4DB2-BD59-A6C34878D82A}">
                    <a16:rowId xmlns:a16="http://schemas.microsoft.com/office/drawing/2014/main" val="1878881994"/>
                  </a:ext>
                </a:extLst>
              </a:tr>
              <a:tr h="376913">
                <a:tc>
                  <a:txBody>
                    <a:bodyPr/>
                    <a:lstStyle/>
                    <a:p>
                      <a:pPr fontAlgn="base"/>
                      <a:r>
                        <a:rPr lang="en-IN">
                          <a:effectLst/>
                        </a:rPr>
                        <a:t>0</a:t>
                      </a:r>
                    </a:p>
                  </a:txBody>
                  <a:tcPr anchor="ctr"/>
                </a:tc>
                <a:tc>
                  <a:txBody>
                    <a:bodyPr/>
                    <a:lstStyle/>
                    <a:p>
                      <a:pPr fontAlgn="base"/>
                      <a:r>
                        <a:rPr lang="en-IN" dirty="0">
                          <a:effectLst/>
                        </a:rPr>
                        <a:t>1</a:t>
                      </a:r>
                    </a:p>
                  </a:txBody>
                  <a:tcPr anchor="ctr"/>
                </a:tc>
                <a:tc>
                  <a:txBody>
                    <a:bodyPr/>
                    <a:lstStyle/>
                    <a:p>
                      <a:pPr fontAlgn="base"/>
                      <a:r>
                        <a:rPr lang="en-IN" dirty="0">
                          <a:solidFill>
                            <a:srgbClr val="7030A0"/>
                          </a:solidFill>
                          <a:effectLst/>
                        </a:rPr>
                        <a:t>0</a:t>
                      </a:r>
                    </a:p>
                  </a:txBody>
                  <a:tcPr anchor="ctr"/>
                </a:tc>
                <a:tc>
                  <a:txBody>
                    <a:bodyPr/>
                    <a:lstStyle/>
                    <a:p>
                      <a:pPr fontAlgn="base"/>
                      <a:r>
                        <a:rPr lang="en-IN" dirty="0">
                          <a:effectLst/>
                        </a:rPr>
                        <a:t>1</a:t>
                      </a:r>
                    </a:p>
                  </a:txBody>
                  <a:tcPr anchor="ctr"/>
                </a:tc>
                <a:tc>
                  <a:txBody>
                    <a:bodyPr/>
                    <a:lstStyle/>
                    <a:p>
                      <a:pPr fontAlgn="base"/>
                      <a:r>
                        <a:rPr lang="en-IN" dirty="0">
                          <a:solidFill>
                            <a:srgbClr val="7030A0"/>
                          </a:solidFill>
                          <a:effectLst/>
                        </a:rPr>
                        <a:t>0</a:t>
                      </a:r>
                    </a:p>
                  </a:txBody>
                  <a:tcPr anchor="ctr"/>
                </a:tc>
                <a:tc>
                  <a:txBody>
                    <a:bodyPr/>
                    <a:lstStyle/>
                    <a:p>
                      <a:pPr fontAlgn="base"/>
                      <a:r>
                        <a:rPr lang="en-IN" dirty="0">
                          <a:effectLst/>
                        </a:rPr>
                        <a:t>0</a:t>
                      </a:r>
                    </a:p>
                  </a:txBody>
                  <a:tcPr anchor="ctr"/>
                </a:tc>
                <a:extLst>
                  <a:ext uri="{0D108BD9-81ED-4DB2-BD59-A6C34878D82A}">
                    <a16:rowId xmlns:a16="http://schemas.microsoft.com/office/drawing/2014/main" val="1020274327"/>
                  </a:ext>
                </a:extLst>
              </a:tr>
              <a:tr h="376913">
                <a:tc>
                  <a:txBody>
                    <a:bodyPr/>
                    <a:lstStyle/>
                    <a:p>
                      <a:pPr fontAlgn="base"/>
                      <a:r>
                        <a:rPr lang="en-IN">
                          <a:effectLst/>
                        </a:rPr>
                        <a:t>1</a:t>
                      </a:r>
                    </a:p>
                  </a:txBody>
                  <a:tcPr anchor="ctr"/>
                </a:tc>
                <a:tc>
                  <a:txBody>
                    <a:bodyPr/>
                    <a:lstStyle/>
                    <a:p>
                      <a:pPr fontAlgn="base"/>
                      <a:r>
                        <a:rPr lang="en-IN" dirty="0">
                          <a:effectLst/>
                        </a:rPr>
                        <a:t>0</a:t>
                      </a:r>
                    </a:p>
                  </a:txBody>
                  <a:tcPr anchor="ctr"/>
                </a:tc>
                <a:tc>
                  <a:txBody>
                    <a:bodyPr/>
                    <a:lstStyle/>
                    <a:p>
                      <a:pPr fontAlgn="base"/>
                      <a:r>
                        <a:rPr lang="en-IN" dirty="0">
                          <a:solidFill>
                            <a:srgbClr val="7030A0"/>
                          </a:solidFill>
                          <a:effectLst/>
                        </a:rPr>
                        <a:t>0</a:t>
                      </a:r>
                    </a:p>
                  </a:txBody>
                  <a:tcPr anchor="ctr"/>
                </a:tc>
                <a:tc>
                  <a:txBody>
                    <a:bodyPr/>
                    <a:lstStyle/>
                    <a:p>
                      <a:pPr fontAlgn="base"/>
                      <a:r>
                        <a:rPr lang="en-IN" dirty="0">
                          <a:effectLst/>
                        </a:rPr>
                        <a:t>0</a:t>
                      </a:r>
                    </a:p>
                  </a:txBody>
                  <a:tcPr anchor="ctr"/>
                </a:tc>
                <a:tc>
                  <a:txBody>
                    <a:bodyPr/>
                    <a:lstStyle/>
                    <a:p>
                      <a:pPr fontAlgn="base"/>
                      <a:r>
                        <a:rPr lang="en-IN" dirty="0">
                          <a:solidFill>
                            <a:srgbClr val="7030A0"/>
                          </a:solidFill>
                          <a:effectLst/>
                        </a:rPr>
                        <a:t>1</a:t>
                      </a:r>
                    </a:p>
                  </a:txBody>
                  <a:tcPr anchor="ctr"/>
                </a:tc>
                <a:tc>
                  <a:txBody>
                    <a:bodyPr/>
                    <a:lstStyle/>
                    <a:p>
                      <a:pPr fontAlgn="base"/>
                      <a:r>
                        <a:rPr lang="en-IN" dirty="0">
                          <a:effectLst/>
                        </a:rPr>
                        <a:t>1</a:t>
                      </a:r>
                    </a:p>
                  </a:txBody>
                  <a:tcPr anchor="ctr"/>
                </a:tc>
                <a:extLst>
                  <a:ext uri="{0D108BD9-81ED-4DB2-BD59-A6C34878D82A}">
                    <a16:rowId xmlns:a16="http://schemas.microsoft.com/office/drawing/2014/main" val="3654309259"/>
                  </a:ext>
                </a:extLst>
              </a:tr>
              <a:tr h="376913">
                <a:tc>
                  <a:txBody>
                    <a:bodyPr/>
                    <a:lstStyle/>
                    <a:p>
                      <a:pPr fontAlgn="base"/>
                      <a:r>
                        <a:rPr lang="en-IN">
                          <a:effectLst/>
                        </a:rPr>
                        <a:t>1</a:t>
                      </a:r>
                    </a:p>
                  </a:txBody>
                  <a:tcPr anchor="ctr"/>
                </a:tc>
                <a:tc>
                  <a:txBody>
                    <a:bodyPr/>
                    <a:lstStyle/>
                    <a:p>
                      <a:pPr fontAlgn="base"/>
                      <a:r>
                        <a:rPr lang="en-IN" dirty="0">
                          <a:effectLst/>
                        </a:rPr>
                        <a:t>0</a:t>
                      </a:r>
                    </a:p>
                  </a:txBody>
                  <a:tcPr anchor="ctr"/>
                </a:tc>
                <a:tc>
                  <a:txBody>
                    <a:bodyPr/>
                    <a:lstStyle/>
                    <a:p>
                      <a:pPr fontAlgn="base"/>
                      <a:r>
                        <a:rPr lang="en-IN" dirty="0">
                          <a:solidFill>
                            <a:srgbClr val="7030A0"/>
                          </a:solidFill>
                          <a:effectLst/>
                        </a:rPr>
                        <a:t>0</a:t>
                      </a:r>
                    </a:p>
                  </a:txBody>
                  <a:tcPr anchor="ctr"/>
                </a:tc>
                <a:tc>
                  <a:txBody>
                    <a:bodyPr/>
                    <a:lstStyle/>
                    <a:p>
                      <a:pPr fontAlgn="base"/>
                      <a:r>
                        <a:rPr lang="en-IN" dirty="0">
                          <a:effectLst/>
                        </a:rPr>
                        <a:t>1</a:t>
                      </a:r>
                    </a:p>
                  </a:txBody>
                  <a:tcPr anchor="ctr"/>
                </a:tc>
                <a:tc>
                  <a:txBody>
                    <a:bodyPr/>
                    <a:lstStyle/>
                    <a:p>
                      <a:pPr fontAlgn="base"/>
                      <a:r>
                        <a:rPr lang="en-IN" dirty="0">
                          <a:solidFill>
                            <a:srgbClr val="7030A0"/>
                          </a:solidFill>
                          <a:effectLst/>
                        </a:rPr>
                        <a:t>0</a:t>
                      </a:r>
                    </a:p>
                  </a:txBody>
                  <a:tcPr anchor="ctr"/>
                </a:tc>
                <a:tc>
                  <a:txBody>
                    <a:bodyPr/>
                    <a:lstStyle/>
                    <a:p>
                      <a:pPr fontAlgn="base"/>
                      <a:r>
                        <a:rPr lang="en-IN" dirty="0">
                          <a:effectLst/>
                        </a:rPr>
                        <a:t>0</a:t>
                      </a:r>
                    </a:p>
                  </a:txBody>
                  <a:tcPr anchor="ctr"/>
                </a:tc>
                <a:extLst>
                  <a:ext uri="{0D108BD9-81ED-4DB2-BD59-A6C34878D82A}">
                    <a16:rowId xmlns:a16="http://schemas.microsoft.com/office/drawing/2014/main" val="1119410779"/>
                  </a:ext>
                </a:extLst>
              </a:tr>
              <a:tr h="376913">
                <a:tc>
                  <a:txBody>
                    <a:bodyPr/>
                    <a:lstStyle/>
                    <a:p>
                      <a:pPr fontAlgn="base"/>
                      <a:r>
                        <a:rPr lang="en-IN">
                          <a:effectLst/>
                        </a:rPr>
                        <a:t>1</a:t>
                      </a:r>
                    </a:p>
                  </a:txBody>
                  <a:tcPr anchor="ctr"/>
                </a:tc>
                <a:tc>
                  <a:txBody>
                    <a:bodyPr/>
                    <a:lstStyle/>
                    <a:p>
                      <a:pPr fontAlgn="base"/>
                      <a:r>
                        <a:rPr lang="en-IN" dirty="0">
                          <a:effectLst/>
                        </a:rPr>
                        <a:t>1</a:t>
                      </a:r>
                    </a:p>
                  </a:txBody>
                  <a:tcPr anchor="ctr"/>
                </a:tc>
                <a:tc>
                  <a:txBody>
                    <a:bodyPr/>
                    <a:lstStyle/>
                    <a:p>
                      <a:pPr fontAlgn="base"/>
                      <a:r>
                        <a:rPr lang="en-IN" dirty="0">
                          <a:solidFill>
                            <a:srgbClr val="7030A0"/>
                          </a:solidFill>
                          <a:effectLst/>
                        </a:rPr>
                        <a:t>1</a:t>
                      </a:r>
                    </a:p>
                  </a:txBody>
                  <a:tcPr anchor="ctr"/>
                </a:tc>
                <a:tc>
                  <a:txBody>
                    <a:bodyPr/>
                    <a:lstStyle/>
                    <a:p>
                      <a:pPr fontAlgn="base"/>
                      <a:r>
                        <a:rPr lang="en-IN" dirty="0">
                          <a:effectLst/>
                        </a:rPr>
                        <a:t>0</a:t>
                      </a:r>
                    </a:p>
                  </a:txBody>
                  <a:tcPr anchor="ctr"/>
                </a:tc>
                <a:tc>
                  <a:txBody>
                    <a:bodyPr/>
                    <a:lstStyle/>
                    <a:p>
                      <a:pPr fontAlgn="base"/>
                      <a:r>
                        <a:rPr lang="en-IN" dirty="0">
                          <a:solidFill>
                            <a:srgbClr val="7030A0"/>
                          </a:solidFill>
                          <a:effectLst/>
                        </a:rPr>
                        <a:t>1</a:t>
                      </a:r>
                    </a:p>
                  </a:txBody>
                  <a:tcPr anchor="ctr"/>
                </a:tc>
                <a:tc>
                  <a:txBody>
                    <a:bodyPr/>
                    <a:lstStyle/>
                    <a:p>
                      <a:pPr fontAlgn="base"/>
                      <a:r>
                        <a:rPr lang="en-IN" dirty="0">
                          <a:effectLst/>
                        </a:rPr>
                        <a:t>1</a:t>
                      </a:r>
                    </a:p>
                  </a:txBody>
                  <a:tcPr anchor="ctr"/>
                </a:tc>
                <a:extLst>
                  <a:ext uri="{0D108BD9-81ED-4DB2-BD59-A6C34878D82A}">
                    <a16:rowId xmlns:a16="http://schemas.microsoft.com/office/drawing/2014/main" val="1283819301"/>
                  </a:ext>
                </a:extLst>
              </a:tr>
              <a:tr h="376913">
                <a:tc>
                  <a:txBody>
                    <a:bodyPr/>
                    <a:lstStyle/>
                    <a:p>
                      <a:pPr fontAlgn="base"/>
                      <a:r>
                        <a:rPr lang="en-IN">
                          <a:effectLst/>
                        </a:rPr>
                        <a:t>1</a:t>
                      </a:r>
                    </a:p>
                  </a:txBody>
                  <a:tcPr anchor="ctr"/>
                </a:tc>
                <a:tc>
                  <a:txBody>
                    <a:bodyPr/>
                    <a:lstStyle/>
                    <a:p>
                      <a:pPr fontAlgn="base"/>
                      <a:r>
                        <a:rPr lang="en-IN" dirty="0">
                          <a:effectLst/>
                        </a:rPr>
                        <a:t>1</a:t>
                      </a:r>
                    </a:p>
                  </a:txBody>
                  <a:tcPr anchor="ctr"/>
                </a:tc>
                <a:tc>
                  <a:txBody>
                    <a:bodyPr/>
                    <a:lstStyle/>
                    <a:p>
                      <a:pPr fontAlgn="base"/>
                      <a:r>
                        <a:rPr lang="en-IN" dirty="0">
                          <a:solidFill>
                            <a:srgbClr val="7030A0"/>
                          </a:solidFill>
                          <a:effectLst/>
                        </a:rPr>
                        <a:t>1</a:t>
                      </a:r>
                    </a:p>
                  </a:txBody>
                  <a:tcPr anchor="ctr"/>
                </a:tc>
                <a:tc>
                  <a:txBody>
                    <a:bodyPr/>
                    <a:lstStyle/>
                    <a:p>
                      <a:pPr fontAlgn="base"/>
                      <a:r>
                        <a:rPr lang="en-IN" dirty="0">
                          <a:effectLst/>
                        </a:rPr>
                        <a:t>1</a:t>
                      </a:r>
                    </a:p>
                  </a:txBody>
                  <a:tcPr anchor="ctr"/>
                </a:tc>
                <a:tc>
                  <a:txBody>
                    <a:bodyPr/>
                    <a:lstStyle/>
                    <a:p>
                      <a:pPr fontAlgn="base"/>
                      <a:r>
                        <a:rPr lang="en-IN" dirty="0">
                          <a:solidFill>
                            <a:srgbClr val="7030A0"/>
                          </a:solidFill>
                          <a:effectLst/>
                        </a:rPr>
                        <a:t>0</a:t>
                      </a:r>
                    </a:p>
                  </a:txBody>
                  <a:tcPr anchor="ctr"/>
                </a:tc>
                <a:tc>
                  <a:txBody>
                    <a:bodyPr/>
                    <a:lstStyle/>
                    <a:p>
                      <a:pPr fontAlgn="base"/>
                      <a:r>
                        <a:rPr lang="en-IN" dirty="0">
                          <a:effectLst/>
                        </a:rPr>
                        <a:t>1</a:t>
                      </a:r>
                    </a:p>
                  </a:txBody>
                  <a:tcPr anchor="ctr"/>
                </a:tc>
                <a:extLst>
                  <a:ext uri="{0D108BD9-81ED-4DB2-BD59-A6C34878D82A}">
                    <a16:rowId xmlns:a16="http://schemas.microsoft.com/office/drawing/2014/main" val="3258569139"/>
                  </a:ext>
                </a:extLst>
              </a:tr>
            </a:tbl>
          </a:graphicData>
        </a:graphic>
      </p:graphicFrame>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51724" y="87443"/>
            <a:ext cx="8742782" cy="461665"/>
          </a:xfrm>
          <a:prstGeom prst="rect">
            <a:avLst/>
          </a:prstGeom>
          <a:noFill/>
        </p:spPr>
        <p:txBody>
          <a:bodyPr wrap="square">
            <a:spAutoFit/>
          </a:bodyPr>
          <a:lstStyle/>
          <a:p>
            <a:pPr algn="ctr"/>
            <a:r>
              <a:rPr lang="en-US" sz="2400" b="1" i="0" dirty="0">
                <a:solidFill>
                  <a:schemeClr val="accent1"/>
                </a:solidFill>
                <a:effectLst/>
                <a:latin typeface="Söhne"/>
              </a:rPr>
              <a:t>Let's go through an example of a truth table for a logical function</a:t>
            </a:r>
          </a:p>
        </p:txBody>
      </p:sp>
      <p:sp>
        <p:nvSpPr>
          <p:cNvPr id="11" name="TextBox 10">
            <a:extLst>
              <a:ext uri="{FF2B5EF4-FFF2-40B4-BE49-F238E27FC236}">
                <a16:creationId xmlns:a16="http://schemas.microsoft.com/office/drawing/2014/main" id="{5548CDF0-E900-C623-9FA6-DE51DB900A3C}"/>
              </a:ext>
            </a:extLst>
          </p:cNvPr>
          <p:cNvSpPr txBox="1"/>
          <p:nvPr/>
        </p:nvSpPr>
        <p:spPr>
          <a:xfrm>
            <a:off x="756556" y="480189"/>
            <a:ext cx="10066953" cy="1015663"/>
          </a:xfrm>
          <a:prstGeom prst="rect">
            <a:avLst/>
          </a:prstGeom>
          <a:noFill/>
        </p:spPr>
        <p:txBody>
          <a:bodyPr wrap="square">
            <a:spAutoFit/>
          </a:bodyPr>
          <a:lstStyle/>
          <a:p>
            <a:pPr algn="l"/>
            <a:r>
              <a:rPr lang="en-US" sz="2000" b="1" i="0" dirty="0">
                <a:solidFill>
                  <a:srgbClr val="374151"/>
                </a:solidFill>
                <a:effectLst/>
                <a:latin typeface="Söhne"/>
              </a:rPr>
              <a:t>Let's consider a logical function that represents the following expression:</a:t>
            </a:r>
          </a:p>
          <a:p>
            <a:pPr algn="l"/>
            <a:r>
              <a:rPr lang="en-US" sz="2000" b="1" i="0" dirty="0">
                <a:solidFill>
                  <a:srgbClr val="C00000"/>
                </a:solidFill>
                <a:effectLst/>
                <a:latin typeface="Söhne"/>
              </a:rPr>
              <a:t>Output = (Input A </a:t>
            </a:r>
            <a:r>
              <a:rPr lang="en-US" sz="2000" b="1" i="0" dirty="0">
                <a:solidFill>
                  <a:schemeClr val="accent1"/>
                </a:solidFill>
                <a:effectLst/>
                <a:latin typeface="Söhne"/>
              </a:rPr>
              <a:t>AND</a:t>
            </a:r>
            <a:r>
              <a:rPr lang="en-US" sz="2000" b="1" i="0" dirty="0">
                <a:solidFill>
                  <a:srgbClr val="C00000"/>
                </a:solidFill>
                <a:effectLst/>
                <a:latin typeface="Söhne"/>
              </a:rPr>
              <a:t> Input B) </a:t>
            </a:r>
            <a:r>
              <a:rPr lang="en-US" sz="2000" b="1" i="0" dirty="0">
                <a:solidFill>
                  <a:schemeClr val="accent1"/>
                </a:solidFill>
                <a:effectLst/>
                <a:latin typeface="Söhne"/>
              </a:rPr>
              <a:t>OR</a:t>
            </a:r>
            <a:r>
              <a:rPr lang="en-US" sz="2000" b="1" i="0" dirty="0">
                <a:solidFill>
                  <a:srgbClr val="C00000"/>
                </a:solidFill>
                <a:effectLst/>
                <a:latin typeface="Söhne"/>
              </a:rPr>
              <a:t> (</a:t>
            </a:r>
            <a:r>
              <a:rPr lang="en-US" sz="2000" b="1" i="0" dirty="0">
                <a:solidFill>
                  <a:schemeClr val="accent1"/>
                </a:solidFill>
                <a:effectLst/>
                <a:latin typeface="Söhne"/>
              </a:rPr>
              <a:t>NOT</a:t>
            </a:r>
            <a:r>
              <a:rPr lang="en-US" sz="2000" b="1" i="0" dirty="0">
                <a:solidFill>
                  <a:srgbClr val="C00000"/>
                </a:solidFill>
                <a:effectLst/>
                <a:latin typeface="Söhne"/>
              </a:rPr>
              <a:t> Input C)</a:t>
            </a:r>
          </a:p>
          <a:p>
            <a:pPr algn="l"/>
            <a:r>
              <a:rPr lang="en-US" sz="2000" b="1" i="0" dirty="0">
                <a:solidFill>
                  <a:srgbClr val="374151"/>
                </a:solidFill>
                <a:effectLst/>
                <a:latin typeface="Söhne"/>
              </a:rPr>
              <a:t>Here's the truth table for this logical function:</a:t>
            </a:r>
          </a:p>
        </p:txBody>
      </p:sp>
      <p:grpSp>
        <p:nvGrpSpPr>
          <p:cNvPr id="28" name="Group 27">
            <a:extLst>
              <a:ext uri="{FF2B5EF4-FFF2-40B4-BE49-F238E27FC236}">
                <a16:creationId xmlns:a16="http://schemas.microsoft.com/office/drawing/2014/main" id="{2DEAC9E3-428C-8E1E-FEC4-09820BA0E7C3}"/>
              </a:ext>
            </a:extLst>
          </p:cNvPr>
          <p:cNvGrpSpPr/>
          <p:nvPr/>
        </p:nvGrpSpPr>
        <p:grpSpPr>
          <a:xfrm>
            <a:off x="1793674" y="746280"/>
            <a:ext cx="9186120" cy="5132880"/>
            <a:chOff x="1793674" y="746280"/>
            <a:chExt cx="9186120" cy="513288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0CA3051-BD77-9026-A99D-73BF01048ED6}"/>
                    </a:ext>
                  </a:extLst>
                </p14:cNvPr>
                <p14:cNvContentPartPr/>
                <p14:nvPr/>
              </p14:nvContentPartPr>
              <p14:xfrm>
                <a:off x="2200114" y="3832920"/>
                <a:ext cx="128520" cy="954360"/>
              </p14:xfrm>
            </p:contentPart>
          </mc:Choice>
          <mc:Fallback>
            <p:pic>
              <p:nvPicPr>
                <p:cNvPr id="3" name="Ink 2">
                  <a:extLst>
                    <a:ext uri="{FF2B5EF4-FFF2-40B4-BE49-F238E27FC236}">
                      <a16:creationId xmlns:a16="http://schemas.microsoft.com/office/drawing/2014/main" id="{20CA3051-BD77-9026-A99D-73BF01048ED6}"/>
                    </a:ext>
                  </a:extLst>
                </p:cNvPr>
                <p:cNvPicPr/>
                <p:nvPr/>
              </p:nvPicPr>
              <p:blipFill>
                <a:blip r:embed="rId3"/>
                <a:stretch>
                  <a:fillRect/>
                </a:stretch>
              </p:blipFill>
              <p:spPr>
                <a:xfrm>
                  <a:off x="2191474" y="3823920"/>
                  <a:ext cx="146160" cy="972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0991E7CC-2F2E-30AB-731C-C4D7E3ACEA0B}"/>
                    </a:ext>
                  </a:extLst>
                </p14:cNvPr>
                <p14:cNvContentPartPr/>
                <p14:nvPr/>
              </p14:nvContentPartPr>
              <p14:xfrm>
                <a:off x="3745954" y="2515320"/>
                <a:ext cx="47880" cy="2108880"/>
              </p14:xfrm>
            </p:contentPart>
          </mc:Choice>
          <mc:Fallback>
            <p:pic>
              <p:nvPicPr>
                <p:cNvPr id="7" name="Ink 6">
                  <a:extLst>
                    <a:ext uri="{FF2B5EF4-FFF2-40B4-BE49-F238E27FC236}">
                      <a16:creationId xmlns:a16="http://schemas.microsoft.com/office/drawing/2014/main" id="{0991E7CC-2F2E-30AB-731C-C4D7E3ACEA0B}"/>
                    </a:ext>
                  </a:extLst>
                </p:cNvPr>
                <p:cNvPicPr/>
                <p:nvPr/>
              </p:nvPicPr>
              <p:blipFill>
                <a:blip r:embed="rId5"/>
                <a:stretch>
                  <a:fillRect/>
                </a:stretch>
              </p:blipFill>
              <p:spPr>
                <a:xfrm>
                  <a:off x="3737314" y="2506320"/>
                  <a:ext cx="65520" cy="212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8269F807-0635-6266-E35F-A38771871DDA}"/>
                    </a:ext>
                  </a:extLst>
                </p14:cNvPr>
                <p14:cNvContentPartPr/>
                <p14:nvPr/>
              </p14:nvContentPartPr>
              <p14:xfrm>
                <a:off x="2154034" y="1153800"/>
                <a:ext cx="360" cy="3240"/>
              </p14:xfrm>
            </p:contentPart>
          </mc:Choice>
          <mc:Fallback>
            <p:pic>
              <p:nvPicPr>
                <p:cNvPr id="8" name="Ink 7">
                  <a:extLst>
                    <a:ext uri="{FF2B5EF4-FFF2-40B4-BE49-F238E27FC236}">
                      <a16:creationId xmlns:a16="http://schemas.microsoft.com/office/drawing/2014/main" id="{8269F807-0635-6266-E35F-A38771871DDA}"/>
                    </a:ext>
                  </a:extLst>
                </p:cNvPr>
                <p:cNvPicPr/>
                <p:nvPr/>
              </p:nvPicPr>
              <p:blipFill>
                <a:blip r:embed="rId7"/>
                <a:stretch>
                  <a:fillRect/>
                </a:stretch>
              </p:blipFill>
              <p:spPr>
                <a:xfrm>
                  <a:off x="2145394" y="1145160"/>
                  <a:ext cx="180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C89522B2-DF38-86F1-3CDC-DD3617BDE855}"/>
                    </a:ext>
                  </a:extLst>
                </p14:cNvPr>
                <p14:cNvContentPartPr/>
                <p14:nvPr/>
              </p14:nvContentPartPr>
              <p14:xfrm>
                <a:off x="1793674" y="746280"/>
                <a:ext cx="2401560" cy="473400"/>
              </p14:xfrm>
            </p:contentPart>
          </mc:Choice>
          <mc:Fallback>
            <p:pic>
              <p:nvPicPr>
                <p:cNvPr id="9" name="Ink 8">
                  <a:extLst>
                    <a:ext uri="{FF2B5EF4-FFF2-40B4-BE49-F238E27FC236}">
                      <a16:creationId xmlns:a16="http://schemas.microsoft.com/office/drawing/2014/main" id="{C89522B2-DF38-86F1-3CDC-DD3617BDE855}"/>
                    </a:ext>
                  </a:extLst>
                </p:cNvPr>
                <p:cNvPicPr/>
                <p:nvPr/>
              </p:nvPicPr>
              <p:blipFill>
                <a:blip r:embed="rId9"/>
                <a:stretch>
                  <a:fillRect/>
                </a:stretch>
              </p:blipFill>
              <p:spPr>
                <a:xfrm>
                  <a:off x="1785034" y="737640"/>
                  <a:ext cx="2419200" cy="491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A6B92B19-D414-F2E9-E945-6B17EDA2FE2D}"/>
                    </a:ext>
                  </a:extLst>
                </p14:cNvPr>
                <p14:cNvContentPartPr/>
                <p14:nvPr/>
              </p14:nvContentPartPr>
              <p14:xfrm>
                <a:off x="4422394" y="1690920"/>
                <a:ext cx="1569240" cy="3988440"/>
              </p14:xfrm>
            </p:contentPart>
          </mc:Choice>
          <mc:Fallback>
            <p:pic>
              <p:nvPicPr>
                <p:cNvPr id="10" name="Ink 9">
                  <a:extLst>
                    <a:ext uri="{FF2B5EF4-FFF2-40B4-BE49-F238E27FC236}">
                      <a16:creationId xmlns:a16="http://schemas.microsoft.com/office/drawing/2014/main" id="{A6B92B19-D414-F2E9-E945-6B17EDA2FE2D}"/>
                    </a:ext>
                  </a:extLst>
                </p:cNvPr>
                <p:cNvPicPr/>
                <p:nvPr/>
              </p:nvPicPr>
              <p:blipFill>
                <a:blip r:embed="rId11"/>
                <a:stretch>
                  <a:fillRect/>
                </a:stretch>
              </p:blipFill>
              <p:spPr>
                <a:xfrm>
                  <a:off x="4413394" y="1681920"/>
                  <a:ext cx="1586880" cy="4006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DCCD2B9E-2384-F5FE-1A3D-EBC5196DC91A}"/>
                    </a:ext>
                  </a:extLst>
                </p14:cNvPr>
                <p14:cNvContentPartPr/>
                <p14:nvPr/>
              </p14:nvContentPartPr>
              <p14:xfrm>
                <a:off x="6114034" y="1620360"/>
                <a:ext cx="1054800" cy="4197960"/>
              </p14:xfrm>
            </p:contentPart>
          </mc:Choice>
          <mc:Fallback>
            <p:pic>
              <p:nvPicPr>
                <p:cNvPr id="13" name="Ink 12">
                  <a:extLst>
                    <a:ext uri="{FF2B5EF4-FFF2-40B4-BE49-F238E27FC236}">
                      <a16:creationId xmlns:a16="http://schemas.microsoft.com/office/drawing/2014/main" id="{DCCD2B9E-2384-F5FE-1A3D-EBC5196DC91A}"/>
                    </a:ext>
                  </a:extLst>
                </p:cNvPr>
                <p:cNvPicPr/>
                <p:nvPr/>
              </p:nvPicPr>
              <p:blipFill>
                <a:blip r:embed="rId13"/>
                <a:stretch>
                  <a:fillRect/>
                </a:stretch>
              </p:blipFill>
              <p:spPr>
                <a:xfrm>
                  <a:off x="6105394" y="1611360"/>
                  <a:ext cx="1072440" cy="4215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E4F3B2D9-E1AA-ECE2-E144-8C5249C9FA05}"/>
                    </a:ext>
                  </a:extLst>
                </p14:cNvPr>
                <p14:cNvContentPartPr/>
                <p14:nvPr/>
              </p14:nvContentPartPr>
              <p14:xfrm>
                <a:off x="4530754" y="1046880"/>
                <a:ext cx="836640" cy="385920"/>
              </p14:xfrm>
            </p:contentPart>
          </mc:Choice>
          <mc:Fallback>
            <p:pic>
              <p:nvPicPr>
                <p:cNvPr id="14" name="Ink 13">
                  <a:extLst>
                    <a:ext uri="{FF2B5EF4-FFF2-40B4-BE49-F238E27FC236}">
                      <a16:creationId xmlns:a16="http://schemas.microsoft.com/office/drawing/2014/main" id="{E4F3B2D9-E1AA-ECE2-E144-8C5249C9FA05}"/>
                    </a:ext>
                  </a:extLst>
                </p:cNvPr>
                <p:cNvPicPr/>
                <p:nvPr/>
              </p:nvPicPr>
              <p:blipFill>
                <a:blip r:embed="rId15"/>
                <a:stretch>
                  <a:fillRect/>
                </a:stretch>
              </p:blipFill>
              <p:spPr>
                <a:xfrm>
                  <a:off x="4521754" y="1037880"/>
                  <a:ext cx="85428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B61ACF36-1D6C-DB32-981E-C2094BA418A9}"/>
                    </a:ext>
                  </a:extLst>
                </p14:cNvPr>
                <p14:cNvContentPartPr/>
                <p14:nvPr/>
              </p14:nvContentPartPr>
              <p14:xfrm>
                <a:off x="7152634" y="1477440"/>
                <a:ext cx="993960" cy="4401720"/>
              </p14:xfrm>
            </p:contentPart>
          </mc:Choice>
          <mc:Fallback>
            <p:pic>
              <p:nvPicPr>
                <p:cNvPr id="15" name="Ink 14">
                  <a:extLst>
                    <a:ext uri="{FF2B5EF4-FFF2-40B4-BE49-F238E27FC236}">
                      <a16:creationId xmlns:a16="http://schemas.microsoft.com/office/drawing/2014/main" id="{B61ACF36-1D6C-DB32-981E-C2094BA418A9}"/>
                    </a:ext>
                  </a:extLst>
                </p:cNvPr>
                <p:cNvPicPr/>
                <p:nvPr/>
              </p:nvPicPr>
              <p:blipFill>
                <a:blip r:embed="rId17"/>
                <a:stretch>
                  <a:fillRect/>
                </a:stretch>
              </p:blipFill>
              <p:spPr>
                <a:xfrm>
                  <a:off x="7143994" y="1468440"/>
                  <a:ext cx="1011600" cy="4419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2298ED93-5B7D-1797-EFDC-3FF093067543}"/>
                    </a:ext>
                  </a:extLst>
                </p14:cNvPr>
                <p14:cNvContentPartPr/>
                <p14:nvPr/>
              </p14:nvContentPartPr>
              <p14:xfrm>
                <a:off x="4218994" y="1108440"/>
                <a:ext cx="258120" cy="42840"/>
              </p14:xfrm>
            </p:contentPart>
          </mc:Choice>
          <mc:Fallback>
            <p:pic>
              <p:nvPicPr>
                <p:cNvPr id="16" name="Ink 15">
                  <a:extLst>
                    <a:ext uri="{FF2B5EF4-FFF2-40B4-BE49-F238E27FC236}">
                      <a16:creationId xmlns:a16="http://schemas.microsoft.com/office/drawing/2014/main" id="{2298ED93-5B7D-1797-EFDC-3FF093067543}"/>
                    </a:ext>
                  </a:extLst>
                </p:cNvPr>
                <p:cNvPicPr/>
                <p:nvPr/>
              </p:nvPicPr>
              <p:blipFill>
                <a:blip r:embed="rId19"/>
                <a:stretch>
                  <a:fillRect/>
                </a:stretch>
              </p:blipFill>
              <p:spPr>
                <a:xfrm>
                  <a:off x="4210354" y="1099800"/>
                  <a:ext cx="2757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512DFEC1-50D2-7A97-1C86-D03CFBC0910D}"/>
                    </a:ext>
                  </a:extLst>
                </p14:cNvPr>
                <p14:cNvContentPartPr/>
                <p14:nvPr/>
              </p14:nvContentPartPr>
              <p14:xfrm>
                <a:off x="7894234" y="1196640"/>
                <a:ext cx="798480" cy="659880"/>
              </p14:xfrm>
            </p:contentPart>
          </mc:Choice>
          <mc:Fallback>
            <p:pic>
              <p:nvPicPr>
                <p:cNvPr id="18" name="Ink 17">
                  <a:extLst>
                    <a:ext uri="{FF2B5EF4-FFF2-40B4-BE49-F238E27FC236}">
                      <a16:creationId xmlns:a16="http://schemas.microsoft.com/office/drawing/2014/main" id="{512DFEC1-50D2-7A97-1C86-D03CFBC0910D}"/>
                    </a:ext>
                  </a:extLst>
                </p:cNvPr>
                <p:cNvPicPr/>
                <p:nvPr/>
              </p:nvPicPr>
              <p:blipFill>
                <a:blip r:embed="rId21"/>
                <a:stretch>
                  <a:fillRect/>
                </a:stretch>
              </p:blipFill>
              <p:spPr>
                <a:xfrm>
                  <a:off x="7885234" y="1187640"/>
                  <a:ext cx="816120" cy="677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265F537A-D4FB-D314-A787-6F575C134DCB}"/>
                    </a:ext>
                  </a:extLst>
                </p14:cNvPr>
                <p14:cNvContentPartPr/>
                <p14:nvPr/>
              </p14:nvContentPartPr>
              <p14:xfrm>
                <a:off x="8454754" y="999000"/>
                <a:ext cx="673920" cy="598320"/>
              </p14:xfrm>
            </p:contentPart>
          </mc:Choice>
          <mc:Fallback>
            <p:pic>
              <p:nvPicPr>
                <p:cNvPr id="19" name="Ink 18">
                  <a:extLst>
                    <a:ext uri="{FF2B5EF4-FFF2-40B4-BE49-F238E27FC236}">
                      <a16:creationId xmlns:a16="http://schemas.microsoft.com/office/drawing/2014/main" id="{265F537A-D4FB-D314-A787-6F575C134DCB}"/>
                    </a:ext>
                  </a:extLst>
                </p:cNvPr>
                <p:cNvPicPr/>
                <p:nvPr/>
              </p:nvPicPr>
              <p:blipFill>
                <a:blip r:embed="rId23"/>
                <a:stretch>
                  <a:fillRect/>
                </a:stretch>
              </p:blipFill>
              <p:spPr>
                <a:xfrm>
                  <a:off x="8445754" y="990360"/>
                  <a:ext cx="691560" cy="615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5E26ABE2-4435-7200-088C-FA75D0E05281}"/>
                    </a:ext>
                  </a:extLst>
                </p14:cNvPr>
                <p14:cNvContentPartPr/>
                <p14:nvPr/>
              </p14:nvContentPartPr>
              <p14:xfrm>
                <a:off x="5089474" y="1041480"/>
                <a:ext cx="1027080" cy="803880"/>
              </p14:xfrm>
            </p:contentPart>
          </mc:Choice>
          <mc:Fallback>
            <p:pic>
              <p:nvPicPr>
                <p:cNvPr id="20" name="Ink 19">
                  <a:extLst>
                    <a:ext uri="{FF2B5EF4-FFF2-40B4-BE49-F238E27FC236}">
                      <a16:creationId xmlns:a16="http://schemas.microsoft.com/office/drawing/2014/main" id="{5E26ABE2-4435-7200-088C-FA75D0E05281}"/>
                    </a:ext>
                  </a:extLst>
                </p:cNvPr>
                <p:cNvPicPr/>
                <p:nvPr/>
              </p:nvPicPr>
              <p:blipFill>
                <a:blip r:embed="rId25"/>
                <a:stretch>
                  <a:fillRect/>
                </a:stretch>
              </p:blipFill>
              <p:spPr>
                <a:xfrm>
                  <a:off x="5080474" y="1032480"/>
                  <a:ext cx="1044720" cy="821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C067FFBC-B466-3B67-0108-9B303AB9C99B}"/>
                    </a:ext>
                  </a:extLst>
                </p14:cNvPr>
                <p14:cNvContentPartPr/>
                <p14:nvPr/>
              </p14:nvContentPartPr>
              <p14:xfrm>
                <a:off x="5789314" y="1036080"/>
                <a:ext cx="821880" cy="652680"/>
              </p14:xfrm>
            </p:contentPart>
          </mc:Choice>
          <mc:Fallback>
            <p:pic>
              <p:nvPicPr>
                <p:cNvPr id="21" name="Ink 20">
                  <a:extLst>
                    <a:ext uri="{FF2B5EF4-FFF2-40B4-BE49-F238E27FC236}">
                      <a16:creationId xmlns:a16="http://schemas.microsoft.com/office/drawing/2014/main" id="{C067FFBC-B466-3B67-0108-9B303AB9C99B}"/>
                    </a:ext>
                  </a:extLst>
                </p:cNvPr>
                <p:cNvPicPr/>
                <p:nvPr/>
              </p:nvPicPr>
              <p:blipFill>
                <a:blip r:embed="rId27"/>
                <a:stretch>
                  <a:fillRect/>
                </a:stretch>
              </p:blipFill>
              <p:spPr>
                <a:xfrm>
                  <a:off x="5780314" y="1027080"/>
                  <a:ext cx="839520" cy="670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0F6920DC-3557-85C9-D496-9EDB8979F726}"/>
                    </a:ext>
                  </a:extLst>
                </p14:cNvPr>
                <p14:cNvContentPartPr/>
                <p14:nvPr/>
              </p14:nvContentPartPr>
              <p14:xfrm>
                <a:off x="6688954" y="1083240"/>
                <a:ext cx="1080" cy="8280"/>
              </p14:xfrm>
            </p:contentPart>
          </mc:Choice>
          <mc:Fallback>
            <p:pic>
              <p:nvPicPr>
                <p:cNvPr id="22" name="Ink 21">
                  <a:extLst>
                    <a:ext uri="{FF2B5EF4-FFF2-40B4-BE49-F238E27FC236}">
                      <a16:creationId xmlns:a16="http://schemas.microsoft.com/office/drawing/2014/main" id="{0F6920DC-3557-85C9-D496-9EDB8979F726}"/>
                    </a:ext>
                  </a:extLst>
                </p:cNvPr>
                <p:cNvPicPr/>
                <p:nvPr/>
              </p:nvPicPr>
              <p:blipFill>
                <a:blip r:embed="rId29"/>
                <a:stretch>
                  <a:fillRect/>
                </a:stretch>
              </p:blipFill>
              <p:spPr>
                <a:xfrm>
                  <a:off x="6679954" y="1074600"/>
                  <a:ext cx="187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E455E5D6-042C-95DE-B885-D399C27D348D}"/>
                    </a:ext>
                  </a:extLst>
                </p14:cNvPr>
                <p14:cNvContentPartPr/>
                <p14:nvPr/>
              </p14:nvContentPartPr>
              <p14:xfrm>
                <a:off x="6991714" y="795240"/>
                <a:ext cx="1223280" cy="641520"/>
              </p14:xfrm>
            </p:contentPart>
          </mc:Choice>
          <mc:Fallback>
            <p:pic>
              <p:nvPicPr>
                <p:cNvPr id="23" name="Ink 22">
                  <a:extLst>
                    <a:ext uri="{FF2B5EF4-FFF2-40B4-BE49-F238E27FC236}">
                      <a16:creationId xmlns:a16="http://schemas.microsoft.com/office/drawing/2014/main" id="{E455E5D6-042C-95DE-B885-D399C27D348D}"/>
                    </a:ext>
                  </a:extLst>
                </p:cNvPr>
                <p:cNvPicPr/>
                <p:nvPr/>
              </p:nvPicPr>
              <p:blipFill>
                <a:blip r:embed="rId31"/>
                <a:stretch>
                  <a:fillRect/>
                </a:stretch>
              </p:blipFill>
              <p:spPr>
                <a:xfrm>
                  <a:off x="6983074" y="786240"/>
                  <a:ext cx="1240920" cy="659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23E706AB-47E4-558C-C539-72F94FAEE2A2}"/>
                    </a:ext>
                  </a:extLst>
                </p14:cNvPr>
                <p14:cNvContentPartPr/>
                <p14:nvPr/>
              </p14:nvContentPartPr>
              <p14:xfrm>
                <a:off x="9206434" y="1792440"/>
                <a:ext cx="9720" cy="9000"/>
              </p14:xfrm>
            </p:contentPart>
          </mc:Choice>
          <mc:Fallback>
            <p:pic>
              <p:nvPicPr>
                <p:cNvPr id="24" name="Ink 23">
                  <a:extLst>
                    <a:ext uri="{FF2B5EF4-FFF2-40B4-BE49-F238E27FC236}">
                      <a16:creationId xmlns:a16="http://schemas.microsoft.com/office/drawing/2014/main" id="{23E706AB-47E4-558C-C539-72F94FAEE2A2}"/>
                    </a:ext>
                  </a:extLst>
                </p:cNvPr>
                <p:cNvPicPr/>
                <p:nvPr/>
              </p:nvPicPr>
              <p:blipFill>
                <a:blip r:embed="rId33"/>
                <a:stretch>
                  <a:fillRect/>
                </a:stretch>
              </p:blipFill>
              <p:spPr>
                <a:xfrm>
                  <a:off x="9197434" y="1783440"/>
                  <a:ext cx="273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F8CE762C-4081-8723-DC40-25A1B7277067}"/>
                    </a:ext>
                  </a:extLst>
                </p14:cNvPr>
                <p14:cNvContentPartPr/>
                <p14:nvPr/>
              </p14:nvContentPartPr>
              <p14:xfrm>
                <a:off x="8847874" y="1779120"/>
                <a:ext cx="1336320" cy="3651480"/>
              </p14:xfrm>
            </p:contentPart>
          </mc:Choice>
          <mc:Fallback>
            <p:pic>
              <p:nvPicPr>
                <p:cNvPr id="25" name="Ink 24">
                  <a:extLst>
                    <a:ext uri="{FF2B5EF4-FFF2-40B4-BE49-F238E27FC236}">
                      <a16:creationId xmlns:a16="http://schemas.microsoft.com/office/drawing/2014/main" id="{F8CE762C-4081-8723-DC40-25A1B7277067}"/>
                    </a:ext>
                  </a:extLst>
                </p:cNvPr>
                <p:cNvPicPr/>
                <p:nvPr/>
              </p:nvPicPr>
              <p:blipFill>
                <a:blip r:embed="rId35"/>
                <a:stretch>
                  <a:fillRect/>
                </a:stretch>
              </p:blipFill>
              <p:spPr>
                <a:xfrm>
                  <a:off x="8839234" y="1770480"/>
                  <a:ext cx="1353960" cy="3669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51B16C50-BD85-9A50-D72B-4342B11BFC17}"/>
                    </a:ext>
                  </a:extLst>
                </p14:cNvPr>
                <p14:cNvContentPartPr/>
                <p14:nvPr/>
              </p14:nvContentPartPr>
              <p14:xfrm>
                <a:off x="10276714" y="2919600"/>
                <a:ext cx="507600" cy="480960"/>
              </p14:xfrm>
            </p:contentPart>
          </mc:Choice>
          <mc:Fallback>
            <p:pic>
              <p:nvPicPr>
                <p:cNvPr id="26" name="Ink 25">
                  <a:extLst>
                    <a:ext uri="{FF2B5EF4-FFF2-40B4-BE49-F238E27FC236}">
                      <a16:creationId xmlns:a16="http://schemas.microsoft.com/office/drawing/2014/main" id="{51B16C50-BD85-9A50-D72B-4342B11BFC17}"/>
                    </a:ext>
                  </a:extLst>
                </p:cNvPr>
                <p:cNvPicPr/>
                <p:nvPr/>
              </p:nvPicPr>
              <p:blipFill>
                <a:blip r:embed="rId37"/>
                <a:stretch>
                  <a:fillRect/>
                </a:stretch>
              </p:blipFill>
              <p:spPr>
                <a:xfrm>
                  <a:off x="10267714" y="2910600"/>
                  <a:ext cx="525240" cy="498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7AFE5637-143E-A8DA-0652-763EB523981E}"/>
                    </a:ext>
                  </a:extLst>
                </p14:cNvPr>
                <p14:cNvContentPartPr/>
                <p14:nvPr/>
              </p14:nvContentPartPr>
              <p14:xfrm>
                <a:off x="10583434" y="3128040"/>
                <a:ext cx="396360" cy="246600"/>
              </p14:xfrm>
            </p:contentPart>
          </mc:Choice>
          <mc:Fallback>
            <p:pic>
              <p:nvPicPr>
                <p:cNvPr id="27" name="Ink 26">
                  <a:extLst>
                    <a:ext uri="{FF2B5EF4-FFF2-40B4-BE49-F238E27FC236}">
                      <a16:creationId xmlns:a16="http://schemas.microsoft.com/office/drawing/2014/main" id="{7AFE5637-143E-A8DA-0652-763EB523981E}"/>
                    </a:ext>
                  </a:extLst>
                </p:cNvPr>
                <p:cNvPicPr/>
                <p:nvPr/>
              </p:nvPicPr>
              <p:blipFill>
                <a:blip r:embed="rId39"/>
                <a:stretch>
                  <a:fillRect/>
                </a:stretch>
              </p:blipFill>
              <p:spPr>
                <a:xfrm>
                  <a:off x="10574794" y="3119400"/>
                  <a:ext cx="414000" cy="264240"/>
                </a:xfrm>
                <a:prstGeom prst="rect">
                  <a:avLst/>
                </a:prstGeom>
              </p:spPr>
            </p:pic>
          </mc:Fallback>
        </mc:AlternateContent>
      </p:grpSp>
    </p:spTree>
    <p:extLst>
      <p:ext uri="{BB962C8B-B14F-4D97-AF65-F5344CB8AC3E}">
        <p14:creationId xmlns:p14="http://schemas.microsoft.com/office/powerpoint/2010/main" val="322109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lowchart: Document 30">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0EB3934-12A6-4DE7-D16B-91639DC6921C}"/>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i="0" kern="1200">
                <a:solidFill>
                  <a:srgbClr val="FFFFFF"/>
                </a:solidFill>
                <a:effectLst/>
                <a:latin typeface="+mj-lt"/>
                <a:ea typeface="+mj-ea"/>
                <a:cs typeface="+mj-cs"/>
              </a:rPr>
              <a:t>Logical Gates</a:t>
            </a:r>
          </a:p>
        </p:txBody>
      </p:sp>
      <p:pic>
        <p:nvPicPr>
          <p:cNvPr id="14" name="Picture 13">
            <a:extLst>
              <a:ext uri="{FF2B5EF4-FFF2-40B4-BE49-F238E27FC236}">
                <a16:creationId xmlns:a16="http://schemas.microsoft.com/office/drawing/2014/main" id="{AA26D337-A983-CD76-19C0-0DCD79E19270}"/>
              </a:ext>
            </a:extLst>
          </p:cNvPr>
          <p:cNvPicPr>
            <a:picLocks noChangeAspect="1"/>
          </p:cNvPicPr>
          <p:nvPr/>
        </p:nvPicPr>
        <p:blipFill>
          <a:blip r:embed="rId2"/>
          <a:stretch>
            <a:fillRect/>
          </a:stretch>
        </p:blipFill>
        <p:spPr>
          <a:xfrm>
            <a:off x="4006264" y="1186774"/>
            <a:ext cx="7194690" cy="4416358"/>
          </a:xfrm>
          <a:prstGeom prst="rect">
            <a:avLst/>
          </a:prstGeom>
        </p:spPr>
      </p:pic>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838200" y="6356350"/>
            <a:ext cx="5960951" cy="365125"/>
          </a:xfrm>
          <a:noFill/>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926476" y="6356350"/>
            <a:ext cx="625443" cy="365125"/>
          </a:xfrm>
          <a:noFill/>
        </p:spPr>
        <p:txBody>
          <a:bodyPr vert="horz" lIns="91440" tIns="45720" rIns="91440" bIns="45720" rtlCol="0" anchor="ctr">
            <a:normAutofit/>
          </a:bodyPr>
          <a:lstStyle/>
          <a:p>
            <a:pPr algn="l">
              <a:spcAft>
                <a:spcPts val="600"/>
              </a:spcAft>
            </a:pPr>
            <a:fld id="{294A09A9-5501-47C1-A89A-A340965A2BE2}" type="slidenum">
              <a:rPr lang="en-US">
                <a:solidFill>
                  <a:schemeClr val="tx1">
                    <a:tint val="75000"/>
                  </a:schemeClr>
                </a:solidFill>
              </a:rPr>
              <a:pPr algn="l">
                <a:spcAft>
                  <a:spcPts val="600"/>
                </a:spcAft>
              </a:pPr>
              <a:t>16</a:t>
            </a:fld>
            <a:endParaRPr lang="en-US">
              <a:solidFill>
                <a:schemeClr val="tx1">
                  <a:tint val="75000"/>
                </a:schemeClr>
              </a:solidFill>
            </a:endParaRPr>
          </a:p>
        </p:txBody>
      </p:sp>
      <p:grpSp>
        <p:nvGrpSpPr>
          <p:cNvPr id="8" name="Group 7">
            <a:extLst>
              <a:ext uri="{FF2B5EF4-FFF2-40B4-BE49-F238E27FC236}">
                <a16:creationId xmlns:a16="http://schemas.microsoft.com/office/drawing/2014/main" id="{5863A9A0-EBFD-71D5-31BA-1F4412635364}"/>
              </a:ext>
            </a:extLst>
          </p:cNvPr>
          <p:cNvGrpSpPr/>
          <p:nvPr/>
        </p:nvGrpSpPr>
        <p:grpSpPr>
          <a:xfrm>
            <a:off x="4322314" y="3276360"/>
            <a:ext cx="1176480" cy="374040"/>
            <a:chOff x="4322314" y="3276360"/>
            <a:chExt cx="1176480" cy="374040"/>
          </a:xfrm>
        </p:grpSpPr>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85CEF41-D294-B9B9-80B0-8E090C9A6415}"/>
                    </a:ext>
                  </a:extLst>
                </p14:cNvPr>
                <p14:cNvContentPartPr/>
                <p14:nvPr/>
              </p14:nvContentPartPr>
              <p14:xfrm>
                <a:off x="4352194" y="3291120"/>
                <a:ext cx="1146600" cy="314640"/>
              </p14:xfrm>
            </p:contentPart>
          </mc:Choice>
          <mc:Fallback>
            <p:pic>
              <p:nvPicPr>
                <p:cNvPr id="2" name="Ink 1">
                  <a:extLst>
                    <a:ext uri="{FF2B5EF4-FFF2-40B4-BE49-F238E27FC236}">
                      <a16:creationId xmlns:a16="http://schemas.microsoft.com/office/drawing/2014/main" id="{D85CEF41-D294-B9B9-80B0-8E090C9A6415}"/>
                    </a:ext>
                  </a:extLst>
                </p:cNvPr>
                <p:cNvPicPr/>
                <p:nvPr/>
              </p:nvPicPr>
              <p:blipFill>
                <a:blip r:embed="rId4"/>
                <a:stretch>
                  <a:fillRect/>
                </a:stretch>
              </p:blipFill>
              <p:spPr>
                <a:xfrm>
                  <a:off x="4343194" y="3282120"/>
                  <a:ext cx="116424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A9320B99-9CB5-6C60-1E00-64F6DCA54954}"/>
                    </a:ext>
                  </a:extLst>
                </p14:cNvPr>
                <p14:cNvContentPartPr/>
                <p14:nvPr/>
              </p14:nvContentPartPr>
              <p14:xfrm>
                <a:off x="4375234" y="3276360"/>
                <a:ext cx="925560" cy="374040"/>
              </p14:xfrm>
            </p:contentPart>
          </mc:Choice>
          <mc:Fallback>
            <p:pic>
              <p:nvPicPr>
                <p:cNvPr id="3" name="Ink 2">
                  <a:extLst>
                    <a:ext uri="{FF2B5EF4-FFF2-40B4-BE49-F238E27FC236}">
                      <a16:creationId xmlns:a16="http://schemas.microsoft.com/office/drawing/2014/main" id="{A9320B99-9CB5-6C60-1E00-64F6DCA54954}"/>
                    </a:ext>
                  </a:extLst>
                </p:cNvPr>
                <p:cNvPicPr/>
                <p:nvPr/>
              </p:nvPicPr>
              <p:blipFill>
                <a:blip r:embed="rId6"/>
                <a:stretch>
                  <a:fillRect/>
                </a:stretch>
              </p:blipFill>
              <p:spPr>
                <a:xfrm>
                  <a:off x="4366594" y="3267360"/>
                  <a:ext cx="94320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88AED176-6A18-C8F5-72BB-661B6F439DB2}"/>
                    </a:ext>
                  </a:extLst>
                </p14:cNvPr>
                <p14:cNvContentPartPr/>
                <p14:nvPr/>
              </p14:nvContentPartPr>
              <p14:xfrm>
                <a:off x="4322314" y="3333240"/>
                <a:ext cx="992520" cy="304920"/>
              </p14:xfrm>
            </p:contentPart>
          </mc:Choice>
          <mc:Fallback>
            <p:pic>
              <p:nvPicPr>
                <p:cNvPr id="7" name="Ink 6">
                  <a:extLst>
                    <a:ext uri="{FF2B5EF4-FFF2-40B4-BE49-F238E27FC236}">
                      <a16:creationId xmlns:a16="http://schemas.microsoft.com/office/drawing/2014/main" id="{88AED176-6A18-C8F5-72BB-661B6F439DB2}"/>
                    </a:ext>
                  </a:extLst>
                </p:cNvPr>
                <p:cNvPicPr/>
                <p:nvPr/>
              </p:nvPicPr>
              <p:blipFill>
                <a:blip r:embed="rId8"/>
                <a:stretch>
                  <a:fillRect/>
                </a:stretch>
              </p:blipFill>
              <p:spPr>
                <a:xfrm>
                  <a:off x="4313674" y="3324240"/>
                  <a:ext cx="1010160" cy="32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85DA4B41-9D21-FD9D-9772-33E21F596B96}"/>
                  </a:ext>
                </a:extLst>
              </p14:cNvPr>
              <p14:cNvContentPartPr/>
              <p14:nvPr/>
            </p14:nvContentPartPr>
            <p14:xfrm>
              <a:off x="6844474" y="2868840"/>
              <a:ext cx="176400" cy="285120"/>
            </p14:xfrm>
          </p:contentPart>
        </mc:Choice>
        <mc:Fallback>
          <p:pic>
            <p:nvPicPr>
              <p:cNvPr id="9" name="Ink 8">
                <a:extLst>
                  <a:ext uri="{FF2B5EF4-FFF2-40B4-BE49-F238E27FC236}">
                    <a16:creationId xmlns:a16="http://schemas.microsoft.com/office/drawing/2014/main" id="{85DA4B41-9D21-FD9D-9772-33E21F596B96}"/>
                  </a:ext>
                </a:extLst>
              </p:cNvPr>
              <p:cNvPicPr/>
              <p:nvPr/>
            </p:nvPicPr>
            <p:blipFill>
              <a:blip r:embed="rId10"/>
              <a:stretch>
                <a:fillRect/>
              </a:stretch>
            </p:blipFill>
            <p:spPr>
              <a:xfrm>
                <a:off x="6835834" y="2860200"/>
                <a:ext cx="1940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148CCFAF-9D2E-50BE-A839-9C4CEA9CF361}"/>
                  </a:ext>
                </a:extLst>
              </p14:cNvPr>
              <p14:cNvContentPartPr/>
              <p14:nvPr/>
            </p14:nvContentPartPr>
            <p14:xfrm>
              <a:off x="8422714" y="3613320"/>
              <a:ext cx="11880" cy="17640"/>
            </p14:xfrm>
          </p:contentPart>
        </mc:Choice>
        <mc:Fallback>
          <p:pic>
            <p:nvPicPr>
              <p:cNvPr id="10" name="Ink 9">
                <a:extLst>
                  <a:ext uri="{FF2B5EF4-FFF2-40B4-BE49-F238E27FC236}">
                    <a16:creationId xmlns:a16="http://schemas.microsoft.com/office/drawing/2014/main" id="{148CCFAF-9D2E-50BE-A839-9C4CEA9CF361}"/>
                  </a:ext>
                </a:extLst>
              </p:cNvPr>
              <p:cNvPicPr/>
              <p:nvPr/>
            </p:nvPicPr>
            <p:blipFill>
              <a:blip r:embed="rId12"/>
              <a:stretch>
                <a:fillRect/>
              </a:stretch>
            </p:blipFill>
            <p:spPr>
              <a:xfrm>
                <a:off x="8413714" y="3604320"/>
                <a:ext cx="295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90011437-25CD-0A5F-4C76-713F6EE3C25D}"/>
                  </a:ext>
                </a:extLst>
              </p14:cNvPr>
              <p14:cNvContentPartPr/>
              <p14:nvPr/>
            </p14:nvContentPartPr>
            <p14:xfrm>
              <a:off x="10236754" y="3497400"/>
              <a:ext cx="3240" cy="3240"/>
            </p14:xfrm>
          </p:contentPart>
        </mc:Choice>
        <mc:Fallback>
          <p:pic>
            <p:nvPicPr>
              <p:cNvPr id="11" name="Ink 10">
                <a:extLst>
                  <a:ext uri="{FF2B5EF4-FFF2-40B4-BE49-F238E27FC236}">
                    <a16:creationId xmlns:a16="http://schemas.microsoft.com/office/drawing/2014/main" id="{90011437-25CD-0A5F-4C76-713F6EE3C25D}"/>
                  </a:ext>
                </a:extLst>
              </p:cNvPr>
              <p:cNvPicPr/>
              <p:nvPr/>
            </p:nvPicPr>
            <p:blipFill>
              <a:blip r:embed="rId14"/>
              <a:stretch>
                <a:fillRect/>
              </a:stretch>
            </p:blipFill>
            <p:spPr>
              <a:xfrm>
                <a:off x="10227754" y="3488760"/>
                <a:ext cx="2088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C81CD6D7-1006-E88A-4669-037DF67754C6}"/>
                  </a:ext>
                </a:extLst>
              </p14:cNvPr>
              <p14:cNvContentPartPr/>
              <p14:nvPr/>
            </p14:nvContentPartPr>
            <p14:xfrm>
              <a:off x="4746034" y="5232600"/>
              <a:ext cx="652320" cy="41040"/>
            </p14:xfrm>
          </p:contentPart>
        </mc:Choice>
        <mc:Fallback>
          <p:pic>
            <p:nvPicPr>
              <p:cNvPr id="12" name="Ink 11">
                <a:extLst>
                  <a:ext uri="{FF2B5EF4-FFF2-40B4-BE49-F238E27FC236}">
                    <a16:creationId xmlns:a16="http://schemas.microsoft.com/office/drawing/2014/main" id="{C81CD6D7-1006-E88A-4669-037DF67754C6}"/>
                  </a:ext>
                </a:extLst>
              </p:cNvPr>
              <p:cNvPicPr/>
              <p:nvPr/>
            </p:nvPicPr>
            <p:blipFill>
              <a:blip r:embed="rId16"/>
              <a:stretch>
                <a:fillRect/>
              </a:stretch>
            </p:blipFill>
            <p:spPr>
              <a:xfrm>
                <a:off x="4737034" y="5223960"/>
                <a:ext cx="6699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AE7551D4-5623-B413-B3B8-C399DC04FEA7}"/>
                  </a:ext>
                </a:extLst>
              </p14:cNvPr>
              <p14:cNvContentPartPr/>
              <p14:nvPr/>
            </p14:nvContentPartPr>
            <p14:xfrm>
              <a:off x="6800194" y="4181760"/>
              <a:ext cx="272160" cy="497520"/>
            </p14:xfrm>
          </p:contentPart>
        </mc:Choice>
        <mc:Fallback>
          <p:pic>
            <p:nvPicPr>
              <p:cNvPr id="13" name="Ink 12">
                <a:extLst>
                  <a:ext uri="{FF2B5EF4-FFF2-40B4-BE49-F238E27FC236}">
                    <a16:creationId xmlns:a16="http://schemas.microsoft.com/office/drawing/2014/main" id="{AE7551D4-5623-B413-B3B8-C399DC04FEA7}"/>
                  </a:ext>
                </a:extLst>
              </p:cNvPr>
              <p:cNvPicPr/>
              <p:nvPr/>
            </p:nvPicPr>
            <p:blipFill>
              <a:blip r:embed="rId18"/>
              <a:stretch>
                <a:fillRect/>
              </a:stretch>
            </p:blipFill>
            <p:spPr>
              <a:xfrm>
                <a:off x="6791194" y="4172760"/>
                <a:ext cx="289800" cy="515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EEE9C45C-BFE7-58EE-B372-E92FD11A2B52}"/>
                  </a:ext>
                </a:extLst>
              </p14:cNvPr>
              <p14:cNvContentPartPr/>
              <p14:nvPr/>
            </p14:nvContentPartPr>
            <p14:xfrm>
              <a:off x="6228154" y="5226840"/>
              <a:ext cx="15120" cy="6840"/>
            </p14:xfrm>
          </p:contentPart>
        </mc:Choice>
        <mc:Fallback>
          <p:pic>
            <p:nvPicPr>
              <p:cNvPr id="15" name="Ink 14">
                <a:extLst>
                  <a:ext uri="{FF2B5EF4-FFF2-40B4-BE49-F238E27FC236}">
                    <a16:creationId xmlns:a16="http://schemas.microsoft.com/office/drawing/2014/main" id="{EEE9C45C-BFE7-58EE-B372-E92FD11A2B52}"/>
                  </a:ext>
                </a:extLst>
              </p:cNvPr>
              <p:cNvPicPr/>
              <p:nvPr/>
            </p:nvPicPr>
            <p:blipFill>
              <a:blip r:embed="rId20"/>
              <a:stretch>
                <a:fillRect/>
              </a:stretch>
            </p:blipFill>
            <p:spPr>
              <a:xfrm>
                <a:off x="6219514" y="5217840"/>
                <a:ext cx="327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C77BC82A-792D-C6AD-C5B8-F03FCB974441}"/>
                  </a:ext>
                </a:extLst>
              </p14:cNvPr>
              <p14:cNvContentPartPr/>
              <p14:nvPr/>
            </p14:nvContentPartPr>
            <p14:xfrm>
              <a:off x="6795514" y="5159880"/>
              <a:ext cx="2160" cy="3960"/>
            </p14:xfrm>
          </p:contentPart>
        </mc:Choice>
        <mc:Fallback>
          <p:pic>
            <p:nvPicPr>
              <p:cNvPr id="16" name="Ink 15">
                <a:extLst>
                  <a:ext uri="{FF2B5EF4-FFF2-40B4-BE49-F238E27FC236}">
                    <a16:creationId xmlns:a16="http://schemas.microsoft.com/office/drawing/2014/main" id="{C77BC82A-792D-C6AD-C5B8-F03FCB974441}"/>
                  </a:ext>
                </a:extLst>
              </p:cNvPr>
              <p:cNvPicPr/>
              <p:nvPr/>
            </p:nvPicPr>
            <p:blipFill>
              <a:blip r:embed="rId22"/>
              <a:stretch>
                <a:fillRect/>
              </a:stretch>
            </p:blipFill>
            <p:spPr>
              <a:xfrm>
                <a:off x="6786514" y="5150880"/>
                <a:ext cx="19800" cy="21600"/>
              </a:xfrm>
              <a:prstGeom prst="rect">
                <a:avLst/>
              </a:prstGeom>
            </p:spPr>
          </p:pic>
        </mc:Fallback>
      </mc:AlternateContent>
      <p:grpSp>
        <p:nvGrpSpPr>
          <p:cNvPr id="24" name="Group 23">
            <a:extLst>
              <a:ext uri="{FF2B5EF4-FFF2-40B4-BE49-F238E27FC236}">
                <a16:creationId xmlns:a16="http://schemas.microsoft.com/office/drawing/2014/main" id="{7800135D-53CC-8CDC-F0B3-9A46764DB68B}"/>
              </a:ext>
            </a:extLst>
          </p:cNvPr>
          <p:cNvGrpSpPr/>
          <p:nvPr/>
        </p:nvGrpSpPr>
        <p:grpSpPr>
          <a:xfrm>
            <a:off x="7393474" y="3777840"/>
            <a:ext cx="2108520" cy="2094120"/>
            <a:chOff x="7393474" y="3777840"/>
            <a:chExt cx="2108520" cy="2094120"/>
          </a:xfrm>
        </p:grpSpPr>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49ACDADD-1AE3-A0CC-209D-60A813A28960}"/>
                    </a:ext>
                  </a:extLst>
                </p14:cNvPr>
                <p14:cNvContentPartPr/>
                <p14:nvPr/>
              </p14:nvContentPartPr>
              <p14:xfrm>
                <a:off x="7680034" y="4269600"/>
                <a:ext cx="25560" cy="503640"/>
              </p14:xfrm>
            </p:contentPart>
          </mc:Choice>
          <mc:Fallback>
            <p:pic>
              <p:nvPicPr>
                <p:cNvPr id="17" name="Ink 16">
                  <a:extLst>
                    <a:ext uri="{FF2B5EF4-FFF2-40B4-BE49-F238E27FC236}">
                      <a16:creationId xmlns:a16="http://schemas.microsoft.com/office/drawing/2014/main" id="{49ACDADD-1AE3-A0CC-209D-60A813A28960}"/>
                    </a:ext>
                  </a:extLst>
                </p:cNvPr>
                <p:cNvPicPr/>
                <p:nvPr/>
              </p:nvPicPr>
              <p:blipFill>
                <a:blip r:embed="rId24"/>
                <a:stretch>
                  <a:fillRect/>
                </a:stretch>
              </p:blipFill>
              <p:spPr>
                <a:xfrm>
                  <a:off x="7671394" y="4260600"/>
                  <a:ext cx="4320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AF4B35DC-8B49-3BBE-BCB2-1CDF9AD1229E}"/>
                    </a:ext>
                  </a:extLst>
                </p14:cNvPr>
                <p14:cNvContentPartPr/>
                <p14:nvPr/>
              </p14:nvContentPartPr>
              <p14:xfrm>
                <a:off x="9271234" y="4173840"/>
                <a:ext cx="28800" cy="8280"/>
              </p14:xfrm>
            </p:contentPart>
          </mc:Choice>
          <mc:Fallback>
            <p:pic>
              <p:nvPicPr>
                <p:cNvPr id="18" name="Ink 17">
                  <a:extLst>
                    <a:ext uri="{FF2B5EF4-FFF2-40B4-BE49-F238E27FC236}">
                      <a16:creationId xmlns:a16="http://schemas.microsoft.com/office/drawing/2014/main" id="{AF4B35DC-8B49-3BBE-BCB2-1CDF9AD1229E}"/>
                    </a:ext>
                  </a:extLst>
                </p:cNvPr>
                <p:cNvPicPr/>
                <p:nvPr/>
              </p:nvPicPr>
              <p:blipFill>
                <a:blip r:embed="rId26"/>
                <a:stretch>
                  <a:fillRect/>
                </a:stretch>
              </p:blipFill>
              <p:spPr>
                <a:xfrm>
                  <a:off x="9262594" y="4164840"/>
                  <a:ext cx="464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F2683CE8-3AF6-5885-204C-F3067CEA4444}"/>
                    </a:ext>
                  </a:extLst>
                </p14:cNvPr>
                <p14:cNvContentPartPr/>
                <p14:nvPr/>
              </p14:nvContentPartPr>
              <p14:xfrm>
                <a:off x="9192394" y="4123440"/>
                <a:ext cx="59400" cy="671760"/>
              </p14:xfrm>
            </p:contentPart>
          </mc:Choice>
          <mc:Fallback>
            <p:pic>
              <p:nvPicPr>
                <p:cNvPr id="19" name="Ink 18">
                  <a:extLst>
                    <a:ext uri="{FF2B5EF4-FFF2-40B4-BE49-F238E27FC236}">
                      <a16:creationId xmlns:a16="http://schemas.microsoft.com/office/drawing/2014/main" id="{F2683CE8-3AF6-5885-204C-F3067CEA4444}"/>
                    </a:ext>
                  </a:extLst>
                </p:cNvPr>
                <p:cNvPicPr/>
                <p:nvPr/>
              </p:nvPicPr>
              <p:blipFill>
                <a:blip r:embed="rId28"/>
                <a:stretch>
                  <a:fillRect/>
                </a:stretch>
              </p:blipFill>
              <p:spPr>
                <a:xfrm>
                  <a:off x="9183754" y="4114440"/>
                  <a:ext cx="77040" cy="6894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15FC8DF0-305D-C71E-1709-EFF8F3C0631D}"/>
                    </a:ext>
                  </a:extLst>
                </p14:cNvPr>
                <p14:cNvContentPartPr/>
                <p14:nvPr/>
              </p14:nvContentPartPr>
              <p14:xfrm>
                <a:off x="7423354" y="5075640"/>
                <a:ext cx="451800" cy="541440"/>
              </p14:xfrm>
            </p:contentPart>
          </mc:Choice>
          <mc:Fallback>
            <p:pic>
              <p:nvPicPr>
                <p:cNvPr id="20" name="Ink 19">
                  <a:extLst>
                    <a:ext uri="{FF2B5EF4-FFF2-40B4-BE49-F238E27FC236}">
                      <a16:creationId xmlns:a16="http://schemas.microsoft.com/office/drawing/2014/main" id="{15FC8DF0-305D-C71E-1709-EFF8F3C0631D}"/>
                    </a:ext>
                  </a:extLst>
                </p:cNvPr>
                <p:cNvPicPr/>
                <p:nvPr/>
              </p:nvPicPr>
              <p:blipFill>
                <a:blip r:embed="rId30"/>
                <a:stretch>
                  <a:fillRect/>
                </a:stretch>
              </p:blipFill>
              <p:spPr>
                <a:xfrm>
                  <a:off x="7414714" y="5066640"/>
                  <a:ext cx="469440" cy="559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E4EA396B-BE86-021E-F6DF-26585D20FCEF}"/>
                    </a:ext>
                  </a:extLst>
                </p14:cNvPr>
                <p14:cNvContentPartPr/>
                <p14:nvPr/>
              </p14:nvContentPartPr>
              <p14:xfrm>
                <a:off x="9028954" y="5063400"/>
                <a:ext cx="194400" cy="679320"/>
              </p14:xfrm>
            </p:contentPart>
          </mc:Choice>
          <mc:Fallback>
            <p:pic>
              <p:nvPicPr>
                <p:cNvPr id="21" name="Ink 20">
                  <a:extLst>
                    <a:ext uri="{FF2B5EF4-FFF2-40B4-BE49-F238E27FC236}">
                      <a16:creationId xmlns:a16="http://schemas.microsoft.com/office/drawing/2014/main" id="{E4EA396B-BE86-021E-F6DF-26585D20FCEF}"/>
                    </a:ext>
                  </a:extLst>
                </p:cNvPr>
                <p:cNvPicPr/>
                <p:nvPr/>
              </p:nvPicPr>
              <p:blipFill>
                <a:blip r:embed="rId32"/>
                <a:stretch>
                  <a:fillRect/>
                </a:stretch>
              </p:blipFill>
              <p:spPr>
                <a:xfrm>
                  <a:off x="9020314" y="5054760"/>
                  <a:ext cx="212040" cy="696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FAA38E73-6026-A98A-3BEE-9452092FEB2D}"/>
                    </a:ext>
                  </a:extLst>
                </p14:cNvPr>
                <p14:cNvContentPartPr/>
                <p14:nvPr/>
              </p14:nvContentPartPr>
              <p14:xfrm>
                <a:off x="7393474" y="3777840"/>
                <a:ext cx="2108520" cy="2094120"/>
              </p14:xfrm>
            </p:contentPart>
          </mc:Choice>
          <mc:Fallback>
            <p:pic>
              <p:nvPicPr>
                <p:cNvPr id="23" name="Ink 22">
                  <a:extLst>
                    <a:ext uri="{FF2B5EF4-FFF2-40B4-BE49-F238E27FC236}">
                      <a16:creationId xmlns:a16="http://schemas.microsoft.com/office/drawing/2014/main" id="{FAA38E73-6026-A98A-3BEE-9452092FEB2D}"/>
                    </a:ext>
                  </a:extLst>
                </p:cNvPr>
                <p:cNvPicPr/>
                <p:nvPr/>
              </p:nvPicPr>
              <p:blipFill>
                <a:blip r:embed="rId34"/>
                <a:stretch>
                  <a:fillRect/>
                </a:stretch>
              </p:blipFill>
              <p:spPr>
                <a:xfrm>
                  <a:off x="7384474" y="3768840"/>
                  <a:ext cx="2126160" cy="2111760"/>
                </a:xfrm>
                <a:prstGeom prst="rect">
                  <a:avLst/>
                </a:prstGeom>
              </p:spPr>
            </p:pic>
          </mc:Fallback>
        </mc:AlternateContent>
      </p:grpSp>
      <p:grpSp>
        <p:nvGrpSpPr>
          <p:cNvPr id="28" name="Group 27">
            <a:extLst>
              <a:ext uri="{FF2B5EF4-FFF2-40B4-BE49-F238E27FC236}">
                <a16:creationId xmlns:a16="http://schemas.microsoft.com/office/drawing/2014/main" id="{E1D3D9F9-A445-EC5A-C42B-98CC4530D5D6}"/>
              </a:ext>
            </a:extLst>
          </p:cNvPr>
          <p:cNvGrpSpPr/>
          <p:nvPr/>
        </p:nvGrpSpPr>
        <p:grpSpPr>
          <a:xfrm>
            <a:off x="10174474" y="3697560"/>
            <a:ext cx="820800" cy="440280"/>
            <a:chOff x="10174474" y="3697560"/>
            <a:chExt cx="820800" cy="440280"/>
          </a:xfrm>
        </p:grpSpPr>
        <mc:AlternateContent xmlns:mc="http://schemas.openxmlformats.org/markup-compatibility/2006">
          <mc:Choice xmlns:p14="http://schemas.microsoft.com/office/powerpoint/2010/main" Requires="p14">
            <p:contentPart p14:bwMode="auto" r:id="rId35">
              <p14:nvContentPartPr>
                <p14:cNvPr id="25" name="Ink 24">
                  <a:extLst>
                    <a:ext uri="{FF2B5EF4-FFF2-40B4-BE49-F238E27FC236}">
                      <a16:creationId xmlns:a16="http://schemas.microsoft.com/office/drawing/2014/main" id="{782781E7-5620-FB45-C42A-C3E15A79D6E0}"/>
                    </a:ext>
                  </a:extLst>
                </p14:cNvPr>
                <p14:cNvContentPartPr/>
                <p14:nvPr/>
              </p14:nvContentPartPr>
              <p14:xfrm>
                <a:off x="10174474" y="4028400"/>
                <a:ext cx="1080" cy="1800"/>
              </p14:xfrm>
            </p:contentPart>
          </mc:Choice>
          <mc:Fallback>
            <p:pic>
              <p:nvPicPr>
                <p:cNvPr id="25" name="Ink 24">
                  <a:extLst>
                    <a:ext uri="{FF2B5EF4-FFF2-40B4-BE49-F238E27FC236}">
                      <a16:creationId xmlns:a16="http://schemas.microsoft.com/office/drawing/2014/main" id="{782781E7-5620-FB45-C42A-C3E15A79D6E0}"/>
                    </a:ext>
                  </a:extLst>
                </p:cNvPr>
                <p:cNvPicPr/>
                <p:nvPr/>
              </p:nvPicPr>
              <p:blipFill>
                <a:blip r:embed="rId22"/>
                <a:stretch>
                  <a:fillRect/>
                </a:stretch>
              </p:blipFill>
              <p:spPr>
                <a:xfrm>
                  <a:off x="10165834" y="4019400"/>
                  <a:ext cx="187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7C3B1C06-5028-954B-2E65-F1CB5185BCCA}"/>
                    </a:ext>
                  </a:extLst>
                </p14:cNvPr>
                <p14:cNvContentPartPr/>
                <p14:nvPr/>
              </p14:nvContentPartPr>
              <p14:xfrm>
                <a:off x="10357354" y="3697560"/>
                <a:ext cx="452160" cy="440280"/>
              </p14:xfrm>
            </p:contentPart>
          </mc:Choice>
          <mc:Fallback>
            <p:pic>
              <p:nvPicPr>
                <p:cNvPr id="26" name="Ink 25">
                  <a:extLst>
                    <a:ext uri="{FF2B5EF4-FFF2-40B4-BE49-F238E27FC236}">
                      <a16:creationId xmlns:a16="http://schemas.microsoft.com/office/drawing/2014/main" id="{7C3B1C06-5028-954B-2E65-F1CB5185BCCA}"/>
                    </a:ext>
                  </a:extLst>
                </p:cNvPr>
                <p:cNvPicPr/>
                <p:nvPr/>
              </p:nvPicPr>
              <p:blipFill>
                <a:blip r:embed="rId37"/>
                <a:stretch>
                  <a:fillRect/>
                </a:stretch>
              </p:blipFill>
              <p:spPr>
                <a:xfrm>
                  <a:off x="10348714" y="3688560"/>
                  <a:ext cx="46980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D81FE493-9447-7604-2FFB-DA2BAEA83225}"/>
                    </a:ext>
                  </a:extLst>
                </p14:cNvPr>
                <p14:cNvContentPartPr/>
                <p14:nvPr/>
              </p14:nvContentPartPr>
              <p14:xfrm>
                <a:off x="10630594" y="3754800"/>
                <a:ext cx="364680" cy="186840"/>
              </p14:xfrm>
            </p:contentPart>
          </mc:Choice>
          <mc:Fallback>
            <p:pic>
              <p:nvPicPr>
                <p:cNvPr id="27" name="Ink 26">
                  <a:extLst>
                    <a:ext uri="{FF2B5EF4-FFF2-40B4-BE49-F238E27FC236}">
                      <a16:creationId xmlns:a16="http://schemas.microsoft.com/office/drawing/2014/main" id="{D81FE493-9447-7604-2FFB-DA2BAEA83225}"/>
                    </a:ext>
                  </a:extLst>
                </p:cNvPr>
                <p:cNvPicPr/>
                <p:nvPr/>
              </p:nvPicPr>
              <p:blipFill>
                <a:blip r:embed="rId39"/>
                <a:stretch>
                  <a:fillRect/>
                </a:stretch>
              </p:blipFill>
              <p:spPr>
                <a:xfrm>
                  <a:off x="10621594" y="3746160"/>
                  <a:ext cx="382320" cy="20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96FCF4CB-75AB-FD1D-50D2-9D919CA12C59}"/>
                  </a:ext>
                </a:extLst>
              </p14:cNvPr>
              <p14:cNvContentPartPr/>
              <p14:nvPr/>
            </p14:nvContentPartPr>
            <p14:xfrm>
              <a:off x="9694954" y="4432680"/>
              <a:ext cx="9720" cy="7560"/>
            </p14:xfrm>
          </p:contentPart>
        </mc:Choice>
        <mc:Fallback>
          <p:pic>
            <p:nvPicPr>
              <p:cNvPr id="29" name="Ink 28">
                <a:extLst>
                  <a:ext uri="{FF2B5EF4-FFF2-40B4-BE49-F238E27FC236}">
                    <a16:creationId xmlns:a16="http://schemas.microsoft.com/office/drawing/2014/main" id="{96FCF4CB-75AB-FD1D-50D2-9D919CA12C59}"/>
                  </a:ext>
                </a:extLst>
              </p:cNvPr>
              <p:cNvPicPr/>
              <p:nvPr/>
            </p:nvPicPr>
            <p:blipFill>
              <a:blip r:embed="rId41"/>
              <a:stretch>
                <a:fillRect/>
              </a:stretch>
            </p:blipFill>
            <p:spPr>
              <a:xfrm>
                <a:off x="9685954" y="4423680"/>
                <a:ext cx="273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2161FF61-6CF2-DD1C-9452-DFED99A4B999}"/>
                  </a:ext>
                </a:extLst>
              </p14:cNvPr>
              <p14:cNvContentPartPr/>
              <p14:nvPr/>
            </p14:nvContentPartPr>
            <p14:xfrm>
              <a:off x="10972234" y="4674240"/>
              <a:ext cx="4680" cy="11160"/>
            </p14:xfrm>
          </p:contentPart>
        </mc:Choice>
        <mc:Fallback>
          <p:pic>
            <p:nvPicPr>
              <p:cNvPr id="30" name="Ink 29">
                <a:extLst>
                  <a:ext uri="{FF2B5EF4-FFF2-40B4-BE49-F238E27FC236}">
                    <a16:creationId xmlns:a16="http://schemas.microsoft.com/office/drawing/2014/main" id="{2161FF61-6CF2-DD1C-9452-DFED99A4B999}"/>
                  </a:ext>
                </a:extLst>
              </p:cNvPr>
              <p:cNvPicPr/>
              <p:nvPr/>
            </p:nvPicPr>
            <p:blipFill>
              <a:blip r:embed="rId43"/>
              <a:stretch>
                <a:fillRect/>
              </a:stretch>
            </p:blipFill>
            <p:spPr>
              <a:xfrm>
                <a:off x="10963234" y="4665240"/>
                <a:ext cx="22320" cy="28800"/>
              </a:xfrm>
              <a:prstGeom prst="rect">
                <a:avLst/>
              </a:prstGeom>
            </p:spPr>
          </p:pic>
        </mc:Fallback>
      </mc:AlternateContent>
    </p:spTree>
    <p:extLst>
      <p:ext uri="{BB962C8B-B14F-4D97-AF65-F5344CB8AC3E}">
        <p14:creationId xmlns:p14="http://schemas.microsoft.com/office/powerpoint/2010/main" val="193925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51724" y="87443"/>
            <a:ext cx="8742782" cy="461665"/>
          </a:xfrm>
          <a:prstGeom prst="rect">
            <a:avLst/>
          </a:prstGeom>
          <a:noFill/>
        </p:spPr>
        <p:txBody>
          <a:bodyPr wrap="square">
            <a:spAutoFit/>
          </a:bodyPr>
          <a:lstStyle/>
          <a:p>
            <a:pPr algn="ctr"/>
            <a:r>
              <a:rPr lang="en-US" sz="2400" b="1" i="0" dirty="0">
                <a:solidFill>
                  <a:schemeClr val="accent1"/>
                </a:solidFill>
                <a:effectLst/>
                <a:latin typeface="Söhne"/>
              </a:rPr>
              <a:t> Basic theorems of Boolean algebra</a:t>
            </a:r>
          </a:p>
        </p:txBody>
      </p:sp>
      <p:sp>
        <p:nvSpPr>
          <p:cNvPr id="9" name="TextBox 8">
            <a:extLst>
              <a:ext uri="{FF2B5EF4-FFF2-40B4-BE49-F238E27FC236}">
                <a16:creationId xmlns:a16="http://schemas.microsoft.com/office/drawing/2014/main" id="{62B08A4A-FD71-05B7-46BA-D61F4CBB4A44}"/>
              </a:ext>
            </a:extLst>
          </p:cNvPr>
          <p:cNvSpPr txBox="1"/>
          <p:nvPr/>
        </p:nvSpPr>
        <p:spPr>
          <a:xfrm>
            <a:off x="272922" y="549108"/>
            <a:ext cx="11241054" cy="5632311"/>
          </a:xfrm>
          <a:prstGeom prst="rect">
            <a:avLst/>
          </a:prstGeom>
          <a:noFill/>
        </p:spPr>
        <p:txBody>
          <a:bodyPr wrap="square">
            <a:spAutoFit/>
          </a:bodyPr>
          <a:lstStyle/>
          <a:p>
            <a:pPr algn="l">
              <a:buFont typeface="+mj-lt"/>
              <a:buAutoNum type="arabicPeriod"/>
            </a:pPr>
            <a:r>
              <a:rPr lang="en-US" sz="2000" b="1" i="0" dirty="0">
                <a:solidFill>
                  <a:schemeClr val="accent1"/>
                </a:solidFill>
                <a:effectLst/>
                <a:latin typeface="Söhne"/>
              </a:rPr>
              <a:t>Identity Theorems:</a:t>
            </a:r>
          </a:p>
          <a:p>
            <a:pPr marL="800100" lvl="1" indent="-342900" algn="l">
              <a:buFont typeface="Arial" panose="020B0604020202020204" pitchFamily="34" charset="0"/>
              <a:buChar char="•"/>
            </a:pPr>
            <a:r>
              <a:rPr lang="en-US" sz="2000" b="1" i="0" dirty="0">
                <a:solidFill>
                  <a:srgbClr val="C00000"/>
                </a:solidFill>
                <a:effectLst/>
                <a:latin typeface="Söhne"/>
              </a:rPr>
              <a:t>Identity Law</a:t>
            </a:r>
            <a:r>
              <a:rPr lang="en-US" sz="2000" b="1" i="0" dirty="0">
                <a:solidFill>
                  <a:srgbClr val="374151"/>
                </a:solidFill>
                <a:effectLst/>
                <a:latin typeface="Söhne"/>
              </a:rPr>
              <a:t>: A + 0 = A and A * 1 = A. Adding 0 to a variable or multiplying it by 1 does not change its value.</a:t>
            </a:r>
          </a:p>
          <a:p>
            <a:pPr marL="800100" lvl="1" indent="-342900" algn="l">
              <a:buFont typeface="Arial" panose="020B0604020202020204" pitchFamily="34" charset="0"/>
              <a:buChar char="•"/>
            </a:pPr>
            <a:r>
              <a:rPr lang="en-US" sz="2000" b="1" i="0" dirty="0">
                <a:solidFill>
                  <a:srgbClr val="C00000"/>
                </a:solidFill>
                <a:effectLst/>
                <a:latin typeface="Söhne"/>
              </a:rPr>
              <a:t>Null Law: </a:t>
            </a:r>
            <a:r>
              <a:rPr lang="en-US" sz="2000" b="1" i="0" dirty="0">
                <a:solidFill>
                  <a:srgbClr val="374151"/>
                </a:solidFill>
                <a:effectLst/>
                <a:latin typeface="Söhne"/>
              </a:rPr>
              <a:t>A + A' = 1 and A * A' = 0. The sum of a variable and its complement is always 1, and the product is always 0.</a:t>
            </a:r>
          </a:p>
          <a:p>
            <a:pPr algn="l">
              <a:buFont typeface="+mj-lt"/>
              <a:buAutoNum type="arabicPeriod"/>
            </a:pPr>
            <a:r>
              <a:rPr lang="en-US" sz="2000" b="1" i="0" dirty="0">
                <a:solidFill>
                  <a:schemeClr val="accent1"/>
                </a:solidFill>
                <a:effectLst/>
                <a:latin typeface="Söhne"/>
              </a:rPr>
              <a:t>Idempotent Theorems</a:t>
            </a:r>
            <a:r>
              <a:rPr lang="en-US" sz="2000" b="1" i="0" dirty="0">
                <a:solidFill>
                  <a:srgbClr val="374151"/>
                </a:solidFill>
                <a:effectLst/>
                <a:latin typeface="Söhne"/>
              </a:rPr>
              <a:t>:</a:t>
            </a:r>
          </a:p>
          <a:p>
            <a:pPr marL="800100" lvl="1" indent="-342900" algn="l">
              <a:buFont typeface="Arial" panose="020B0604020202020204" pitchFamily="34" charset="0"/>
              <a:buChar char="•"/>
            </a:pPr>
            <a:r>
              <a:rPr lang="en-US" sz="2000" b="1" i="0" dirty="0">
                <a:solidFill>
                  <a:srgbClr val="C00000"/>
                </a:solidFill>
                <a:effectLst/>
                <a:latin typeface="Söhne"/>
              </a:rPr>
              <a:t>Idempotent Law</a:t>
            </a:r>
            <a:r>
              <a:rPr lang="en-US" sz="2000" b="1" i="0" dirty="0">
                <a:solidFill>
                  <a:srgbClr val="374151"/>
                </a:solidFill>
                <a:effectLst/>
                <a:latin typeface="Söhne"/>
              </a:rPr>
              <a:t>: A + A = A and A * A = A. Repeating an operation with the same variable does not change its value.</a:t>
            </a:r>
          </a:p>
          <a:p>
            <a:pPr algn="l">
              <a:buFont typeface="+mj-lt"/>
              <a:buAutoNum type="arabicPeriod"/>
            </a:pPr>
            <a:r>
              <a:rPr lang="en-US" sz="2000" b="1" i="0" dirty="0">
                <a:solidFill>
                  <a:schemeClr val="accent1"/>
                </a:solidFill>
                <a:effectLst/>
                <a:latin typeface="Söhne"/>
              </a:rPr>
              <a:t>Complement Theorems</a:t>
            </a:r>
            <a:r>
              <a:rPr lang="en-US" sz="2000" b="1" i="0" dirty="0">
                <a:solidFill>
                  <a:srgbClr val="374151"/>
                </a:solidFill>
                <a:effectLst/>
                <a:latin typeface="Söhne"/>
              </a:rPr>
              <a:t>:</a:t>
            </a:r>
          </a:p>
          <a:p>
            <a:pPr marL="800100" lvl="1" indent="-342900" algn="l">
              <a:buFont typeface="Arial" panose="020B0604020202020204" pitchFamily="34" charset="0"/>
              <a:buChar char="•"/>
            </a:pPr>
            <a:r>
              <a:rPr lang="en-US" sz="2000" b="1" i="0" dirty="0">
                <a:solidFill>
                  <a:srgbClr val="C00000"/>
                </a:solidFill>
                <a:effectLst/>
                <a:latin typeface="Söhne"/>
              </a:rPr>
              <a:t>Complement Law</a:t>
            </a:r>
            <a:r>
              <a:rPr lang="en-US" sz="2000" b="1" i="0" dirty="0">
                <a:solidFill>
                  <a:srgbClr val="374151"/>
                </a:solidFill>
                <a:effectLst/>
                <a:latin typeface="Söhne"/>
              </a:rPr>
              <a:t>: A + A' = 1 and A * A' = 0. The sum of a variable and its complement is always 1, and the product is always 0.</a:t>
            </a:r>
          </a:p>
          <a:p>
            <a:pPr marL="800100" lvl="1" indent="-342900" algn="l">
              <a:buFont typeface="Arial" panose="020B0604020202020204" pitchFamily="34" charset="0"/>
              <a:buChar char="•"/>
            </a:pPr>
            <a:r>
              <a:rPr lang="en-US" sz="2000" b="1" i="0" dirty="0">
                <a:solidFill>
                  <a:srgbClr val="C00000"/>
                </a:solidFill>
                <a:effectLst/>
                <a:latin typeface="Söhne"/>
              </a:rPr>
              <a:t>Double Complement Law: (A')' </a:t>
            </a:r>
            <a:r>
              <a:rPr lang="en-US" sz="2000" b="1" i="0" dirty="0">
                <a:solidFill>
                  <a:srgbClr val="374151"/>
                </a:solidFill>
                <a:effectLst/>
                <a:latin typeface="Söhne"/>
              </a:rPr>
              <a:t>= A. The complement of the complement of a variable is the variable itself.</a:t>
            </a:r>
          </a:p>
          <a:p>
            <a:pPr algn="l">
              <a:buFont typeface="+mj-lt"/>
              <a:buAutoNum type="arabicPeriod"/>
            </a:pPr>
            <a:r>
              <a:rPr lang="en-US" sz="2000" b="1" i="0" dirty="0">
                <a:solidFill>
                  <a:schemeClr val="accent1"/>
                </a:solidFill>
                <a:effectLst/>
                <a:latin typeface="Söhne"/>
              </a:rPr>
              <a:t>Commutative Theorems</a:t>
            </a:r>
            <a:r>
              <a:rPr lang="en-US" sz="2000" b="1" i="0" dirty="0">
                <a:solidFill>
                  <a:srgbClr val="374151"/>
                </a:solidFill>
                <a:effectLst/>
                <a:latin typeface="Söhne"/>
              </a:rPr>
              <a:t>:</a:t>
            </a:r>
          </a:p>
          <a:p>
            <a:pPr marL="800100" lvl="1" indent="-342900" algn="l">
              <a:buFont typeface="Arial" panose="020B0604020202020204" pitchFamily="34" charset="0"/>
              <a:buChar char="•"/>
            </a:pPr>
            <a:r>
              <a:rPr lang="en-US" sz="2000" b="1" i="0" dirty="0">
                <a:solidFill>
                  <a:srgbClr val="C00000"/>
                </a:solidFill>
                <a:effectLst/>
                <a:latin typeface="Söhne"/>
              </a:rPr>
              <a:t>Commutative Law of Addition</a:t>
            </a:r>
            <a:r>
              <a:rPr lang="en-US" sz="2000" b="1" i="0" dirty="0">
                <a:solidFill>
                  <a:srgbClr val="374151"/>
                </a:solidFill>
                <a:effectLst/>
                <a:latin typeface="Söhne"/>
              </a:rPr>
              <a:t>: A + B = B + A. The order of variables does not affect the outcome of addition.</a:t>
            </a:r>
          </a:p>
          <a:p>
            <a:pPr marL="800100" lvl="1" indent="-342900" algn="l">
              <a:buFont typeface="Arial" panose="020B0604020202020204" pitchFamily="34" charset="0"/>
              <a:buChar char="•"/>
            </a:pPr>
            <a:r>
              <a:rPr lang="en-US" sz="2000" b="1" i="0" dirty="0">
                <a:solidFill>
                  <a:srgbClr val="C00000"/>
                </a:solidFill>
                <a:effectLst/>
                <a:latin typeface="Söhne"/>
              </a:rPr>
              <a:t>Commutative Law of Multiplication</a:t>
            </a:r>
            <a:r>
              <a:rPr lang="en-US" sz="2000" b="1" i="0" dirty="0">
                <a:solidFill>
                  <a:srgbClr val="374151"/>
                </a:solidFill>
                <a:effectLst/>
                <a:latin typeface="Söhne"/>
              </a:rPr>
              <a:t>: A * B = B * A. The order of variables does not affect the outcome of multiplication.</a:t>
            </a:r>
          </a:p>
        </p:txBody>
      </p:sp>
    </p:spTree>
    <p:extLst>
      <p:ext uri="{BB962C8B-B14F-4D97-AF65-F5344CB8AC3E}">
        <p14:creationId xmlns:p14="http://schemas.microsoft.com/office/powerpoint/2010/main" val="1591822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51724" y="87443"/>
            <a:ext cx="8742782" cy="461665"/>
          </a:xfrm>
          <a:prstGeom prst="rect">
            <a:avLst/>
          </a:prstGeom>
          <a:noFill/>
        </p:spPr>
        <p:txBody>
          <a:bodyPr wrap="square">
            <a:spAutoFit/>
          </a:bodyPr>
          <a:lstStyle/>
          <a:p>
            <a:pPr algn="ctr"/>
            <a:r>
              <a:rPr lang="en-US" sz="2400" b="1" i="0" dirty="0">
                <a:solidFill>
                  <a:schemeClr val="accent1"/>
                </a:solidFill>
                <a:effectLst/>
                <a:latin typeface="Söhne"/>
              </a:rPr>
              <a:t> Basic theorems of Boolean algebra</a:t>
            </a:r>
          </a:p>
        </p:txBody>
      </p:sp>
      <p:sp>
        <p:nvSpPr>
          <p:cNvPr id="9" name="TextBox 8">
            <a:extLst>
              <a:ext uri="{FF2B5EF4-FFF2-40B4-BE49-F238E27FC236}">
                <a16:creationId xmlns:a16="http://schemas.microsoft.com/office/drawing/2014/main" id="{62B08A4A-FD71-05B7-46BA-D61F4CBB4A44}"/>
              </a:ext>
            </a:extLst>
          </p:cNvPr>
          <p:cNvSpPr txBox="1"/>
          <p:nvPr/>
        </p:nvSpPr>
        <p:spPr>
          <a:xfrm>
            <a:off x="272922" y="549108"/>
            <a:ext cx="11241054" cy="4093428"/>
          </a:xfrm>
          <a:prstGeom prst="rect">
            <a:avLst/>
          </a:prstGeom>
          <a:noFill/>
        </p:spPr>
        <p:txBody>
          <a:bodyPr wrap="square">
            <a:spAutoFit/>
          </a:bodyPr>
          <a:lstStyle/>
          <a:p>
            <a:pPr marL="457200" indent="-457200" algn="l">
              <a:buFont typeface="+mj-lt"/>
              <a:buAutoNum type="arabicPeriod" startAt="5"/>
            </a:pPr>
            <a:r>
              <a:rPr lang="en-US" sz="2000" b="1" i="0" dirty="0">
                <a:solidFill>
                  <a:schemeClr val="accent1"/>
                </a:solidFill>
                <a:effectLst/>
                <a:latin typeface="Söhne"/>
              </a:rPr>
              <a:t>Associative Theorems:</a:t>
            </a:r>
          </a:p>
          <a:p>
            <a:pPr marL="914400" lvl="1" indent="-457200" algn="l">
              <a:buFont typeface="Arial" panose="020B0604020202020204" pitchFamily="34" charset="0"/>
              <a:buChar char="•"/>
            </a:pPr>
            <a:r>
              <a:rPr lang="en-US" sz="2000" b="1" i="0" dirty="0">
                <a:solidFill>
                  <a:srgbClr val="C00000"/>
                </a:solidFill>
                <a:effectLst/>
                <a:latin typeface="Söhne"/>
              </a:rPr>
              <a:t>Associative Law of Addition</a:t>
            </a:r>
            <a:r>
              <a:rPr lang="en-US" sz="2000" b="1" i="0" dirty="0">
                <a:solidFill>
                  <a:srgbClr val="374151"/>
                </a:solidFill>
                <a:effectLst/>
                <a:latin typeface="Söhne"/>
              </a:rPr>
              <a:t>: (A + B) + C = A + (B + C). The grouping of variables in addition does not affect the outcome.</a:t>
            </a:r>
          </a:p>
          <a:p>
            <a:pPr marL="914400" lvl="1" indent="-457200" algn="l">
              <a:buFont typeface="Arial" panose="020B0604020202020204" pitchFamily="34" charset="0"/>
              <a:buChar char="•"/>
            </a:pPr>
            <a:r>
              <a:rPr lang="en-US" sz="2000" b="1" i="0" dirty="0">
                <a:solidFill>
                  <a:srgbClr val="C00000"/>
                </a:solidFill>
                <a:effectLst/>
                <a:latin typeface="Söhne"/>
              </a:rPr>
              <a:t>Associative Law of Multiplication</a:t>
            </a:r>
            <a:r>
              <a:rPr lang="en-US" sz="2000" b="1" i="0" dirty="0">
                <a:solidFill>
                  <a:srgbClr val="374151"/>
                </a:solidFill>
                <a:effectLst/>
                <a:latin typeface="Söhne"/>
              </a:rPr>
              <a:t>: (A * B) * C = A * (B * C). The grouping of variables in multiplication does not affect the outcome.</a:t>
            </a:r>
          </a:p>
          <a:p>
            <a:pPr marL="457200" indent="-457200" algn="l">
              <a:buFont typeface="+mj-lt"/>
              <a:buAutoNum type="arabicPeriod" startAt="5"/>
            </a:pPr>
            <a:r>
              <a:rPr lang="en-US" sz="2000" b="1" i="0" dirty="0">
                <a:solidFill>
                  <a:schemeClr val="accent1"/>
                </a:solidFill>
                <a:effectLst/>
                <a:latin typeface="Söhne"/>
              </a:rPr>
              <a:t>Distributive Theorems:</a:t>
            </a:r>
          </a:p>
          <a:p>
            <a:pPr marL="914400" lvl="1" indent="-457200" algn="l">
              <a:buFont typeface="Arial" panose="020B0604020202020204" pitchFamily="34" charset="0"/>
              <a:buChar char="•"/>
            </a:pPr>
            <a:r>
              <a:rPr lang="en-US" sz="2000" b="1" i="0" dirty="0">
                <a:solidFill>
                  <a:srgbClr val="C00000"/>
                </a:solidFill>
                <a:effectLst/>
                <a:latin typeface="Söhne"/>
              </a:rPr>
              <a:t>Distributive Law of Multiplication over Addition</a:t>
            </a:r>
            <a:r>
              <a:rPr lang="en-US" sz="2000" b="1" i="0" dirty="0">
                <a:solidFill>
                  <a:srgbClr val="374151"/>
                </a:solidFill>
                <a:effectLst/>
                <a:latin typeface="Söhne"/>
              </a:rPr>
              <a:t>: A * (B + C) = (A * B) + (A * C). Multiplication distributes over addition.</a:t>
            </a:r>
          </a:p>
          <a:p>
            <a:pPr marL="914400" lvl="1" indent="-457200" algn="l">
              <a:buFont typeface="Arial" panose="020B0604020202020204" pitchFamily="34" charset="0"/>
              <a:buChar char="•"/>
            </a:pPr>
            <a:r>
              <a:rPr lang="en-US" sz="2000" b="1" i="0" dirty="0">
                <a:solidFill>
                  <a:srgbClr val="C00000"/>
                </a:solidFill>
                <a:effectLst/>
                <a:latin typeface="Söhne"/>
              </a:rPr>
              <a:t>Distributive Law of Addition over Multiplication</a:t>
            </a:r>
            <a:r>
              <a:rPr lang="en-US" sz="2000" b="1" i="0" dirty="0">
                <a:solidFill>
                  <a:srgbClr val="374151"/>
                </a:solidFill>
                <a:effectLst/>
                <a:latin typeface="Söhne"/>
              </a:rPr>
              <a:t>: A + (B * C) = (A + B) * (A + C). Addition distributes over multiplication.</a:t>
            </a:r>
          </a:p>
          <a:p>
            <a:pPr marL="457200" indent="-457200" algn="l">
              <a:buFont typeface="+mj-lt"/>
              <a:buAutoNum type="arabicPeriod" startAt="5"/>
            </a:pPr>
            <a:r>
              <a:rPr lang="en-US" sz="2000" b="1" i="0" dirty="0">
                <a:solidFill>
                  <a:schemeClr val="accent1"/>
                </a:solidFill>
                <a:effectLst/>
                <a:latin typeface="Söhne"/>
              </a:rPr>
              <a:t>Absorption Theorems</a:t>
            </a:r>
            <a:r>
              <a:rPr lang="en-US" sz="2000" b="1" i="0" dirty="0">
                <a:solidFill>
                  <a:srgbClr val="374151"/>
                </a:solidFill>
                <a:effectLst/>
                <a:latin typeface="Söhne"/>
              </a:rPr>
              <a:t>:</a:t>
            </a:r>
          </a:p>
          <a:p>
            <a:pPr marL="914400" lvl="1" indent="-457200" algn="l">
              <a:buFont typeface="Arial" panose="020B0604020202020204" pitchFamily="34" charset="0"/>
              <a:buChar char="•"/>
            </a:pPr>
            <a:r>
              <a:rPr lang="en-US" sz="2000" b="1" i="0" dirty="0">
                <a:solidFill>
                  <a:srgbClr val="C00000"/>
                </a:solidFill>
                <a:effectLst/>
                <a:latin typeface="Söhne"/>
              </a:rPr>
              <a:t>Absorption Law</a:t>
            </a:r>
            <a:r>
              <a:rPr lang="en-US" sz="2000" b="1" i="0" dirty="0">
                <a:solidFill>
                  <a:srgbClr val="374151"/>
                </a:solidFill>
                <a:effectLst/>
                <a:latin typeface="Söhne"/>
              </a:rPr>
              <a:t>: A + (A * B) = A and A * (A + B) = A. A variable combined with a logical product (AND) or logical sum (OR) involving itself reduces to the variable itself.</a:t>
            </a:r>
          </a:p>
        </p:txBody>
      </p:sp>
      <p:graphicFrame>
        <p:nvGraphicFramePr>
          <p:cNvPr id="2" name="Table 1">
            <a:extLst>
              <a:ext uri="{FF2B5EF4-FFF2-40B4-BE49-F238E27FC236}">
                <a16:creationId xmlns:a16="http://schemas.microsoft.com/office/drawing/2014/main" id="{A4DFFCCB-C254-1321-1BD4-E8C972415A70}"/>
              </a:ext>
            </a:extLst>
          </p:cNvPr>
          <p:cNvGraphicFramePr>
            <a:graphicFrameLocks noGrp="1"/>
          </p:cNvGraphicFramePr>
          <p:nvPr>
            <p:extLst>
              <p:ext uri="{D42A27DB-BD31-4B8C-83A1-F6EECF244321}">
                <p14:modId xmlns:p14="http://schemas.microsoft.com/office/powerpoint/2010/main" val="4149031676"/>
              </p:ext>
            </p:extLst>
          </p:nvPr>
        </p:nvGraphicFramePr>
        <p:xfrm>
          <a:off x="1550667" y="4618355"/>
          <a:ext cx="6435740" cy="1828800"/>
        </p:xfrm>
        <a:graphic>
          <a:graphicData uri="http://schemas.openxmlformats.org/drawingml/2006/table">
            <a:tbl>
              <a:tblPr/>
              <a:tblGrid>
                <a:gridCol w="1608935">
                  <a:extLst>
                    <a:ext uri="{9D8B030D-6E8A-4147-A177-3AD203B41FA5}">
                      <a16:colId xmlns:a16="http://schemas.microsoft.com/office/drawing/2014/main" val="1240087165"/>
                    </a:ext>
                  </a:extLst>
                </a:gridCol>
                <a:gridCol w="1608935">
                  <a:extLst>
                    <a:ext uri="{9D8B030D-6E8A-4147-A177-3AD203B41FA5}">
                      <a16:colId xmlns:a16="http://schemas.microsoft.com/office/drawing/2014/main" val="1197500426"/>
                    </a:ext>
                  </a:extLst>
                </a:gridCol>
                <a:gridCol w="1608935">
                  <a:extLst>
                    <a:ext uri="{9D8B030D-6E8A-4147-A177-3AD203B41FA5}">
                      <a16:colId xmlns:a16="http://schemas.microsoft.com/office/drawing/2014/main" val="3091319469"/>
                    </a:ext>
                  </a:extLst>
                </a:gridCol>
                <a:gridCol w="1608935">
                  <a:extLst>
                    <a:ext uri="{9D8B030D-6E8A-4147-A177-3AD203B41FA5}">
                      <a16:colId xmlns:a16="http://schemas.microsoft.com/office/drawing/2014/main" val="718630404"/>
                    </a:ext>
                  </a:extLst>
                </a:gridCol>
              </a:tblGrid>
              <a:tr h="315633">
                <a:tc>
                  <a:txBody>
                    <a:bodyPr/>
                    <a:lstStyle/>
                    <a:p>
                      <a:pPr fontAlgn="b"/>
                      <a:r>
                        <a:rPr lang="en-IN" b="1">
                          <a:effectLst/>
                        </a:rPr>
                        <a:t>A</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B</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A * B</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dirty="0">
                          <a:effectLst/>
                        </a:rPr>
                        <a:t>A + (A * B)</a:t>
                      </a:r>
                    </a:p>
                  </a:txBody>
                  <a:tcPr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795832522"/>
                  </a:ext>
                </a:extLst>
              </a:tr>
              <a:tr h="315633">
                <a:tc>
                  <a:txBody>
                    <a:bodyPr/>
                    <a:lstStyle/>
                    <a:p>
                      <a:pPr fontAlgn="base"/>
                      <a:r>
                        <a:rPr lang="en-IN">
                          <a:effectLst/>
                        </a:rPr>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583185819"/>
                  </a:ext>
                </a:extLst>
              </a:tr>
              <a:tr h="315633">
                <a:tc>
                  <a:txBody>
                    <a:bodyPr/>
                    <a:lstStyle/>
                    <a:p>
                      <a:pPr fontAlgn="base"/>
                      <a:r>
                        <a:rPr lang="en-IN">
                          <a:effectLst/>
                        </a:rPr>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82920571"/>
                  </a:ext>
                </a:extLst>
              </a:tr>
              <a:tr h="315633">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0</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116504067"/>
                  </a:ext>
                </a:extLst>
              </a:tr>
              <a:tr h="315633">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1</a:t>
                      </a:r>
                    </a:p>
                  </a:txBody>
                  <a:tcPr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788482075"/>
                  </a:ext>
                </a:extLst>
              </a:tr>
            </a:tbl>
          </a:graphicData>
        </a:graphic>
      </p:graphicFrame>
    </p:spTree>
    <p:extLst>
      <p:ext uri="{BB962C8B-B14F-4D97-AF65-F5344CB8AC3E}">
        <p14:creationId xmlns:p14="http://schemas.microsoft.com/office/powerpoint/2010/main" val="901354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51724" y="87443"/>
            <a:ext cx="8742782" cy="461665"/>
          </a:xfrm>
          <a:prstGeom prst="rect">
            <a:avLst/>
          </a:prstGeom>
          <a:noFill/>
        </p:spPr>
        <p:txBody>
          <a:bodyPr wrap="square">
            <a:spAutoFit/>
          </a:bodyPr>
          <a:lstStyle/>
          <a:p>
            <a:pPr algn="ctr"/>
            <a:r>
              <a:rPr lang="en-US" sz="2400" b="1" i="0" dirty="0">
                <a:solidFill>
                  <a:schemeClr val="accent1"/>
                </a:solidFill>
                <a:effectLst/>
                <a:latin typeface="Söhne"/>
              </a:rPr>
              <a:t> Basic theorems of Boolean algebra</a:t>
            </a:r>
          </a:p>
        </p:txBody>
      </p:sp>
      <p:sp>
        <p:nvSpPr>
          <p:cNvPr id="9" name="TextBox 8">
            <a:extLst>
              <a:ext uri="{FF2B5EF4-FFF2-40B4-BE49-F238E27FC236}">
                <a16:creationId xmlns:a16="http://schemas.microsoft.com/office/drawing/2014/main" id="{62B08A4A-FD71-05B7-46BA-D61F4CBB4A44}"/>
              </a:ext>
            </a:extLst>
          </p:cNvPr>
          <p:cNvSpPr txBox="1"/>
          <p:nvPr/>
        </p:nvSpPr>
        <p:spPr>
          <a:xfrm>
            <a:off x="272922" y="549108"/>
            <a:ext cx="11735576" cy="5078313"/>
          </a:xfrm>
          <a:prstGeom prst="rect">
            <a:avLst/>
          </a:prstGeom>
          <a:noFill/>
        </p:spPr>
        <p:txBody>
          <a:bodyPr wrap="square">
            <a:spAutoFit/>
          </a:bodyPr>
          <a:lstStyle/>
          <a:p>
            <a:pPr algn="l">
              <a:buFont typeface="+mj-lt"/>
              <a:buAutoNum type="arabicPeriod" startAt="8"/>
            </a:pPr>
            <a:r>
              <a:rPr lang="en-US" b="1" i="0" dirty="0">
                <a:solidFill>
                  <a:schemeClr val="accent1"/>
                </a:solidFill>
                <a:effectLst/>
                <a:latin typeface="Söhne"/>
              </a:rPr>
              <a:t>Distributive Theorem (Dual):</a:t>
            </a:r>
          </a:p>
          <a:p>
            <a:pPr marL="742950" lvl="1" indent="-285750" algn="l">
              <a:buFont typeface="Arial" panose="020B0604020202020204" pitchFamily="34" charset="0"/>
              <a:buChar char="•"/>
            </a:pPr>
            <a:r>
              <a:rPr lang="en-US" b="1" i="0" dirty="0">
                <a:solidFill>
                  <a:srgbClr val="C00000"/>
                </a:solidFill>
                <a:effectLst/>
                <a:latin typeface="Söhne"/>
              </a:rPr>
              <a:t>Dual Distributive Law of Addition over Multiplication: </a:t>
            </a:r>
            <a:r>
              <a:rPr lang="en-US" b="1" i="0" dirty="0">
                <a:solidFill>
                  <a:srgbClr val="374151"/>
                </a:solidFill>
                <a:effectLst/>
                <a:latin typeface="Söhne"/>
              </a:rPr>
              <a:t>A * (B + C) = (A * B) + (A * C). Multiplication distributes over addition.</a:t>
            </a:r>
          </a:p>
          <a:p>
            <a:pPr algn="l">
              <a:buFont typeface="+mj-lt"/>
              <a:buAutoNum type="arabicPeriod" startAt="8"/>
            </a:pPr>
            <a:r>
              <a:rPr lang="en-US" b="1" i="0" dirty="0">
                <a:solidFill>
                  <a:schemeClr val="accent1"/>
                </a:solidFill>
                <a:effectLst/>
                <a:latin typeface="Söhne"/>
              </a:rPr>
              <a:t>Involution Theorem:</a:t>
            </a:r>
          </a:p>
          <a:p>
            <a:pPr marL="742950" lvl="1" indent="-285750" algn="l">
              <a:buFont typeface="Arial" panose="020B0604020202020204" pitchFamily="34" charset="0"/>
              <a:buChar char="•"/>
            </a:pPr>
            <a:r>
              <a:rPr lang="en-US" b="1" i="0" dirty="0">
                <a:solidFill>
                  <a:srgbClr val="C00000"/>
                </a:solidFill>
                <a:effectLst/>
                <a:latin typeface="Söhne"/>
              </a:rPr>
              <a:t>Involution Law: </a:t>
            </a:r>
            <a:r>
              <a:rPr lang="en-US" b="1" i="0" dirty="0">
                <a:solidFill>
                  <a:srgbClr val="374151"/>
                </a:solidFill>
                <a:effectLst/>
                <a:latin typeface="Söhne"/>
              </a:rPr>
              <a:t>(A')' = A. The double complement of a variable is equal to the variable itself.</a:t>
            </a:r>
          </a:p>
          <a:p>
            <a:pPr algn="l">
              <a:buFont typeface="+mj-lt"/>
              <a:buAutoNum type="arabicPeriod" startAt="8"/>
            </a:pPr>
            <a:r>
              <a:rPr lang="en-US" b="1" i="0" dirty="0">
                <a:solidFill>
                  <a:schemeClr val="accent1"/>
                </a:solidFill>
                <a:effectLst/>
                <a:latin typeface="Söhne"/>
              </a:rPr>
              <a:t>De Morgan's Theorems (Dual):</a:t>
            </a:r>
          </a:p>
          <a:p>
            <a:pPr marL="800100" lvl="1" indent="-342900" algn="l">
              <a:buFont typeface="+mj-lt"/>
              <a:buAutoNum type="arabicPeriod"/>
            </a:pPr>
            <a:r>
              <a:rPr lang="en-US" b="1" i="0" dirty="0">
                <a:solidFill>
                  <a:srgbClr val="C00000"/>
                </a:solidFill>
                <a:effectLst/>
                <a:latin typeface="Söhne"/>
              </a:rPr>
              <a:t>De Morgan's First Theorem (Dual): </a:t>
            </a:r>
            <a:r>
              <a:rPr lang="en-US" b="1" i="0" dirty="0">
                <a:solidFill>
                  <a:srgbClr val="374151"/>
                </a:solidFill>
                <a:effectLst/>
                <a:latin typeface="Söhne"/>
              </a:rPr>
              <a:t>NOT (A OR B) = (NOT A) AND (NOT B). The complement of a logical disjunction (OR) is equivalent to the logical conjunction (AND) of the complements of the individual parts.</a:t>
            </a:r>
          </a:p>
          <a:p>
            <a:pPr marL="800100" lvl="1" indent="-342900" algn="l">
              <a:buFont typeface="+mj-lt"/>
              <a:buAutoNum type="arabicPeriod"/>
            </a:pPr>
            <a:r>
              <a:rPr lang="en-US" b="1" i="0" dirty="0">
                <a:solidFill>
                  <a:srgbClr val="C00000"/>
                </a:solidFill>
                <a:effectLst/>
                <a:latin typeface="Söhne"/>
              </a:rPr>
              <a:t>De Morgan's Second Theorem (Dual): </a:t>
            </a:r>
            <a:r>
              <a:rPr lang="en-US" b="1" i="0" dirty="0">
                <a:solidFill>
                  <a:srgbClr val="374151"/>
                </a:solidFill>
                <a:effectLst/>
                <a:latin typeface="Söhne"/>
              </a:rPr>
              <a:t>NOT (A AND B) = (NOT A) OR (NOT B). The complement of a logical conjunction (AND) is equivalent to the logical disjunction (OR) of the complements of the individual parts.</a:t>
            </a:r>
          </a:p>
          <a:p>
            <a:pPr algn="l">
              <a:buFont typeface="+mj-lt"/>
              <a:buAutoNum type="arabicPeriod" startAt="8"/>
            </a:pPr>
            <a:r>
              <a:rPr lang="en-US" b="1" i="0" dirty="0">
                <a:solidFill>
                  <a:schemeClr val="accent1"/>
                </a:solidFill>
                <a:effectLst/>
                <a:latin typeface="Söhne"/>
              </a:rPr>
              <a:t>Absorption Theorems (Dual):</a:t>
            </a:r>
          </a:p>
          <a:p>
            <a:pPr marL="742950" lvl="1" indent="-285750" algn="l">
              <a:buFont typeface="Arial" panose="020B0604020202020204" pitchFamily="34" charset="0"/>
              <a:buChar char="•"/>
            </a:pPr>
            <a:r>
              <a:rPr lang="en-US" b="1" i="0" dirty="0">
                <a:solidFill>
                  <a:srgbClr val="C00000"/>
                </a:solidFill>
                <a:effectLst/>
                <a:latin typeface="Söhne"/>
              </a:rPr>
              <a:t>Dual Absorption Law</a:t>
            </a:r>
            <a:r>
              <a:rPr lang="en-US" b="1" i="0" dirty="0">
                <a:solidFill>
                  <a:srgbClr val="374151"/>
                </a:solidFill>
                <a:effectLst/>
                <a:latin typeface="Söhne"/>
              </a:rPr>
              <a:t>: A * (A + B) = A and A + (A * B) = A. A variable combined with a logical sum (OR) or logical product (AND) involving itself reduces to the variable itself.</a:t>
            </a:r>
          </a:p>
          <a:p>
            <a:pPr algn="l">
              <a:buFont typeface="+mj-lt"/>
              <a:buAutoNum type="arabicPeriod" startAt="8"/>
            </a:pPr>
            <a:r>
              <a:rPr lang="en-US" b="1" i="0" dirty="0">
                <a:solidFill>
                  <a:schemeClr val="accent1"/>
                </a:solidFill>
                <a:effectLst/>
                <a:latin typeface="Söhne"/>
              </a:rPr>
              <a:t>Redundancy Theorem</a:t>
            </a:r>
            <a:r>
              <a:rPr lang="en-US" b="1" i="0" dirty="0">
                <a:solidFill>
                  <a:srgbClr val="374151"/>
                </a:solidFill>
                <a:effectLst/>
                <a:latin typeface="Söhne"/>
              </a:rPr>
              <a:t>:</a:t>
            </a:r>
          </a:p>
          <a:p>
            <a:pPr marL="742950" lvl="1" indent="-285750" algn="l">
              <a:buFont typeface="Arial" panose="020B0604020202020204" pitchFamily="34" charset="0"/>
              <a:buChar char="•"/>
            </a:pPr>
            <a:r>
              <a:rPr lang="en-US" b="1" i="0" dirty="0">
                <a:solidFill>
                  <a:srgbClr val="C00000"/>
                </a:solidFill>
                <a:effectLst/>
                <a:latin typeface="Söhne"/>
              </a:rPr>
              <a:t>Redundancy Law: </a:t>
            </a:r>
            <a:r>
              <a:rPr lang="en-US" b="1" i="0" dirty="0">
                <a:solidFill>
                  <a:srgbClr val="374151"/>
                </a:solidFill>
                <a:effectLst/>
                <a:latin typeface="Söhne"/>
              </a:rPr>
              <a:t>A + A' * B = A + B. The presence of A' * B is redundant in the expression A + A' * B.</a:t>
            </a:r>
          </a:p>
          <a:p>
            <a:pPr algn="l">
              <a:buFont typeface="+mj-lt"/>
              <a:buAutoNum type="arabicPeriod" startAt="8"/>
            </a:pPr>
            <a:r>
              <a:rPr lang="en-US" b="1" i="0" dirty="0">
                <a:solidFill>
                  <a:schemeClr val="accent1"/>
                </a:solidFill>
                <a:effectLst/>
                <a:latin typeface="Söhne"/>
              </a:rPr>
              <a:t>Consensus Theorem:</a:t>
            </a:r>
          </a:p>
          <a:p>
            <a:pPr marL="742950" lvl="1" indent="-285750" algn="l">
              <a:buFont typeface="Arial" panose="020B0604020202020204" pitchFamily="34" charset="0"/>
              <a:buChar char="•"/>
            </a:pPr>
            <a:r>
              <a:rPr lang="en-US" b="1" i="0" dirty="0">
                <a:solidFill>
                  <a:srgbClr val="C00000"/>
                </a:solidFill>
                <a:effectLst/>
                <a:latin typeface="Söhne"/>
              </a:rPr>
              <a:t>Consensus Law:</a:t>
            </a:r>
            <a:r>
              <a:rPr lang="en-US" b="1" i="0" dirty="0">
                <a:solidFill>
                  <a:srgbClr val="374151"/>
                </a:solidFill>
                <a:effectLst/>
                <a:latin typeface="Söhne"/>
              </a:rPr>
              <a:t> (A + B) * (A' + C) * (B + C) = (A + B) * (A' + C). When two terms have a common variable and their complements form a term, that term can be factored out.</a:t>
            </a:r>
          </a:p>
        </p:txBody>
      </p:sp>
    </p:spTree>
    <p:extLst>
      <p:ext uri="{BB962C8B-B14F-4D97-AF65-F5344CB8AC3E}">
        <p14:creationId xmlns:p14="http://schemas.microsoft.com/office/powerpoint/2010/main" val="166055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99798" y="812994"/>
            <a:ext cx="10086390" cy="4766712"/>
          </a:xfrm>
        </p:spPr>
        <p:txBody>
          <a:bodyPr vert="horz" lIns="91440" tIns="45720" rIns="91440" bIns="45720" rtlCol="0" anchor="t">
            <a:noAutofit/>
          </a:bodyPr>
          <a:lstStyle/>
          <a:p>
            <a:pPr marL="457200" indent="-457200" algn="l">
              <a:buFont typeface="+mj-lt"/>
              <a:buAutoNum type="arabicPeriod"/>
            </a:pPr>
            <a:r>
              <a:rPr lang="en-US" sz="2400" b="1" i="0" dirty="0">
                <a:solidFill>
                  <a:srgbClr val="374151"/>
                </a:solidFill>
                <a:effectLst/>
                <a:latin typeface="Söhne"/>
              </a:rPr>
              <a:t>Logical Operations</a:t>
            </a:r>
          </a:p>
          <a:p>
            <a:pPr marL="457200" indent="-457200">
              <a:buFont typeface="+mj-lt"/>
              <a:buAutoNum type="arabicPeriod"/>
            </a:pPr>
            <a:r>
              <a:rPr lang="en-US" sz="2400" b="1" i="0" dirty="0">
                <a:solidFill>
                  <a:srgbClr val="374151"/>
                </a:solidFill>
                <a:effectLst/>
                <a:latin typeface="Söhne"/>
              </a:rPr>
              <a:t>Truth table</a:t>
            </a:r>
          </a:p>
          <a:p>
            <a:pPr marL="457200" indent="-457200" algn="l">
              <a:buFont typeface="+mj-lt"/>
              <a:buAutoNum type="arabicPeriod"/>
            </a:pPr>
            <a:r>
              <a:rPr lang="en-US" sz="2400" b="1" i="0" dirty="0">
                <a:solidFill>
                  <a:srgbClr val="374151"/>
                </a:solidFill>
                <a:effectLst/>
                <a:latin typeface="Söhne"/>
              </a:rPr>
              <a:t>Logic Gates</a:t>
            </a:r>
          </a:p>
          <a:p>
            <a:pPr marL="457200" indent="-457200" algn="l">
              <a:buFont typeface="+mj-lt"/>
              <a:buAutoNum type="arabicPeriod"/>
            </a:pPr>
            <a:r>
              <a:rPr lang="en-US" sz="2400" b="1" i="0" dirty="0">
                <a:solidFill>
                  <a:srgbClr val="374151"/>
                </a:solidFill>
                <a:effectLst/>
                <a:latin typeface="Söhne"/>
              </a:rPr>
              <a:t>Theorem of Boolean algebra / logic</a:t>
            </a:r>
          </a:p>
          <a:p>
            <a:pPr marL="457200" indent="-457200" algn="l">
              <a:buFont typeface="+mj-lt"/>
              <a:buAutoNum type="arabicPeriod"/>
            </a:pPr>
            <a:r>
              <a:rPr lang="en-US" sz="2400" b="1" i="0" dirty="0">
                <a:solidFill>
                  <a:srgbClr val="374151"/>
                </a:solidFill>
                <a:effectLst/>
                <a:latin typeface="Söhne"/>
              </a:rPr>
              <a:t>De Morgan's laws </a:t>
            </a:r>
          </a:p>
          <a:p>
            <a:pPr marL="457200" indent="-457200" algn="l">
              <a:buFont typeface="+mj-lt"/>
              <a:buAutoNum type="arabicPeriod"/>
            </a:pPr>
            <a:r>
              <a:rPr lang="en-US" sz="2400" b="1" i="0" dirty="0">
                <a:solidFill>
                  <a:srgbClr val="374151"/>
                </a:solidFill>
                <a:effectLst/>
                <a:latin typeface="Söhne"/>
              </a:rPr>
              <a:t>and logic circuits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24637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4" y="3784918"/>
            <a:ext cx="6220277" cy="1119591"/>
          </a:xfrm>
        </p:spPr>
        <p:txBody>
          <a:bodyPr>
            <a:normAutofit/>
          </a:bodyPr>
          <a:lstStyle/>
          <a:p>
            <a:r>
              <a:rPr lang="en-US" dirty="0"/>
              <a:t>Saroj Kumar Jha​</a:t>
            </a:r>
          </a:p>
          <a:p>
            <a:r>
              <a:rPr lang="en-US" dirty="0"/>
              <a:t>srojkrjha@gmail.com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99798" y="812994"/>
            <a:ext cx="10086390" cy="4981316"/>
          </a:xfrm>
        </p:spPr>
        <p:txBody>
          <a:bodyPr vert="horz" lIns="91440" tIns="45720" rIns="91440" bIns="45720" rtlCol="0" anchor="t">
            <a:noAutofit/>
          </a:bodyPr>
          <a:lstStyle/>
          <a:p>
            <a:pPr marL="457200" indent="-457200" algn="l">
              <a:buFont typeface="+mj-lt"/>
              <a:buAutoNum type="arabicPeriod"/>
            </a:pPr>
            <a:r>
              <a:rPr lang="en-US" sz="2000" b="1" i="0" dirty="0">
                <a:solidFill>
                  <a:schemeClr val="accent1"/>
                </a:solidFill>
                <a:effectLst/>
                <a:latin typeface="Söhne"/>
              </a:rPr>
              <a:t>George Boole's Contribution</a:t>
            </a:r>
            <a:r>
              <a:rPr lang="en-US" sz="2000" b="1" i="0" dirty="0">
                <a:solidFill>
                  <a:srgbClr val="374151"/>
                </a:solidFill>
                <a:effectLst/>
                <a:latin typeface="Söhne"/>
              </a:rPr>
              <a:t>: In the mid-19th century, George Boole, a mathematician and logician, developed a system called Boolean logic. Boole aimed to create a mathematical framework to represent logical relationships and reasoning.</a:t>
            </a:r>
          </a:p>
          <a:p>
            <a:pPr marL="457200" indent="-457200" algn="l">
              <a:buFont typeface="+mj-lt"/>
              <a:buAutoNum type="arabicPeriod"/>
            </a:pPr>
            <a:r>
              <a:rPr lang="en-US" sz="2000" b="1" i="0" dirty="0">
                <a:solidFill>
                  <a:schemeClr val="accent1"/>
                </a:solidFill>
                <a:effectLst/>
                <a:latin typeface="Söhne"/>
              </a:rPr>
              <a:t>Binary System</a:t>
            </a:r>
            <a:r>
              <a:rPr lang="en-US" sz="2000" b="1" i="0" dirty="0">
                <a:solidFill>
                  <a:srgbClr val="374151"/>
                </a:solidFill>
                <a:effectLst/>
                <a:latin typeface="Söhne"/>
              </a:rPr>
              <a:t>: Boole's system operates on binary variables, which can have two values: True and False. In Boolean logic, True is typically represented as 1, and False as 0. This binary system forms the basis for representing and manipulating logical values.</a:t>
            </a:r>
          </a:p>
          <a:p>
            <a:pPr marL="457200" indent="-457200" algn="l">
              <a:buFont typeface="+mj-lt"/>
              <a:buAutoNum type="arabicPeriod"/>
            </a:pPr>
            <a:r>
              <a:rPr lang="en-US" sz="2000" b="1" i="0" dirty="0">
                <a:solidFill>
                  <a:schemeClr val="accent1"/>
                </a:solidFill>
                <a:effectLst/>
                <a:latin typeface="Söhne"/>
              </a:rPr>
              <a:t>Logical Operators</a:t>
            </a:r>
            <a:r>
              <a:rPr lang="en-US" sz="2000" b="1" i="0" dirty="0">
                <a:solidFill>
                  <a:srgbClr val="374151"/>
                </a:solidFill>
                <a:effectLst/>
                <a:latin typeface="Söhne"/>
              </a:rPr>
              <a:t>: Boole introduced three fundamental logical operators: AND, OR, and NOT. These operators are used to combine or manipulate logical values.</a:t>
            </a:r>
          </a:p>
          <a:p>
            <a:pPr marL="914400" lvl="1" indent="-457200">
              <a:buFont typeface="+mj-lt"/>
              <a:buAutoNum type="arabicPeriod"/>
            </a:pPr>
            <a:r>
              <a:rPr lang="en-US" sz="1800" b="1" i="0" dirty="0">
                <a:solidFill>
                  <a:schemeClr val="accent1"/>
                </a:solidFill>
                <a:effectLst/>
                <a:latin typeface="Söhne"/>
              </a:rPr>
              <a:t>AND</a:t>
            </a:r>
            <a:r>
              <a:rPr lang="en-US" sz="1800" b="1" i="0" dirty="0">
                <a:solidFill>
                  <a:srgbClr val="374151"/>
                </a:solidFill>
                <a:effectLst/>
                <a:latin typeface="Söhne"/>
              </a:rPr>
              <a:t> operator: It represents logical conjunction and returns True only if both operands are True.</a:t>
            </a:r>
          </a:p>
          <a:p>
            <a:pPr marL="914400" lvl="1" indent="-457200">
              <a:buFont typeface="+mj-lt"/>
              <a:buAutoNum type="arabicPeriod"/>
            </a:pPr>
            <a:r>
              <a:rPr lang="en-US" sz="1800" b="1" i="0" dirty="0">
                <a:solidFill>
                  <a:schemeClr val="accent1"/>
                </a:solidFill>
                <a:effectLst/>
                <a:latin typeface="Söhne"/>
              </a:rPr>
              <a:t>OR </a:t>
            </a:r>
            <a:r>
              <a:rPr lang="en-US" sz="1800" b="1" i="0" dirty="0">
                <a:solidFill>
                  <a:srgbClr val="374151"/>
                </a:solidFill>
                <a:effectLst/>
                <a:latin typeface="Söhne"/>
              </a:rPr>
              <a:t>operator: It represents logical disjunction and returns True if at least one operand is True.</a:t>
            </a:r>
          </a:p>
          <a:p>
            <a:pPr marL="914400" lvl="1" indent="-457200">
              <a:buFont typeface="+mj-lt"/>
              <a:buAutoNum type="arabicPeriod"/>
            </a:pPr>
            <a:r>
              <a:rPr lang="en-US" sz="1800" b="1" i="0" dirty="0">
                <a:solidFill>
                  <a:schemeClr val="accent1"/>
                </a:solidFill>
                <a:effectLst/>
                <a:latin typeface="Söhne"/>
              </a:rPr>
              <a:t>NOT </a:t>
            </a:r>
            <a:r>
              <a:rPr lang="en-US" sz="1800" b="1" i="0" dirty="0">
                <a:solidFill>
                  <a:srgbClr val="374151"/>
                </a:solidFill>
                <a:effectLst/>
                <a:latin typeface="Söhne"/>
              </a:rPr>
              <a:t>operator: It represents negation and reverses the logical value of an operand.</a:t>
            </a:r>
          </a:p>
          <a:p>
            <a:pPr marL="457200" indent="-457200" algn="l">
              <a:buFont typeface="+mj-lt"/>
              <a:buAutoNum type="arabicPeriod"/>
            </a:pPr>
            <a:r>
              <a:rPr lang="en-US" sz="2000" b="1" i="0" dirty="0">
                <a:solidFill>
                  <a:schemeClr val="accent1"/>
                </a:solidFill>
                <a:effectLst/>
                <a:latin typeface="Söhne"/>
              </a:rPr>
              <a:t>Truth Tables</a:t>
            </a:r>
            <a:r>
              <a:rPr lang="en-US" sz="2000" b="1" i="0" dirty="0">
                <a:solidFill>
                  <a:srgbClr val="374151"/>
                </a:solidFill>
                <a:effectLst/>
                <a:latin typeface="Söhne"/>
              </a:rPr>
              <a:t>: Truth tables are used to represent the output of a logical expression based on the inputs. They show all possible combinations of inputs and their corresponding outputs. By using truth tables, logical operations and their results can be easily understood and analyzed.</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886408" y="136525"/>
            <a:ext cx="8733453" cy="461665"/>
          </a:xfrm>
          <a:prstGeom prst="rect">
            <a:avLst/>
          </a:prstGeom>
          <a:noFill/>
        </p:spPr>
        <p:txBody>
          <a:bodyPr wrap="square">
            <a:spAutoFit/>
          </a:bodyPr>
          <a:lstStyle/>
          <a:p>
            <a:pPr algn="ctr"/>
            <a:r>
              <a:rPr lang="en-US" sz="2400" b="1" i="0" dirty="0">
                <a:solidFill>
                  <a:schemeClr val="accent1"/>
                </a:solidFill>
                <a:effectLst/>
                <a:latin typeface="Söhne"/>
              </a:rPr>
              <a:t>Development of Boolean logic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72A84B8-AFAB-C2C2-5DD1-3507D4209F91}"/>
                  </a:ext>
                </a:extLst>
              </p14:cNvPr>
              <p14:cNvContentPartPr/>
              <p14:nvPr/>
            </p14:nvContentPartPr>
            <p14:xfrm>
              <a:off x="14677587" y="3183383"/>
              <a:ext cx="291600" cy="358920"/>
            </p14:xfrm>
          </p:contentPart>
        </mc:Choice>
        <mc:Fallback>
          <p:pic>
            <p:nvPicPr>
              <p:cNvPr id="2" name="Ink 1">
                <a:extLst>
                  <a:ext uri="{FF2B5EF4-FFF2-40B4-BE49-F238E27FC236}">
                    <a16:creationId xmlns:a16="http://schemas.microsoft.com/office/drawing/2014/main" id="{D72A84B8-AFAB-C2C2-5DD1-3507D4209F91}"/>
                  </a:ext>
                </a:extLst>
              </p:cNvPr>
              <p:cNvPicPr/>
              <p:nvPr/>
            </p:nvPicPr>
            <p:blipFill>
              <a:blip r:embed="rId3"/>
              <a:stretch>
                <a:fillRect/>
              </a:stretch>
            </p:blipFill>
            <p:spPr>
              <a:xfrm>
                <a:off x="14668587" y="3174383"/>
                <a:ext cx="309240" cy="376560"/>
              </a:xfrm>
              <a:prstGeom prst="rect">
                <a:avLst/>
              </a:prstGeom>
            </p:spPr>
          </p:pic>
        </mc:Fallback>
      </mc:AlternateContent>
      <p:grpSp>
        <p:nvGrpSpPr>
          <p:cNvPr id="13" name="Group 12">
            <a:extLst>
              <a:ext uri="{FF2B5EF4-FFF2-40B4-BE49-F238E27FC236}">
                <a16:creationId xmlns:a16="http://schemas.microsoft.com/office/drawing/2014/main" id="{EBD91CDB-5436-0BB8-C11E-796F09420744}"/>
              </a:ext>
            </a:extLst>
          </p:cNvPr>
          <p:cNvGrpSpPr/>
          <p:nvPr/>
        </p:nvGrpSpPr>
        <p:grpSpPr>
          <a:xfrm>
            <a:off x="1351594" y="1125771"/>
            <a:ext cx="1586880" cy="141480"/>
            <a:chOff x="1351594" y="1125771"/>
            <a:chExt cx="1586880" cy="141480"/>
          </a:xfrm>
        </p:grpSpPr>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54998783-0996-38E3-7B52-86AEC911E2D8}"/>
                    </a:ext>
                  </a:extLst>
                </p14:cNvPr>
                <p14:cNvContentPartPr/>
                <p14:nvPr/>
              </p14:nvContentPartPr>
              <p14:xfrm>
                <a:off x="1363114" y="1164291"/>
                <a:ext cx="1191600" cy="59400"/>
              </p14:xfrm>
            </p:contentPart>
          </mc:Choice>
          <mc:Fallback>
            <p:pic>
              <p:nvPicPr>
                <p:cNvPr id="7" name="Ink 6">
                  <a:extLst>
                    <a:ext uri="{FF2B5EF4-FFF2-40B4-BE49-F238E27FC236}">
                      <a16:creationId xmlns:a16="http://schemas.microsoft.com/office/drawing/2014/main" id="{54998783-0996-38E3-7B52-86AEC911E2D8}"/>
                    </a:ext>
                  </a:extLst>
                </p:cNvPr>
                <p:cNvPicPr/>
                <p:nvPr/>
              </p:nvPicPr>
              <p:blipFill>
                <a:blip r:embed="rId5"/>
                <a:stretch>
                  <a:fillRect/>
                </a:stretch>
              </p:blipFill>
              <p:spPr>
                <a:xfrm>
                  <a:off x="1354114" y="1155651"/>
                  <a:ext cx="12092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87DEAE43-B44E-7CD6-4E0B-0BDCCC1ABEA8}"/>
                    </a:ext>
                  </a:extLst>
                </p14:cNvPr>
                <p14:cNvContentPartPr/>
                <p14:nvPr/>
              </p14:nvContentPartPr>
              <p14:xfrm>
                <a:off x="1423594" y="1175451"/>
                <a:ext cx="54360" cy="10440"/>
              </p14:xfrm>
            </p:contentPart>
          </mc:Choice>
          <mc:Fallback>
            <p:pic>
              <p:nvPicPr>
                <p:cNvPr id="8" name="Ink 7">
                  <a:extLst>
                    <a:ext uri="{FF2B5EF4-FFF2-40B4-BE49-F238E27FC236}">
                      <a16:creationId xmlns:a16="http://schemas.microsoft.com/office/drawing/2014/main" id="{87DEAE43-B44E-7CD6-4E0B-0BDCCC1ABEA8}"/>
                    </a:ext>
                  </a:extLst>
                </p:cNvPr>
                <p:cNvPicPr/>
                <p:nvPr/>
              </p:nvPicPr>
              <p:blipFill>
                <a:blip r:embed="rId7"/>
                <a:stretch>
                  <a:fillRect/>
                </a:stretch>
              </p:blipFill>
              <p:spPr>
                <a:xfrm>
                  <a:off x="1414954" y="1166451"/>
                  <a:ext cx="72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7A34A96B-893A-F06F-29AC-13321BE436E8}"/>
                    </a:ext>
                  </a:extLst>
                </p14:cNvPr>
                <p14:cNvContentPartPr/>
                <p14:nvPr/>
              </p14:nvContentPartPr>
              <p14:xfrm>
                <a:off x="1469674" y="1135491"/>
                <a:ext cx="129960" cy="23760"/>
              </p14:xfrm>
            </p:contentPart>
          </mc:Choice>
          <mc:Fallback>
            <p:pic>
              <p:nvPicPr>
                <p:cNvPr id="9" name="Ink 8">
                  <a:extLst>
                    <a:ext uri="{FF2B5EF4-FFF2-40B4-BE49-F238E27FC236}">
                      <a16:creationId xmlns:a16="http://schemas.microsoft.com/office/drawing/2014/main" id="{7A34A96B-893A-F06F-29AC-13321BE436E8}"/>
                    </a:ext>
                  </a:extLst>
                </p:cNvPr>
                <p:cNvPicPr/>
                <p:nvPr/>
              </p:nvPicPr>
              <p:blipFill>
                <a:blip r:embed="rId9"/>
                <a:stretch>
                  <a:fillRect/>
                </a:stretch>
              </p:blipFill>
              <p:spPr>
                <a:xfrm>
                  <a:off x="1460674" y="1126491"/>
                  <a:ext cx="1476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C6ADE0E5-B59D-39A2-1CA9-7B6C437E5AE3}"/>
                    </a:ext>
                  </a:extLst>
                </p14:cNvPr>
                <p14:cNvContentPartPr/>
                <p14:nvPr/>
              </p14:nvContentPartPr>
              <p14:xfrm>
                <a:off x="1351594" y="1125771"/>
                <a:ext cx="1586880" cy="141480"/>
              </p14:xfrm>
            </p:contentPart>
          </mc:Choice>
          <mc:Fallback>
            <p:pic>
              <p:nvPicPr>
                <p:cNvPr id="10" name="Ink 9">
                  <a:extLst>
                    <a:ext uri="{FF2B5EF4-FFF2-40B4-BE49-F238E27FC236}">
                      <a16:creationId xmlns:a16="http://schemas.microsoft.com/office/drawing/2014/main" id="{C6ADE0E5-B59D-39A2-1CA9-7B6C437E5AE3}"/>
                    </a:ext>
                  </a:extLst>
                </p:cNvPr>
                <p:cNvPicPr/>
                <p:nvPr/>
              </p:nvPicPr>
              <p:blipFill>
                <a:blip r:embed="rId11"/>
                <a:stretch>
                  <a:fillRect/>
                </a:stretch>
              </p:blipFill>
              <p:spPr>
                <a:xfrm>
                  <a:off x="1342594" y="1116771"/>
                  <a:ext cx="160452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AFCD86E5-D667-C802-7221-E3C1D82E0A47}"/>
                    </a:ext>
                  </a:extLst>
                </p14:cNvPr>
                <p14:cNvContentPartPr/>
                <p14:nvPr/>
              </p14:nvContentPartPr>
              <p14:xfrm>
                <a:off x="1963954" y="1147011"/>
                <a:ext cx="914040" cy="111600"/>
              </p14:xfrm>
            </p:contentPart>
          </mc:Choice>
          <mc:Fallback>
            <p:pic>
              <p:nvPicPr>
                <p:cNvPr id="12" name="Ink 11">
                  <a:extLst>
                    <a:ext uri="{FF2B5EF4-FFF2-40B4-BE49-F238E27FC236}">
                      <a16:creationId xmlns:a16="http://schemas.microsoft.com/office/drawing/2014/main" id="{AFCD86E5-D667-C802-7221-E3C1D82E0A47}"/>
                    </a:ext>
                  </a:extLst>
                </p:cNvPr>
                <p:cNvPicPr/>
                <p:nvPr/>
              </p:nvPicPr>
              <p:blipFill>
                <a:blip r:embed="rId13"/>
                <a:stretch>
                  <a:fillRect/>
                </a:stretch>
              </p:blipFill>
              <p:spPr>
                <a:xfrm>
                  <a:off x="1954954" y="1138011"/>
                  <a:ext cx="931680" cy="129240"/>
                </a:xfrm>
                <a:prstGeom prst="rect">
                  <a:avLst/>
                </a:prstGeom>
              </p:spPr>
            </p:pic>
          </mc:Fallback>
        </mc:AlternateContent>
      </p:grpSp>
      <p:grpSp>
        <p:nvGrpSpPr>
          <p:cNvPr id="16" name="Group 15">
            <a:extLst>
              <a:ext uri="{FF2B5EF4-FFF2-40B4-BE49-F238E27FC236}">
                <a16:creationId xmlns:a16="http://schemas.microsoft.com/office/drawing/2014/main" id="{A2EB6B3B-A0EB-1C0D-CA21-7B8DA77E2B7B}"/>
              </a:ext>
            </a:extLst>
          </p:cNvPr>
          <p:cNvGrpSpPr/>
          <p:nvPr/>
        </p:nvGrpSpPr>
        <p:grpSpPr>
          <a:xfrm>
            <a:off x="4222954" y="619251"/>
            <a:ext cx="548280" cy="256320"/>
            <a:chOff x="4222954" y="619251"/>
            <a:chExt cx="548280" cy="256320"/>
          </a:xfrm>
        </p:grpSpPr>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5380D60E-A5DC-8471-AE2E-5D00A5FAE537}"/>
                    </a:ext>
                  </a:extLst>
                </p14:cNvPr>
                <p14:cNvContentPartPr/>
                <p14:nvPr/>
              </p14:nvContentPartPr>
              <p14:xfrm>
                <a:off x="4334194" y="638691"/>
                <a:ext cx="423360" cy="208440"/>
              </p14:xfrm>
            </p:contentPart>
          </mc:Choice>
          <mc:Fallback>
            <p:pic>
              <p:nvPicPr>
                <p:cNvPr id="14" name="Ink 13">
                  <a:extLst>
                    <a:ext uri="{FF2B5EF4-FFF2-40B4-BE49-F238E27FC236}">
                      <a16:creationId xmlns:a16="http://schemas.microsoft.com/office/drawing/2014/main" id="{5380D60E-A5DC-8471-AE2E-5D00A5FAE537}"/>
                    </a:ext>
                  </a:extLst>
                </p:cNvPr>
                <p:cNvPicPr/>
                <p:nvPr/>
              </p:nvPicPr>
              <p:blipFill>
                <a:blip r:embed="rId15"/>
                <a:stretch>
                  <a:fillRect/>
                </a:stretch>
              </p:blipFill>
              <p:spPr>
                <a:xfrm>
                  <a:off x="4325194" y="629691"/>
                  <a:ext cx="4410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E8DBF82E-85E7-B59F-D731-7A911473E18E}"/>
                    </a:ext>
                  </a:extLst>
                </p14:cNvPr>
                <p14:cNvContentPartPr/>
                <p14:nvPr/>
              </p14:nvContentPartPr>
              <p14:xfrm>
                <a:off x="4222954" y="619251"/>
                <a:ext cx="548280" cy="256320"/>
              </p14:xfrm>
            </p:contentPart>
          </mc:Choice>
          <mc:Fallback>
            <p:pic>
              <p:nvPicPr>
                <p:cNvPr id="15" name="Ink 14">
                  <a:extLst>
                    <a:ext uri="{FF2B5EF4-FFF2-40B4-BE49-F238E27FC236}">
                      <a16:creationId xmlns:a16="http://schemas.microsoft.com/office/drawing/2014/main" id="{E8DBF82E-85E7-B59F-D731-7A911473E18E}"/>
                    </a:ext>
                  </a:extLst>
                </p:cNvPr>
                <p:cNvPicPr/>
                <p:nvPr/>
              </p:nvPicPr>
              <p:blipFill>
                <a:blip r:embed="rId17"/>
                <a:stretch>
                  <a:fillRect/>
                </a:stretch>
              </p:blipFill>
              <p:spPr>
                <a:xfrm>
                  <a:off x="4213954" y="610251"/>
                  <a:ext cx="565920" cy="273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866B0320-A6EA-6FBF-7DF0-DBB38B25235A}"/>
                  </a:ext>
                </a:extLst>
              </p14:cNvPr>
              <p14:cNvContentPartPr/>
              <p14:nvPr/>
            </p14:nvContentPartPr>
            <p14:xfrm>
              <a:off x="2354554" y="2292171"/>
              <a:ext cx="291960" cy="47520"/>
            </p14:xfrm>
          </p:contentPart>
        </mc:Choice>
        <mc:Fallback>
          <p:pic>
            <p:nvPicPr>
              <p:cNvPr id="17" name="Ink 16">
                <a:extLst>
                  <a:ext uri="{FF2B5EF4-FFF2-40B4-BE49-F238E27FC236}">
                    <a16:creationId xmlns:a16="http://schemas.microsoft.com/office/drawing/2014/main" id="{866B0320-A6EA-6FBF-7DF0-DBB38B25235A}"/>
                  </a:ext>
                </a:extLst>
              </p:cNvPr>
              <p:cNvPicPr/>
              <p:nvPr/>
            </p:nvPicPr>
            <p:blipFill>
              <a:blip r:embed="rId19"/>
              <a:stretch>
                <a:fillRect/>
              </a:stretch>
            </p:blipFill>
            <p:spPr>
              <a:xfrm>
                <a:off x="2345914" y="2283531"/>
                <a:ext cx="309600" cy="65160"/>
              </a:xfrm>
              <a:prstGeom prst="rect">
                <a:avLst/>
              </a:prstGeom>
            </p:spPr>
          </p:pic>
        </mc:Fallback>
      </mc:AlternateContent>
      <p:grpSp>
        <p:nvGrpSpPr>
          <p:cNvPr id="22" name="Group 21">
            <a:extLst>
              <a:ext uri="{FF2B5EF4-FFF2-40B4-BE49-F238E27FC236}">
                <a16:creationId xmlns:a16="http://schemas.microsoft.com/office/drawing/2014/main" id="{0600F056-8843-706D-6FF7-D96DCD17A8B0}"/>
              </a:ext>
            </a:extLst>
          </p:cNvPr>
          <p:cNvGrpSpPr/>
          <p:nvPr/>
        </p:nvGrpSpPr>
        <p:grpSpPr>
          <a:xfrm>
            <a:off x="509914" y="2228091"/>
            <a:ext cx="796680" cy="718920"/>
            <a:chOff x="509914" y="2228091"/>
            <a:chExt cx="796680" cy="718920"/>
          </a:xfrm>
        </p:grpSpPr>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64A32022-359D-687F-8E9C-0BD34E67DC53}"/>
                    </a:ext>
                  </a:extLst>
                </p14:cNvPr>
                <p14:cNvContentPartPr/>
                <p14:nvPr/>
              </p14:nvContentPartPr>
              <p14:xfrm>
                <a:off x="524674" y="2329251"/>
                <a:ext cx="301680" cy="470880"/>
              </p14:xfrm>
            </p:contentPart>
          </mc:Choice>
          <mc:Fallback>
            <p:pic>
              <p:nvPicPr>
                <p:cNvPr id="18" name="Ink 17">
                  <a:extLst>
                    <a:ext uri="{FF2B5EF4-FFF2-40B4-BE49-F238E27FC236}">
                      <a16:creationId xmlns:a16="http://schemas.microsoft.com/office/drawing/2014/main" id="{64A32022-359D-687F-8E9C-0BD34E67DC53}"/>
                    </a:ext>
                  </a:extLst>
                </p:cNvPr>
                <p:cNvPicPr/>
                <p:nvPr/>
              </p:nvPicPr>
              <p:blipFill>
                <a:blip r:embed="rId21"/>
                <a:stretch>
                  <a:fillRect/>
                </a:stretch>
              </p:blipFill>
              <p:spPr>
                <a:xfrm>
                  <a:off x="516034" y="2320251"/>
                  <a:ext cx="319320" cy="488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DEBD5850-3DE6-E3E7-733C-CC919EF1A209}"/>
                    </a:ext>
                  </a:extLst>
                </p14:cNvPr>
                <p14:cNvContentPartPr/>
                <p14:nvPr/>
              </p14:nvContentPartPr>
              <p14:xfrm>
                <a:off x="900874" y="2228091"/>
                <a:ext cx="206640" cy="502920"/>
              </p14:xfrm>
            </p:contentPart>
          </mc:Choice>
          <mc:Fallback>
            <p:pic>
              <p:nvPicPr>
                <p:cNvPr id="19" name="Ink 18">
                  <a:extLst>
                    <a:ext uri="{FF2B5EF4-FFF2-40B4-BE49-F238E27FC236}">
                      <a16:creationId xmlns:a16="http://schemas.microsoft.com/office/drawing/2014/main" id="{DEBD5850-3DE6-E3E7-733C-CC919EF1A209}"/>
                    </a:ext>
                  </a:extLst>
                </p:cNvPr>
                <p:cNvPicPr/>
                <p:nvPr/>
              </p:nvPicPr>
              <p:blipFill>
                <a:blip r:embed="rId23"/>
                <a:stretch>
                  <a:fillRect/>
                </a:stretch>
              </p:blipFill>
              <p:spPr>
                <a:xfrm>
                  <a:off x="892234" y="2219451"/>
                  <a:ext cx="22428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1EEA51FF-7836-2DE8-97D8-8FF9C15927EA}"/>
                    </a:ext>
                  </a:extLst>
                </p14:cNvPr>
                <p14:cNvContentPartPr/>
                <p14:nvPr/>
              </p14:nvContentPartPr>
              <p14:xfrm>
                <a:off x="509914" y="2755491"/>
                <a:ext cx="333000" cy="191520"/>
              </p14:xfrm>
            </p:contentPart>
          </mc:Choice>
          <mc:Fallback>
            <p:pic>
              <p:nvPicPr>
                <p:cNvPr id="20" name="Ink 19">
                  <a:extLst>
                    <a:ext uri="{FF2B5EF4-FFF2-40B4-BE49-F238E27FC236}">
                      <a16:creationId xmlns:a16="http://schemas.microsoft.com/office/drawing/2014/main" id="{1EEA51FF-7836-2DE8-97D8-8FF9C15927EA}"/>
                    </a:ext>
                  </a:extLst>
                </p:cNvPr>
                <p:cNvPicPr/>
                <p:nvPr/>
              </p:nvPicPr>
              <p:blipFill>
                <a:blip r:embed="rId25"/>
                <a:stretch>
                  <a:fillRect/>
                </a:stretch>
              </p:blipFill>
              <p:spPr>
                <a:xfrm>
                  <a:off x="501274" y="2746851"/>
                  <a:ext cx="35064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034E76C9-85BC-F9F3-8B0A-E309EA51165B}"/>
                    </a:ext>
                  </a:extLst>
                </p14:cNvPr>
                <p14:cNvContentPartPr/>
                <p14:nvPr/>
              </p14:nvContentPartPr>
              <p14:xfrm>
                <a:off x="1006714" y="2634171"/>
                <a:ext cx="299880" cy="142920"/>
              </p14:xfrm>
            </p:contentPart>
          </mc:Choice>
          <mc:Fallback>
            <p:pic>
              <p:nvPicPr>
                <p:cNvPr id="21" name="Ink 20">
                  <a:extLst>
                    <a:ext uri="{FF2B5EF4-FFF2-40B4-BE49-F238E27FC236}">
                      <a16:creationId xmlns:a16="http://schemas.microsoft.com/office/drawing/2014/main" id="{034E76C9-85BC-F9F3-8B0A-E309EA51165B}"/>
                    </a:ext>
                  </a:extLst>
                </p:cNvPr>
                <p:cNvPicPr/>
                <p:nvPr/>
              </p:nvPicPr>
              <p:blipFill>
                <a:blip r:embed="rId27"/>
                <a:stretch>
                  <a:fillRect/>
                </a:stretch>
              </p:blipFill>
              <p:spPr>
                <a:xfrm>
                  <a:off x="997714" y="2625171"/>
                  <a:ext cx="317520" cy="160560"/>
                </a:xfrm>
                <a:prstGeom prst="rect">
                  <a:avLst/>
                </a:prstGeom>
              </p:spPr>
            </p:pic>
          </mc:Fallback>
        </mc:AlternateContent>
      </p:grpSp>
      <p:grpSp>
        <p:nvGrpSpPr>
          <p:cNvPr id="26" name="Group 25">
            <a:extLst>
              <a:ext uri="{FF2B5EF4-FFF2-40B4-BE49-F238E27FC236}">
                <a16:creationId xmlns:a16="http://schemas.microsoft.com/office/drawing/2014/main" id="{669184D1-F660-1B62-30CD-99E41A937155}"/>
              </a:ext>
            </a:extLst>
          </p:cNvPr>
          <p:cNvGrpSpPr/>
          <p:nvPr/>
        </p:nvGrpSpPr>
        <p:grpSpPr>
          <a:xfrm>
            <a:off x="708274" y="2924331"/>
            <a:ext cx="438120" cy="394200"/>
            <a:chOff x="708274" y="2924331"/>
            <a:chExt cx="438120" cy="394200"/>
          </a:xfrm>
        </p:grpSpPr>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B5FF722B-FBC6-844E-80B1-D73A8EFCF182}"/>
                    </a:ext>
                  </a:extLst>
                </p14:cNvPr>
                <p14:cNvContentPartPr/>
                <p14:nvPr/>
              </p14:nvContentPartPr>
              <p14:xfrm>
                <a:off x="807634" y="2924331"/>
                <a:ext cx="338760" cy="342720"/>
              </p14:xfrm>
            </p:contentPart>
          </mc:Choice>
          <mc:Fallback>
            <p:pic>
              <p:nvPicPr>
                <p:cNvPr id="23" name="Ink 22">
                  <a:extLst>
                    <a:ext uri="{FF2B5EF4-FFF2-40B4-BE49-F238E27FC236}">
                      <a16:creationId xmlns:a16="http://schemas.microsoft.com/office/drawing/2014/main" id="{B5FF722B-FBC6-844E-80B1-D73A8EFCF182}"/>
                    </a:ext>
                  </a:extLst>
                </p:cNvPr>
                <p:cNvPicPr/>
                <p:nvPr/>
              </p:nvPicPr>
              <p:blipFill>
                <a:blip r:embed="rId29"/>
                <a:stretch>
                  <a:fillRect/>
                </a:stretch>
              </p:blipFill>
              <p:spPr>
                <a:xfrm>
                  <a:off x="798634" y="2915331"/>
                  <a:ext cx="35640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D688A3F0-9D4C-4D11-0F4B-0F6726B1D0FA}"/>
                    </a:ext>
                  </a:extLst>
                </p14:cNvPr>
                <p14:cNvContentPartPr/>
                <p14:nvPr/>
              </p14:nvContentPartPr>
              <p14:xfrm>
                <a:off x="708274" y="3106131"/>
                <a:ext cx="2520" cy="11160"/>
              </p14:xfrm>
            </p:contentPart>
          </mc:Choice>
          <mc:Fallback>
            <p:pic>
              <p:nvPicPr>
                <p:cNvPr id="24" name="Ink 23">
                  <a:extLst>
                    <a:ext uri="{FF2B5EF4-FFF2-40B4-BE49-F238E27FC236}">
                      <a16:creationId xmlns:a16="http://schemas.microsoft.com/office/drawing/2014/main" id="{D688A3F0-9D4C-4D11-0F4B-0F6726B1D0FA}"/>
                    </a:ext>
                  </a:extLst>
                </p:cNvPr>
                <p:cNvPicPr/>
                <p:nvPr/>
              </p:nvPicPr>
              <p:blipFill>
                <a:blip r:embed="rId31"/>
                <a:stretch>
                  <a:fillRect/>
                </a:stretch>
              </p:blipFill>
              <p:spPr>
                <a:xfrm>
                  <a:off x="699634" y="3097131"/>
                  <a:ext cx="201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B638D52D-C237-2FF2-E25C-865DAEE465CA}"/>
                    </a:ext>
                  </a:extLst>
                </p14:cNvPr>
                <p14:cNvContentPartPr/>
                <p14:nvPr/>
              </p14:nvContentPartPr>
              <p14:xfrm>
                <a:off x="723754" y="3129891"/>
                <a:ext cx="232920" cy="188640"/>
              </p14:xfrm>
            </p:contentPart>
          </mc:Choice>
          <mc:Fallback>
            <p:pic>
              <p:nvPicPr>
                <p:cNvPr id="25" name="Ink 24">
                  <a:extLst>
                    <a:ext uri="{FF2B5EF4-FFF2-40B4-BE49-F238E27FC236}">
                      <a16:creationId xmlns:a16="http://schemas.microsoft.com/office/drawing/2014/main" id="{B638D52D-C237-2FF2-E25C-865DAEE465CA}"/>
                    </a:ext>
                  </a:extLst>
                </p:cNvPr>
                <p:cNvPicPr/>
                <p:nvPr/>
              </p:nvPicPr>
              <p:blipFill>
                <a:blip r:embed="rId33"/>
                <a:stretch>
                  <a:fillRect/>
                </a:stretch>
              </p:blipFill>
              <p:spPr>
                <a:xfrm>
                  <a:off x="714754" y="3121251"/>
                  <a:ext cx="250560" cy="206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38EE61C4-5FDB-FC18-BCC8-584265120560}"/>
                  </a:ext>
                </a:extLst>
              </p14:cNvPr>
              <p14:cNvContentPartPr/>
              <p14:nvPr/>
            </p14:nvContentPartPr>
            <p14:xfrm>
              <a:off x="2013274" y="2985171"/>
              <a:ext cx="456120" cy="24480"/>
            </p14:xfrm>
          </p:contentPart>
        </mc:Choice>
        <mc:Fallback>
          <p:pic>
            <p:nvPicPr>
              <p:cNvPr id="27" name="Ink 26">
                <a:extLst>
                  <a:ext uri="{FF2B5EF4-FFF2-40B4-BE49-F238E27FC236}">
                    <a16:creationId xmlns:a16="http://schemas.microsoft.com/office/drawing/2014/main" id="{38EE61C4-5FDB-FC18-BCC8-584265120560}"/>
                  </a:ext>
                </a:extLst>
              </p:cNvPr>
              <p:cNvPicPr/>
              <p:nvPr/>
            </p:nvPicPr>
            <p:blipFill>
              <a:blip r:embed="rId35"/>
              <a:stretch>
                <a:fillRect/>
              </a:stretch>
            </p:blipFill>
            <p:spPr>
              <a:xfrm>
                <a:off x="2004634" y="2976531"/>
                <a:ext cx="4737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2" name="Ink 31">
                <a:extLst>
                  <a:ext uri="{FF2B5EF4-FFF2-40B4-BE49-F238E27FC236}">
                    <a16:creationId xmlns:a16="http://schemas.microsoft.com/office/drawing/2014/main" id="{7B712787-13C4-04E9-98E5-F240A8E1A3FE}"/>
                  </a:ext>
                </a:extLst>
              </p14:cNvPr>
              <p14:cNvContentPartPr/>
              <p14:nvPr/>
            </p14:nvContentPartPr>
            <p14:xfrm>
              <a:off x="7808194" y="3631731"/>
              <a:ext cx="360" cy="360"/>
            </p14:xfrm>
          </p:contentPart>
        </mc:Choice>
        <mc:Fallback>
          <p:pic>
            <p:nvPicPr>
              <p:cNvPr id="32" name="Ink 31">
                <a:extLst>
                  <a:ext uri="{FF2B5EF4-FFF2-40B4-BE49-F238E27FC236}">
                    <a16:creationId xmlns:a16="http://schemas.microsoft.com/office/drawing/2014/main" id="{7B712787-13C4-04E9-98E5-F240A8E1A3FE}"/>
                  </a:ext>
                </a:extLst>
              </p:cNvPr>
              <p:cNvPicPr/>
              <p:nvPr/>
            </p:nvPicPr>
            <p:blipFill>
              <a:blip r:embed="rId37"/>
              <a:stretch>
                <a:fillRect/>
              </a:stretch>
            </p:blipFill>
            <p:spPr>
              <a:xfrm>
                <a:off x="7799194" y="3623091"/>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3" name="Ink 32">
                <a:extLst>
                  <a:ext uri="{FF2B5EF4-FFF2-40B4-BE49-F238E27FC236}">
                    <a16:creationId xmlns:a16="http://schemas.microsoft.com/office/drawing/2014/main" id="{9023E36E-5C61-2A0A-D52F-BFC0E6CCA5B0}"/>
                  </a:ext>
                </a:extLst>
              </p14:cNvPr>
              <p14:cNvContentPartPr/>
              <p14:nvPr/>
            </p14:nvContentPartPr>
            <p14:xfrm>
              <a:off x="1702954" y="3213411"/>
              <a:ext cx="653040" cy="650520"/>
            </p14:xfrm>
          </p:contentPart>
        </mc:Choice>
        <mc:Fallback>
          <p:pic>
            <p:nvPicPr>
              <p:cNvPr id="33" name="Ink 32">
                <a:extLst>
                  <a:ext uri="{FF2B5EF4-FFF2-40B4-BE49-F238E27FC236}">
                    <a16:creationId xmlns:a16="http://schemas.microsoft.com/office/drawing/2014/main" id="{9023E36E-5C61-2A0A-D52F-BFC0E6CCA5B0}"/>
                  </a:ext>
                </a:extLst>
              </p:cNvPr>
              <p:cNvPicPr/>
              <p:nvPr/>
            </p:nvPicPr>
            <p:blipFill>
              <a:blip r:embed="rId39"/>
              <a:stretch>
                <a:fillRect/>
              </a:stretch>
            </p:blipFill>
            <p:spPr>
              <a:xfrm>
                <a:off x="1693954" y="3204411"/>
                <a:ext cx="670680" cy="668160"/>
              </a:xfrm>
              <a:prstGeom prst="rect">
                <a:avLst/>
              </a:prstGeom>
            </p:spPr>
          </p:pic>
        </mc:Fallback>
      </mc:AlternateContent>
      <p:grpSp>
        <p:nvGrpSpPr>
          <p:cNvPr id="40" name="Group 39">
            <a:extLst>
              <a:ext uri="{FF2B5EF4-FFF2-40B4-BE49-F238E27FC236}">
                <a16:creationId xmlns:a16="http://schemas.microsoft.com/office/drawing/2014/main" id="{5230D597-749B-BF1D-7FB3-715BD6ACDDBB}"/>
              </a:ext>
            </a:extLst>
          </p:cNvPr>
          <p:cNvGrpSpPr/>
          <p:nvPr/>
        </p:nvGrpSpPr>
        <p:grpSpPr>
          <a:xfrm>
            <a:off x="1645354" y="3634971"/>
            <a:ext cx="1114560" cy="986400"/>
            <a:chOff x="1645354" y="3634971"/>
            <a:chExt cx="1114560" cy="986400"/>
          </a:xfrm>
        </p:grpSpPr>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DE31D494-98A5-532B-F04A-7577ADA859CF}"/>
                    </a:ext>
                  </a:extLst>
                </p14:cNvPr>
                <p14:cNvContentPartPr/>
                <p14:nvPr/>
              </p14:nvContentPartPr>
              <p14:xfrm>
                <a:off x="1702594" y="4462971"/>
                <a:ext cx="389160" cy="28080"/>
              </p14:xfrm>
            </p:contentPart>
          </mc:Choice>
          <mc:Fallback>
            <p:pic>
              <p:nvPicPr>
                <p:cNvPr id="30" name="Ink 29">
                  <a:extLst>
                    <a:ext uri="{FF2B5EF4-FFF2-40B4-BE49-F238E27FC236}">
                      <a16:creationId xmlns:a16="http://schemas.microsoft.com/office/drawing/2014/main" id="{DE31D494-98A5-532B-F04A-7577ADA859CF}"/>
                    </a:ext>
                  </a:extLst>
                </p:cNvPr>
                <p:cNvPicPr/>
                <p:nvPr/>
              </p:nvPicPr>
              <p:blipFill>
                <a:blip r:embed="rId41"/>
                <a:stretch>
                  <a:fillRect/>
                </a:stretch>
              </p:blipFill>
              <p:spPr>
                <a:xfrm>
                  <a:off x="1693954" y="4453971"/>
                  <a:ext cx="4068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A84B3A9D-D0F5-8676-69F6-77E04BD95870}"/>
                    </a:ext>
                  </a:extLst>
                </p14:cNvPr>
                <p14:cNvContentPartPr/>
                <p14:nvPr/>
              </p14:nvContentPartPr>
              <p14:xfrm>
                <a:off x="1740034" y="3637851"/>
                <a:ext cx="322920" cy="27720"/>
              </p14:xfrm>
            </p:contentPart>
          </mc:Choice>
          <mc:Fallback>
            <p:pic>
              <p:nvPicPr>
                <p:cNvPr id="31" name="Ink 30">
                  <a:extLst>
                    <a:ext uri="{FF2B5EF4-FFF2-40B4-BE49-F238E27FC236}">
                      <a16:creationId xmlns:a16="http://schemas.microsoft.com/office/drawing/2014/main" id="{A84B3A9D-D0F5-8676-69F6-77E04BD95870}"/>
                    </a:ext>
                  </a:extLst>
                </p:cNvPr>
                <p:cNvPicPr/>
                <p:nvPr/>
              </p:nvPicPr>
              <p:blipFill>
                <a:blip r:embed="rId43"/>
                <a:stretch>
                  <a:fillRect/>
                </a:stretch>
              </p:blipFill>
              <p:spPr>
                <a:xfrm>
                  <a:off x="1731034" y="3628851"/>
                  <a:ext cx="34056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EFCFD616-103F-0EEF-C9DC-F72C49CB7F31}"/>
                    </a:ext>
                  </a:extLst>
                </p14:cNvPr>
                <p14:cNvContentPartPr/>
                <p14:nvPr/>
              </p14:nvContentPartPr>
              <p14:xfrm>
                <a:off x="1731034" y="3634971"/>
                <a:ext cx="433800" cy="104040"/>
              </p14:xfrm>
            </p:contentPart>
          </mc:Choice>
          <mc:Fallback>
            <p:pic>
              <p:nvPicPr>
                <p:cNvPr id="28" name="Ink 27">
                  <a:extLst>
                    <a:ext uri="{FF2B5EF4-FFF2-40B4-BE49-F238E27FC236}">
                      <a16:creationId xmlns:a16="http://schemas.microsoft.com/office/drawing/2014/main" id="{EFCFD616-103F-0EEF-C9DC-F72C49CB7F31}"/>
                    </a:ext>
                  </a:extLst>
                </p:cNvPr>
                <p:cNvPicPr/>
                <p:nvPr/>
              </p:nvPicPr>
              <p:blipFill>
                <a:blip r:embed="rId45"/>
                <a:stretch>
                  <a:fillRect/>
                </a:stretch>
              </p:blipFill>
              <p:spPr>
                <a:xfrm>
                  <a:off x="1722394" y="3625971"/>
                  <a:ext cx="4514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0154DF73-948B-4F14-E7DA-DB2B05C6404A}"/>
                    </a:ext>
                  </a:extLst>
                </p14:cNvPr>
                <p14:cNvContentPartPr/>
                <p14:nvPr/>
              </p14:nvContentPartPr>
              <p14:xfrm>
                <a:off x="1746874" y="4124931"/>
                <a:ext cx="343080" cy="65520"/>
              </p14:xfrm>
            </p:contentPart>
          </mc:Choice>
          <mc:Fallback>
            <p:pic>
              <p:nvPicPr>
                <p:cNvPr id="29" name="Ink 28">
                  <a:extLst>
                    <a:ext uri="{FF2B5EF4-FFF2-40B4-BE49-F238E27FC236}">
                      <a16:creationId xmlns:a16="http://schemas.microsoft.com/office/drawing/2014/main" id="{0154DF73-948B-4F14-E7DA-DB2B05C6404A}"/>
                    </a:ext>
                  </a:extLst>
                </p:cNvPr>
                <p:cNvPicPr/>
                <p:nvPr/>
              </p:nvPicPr>
              <p:blipFill>
                <a:blip r:embed="rId47"/>
                <a:stretch>
                  <a:fillRect/>
                </a:stretch>
              </p:blipFill>
              <p:spPr>
                <a:xfrm>
                  <a:off x="1737874" y="4115931"/>
                  <a:ext cx="3607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98F2DEFD-521F-1D58-3E0D-97F5DB49C0F2}"/>
                    </a:ext>
                  </a:extLst>
                </p14:cNvPr>
                <p14:cNvContentPartPr/>
                <p14:nvPr/>
              </p14:nvContentPartPr>
              <p14:xfrm>
                <a:off x="1646074" y="3812091"/>
                <a:ext cx="556920" cy="412920"/>
              </p14:xfrm>
            </p:contentPart>
          </mc:Choice>
          <mc:Fallback>
            <p:pic>
              <p:nvPicPr>
                <p:cNvPr id="34" name="Ink 33">
                  <a:extLst>
                    <a:ext uri="{FF2B5EF4-FFF2-40B4-BE49-F238E27FC236}">
                      <a16:creationId xmlns:a16="http://schemas.microsoft.com/office/drawing/2014/main" id="{98F2DEFD-521F-1D58-3E0D-97F5DB49C0F2}"/>
                    </a:ext>
                  </a:extLst>
                </p:cNvPr>
                <p:cNvPicPr/>
                <p:nvPr/>
              </p:nvPicPr>
              <p:blipFill>
                <a:blip r:embed="rId49"/>
                <a:stretch>
                  <a:fillRect/>
                </a:stretch>
              </p:blipFill>
              <p:spPr>
                <a:xfrm>
                  <a:off x="1637074" y="3803451"/>
                  <a:ext cx="57456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6" name="Ink 35">
                  <a:extLst>
                    <a:ext uri="{FF2B5EF4-FFF2-40B4-BE49-F238E27FC236}">
                      <a16:creationId xmlns:a16="http://schemas.microsoft.com/office/drawing/2014/main" id="{9B188178-8A96-B071-CD76-3F002F8B1C65}"/>
                    </a:ext>
                  </a:extLst>
                </p14:cNvPr>
                <p14:cNvContentPartPr/>
                <p14:nvPr/>
              </p14:nvContentPartPr>
              <p14:xfrm>
                <a:off x="2285434" y="3822171"/>
                <a:ext cx="385920" cy="126000"/>
              </p14:xfrm>
            </p:contentPart>
          </mc:Choice>
          <mc:Fallback>
            <p:pic>
              <p:nvPicPr>
                <p:cNvPr id="36" name="Ink 35">
                  <a:extLst>
                    <a:ext uri="{FF2B5EF4-FFF2-40B4-BE49-F238E27FC236}">
                      <a16:creationId xmlns:a16="http://schemas.microsoft.com/office/drawing/2014/main" id="{9B188178-8A96-B071-CD76-3F002F8B1C65}"/>
                    </a:ext>
                  </a:extLst>
                </p:cNvPr>
                <p:cNvPicPr/>
                <p:nvPr/>
              </p:nvPicPr>
              <p:blipFill>
                <a:blip r:embed="rId51"/>
                <a:stretch>
                  <a:fillRect/>
                </a:stretch>
              </p:blipFill>
              <p:spPr>
                <a:xfrm>
                  <a:off x="2276434" y="3813531"/>
                  <a:ext cx="4035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7" name="Ink 36">
                  <a:extLst>
                    <a:ext uri="{FF2B5EF4-FFF2-40B4-BE49-F238E27FC236}">
                      <a16:creationId xmlns:a16="http://schemas.microsoft.com/office/drawing/2014/main" id="{0A148F14-C089-769C-1969-D2885FBDE878}"/>
                    </a:ext>
                  </a:extLst>
                </p14:cNvPr>
                <p14:cNvContentPartPr/>
                <p14:nvPr/>
              </p14:nvContentPartPr>
              <p14:xfrm>
                <a:off x="2589994" y="3719571"/>
                <a:ext cx="169920" cy="299160"/>
              </p14:xfrm>
            </p:contentPart>
          </mc:Choice>
          <mc:Fallback>
            <p:pic>
              <p:nvPicPr>
                <p:cNvPr id="37" name="Ink 36">
                  <a:extLst>
                    <a:ext uri="{FF2B5EF4-FFF2-40B4-BE49-F238E27FC236}">
                      <a16:creationId xmlns:a16="http://schemas.microsoft.com/office/drawing/2014/main" id="{0A148F14-C089-769C-1969-D2885FBDE878}"/>
                    </a:ext>
                  </a:extLst>
                </p:cNvPr>
                <p:cNvPicPr/>
                <p:nvPr/>
              </p:nvPicPr>
              <p:blipFill>
                <a:blip r:embed="rId53"/>
                <a:stretch>
                  <a:fillRect/>
                </a:stretch>
              </p:blipFill>
              <p:spPr>
                <a:xfrm>
                  <a:off x="2581354" y="3710931"/>
                  <a:ext cx="18756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8D76707E-DDAA-AAD1-EF03-59C01940F7B6}"/>
                    </a:ext>
                  </a:extLst>
                </p14:cNvPr>
                <p14:cNvContentPartPr/>
                <p14:nvPr/>
              </p14:nvContentPartPr>
              <p14:xfrm>
                <a:off x="1645354" y="4134651"/>
                <a:ext cx="604800" cy="486720"/>
              </p14:xfrm>
            </p:contentPart>
          </mc:Choice>
          <mc:Fallback>
            <p:pic>
              <p:nvPicPr>
                <p:cNvPr id="39" name="Ink 38">
                  <a:extLst>
                    <a:ext uri="{FF2B5EF4-FFF2-40B4-BE49-F238E27FC236}">
                      <a16:creationId xmlns:a16="http://schemas.microsoft.com/office/drawing/2014/main" id="{8D76707E-DDAA-AAD1-EF03-59C01940F7B6}"/>
                    </a:ext>
                  </a:extLst>
                </p:cNvPr>
                <p:cNvPicPr/>
                <p:nvPr/>
              </p:nvPicPr>
              <p:blipFill>
                <a:blip r:embed="rId55"/>
                <a:stretch>
                  <a:fillRect/>
                </a:stretch>
              </p:blipFill>
              <p:spPr>
                <a:xfrm>
                  <a:off x="1636354" y="4125651"/>
                  <a:ext cx="622440" cy="504360"/>
                </a:xfrm>
                <a:prstGeom prst="rect">
                  <a:avLst/>
                </a:prstGeom>
              </p:spPr>
            </p:pic>
          </mc:Fallback>
        </mc:AlternateContent>
      </p:grpSp>
      <p:grpSp>
        <p:nvGrpSpPr>
          <p:cNvPr id="51" name="Group 50">
            <a:extLst>
              <a:ext uri="{FF2B5EF4-FFF2-40B4-BE49-F238E27FC236}">
                <a16:creationId xmlns:a16="http://schemas.microsoft.com/office/drawing/2014/main" id="{03A86F71-241F-2C53-96B1-D8277617CA1A}"/>
              </a:ext>
            </a:extLst>
          </p:cNvPr>
          <p:cNvGrpSpPr/>
          <p:nvPr/>
        </p:nvGrpSpPr>
        <p:grpSpPr>
          <a:xfrm>
            <a:off x="3506554" y="3565491"/>
            <a:ext cx="1209240" cy="450360"/>
            <a:chOff x="3506554" y="3565491"/>
            <a:chExt cx="1209240" cy="450360"/>
          </a:xfrm>
        </p:grpSpPr>
        <mc:AlternateContent xmlns:mc="http://schemas.openxmlformats.org/markup-compatibility/2006">
          <mc:Choice xmlns:p14="http://schemas.microsoft.com/office/powerpoint/2010/main" Requires="p14">
            <p:contentPart p14:bwMode="auto" r:id="rId56">
              <p14:nvContentPartPr>
                <p14:cNvPr id="41" name="Ink 40">
                  <a:extLst>
                    <a:ext uri="{FF2B5EF4-FFF2-40B4-BE49-F238E27FC236}">
                      <a16:creationId xmlns:a16="http://schemas.microsoft.com/office/drawing/2014/main" id="{5D07DA1D-4D2A-9A49-0FCF-B129BC83E239}"/>
                    </a:ext>
                  </a:extLst>
                </p14:cNvPr>
                <p14:cNvContentPartPr/>
                <p14:nvPr/>
              </p14:nvContentPartPr>
              <p14:xfrm>
                <a:off x="3575314" y="3602931"/>
                <a:ext cx="32760" cy="392040"/>
              </p14:xfrm>
            </p:contentPart>
          </mc:Choice>
          <mc:Fallback>
            <p:pic>
              <p:nvPicPr>
                <p:cNvPr id="41" name="Ink 40">
                  <a:extLst>
                    <a:ext uri="{FF2B5EF4-FFF2-40B4-BE49-F238E27FC236}">
                      <a16:creationId xmlns:a16="http://schemas.microsoft.com/office/drawing/2014/main" id="{5D07DA1D-4D2A-9A49-0FCF-B129BC83E239}"/>
                    </a:ext>
                  </a:extLst>
                </p:cNvPr>
                <p:cNvPicPr/>
                <p:nvPr/>
              </p:nvPicPr>
              <p:blipFill>
                <a:blip r:embed="rId57"/>
                <a:stretch>
                  <a:fillRect/>
                </a:stretch>
              </p:blipFill>
              <p:spPr>
                <a:xfrm>
                  <a:off x="3566674" y="3594291"/>
                  <a:ext cx="50400" cy="409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2" name="Ink 41">
                  <a:extLst>
                    <a:ext uri="{FF2B5EF4-FFF2-40B4-BE49-F238E27FC236}">
                      <a16:creationId xmlns:a16="http://schemas.microsoft.com/office/drawing/2014/main" id="{9F979977-DF58-E34B-E55B-373B3C589F20}"/>
                    </a:ext>
                  </a:extLst>
                </p14:cNvPr>
                <p14:cNvContentPartPr/>
                <p14:nvPr/>
              </p14:nvContentPartPr>
              <p14:xfrm>
                <a:off x="3929554" y="3697251"/>
                <a:ext cx="67320" cy="30960"/>
              </p14:xfrm>
            </p:contentPart>
          </mc:Choice>
          <mc:Fallback>
            <p:pic>
              <p:nvPicPr>
                <p:cNvPr id="42" name="Ink 41">
                  <a:extLst>
                    <a:ext uri="{FF2B5EF4-FFF2-40B4-BE49-F238E27FC236}">
                      <a16:creationId xmlns:a16="http://schemas.microsoft.com/office/drawing/2014/main" id="{9F979977-DF58-E34B-E55B-373B3C589F20}"/>
                    </a:ext>
                  </a:extLst>
                </p:cNvPr>
                <p:cNvPicPr/>
                <p:nvPr/>
              </p:nvPicPr>
              <p:blipFill>
                <a:blip r:embed="rId59"/>
                <a:stretch>
                  <a:fillRect/>
                </a:stretch>
              </p:blipFill>
              <p:spPr>
                <a:xfrm>
                  <a:off x="3920554" y="3688251"/>
                  <a:ext cx="8496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3" name="Ink 42">
                  <a:extLst>
                    <a:ext uri="{FF2B5EF4-FFF2-40B4-BE49-F238E27FC236}">
                      <a16:creationId xmlns:a16="http://schemas.microsoft.com/office/drawing/2014/main" id="{26E1CA95-69D2-2DB9-BD02-ED4AFA772DED}"/>
                    </a:ext>
                  </a:extLst>
                </p14:cNvPr>
                <p14:cNvContentPartPr/>
                <p14:nvPr/>
              </p14:nvContentPartPr>
              <p14:xfrm>
                <a:off x="4185154" y="3620931"/>
                <a:ext cx="9720" cy="1800"/>
              </p14:xfrm>
            </p:contentPart>
          </mc:Choice>
          <mc:Fallback>
            <p:pic>
              <p:nvPicPr>
                <p:cNvPr id="43" name="Ink 42">
                  <a:extLst>
                    <a:ext uri="{FF2B5EF4-FFF2-40B4-BE49-F238E27FC236}">
                      <a16:creationId xmlns:a16="http://schemas.microsoft.com/office/drawing/2014/main" id="{26E1CA95-69D2-2DB9-BD02-ED4AFA772DED}"/>
                    </a:ext>
                  </a:extLst>
                </p:cNvPr>
                <p:cNvPicPr/>
                <p:nvPr/>
              </p:nvPicPr>
              <p:blipFill>
                <a:blip r:embed="rId61"/>
                <a:stretch>
                  <a:fillRect/>
                </a:stretch>
              </p:blipFill>
              <p:spPr>
                <a:xfrm>
                  <a:off x="4176514" y="3611931"/>
                  <a:ext cx="2736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4" name="Ink 43">
                  <a:extLst>
                    <a:ext uri="{FF2B5EF4-FFF2-40B4-BE49-F238E27FC236}">
                      <a16:creationId xmlns:a16="http://schemas.microsoft.com/office/drawing/2014/main" id="{EB6D1AA1-3686-47C1-7571-6381505A76D8}"/>
                    </a:ext>
                  </a:extLst>
                </p14:cNvPr>
                <p14:cNvContentPartPr/>
                <p14:nvPr/>
              </p14:nvContentPartPr>
              <p14:xfrm>
                <a:off x="3936034" y="3764931"/>
                <a:ext cx="218520" cy="95760"/>
              </p14:xfrm>
            </p:contentPart>
          </mc:Choice>
          <mc:Fallback>
            <p:pic>
              <p:nvPicPr>
                <p:cNvPr id="44" name="Ink 43">
                  <a:extLst>
                    <a:ext uri="{FF2B5EF4-FFF2-40B4-BE49-F238E27FC236}">
                      <a16:creationId xmlns:a16="http://schemas.microsoft.com/office/drawing/2014/main" id="{EB6D1AA1-3686-47C1-7571-6381505A76D8}"/>
                    </a:ext>
                  </a:extLst>
                </p:cNvPr>
                <p:cNvPicPr/>
                <p:nvPr/>
              </p:nvPicPr>
              <p:blipFill>
                <a:blip r:embed="rId63"/>
                <a:stretch>
                  <a:fillRect/>
                </a:stretch>
              </p:blipFill>
              <p:spPr>
                <a:xfrm>
                  <a:off x="3927034" y="3755931"/>
                  <a:ext cx="2361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6" name="Ink 45">
                  <a:extLst>
                    <a:ext uri="{FF2B5EF4-FFF2-40B4-BE49-F238E27FC236}">
                      <a16:creationId xmlns:a16="http://schemas.microsoft.com/office/drawing/2014/main" id="{2BE2E902-31B8-1531-BD4B-5A49DE417E38}"/>
                    </a:ext>
                  </a:extLst>
                </p14:cNvPr>
                <p14:cNvContentPartPr/>
                <p14:nvPr/>
              </p14:nvContentPartPr>
              <p14:xfrm>
                <a:off x="4448674" y="3618771"/>
                <a:ext cx="1800" cy="3960"/>
              </p14:xfrm>
            </p:contentPart>
          </mc:Choice>
          <mc:Fallback>
            <p:pic>
              <p:nvPicPr>
                <p:cNvPr id="46" name="Ink 45">
                  <a:extLst>
                    <a:ext uri="{FF2B5EF4-FFF2-40B4-BE49-F238E27FC236}">
                      <a16:creationId xmlns:a16="http://schemas.microsoft.com/office/drawing/2014/main" id="{2BE2E902-31B8-1531-BD4B-5A49DE417E38}"/>
                    </a:ext>
                  </a:extLst>
                </p:cNvPr>
                <p:cNvPicPr/>
                <p:nvPr/>
              </p:nvPicPr>
              <p:blipFill>
                <a:blip r:embed="rId37"/>
                <a:stretch>
                  <a:fillRect/>
                </a:stretch>
              </p:blipFill>
              <p:spPr>
                <a:xfrm>
                  <a:off x="4439674" y="3609771"/>
                  <a:ext cx="194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7" name="Ink 46">
                  <a:extLst>
                    <a:ext uri="{FF2B5EF4-FFF2-40B4-BE49-F238E27FC236}">
                      <a16:creationId xmlns:a16="http://schemas.microsoft.com/office/drawing/2014/main" id="{F8A95585-CE34-EA52-FC42-8229BFC943BA}"/>
                    </a:ext>
                  </a:extLst>
                </p14:cNvPr>
                <p14:cNvContentPartPr/>
                <p14:nvPr/>
              </p14:nvContentPartPr>
              <p14:xfrm>
                <a:off x="3506554" y="3565491"/>
                <a:ext cx="295200" cy="100080"/>
              </p14:xfrm>
            </p:contentPart>
          </mc:Choice>
          <mc:Fallback>
            <p:pic>
              <p:nvPicPr>
                <p:cNvPr id="47" name="Ink 46">
                  <a:extLst>
                    <a:ext uri="{FF2B5EF4-FFF2-40B4-BE49-F238E27FC236}">
                      <a16:creationId xmlns:a16="http://schemas.microsoft.com/office/drawing/2014/main" id="{F8A95585-CE34-EA52-FC42-8229BFC943BA}"/>
                    </a:ext>
                  </a:extLst>
                </p:cNvPr>
                <p:cNvPicPr/>
                <p:nvPr/>
              </p:nvPicPr>
              <p:blipFill>
                <a:blip r:embed="rId66"/>
                <a:stretch>
                  <a:fillRect/>
                </a:stretch>
              </p:blipFill>
              <p:spPr>
                <a:xfrm>
                  <a:off x="3497914" y="3556851"/>
                  <a:ext cx="3128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8" name="Ink 47">
                  <a:extLst>
                    <a:ext uri="{FF2B5EF4-FFF2-40B4-BE49-F238E27FC236}">
                      <a16:creationId xmlns:a16="http://schemas.microsoft.com/office/drawing/2014/main" id="{593A741F-037F-DA92-2355-248455FFE2C4}"/>
                    </a:ext>
                  </a:extLst>
                </p14:cNvPr>
                <p14:cNvContentPartPr/>
                <p14:nvPr/>
              </p14:nvContentPartPr>
              <p14:xfrm>
                <a:off x="4445434" y="3638211"/>
                <a:ext cx="25920" cy="377640"/>
              </p14:xfrm>
            </p:contentPart>
          </mc:Choice>
          <mc:Fallback>
            <p:pic>
              <p:nvPicPr>
                <p:cNvPr id="48" name="Ink 47">
                  <a:extLst>
                    <a:ext uri="{FF2B5EF4-FFF2-40B4-BE49-F238E27FC236}">
                      <a16:creationId xmlns:a16="http://schemas.microsoft.com/office/drawing/2014/main" id="{593A741F-037F-DA92-2355-248455FFE2C4}"/>
                    </a:ext>
                  </a:extLst>
                </p:cNvPr>
                <p:cNvPicPr/>
                <p:nvPr/>
              </p:nvPicPr>
              <p:blipFill>
                <a:blip r:embed="rId68"/>
                <a:stretch>
                  <a:fillRect/>
                </a:stretch>
              </p:blipFill>
              <p:spPr>
                <a:xfrm>
                  <a:off x="4436794" y="3629571"/>
                  <a:ext cx="4356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9" name="Ink 48">
                  <a:extLst>
                    <a:ext uri="{FF2B5EF4-FFF2-40B4-BE49-F238E27FC236}">
                      <a16:creationId xmlns:a16="http://schemas.microsoft.com/office/drawing/2014/main" id="{C02A1295-38D3-9918-65B3-ED4BAFB9894B}"/>
                    </a:ext>
                  </a:extLst>
                </p14:cNvPr>
                <p14:cNvContentPartPr/>
                <p14:nvPr/>
              </p14:nvContentPartPr>
              <p14:xfrm>
                <a:off x="4513474" y="3586731"/>
                <a:ext cx="202320" cy="19440"/>
              </p14:xfrm>
            </p:contentPart>
          </mc:Choice>
          <mc:Fallback>
            <p:pic>
              <p:nvPicPr>
                <p:cNvPr id="49" name="Ink 48">
                  <a:extLst>
                    <a:ext uri="{FF2B5EF4-FFF2-40B4-BE49-F238E27FC236}">
                      <a16:creationId xmlns:a16="http://schemas.microsoft.com/office/drawing/2014/main" id="{C02A1295-38D3-9918-65B3-ED4BAFB9894B}"/>
                    </a:ext>
                  </a:extLst>
                </p:cNvPr>
                <p:cNvPicPr/>
                <p:nvPr/>
              </p:nvPicPr>
              <p:blipFill>
                <a:blip r:embed="rId70"/>
                <a:stretch>
                  <a:fillRect/>
                </a:stretch>
              </p:blipFill>
              <p:spPr>
                <a:xfrm>
                  <a:off x="4504474" y="3577731"/>
                  <a:ext cx="2199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0" name="Ink 49">
                  <a:extLst>
                    <a:ext uri="{FF2B5EF4-FFF2-40B4-BE49-F238E27FC236}">
                      <a16:creationId xmlns:a16="http://schemas.microsoft.com/office/drawing/2014/main" id="{A00292F0-50B9-31F9-6902-754A8FC3F79A}"/>
                    </a:ext>
                  </a:extLst>
                </p14:cNvPr>
                <p14:cNvContentPartPr/>
                <p14:nvPr/>
              </p14:nvContentPartPr>
              <p14:xfrm>
                <a:off x="4454434" y="3757011"/>
                <a:ext cx="181800" cy="61560"/>
              </p14:xfrm>
            </p:contentPart>
          </mc:Choice>
          <mc:Fallback>
            <p:pic>
              <p:nvPicPr>
                <p:cNvPr id="50" name="Ink 49">
                  <a:extLst>
                    <a:ext uri="{FF2B5EF4-FFF2-40B4-BE49-F238E27FC236}">
                      <a16:creationId xmlns:a16="http://schemas.microsoft.com/office/drawing/2014/main" id="{A00292F0-50B9-31F9-6902-754A8FC3F79A}"/>
                    </a:ext>
                  </a:extLst>
                </p:cNvPr>
                <p:cNvPicPr/>
                <p:nvPr/>
              </p:nvPicPr>
              <p:blipFill>
                <a:blip r:embed="rId72"/>
                <a:stretch>
                  <a:fillRect/>
                </a:stretch>
              </p:blipFill>
              <p:spPr>
                <a:xfrm>
                  <a:off x="4445434" y="3748011"/>
                  <a:ext cx="199440" cy="79200"/>
                </a:xfrm>
                <a:prstGeom prst="rect">
                  <a:avLst/>
                </a:prstGeom>
              </p:spPr>
            </p:pic>
          </mc:Fallback>
        </mc:AlternateContent>
      </p:grpSp>
    </p:spTree>
    <p:extLst>
      <p:ext uri="{BB962C8B-B14F-4D97-AF65-F5344CB8AC3E}">
        <p14:creationId xmlns:p14="http://schemas.microsoft.com/office/powerpoint/2010/main" val="382283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99798" y="812994"/>
            <a:ext cx="10086390" cy="4981316"/>
          </a:xfrm>
        </p:spPr>
        <p:txBody>
          <a:bodyPr vert="horz" lIns="91440" tIns="45720" rIns="91440" bIns="45720" rtlCol="0" anchor="t">
            <a:noAutofit/>
          </a:bodyPr>
          <a:lstStyle/>
          <a:p>
            <a:pPr marL="457200" indent="-457200" algn="l">
              <a:buFont typeface="+mj-lt"/>
              <a:buAutoNum type="arabicPeriod"/>
            </a:pPr>
            <a:endParaRPr lang="en-US" sz="2000" b="1" i="0" dirty="0">
              <a:solidFill>
                <a:srgbClr val="374151"/>
              </a:solidFill>
              <a:effectLst/>
              <a:latin typeface="Söhne"/>
            </a:endParaRPr>
          </a:p>
          <a:p>
            <a:pPr marL="457200" indent="-457200" algn="l">
              <a:buFont typeface="+mj-lt"/>
              <a:buAutoNum type="arabicPeriod" startAt="5"/>
            </a:pPr>
            <a:r>
              <a:rPr lang="en-US" sz="2000" b="1" i="0" dirty="0">
                <a:solidFill>
                  <a:schemeClr val="accent1"/>
                </a:solidFill>
                <a:effectLst/>
                <a:latin typeface="Söhne"/>
              </a:rPr>
              <a:t>Applications</a:t>
            </a:r>
            <a:r>
              <a:rPr lang="en-US" sz="2000" b="1" i="0" dirty="0">
                <a:solidFill>
                  <a:srgbClr val="374151"/>
                </a:solidFill>
                <a:effectLst/>
                <a:latin typeface="Söhne"/>
              </a:rPr>
              <a:t>: Boolean logic has numerous applications, especially in computer science. It forms the foundation for designing digital circuits and computer systems. Logical gates, such as AND, OR, and NOT gates, are used to build complex electronic circuits that process and manipulate binary information. Boolean logic is also fundamental in programming, where it enables decision-making processes and conditional statements.</a:t>
            </a:r>
          </a:p>
          <a:p>
            <a:pPr marL="457200" indent="-457200" algn="l">
              <a:buFont typeface="+mj-lt"/>
              <a:buAutoNum type="arabicPeriod" startAt="5"/>
            </a:pPr>
            <a:endParaRPr lang="en-US" sz="2000" b="1" i="0" dirty="0">
              <a:solidFill>
                <a:srgbClr val="374151"/>
              </a:solidFill>
              <a:effectLst/>
              <a:latin typeface="Söhne"/>
            </a:endParaRPr>
          </a:p>
          <a:p>
            <a:pPr marL="457200" indent="-457200" algn="l">
              <a:buFont typeface="+mj-lt"/>
              <a:buAutoNum type="arabicPeriod" startAt="5"/>
            </a:pPr>
            <a:r>
              <a:rPr lang="en-US" sz="2000" b="1" i="0" dirty="0">
                <a:solidFill>
                  <a:schemeClr val="accent1"/>
                </a:solidFill>
                <a:effectLst/>
                <a:latin typeface="Söhne"/>
              </a:rPr>
              <a:t>Impact</a:t>
            </a:r>
            <a:r>
              <a:rPr lang="en-US" sz="2000" b="1" i="0" dirty="0">
                <a:solidFill>
                  <a:srgbClr val="374151"/>
                </a:solidFill>
                <a:effectLst/>
                <a:latin typeface="Söhne"/>
              </a:rPr>
              <a:t>: Boolean logic revolutionized the field of computer science by providing a systematic approach to representing and manipulating logical values. Its applications in digital circuit design and programming are crucial for modern computer systems. Understanding Boolean logic is essential for developing logical thinking skills and solving problems in various disciplines.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14400" y="136525"/>
            <a:ext cx="8677469" cy="461665"/>
          </a:xfrm>
          <a:prstGeom prst="rect">
            <a:avLst/>
          </a:prstGeom>
          <a:noFill/>
        </p:spPr>
        <p:txBody>
          <a:bodyPr wrap="square">
            <a:spAutoFit/>
          </a:bodyPr>
          <a:lstStyle/>
          <a:p>
            <a:pPr algn="ctr"/>
            <a:r>
              <a:rPr lang="en-US" sz="2400" b="1" i="0" dirty="0">
                <a:solidFill>
                  <a:schemeClr val="accent1"/>
                </a:solidFill>
                <a:effectLst/>
                <a:latin typeface="Söhne"/>
              </a:rPr>
              <a:t>Development of Boolean logic </a:t>
            </a:r>
          </a:p>
        </p:txBody>
      </p:sp>
      <p:grpSp>
        <p:nvGrpSpPr>
          <p:cNvPr id="8" name="Group 7">
            <a:extLst>
              <a:ext uri="{FF2B5EF4-FFF2-40B4-BE49-F238E27FC236}">
                <a16:creationId xmlns:a16="http://schemas.microsoft.com/office/drawing/2014/main" id="{41D44D43-D79F-00A3-39FF-9E815CC2FEC6}"/>
              </a:ext>
            </a:extLst>
          </p:cNvPr>
          <p:cNvGrpSpPr/>
          <p:nvPr/>
        </p:nvGrpSpPr>
        <p:grpSpPr>
          <a:xfrm>
            <a:off x="1123354" y="1523880"/>
            <a:ext cx="1487520" cy="190080"/>
            <a:chOff x="1123354" y="1523880"/>
            <a:chExt cx="1487520" cy="19008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105C6B2-1DC1-77CF-D0AF-1210F7B17FCC}"/>
                    </a:ext>
                  </a:extLst>
                </p14:cNvPr>
                <p14:cNvContentPartPr/>
                <p14:nvPr/>
              </p14:nvContentPartPr>
              <p14:xfrm>
                <a:off x="2032354" y="1523880"/>
                <a:ext cx="578520" cy="55800"/>
              </p14:xfrm>
            </p:contentPart>
          </mc:Choice>
          <mc:Fallback>
            <p:pic>
              <p:nvPicPr>
                <p:cNvPr id="2" name="Ink 1">
                  <a:extLst>
                    <a:ext uri="{FF2B5EF4-FFF2-40B4-BE49-F238E27FC236}">
                      <a16:creationId xmlns:a16="http://schemas.microsoft.com/office/drawing/2014/main" id="{6105C6B2-1DC1-77CF-D0AF-1210F7B17FCC}"/>
                    </a:ext>
                  </a:extLst>
                </p:cNvPr>
                <p:cNvPicPr/>
                <p:nvPr/>
              </p:nvPicPr>
              <p:blipFill>
                <a:blip r:embed="rId3"/>
                <a:stretch>
                  <a:fillRect/>
                </a:stretch>
              </p:blipFill>
              <p:spPr>
                <a:xfrm>
                  <a:off x="2023714" y="1515240"/>
                  <a:ext cx="59616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2A03528F-7E09-A38F-4B53-7EC3FD6EE243}"/>
                    </a:ext>
                  </a:extLst>
                </p14:cNvPr>
                <p14:cNvContentPartPr/>
                <p14:nvPr/>
              </p14:nvContentPartPr>
              <p14:xfrm>
                <a:off x="1123354" y="1539360"/>
                <a:ext cx="687960" cy="174600"/>
              </p14:xfrm>
            </p:contentPart>
          </mc:Choice>
          <mc:Fallback>
            <p:pic>
              <p:nvPicPr>
                <p:cNvPr id="7" name="Ink 6">
                  <a:extLst>
                    <a:ext uri="{FF2B5EF4-FFF2-40B4-BE49-F238E27FC236}">
                      <a16:creationId xmlns:a16="http://schemas.microsoft.com/office/drawing/2014/main" id="{2A03528F-7E09-A38F-4B53-7EC3FD6EE243}"/>
                    </a:ext>
                  </a:extLst>
                </p:cNvPr>
                <p:cNvPicPr/>
                <p:nvPr/>
              </p:nvPicPr>
              <p:blipFill>
                <a:blip r:embed="rId5"/>
                <a:stretch>
                  <a:fillRect/>
                </a:stretch>
              </p:blipFill>
              <p:spPr>
                <a:xfrm>
                  <a:off x="1114354" y="1530720"/>
                  <a:ext cx="705600" cy="192240"/>
                </a:xfrm>
                <a:prstGeom prst="rect">
                  <a:avLst/>
                </a:prstGeom>
              </p:spPr>
            </p:pic>
          </mc:Fallback>
        </mc:AlternateContent>
      </p:grpSp>
      <p:grpSp>
        <p:nvGrpSpPr>
          <p:cNvPr id="15" name="Group 14">
            <a:extLst>
              <a:ext uri="{FF2B5EF4-FFF2-40B4-BE49-F238E27FC236}">
                <a16:creationId xmlns:a16="http://schemas.microsoft.com/office/drawing/2014/main" id="{5B39C49F-60D0-65A2-7DC7-B3EE1BD9B4A4}"/>
              </a:ext>
            </a:extLst>
          </p:cNvPr>
          <p:cNvGrpSpPr/>
          <p:nvPr/>
        </p:nvGrpSpPr>
        <p:grpSpPr>
          <a:xfrm>
            <a:off x="4716874" y="1746360"/>
            <a:ext cx="1854360" cy="118800"/>
            <a:chOff x="4716874" y="1746360"/>
            <a:chExt cx="1854360" cy="118800"/>
          </a:xfrm>
        </p:grpSpPr>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E18BAABE-1A94-BA1A-1EC7-C30DBB840CFB}"/>
                    </a:ext>
                  </a:extLst>
                </p14:cNvPr>
                <p14:cNvContentPartPr/>
                <p14:nvPr/>
              </p14:nvContentPartPr>
              <p14:xfrm>
                <a:off x="4761154" y="1746360"/>
                <a:ext cx="1810080" cy="118800"/>
              </p14:xfrm>
            </p:contentPart>
          </mc:Choice>
          <mc:Fallback>
            <p:pic>
              <p:nvPicPr>
                <p:cNvPr id="9" name="Ink 8">
                  <a:extLst>
                    <a:ext uri="{FF2B5EF4-FFF2-40B4-BE49-F238E27FC236}">
                      <a16:creationId xmlns:a16="http://schemas.microsoft.com/office/drawing/2014/main" id="{E18BAABE-1A94-BA1A-1EC7-C30DBB840CFB}"/>
                    </a:ext>
                  </a:extLst>
                </p:cNvPr>
                <p:cNvPicPr/>
                <p:nvPr/>
              </p:nvPicPr>
              <p:blipFill>
                <a:blip r:embed="rId7"/>
                <a:stretch>
                  <a:fillRect/>
                </a:stretch>
              </p:blipFill>
              <p:spPr>
                <a:xfrm>
                  <a:off x="4752514" y="1737720"/>
                  <a:ext cx="18277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A304B124-3C8F-2AB2-956D-506364DA1FFE}"/>
                    </a:ext>
                  </a:extLst>
                </p14:cNvPr>
                <p14:cNvContentPartPr/>
                <p14:nvPr/>
              </p14:nvContentPartPr>
              <p14:xfrm>
                <a:off x="4716874" y="1809720"/>
                <a:ext cx="38880" cy="9000"/>
              </p14:xfrm>
            </p:contentPart>
          </mc:Choice>
          <mc:Fallback>
            <p:pic>
              <p:nvPicPr>
                <p:cNvPr id="10" name="Ink 9">
                  <a:extLst>
                    <a:ext uri="{FF2B5EF4-FFF2-40B4-BE49-F238E27FC236}">
                      <a16:creationId xmlns:a16="http://schemas.microsoft.com/office/drawing/2014/main" id="{A304B124-3C8F-2AB2-956D-506364DA1FFE}"/>
                    </a:ext>
                  </a:extLst>
                </p:cNvPr>
                <p:cNvPicPr/>
                <p:nvPr/>
              </p:nvPicPr>
              <p:blipFill>
                <a:blip r:embed="rId9"/>
                <a:stretch>
                  <a:fillRect/>
                </a:stretch>
              </p:blipFill>
              <p:spPr>
                <a:xfrm>
                  <a:off x="4707874" y="1801080"/>
                  <a:ext cx="565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2B1667CF-9DFF-1F1B-8B5D-99759830EE19}"/>
                    </a:ext>
                  </a:extLst>
                </p14:cNvPr>
                <p14:cNvContentPartPr/>
                <p14:nvPr/>
              </p14:nvContentPartPr>
              <p14:xfrm>
                <a:off x="5192074" y="1828800"/>
                <a:ext cx="59400" cy="8280"/>
              </p14:xfrm>
            </p:contentPart>
          </mc:Choice>
          <mc:Fallback>
            <p:pic>
              <p:nvPicPr>
                <p:cNvPr id="11" name="Ink 10">
                  <a:extLst>
                    <a:ext uri="{FF2B5EF4-FFF2-40B4-BE49-F238E27FC236}">
                      <a16:creationId xmlns:a16="http://schemas.microsoft.com/office/drawing/2014/main" id="{2B1667CF-9DFF-1F1B-8B5D-99759830EE19}"/>
                    </a:ext>
                  </a:extLst>
                </p:cNvPr>
                <p:cNvPicPr/>
                <p:nvPr/>
              </p:nvPicPr>
              <p:blipFill>
                <a:blip r:embed="rId11"/>
                <a:stretch>
                  <a:fillRect/>
                </a:stretch>
              </p:blipFill>
              <p:spPr>
                <a:xfrm>
                  <a:off x="5183434" y="1819800"/>
                  <a:ext cx="770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E3BDC35D-F36B-588A-D4D8-18F4CE63C354}"/>
                    </a:ext>
                  </a:extLst>
                </p14:cNvPr>
                <p14:cNvContentPartPr/>
                <p14:nvPr/>
              </p14:nvContentPartPr>
              <p14:xfrm>
                <a:off x="5342194" y="1839600"/>
                <a:ext cx="9720" cy="6840"/>
              </p14:xfrm>
            </p:contentPart>
          </mc:Choice>
          <mc:Fallback>
            <p:pic>
              <p:nvPicPr>
                <p:cNvPr id="13" name="Ink 12">
                  <a:extLst>
                    <a:ext uri="{FF2B5EF4-FFF2-40B4-BE49-F238E27FC236}">
                      <a16:creationId xmlns:a16="http://schemas.microsoft.com/office/drawing/2014/main" id="{E3BDC35D-F36B-588A-D4D8-18F4CE63C354}"/>
                    </a:ext>
                  </a:extLst>
                </p:cNvPr>
                <p:cNvPicPr/>
                <p:nvPr/>
              </p:nvPicPr>
              <p:blipFill>
                <a:blip r:embed="rId13"/>
                <a:stretch>
                  <a:fillRect/>
                </a:stretch>
              </p:blipFill>
              <p:spPr>
                <a:xfrm>
                  <a:off x="5333554" y="1830600"/>
                  <a:ext cx="273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9515A113-E7ED-F7D3-EE48-614E5DC87CBD}"/>
                    </a:ext>
                  </a:extLst>
                </p14:cNvPr>
                <p14:cNvContentPartPr/>
                <p14:nvPr/>
              </p14:nvContentPartPr>
              <p14:xfrm>
                <a:off x="5428234" y="1792440"/>
                <a:ext cx="965520" cy="68760"/>
              </p14:xfrm>
            </p:contentPart>
          </mc:Choice>
          <mc:Fallback>
            <p:pic>
              <p:nvPicPr>
                <p:cNvPr id="14" name="Ink 13">
                  <a:extLst>
                    <a:ext uri="{FF2B5EF4-FFF2-40B4-BE49-F238E27FC236}">
                      <a16:creationId xmlns:a16="http://schemas.microsoft.com/office/drawing/2014/main" id="{9515A113-E7ED-F7D3-EE48-614E5DC87CBD}"/>
                    </a:ext>
                  </a:extLst>
                </p:cNvPr>
                <p:cNvPicPr/>
                <p:nvPr/>
              </p:nvPicPr>
              <p:blipFill>
                <a:blip r:embed="rId15"/>
                <a:stretch>
                  <a:fillRect/>
                </a:stretch>
              </p:blipFill>
              <p:spPr>
                <a:xfrm>
                  <a:off x="5419594" y="1783440"/>
                  <a:ext cx="983160" cy="86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51AC71C4-29C6-7D0D-ABCB-259353409E4B}"/>
                  </a:ext>
                </a:extLst>
              </p14:cNvPr>
              <p14:cNvContentPartPr/>
              <p14:nvPr/>
            </p14:nvContentPartPr>
            <p14:xfrm>
              <a:off x="5432194" y="686880"/>
              <a:ext cx="213840" cy="38880"/>
            </p14:xfrm>
          </p:contentPart>
        </mc:Choice>
        <mc:Fallback>
          <p:pic>
            <p:nvPicPr>
              <p:cNvPr id="17" name="Ink 16">
                <a:extLst>
                  <a:ext uri="{FF2B5EF4-FFF2-40B4-BE49-F238E27FC236}">
                    <a16:creationId xmlns:a16="http://schemas.microsoft.com/office/drawing/2014/main" id="{51AC71C4-29C6-7D0D-ABCB-259353409E4B}"/>
                  </a:ext>
                </a:extLst>
              </p:cNvPr>
              <p:cNvPicPr/>
              <p:nvPr/>
            </p:nvPicPr>
            <p:blipFill>
              <a:blip r:embed="rId17"/>
              <a:stretch>
                <a:fillRect/>
              </a:stretch>
            </p:blipFill>
            <p:spPr>
              <a:xfrm>
                <a:off x="5423194" y="678240"/>
                <a:ext cx="231480" cy="56520"/>
              </a:xfrm>
              <a:prstGeom prst="rect">
                <a:avLst/>
              </a:prstGeom>
            </p:spPr>
          </p:pic>
        </mc:Fallback>
      </mc:AlternateContent>
      <p:grpSp>
        <p:nvGrpSpPr>
          <p:cNvPr id="19" name="Group 18">
            <a:extLst>
              <a:ext uri="{FF2B5EF4-FFF2-40B4-BE49-F238E27FC236}">
                <a16:creationId xmlns:a16="http://schemas.microsoft.com/office/drawing/2014/main" id="{1FE94D83-55C1-8D55-90A5-38D51BBDABF9}"/>
              </a:ext>
            </a:extLst>
          </p:cNvPr>
          <p:cNvGrpSpPr/>
          <p:nvPr/>
        </p:nvGrpSpPr>
        <p:grpSpPr>
          <a:xfrm>
            <a:off x="6390154" y="554400"/>
            <a:ext cx="681120" cy="75600"/>
            <a:chOff x="6390154" y="554400"/>
            <a:chExt cx="681120" cy="7560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46E54206-86BE-23A5-CA43-BF07F9C53230}"/>
                    </a:ext>
                  </a:extLst>
                </p14:cNvPr>
                <p14:cNvContentPartPr/>
                <p14:nvPr/>
              </p14:nvContentPartPr>
              <p14:xfrm>
                <a:off x="6390154" y="554400"/>
                <a:ext cx="681120" cy="75600"/>
              </p14:xfrm>
            </p:contentPart>
          </mc:Choice>
          <mc:Fallback>
            <p:pic>
              <p:nvPicPr>
                <p:cNvPr id="16" name="Ink 15">
                  <a:extLst>
                    <a:ext uri="{FF2B5EF4-FFF2-40B4-BE49-F238E27FC236}">
                      <a16:creationId xmlns:a16="http://schemas.microsoft.com/office/drawing/2014/main" id="{46E54206-86BE-23A5-CA43-BF07F9C53230}"/>
                    </a:ext>
                  </a:extLst>
                </p:cNvPr>
                <p:cNvPicPr/>
                <p:nvPr/>
              </p:nvPicPr>
              <p:blipFill>
                <a:blip r:embed="rId19"/>
                <a:stretch>
                  <a:fillRect/>
                </a:stretch>
              </p:blipFill>
              <p:spPr>
                <a:xfrm>
                  <a:off x="6381154" y="545400"/>
                  <a:ext cx="69876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BF8EF768-FD33-DDE0-DF77-054A5F43D66C}"/>
                    </a:ext>
                  </a:extLst>
                </p14:cNvPr>
                <p14:cNvContentPartPr/>
                <p14:nvPr/>
              </p14:nvContentPartPr>
              <p14:xfrm>
                <a:off x="7068754" y="575640"/>
                <a:ext cx="2520" cy="3240"/>
              </p14:xfrm>
            </p:contentPart>
          </mc:Choice>
          <mc:Fallback>
            <p:pic>
              <p:nvPicPr>
                <p:cNvPr id="18" name="Ink 17">
                  <a:extLst>
                    <a:ext uri="{FF2B5EF4-FFF2-40B4-BE49-F238E27FC236}">
                      <a16:creationId xmlns:a16="http://schemas.microsoft.com/office/drawing/2014/main" id="{BF8EF768-FD33-DDE0-DF77-054A5F43D66C}"/>
                    </a:ext>
                  </a:extLst>
                </p:cNvPr>
                <p:cNvPicPr/>
                <p:nvPr/>
              </p:nvPicPr>
              <p:blipFill>
                <a:blip r:embed="rId21"/>
                <a:stretch>
                  <a:fillRect/>
                </a:stretch>
              </p:blipFill>
              <p:spPr>
                <a:xfrm>
                  <a:off x="7060114" y="567000"/>
                  <a:ext cx="20160" cy="20880"/>
                </a:xfrm>
                <a:prstGeom prst="rect">
                  <a:avLst/>
                </a:prstGeom>
              </p:spPr>
            </p:pic>
          </mc:Fallback>
        </mc:AlternateContent>
      </p:grpSp>
    </p:spTree>
    <p:extLst>
      <p:ext uri="{BB962C8B-B14F-4D97-AF65-F5344CB8AC3E}">
        <p14:creationId xmlns:p14="http://schemas.microsoft.com/office/powerpoint/2010/main" val="217784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99798" y="812994"/>
            <a:ext cx="10086390" cy="4981316"/>
          </a:xfrm>
        </p:spPr>
        <p:txBody>
          <a:bodyPr vert="horz" lIns="91440" tIns="45720" rIns="91440" bIns="45720" rtlCol="0" anchor="t">
            <a:noAutofit/>
          </a:bodyPr>
          <a:lstStyle/>
          <a:p>
            <a:pPr marL="457200" indent="-457200" algn="l">
              <a:buFont typeface="+mj-lt"/>
              <a:buAutoNum type="arabicPeriod"/>
            </a:pPr>
            <a:r>
              <a:rPr lang="en-US" sz="2000" b="1" i="0" dirty="0">
                <a:solidFill>
                  <a:schemeClr val="accent1"/>
                </a:solidFill>
                <a:effectLst/>
                <a:latin typeface="Söhne"/>
              </a:rPr>
              <a:t>Binary System</a:t>
            </a:r>
            <a:r>
              <a:rPr lang="en-US" sz="2000" b="1" i="0" dirty="0">
                <a:effectLst/>
                <a:latin typeface="Söhne"/>
              </a:rPr>
              <a:t>: The binary system is a numerical system that uses only two digits: 0 and 1. It is the foundation of all digital systems because it can represent information using only these two values.</a:t>
            </a:r>
          </a:p>
          <a:p>
            <a:pPr marL="457200" indent="-457200" algn="l">
              <a:buFont typeface="+mj-lt"/>
              <a:buAutoNum type="arabicPeriod"/>
            </a:pPr>
            <a:r>
              <a:rPr lang="en-US" sz="2000" b="1" i="0" dirty="0">
                <a:solidFill>
                  <a:schemeClr val="accent1"/>
                </a:solidFill>
                <a:effectLst/>
                <a:latin typeface="Söhne"/>
              </a:rPr>
              <a:t>Bits</a:t>
            </a:r>
            <a:r>
              <a:rPr lang="en-US" sz="2000" b="1" i="0" dirty="0">
                <a:effectLst/>
                <a:latin typeface="Söhne"/>
              </a:rPr>
              <a:t>: In the binary system, the smallest unit of information is a bit (short for binary digit). A bit can have two possible values: 0 or 1. It is the basic building block of all digital data.</a:t>
            </a:r>
          </a:p>
          <a:p>
            <a:pPr marL="457200" indent="-457200" algn="l">
              <a:buFont typeface="+mj-lt"/>
              <a:buAutoNum type="arabicPeriod"/>
            </a:pPr>
            <a:r>
              <a:rPr lang="en-US" sz="2000" b="1" i="0" dirty="0">
                <a:solidFill>
                  <a:schemeClr val="accent1"/>
                </a:solidFill>
                <a:effectLst/>
                <a:latin typeface="Söhne"/>
              </a:rPr>
              <a:t>Binary Numbers</a:t>
            </a:r>
            <a:r>
              <a:rPr lang="en-US" sz="2000" b="1" i="0" dirty="0">
                <a:effectLst/>
                <a:latin typeface="Söhne"/>
              </a:rPr>
              <a:t>: Binary numbers are numbers expressed in the binary system. They consist of sequences of 0s and 1s. Each digit in a binary number is called a bit. For example, the binary number 101101 represents the decimal number 45.</a:t>
            </a:r>
          </a:p>
          <a:p>
            <a:pPr marL="457200" indent="-457200" algn="l">
              <a:buFont typeface="+mj-lt"/>
              <a:buAutoNum type="arabicPeriod"/>
            </a:pPr>
            <a:r>
              <a:rPr lang="en-US" sz="2000" b="1" i="0" dirty="0">
                <a:solidFill>
                  <a:schemeClr val="accent1"/>
                </a:solidFill>
                <a:effectLst/>
                <a:latin typeface="Söhne"/>
              </a:rPr>
              <a:t>Representing Binary Valued Quantities</a:t>
            </a:r>
            <a:r>
              <a:rPr lang="en-US" sz="2000" b="1" i="0" dirty="0">
                <a:effectLst/>
                <a:latin typeface="Söhne"/>
              </a:rPr>
              <a:t>: Binary valued quantities are used to represent various types of information in a digital system. Here are a few examples:</a:t>
            </a:r>
          </a:p>
          <a:p>
            <a:pPr marL="457200" indent="-457200" algn="l">
              <a:buFont typeface="+mj-lt"/>
              <a:buAutoNum type="arabicPeriod"/>
            </a:pPr>
            <a:r>
              <a:rPr lang="en-US" sz="2000" b="1" i="0" dirty="0">
                <a:solidFill>
                  <a:schemeClr val="accent1"/>
                </a:solidFill>
                <a:effectLst/>
                <a:latin typeface="Söhne"/>
              </a:rPr>
              <a:t>Binary-coded decimal (BCD)</a:t>
            </a:r>
            <a:r>
              <a:rPr lang="en-US" sz="2000" b="1" i="0" dirty="0">
                <a:effectLst/>
                <a:latin typeface="Söhne"/>
              </a:rPr>
              <a:t>: BCD is a way of representing decimal digits (0 to 9) using four bits per digit. For example, the decimal number 6 is represented as 0110 in BCD.</a:t>
            </a:r>
          </a:p>
          <a:p>
            <a:pPr marL="457200" indent="-457200" algn="l">
              <a:buFont typeface="+mj-lt"/>
              <a:buAutoNum type="arabicPeriod"/>
            </a:pPr>
            <a:r>
              <a:rPr lang="en-US" sz="2000" b="1" i="0" dirty="0">
                <a:solidFill>
                  <a:schemeClr val="accent1"/>
                </a:solidFill>
                <a:effectLst/>
                <a:latin typeface="Söhne"/>
              </a:rPr>
              <a:t>ASCII</a:t>
            </a:r>
            <a:r>
              <a:rPr lang="en-US" sz="2000" b="1" i="0" dirty="0">
                <a:effectLst/>
                <a:latin typeface="Söhne"/>
              </a:rPr>
              <a:t>: The American Standard Code for Information Interchange (ASCII) is a character encoding scheme that uses 7 bits to represent characters. Each character is assigned a unique binary code. For example, the ASCII code for the letter "A" is 01000001.</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33061" y="70309"/>
            <a:ext cx="8481527" cy="461665"/>
          </a:xfrm>
          <a:prstGeom prst="rect">
            <a:avLst/>
          </a:prstGeom>
          <a:noFill/>
        </p:spPr>
        <p:txBody>
          <a:bodyPr wrap="square">
            <a:spAutoFit/>
          </a:bodyPr>
          <a:lstStyle/>
          <a:p>
            <a:pPr algn="ctr"/>
            <a:r>
              <a:rPr lang="en-US" sz="2400" b="1" i="0" dirty="0">
                <a:solidFill>
                  <a:schemeClr val="accent1"/>
                </a:solidFill>
                <a:effectLst/>
                <a:latin typeface="Söhne"/>
              </a:rPr>
              <a:t>Binary Valued Quantities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BEA8BE00-351A-9279-48AA-E251C16341EF}"/>
                  </a:ext>
                </a:extLst>
              </p14:cNvPr>
              <p14:cNvContentPartPr/>
              <p14:nvPr/>
            </p14:nvContentPartPr>
            <p14:xfrm>
              <a:off x="2248354" y="1149120"/>
              <a:ext cx="579600" cy="39960"/>
            </p14:xfrm>
          </p:contentPart>
        </mc:Choice>
        <mc:Fallback>
          <p:pic>
            <p:nvPicPr>
              <p:cNvPr id="2" name="Ink 1">
                <a:extLst>
                  <a:ext uri="{FF2B5EF4-FFF2-40B4-BE49-F238E27FC236}">
                    <a16:creationId xmlns:a16="http://schemas.microsoft.com/office/drawing/2014/main" id="{BEA8BE00-351A-9279-48AA-E251C16341EF}"/>
                  </a:ext>
                </a:extLst>
              </p:cNvPr>
              <p:cNvPicPr/>
              <p:nvPr/>
            </p:nvPicPr>
            <p:blipFill>
              <a:blip r:embed="rId3"/>
              <a:stretch>
                <a:fillRect/>
              </a:stretch>
            </p:blipFill>
            <p:spPr>
              <a:xfrm>
                <a:off x="2239354" y="1140120"/>
                <a:ext cx="59724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32384A1A-137E-7F57-A402-8F9FB9FE0F69}"/>
                  </a:ext>
                </a:extLst>
              </p14:cNvPr>
              <p14:cNvContentPartPr/>
              <p14:nvPr/>
            </p14:nvContentPartPr>
            <p14:xfrm>
              <a:off x="1761274" y="2067120"/>
              <a:ext cx="18000" cy="28080"/>
            </p14:xfrm>
          </p:contentPart>
        </mc:Choice>
        <mc:Fallback>
          <p:pic>
            <p:nvPicPr>
              <p:cNvPr id="7" name="Ink 6">
                <a:extLst>
                  <a:ext uri="{FF2B5EF4-FFF2-40B4-BE49-F238E27FC236}">
                    <a16:creationId xmlns:a16="http://schemas.microsoft.com/office/drawing/2014/main" id="{32384A1A-137E-7F57-A402-8F9FB9FE0F69}"/>
                  </a:ext>
                </a:extLst>
              </p:cNvPr>
              <p:cNvPicPr/>
              <p:nvPr/>
            </p:nvPicPr>
            <p:blipFill>
              <a:blip r:embed="rId5"/>
              <a:stretch>
                <a:fillRect/>
              </a:stretch>
            </p:blipFill>
            <p:spPr>
              <a:xfrm>
                <a:off x="1752274" y="2058480"/>
                <a:ext cx="35640" cy="45720"/>
              </a:xfrm>
              <a:prstGeom prst="rect">
                <a:avLst/>
              </a:prstGeom>
            </p:spPr>
          </p:pic>
        </mc:Fallback>
      </mc:AlternateContent>
      <p:grpSp>
        <p:nvGrpSpPr>
          <p:cNvPr id="12" name="Group 11">
            <a:extLst>
              <a:ext uri="{FF2B5EF4-FFF2-40B4-BE49-F238E27FC236}">
                <a16:creationId xmlns:a16="http://schemas.microsoft.com/office/drawing/2014/main" id="{5DE03DB0-902B-D27E-47F6-C651178D4168}"/>
              </a:ext>
            </a:extLst>
          </p:cNvPr>
          <p:cNvGrpSpPr/>
          <p:nvPr/>
        </p:nvGrpSpPr>
        <p:grpSpPr>
          <a:xfrm>
            <a:off x="3570634" y="1508760"/>
            <a:ext cx="201240" cy="244800"/>
            <a:chOff x="3570634" y="1508760"/>
            <a:chExt cx="201240" cy="244800"/>
          </a:xfrm>
        </p:grpSpPr>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AF4C2945-5CDD-9C2C-0A48-CF21CBCC0715}"/>
                    </a:ext>
                  </a:extLst>
                </p14:cNvPr>
                <p14:cNvContentPartPr/>
                <p14:nvPr/>
              </p14:nvContentPartPr>
              <p14:xfrm>
                <a:off x="3570634" y="1508760"/>
                <a:ext cx="125640" cy="132840"/>
              </p14:xfrm>
            </p:contentPart>
          </mc:Choice>
          <mc:Fallback>
            <p:pic>
              <p:nvPicPr>
                <p:cNvPr id="8" name="Ink 7">
                  <a:extLst>
                    <a:ext uri="{FF2B5EF4-FFF2-40B4-BE49-F238E27FC236}">
                      <a16:creationId xmlns:a16="http://schemas.microsoft.com/office/drawing/2014/main" id="{AF4C2945-5CDD-9C2C-0A48-CF21CBCC0715}"/>
                    </a:ext>
                  </a:extLst>
                </p:cNvPr>
                <p:cNvPicPr/>
                <p:nvPr/>
              </p:nvPicPr>
              <p:blipFill>
                <a:blip r:embed="rId7"/>
                <a:stretch>
                  <a:fillRect/>
                </a:stretch>
              </p:blipFill>
              <p:spPr>
                <a:xfrm>
                  <a:off x="3561994" y="1499760"/>
                  <a:ext cx="1432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AB95BC14-5757-C17E-274B-022E54CA05D8}"/>
                    </a:ext>
                  </a:extLst>
                </p14:cNvPr>
                <p14:cNvContentPartPr/>
                <p14:nvPr/>
              </p14:nvContentPartPr>
              <p14:xfrm>
                <a:off x="3584674" y="1526400"/>
                <a:ext cx="187200" cy="227160"/>
              </p14:xfrm>
            </p:contentPart>
          </mc:Choice>
          <mc:Fallback>
            <p:pic>
              <p:nvPicPr>
                <p:cNvPr id="11" name="Ink 10">
                  <a:extLst>
                    <a:ext uri="{FF2B5EF4-FFF2-40B4-BE49-F238E27FC236}">
                      <a16:creationId xmlns:a16="http://schemas.microsoft.com/office/drawing/2014/main" id="{AB95BC14-5757-C17E-274B-022E54CA05D8}"/>
                    </a:ext>
                  </a:extLst>
                </p:cNvPr>
                <p:cNvPicPr/>
                <p:nvPr/>
              </p:nvPicPr>
              <p:blipFill>
                <a:blip r:embed="rId9"/>
                <a:stretch>
                  <a:fillRect/>
                </a:stretch>
              </p:blipFill>
              <p:spPr>
                <a:xfrm>
                  <a:off x="3575674" y="1517760"/>
                  <a:ext cx="204840" cy="244800"/>
                </a:xfrm>
                <a:prstGeom prst="rect">
                  <a:avLst/>
                </a:prstGeom>
              </p:spPr>
            </p:pic>
          </mc:Fallback>
        </mc:AlternateContent>
      </p:grpSp>
      <p:grpSp>
        <p:nvGrpSpPr>
          <p:cNvPr id="15" name="Group 14">
            <a:extLst>
              <a:ext uri="{FF2B5EF4-FFF2-40B4-BE49-F238E27FC236}">
                <a16:creationId xmlns:a16="http://schemas.microsoft.com/office/drawing/2014/main" id="{F9890739-420C-0229-D154-830EDA989106}"/>
              </a:ext>
            </a:extLst>
          </p:cNvPr>
          <p:cNvGrpSpPr/>
          <p:nvPr/>
        </p:nvGrpSpPr>
        <p:grpSpPr>
          <a:xfrm>
            <a:off x="4153114" y="1492200"/>
            <a:ext cx="91800" cy="286920"/>
            <a:chOff x="4153114" y="1492200"/>
            <a:chExt cx="91800" cy="286920"/>
          </a:xfrm>
        </p:grpSpPr>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404C87E7-14E5-6784-24B7-25FF03B0D5E1}"/>
                    </a:ext>
                  </a:extLst>
                </p14:cNvPr>
                <p14:cNvContentPartPr/>
                <p14:nvPr/>
              </p14:nvContentPartPr>
              <p14:xfrm>
                <a:off x="4234834" y="1495440"/>
                <a:ext cx="1800" cy="10080"/>
              </p14:xfrm>
            </p:contentPart>
          </mc:Choice>
          <mc:Fallback>
            <p:pic>
              <p:nvPicPr>
                <p:cNvPr id="9" name="Ink 8">
                  <a:extLst>
                    <a:ext uri="{FF2B5EF4-FFF2-40B4-BE49-F238E27FC236}">
                      <a16:creationId xmlns:a16="http://schemas.microsoft.com/office/drawing/2014/main" id="{404C87E7-14E5-6784-24B7-25FF03B0D5E1}"/>
                    </a:ext>
                  </a:extLst>
                </p:cNvPr>
                <p:cNvPicPr/>
                <p:nvPr/>
              </p:nvPicPr>
              <p:blipFill>
                <a:blip r:embed="rId11"/>
                <a:stretch>
                  <a:fillRect/>
                </a:stretch>
              </p:blipFill>
              <p:spPr>
                <a:xfrm>
                  <a:off x="4226194" y="1486800"/>
                  <a:ext cx="194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C3FF9998-C285-8FD1-1989-C0E1CC82D2B1}"/>
                    </a:ext>
                  </a:extLst>
                </p14:cNvPr>
                <p14:cNvContentPartPr/>
                <p14:nvPr/>
              </p14:nvContentPartPr>
              <p14:xfrm>
                <a:off x="4177234" y="1537920"/>
                <a:ext cx="36720" cy="241200"/>
              </p14:xfrm>
            </p:contentPart>
          </mc:Choice>
          <mc:Fallback>
            <p:pic>
              <p:nvPicPr>
                <p:cNvPr id="10" name="Ink 9">
                  <a:extLst>
                    <a:ext uri="{FF2B5EF4-FFF2-40B4-BE49-F238E27FC236}">
                      <a16:creationId xmlns:a16="http://schemas.microsoft.com/office/drawing/2014/main" id="{C3FF9998-C285-8FD1-1989-C0E1CC82D2B1}"/>
                    </a:ext>
                  </a:extLst>
                </p:cNvPr>
                <p:cNvPicPr/>
                <p:nvPr/>
              </p:nvPicPr>
              <p:blipFill>
                <a:blip r:embed="rId13"/>
                <a:stretch>
                  <a:fillRect/>
                </a:stretch>
              </p:blipFill>
              <p:spPr>
                <a:xfrm>
                  <a:off x="4168594" y="1528920"/>
                  <a:ext cx="5436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DF60457D-29EA-0864-A614-202406CDE668}"/>
                    </a:ext>
                  </a:extLst>
                </p14:cNvPr>
                <p14:cNvContentPartPr/>
                <p14:nvPr/>
              </p14:nvContentPartPr>
              <p14:xfrm>
                <a:off x="4153114" y="1492200"/>
                <a:ext cx="91800" cy="232560"/>
              </p14:xfrm>
            </p:contentPart>
          </mc:Choice>
          <mc:Fallback>
            <p:pic>
              <p:nvPicPr>
                <p:cNvPr id="14" name="Ink 13">
                  <a:extLst>
                    <a:ext uri="{FF2B5EF4-FFF2-40B4-BE49-F238E27FC236}">
                      <a16:creationId xmlns:a16="http://schemas.microsoft.com/office/drawing/2014/main" id="{DF60457D-29EA-0864-A614-202406CDE668}"/>
                    </a:ext>
                  </a:extLst>
                </p:cNvPr>
                <p:cNvPicPr/>
                <p:nvPr/>
              </p:nvPicPr>
              <p:blipFill>
                <a:blip r:embed="rId15"/>
                <a:stretch>
                  <a:fillRect/>
                </a:stretch>
              </p:blipFill>
              <p:spPr>
                <a:xfrm>
                  <a:off x="4144474" y="1483560"/>
                  <a:ext cx="109440" cy="250200"/>
                </a:xfrm>
                <a:prstGeom prst="rect">
                  <a:avLst/>
                </a:prstGeom>
              </p:spPr>
            </p:pic>
          </mc:Fallback>
        </mc:AlternateContent>
      </p:grpSp>
      <p:grpSp>
        <p:nvGrpSpPr>
          <p:cNvPr id="24" name="Group 23">
            <a:extLst>
              <a:ext uri="{FF2B5EF4-FFF2-40B4-BE49-F238E27FC236}">
                <a16:creationId xmlns:a16="http://schemas.microsoft.com/office/drawing/2014/main" id="{54F93BFB-5FCB-8481-E564-E2E80A460C9C}"/>
              </a:ext>
            </a:extLst>
          </p:cNvPr>
          <p:cNvGrpSpPr/>
          <p:nvPr/>
        </p:nvGrpSpPr>
        <p:grpSpPr>
          <a:xfrm>
            <a:off x="4350754" y="3127680"/>
            <a:ext cx="740160" cy="263880"/>
            <a:chOff x="4350754" y="3127680"/>
            <a:chExt cx="740160" cy="263880"/>
          </a:xfrm>
        </p:grpSpPr>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6D454859-0BF7-4B3E-203B-10D3F9010A8F}"/>
                    </a:ext>
                  </a:extLst>
                </p14:cNvPr>
                <p14:cNvContentPartPr/>
                <p14:nvPr/>
              </p14:nvContentPartPr>
              <p14:xfrm>
                <a:off x="4403314" y="3267000"/>
                <a:ext cx="687600" cy="58680"/>
              </p14:xfrm>
            </p:contentPart>
          </mc:Choice>
          <mc:Fallback>
            <p:pic>
              <p:nvPicPr>
                <p:cNvPr id="16" name="Ink 15">
                  <a:extLst>
                    <a:ext uri="{FF2B5EF4-FFF2-40B4-BE49-F238E27FC236}">
                      <a16:creationId xmlns:a16="http://schemas.microsoft.com/office/drawing/2014/main" id="{6D454859-0BF7-4B3E-203B-10D3F9010A8F}"/>
                    </a:ext>
                  </a:extLst>
                </p:cNvPr>
                <p:cNvPicPr/>
                <p:nvPr/>
              </p:nvPicPr>
              <p:blipFill>
                <a:blip r:embed="rId17"/>
                <a:stretch>
                  <a:fillRect/>
                </a:stretch>
              </p:blipFill>
              <p:spPr>
                <a:xfrm>
                  <a:off x="4394674" y="3258360"/>
                  <a:ext cx="70524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151E7985-4590-AF0E-10F6-0E50276D12A4}"/>
                    </a:ext>
                  </a:extLst>
                </p14:cNvPr>
                <p14:cNvContentPartPr/>
                <p14:nvPr/>
              </p14:nvContentPartPr>
              <p14:xfrm>
                <a:off x="5085874" y="3127680"/>
                <a:ext cx="360" cy="16920"/>
              </p14:xfrm>
            </p:contentPart>
          </mc:Choice>
          <mc:Fallback>
            <p:pic>
              <p:nvPicPr>
                <p:cNvPr id="17" name="Ink 16">
                  <a:extLst>
                    <a:ext uri="{FF2B5EF4-FFF2-40B4-BE49-F238E27FC236}">
                      <a16:creationId xmlns:a16="http://schemas.microsoft.com/office/drawing/2014/main" id="{151E7985-4590-AF0E-10F6-0E50276D12A4}"/>
                    </a:ext>
                  </a:extLst>
                </p:cNvPr>
                <p:cNvPicPr/>
                <p:nvPr/>
              </p:nvPicPr>
              <p:blipFill>
                <a:blip r:embed="rId19"/>
                <a:stretch>
                  <a:fillRect/>
                </a:stretch>
              </p:blipFill>
              <p:spPr>
                <a:xfrm>
                  <a:off x="5076874" y="3118680"/>
                  <a:ext cx="1800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86CCC084-D12F-A5C2-00FD-60833D17DAD5}"/>
                    </a:ext>
                  </a:extLst>
                </p14:cNvPr>
                <p14:cNvContentPartPr/>
                <p14:nvPr/>
              </p14:nvContentPartPr>
              <p14:xfrm>
                <a:off x="4781674" y="3218400"/>
                <a:ext cx="360" cy="3960"/>
              </p14:xfrm>
            </p:contentPart>
          </mc:Choice>
          <mc:Fallback>
            <p:pic>
              <p:nvPicPr>
                <p:cNvPr id="18" name="Ink 17">
                  <a:extLst>
                    <a:ext uri="{FF2B5EF4-FFF2-40B4-BE49-F238E27FC236}">
                      <a16:creationId xmlns:a16="http://schemas.microsoft.com/office/drawing/2014/main" id="{86CCC084-D12F-A5C2-00FD-60833D17DAD5}"/>
                    </a:ext>
                  </a:extLst>
                </p:cNvPr>
                <p:cNvPicPr/>
                <p:nvPr/>
              </p:nvPicPr>
              <p:blipFill>
                <a:blip r:embed="rId21"/>
                <a:stretch>
                  <a:fillRect/>
                </a:stretch>
              </p:blipFill>
              <p:spPr>
                <a:xfrm>
                  <a:off x="4773034" y="3209400"/>
                  <a:ext cx="1800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ED6FCE03-E91E-CA4A-FF31-E57674C597BD}"/>
                    </a:ext>
                  </a:extLst>
                </p14:cNvPr>
                <p14:cNvContentPartPr/>
                <p14:nvPr/>
              </p14:nvContentPartPr>
              <p14:xfrm>
                <a:off x="4795714" y="3206520"/>
                <a:ext cx="360" cy="1080"/>
              </p14:xfrm>
            </p:contentPart>
          </mc:Choice>
          <mc:Fallback>
            <p:pic>
              <p:nvPicPr>
                <p:cNvPr id="19" name="Ink 18">
                  <a:extLst>
                    <a:ext uri="{FF2B5EF4-FFF2-40B4-BE49-F238E27FC236}">
                      <a16:creationId xmlns:a16="http://schemas.microsoft.com/office/drawing/2014/main" id="{ED6FCE03-E91E-CA4A-FF31-E57674C597BD}"/>
                    </a:ext>
                  </a:extLst>
                </p:cNvPr>
                <p:cNvPicPr/>
                <p:nvPr/>
              </p:nvPicPr>
              <p:blipFill>
                <a:blip r:embed="rId23"/>
                <a:stretch>
                  <a:fillRect/>
                </a:stretch>
              </p:blipFill>
              <p:spPr>
                <a:xfrm>
                  <a:off x="4786714" y="3197880"/>
                  <a:ext cx="1800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A6DA2035-7B12-8A9F-4F05-300C530F2AFF}"/>
                    </a:ext>
                  </a:extLst>
                </p14:cNvPr>
                <p14:cNvContentPartPr/>
                <p14:nvPr/>
              </p14:nvContentPartPr>
              <p14:xfrm>
                <a:off x="4652074" y="3222360"/>
                <a:ext cx="4680" cy="7920"/>
              </p14:xfrm>
            </p:contentPart>
          </mc:Choice>
          <mc:Fallback>
            <p:pic>
              <p:nvPicPr>
                <p:cNvPr id="20" name="Ink 19">
                  <a:extLst>
                    <a:ext uri="{FF2B5EF4-FFF2-40B4-BE49-F238E27FC236}">
                      <a16:creationId xmlns:a16="http://schemas.microsoft.com/office/drawing/2014/main" id="{A6DA2035-7B12-8A9F-4F05-300C530F2AFF}"/>
                    </a:ext>
                  </a:extLst>
                </p:cNvPr>
                <p:cNvPicPr/>
                <p:nvPr/>
              </p:nvPicPr>
              <p:blipFill>
                <a:blip r:embed="rId25"/>
                <a:stretch>
                  <a:fillRect/>
                </a:stretch>
              </p:blipFill>
              <p:spPr>
                <a:xfrm>
                  <a:off x="4643074" y="3213720"/>
                  <a:ext cx="223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1383541B-D365-04C9-38A5-87812EFE2164}"/>
                    </a:ext>
                  </a:extLst>
                </p14:cNvPr>
                <p14:cNvContentPartPr/>
                <p14:nvPr/>
              </p14:nvContentPartPr>
              <p14:xfrm>
                <a:off x="4486474" y="3219120"/>
                <a:ext cx="360" cy="1800"/>
              </p14:xfrm>
            </p:contentPart>
          </mc:Choice>
          <mc:Fallback>
            <p:pic>
              <p:nvPicPr>
                <p:cNvPr id="21" name="Ink 20">
                  <a:extLst>
                    <a:ext uri="{FF2B5EF4-FFF2-40B4-BE49-F238E27FC236}">
                      <a16:creationId xmlns:a16="http://schemas.microsoft.com/office/drawing/2014/main" id="{1383541B-D365-04C9-38A5-87812EFE2164}"/>
                    </a:ext>
                  </a:extLst>
                </p:cNvPr>
                <p:cNvPicPr/>
                <p:nvPr/>
              </p:nvPicPr>
              <p:blipFill>
                <a:blip r:embed="rId21"/>
                <a:stretch>
                  <a:fillRect/>
                </a:stretch>
              </p:blipFill>
              <p:spPr>
                <a:xfrm>
                  <a:off x="4477474" y="3210120"/>
                  <a:ext cx="18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DA7041F6-7384-A920-9088-D7531BB4C0C2}"/>
                    </a:ext>
                  </a:extLst>
                </p14:cNvPr>
                <p14:cNvContentPartPr/>
                <p14:nvPr/>
              </p14:nvContentPartPr>
              <p14:xfrm>
                <a:off x="4379914" y="3239280"/>
                <a:ext cx="6120" cy="8280"/>
              </p14:xfrm>
            </p:contentPart>
          </mc:Choice>
          <mc:Fallback>
            <p:pic>
              <p:nvPicPr>
                <p:cNvPr id="22" name="Ink 21">
                  <a:extLst>
                    <a:ext uri="{FF2B5EF4-FFF2-40B4-BE49-F238E27FC236}">
                      <a16:creationId xmlns:a16="http://schemas.microsoft.com/office/drawing/2014/main" id="{DA7041F6-7384-A920-9088-D7531BB4C0C2}"/>
                    </a:ext>
                  </a:extLst>
                </p:cNvPr>
                <p:cNvPicPr/>
                <p:nvPr/>
              </p:nvPicPr>
              <p:blipFill>
                <a:blip r:embed="rId28"/>
                <a:stretch>
                  <a:fillRect/>
                </a:stretch>
              </p:blipFill>
              <p:spPr>
                <a:xfrm>
                  <a:off x="4371274" y="3230640"/>
                  <a:ext cx="237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B04E2DEF-5ACF-1DDE-12F2-EC2E39A76FD7}"/>
                    </a:ext>
                  </a:extLst>
                </p14:cNvPr>
                <p14:cNvContentPartPr/>
                <p14:nvPr/>
              </p14:nvContentPartPr>
              <p14:xfrm>
                <a:off x="4350754" y="3318480"/>
                <a:ext cx="691200" cy="73080"/>
              </p14:xfrm>
            </p:contentPart>
          </mc:Choice>
          <mc:Fallback>
            <p:pic>
              <p:nvPicPr>
                <p:cNvPr id="23" name="Ink 22">
                  <a:extLst>
                    <a:ext uri="{FF2B5EF4-FFF2-40B4-BE49-F238E27FC236}">
                      <a16:creationId xmlns:a16="http://schemas.microsoft.com/office/drawing/2014/main" id="{B04E2DEF-5ACF-1DDE-12F2-EC2E39A76FD7}"/>
                    </a:ext>
                  </a:extLst>
                </p:cNvPr>
                <p:cNvPicPr/>
                <p:nvPr/>
              </p:nvPicPr>
              <p:blipFill>
                <a:blip r:embed="rId30"/>
                <a:stretch>
                  <a:fillRect/>
                </a:stretch>
              </p:blipFill>
              <p:spPr>
                <a:xfrm>
                  <a:off x="4342114" y="3309840"/>
                  <a:ext cx="708840" cy="90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25" name="Ink 24">
                <a:extLst>
                  <a:ext uri="{FF2B5EF4-FFF2-40B4-BE49-F238E27FC236}">
                    <a16:creationId xmlns:a16="http://schemas.microsoft.com/office/drawing/2014/main" id="{CE3028DB-F434-E1E8-8FB6-063682983077}"/>
                  </a:ext>
                </a:extLst>
              </p14:cNvPr>
              <p14:cNvContentPartPr/>
              <p14:nvPr/>
            </p14:nvContentPartPr>
            <p14:xfrm>
              <a:off x="8506954" y="3308400"/>
              <a:ext cx="273960" cy="54000"/>
            </p14:xfrm>
          </p:contentPart>
        </mc:Choice>
        <mc:Fallback>
          <p:pic>
            <p:nvPicPr>
              <p:cNvPr id="25" name="Ink 24">
                <a:extLst>
                  <a:ext uri="{FF2B5EF4-FFF2-40B4-BE49-F238E27FC236}">
                    <a16:creationId xmlns:a16="http://schemas.microsoft.com/office/drawing/2014/main" id="{CE3028DB-F434-E1E8-8FB6-063682983077}"/>
                  </a:ext>
                </a:extLst>
              </p:cNvPr>
              <p:cNvPicPr/>
              <p:nvPr/>
            </p:nvPicPr>
            <p:blipFill>
              <a:blip r:embed="rId32"/>
              <a:stretch>
                <a:fillRect/>
              </a:stretch>
            </p:blipFill>
            <p:spPr>
              <a:xfrm>
                <a:off x="8498314" y="3299760"/>
                <a:ext cx="291600" cy="71640"/>
              </a:xfrm>
              <a:prstGeom prst="rect">
                <a:avLst/>
              </a:prstGeom>
            </p:spPr>
          </p:pic>
        </mc:Fallback>
      </mc:AlternateContent>
      <p:grpSp>
        <p:nvGrpSpPr>
          <p:cNvPr id="28" name="Group 27">
            <a:extLst>
              <a:ext uri="{FF2B5EF4-FFF2-40B4-BE49-F238E27FC236}">
                <a16:creationId xmlns:a16="http://schemas.microsoft.com/office/drawing/2014/main" id="{0EBE88BB-A352-72DC-0FCC-E14E7FAA502D}"/>
              </a:ext>
            </a:extLst>
          </p:cNvPr>
          <p:cNvGrpSpPr/>
          <p:nvPr/>
        </p:nvGrpSpPr>
        <p:grpSpPr>
          <a:xfrm>
            <a:off x="9049834" y="4369680"/>
            <a:ext cx="453240" cy="50400"/>
            <a:chOff x="9049834" y="4369680"/>
            <a:chExt cx="453240" cy="50400"/>
          </a:xfrm>
        </p:grpSpPr>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61807FBE-659E-B5AA-6A1B-84961A667516}"/>
                    </a:ext>
                  </a:extLst>
                </p14:cNvPr>
                <p14:cNvContentPartPr/>
                <p14:nvPr/>
              </p14:nvContentPartPr>
              <p14:xfrm>
                <a:off x="9101314" y="4405680"/>
                <a:ext cx="2520" cy="2520"/>
              </p14:xfrm>
            </p:contentPart>
          </mc:Choice>
          <mc:Fallback>
            <p:pic>
              <p:nvPicPr>
                <p:cNvPr id="26" name="Ink 25">
                  <a:extLst>
                    <a:ext uri="{FF2B5EF4-FFF2-40B4-BE49-F238E27FC236}">
                      <a16:creationId xmlns:a16="http://schemas.microsoft.com/office/drawing/2014/main" id="{61807FBE-659E-B5AA-6A1B-84961A667516}"/>
                    </a:ext>
                  </a:extLst>
                </p:cNvPr>
                <p:cNvPicPr/>
                <p:nvPr/>
              </p:nvPicPr>
              <p:blipFill>
                <a:blip r:embed="rId21"/>
                <a:stretch>
                  <a:fillRect/>
                </a:stretch>
              </p:blipFill>
              <p:spPr>
                <a:xfrm>
                  <a:off x="9092674" y="4397040"/>
                  <a:ext cx="2016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F4160D59-0792-A288-7D29-15747023611C}"/>
                    </a:ext>
                  </a:extLst>
                </p14:cNvPr>
                <p14:cNvContentPartPr/>
                <p14:nvPr/>
              </p14:nvContentPartPr>
              <p14:xfrm>
                <a:off x="9049834" y="4369680"/>
                <a:ext cx="453240" cy="50400"/>
              </p14:xfrm>
            </p:contentPart>
          </mc:Choice>
          <mc:Fallback>
            <p:pic>
              <p:nvPicPr>
                <p:cNvPr id="27" name="Ink 26">
                  <a:extLst>
                    <a:ext uri="{FF2B5EF4-FFF2-40B4-BE49-F238E27FC236}">
                      <a16:creationId xmlns:a16="http://schemas.microsoft.com/office/drawing/2014/main" id="{F4160D59-0792-A288-7D29-15747023611C}"/>
                    </a:ext>
                  </a:extLst>
                </p:cNvPr>
                <p:cNvPicPr/>
                <p:nvPr/>
              </p:nvPicPr>
              <p:blipFill>
                <a:blip r:embed="rId35"/>
                <a:stretch>
                  <a:fillRect/>
                </a:stretch>
              </p:blipFill>
              <p:spPr>
                <a:xfrm>
                  <a:off x="9040834" y="4361040"/>
                  <a:ext cx="470880" cy="68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9" name="Ink 28">
                <a:extLst>
                  <a:ext uri="{FF2B5EF4-FFF2-40B4-BE49-F238E27FC236}">
                    <a16:creationId xmlns:a16="http://schemas.microsoft.com/office/drawing/2014/main" id="{057316AD-1830-3784-A5D8-26D4196781AA}"/>
                  </a:ext>
                </a:extLst>
              </p14:cNvPr>
              <p14:cNvContentPartPr/>
              <p14:nvPr/>
            </p14:nvContentPartPr>
            <p14:xfrm>
              <a:off x="4137994" y="4683600"/>
              <a:ext cx="5400" cy="21600"/>
            </p14:xfrm>
          </p:contentPart>
        </mc:Choice>
        <mc:Fallback>
          <p:pic>
            <p:nvPicPr>
              <p:cNvPr id="29" name="Ink 28">
                <a:extLst>
                  <a:ext uri="{FF2B5EF4-FFF2-40B4-BE49-F238E27FC236}">
                    <a16:creationId xmlns:a16="http://schemas.microsoft.com/office/drawing/2014/main" id="{057316AD-1830-3784-A5D8-26D4196781AA}"/>
                  </a:ext>
                </a:extLst>
              </p:cNvPr>
              <p:cNvPicPr/>
              <p:nvPr/>
            </p:nvPicPr>
            <p:blipFill>
              <a:blip r:embed="rId37"/>
              <a:stretch>
                <a:fillRect/>
              </a:stretch>
            </p:blipFill>
            <p:spPr>
              <a:xfrm>
                <a:off x="4128994" y="4674600"/>
                <a:ext cx="230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Ink 29">
                <a:extLst>
                  <a:ext uri="{FF2B5EF4-FFF2-40B4-BE49-F238E27FC236}">
                    <a16:creationId xmlns:a16="http://schemas.microsoft.com/office/drawing/2014/main" id="{7826BE6D-314E-357D-AF1A-620B72642D7C}"/>
                  </a:ext>
                </a:extLst>
              </p14:cNvPr>
              <p14:cNvContentPartPr/>
              <p14:nvPr/>
            </p14:nvContentPartPr>
            <p14:xfrm>
              <a:off x="6772834" y="4655160"/>
              <a:ext cx="204120" cy="51480"/>
            </p14:xfrm>
          </p:contentPart>
        </mc:Choice>
        <mc:Fallback>
          <p:pic>
            <p:nvPicPr>
              <p:cNvPr id="30" name="Ink 29">
                <a:extLst>
                  <a:ext uri="{FF2B5EF4-FFF2-40B4-BE49-F238E27FC236}">
                    <a16:creationId xmlns:a16="http://schemas.microsoft.com/office/drawing/2014/main" id="{7826BE6D-314E-357D-AF1A-620B72642D7C}"/>
                  </a:ext>
                </a:extLst>
              </p:cNvPr>
              <p:cNvPicPr/>
              <p:nvPr/>
            </p:nvPicPr>
            <p:blipFill>
              <a:blip r:embed="rId39"/>
              <a:stretch>
                <a:fillRect/>
              </a:stretch>
            </p:blipFill>
            <p:spPr>
              <a:xfrm>
                <a:off x="6763834" y="4646160"/>
                <a:ext cx="221760" cy="69120"/>
              </a:xfrm>
              <a:prstGeom prst="rect">
                <a:avLst/>
              </a:prstGeom>
            </p:spPr>
          </p:pic>
        </mc:Fallback>
      </mc:AlternateContent>
      <p:grpSp>
        <p:nvGrpSpPr>
          <p:cNvPr id="37" name="Group 36">
            <a:extLst>
              <a:ext uri="{FF2B5EF4-FFF2-40B4-BE49-F238E27FC236}">
                <a16:creationId xmlns:a16="http://schemas.microsoft.com/office/drawing/2014/main" id="{6F05D3FA-05B0-E639-F008-C2970CCE63B4}"/>
              </a:ext>
            </a:extLst>
          </p:cNvPr>
          <p:cNvGrpSpPr/>
          <p:nvPr/>
        </p:nvGrpSpPr>
        <p:grpSpPr>
          <a:xfrm>
            <a:off x="8819434" y="4621680"/>
            <a:ext cx="528840" cy="63720"/>
            <a:chOff x="8819434" y="4621680"/>
            <a:chExt cx="528840" cy="63720"/>
          </a:xfrm>
        </p:grpSpPr>
        <mc:AlternateContent xmlns:mc="http://schemas.openxmlformats.org/markup-compatibility/2006">
          <mc:Choice xmlns:p14="http://schemas.microsoft.com/office/powerpoint/2010/main" Requires="p14">
            <p:contentPart p14:bwMode="auto" r:id="rId40">
              <p14:nvContentPartPr>
                <p14:cNvPr id="31" name="Ink 30">
                  <a:extLst>
                    <a:ext uri="{FF2B5EF4-FFF2-40B4-BE49-F238E27FC236}">
                      <a16:creationId xmlns:a16="http://schemas.microsoft.com/office/drawing/2014/main" id="{84E7EECC-9CF4-E5A3-24A8-249E367F1DEC}"/>
                    </a:ext>
                  </a:extLst>
                </p14:cNvPr>
                <p14:cNvContentPartPr/>
                <p14:nvPr/>
              </p14:nvContentPartPr>
              <p14:xfrm>
                <a:off x="8819434" y="4643640"/>
                <a:ext cx="1800" cy="3960"/>
              </p14:xfrm>
            </p:contentPart>
          </mc:Choice>
          <mc:Fallback>
            <p:pic>
              <p:nvPicPr>
                <p:cNvPr id="31" name="Ink 30">
                  <a:extLst>
                    <a:ext uri="{FF2B5EF4-FFF2-40B4-BE49-F238E27FC236}">
                      <a16:creationId xmlns:a16="http://schemas.microsoft.com/office/drawing/2014/main" id="{84E7EECC-9CF4-E5A3-24A8-249E367F1DEC}"/>
                    </a:ext>
                  </a:extLst>
                </p:cNvPr>
                <p:cNvPicPr/>
                <p:nvPr/>
              </p:nvPicPr>
              <p:blipFill>
                <a:blip r:embed="rId21"/>
                <a:stretch>
                  <a:fillRect/>
                </a:stretch>
              </p:blipFill>
              <p:spPr>
                <a:xfrm>
                  <a:off x="8810434" y="4634640"/>
                  <a:ext cx="194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32" name="Ink 31">
                  <a:extLst>
                    <a:ext uri="{FF2B5EF4-FFF2-40B4-BE49-F238E27FC236}">
                      <a16:creationId xmlns:a16="http://schemas.microsoft.com/office/drawing/2014/main" id="{0E364C78-E95A-7379-4F3D-6D086264A573}"/>
                    </a:ext>
                  </a:extLst>
                </p14:cNvPr>
                <p14:cNvContentPartPr/>
                <p14:nvPr/>
              </p14:nvContentPartPr>
              <p14:xfrm>
                <a:off x="8862994" y="4628160"/>
                <a:ext cx="65160" cy="7560"/>
              </p14:xfrm>
            </p:contentPart>
          </mc:Choice>
          <mc:Fallback>
            <p:pic>
              <p:nvPicPr>
                <p:cNvPr id="32" name="Ink 31">
                  <a:extLst>
                    <a:ext uri="{FF2B5EF4-FFF2-40B4-BE49-F238E27FC236}">
                      <a16:creationId xmlns:a16="http://schemas.microsoft.com/office/drawing/2014/main" id="{0E364C78-E95A-7379-4F3D-6D086264A573}"/>
                    </a:ext>
                  </a:extLst>
                </p:cNvPr>
                <p:cNvPicPr/>
                <p:nvPr/>
              </p:nvPicPr>
              <p:blipFill>
                <a:blip r:embed="rId42"/>
                <a:stretch>
                  <a:fillRect/>
                </a:stretch>
              </p:blipFill>
              <p:spPr>
                <a:xfrm>
                  <a:off x="8854354" y="4619520"/>
                  <a:ext cx="828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3" name="Ink 32">
                  <a:extLst>
                    <a:ext uri="{FF2B5EF4-FFF2-40B4-BE49-F238E27FC236}">
                      <a16:creationId xmlns:a16="http://schemas.microsoft.com/office/drawing/2014/main" id="{E2FE8BC8-243A-D5B8-0EC2-15732DD833EE}"/>
                    </a:ext>
                  </a:extLst>
                </p14:cNvPr>
                <p14:cNvContentPartPr/>
                <p14:nvPr/>
              </p14:nvContentPartPr>
              <p14:xfrm>
                <a:off x="9044434" y="4628880"/>
                <a:ext cx="51480" cy="23760"/>
              </p14:xfrm>
            </p:contentPart>
          </mc:Choice>
          <mc:Fallback>
            <p:pic>
              <p:nvPicPr>
                <p:cNvPr id="33" name="Ink 32">
                  <a:extLst>
                    <a:ext uri="{FF2B5EF4-FFF2-40B4-BE49-F238E27FC236}">
                      <a16:creationId xmlns:a16="http://schemas.microsoft.com/office/drawing/2014/main" id="{E2FE8BC8-243A-D5B8-0EC2-15732DD833EE}"/>
                    </a:ext>
                  </a:extLst>
                </p:cNvPr>
                <p:cNvPicPr/>
                <p:nvPr/>
              </p:nvPicPr>
              <p:blipFill>
                <a:blip r:embed="rId44"/>
                <a:stretch>
                  <a:fillRect/>
                </a:stretch>
              </p:blipFill>
              <p:spPr>
                <a:xfrm>
                  <a:off x="9035794" y="4620240"/>
                  <a:ext cx="691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4" name="Ink 33">
                  <a:extLst>
                    <a:ext uri="{FF2B5EF4-FFF2-40B4-BE49-F238E27FC236}">
                      <a16:creationId xmlns:a16="http://schemas.microsoft.com/office/drawing/2014/main" id="{B81C2627-68CE-2953-2511-27C45B94D4C2}"/>
                    </a:ext>
                  </a:extLst>
                </p14:cNvPr>
                <p14:cNvContentPartPr/>
                <p14:nvPr/>
              </p14:nvContentPartPr>
              <p14:xfrm>
                <a:off x="9150994" y="4630320"/>
                <a:ext cx="23760" cy="13680"/>
              </p14:xfrm>
            </p:contentPart>
          </mc:Choice>
          <mc:Fallback>
            <p:pic>
              <p:nvPicPr>
                <p:cNvPr id="34" name="Ink 33">
                  <a:extLst>
                    <a:ext uri="{FF2B5EF4-FFF2-40B4-BE49-F238E27FC236}">
                      <a16:creationId xmlns:a16="http://schemas.microsoft.com/office/drawing/2014/main" id="{B81C2627-68CE-2953-2511-27C45B94D4C2}"/>
                    </a:ext>
                  </a:extLst>
                </p:cNvPr>
                <p:cNvPicPr/>
                <p:nvPr/>
              </p:nvPicPr>
              <p:blipFill>
                <a:blip r:embed="rId46"/>
                <a:stretch>
                  <a:fillRect/>
                </a:stretch>
              </p:blipFill>
              <p:spPr>
                <a:xfrm>
                  <a:off x="9142354" y="4621680"/>
                  <a:ext cx="414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5" name="Ink 34">
                  <a:extLst>
                    <a:ext uri="{FF2B5EF4-FFF2-40B4-BE49-F238E27FC236}">
                      <a16:creationId xmlns:a16="http://schemas.microsoft.com/office/drawing/2014/main" id="{F61FAA63-AEA3-0C66-673A-CD98FB3A35AE}"/>
                    </a:ext>
                  </a:extLst>
                </p14:cNvPr>
                <p14:cNvContentPartPr/>
                <p14:nvPr/>
              </p14:nvContentPartPr>
              <p14:xfrm>
                <a:off x="9265474" y="4626000"/>
                <a:ext cx="82800" cy="16920"/>
              </p14:xfrm>
            </p:contentPart>
          </mc:Choice>
          <mc:Fallback>
            <p:pic>
              <p:nvPicPr>
                <p:cNvPr id="35" name="Ink 34">
                  <a:extLst>
                    <a:ext uri="{FF2B5EF4-FFF2-40B4-BE49-F238E27FC236}">
                      <a16:creationId xmlns:a16="http://schemas.microsoft.com/office/drawing/2014/main" id="{F61FAA63-AEA3-0C66-673A-CD98FB3A35AE}"/>
                    </a:ext>
                  </a:extLst>
                </p:cNvPr>
                <p:cNvPicPr/>
                <p:nvPr/>
              </p:nvPicPr>
              <p:blipFill>
                <a:blip r:embed="rId48"/>
                <a:stretch>
                  <a:fillRect/>
                </a:stretch>
              </p:blipFill>
              <p:spPr>
                <a:xfrm>
                  <a:off x="9256834" y="4617360"/>
                  <a:ext cx="100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6" name="Ink 35">
                  <a:extLst>
                    <a:ext uri="{FF2B5EF4-FFF2-40B4-BE49-F238E27FC236}">
                      <a16:creationId xmlns:a16="http://schemas.microsoft.com/office/drawing/2014/main" id="{81629CDE-0842-4C34-FC67-0C10E642BCAF}"/>
                    </a:ext>
                  </a:extLst>
                </p14:cNvPr>
                <p14:cNvContentPartPr/>
                <p14:nvPr/>
              </p14:nvContentPartPr>
              <p14:xfrm>
                <a:off x="8910154" y="4621680"/>
                <a:ext cx="394560" cy="63720"/>
              </p14:xfrm>
            </p:contentPart>
          </mc:Choice>
          <mc:Fallback>
            <p:pic>
              <p:nvPicPr>
                <p:cNvPr id="36" name="Ink 35">
                  <a:extLst>
                    <a:ext uri="{FF2B5EF4-FFF2-40B4-BE49-F238E27FC236}">
                      <a16:creationId xmlns:a16="http://schemas.microsoft.com/office/drawing/2014/main" id="{81629CDE-0842-4C34-FC67-0C10E642BCAF}"/>
                    </a:ext>
                  </a:extLst>
                </p:cNvPr>
                <p:cNvPicPr/>
                <p:nvPr/>
              </p:nvPicPr>
              <p:blipFill>
                <a:blip r:embed="rId50"/>
                <a:stretch>
                  <a:fillRect/>
                </a:stretch>
              </p:blipFill>
              <p:spPr>
                <a:xfrm>
                  <a:off x="8901154" y="4612680"/>
                  <a:ext cx="412200" cy="81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1">
            <p14:nvContentPartPr>
              <p14:cNvPr id="38" name="Ink 37">
                <a:extLst>
                  <a:ext uri="{FF2B5EF4-FFF2-40B4-BE49-F238E27FC236}">
                    <a16:creationId xmlns:a16="http://schemas.microsoft.com/office/drawing/2014/main" id="{538553BC-8365-9357-0EFF-021952D32D42}"/>
                  </a:ext>
                </a:extLst>
              </p14:cNvPr>
              <p14:cNvContentPartPr/>
              <p14:nvPr/>
            </p14:nvContentPartPr>
            <p14:xfrm>
              <a:off x="4100914" y="5263920"/>
              <a:ext cx="299160" cy="57960"/>
            </p14:xfrm>
          </p:contentPart>
        </mc:Choice>
        <mc:Fallback>
          <p:pic>
            <p:nvPicPr>
              <p:cNvPr id="38" name="Ink 37">
                <a:extLst>
                  <a:ext uri="{FF2B5EF4-FFF2-40B4-BE49-F238E27FC236}">
                    <a16:creationId xmlns:a16="http://schemas.microsoft.com/office/drawing/2014/main" id="{538553BC-8365-9357-0EFF-021952D32D42}"/>
                  </a:ext>
                </a:extLst>
              </p:cNvPr>
              <p:cNvPicPr/>
              <p:nvPr/>
            </p:nvPicPr>
            <p:blipFill>
              <a:blip r:embed="rId52"/>
              <a:stretch>
                <a:fillRect/>
              </a:stretch>
            </p:blipFill>
            <p:spPr>
              <a:xfrm>
                <a:off x="4091914" y="5254920"/>
                <a:ext cx="3168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9" name="Ink 38">
                <a:extLst>
                  <a:ext uri="{FF2B5EF4-FFF2-40B4-BE49-F238E27FC236}">
                    <a16:creationId xmlns:a16="http://schemas.microsoft.com/office/drawing/2014/main" id="{FC2A89E9-D8FB-1BE6-783C-D21DAA8DF20A}"/>
                  </a:ext>
                </a:extLst>
              </p14:cNvPr>
              <p14:cNvContentPartPr/>
              <p14:nvPr/>
            </p14:nvContentPartPr>
            <p14:xfrm>
              <a:off x="7741594" y="5589000"/>
              <a:ext cx="344520" cy="111600"/>
            </p14:xfrm>
          </p:contentPart>
        </mc:Choice>
        <mc:Fallback>
          <p:pic>
            <p:nvPicPr>
              <p:cNvPr id="39" name="Ink 38">
                <a:extLst>
                  <a:ext uri="{FF2B5EF4-FFF2-40B4-BE49-F238E27FC236}">
                    <a16:creationId xmlns:a16="http://schemas.microsoft.com/office/drawing/2014/main" id="{FC2A89E9-D8FB-1BE6-783C-D21DAA8DF20A}"/>
                  </a:ext>
                </a:extLst>
              </p:cNvPr>
              <p:cNvPicPr/>
              <p:nvPr/>
            </p:nvPicPr>
            <p:blipFill>
              <a:blip r:embed="rId54"/>
              <a:stretch>
                <a:fillRect/>
              </a:stretch>
            </p:blipFill>
            <p:spPr>
              <a:xfrm>
                <a:off x="7732954" y="5580000"/>
                <a:ext cx="36216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0" name="Ink 39">
                <a:extLst>
                  <a:ext uri="{FF2B5EF4-FFF2-40B4-BE49-F238E27FC236}">
                    <a16:creationId xmlns:a16="http://schemas.microsoft.com/office/drawing/2014/main" id="{4023AAF6-B762-ED53-B979-701B81820C17}"/>
                  </a:ext>
                </a:extLst>
              </p14:cNvPr>
              <p14:cNvContentPartPr/>
              <p14:nvPr/>
            </p14:nvContentPartPr>
            <p14:xfrm>
              <a:off x="8481754" y="5580720"/>
              <a:ext cx="15840" cy="360"/>
            </p14:xfrm>
          </p:contentPart>
        </mc:Choice>
        <mc:Fallback>
          <p:pic>
            <p:nvPicPr>
              <p:cNvPr id="40" name="Ink 39">
                <a:extLst>
                  <a:ext uri="{FF2B5EF4-FFF2-40B4-BE49-F238E27FC236}">
                    <a16:creationId xmlns:a16="http://schemas.microsoft.com/office/drawing/2014/main" id="{4023AAF6-B762-ED53-B979-701B81820C17}"/>
                  </a:ext>
                </a:extLst>
              </p:cNvPr>
              <p:cNvPicPr/>
              <p:nvPr/>
            </p:nvPicPr>
            <p:blipFill>
              <a:blip r:embed="rId56"/>
              <a:stretch>
                <a:fillRect/>
              </a:stretch>
            </p:blipFill>
            <p:spPr>
              <a:xfrm>
                <a:off x="8472754" y="5572080"/>
                <a:ext cx="33480" cy="18000"/>
              </a:xfrm>
              <a:prstGeom prst="rect">
                <a:avLst/>
              </a:prstGeom>
            </p:spPr>
          </p:pic>
        </mc:Fallback>
      </mc:AlternateContent>
      <p:grpSp>
        <p:nvGrpSpPr>
          <p:cNvPr id="52" name="Group 51">
            <a:extLst>
              <a:ext uri="{FF2B5EF4-FFF2-40B4-BE49-F238E27FC236}">
                <a16:creationId xmlns:a16="http://schemas.microsoft.com/office/drawing/2014/main" id="{D6889C65-7DCB-792A-8FC1-EAF6166DF670}"/>
              </a:ext>
            </a:extLst>
          </p:cNvPr>
          <p:cNvGrpSpPr/>
          <p:nvPr/>
        </p:nvGrpSpPr>
        <p:grpSpPr>
          <a:xfrm>
            <a:off x="8535754" y="5267520"/>
            <a:ext cx="985680" cy="501480"/>
            <a:chOff x="8535754" y="5267520"/>
            <a:chExt cx="985680" cy="501480"/>
          </a:xfrm>
        </p:grpSpPr>
        <mc:AlternateContent xmlns:mc="http://schemas.openxmlformats.org/markup-compatibility/2006">
          <mc:Choice xmlns:p14="http://schemas.microsoft.com/office/powerpoint/2010/main" Requires="p14">
            <p:contentPart p14:bwMode="auto" r:id="rId57">
              <p14:nvContentPartPr>
                <p14:cNvPr id="41" name="Ink 40">
                  <a:extLst>
                    <a:ext uri="{FF2B5EF4-FFF2-40B4-BE49-F238E27FC236}">
                      <a16:creationId xmlns:a16="http://schemas.microsoft.com/office/drawing/2014/main" id="{88E979C7-3F58-7598-CB93-814364A6101F}"/>
                    </a:ext>
                  </a:extLst>
                </p14:cNvPr>
                <p14:cNvContentPartPr/>
                <p14:nvPr/>
              </p14:nvContentPartPr>
              <p14:xfrm>
                <a:off x="8535754" y="5544720"/>
                <a:ext cx="47880" cy="9720"/>
              </p14:xfrm>
            </p:contentPart>
          </mc:Choice>
          <mc:Fallback>
            <p:pic>
              <p:nvPicPr>
                <p:cNvPr id="41" name="Ink 40">
                  <a:extLst>
                    <a:ext uri="{FF2B5EF4-FFF2-40B4-BE49-F238E27FC236}">
                      <a16:creationId xmlns:a16="http://schemas.microsoft.com/office/drawing/2014/main" id="{88E979C7-3F58-7598-CB93-814364A6101F}"/>
                    </a:ext>
                  </a:extLst>
                </p:cNvPr>
                <p:cNvPicPr/>
                <p:nvPr/>
              </p:nvPicPr>
              <p:blipFill>
                <a:blip r:embed="rId58"/>
                <a:stretch>
                  <a:fillRect/>
                </a:stretch>
              </p:blipFill>
              <p:spPr>
                <a:xfrm>
                  <a:off x="8526754" y="5536080"/>
                  <a:ext cx="655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2" name="Ink 41">
                  <a:extLst>
                    <a:ext uri="{FF2B5EF4-FFF2-40B4-BE49-F238E27FC236}">
                      <a16:creationId xmlns:a16="http://schemas.microsoft.com/office/drawing/2014/main" id="{A258592A-3ECC-0F46-9B67-D86EF273881B}"/>
                    </a:ext>
                  </a:extLst>
                </p14:cNvPr>
                <p14:cNvContentPartPr/>
                <p14:nvPr/>
              </p14:nvContentPartPr>
              <p14:xfrm>
                <a:off x="8676514" y="5538600"/>
                <a:ext cx="63000" cy="7560"/>
              </p14:xfrm>
            </p:contentPart>
          </mc:Choice>
          <mc:Fallback>
            <p:pic>
              <p:nvPicPr>
                <p:cNvPr id="42" name="Ink 41">
                  <a:extLst>
                    <a:ext uri="{FF2B5EF4-FFF2-40B4-BE49-F238E27FC236}">
                      <a16:creationId xmlns:a16="http://schemas.microsoft.com/office/drawing/2014/main" id="{A258592A-3ECC-0F46-9B67-D86EF273881B}"/>
                    </a:ext>
                  </a:extLst>
                </p:cNvPr>
                <p:cNvPicPr/>
                <p:nvPr/>
              </p:nvPicPr>
              <p:blipFill>
                <a:blip r:embed="rId60"/>
                <a:stretch>
                  <a:fillRect/>
                </a:stretch>
              </p:blipFill>
              <p:spPr>
                <a:xfrm>
                  <a:off x="8667514" y="5529960"/>
                  <a:ext cx="806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3" name="Ink 42">
                  <a:extLst>
                    <a:ext uri="{FF2B5EF4-FFF2-40B4-BE49-F238E27FC236}">
                      <a16:creationId xmlns:a16="http://schemas.microsoft.com/office/drawing/2014/main" id="{CB86616B-C602-EDDE-4A2A-D806E5147BD9}"/>
                    </a:ext>
                  </a:extLst>
                </p14:cNvPr>
                <p14:cNvContentPartPr/>
                <p14:nvPr/>
              </p14:nvContentPartPr>
              <p14:xfrm>
                <a:off x="8790274" y="5468760"/>
                <a:ext cx="14040" cy="40320"/>
              </p14:xfrm>
            </p:contentPart>
          </mc:Choice>
          <mc:Fallback>
            <p:pic>
              <p:nvPicPr>
                <p:cNvPr id="43" name="Ink 42">
                  <a:extLst>
                    <a:ext uri="{FF2B5EF4-FFF2-40B4-BE49-F238E27FC236}">
                      <a16:creationId xmlns:a16="http://schemas.microsoft.com/office/drawing/2014/main" id="{CB86616B-C602-EDDE-4A2A-D806E5147BD9}"/>
                    </a:ext>
                  </a:extLst>
                </p:cNvPr>
                <p:cNvPicPr/>
                <p:nvPr/>
              </p:nvPicPr>
              <p:blipFill>
                <a:blip r:embed="rId62"/>
                <a:stretch>
                  <a:fillRect/>
                </a:stretch>
              </p:blipFill>
              <p:spPr>
                <a:xfrm>
                  <a:off x="8781634" y="5460120"/>
                  <a:ext cx="316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4" name="Ink 43">
                  <a:extLst>
                    <a:ext uri="{FF2B5EF4-FFF2-40B4-BE49-F238E27FC236}">
                      <a16:creationId xmlns:a16="http://schemas.microsoft.com/office/drawing/2014/main" id="{22665B29-48E4-4B43-130D-CEE75753E076}"/>
                    </a:ext>
                  </a:extLst>
                </p14:cNvPr>
                <p14:cNvContentPartPr/>
                <p14:nvPr/>
              </p14:nvContentPartPr>
              <p14:xfrm>
                <a:off x="8869834" y="5368680"/>
                <a:ext cx="100800" cy="279720"/>
              </p14:xfrm>
            </p:contentPart>
          </mc:Choice>
          <mc:Fallback>
            <p:pic>
              <p:nvPicPr>
                <p:cNvPr id="44" name="Ink 43">
                  <a:extLst>
                    <a:ext uri="{FF2B5EF4-FFF2-40B4-BE49-F238E27FC236}">
                      <a16:creationId xmlns:a16="http://schemas.microsoft.com/office/drawing/2014/main" id="{22665B29-48E4-4B43-130D-CEE75753E076}"/>
                    </a:ext>
                  </a:extLst>
                </p:cNvPr>
                <p:cNvPicPr/>
                <p:nvPr/>
              </p:nvPicPr>
              <p:blipFill>
                <a:blip r:embed="rId64"/>
                <a:stretch>
                  <a:fillRect/>
                </a:stretch>
              </p:blipFill>
              <p:spPr>
                <a:xfrm>
                  <a:off x="8861194" y="5359680"/>
                  <a:ext cx="11844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5" name="Ink 44">
                  <a:extLst>
                    <a:ext uri="{FF2B5EF4-FFF2-40B4-BE49-F238E27FC236}">
                      <a16:creationId xmlns:a16="http://schemas.microsoft.com/office/drawing/2014/main" id="{0A8ABA9C-E9B3-3B09-2867-C7776281B7AB}"/>
                    </a:ext>
                  </a:extLst>
                </p14:cNvPr>
                <p14:cNvContentPartPr/>
                <p14:nvPr/>
              </p14:nvContentPartPr>
              <p14:xfrm>
                <a:off x="8988274" y="5287680"/>
                <a:ext cx="124560" cy="351000"/>
              </p14:xfrm>
            </p:contentPart>
          </mc:Choice>
          <mc:Fallback>
            <p:pic>
              <p:nvPicPr>
                <p:cNvPr id="45" name="Ink 44">
                  <a:extLst>
                    <a:ext uri="{FF2B5EF4-FFF2-40B4-BE49-F238E27FC236}">
                      <a16:creationId xmlns:a16="http://schemas.microsoft.com/office/drawing/2014/main" id="{0A8ABA9C-E9B3-3B09-2867-C7776281B7AB}"/>
                    </a:ext>
                  </a:extLst>
                </p:cNvPr>
                <p:cNvPicPr/>
                <p:nvPr/>
              </p:nvPicPr>
              <p:blipFill>
                <a:blip r:embed="rId66"/>
                <a:stretch>
                  <a:fillRect/>
                </a:stretch>
              </p:blipFill>
              <p:spPr>
                <a:xfrm>
                  <a:off x="8979634" y="5279040"/>
                  <a:ext cx="14220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6" name="Ink 45">
                  <a:extLst>
                    <a:ext uri="{FF2B5EF4-FFF2-40B4-BE49-F238E27FC236}">
                      <a16:creationId xmlns:a16="http://schemas.microsoft.com/office/drawing/2014/main" id="{3515DFD1-B8E9-30CB-321B-5DF86B2C319A}"/>
                    </a:ext>
                  </a:extLst>
                </p14:cNvPr>
                <p14:cNvContentPartPr/>
                <p14:nvPr/>
              </p14:nvContentPartPr>
              <p14:xfrm>
                <a:off x="9062794" y="5349240"/>
                <a:ext cx="182880" cy="419760"/>
              </p14:xfrm>
            </p:contentPart>
          </mc:Choice>
          <mc:Fallback>
            <p:pic>
              <p:nvPicPr>
                <p:cNvPr id="46" name="Ink 45">
                  <a:extLst>
                    <a:ext uri="{FF2B5EF4-FFF2-40B4-BE49-F238E27FC236}">
                      <a16:creationId xmlns:a16="http://schemas.microsoft.com/office/drawing/2014/main" id="{3515DFD1-B8E9-30CB-321B-5DF86B2C319A}"/>
                    </a:ext>
                  </a:extLst>
                </p:cNvPr>
                <p:cNvPicPr/>
                <p:nvPr/>
              </p:nvPicPr>
              <p:blipFill>
                <a:blip r:embed="rId68"/>
                <a:stretch>
                  <a:fillRect/>
                </a:stretch>
              </p:blipFill>
              <p:spPr>
                <a:xfrm>
                  <a:off x="9054154" y="5340240"/>
                  <a:ext cx="20052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7" name="Ink 46">
                  <a:extLst>
                    <a:ext uri="{FF2B5EF4-FFF2-40B4-BE49-F238E27FC236}">
                      <a16:creationId xmlns:a16="http://schemas.microsoft.com/office/drawing/2014/main" id="{396B4D13-590D-5469-C5E5-AF9E90AF2DA2}"/>
                    </a:ext>
                  </a:extLst>
                </p14:cNvPr>
                <p14:cNvContentPartPr/>
                <p14:nvPr/>
              </p14:nvContentPartPr>
              <p14:xfrm>
                <a:off x="9124714" y="5267520"/>
                <a:ext cx="241560" cy="501480"/>
              </p14:xfrm>
            </p:contentPart>
          </mc:Choice>
          <mc:Fallback>
            <p:pic>
              <p:nvPicPr>
                <p:cNvPr id="47" name="Ink 46">
                  <a:extLst>
                    <a:ext uri="{FF2B5EF4-FFF2-40B4-BE49-F238E27FC236}">
                      <a16:creationId xmlns:a16="http://schemas.microsoft.com/office/drawing/2014/main" id="{396B4D13-590D-5469-C5E5-AF9E90AF2DA2}"/>
                    </a:ext>
                  </a:extLst>
                </p:cNvPr>
                <p:cNvPicPr/>
                <p:nvPr/>
              </p:nvPicPr>
              <p:blipFill>
                <a:blip r:embed="rId70"/>
                <a:stretch>
                  <a:fillRect/>
                </a:stretch>
              </p:blipFill>
              <p:spPr>
                <a:xfrm>
                  <a:off x="9116074" y="5258520"/>
                  <a:ext cx="259200" cy="5191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8" name="Ink 47">
                  <a:extLst>
                    <a:ext uri="{FF2B5EF4-FFF2-40B4-BE49-F238E27FC236}">
                      <a16:creationId xmlns:a16="http://schemas.microsoft.com/office/drawing/2014/main" id="{8BB3FA9A-BB2F-336B-3DD6-AC8367A0509E}"/>
                    </a:ext>
                  </a:extLst>
                </p14:cNvPr>
                <p14:cNvContentPartPr/>
                <p14:nvPr/>
              </p14:nvContentPartPr>
              <p14:xfrm>
                <a:off x="9509554" y="5287680"/>
                <a:ext cx="11880" cy="3240"/>
              </p14:xfrm>
            </p:contentPart>
          </mc:Choice>
          <mc:Fallback>
            <p:pic>
              <p:nvPicPr>
                <p:cNvPr id="48" name="Ink 47">
                  <a:extLst>
                    <a:ext uri="{FF2B5EF4-FFF2-40B4-BE49-F238E27FC236}">
                      <a16:creationId xmlns:a16="http://schemas.microsoft.com/office/drawing/2014/main" id="{8BB3FA9A-BB2F-336B-3DD6-AC8367A0509E}"/>
                    </a:ext>
                  </a:extLst>
                </p:cNvPr>
                <p:cNvPicPr/>
                <p:nvPr/>
              </p:nvPicPr>
              <p:blipFill>
                <a:blip r:embed="rId72"/>
                <a:stretch>
                  <a:fillRect/>
                </a:stretch>
              </p:blipFill>
              <p:spPr>
                <a:xfrm>
                  <a:off x="9500914" y="5279040"/>
                  <a:ext cx="295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0" name="Ink 49">
                  <a:extLst>
                    <a:ext uri="{FF2B5EF4-FFF2-40B4-BE49-F238E27FC236}">
                      <a16:creationId xmlns:a16="http://schemas.microsoft.com/office/drawing/2014/main" id="{DACDBA32-22E7-C5D0-3917-DCF45586B0EA}"/>
                    </a:ext>
                  </a:extLst>
                </p14:cNvPr>
                <p14:cNvContentPartPr/>
                <p14:nvPr/>
              </p14:nvContentPartPr>
              <p14:xfrm>
                <a:off x="9297514" y="5478120"/>
                <a:ext cx="12240" cy="12240"/>
              </p14:xfrm>
            </p:contentPart>
          </mc:Choice>
          <mc:Fallback>
            <p:pic>
              <p:nvPicPr>
                <p:cNvPr id="50" name="Ink 49">
                  <a:extLst>
                    <a:ext uri="{FF2B5EF4-FFF2-40B4-BE49-F238E27FC236}">
                      <a16:creationId xmlns:a16="http://schemas.microsoft.com/office/drawing/2014/main" id="{DACDBA32-22E7-C5D0-3917-DCF45586B0EA}"/>
                    </a:ext>
                  </a:extLst>
                </p:cNvPr>
                <p:cNvPicPr/>
                <p:nvPr/>
              </p:nvPicPr>
              <p:blipFill>
                <a:blip r:embed="rId74"/>
                <a:stretch>
                  <a:fillRect/>
                </a:stretch>
              </p:blipFill>
              <p:spPr>
                <a:xfrm>
                  <a:off x="9288514" y="5469480"/>
                  <a:ext cx="298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1" name="Ink 50">
                  <a:extLst>
                    <a:ext uri="{FF2B5EF4-FFF2-40B4-BE49-F238E27FC236}">
                      <a16:creationId xmlns:a16="http://schemas.microsoft.com/office/drawing/2014/main" id="{2B335086-330F-6F43-6DFC-E6A86E9057D0}"/>
                    </a:ext>
                  </a:extLst>
                </p14:cNvPr>
                <p14:cNvContentPartPr/>
                <p14:nvPr/>
              </p14:nvContentPartPr>
              <p14:xfrm>
                <a:off x="9303994" y="5500800"/>
                <a:ext cx="360" cy="3960"/>
              </p14:xfrm>
            </p:contentPart>
          </mc:Choice>
          <mc:Fallback>
            <p:pic>
              <p:nvPicPr>
                <p:cNvPr id="51" name="Ink 50">
                  <a:extLst>
                    <a:ext uri="{FF2B5EF4-FFF2-40B4-BE49-F238E27FC236}">
                      <a16:creationId xmlns:a16="http://schemas.microsoft.com/office/drawing/2014/main" id="{2B335086-330F-6F43-6DFC-E6A86E9057D0}"/>
                    </a:ext>
                  </a:extLst>
                </p:cNvPr>
                <p:cNvPicPr/>
                <p:nvPr/>
              </p:nvPicPr>
              <p:blipFill>
                <a:blip r:embed="rId21"/>
                <a:stretch>
                  <a:fillRect/>
                </a:stretch>
              </p:blipFill>
              <p:spPr>
                <a:xfrm>
                  <a:off x="9295354" y="5492160"/>
                  <a:ext cx="18000" cy="21600"/>
                </a:xfrm>
                <a:prstGeom prst="rect">
                  <a:avLst/>
                </a:prstGeom>
              </p:spPr>
            </p:pic>
          </mc:Fallback>
        </mc:AlternateContent>
      </p:grpSp>
    </p:spTree>
    <p:extLst>
      <p:ext uri="{BB962C8B-B14F-4D97-AF65-F5344CB8AC3E}">
        <p14:creationId xmlns:p14="http://schemas.microsoft.com/office/powerpoint/2010/main" val="4021902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99798" y="812994"/>
            <a:ext cx="10086390" cy="4981316"/>
          </a:xfrm>
        </p:spPr>
        <p:txBody>
          <a:bodyPr vert="horz" lIns="91440" tIns="45720" rIns="91440" bIns="45720" rtlCol="0" anchor="t">
            <a:noAutofit/>
          </a:bodyPr>
          <a:lstStyle/>
          <a:p>
            <a:pPr marL="457200" indent="-457200">
              <a:buFont typeface="+mj-lt"/>
              <a:buAutoNum type="arabicPeriod" startAt="7"/>
            </a:pPr>
            <a:r>
              <a:rPr lang="en-US" sz="2000" b="1" i="0" dirty="0">
                <a:solidFill>
                  <a:schemeClr val="accent1"/>
                </a:solidFill>
                <a:effectLst/>
                <a:latin typeface="Söhne"/>
              </a:rPr>
              <a:t>Images and Graphics</a:t>
            </a:r>
            <a:r>
              <a:rPr lang="en-US" sz="2000" b="1" i="0" dirty="0">
                <a:effectLst/>
                <a:latin typeface="Söhne"/>
              </a:rPr>
              <a:t>: Images and graphics in digital systems are represented using binary valued quantities. Each pixel in an image is represented by binary values to determine its color or intensity.</a:t>
            </a:r>
          </a:p>
          <a:p>
            <a:pPr marL="457200" indent="-457200" algn="l">
              <a:buFont typeface="+mj-lt"/>
              <a:buAutoNum type="arabicPeriod" startAt="7"/>
            </a:pPr>
            <a:r>
              <a:rPr lang="en-US" sz="2000" b="1" i="0" dirty="0">
                <a:solidFill>
                  <a:schemeClr val="accent1"/>
                </a:solidFill>
                <a:effectLst/>
                <a:latin typeface="Söhne"/>
              </a:rPr>
              <a:t>Binary Operations</a:t>
            </a:r>
            <a:r>
              <a:rPr lang="en-US" sz="2000" b="1" i="0" dirty="0">
                <a:effectLst/>
                <a:latin typeface="Söhne"/>
              </a:rPr>
              <a:t>: Binary operations, such as addition, subtraction, multiplication, and division, can be performed on binary valued quantities using specific rules. These operations follow the same principles as decimal arithmetic, but with the limited set of digits (0 and 1) in the binary system.</a:t>
            </a:r>
          </a:p>
          <a:p>
            <a:pPr marL="457200" indent="-457200" algn="l">
              <a:buFont typeface="+mj-lt"/>
              <a:buAutoNum type="arabicPeriod" startAt="7"/>
            </a:pPr>
            <a:r>
              <a:rPr lang="en-US" sz="2000" b="1" i="0" dirty="0">
                <a:solidFill>
                  <a:schemeClr val="accent1"/>
                </a:solidFill>
                <a:effectLst/>
                <a:latin typeface="Söhne"/>
              </a:rPr>
              <a:t>Binary Logic</a:t>
            </a:r>
            <a:r>
              <a:rPr lang="en-US" sz="2000" b="1" i="0" dirty="0">
                <a:effectLst/>
                <a:latin typeface="Söhne"/>
              </a:rPr>
              <a:t>: Binary valued quantities are closely related to Boolean logic, which deals with logical operations involving True and False values (represented as 1 and 0 in the binary system). Boolean logic forms the foundation for designing digital circuits and logical operations in computer programming.</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23732" y="136525"/>
            <a:ext cx="8742782" cy="461665"/>
          </a:xfrm>
          <a:prstGeom prst="rect">
            <a:avLst/>
          </a:prstGeom>
          <a:noFill/>
        </p:spPr>
        <p:txBody>
          <a:bodyPr wrap="square">
            <a:spAutoFit/>
          </a:bodyPr>
          <a:lstStyle/>
          <a:p>
            <a:pPr algn="ctr"/>
            <a:r>
              <a:rPr lang="en-US" sz="2400" b="1" i="0" dirty="0">
                <a:solidFill>
                  <a:schemeClr val="accent1"/>
                </a:solidFill>
                <a:effectLst/>
                <a:latin typeface="Söhne"/>
              </a:rPr>
              <a:t>Binary Valued Quantities</a:t>
            </a:r>
          </a:p>
        </p:txBody>
      </p:sp>
    </p:spTree>
    <p:extLst>
      <p:ext uri="{BB962C8B-B14F-4D97-AF65-F5344CB8AC3E}">
        <p14:creationId xmlns:p14="http://schemas.microsoft.com/office/powerpoint/2010/main" val="60035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99798" y="812994"/>
            <a:ext cx="10086390" cy="4981316"/>
          </a:xfrm>
        </p:spPr>
        <p:txBody>
          <a:bodyPr vert="horz" lIns="91440" tIns="45720" rIns="91440" bIns="45720" rtlCol="0" anchor="t">
            <a:noAutofit/>
          </a:bodyPr>
          <a:lstStyle/>
          <a:p>
            <a:pPr marL="457200" indent="-457200">
              <a:buFont typeface="+mj-lt"/>
              <a:buAutoNum type="arabicPeriod"/>
            </a:pPr>
            <a:r>
              <a:rPr lang="en-US" sz="2000" b="1" i="0" dirty="0">
                <a:solidFill>
                  <a:schemeClr val="accent1"/>
                </a:solidFill>
                <a:effectLst/>
                <a:latin typeface="Söhne"/>
              </a:rPr>
              <a:t>Definition</a:t>
            </a:r>
            <a:r>
              <a:rPr lang="en-US" sz="2000" b="1" i="0" dirty="0">
                <a:effectLst/>
                <a:latin typeface="Söhne"/>
              </a:rPr>
              <a:t>: A logical function, also known as a Boolean function, is a mathematical function that takes one or more binary-valued inputs and produces a binary-valued output. It operates on the principles of Boolean logic, which deals with binary values (True/False or 1/0) and logical operations.</a:t>
            </a:r>
          </a:p>
          <a:p>
            <a:pPr marL="457200" indent="-457200">
              <a:buFont typeface="+mj-lt"/>
              <a:buAutoNum type="arabicPeriod"/>
            </a:pPr>
            <a:r>
              <a:rPr lang="en-US" sz="2000" b="1" i="0" dirty="0">
                <a:solidFill>
                  <a:schemeClr val="accent1"/>
                </a:solidFill>
                <a:effectLst/>
                <a:latin typeface="Söhne"/>
              </a:rPr>
              <a:t>Input and Output</a:t>
            </a:r>
            <a:r>
              <a:rPr lang="en-US" sz="2000" b="1" i="0" dirty="0">
                <a:effectLst/>
                <a:latin typeface="Söhne"/>
              </a:rPr>
              <a:t>: Logical functions receive inputs in the form of binary values (0s and 1s) and produce an output based on these inputs. The output of a logical function is determined by its specific logic or truth table, which defines the relationship between the inputs and the output.</a:t>
            </a:r>
          </a:p>
          <a:p>
            <a:pPr marL="457200" indent="-457200">
              <a:buFont typeface="+mj-lt"/>
              <a:buAutoNum type="arabicPeriod"/>
            </a:pPr>
            <a:r>
              <a:rPr lang="en-US" sz="2000" b="1" i="0" dirty="0">
                <a:solidFill>
                  <a:schemeClr val="accent1"/>
                </a:solidFill>
                <a:effectLst/>
                <a:latin typeface="Söhne"/>
              </a:rPr>
              <a:t>Logical Operators</a:t>
            </a:r>
            <a:r>
              <a:rPr lang="en-US" sz="2000" b="1" i="0" dirty="0">
                <a:effectLst/>
                <a:latin typeface="Söhne"/>
              </a:rPr>
              <a:t>: Logical functions involve the use of logical operators, such as AND, OR, XOR, and NOT, to perform operations on the input values. These operators combine or manipulate the input values to determine the output of the logical function.</a:t>
            </a:r>
          </a:p>
          <a:p>
            <a:pPr marL="457200" indent="-457200">
              <a:buFont typeface="+mj-lt"/>
              <a:buAutoNum type="arabicPeriod"/>
            </a:pPr>
            <a:r>
              <a:rPr lang="en-US" sz="2000" b="1" i="0" dirty="0">
                <a:solidFill>
                  <a:schemeClr val="accent1"/>
                </a:solidFill>
                <a:effectLst/>
                <a:latin typeface="Söhne"/>
              </a:rPr>
              <a:t>Truth Tables</a:t>
            </a:r>
            <a:r>
              <a:rPr lang="en-US" sz="2000" b="1" i="0" dirty="0">
                <a:effectLst/>
                <a:latin typeface="Söhne"/>
              </a:rPr>
              <a:t>: Truth tables are used to represent the output of a logical function for all possible input combinations. They display the inputs and their corresponding output values, providing a comprehensive view of the logic and behavior of the function.</a:t>
            </a:r>
          </a:p>
          <a:p>
            <a:pPr marL="457200" indent="-457200">
              <a:buFont typeface="+mj-lt"/>
              <a:buAutoNum type="arabicPeriod" startAt="7"/>
            </a:pPr>
            <a:endParaRPr lang="en-US" sz="2000" b="1" i="0" dirty="0">
              <a:effectLst/>
              <a:latin typeface="Söhne"/>
            </a:endParaRP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23732" y="136525"/>
            <a:ext cx="8742782" cy="461665"/>
          </a:xfrm>
          <a:prstGeom prst="rect">
            <a:avLst/>
          </a:prstGeom>
          <a:noFill/>
        </p:spPr>
        <p:txBody>
          <a:bodyPr wrap="square">
            <a:spAutoFit/>
          </a:bodyPr>
          <a:lstStyle/>
          <a:p>
            <a:pPr algn="ctr"/>
            <a:r>
              <a:rPr lang="en-US" sz="2400" b="1" i="0" dirty="0">
                <a:solidFill>
                  <a:schemeClr val="accent1"/>
                </a:solidFill>
                <a:effectLst/>
                <a:latin typeface="Söhne"/>
              </a:rPr>
              <a:t>Logical functions</a:t>
            </a:r>
          </a:p>
        </p:txBody>
      </p:sp>
      <p:grpSp>
        <p:nvGrpSpPr>
          <p:cNvPr id="8" name="Group 7">
            <a:extLst>
              <a:ext uri="{FF2B5EF4-FFF2-40B4-BE49-F238E27FC236}">
                <a16:creationId xmlns:a16="http://schemas.microsoft.com/office/drawing/2014/main" id="{21793C66-B748-11BB-794F-8FBE4D43D070}"/>
              </a:ext>
            </a:extLst>
          </p:cNvPr>
          <p:cNvGrpSpPr/>
          <p:nvPr/>
        </p:nvGrpSpPr>
        <p:grpSpPr>
          <a:xfrm>
            <a:off x="4394674" y="473040"/>
            <a:ext cx="2267640" cy="212400"/>
            <a:chOff x="4394674" y="473040"/>
            <a:chExt cx="2267640" cy="21240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103191A-C17E-349E-4D74-AFB8A3B52ED8}"/>
                    </a:ext>
                  </a:extLst>
                </p14:cNvPr>
                <p14:cNvContentPartPr/>
                <p14:nvPr/>
              </p14:nvContentPartPr>
              <p14:xfrm>
                <a:off x="4394674" y="473040"/>
                <a:ext cx="2267640" cy="199080"/>
              </p14:xfrm>
            </p:contentPart>
          </mc:Choice>
          <mc:Fallback>
            <p:pic>
              <p:nvPicPr>
                <p:cNvPr id="2" name="Ink 1">
                  <a:extLst>
                    <a:ext uri="{FF2B5EF4-FFF2-40B4-BE49-F238E27FC236}">
                      <a16:creationId xmlns:a16="http://schemas.microsoft.com/office/drawing/2014/main" id="{2103191A-C17E-349E-4D74-AFB8A3B52ED8}"/>
                    </a:ext>
                  </a:extLst>
                </p:cNvPr>
                <p:cNvPicPr/>
                <p:nvPr/>
              </p:nvPicPr>
              <p:blipFill>
                <a:blip r:embed="rId3"/>
                <a:stretch>
                  <a:fillRect/>
                </a:stretch>
              </p:blipFill>
              <p:spPr>
                <a:xfrm>
                  <a:off x="4385674" y="464040"/>
                  <a:ext cx="22852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CAF4BEF6-6D9C-009F-3637-04DBF2A7CFC2}"/>
                    </a:ext>
                  </a:extLst>
                </p14:cNvPr>
                <p14:cNvContentPartPr/>
                <p14:nvPr/>
              </p14:nvContentPartPr>
              <p14:xfrm>
                <a:off x="5482234" y="534240"/>
                <a:ext cx="1176480" cy="151200"/>
              </p14:xfrm>
            </p:contentPart>
          </mc:Choice>
          <mc:Fallback>
            <p:pic>
              <p:nvPicPr>
                <p:cNvPr id="7" name="Ink 6">
                  <a:extLst>
                    <a:ext uri="{FF2B5EF4-FFF2-40B4-BE49-F238E27FC236}">
                      <a16:creationId xmlns:a16="http://schemas.microsoft.com/office/drawing/2014/main" id="{CAF4BEF6-6D9C-009F-3637-04DBF2A7CFC2}"/>
                    </a:ext>
                  </a:extLst>
                </p:cNvPr>
                <p:cNvPicPr/>
                <p:nvPr/>
              </p:nvPicPr>
              <p:blipFill>
                <a:blip r:embed="rId5"/>
                <a:stretch>
                  <a:fillRect/>
                </a:stretch>
              </p:blipFill>
              <p:spPr>
                <a:xfrm>
                  <a:off x="5473594" y="525600"/>
                  <a:ext cx="1194120" cy="16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DB087ECF-B53F-7C20-5837-E7288E45E797}"/>
                  </a:ext>
                </a:extLst>
              </p14:cNvPr>
              <p14:cNvContentPartPr/>
              <p14:nvPr/>
            </p14:nvContentPartPr>
            <p14:xfrm>
              <a:off x="6175594" y="1405440"/>
              <a:ext cx="360" cy="5400"/>
            </p14:xfrm>
          </p:contentPart>
        </mc:Choice>
        <mc:Fallback>
          <p:pic>
            <p:nvPicPr>
              <p:cNvPr id="9" name="Ink 8">
                <a:extLst>
                  <a:ext uri="{FF2B5EF4-FFF2-40B4-BE49-F238E27FC236}">
                    <a16:creationId xmlns:a16="http://schemas.microsoft.com/office/drawing/2014/main" id="{DB087ECF-B53F-7C20-5837-E7288E45E797}"/>
                  </a:ext>
                </a:extLst>
              </p:cNvPr>
              <p:cNvPicPr/>
              <p:nvPr/>
            </p:nvPicPr>
            <p:blipFill>
              <a:blip r:embed="rId7"/>
              <a:stretch>
                <a:fillRect/>
              </a:stretch>
            </p:blipFill>
            <p:spPr>
              <a:xfrm>
                <a:off x="6166954" y="1396800"/>
                <a:ext cx="18000" cy="23040"/>
              </a:xfrm>
              <a:prstGeom prst="rect">
                <a:avLst/>
              </a:prstGeom>
            </p:spPr>
          </p:pic>
        </mc:Fallback>
      </mc:AlternateContent>
    </p:spTree>
    <p:extLst>
      <p:ext uri="{BB962C8B-B14F-4D97-AF65-F5344CB8AC3E}">
        <p14:creationId xmlns:p14="http://schemas.microsoft.com/office/powerpoint/2010/main" val="371538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99798" y="812994"/>
            <a:ext cx="10086390" cy="4981316"/>
          </a:xfrm>
        </p:spPr>
        <p:txBody>
          <a:bodyPr vert="horz" lIns="91440" tIns="45720" rIns="91440" bIns="45720" rtlCol="0" anchor="t">
            <a:noAutofit/>
          </a:bodyPr>
          <a:lstStyle/>
          <a:p>
            <a:pPr marL="457200" indent="-457200">
              <a:buFont typeface="+mj-lt"/>
              <a:buAutoNum type="arabicPeriod" startAt="5"/>
            </a:pPr>
            <a:r>
              <a:rPr lang="en-US" sz="2000" b="1" i="0" dirty="0">
                <a:solidFill>
                  <a:schemeClr val="accent1"/>
                </a:solidFill>
                <a:effectLst/>
                <a:latin typeface="Söhne"/>
              </a:rPr>
              <a:t>Examples of Logical Functions</a:t>
            </a:r>
            <a:r>
              <a:rPr lang="en-US" sz="2000" b="1" i="0" dirty="0">
                <a:effectLst/>
                <a:latin typeface="Söhne"/>
              </a:rPr>
              <a:t>: Some common logical functions include:</a:t>
            </a:r>
          </a:p>
          <a:p>
            <a:pPr marL="457200" indent="-457200">
              <a:buFont typeface="+mj-lt"/>
              <a:buAutoNum type="arabicPeriod" startAt="5"/>
            </a:pPr>
            <a:endParaRPr lang="en-US" sz="2000" b="1" i="0" dirty="0">
              <a:effectLst/>
              <a:latin typeface="Söhne"/>
            </a:endParaRPr>
          </a:p>
          <a:p>
            <a:pPr marL="742950" lvl="1" indent="-285750">
              <a:buFont typeface="Arial" panose="020B0604020202020204" pitchFamily="34" charset="0"/>
              <a:buChar char="•"/>
            </a:pPr>
            <a:r>
              <a:rPr lang="en-US" sz="1600" b="1" i="0" dirty="0">
                <a:solidFill>
                  <a:schemeClr val="accent1"/>
                </a:solidFill>
                <a:effectLst/>
                <a:latin typeface="Söhne"/>
              </a:rPr>
              <a:t>AND</a:t>
            </a:r>
            <a:r>
              <a:rPr lang="en-US" sz="1600" b="1" i="0" dirty="0">
                <a:effectLst/>
                <a:latin typeface="Söhne"/>
              </a:rPr>
              <a:t> function: It returns True (1) only if all the inputs are True (1).</a:t>
            </a:r>
          </a:p>
          <a:p>
            <a:pPr marL="742950" lvl="1" indent="-285750">
              <a:buFont typeface="Arial" panose="020B0604020202020204" pitchFamily="34" charset="0"/>
              <a:buChar char="•"/>
            </a:pPr>
            <a:r>
              <a:rPr lang="en-US" sz="1600" b="1" i="0" dirty="0">
                <a:solidFill>
                  <a:schemeClr val="accent1"/>
                </a:solidFill>
                <a:effectLst/>
                <a:latin typeface="Söhne"/>
              </a:rPr>
              <a:t>OR</a:t>
            </a:r>
            <a:r>
              <a:rPr lang="en-US" sz="1600" b="1" i="0" dirty="0">
                <a:effectLst/>
                <a:latin typeface="Söhne"/>
              </a:rPr>
              <a:t> function: It returns True (1) if at least one input is True (1).</a:t>
            </a:r>
          </a:p>
          <a:p>
            <a:pPr marL="742950" lvl="1" indent="-285750">
              <a:buFont typeface="Arial" panose="020B0604020202020204" pitchFamily="34" charset="0"/>
              <a:buChar char="•"/>
            </a:pPr>
            <a:r>
              <a:rPr lang="en-US" sz="1600" b="1" i="0" dirty="0">
                <a:solidFill>
                  <a:schemeClr val="accent1"/>
                </a:solidFill>
                <a:effectLst/>
                <a:latin typeface="Söhne"/>
              </a:rPr>
              <a:t>XOR</a:t>
            </a:r>
            <a:r>
              <a:rPr lang="en-US" sz="1600" b="1" i="0" dirty="0">
                <a:effectLst/>
                <a:latin typeface="Söhne"/>
              </a:rPr>
              <a:t> function: It returns True (1) if the number of True (1) inputs is odd; otherwise, it returns False (0).</a:t>
            </a:r>
          </a:p>
          <a:p>
            <a:pPr marL="742950" lvl="1" indent="-285750">
              <a:buFont typeface="Arial" panose="020B0604020202020204" pitchFamily="34" charset="0"/>
              <a:buChar char="•"/>
            </a:pPr>
            <a:r>
              <a:rPr lang="en-US" sz="1600" b="1" i="0" dirty="0">
                <a:solidFill>
                  <a:schemeClr val="accent1"/>
                </a:solidFill>
                <a:effectLst/>
                <a:latin typeface="Söhne"/>
              </a:rPr>
              <a:t>NOT</a:t>
            </a:r>
            <a:r>
              <a:rPr lang="en-US" sz="1600" b="1" i="0" dirty="0">
                <a:effectLst/>
                <a:latin typeface="Söhne"/>
              </a:rPr>
              <a:t> function: It negates the input value. If the input is True (1), it returns False (0), and vice versa.</a:t>
            </a:r>
          </a:p>
          <a:p>
            <a:pPr marL="457200" indent="-457200">
              <a:buFont typeface="+mj-lt"/>
              <a:buAutoNum type="arabicPeriod" startAt="5"/>
            </a:pPr>
            <a:r>
              <a:rPr lang="en-US" sz="2000" b="1" i="0" dirty="0">
                <a:solidFill>
                  <a:schemeClr val="accent1"/>
                </a:solidFill>
                <a:effectLst/>
                <a:latin typeface="Söhne"/>
              </a:rPr>
              <a:t>Applications</a:t>
            </a:r>
            <a:r>
              <a:rPr lang="en-US" sz="2000" b="1" i="0" dirty="0">
                <a:effectLst/>
                <a:latin typeface="Söhne"/>
              </a:rPr>
              <a:t>: Logical functions are fundamental in designing digital circuits, programming, and problem-solving. They play a crucial role in decision-making, conditional statements, and logical operations. Logical functions form the basis for designing and analyzing logical circuits, computer algorithms, and software applications.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23732" y="136525"/>
            <a:ext cx="8742782" cy="461665"/>
          </a:xfrm>
          <a:prstGeom prst="rect">
            <a:avLst/>
          </a:prstGeom>
          <a:noFill/>
        </p:spPr>
        <p:txBody>
          <a:bodyPr wrap="square">
            <a:spAutoFit/>
          </a:bodyPr>
          <a:lstStyle/>
          <a:p>
            <a:pPr algn="ctr"/>
            <a:r>
              <a:rPr lang="en-US" sz="2400" b="1" i="0" dirty="0">
                <a:solidFill>
                  <a:schemeClr val="accent1"/>
                </a:solidFill>
                <a:effectLst/>
                <a:latin typeface="Söhne"/>
              </a:rPr>
              <a:t>Logical functions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5149D3B-32EE-7FBA-55E4-2292BA2016F7}"/>
                  </a:ext>
                </a:extLst>
              </p14:cNvPr>
              <p14:cNvContentPartPr/>
              <p14:nvPr/>
            </p14:nvContentPartPr>
            <p14:xfrm>
              <a:off x="4084714" y="1828800"/>
              <a:ext cx="360" cy="360"/>
            </p14:xfrm>
          </p:contentPart>
        </mc:Choice>
        <mc:Fallback>
          <p:pic>
            <p:nvPicPr>
              <p:cNvPr id="2" name="Ink 1">
                <a:extLst>
                  <a:ext uri="{FF2B5EF4-FFF2-40B4-BE49-F238E27FC236}">
                    <a16:creationId xmlns:a16="http://schemas.microsoft.com/office/drawing/2014/main" id="{75149D3B-32EE-7FBA-55E4-2292BA2016F7}"/>
                  </a:ext>
                </a:extLst>
              </p:cNvPr>
              <p:cNvPicPr/>
              <p:nvPr/>
            </p:nvPicPr>
            <p:blipFill>
              <a:blip r:embed="rId3"/>
              <a:stretch>
                <a:fillRect/>
              </a:stretch>
            </p:blipFill>
            <p:spPr>
              <a:xfrm>
                <a:off x="4076074" y="18198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66F7EB03-A4DD-B408-8A8A-0E5B75F2FB75}"/>
                  </a:ext>
                </a:extLst>
              </p14:cNvPr>
              <p14:cNvContentPartPr/>
              <p14:nvPr/>
            </p14:nvContentPartPr>
            <p14:xfrm>
              <a:off x="3845674" y="1817640"/>
              <a:ext cx="127800" cy="37440"/>
            </p14:xfrm>
          </p:contentPart>
        </mc:Choice>
        <mc:Fallback>
          <p:pic>
            <p:nvPicPr>
              <p:cNvPr id="7" name="Ink 6">
                <a:extLst>
                  <a:ext uri="{FF2B5EF4-FFF2-40B4-BE49-F238E27FC236}">
                    <a16:creationId xmlns:a16="http://schemas.microsoft.com/office/drawing/2014/main" id="{66F7EB03-A4DD-B408-8A8A-0E5B75F2FB75}"/>
                  </a:ext>
                </a:extLst>
              </p:cNvPr>
              <p:cNvPicPr/>
              <p:nvPr/>
            </p:nvPicPr>
            <p:blipFill>
              <a:blip r:embed="rId5"/>
              <a:stretch>
                <a:fillRect/>
              </a:stretch>
            </p:blipFill>
            <p:spPr>
              <a:xfrm>
                <a:off x="3836674" y="1809000"/>
                <a:ext cx="145440" cy="55080"/>
              </a:xfrm>
              <a:prstGeom prst="rect">
                <a:avLst/>
              </a:prstGeom>
            </p:spPr>
          </p:pic>
        </mc:Fallback>
      </mc:AlternateContent>
      <p:grpSp>
        <p:nvGrpSpPr>
          <p:cNvPr id="11" name="Group 10">
            <a:extLst>
              <a:ext uri="{FF2B5EF4-FFF2-40B4-BE49-F238E27FC236}">
                <a16:creationId xmlns:a16="http://schemas.microsoft.com/office/drawing/2014/main" id="{E59B0D1C-DF9C-21B5-8EAB-905BEC4C0636}"/>
              </a:ext>
            </a:extLst>
          </p:cNvPr>
          <p:cNvGrpSpPr/>
          <p:nvPr/>
        </p:nvGrpSpPr>
        <p:grpSpPr>
          <a:xfrm>
            <a:off x="4924594" y="1785960"/>
            <a:ext cx="1949760" cy="106200"/>
            <a:chOff x="4924594" y="1785960"/>
            <a:chExt cx="1949760" cy="106200"/>
          </a:xfrm>
        </p:grpSpPr>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209DF3EC-3123-1EB3-C7BC-C7DF69327C38}"/>
                    </a:ext>
                  </a:extLst>
                </p14:cNvPr>
                <p14:cNvContentPartPr/>
                <p14:nvPr/>
              </p14:nvContentPartPr>
              <p14:xfrm>
                <a:off x="5607874" y="1791720"/>
                <a:ext cx="195120" cy="43920"/>
              </p14:xfrm>
            </p:contentPart>
          </mc:Choice>
          <mc:Fallback>
            <p:pic>
              <p:nvPicPr>
                <p:cNvPr id="8" name="Ink 7">
                  <a:extLst>
                    <a:ext uri="{FF2B5EF4-FFF2-40B4-BE49-F238E27FC236}">
                      <a16:creationId xmlns:a16="http://schemas.microsoft.com/office/drawing/2014/main" id="{209DF3EC-3123-1EB3-C7BC-C7DF69327C38}"/>
                    </a:ext>
                  </a:extLst>
                </p:cNvPr>
                <p:cNvPicPr/>
                <p:nvPr/>
              </p:nvPicPr>
              <p:blipFill>
                <a:blip r:embed="rId7"/>
                <a:stretch>
                  <a:fillRect/>
                </a:stretch>
              </p:blipFill>
              <p:spPr>
                <a:xfrm>
                  <a:off x="5598874" y="1783080"/>
                  <a:ext cx="21276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75316D7D-F5B6-0EA4-D8BC-48A16AB84105}"/>
                    </a:ext>
                  </a:extLst>
                </p14:cNvPr>
                <p14:cNvContentPartPr/>
                <p14:nvPr/>
              </p14:nvContentPartPr>
              <p14:xfrm>
                <a:off x="4924594" y="1886040"/>
                <a:ext cx="1080" cy="6120"/>
              </p14:xfrm>
            </p:contentPart>
          </mc:Choice>
          <mc:Fallback>
            <p:pic>
              <p:nvPicPr>
                <p:cNvPr id="9" name="Ink 8">
                  <a:extLst>
                    <a:ext uri="{FF2B5EF4-FFF2-40B4-BE49-F238E27FC236}">
                      <a16:creationId xmlns:a16="http://schemas.microsoft.com/office/drawing/2014/main" id="{75316D7D-F5B6-0EA4-D8BC-48A16AB84105}"/>
                    </a:ext>
                  </a:extLst>
                </p:cNvPr>
                <p:cNvPicPr/>
                <p:nvPr/>
              </p:nvPicPr>
              <p:blipFill>
                <a:blip r:embed="rId3"/>
                <a:stretch>
                  <a:fillRect/>
                </a:stretch>
              </p:blipFill>
              <p:spPr>
                <a:xfrm>
                  <a:off x="4915954" y="1877400"/>
                  <a:ext cx="187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322DD4D8-E137-8DAD-DBB6-B04072058C0F}"/>
                    </a:ext>
                  </a:extLst>
                </p14:cNvPr>
                <p14:cNvContentPartPr/>
                <p14:nvPr/>
              </p14:nvContentPartPr>
              <p14:xfrm>
                <a:off x="4927474" y="1785960"/>
                <a:ext cx="1946880" cy="101880"/>
              </p14:xfrm>
            </p:contentPart>
          </mc:Choice>
          <mc:Fallback>
            <p:pic>
              <p:nvPicPr>
                <p:cNvPr id="10" name="Ink 9">
                  <a:extLst>
                    <a:ext uri="{FF2B5EF4-FFF2-40B4-BE49-F238E27FC236}">
                      <a16:creationId xmlns:a16="http://schemas.microsoft.com/office/drawing/2014/main" id="{322DD4D8-E137-8DAD-DBB6-B04072058C0F}"/>
                    </a:ext>
                  </a:extLst>
                </p:cNvPr>
                <p:cNvPicPr/>
                <p:nvPr/>
              </p:nvPicPr>
              <p:blipFill>
                <a:blip r:embed="rId10"/>
                <a:stretch>
                  <a:fillRect/>
                </a:stretch>
              </p:blipFill>
              <p:spPr>
                <a:xfrm>
                  <a:off x="4918834" y="1777320"/>
                  <a:ext cx="1964520" cy="119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12" name="Ink 11">
                <a:extLst>
                  <a:ext uri="{FF2B5EF4-FFF2-40B4-BE49-F238E27FC236}">
                    <a16:creationId xmlns:a16="http://schemas.microsoft.com/office/drawing/2014/main" id="{B1DBE532-F63E-9CAF-1D2E-4996A02A2FF6}"/>
                  </a:ext>
                </a:extLst>
              </p14:cNvPr>
              <p14:cNvContentPartPr/>
              <p14:nvPr/>
            </p14:nvContentPartPr>
            <p14:xfrm>
              <a:off x="3689434" y="2135880"/>
              <a:ext cx="599040" cy="66240"/>
            </p14:xfrm>
          </p:contentPart>
        </mc:Choice>
        <mc:Fallback>
          <p:pic>
            <p:nvPicPr>
              <p:cNvPr id="12" name="Ink 11">
                <a:extLst>
                  <a:ext uri="{FF2B5EF4-FFF2-40B4-BE49-F238E27FC236}">
                    <a16:creationId xmlns:a16="http://schemas.microsoft.com/office/drawing/2014/main" id="{B1DBE532-F63E-9CAF-1D2E-4996A02A2FF6}"/>
                  </a:ext>
                </a:extLst>
              </p:cNvPr>
              <p:cNvPicPr/>
              <p:nvPr/>
            </p:nvPicPr>
            <p:blipFill>
              <a:blip r:embed="rId12"/>
              <a:stretch>
                <a:fillRect/>
              </a:stretch>
            </p:blipFill>
            <p:spPr>
              <a:xfrm>
                <a:off x="3680794" y="2127240"/>
                <a:ext cx="6166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052D983E-47D5-C7BB-633F-CDC37C20CF4B}"/>
                  </a:ext>
                </a:extLst>
              </p14:cNvPr>
              <p14:cNvContentPartPr/>
              <p14:nvPr/>
            </p14:nvContentPartPr>
            <p14:xfrm>
              <a:off x="1915714" y="2035080"/>
              <a:ext cx="120600" cy="78840"/>
            </p14:xfrm>
          </p:contentPart>
        </mc:Choice>
        <mc:Fallback>
          <p:pic>
            <p:nvPicPr>
              <p:cNvPr id="13" name="Ink 12">
                <a:extLst>
                  <a:ext uri="{FF2B5EF4-FFF2-40B4-BE49-F238E27FC236}">
                    <a16:creationId xmlns:a16="http://schemas.microsoft.com/office/drawing/2014/main" id="{052D983E-47D5-C7BB-633F-CDC37C20CF4B}"/>
                  </a:ext>
                </a:extLst>
              </p:cNvPr>
              <p:cNvPicPr/>
              <p:nvPr/>
            </p:nvPicPr>
            <p:blipFill>
              <a:blip r:embed="rId14"/>
              <a:stretch>
                <a:fillRect/>
              </a:stretch>
            </p:blipFill>
            <p:spPr>
              <a:xfrm>
                <a:off x="1907074" y="2026440"/>
                <a:ext cx="13824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05E60C08-5A3C-732E-55C5-8823C6D916EA}"/>
                  </a:ext>
                </a:extLst>
              </p14:cNvPr>
              <p14:cNvContentPartPr/>
              <p14:nvPr/>
            </p14:nvContentPartPr>
            <p14:xfrm>
              <a:off x="1635274" y="2408040"/>
              <a:ext cx="449280" cy="58680"/>
            </p14:xfrm>
          </p:contentPart>
        </mc:Choice>
        <mc:Fallback>
          <p:pic>
            <p:nvPicPr>
              <p:cNvPr id="14" name="Ink 13">
                <a:extLst>
                  <a:ext uri="{FF2B5EF4-FFF2-40B4-BE49-F238E27FC236}">
                    <a16:creationId xmlns:a16="http://schemas.microsoft.com/office/drawing/2014/main" id="{05E60C08-5A3C-732E-55C5-8823C6D916EA}"/>
                  </a:ext>
                </a:extLst>
              </p:cNvPr>
              <p:cNvPicPr/>
              <p:nvPr/>
            </p:nvPicPr>
            <p:blipFill>
              <a:blip r:embed="rId16"/>
              <a:stretch>
                <a:fillRect/>
              </a:stretch>
            </p:blipFill>
            <p:spPr>
              <a:xfrm>
                <a:off x="1626274" y="2399400"/>
                <a:ext cx="46692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4D705A46-D30F-5069-0A7F-A5A46FF2D519}"/>
                  </a:ext>
                </a:extLst>
              </p14:cNvPr>
              <p14:cNvContentPartPr/>
              <p14:nvPr/>
            </p14:nvContentPartPr>
            <p14:xfrm>
              <a:off x="5533354" y="2405520"/>
              <a:ext cx="946080" cy="84960"/>
            </p14:xfrm>
          </p:contentPart>
        </mc:Choice>
        <mc:Fallback>
          <p:pic>
            <p:nvPicPr>
              <p:cNvPr id="15" name="Ink 14">
                <a:extLst>
                  <a:ext uri="{FF2B5EF4-FFF2-40B4-BE49-F238E27FC236}">
                    <a16:creationId xmlns:a16="http://schemas.microsoft.com/office/drawing/2014/main" id="{4D705A46-D30F-5069-0A7F-A5A46FF2D519}"/>
                  </a:ext>
                </a:extLst>
              </p:cNvPr>
              <p:cNvPicPr/>
              <p:nvPr/>
            </p:nvPicPr>
            <p:blipFill>
              <a:blip r:embed="rId18"/>
              <a:stretch>
                <a:fillRect/>
              </a:stretch>
            </p:blipFill>
            <p:spPr>
              <a:xfrm>
                <a:off x="5524714" y="2396880"/>
                <a:ext cx="96372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46BC9105-E8D7-B7AA-5CAA-E8316886C6A1}"/>
                  </a:ext>
                </a:extLst>
              </p14:cNvPr>
              <p14:cNvContentPartPr/>
              <p14:nvPr/>
            </p14:nvContentPartPr>
            <p14:xfrm>
              <a:off x="6973354" y="2278080"/>
              <a:ext cx="531720" cy="60120"/>
            </p14:xfrm>
          </p:contentPart>
        </mc:Choice>
        <mc:Fallback>
          <p:pic>
            <p:nvPicPr>
              <p:cNvPr id="16" name="Ink 15">
                <a:extLst>
                  <a:ext uri="{FF2B5EF4-FFF2-40B4-BE49-F238E27FC236}">
                    <a16:creationId xmlns:a16="http://schemas.microsoft.com/office/drawing/2014/main" id="{46BC9105-E8D7-B7AA-5CAA-E8316886C6A1}"/>
                  </a:ext>
                </a:extLst>
              </p:cNvPr>
              <p:cNvPicPr/>
              <p:nvPr/>
            </p:nvPicPr>
            <p:blipFill>
              <a:blip r:embed="rId20"/>
              <a:stretch>
                <a:fillRect/>
              </a:stretch>
            </p:blipFill>
            <p:spPr>
              <a:xfrm>
                <a:off x="6964354" y="2269080"/>
                <a:ext cx="5493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1F76CB42-8579-2C0B-B1B5-C880EF3BED68}"/>
                  </a:ext>
                </a:extLst>
              </p14:cNvPr>
              <p14:cNvContentPartPr/>
              <p14:nvPr/>
            </p14:nvContentPartPr>
            <p14:xfrm>
              <a:off x="2006074" y="2396880"/>
              <a:ext cx="30240" cy="38520"/>
            </p14:xfrm>
          </p:contentPart>
        </mc:Choice>
        <mc:Fallback>
          <p:pic>
            <p:nvPicPr>
              <p:cNvPr id="17" name="Ink 16">
                <a:extLst>
                  <a:ext uri="{FF2B5EF4-FFF2-40B4-BE49-F238E27FC236}">
                    <a16:creationId xmlns:a16="http://schemas.microsoft.com/office/drawing/2014/main" id="{1F76CB42-8579-2C0B-B1B5-C880EF3BED68}"/>
                  </a:ext>
                </a:extLst>
              </p:cNvPr>
              <p:cNvPicPr/>
              <p:nvPr/>
            </p:nvPicPr>
            <p:blipFill>
              <a:blip r:embed="rId22"/>
              <a:stretch>
                <a:fillRect/>
              </a:stretch>
            </p:blipFill>
            <p:spPr>
              <a:xfrm>
                <a:off x="1997434" y="2388240"/>
                <a:ext cx="47880" cy="56160"/>
              </a:xfrm>
              <a:prstGeom prst="rect">
                <a:avLst/>
              </a:prstGeom>
            </p:spPr>
          </p:pic>
        </mc:Fallback>
      </mc:AlternateContent>
      <p:grpSp>
        <p:nvGrpSpPr>
          <p:cNvPr id="20" name="Group 19">
            <a:extLst>
              <a:ext uri="{FF2B5EF4-FFF2-40B4-BE49-F238E27FC236}">
                <a16:creationId xmlns:a16="http://schemas.microsoft.com/office/drawing/2014/main" id="{40CCB1BB-3260-9690-E44F-C646EB61DC11}"/>
              </a:ext>
            </a:extLst>
          </p:cNvPr>
          <p:cNvGrpSpPr/>
          <p:nvPr/>
        </p:nvGrpSpPr>
        <p:grpSpPr>
          <a:xfrm>
            <a:off x="1513594" y="2703600"/>
            <a:ext cx="622080" cy="110520"/>
            <a:chOff x="1513594" y="2703600"/>
            <a:chExt cx="622080" cy="11052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097D5487-C415-CC5E-3C8E-C5C6FAFB5AD5}"/>
                    </a:ext>
                  </a:extLst>
                </p14:cNvPr>
                <p14:cNvContentPartPr/>
                <p14:nvPr/>
              </p14:nvContentPartPr>
              <p14:xfrm>
                <a:off x="1529434" y="2703600"/>
                <a:ext cx="5400" cy="16920"/>
              </p14:xfrm>
            </p:contentPart>
          </mc:Choice>
          <mc:Fallback>
            <p:pic>
              <p:nvPicPr>
                <p:cNvPr id="18" name="Ink 17">
                  <a:extLst>
                    <a:ext uri="{FF2B5EF4-FFF2-40B4-BE49-F238E27FC236}">
                      <a16:creationId xmlns:a16="http://schemas.microsoft.com/office/drawing/2014/main" id="{097D5487-C415-CC5E-3C8E-C5C6FAFB5AD5}"/>
                    </a:ext>
                  </a:extLst>
                </p:cNvPr>
                <p:cNvPicPr/>
                <p:nvPr/>
              </p:nvPicPr>
              <p:blipFill>
                <a:blip r:embed="rId24"/>
                <a:stretch>
                  <a:fillRect/>
                </a:stretch>
              </p:blipFill>
              <p:spPr>
                <a:xfrm>
                  <a:off x="1520434" y="2694600"/>
                  <a:ext cx="230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A589610B-45BC-2F39-93E9-FF1D75201ACB}"/>
                    </a:ext>
                  </a:extLst>
                </p14:cNvPr>
                <p14:cNvContentPartPr/>
                <p14:nvPr/>
              </p14:nvContentPartPr>
              <p14:xfrm>
                <a:off x="1513594" y="2762280"/>
                <a:ext cx="622080" cy="51840"/>
              </p14:xfrm>
            </p:contentPart>
          </mc:Choice>
          <mc:Fallback>
            <p:pic>
              <p:nvPicPr>
                <p:cNvPr id="19" name="Ink 18">
                  <a:extLst>
                    <a:ext uri="{FF2B5EF4-FFF2-40B4-BE49-F238E27FC236}">
                      <a16:creationId xmlns:a16="http://schemas.microsoft.com/office/drawing/2014/main" id="{A589610B-45BC-2F39-93E9-FF1D75201ACB}"/>
                    </a:ext>
                  </a:extLst>
                </p:cNvPr>
                <p:cNvPicPr/>
                <p:nvPr/>
              </p:nvPicPr>
              <p:blipFill>
                <a:blip r:embed="rId26"/>
                <a:stretch>
                  <a:fillRect/>
                </a:stretch>
              </p:blipFill>
              <p:spPr>
                <a:xfrm>
                  <a:off x="1504594" y="2753640"/>
                  <a:ext cx="639720" cy="69480"/>
                </a:xfrm>
                <a:prstGeom prst="rect">
                  <a:avLst/>
                </a:prstGeom>
              </p:spPr>
            </p:pic>
          </mc:Fallback>
        </mc:AlternateContent>
      </p:grpSp>
    </p:spTree>
    <p:extLst>
      <p:ext uri="{BB962C8B-B14F-4D97-AF65-F5344CB8AC3E}">
        <p14:creationId xmlns:p14="http://schemas.microsoft.com/office/powerpoint/2010/main" val="705530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6">
            <a:extLst>
              <a:ext uri="{FF2B5EF4-FFF2-40B4-BE49-F238E27FC236}">
                <a16:creationId xmlns:a16="http://schemas.microsoft.com/office/drawing/2014/main" id="{E8B788A4-AAF0-D214-8365-7D94229826F1}"/>
              </a:ext>
            </a:extLst>
          </p:cNvPr>
          <p:cNvGraphicFramePr>
            <a:graphicFrameLocks noGrp="1"/>
          </p:cNvGraphicFramePr>
          <p:nvPr>
            <p:ph idx="1"/>
            <p:extLst>
              <p:ext uri="{D42A27DB-BD31-4B8C-83A1-F6EECF244321}">
                <p14:modId xmlns:p14="http://schemas.microsoft.com/office/powerpoint/2010/main" val="2668661423"/>
              </p:ext>
            </p:extLst>
          </p:nvPr>
        </p:nvGraphicFramePr>
        <p:xfrm>
          <a:off x="1427827" y="2537182"/>
          <a:ext cx="7566640" cy="2194560"/>
        </p:xfrm>
        <a:graphic>
          <a:graphicData uri="http://schemas.openxmlformats.org/drawingml/2006/table">
            <a:tbl>
              <a:tblPr firstRow="1" bandRow="1">
                <a:tableStyleId>{5C22544A-7EE6-4342-B048-85BDC9FD1C3A}</a:tableStyleId>
              </a:tblPr>
              <a:tblGrid>
                <a:gridCol w="1891660">
                  <a:extLst>
                    <a:ext uri="{9D8B030D-6E8A-4147-A177-3AD203B41FA5}">
                      <a16:colId xmlns:a16="http://schemas.microsoft.com/office/drawing/2014/main" val="1981970869"/>
                    </a:ext>
                  </a:extLst>
                </a:gridCol>
                <a:gridCol w="1891660">
                  <a:extLst>
                    <a:ext uri="{9D8B030D-6E8A-4147-A177-3AD203B41FA5}">
                      <a16:colId xmlns:a16="http://schemas.microsoft.com/office/drawing/2014/main" val="1900457794"/>
                    </a:ext>
                  </a:extLst>
                </a:gridCol>
                <a:gridCol w="1891660">
                  <a:extLst>
                    <a:ext uri="{9D8B030D-6E8A-4147-A177-3AD203B41FA5}">
                      <a16:colId xmlns:a16="http://schemas.microsoft.com/office/drawing/2014/main" val="3241153316"/>
                    </a:ext>
                  </a:extLst>
                </a:gridCol>
                <a:gridCol w="1891660">
                  <a:extLst>
                    <a:ext uri="{9D8B030D-6E8A-4147-A177-3AD203B41FA5}">
                      <a16:colId xmlns:a16="http://schemas.microsoft.com/office/drawing/2014/main" val="821149275"/>
                    </a:ext>
                  </a:extLst>
                </a:gridCol>
              </a:tblGrid>
              <a:tr h="307527">
                <a:tc>
                  <a:txBody>
                    <a:bodyPr/>
                    <a:lstStyle/>
                    <a:p>
                      <a:pPr fontAlgn="b"/>
                      <a:r>
                        <a:rPr lang="en-IN" b="1" dirty="0">
                          <a:effectLst/>
                        </a:rPr>
                        <a:t>Input A</a:t>
                      </a:r>
                    </a:p>
                  </a:txBody>
                  <a:tcPr anchor="b"/>
                </a:tc>
                <a:tc>
                  <a:txBody>
                    <a:bodyPr/>
                    <a:lstStyle/>
                    <a:p>
                      <a:pPr fontAlgn="b"/>
                      <a:r>
                        <a:rPr lang="en-IN" b="1">
                          <a:effectLst/>
                        </a:rPr>
                        <a:t>Input B</a:t>
                      </a:r>
                    </a:p>
                  </a:txBody>
                  <a:tcPr anchor="b"/>
                </a:tc>
                <a:tc>
                  <a:txBody>
                    <a:bodyPr/>
                    <a:lstStyle/>
                    <a:p>
                      <a:pPr fontAlgn="b"/>
                      <a:r>
                        <a:rPr lang="en-IN" b="1" dirty="0">
                          <a:effectLst/>
                        </a:rPr>
                        <a:t>...</a:t>
                      </a:r>
                    </a:p>
                  </a:txBody>
                  <a:tcPr anchor="b"/>
                </a:tc>
                <a:tc>
                  <a:txBody>
                    <a:bodyPr/>
                    <a:lstStyle/>
                    <a:p>
                      <a:pPr fontAlgn="b"/>
                      <a:r>
                        <a:rPr lang="en-IN" b="1" dirty="0">
                          <a:effectLst/>
                        </a:rPr>
                        <a:t>Output</a:t>
                      </a:r>
                    </a:p>
                  </a:txBody>
                  <a:tcPr anchor="b"/>
                </a:tc>
                <a:extLst>
                  <a:ext uri="{0D108BD9-81ED-4DB2-BD59-A6C34878D82A}">
                    <a16:rowId xmlns:a16="http://schemas.microsoft.com/office/drawing/2014/main" val="3198426939"/>
                  </a:ext>
                </a:extLst>
              </a:tr>
              <a:tr h="307527">
                <a:tc>
                  <a:txBody>
                    <a:bodyPr/>
                    <a:lstStyle/>
                    <a:p>
                      <a:pPr fontAlgn="base"/>
                      <a:r>
                        <a:rPr lang="en-IN" dirty="0">
                          <a:effectLst/>
                        </a:rPr>
                        <a:t>0</a:t>
                      </a:r>
                    </a:p>
                  </a:txBody>
                  <a:tcPr anchor="ctr"/>
                </a:tc>
                <a:tc>
                  <a:txBody>
                    <a:bodyPr/>
                    <a:lstStyle/>
                    <a:p>
                      <a:pPr fontAlgn="base"/>
                      <a:r>
                        <a:rPr lang="en-IN">
                          <a:effectLst/>
                        </a:rPr>
                        <a:t>0</a:t>
                      </a:r>
                    </a:p>
                  </a:txBody>
                  <a:tcPr anchor="ctr"/>
                </a:tc>
                <a:tc>
                  <a:txBody>
                    <a:bodyPr/>
                    <a:lstStyle/>
                    <a:p>
                      <a:pPr fontAlgn="base"/>
                      <a:r>
                        <a:rPr lang="en-IN">
                          <a:effectLst/>
                        </a:rPr>
                        <a:t>...</a:t>
                      </a:r>
                    </a:p>
                  </a:txBody>
                  <a:tcPr anchor="ctr"/>
                </a:tc>
                <a:tc>
                  <a:txBody>
                    <a:bodyPr/>
                    <a:lstStyle/>
                    <a:p>
                      <a:pPr fontAlgn="base"/>
                      <a:r>
                        <a:rPr lang="en-IN" dirty="0">
                          <a:effectLst/>
                        </a:rPr>
                        <a:t>0/1</a:t>
                      </a:r>
                    </a:p>
                  </a:txBody>
                  <a:tcPr anchor="ctr"/>
                </a:tc>
                <a:extLst>
                  <a:ext uri="{0D108BD9-81ED-4DB2-BD59-A6C34878D82A}">
                    <a16:rowId xmlns:a16="http://schemas.microsoft.com/office/drawing/2014/main" val="3589670183"/>
                  </a:ext>
                </a:extLst>
              </a:tr>
              <a:tr h="307527">
                <a:tc>
                  <a:txBody>
                    <a:bodyPr/>
                    <a:lstStyle/>
                    <a:p>
                      <a:pPr fontAlgn="base"/>
                      <a:r>
                        <a:rPr lang="en-IN">
                          <a:effectLst/>
                        </a:rPr>
                        <a:t>0</a:t>
                      </a:r>
                    </a:p>
                  </a:txBody>
                  <a:tcPr anchor="ctr"/>
                </a:tc>
                <a:tc>
                  <a:txBody>
                    <a:bodyPr/>
                    <a:lstStyle/>
                    <a:p>
                      <a:pPr fontAlgn="base"/>
                      <a:r>
                        <a:rPr lang="en-IN" dirty="0">
                          <a:effectLst/>
                        </a:rPr>
                        <a:t>1</a:t>
                      </a:r>
                    </a:p>
                  </a:txBody>
                  <a:tcPr anchor="ctr"/>
                </a:tc>
                <a:tc>
                  <a:txBody>
                    <a:bodyPr/>
                    <a:lstStyle/>
                    <a:p>
                      <a:pPr fontAlgn="base"/>
                      <a:r>
                        <a:rPr lang="en-IN">
                          <a:effectLst/>
                        </a:rPr>
                        <a:t>...</a:t>
                      </a:r>
                    </a:p>
                  </a:txBody>
                  <a:tcPr anchor="ctr"/>
                </a:tc>
                <a:tc>
                  <a:txBody>
                    <a:bodyPr/>
                    <a:lstStyle/>
                    <a:p>
                      <a:pPr fontAlgn="base"/>
                      <a:r>
                        <a:rPr lang="en-IN">
                          <a:effectLst/>
                        </a:rPr>
                        <a:t>0/1</a:t>
                      </a:r>
                    </a:p>
                  </a:txBody>
                  <a:tcPr anchor="ctr"/>
                </a:tc>
                <a:extLst>
                  <a:ext uri="{0D108BD9-81ED-4DB2-BD59-A6C34878D82A}">
                    <a16:rowId xmlns:a16="http://schemas.microsoft.com/office/drawing/2014/main" val="990698217"/>
                  </a:ext>
                </a:extLst>
              </a:tr>
              <a:tr h="307527">
                <a:tc>
                  <a:txBody>
                    <a:bodyPr/>
                    <a:lstStyle/>
                    <a:p>
                      <a:pPr fontAlgn="base"/>
                      <a:r>
                        <a:rPr lang="en-IN">
                          <a:effectLst/>
                        </a:rPr>
                        <a:t>1</a:t>
                      </a:r>
                    </a:p>
                  </a:txBody>
                  <a:tcPr anchor="ctr"/>
                </a:tc>
                <a:tc>
                  <a:txBody>
                    <a:bodyPr/>
                    <a:lstStyle/>
                    <a:p>
                      <a:pPr fontAlgn="base"/>
                      <a:r>
                        <a:rPr lang="en-IN">
                          <a:effectLst/>
                        </a:rPr>
                        <a:t>0</a:t>
                      </a:r>
                    </a:p>
                  </a:txBody>
                  <a:tcPr anchor="ctr"/>
                </a:tc>
                <a:tc>
                  <a:txBody>
                    <a:bodyPr/>
                    <a:lstStyle/>
                    <a:p>
                      <a:pPr fontAlgn="base"/>
                      <a:r>
                        <a:rPr lang="en-IN">
                          <a:effectLst/>
                        </a:rPr>
                        <a:t>...</a:t>
                      </a:r>
                    </a:p>
                  </a:txBody>
                  <a:tcPr anchor="ctr"/>
                </a:tc>
                <a:tc>
                  <a:txBody>
                    <a:bodyPr/>
                    <a:lstStyle/>
                    <a:p>
                      <a:pPr fontAlgn="base"/>
                      <a:r>
                        <a:rPr lang="en-IN">
                          <a:effectLst/>
                        </a:rPr>
                        <a:t>0/1</a:t>
                      </a:r>
                    </a:p>
                  </a:txBody>
                  <a:tcPr anchor="ctr"/>
                </a:tc>
                <a:extLst>
                  <a:ext uri="{0D108BD9-81ED-4DB2-BD59-A6C34878D82A}">
                    <a16:rowId xmlns:a16="http://schemas.microsoft.com/office/drawing/2014/main" val="1878881994"/>
                  </a:ext>
                </a:extLst>
              </a:tr>
              <a:tr h="307527">
                <a:tc>
                  <a:txBody>
                    <a:bodyPr/>
                    <a:lstStyle/>
                    <a:p>
                      <a:pPr fontAlgn="base"/>
                      <a:r>
                        <a:rPr lang="en-IN">
                          <a:effectLst/>
                        </a:rPr>
                        <a:t>1</a:t>
                      </a:r>
                    </a:p>
                  </a:txBody>
                  <a:tcPr anchor="ctr"/>
                </a:tc>
                <a:tc>
                  <a:txBody>
                    <a:bodyPr/>
                    <a:lstStyle/>
                    <a:p>
                      <a:pPr fontAlgn="base"/>
                      <a:r>
                        <a:rPr lang="en-IN">
                          <a:effectLst/>
                        </a:rPr>
                        <a:t>1</a:t>
                      </a:r>
                    </a:p>
                  </a:txBody>
                  <a:tcPr anchor="ctr"/>
                </a:tc>
                <a:tc>
                  <a:txBody>
                    <a:bodyPr/>
                    <a:lstStyle/>
                    <a:p>
                      <a:pPr fontAlgn="base"/>
                      <a:r>
                        <a:rPr lang="en-IN" dirty="0">
                          <a:effectLst/>
                        </a:rPr>
                        <a:t>...</a:t>
                      </a:r>
                    </a:p>
                  </a:txBody>
                  <a:tcPr anchor="ctr"/>
                </a:tc>
                <a:tc>
                  <a:txBody>
                    <a:bodyPr/>
                    <a:lstStyle/>
                    <a:p>
                      <a:pPr fontAlgn="base"/>
                      <a:r>
                        <a:rPr lang="en-IN">
                          <a:effectLst/>
                        </a:rPr>
                        <a:t>0/1</a:t>
                      </a:r>
                    </a:p>
                  </a:txBody>
                  <a:tcPr anchor="ctr"/>
                </a:tc>
                <a:extLst>
                  <a:ext uri="{0D108BD9-81ED-4DB2-BD59-A6C34878D82A}">
                    <a16:rowId xmlns:a16="http://schemas.microsoft.com/office/drawing/2014/main" val="1020274327"/>
                  </a:ext>
                </a:extLst>
              </a:tr>
              <a:tr h="307527">
                <a:tc>
                  <a:txBody>
                    <a:bodyPr/>
                    <a:lstStyle/>
                    <a:p>
                      <a:pPr fontAlgn="base"/>
                      <a:r>
                        <a:rPr lang="en-IN">
                          <a:effectLst/>
                        </a:rPr>
                        <a:t>...</a:t>
                      </a:r>
                    </a:p>
                  </a:txBody>
                  <a:tcPr anchor="ctr"/>
                </a:tc>
                <a:tc>
                  <a:txBody>
                    <a:bodyPr/>
                    <a:lstStyle/>
                    <a:p>
                      <a:pPr fontAlgn="base"/>
                      <a:r>
                        <a:rPr lang="en-IN">
                          <a:effectLst/>
                        </a:rPr>
                        <a:t>...</a:t>
                      </a:r>
                    </a:p>
                  </a:txBody>
                  <a:tcPr anchor="ctr"/>
                </a:tc>
                <a:tc>
                  <a:txBody>
                    <a:bodyPr/>
                    <a:lstStyle/>
                    <a:p>
                      <a:pPr fontAlgn="base"/>
                      <a:r>
                        <a:rPr lang="en-IN">
                          <a:effectLst/>
                        </a:rPr>
                        <a:t>...</a:t>
                      </a:r>
                    </a:p>
                  </a:txBody>
                  <a:tcPr anchor="ctr"/>
                </a:tc>
                <a:tc>
                  <a:txBody>
                    <a:bodyPr/>
                    <a:lstStyle/>
                    <a:p>
                      <a:pPr fontAlgn="base"/>
                      <a:r>
                        <a:rPr lang="en-IN" dirty="0">
                          <a:effectLst/>
                        </a:rPr>
                        <a:t>...</a:t>
                      </a:r>
                    </a:p>
                  </a:txBody>
                  <a:tcPr anchor="ctr"/>
                </a:tc>
                <a:extLst>
                  <a:ext uri="{0D108BD9-81ED-4DB2-BD59-A6C34878D82A}">
                    <a16:rowId xmlns:a16="http://schemas.microsoft.com/office/drawing/2014/main" val="2113028958"/>
                  </a:ext>
                </a:extLst>
              </a:tr>
            </a:tbl>
          </a:graphicData>
        </a:graphic>
      </p:graphicFrame>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Class 11 Python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4" name="TextBox 3">
            <a:extLst>
              <a:ext uri="{FF2B5EF4-FFF2-40B4-BE49-F238E27FC236}">
                <a16:creationId xmlns:a16="http://schemas.microsoft.com/office/drawing/2014/main" id="{D0EB3934-12A6-4DE7-D16B-91639DC6921C}"/>
              </a:ext>
            </a:extLst>
          </p:cNvPr>
          <p:cNvSpPr txBox="1"/>
          <p:nvPr/>
        </p:nvSpPr>
        <p:spPr>
          <a:xfrm>
            <a:off x="923732" y="136525"/>
            <a:ext cx="8742782" cy="461665"/>
          </a:xfrm>
          <a:prstGeom prst="rect">
            <a:avLst/>
          </a:prstGeom>
          <a:noFill/>
        </p:spPr>
        <p:txBody>
          <a:bodyPr wrap="square">
            <a:spAutoFit/>
          </a:bodyPr>
          <a:lstStyle/>
          <a:p>
            <a:pPr algn="ctr"/>
            <a:r>
              <a:rPr lang="en-US" sz="2400" b="1" i="0" dirty="0">
                <a:solidFill>
                  <a:schemeClr val="accent1"/>
                </a:solidFill>
                <a:effectLst/>
                <a:latin typeface="Söhne"/>
              </a:rPr>
              <a:t>Logical functions</a:t>
            </a:r>
          </a:p>
        </p:txBody>
      </p:sp>
      <p:sp>
        <p:nvSpPr>
          <p:cNvPr id="8" name="TextBox 7">
            <a:extLst>
              <a:ext uri="{FF2B5EF4-FFF2-40B4-BE49-F238E27FC236}">
                <a16:creationId xmlns:a16="http://schemas.microsoft.com/office/drawing/2014/main" id="{E4A9E116-8169-1C60-B50A-B0088C26608E}"/>
              </a:ext>
            </a:extLst>
          </p:cNvPr>
          <p:cNvSpPr txBox="1"/>
          <p:nvPr/>
        </p:nvSpPr>
        <p:spPr>
          <a:xfrm>
            <a:off x="373224" y="598190"/>
            <a:ext cx="11000792" cy="1938992"/>
          </a:xfrm>
          <a:prstGeom prst="rect">
            <a:avLst/>
          </a:prstGeom>
          <a:noFill/>
        </p:spPr>
        <p:txBody>
          <a:bodyPr wrap="square">
            <a:spAutoFit/>
          </a:bodyPr>
          <a:lstStyle/>
          <a:p>
            <a:pPr marL="342900" indent="-342900" algn="l">
              <a:buFont typeface="Arial" panose="020B0604020202020204" pitchFamily="34" charset="0"/>
              <a:buChar char="•"/>
            </a:pPr>
            <a:r>
              <a:rPr lang="en-US" sz="2000" b="1" i="0" dirty="0">
                <a:solidFill>
                  <a:srgbClr val="374151"/>
                </a:solidFill>
                <a:effectLst/>
                <a:latin typeface="Söhne"/>
              </a:rPr>
              <a:t>A truth table is a table used to represent the output of a logical function or expression for all possible combinations of input values. It provides a systematic and comprehensive way of understanding and analyzing the behavior of logical operations.</a:t>
            </a:r>
          </a:p>
          <a:p>
            <a:pPr marL="342900" indent="-342900" algn="l">
              <a:buFont typeface="Arial" panose="020B0604020202020204" pitchFamily="34" charset="0"/>
              <a:buChar char="•"/>
            </a:pPr>
            <a:r>
              <a:rPr lang="en-US" sz="2000" b="1" i="0" dirty="0">
                <a:solidFill>
                  <a:srgbClr val="374151"/>
                </a:solidFill>
                <a:effectLst/>
                <a:latin typeface="Söhne"/>
              </a:rPr>
              <a:t>In a truth table, each row corresponds to a unique combination of input values, and the columns represent the inputs and the output of the logical function. The output column shows the result or truth value of the function based on the specific input combination.</a:t>
            </a:r>
          </a:p>
        </p:txBody>
      </p:sp>
      <p:sp>
        <p:nvSpPr>
          <p:cNvPr id="10" name="TextBox 9">
            <a:extLst>
              <a:ext uri="{FF2B5EF4-FFF2-40B4-BE49-F238E27FC236}">
                <a16:creationId xmlns:a16="http://schemas.microsoft.com/office/drawing/2014/main" id="{B4846880-D6A7-BB7E-4473-97BFBBE27907}"/>
              </a:ext>
            </a:extLst>
          </p:cNvPr>
          <p:cNvSpPr txBox="1"/>
          <p:nvPr/>
        </p:nvSpPr>
        <p:spPr>
          <a:xfrm>
            <a:off x="373224" y="4731742"/>
            <a:ext cx="11171075" cy="1015663"/>
          </a:xfrm>
          <a:prstGeom prst="rect">
            <a:avLst/>
          </a:prstGeom>
          <a:noFill/>
        </p:spPr>
        <p:txBody>
          <a:bodyPr wrap="square">
            <a:spAutoFit/>
          </a:bodyPr>
          <a:lstStyle/>
          <a:p>
            <a:pPr marL="342900" indent="-342900">
              <a:buFont typeface="Arial" panose="020B0604020202020204" pitchFamily="34" charset="0"/>
              <a:buChar char="•"/>
            </a:pPr>
            <a:r>
              <a:rPr lang="en-US" sz="2000" b="1" i="0" dirty="0">
                <a:solidFill>
                  <a:srgbClr val="374151"/>
                </a:solidFill>
                <a:effectLst/>
                <a:latin typeface="Söhne"/>
              </a:rPr>
              <a:t>The number of rows in the truth table is determined by the number of possible combinations of input values. For example, if there are two inputs (A and B), there will be four rows in the truth table (2^2 = 4) to represent all possible combinations (00, 01, 10, 11).</a:t>
            </a:r>
            <a:endParaRPr lang="en-IN" sz="2000" b="1" dirty="0"/>
          </a:p>
        </p:txBody>
      </p:sp>
    </p:spTree>
    <p:extLst>
      <p:ext uri="{BB962C8B-B14F-4D97-AF65-F5344CB8AC3E}">
        <p14:creationId xmlns:p14="http://schemas.microsoft.com/office/powerpoint/2010/main" val="414038600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tf45331398_wac</Template>
  <TotalTime>0</TotalTime>
  <Words>3270</Words>
  <Application>Microsoft Office PowerPoint</Application>
  <PresentationFormat>Widescreen</PresentationFormat>
  <Paragraphs>352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Roboto</vt:lpstr>
      <vt:lpstr>Söhne</vt:lpstr>
      <vt:lpstr>Tenorite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2023-06-08T17:56:15Z</dcterms:created>
  <dcterms:modified xsi:type="dcterms:W3CDTF">2023-07-26T05:23:57Z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