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86" r:id="rId3"/>
    <p:sldId id="285" r:id="rId4"/>
    <p:sldId id="257" r:id="rId5"/>
    <p:sldId id="28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3" r:id="rId15"/>
    <p:sldId id="276" r:id="rId16"/>
    <p:sldId id="266" r:id="rId17"/>
    <p:sldId id="278" r:id="rId18"/>
    <p:sldId id="279" r:id="rId19"/>
    <p:sldId id="267" r:id="rId20"/>
    <p:sldId id="268" r:id="rId21"/>
    <p:sldId id="280" r:id="rId22"/>
    <p:sldId id="281" r:id="rId23"/>
    <p:sldId id="282" r:id="rId24"/>
    <p:sldId id="269" r:id="rId25"/>
    <p:sldId id="270" r:id="rId26"/>
    <p:sldId id="275" r:id="rId27"/>
    <p:sldId id="287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A429A-490F-48B9-804A-7210AE4B57F8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44AB5-B234-41CC-9D20-2ADA7EEA1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British entrepreneur Kevin Ashton first coined the term in 1999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44AB5-B234-41CC-9D20-2ADA7EEA16B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44AB5-B234-41CC-9D20-2ADA7EEA1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44AB5-B234-41CC-9D20-2ADA7EEA16B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Patients Surveillance, monitoring disabled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44AB5-B234-41CC-9D20-2ADA7EEA16B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44AB5-B234-41CC-9D20-2ADA7EEA16B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6AFC9FD-89A7-469C-B285-D1A3ADCDFAE2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D380111-19C4-4CC8-B92C-00BD3CDC4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DD8D-549E-4082-B7A8-240FCE1A7399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3F49-5943-48EB-92C7-D21A195EA6A2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89839BF-B330-476B-9F92-A84C14F0AB2D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380111-19C4-4CC8-B92C-00BD3CDC46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F7095E8-AEFD-40D8-A669-7747996D1E5A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D380111-19C4-4CC8-B92C-00BD3CDC4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9C7-D701-4091-9385-34DD5051308D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F2FA-4995-43AD-90AE-F9C7C07517DE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BAB018-C479-424A-8902-0FC8F84C5C56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380111-19C4-4CC8-B92C-00BD3CDC46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4CC-FEA8-47AC-AD10-DABE34391BDC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3FFF15-A0B7-4539-A88E-859F006A5DAD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380111-19C4-4CC8-B92C-00BD3CDC46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9B646F-932A-4E7C-8784-6DF922414041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380111-19C4-4CC8-B92C-00BD3CDC46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37B22C-DBB5-41CF-89C6-A68496ED6B1E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D380111-19C4-4CC8-B92C-00BD3CDC4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IOT_Slide\jarvis.mp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28600"/>
            <a:ext cx="75438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Internet of Things (IOT)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791200"/>
            <a:ext cx="6400800" cy="6858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-by </a:t>
            </a:r>
            <a:r>
              <a:rPr lang="en-US" dirty="0" err="1" smtClean="0"/>
              <a:t>Er</a:t>
            </a:r>
            <a:r>
              <a:rPr lang="en-US" smtClean="0"/>
              <a:t>. Saroj</a:t>
            </a:r>
            <a:r>
              <a:rPr lang="en-US" dirty="0" smtClean="0"/>
              <a:t> </a:t>
            </a:r>
            <a:r>
              <a:rPr lang="en-US" dirty="0" err="1" smtClean="0"/>
              <a:t>Shakya</a:t>
            </a:r>
            <a:endParaRPr lang="en-US" dirty="0"/>
          </a:p>
        </p:txBody>
      </p:sp>
      <p:pic>
        <p:nvPicPr>
          <p:cNvPr id="4" name="Picture 2" descr="Image result for internet of thing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676400"/>
            <a:ext cx="6477000" cy="3640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Devices and Sensors are collecting data everywhere.</a:t>
            </a:r>
          </a:p>
          <a:p>
            <a:pPr lvl="1"/>
            <a:r>
              <a:rPr lang="en-US" dirty="0" smtClean="0"/>
              <a:t>At your home</a:t>
            </a:r>
          </a:p>
          <a:p>
            <a:pPr lvl="1"/>
            <a:r>
              <a:rPr lang="en-US" dirty="0" smtClean="0"/>
              <a:t>At your university</a:t>
            </a:r>
          </a:p>
          <a:p>
            <a:pPr lvl="1"/>
            <a:r>
              <a:rPr lang="en-US" dirty="0" smtClean="0"/>
              <a:t>At public vehicles</a:t>
            </a:r>
          </a:p>
          <a:p>
            <a:pPr lvl="1"/>
            <a:r>
              <a:rPr lang="en-US" dirty="0" smtClean="0"/>
              <a:t>At office</a:t>
            </a:r>
          </a:p>
          <a:p>
            <a:pPr lvl="1"/>
            <a:r>
              <a:rPr lang="en-US" dirty="0" smtClean="0"/>
              <a:t>At factories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Sending data and events through networks to some destination</a:t>
            </a:r>
          </a:p>
          <a:p>
            <a:pPr lvl="1"/>
            <a:r>
              <a:rPr lang="en-US" dirty="0" smtClean="0"/>
              <a:t>A cloud platform</a:t>
            </a:r>
          </a:p>
          <a:p>
            <a:pPr lvl="1"/>
            <a:r>
              <a:rPr lang="en-US" dirty="0" smtClean="0"/>
              <a:t>Private data center</a:t>
            </a:r>
          </a:p>
          <a:p>
            <a:pPr lvl="1"/>
            <a:r>
              <a:rPr lang="en-US" dirty="0" smtClean="0"/>
              <a:t>Home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Creating information from the data</a:t>
            </a:r>
          </a:p>
          <a:p>
            <a:pPr lvl="1"/>
            <a:r>
              <a:rPr lang="en-US" dirty="0" smtClean="0"/>
              <a:t>Visualizing the data</a:t>
            </a:r>
          </a:p>
          <a:p>
            <a:pPr lvl="1"/>
            <a:r>
              <a:rPr lang="en-US" dirty="0" smtClean="0"/>
              <a:t>Building reports</a:t>
            </a:r>
          </a:p>
          <a:p>
            <a:pPr lvl="1"/>
            <a:r>
              <a:rPr lang="en-US" dirty="0" smtClean="0"/>
              <a:t>Filtering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Taking action based on the information and data</a:t>
            </a:r>
          </a:p>
          <a:p>
            <a:pPr lvl="1"/>
            <a:r>
              <a:rPr lang="en-US" dirty="0" smtClean="0"/>
              <a:t>Communicate with another machine (m2m)</a:t>
            </a:r>
          </a:p>
          <a:p>
            <a:pPr lvl="1"/>
            <a:r>
              <a:rPr lang="en-US" dirty="0" smtClean="0"/>
              <a:t>Send notification (</a:t>
            </a:r>
            <a:r>
              <a:rPr lang="en-US" dirty="0" err="1" smtClean="0"/>
              <a:t>sms</a:t>
            </a:r>
            <a:r>
              <a:rPr lang="en-US" dirty="0" smtClean="0"/>
              <a:t>, email etc.)</a:t>
            </a:r>
          </a:p>
          <a:p>
            <a:pPr lvl="1"/>
            <a:r>
              <a:rPr lang="en-US" dirty="0" smtClean="0"/>
              <a:t>Talk to another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more data that is created, the better understanding and wisdom people can obtain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62103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of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8130" name="Picture 2" descr="https://qph.ec.quoracdn.net/main-qimg-8a31619d232aaca37952fbf9480fef8a-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6553200" cy="4920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of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ultimate goal of IOT us to automate human life.</a:t>
            </a:r>
          </a:p>
          <a:p>
            <a:r>
              <a:rPr lang="en-US" dirty="0" smtClean="0"/>
              <a:t>Few applications are</a:t>
            </a:r>
          </a:p>
          <a:p>
            <a:pPr lvl="1"/>
            <a:r>
              <a:rPr lang="en-US" dirty="0" smtClean="0"/>
              <a:t>Building and Home automation</a:t>
            </a:r>
          </a:p>
          <a:p>
            <a:pPr lvl="1"/>
            <a:r>
              <a:rPr lang="en-US" dirty="0" smtClean="0"/>
              <a:t>Manufacturing</a:t>
            </a:r>
          </a:p>
          <a:p>
            <a:pPr lvl="1"/>
            <a:r>
              <a:rPr lang="en-US" dirty="0" smtClean="0"/>
              <a:t>Medical and Healthcare systems</a:t>
            </a:r>
          </a:p>
          <a:p>
            <a:pPr lvl="1"/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Environmental monitoring</a:t>
            </a:r>
          </a:p>
          <a:p>
            <a:pPr lvl="1"/>
            <a:r>
              <a:rPr lang="en-US" dirty="0" smtClean="0"/>
              <a:t>Infrastructure management</a:t>
            </a:r>
          </a:p>
          <a:p>
            <a:pPr lvl="1"/>
            <a:r>
              <a:rPr lang="en-US" dirty="0" smtClean="0"/>
              <a:t>Energy management</a:t>
            </a:r>
          </a:p>
          <a:p>
            <a:pPr lvl="1"/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Better quality of life for elderly</a:t>
            </a:r>
          </a:p>
          <a:p>
            <a:pPr lvl="1"/>
            <a:r>
              <a:rPr lang="en-US" dirty="0" smtClean="0"/>
              <a:t>... ... ...</a:t>
            </a:r>
          </a:p>
          <a:p>
            <a:r>
              <a:rPr lang="en-US" b="1" i="1" dirty="0" smtClean="0"/>
              <a:t>You name it, and you will have it in IOT!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Smart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 descr="Government Announces Nine More Smart Cities, Silvassa Tops The Li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600200"/>
            <a:ext cx="7297821" cy="48768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Smart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of you already know what the smart home is.</a:t>
            </a:r>
            <a:endParaRPr lang="en-US" dirty="0"/>
          </a:p>
        </p:txBody>
      </p:sp>
      <p:pic>
        <p:nvPicPr>
          <p:cNvPr id="53250" name="Picture 2" descr="http://i2.wp.com/iotworm.com/wp-content/uploads/2015/05/image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7467600" cy="3600451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Smart Parking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Resident can identify the closest available space.</a:t>
            </a:r>
            <a:endParaRPr lang="en-US" dirty="0"/>
          </a:p>
        </p:txBody>
      </p:sp>
      <p:pic>
        <p:nvPicPr>
          <p:cNvPr id="17410" name="Picture 2" descr="Image result for smart park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7162800" cy="3670936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jarvis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Waste Management In smart cities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21512"/>
            <a:ext cx="7467600" cy="403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HealthCare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6" name="Picture 4" descr="Image result for iot in healthc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76400"/>
            <a:ext cx="7467600" cy="483678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Retail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7543800" cy="495376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Agriculture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 descr="Image result for iot in agricul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464578" cy="44958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Sensors In even the holy cow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monitor cow’s health and track their movements, ensuring healthier.</a:t>
            </a:r>
            <a:endParaRPr 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695302"/>
            <a:ext cx="3886200" cy="355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Can IOT help us to know more about ourselves?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Where you are going?</a:t>
            </a:r>
          </a:p>
          <a:p>
            <a:r>
              <a:rPr lang="en-US" dirty="0" smtClean="0"/>
              <a:t>Who you are interacted with?</a:t>
            </a:r>
          </a:p>
          <a:p>
            <a:r>
              <a:rPr lang="en-US" dirty="0" smtClean="0"/>
              <a:t>How long you have spoken to friends?</a:t>
            </a:r>
          </a:p>
          <a:p>
            <a:r>
              <a:rPr lang="en-US" dirty="0" smtClean="0"/>
              <a:t>How long it takes to get to work?</a:t>
            </a:r>
          </a:p>
          <a:p>
            <a:r>
              <a:rPr lang="en-US" dirty="0" smtClean="0"/>
              <a:t>The amount you text, tweet</a:t>
            </a:r>
          </a:p>
          <a:p>
            <a:r>
              <a:rPr lang="en-US" dirty="0" smtClean="0"/>
              <a:t>How much exercise you are getting</a:t>
            </a:r>
          </a:p>
          <a:p>
            <a:r>
              <a:rPr lang="en-US" dirty="0" smtClean="0"/>
              <a:t>How much you get distracted?</a:t>
            </a:r>
          </a:p>
          <a:p>
            <a:endParaRPr lang="en-US" dirty="0" smtClean="0"/>
          </a:p>
          <a:p>
            <a:r>
              <a:rPr lang="en-US" dirty="0" smtClean="0"/>
              <a:t>IOT helps you in life logging.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Connectivity</a:t>
            </a:r>
          </a:p>
          <a:p>
            <a:r>
              <a:rPr lang="en-US" dirty="0" smtClean="0"/>
              <a:t>Technological Standardization</a:t>
            </a:r>
          </a:p>
          <a:p>
            <a:r>
              <a:rPr lang="en-US" dirty="0" smtClean="0"/>
              <a:t>Data Volume</a:t>
            </a:r>
          </a:p>
          <a:p>
            <a:r>
              <a:rPr lang="en-US" dirty="0" smtClean="0"/>
              <a:t>Compatibility and Longevity</a:t>
            </a:r>
          </a:p>
          <a:p>
            <a:r>
              <a:rPr lang="en-US" dirty="0" smtClean="0"/>
              <a:t>Privacy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buNone/>
            </a:pPr>
            <a:endParaRPr lang="en-US" sz="4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We 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have golden future in 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IOT.</a:t>
            </a: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IOT?</a:t>
            </a:r>
            <a:endParaRPr lang="en-US" dirty="0"/>
          </a:p>
        </p:txBody>
      </p:sp>
      <p:pic>
        <p:nvPicPr>
          <p:cNvPr id="58372" name="Picture 4" descr="Image result for what is i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0200"/>
            <a:ext cx="7775507" cy="45720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IOT?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Network of physical objects (things) embedded with electronics, software, sensors, and network connectivity that are connected to the internet allowing them to send, receive and exchange data.</a:t>
            </a:r>
          </a:p>
          <a:p>
            <a:pPr algn="just"/>
            <a:r>
              <a:rPr lang="en-US" dirty="0" smtClean="0"/>
              <a:t>Internet of Things sometimes called Internet of Everything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status &amp; future prospect of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510" y="1676400"/>
            <a:ext cx="741129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Brief History of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IOT got its name in 1999</a:t>
            </a:r>
          </a:p>
          <a:p>
            <a:pPr algn="just"/>
            <a:r>
              <a:rPr lang="en-US" dirty="0" smtClean="0"/>
              <a:t>Kevin Ashton coined the term “Internet of Things” and established MIT’s Auto-ID Center, a global research network of academic laboratories focused on RFID and the IOT.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Brief History of </a:t>
            </a:r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3828" y="1600200"/>
            <a:ext cx="7354343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IOT consists of all the web-enabled devices that collect, send and act on data they acquire from surroundings environments.</a:t>
            </a:r>
          </a:p>
          <a:p>
            <a:pPr algn="just"/>
            <a:r>
              <a:rPr lang="en-US" dirty="0" smtClean="0"/>
              <a:t>Uses sensors, processor and communication hardware. (“smart” devices</a:t>
            </a:r>
            <a:r>
              <a:rPr lang="en-US" dirty="0" smtClean="0"/>
              <a:t>) to collect the information</a:t>
            </a:r>
            <a:endParaRPr lang="en-US" dirty="0" smtClean="0"/>
          </a:p>
          <a:p>
            <a:pPr algn="just"/>
            <a:r>
              <a:rPr lang="en-US" dirty="0" smtClean="0"/>
              <a:t>Machine to Machine(M2M) communication</a:t>
            </a:r>
          </a:p>
          <a:p>
            <a:r>
              <a:rPr lang="en-US" dirty="0" smtClean="0"/>
              <a:t>Machine to Human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Analyze the collected data</a:t>
            </a:r>
          </a:p>
          <a:p>
            <a:r>
              <a:rPr lang="en-US" dirty="0" smtClean="0"/>
              <a:t>Act based on the conclusion of analysis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IOT Life Cycle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0451"/>
            <a:ext cx="7467600" cy="321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380111-19C4-4CC8-B92C-00BD3CDC46A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1656</TotalTime>
  <Words>517</Words>
  <Application>Microsoft Office PowerPoint</Application>
  <PresentationFormat>On-screen Show (4:3)</PresentationFormat>
  <Paragraphs>124</Paragraphs>
  <Slides>28</Slides>
  <Notes>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Internet of Things (IOT)</vt:lpstr>
      <vt:lpstr>Slide 2</vt:lpstr>
      <vt:lpstr>What is IOT?</vt:lpstr>
      <vt:lpstr>What is IOT?</vt:lpstr>
      <vt:lpstr>Current status &amp; future prospect of Iot</vt:lpstr>
      <vt:lpstr>Brief History of iot</vt:lpstr>
      <vt:lpstr>Brief History of iot</vt:lpstr>
      <vt:lpstr>How it works?</vt:lpstr>
      <vt:lpstr>IOT Life Cycle</vt:lpstr>
      <vt:lpstr>Collection</vt:lpstr>
      <vt:lpstr>Communication</vt:lpstr>
      <vt:lpstr>Analysis</vt:lpstr>
      <vt:lpstr>Action</vt:lpstr>
      <vt:lpstr>Hierarchy</vt:lpstr>
      <vt:lpstr>Application of Iot</vt:lpstr>
      <vt:lpstr>Application of Iot</vt:lpstr>
      <vt:lpstr>Smart City</vt:lpstr>
      <vt:lpstr>Smart Home</vt:lpstr>
      <vt:lpstr>Smart Parking</vt:lpstr>
      <vt:lpstr>Waste Management In smart cities</vt:lpstr>
      <vt:lpstr>HealthCare</vt:lpstr>
      <vt:lpstr>Retail market</vt:lpstr>
      <vt:lpstr>Agriculture</vt:lpstr>
      <vt:lpstr>Sensors In even the holy cow</vt:lpstr>
      <vt:lpstr>Can IOT help us to know more about ourselves?</vt:lpstr>
      <vt:lpstr>Challenges</vt:lpstr>
      <vt:lpstr>Slide 27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(IOT)</dc:title>
  <dc:creator>Saroj Shakya</dc:creator>
  <cp:lastModifiedBy>Saroj Shakya</cp:lastModifiedBy>
  <cp:revision>120</cp:revision>
  <dcterms:created xsi:type="dcterms:W3CDTF">2018-06-18T03:00:20Z</dcterms:created>
  <dcterms:modified xsi:type="dcterms:W3CDTF">2018-06-19T06:45:21Z</dcterms:modified>
</cp:coreProperties>
</file>