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4"/>
  </p:sldMasterIdLst>
  <p:notesMasterIdLst>
    <p:notesMasterId r:id="rId16"/>
  </p:notesMasterIdLst>
  <p:sldIdLst>
    <p:sldId id="256" r:id="rId5"/>
    <p:sldId id="257" r:id="rId6"/>
    <p:sldId id="259" r:id="rId7"/>
    <p:sldId id="279" r:id="rId8"/>
    <p:sldId id="265" r:id="rId9"/>
    <p:sldId id="280" r:id="rId10"/>
    <p:sldId id="282" r:id="rId11"/>
    <p:sldId id="283" r:id="rId12"/>
    <p:sldId id="281" r:id="rId13"/>
    <p:sldId id="278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ED093-2ABF-47C4-8F32-3EFD4BF88B66}" v="4" dt="2022-08-24T06:54:12.769"/>
    <p1510:client id="{32BFDE2F-4CD4-46A7-ADF8-DA535201C523}" v="31" dt="2022-08-24T13:05:31.643"/>
    <p1510:client id="{87EA6745-EFD9-4FD0-8D45-B4AE3E1CF1B7}" v="109" dt="2022-08-24T12:46:10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718"/>
  </p:normalViewPr>
  <p:slideViewPr>
    <p:cSldViewPr snapToGrid="0">
      <p:cViewPr varScale="1">
        <p:scale>
          <a:sx n="72" d="100"/>
          <a:sy n="72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stha, Rikrish" userId="e8a121c4-c102-445a-9f37-d0b2fd595b71" providerId="ADAL" clId="{069ED093-2ABF-47C4-8F32-3EFD4BF88B66}"/>
    <pc:docChg chg="undo custSel addSld delSld modSld sldOrd">
      <pc:chgData name="Shrestha, Rikrish" userId="e8a121c4-c102-445a-9f37-d0b2fd595b71" providerId="ADAL" clId="{069ED093-2ABF-47C4-8F32-3EFD4BF88B66}" dt="2022-08-24T07:07:51.838" v="851" actId="20577"/>
      <pc:docMkLst>
        <pc:docMk/>
      </pc:docMkLst>
      <pc:sldChg chg="modSp mod">
        <pc:chgData name="Shrestha, Rikrish" userId="e8a121c4-c102-445a-9f37-d0b2fd595b71" providerId="ADAL" clId="{069ED093-2ABF-47C4-8F32-3EFD4BF88B66}" dt="2022-08-24T03:18:38.916" v="822" actId="1076"/>
        <pc:sldMkLst>
          <pc:docMk/>
          <pc:sldMk cId="1325608595" sldId="257"/>
        </pc:sldMkLst>
        <pc:spChg chg="mod">
          <ac:chgData name="Shrestha, Rikrish" userId="e8a121c4-c102-445a-9f37-d0b2fd595b71" providerId="ADAL" clId="{069ED093-2ABF-47C4-8F32-3EFD4BF88B66}" dt="2022-08-24T03:18:38.916" v="822" actId="1076"/>
          <ac:spMkLst>
            <pc:docMk/>
            <pc:sldMk cId="1325608595" sldId="257"/>
            <ac:spMk id="3" creationId="{22788C46-D0BC-4307-AE55-7601A139E7CB}"/>
          </ac:spMkLst>
        </pc:spChg>
        <pc:spChg chg="mod">
          <ac:chgData name="Shrestha, Rikrish" userId="e8a121c4-c102-445a-9f37-d0b2fd595b71" providerId="ADAL" clId="{069ED093-2ABF-47C4-8F32-3EFD4BF88B66}" dt="2022-08-24T03:11:54.382" v="652" actId="20577"/>
          <ac:spMkLst>
            <pc:docMk/>
            <pc:sldMk cId="1325608595" sldId="257"/>
            <ac:spMk id="5" creationId="{6209FEB4-4C5C-EB43-9696-7B42453DB79B}"/>
          </ac:spMkLst>
        </pc:spChg>
      </pc:sldChg>
      <pc:sldChg chg="delSp modSp mod">
        <pc:chgData name="Shrestha, Rikrish" userId="e8a121c4-c102-445a-9f37-d0b2fd595b71" providerId="ADAL" clId="{069ED093-2ABF-47C4-8F32-3EFD4BF88B66}" dt="2022-08-24T03:12:24.754" v="676" actId="20577"/>
        <pc:sldMkLst>
          <pc:docMk/>
          <pc:sldMk cId="3446797337" sldId="259"/>
        </pc:sldMkLst>
        <pc:spChg chg="mod">
          <ac:chgData name="Shrestha, Rikrish" userId="e8a121c4-c102-445a-9f37-d0b2fd595b71" providerId="ADAL" clId="{069ED093-2ABF-47C4-8F32-3EFD4BF88B66}" dt="2022-08-24T03:12:24.754" v="676" actId="20577"/>
          <ac:spMkLst>
            <pc:docMk/>
            <pc:sldMk cId="3446797337" sldId="259"/>
            <ac:spMk id="2" creationId="{8460295B-54B9-4937-90E3-BAB9CE69E30B}"/>
          </ac:spMkLst>
        </pc:spChg>
        <pc:spChg chg="del mod">
          <ac:chgData name="Shrestha, Rikrish" userId="e8a121c4-c102-445a-9f37-d0b2fd595b71" providerId="ADAL" clId="{069ED093-2ABF-47C4-8F32-3EFD4BF88B66}" dt="2022-08-24T02:58:40.115" v="25" actId="478"/>
          <ac:spMkLst>
            <pc:docMk/>
            <pc:sldMk cId="3446797337" sldId="259"/>
            <ac:spMk id="4" creationId="{D51A6D85-3837-435F-A342-5A3F98172B12}"/>
          </ac:spMkLst>
        </pc:spChg>
      </pc:sldChg>
      <pc:sldChg chg="del">
        <pc:chgData name="Shrestha, Rikrish" userId="e8a121c4-c102-445a-9f37-d0b2fd595b71" providerId="ADAL" clId="{069ED093-2ABF-47C4-8F32-3EFD4BF88B66}" dt="2022-08-24T03:05:00.140" v="482" actId="47"/>
        <pc:sldMkLst>
          <pc:docMk/>
          <pc:sldMk cId="4212917468" sldId="260"/>
        </pc:sldMkLst>
      </pc:sldChg>
      <pc:sldChg chg="del">
        <pc:chgData name="Shrestha, Rikrish" userId="e8a121c4-c102-445a-9f37-d0b2fd595b71" providerId="ADAL" clId="{069ED093-2ABF-47C4-8F32-3EFD4BF88B66}" dt="2022-08-24T03:04:57.427" v="481" actId="47"/>
        <pc:sldMkLst>
          <pc:docMk/>
          <pc:sldMk cId="1527386939" sldId="261"/>
        </pc:sldMkLst>
      </pc:sldChg>
      <pc:sldChg chg="del">
        <pc:chgData name="Shrestha, Rikrish" userId="e8a121c4-c102-445a-9f37-d0b2fd595b71" providerId="ADAL" clId="{069ED093-2ABF-47C4-8F32-3EFD4BF88B66}" dt="2022-08-24T03:05:06.036" v="484" actId="47"/>
        <pc:sldMkLst>
          <pc:docMk/>
          <pc:sldMk cId="700209266" sldId="264"/>
        </pc:sldMkLst>
      </pc:sldChg>
      <pc:sldChg chg="modSp mod">
        <pc:chgData name="Shrestha, Rikrish" userId="e8a121c4-c102-445a-9f37-d0b2fd595b71" providerId="ADAL" clId="{069ED093-2ABF-47C4-8F32-3EFD4BF88B66}" dt="2022-08-24T07:07:51.838" v="851" actId="20577"/>
        <pc:sldMkLst>
          <pc:docMk/>
          <pc:sldMk cId="2563119616" sldId="265"/>
        </pc:sldMkLst>
        <pc:spChg chg="mod">
          <ac:chgData name="Shrestha, Rikrish" userId="e8a121c4-c102-445a-9f37-d0b2fd595b71" providerId="ADAL" clId="{069ED093-2ABF-47C4-8F32-3EFD4BF88B66}" dt="2022-08-24T03:19:39.582" v="823" actId="255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Shrestha, Rikrish" userId="e8a121c4-c102-445a-9f37-d0b2fd595b71" providerId="ADAL" clId="{069ED093-2ABF-47C4-8F32-3EFD4BF88B66}" dt="2022-08-24T03:06:30.740" v="522" actId="20577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Shrestha, Rikrish" userId="e8a121c4-c102-445a-9f37-d0b2fd595b71" providerId="ADAL" clId="{069ED093-2ABF-47C4-8F32-3EFD4BF88B66}" dt="2022-08-24T07:07:51.838" v="851" actId="20577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Shrestha, Rikrish" userId="e8a121c4-c102-445a-9f37-d0b2fd595b71" providerId="ADAL" clId="{069ED093-2ABF-47C4-8F32-3EFD4BF88B66}" dt="2022-08-24T03:09:04.730" v="617" actId="20577"/>
          <ac:spMkLst>
            <pc:docMk/>
            <pc:sldMk cId="2563119616" sldId="265"/>
            <ac:spMk id="5" creationId="{BDB9D020-1E25-453D-83DF-1420ACD3968D}"/>
          </ac:spMkLst>
        </pc:spChg>
        <pc:spChg chg="mod">
          <ac:chgData name="Shrestha, Rikrish" userId="e8a121c4-c102-445a-9f37-d0b2fd595b71" providerId="ADAL" clId="{069ED093-2ABF-47C4-8F32-3EFD4BF88B66}" dt="2022-08-24T03:06:36.926" v="536" actId="20577"/>
          <ac:spMkLst>
            <pc:docMk/>
            <pc:sldMk cId="2563119616" sldId="265"/>
            <ac:spMk id="6" creationId="{F5018B6D-E395-49AD-92AD-AD69E3AB40C3}"/>
          </ac:spMkLst>
        </pc:spChg>
      </pc:sldChg>
      <pc:sldChg chg="modSp add del mod">
        <pc:chgData name="Shrestha, Rikrish" userId="e8a121c4-c102-445a-9f37-d0b2fd595b71" providerId="ADAL" clId="{069ED093-2ABF-47C4-8F32-3EFD4BF88B66}" dt="2022-08-24T03:16:59.756" v="802" actId="47"/>
        <pc:sldMkLst>
          <pc:docMk/>
          <pc:sldMk cId="2721508595" sldId="266"/>
        </pc:sldMkLst>
        <pc:spChg chg="mod">
          <ac:chgData name="Shrestha, Rikrish" userId="e8a121c4-c102-445a-9f37-d0b2fd595b71" providerId="ADAL" clId="{069ED093-2ABF-47C4-8F32-3EFD4BF88B66}" dt="2022-08-24T03:16:48.777" v="799" actId="6549"/>
          <ac:spMkLst>
            <pc:docMk/>
            <pc:sldMk cId="2721508595" sldId="266"/>
            <ac:spMk id="4" creationId="{9B9ED227-95A7-4B08-91FE-5E0EF0D41D20}"/>
          </ac:spMkLst>
        </pc:spChg>
      </pc:sldChg>
      <pc:sldChg chg="del">
        <pc:chgData name="Shrestha, Rikrish" userId="e8a121c4-c102-445a-9f37-d0b2fd595b71" providerId="ADAL" clId="{069ED093-2ABF-47C4-8F32-3EFD4BF88B66}" dt="2022-08-24T03:05:09.687" v="485" actId="47"/>
        <pc:sldMkLst>
          <pc:docMk/>
          <pc:sldMk cId="932498405" sldId="270"/>
        </pc:sldMkLst>
      </pc:sldChg>
      <pc:sldChg chg="del">
        <pc:chgData name="Shrestha, Rikrish" userId="e8a121c4-c102-445a-9f37-d0b2fd595b71" providerId="ADAL" clId="{069ED093-2ABF-47C4-8F32-3EFD4BF88B66}" dt="2022-08-24T03:05:04.195" v="483" actId="47"/>
        <pc:sldMkLst>
          <pc:docMk/>
          <pc:sldMk cId="2639983765" sldId="273"/>
        </pc:sldMkLst>
      </pc:sldChg>
      <pc:sldChg chg="modSp mod">
        <pc:chgData name="Shrestha, Rikrish" userId="e8a121c4-c102-445a-9f37-d0b2fd595b71" providerId="ADAL" clId="{069ED093-2ABF-47C4-8F32-3EFD4BF88B66}" dt="2022-08-24T03:17:18.623" v="803" actId="20577"/>
        <pc:sldMkLst>
          <pc:docMk/>
          <pc:sldMk cId="3641439461" sldId="278"/>
        </pc:sldMkLst>
        <pc:spChg chg="mod">
          <ac:chgData name="Shrestha, Rikrish" userId="e8a121c4-c102-445a-9f37-d0b2fd595b71" providerId="ADAL" clId="{069ED093-2ABF-47C4-8F32-3EFD4BF88B66}" dt="2022-08-24T03:17:18.623" v="803" actId="20577"/>
          <ac:spMkLst>
            <pc:docMk/>
            <pc:sldMk cId="3641439461" sldId="278"/>
            <ac:spMk id="3" creationId="{55C948CD-E726-4142-B1C2-41C3D3324EE7}"/>
          </ac:spMkLst>
        </pc:spChg>
      </pc:sldChg>
      <pc:sldChg chg="modSp mod">
        <pc:chgData name="Shrestha, Rikrish" userId="e8a121c4-c102-445a-9f37-d0b2fd595b71" providerId="ADAL" clId="{069ED093-2ABF-47C4-8F32-3EFD4BF88B66}" dt="2022-08-24T03:19:51.490" v="825" actId="255"/>
        <pc:sldMkLst>
          <pc:docMk/>
          <pc:sldMk cId="3556346485" sldId="279"/>
        </pc:sldMkLst>
        <pc:spChg chg="mod">
          <ac:chgData name="Shrestha, Rikrish" userId="e8a121c4-c102-445a-9f37-d0b2fd595b71" providerId="ADAL" clId="{069ED093-2ABF-47C4-8F32-3EFD4BF88B66}" dt="2022-08-24T03:19:51.490" v="825" actId="255"/>
          <ac:spMkLst>
            <pc:docMk/>
            <pc:sldMk cId="3556346485" sldId="279"/>
            <ac:spMk id="2" creationId="{246FE0CB-738D-4140-8540-33F4665259DE}"/>
          </ac:spMkLst>
        </pc:spChg>
        <pc:spChg chg="mod">
          <ac:chgData name="Shrestha, Rikrish" userId="e8a121c4-c102-445a-9f37-d0b2fd595b71" providerId="ADAL" clId="{069ED093-2ABF-47C4-8F32-3EFD4BF88B66}" dt="2022-08-24T03:15:48.724" v="798" actId="20577"/>
          <ac:spMkLst>
            <pc:docMk/>
            <pc:sldMk cId="3556346485" sldId="279"/>
            <ac:spMk id="3" creationId="{3B5D8E12-C959-47C4-849F-0D49DEB10211}"/>
          </ac:spMkLst>
        </pc:spChg>
      </pc:sldChg>
      <pc:sldChg chg="new del">
        <pc:chgData name="Shrestha, Rikrish" userId="e8a121c4-c102-445a-9f37-d0b2fd595b71" providerId="ADAL" clId="{069ED093-2ABF-47C4-8F32-3EFD4BF88B66}" dt="2022-08-24T05:22:23.966" v="827" actId="47"/>
        <pc:sldMkLst>
          <pc:docMk/>
          <pc:sldMk cId="207887339" sldId="280"/>
        </pc:sldMkLst>
      </pc:sldChg>
      <pc:sldChg chg="new ord">
        <pc:chgData name="Shrestha, Rikrish" userId="e8a121c4-c102-445a-9f37-d0b2fd595b71" providerId="ADAL" clId="{069ED093-2ABF-47C4-8F32-3EFD4BF88B66}" dt="2022-08-24T05:22:42.126" v="830"/>
        <pc:sldMkLst>
          <pc:docMk/>
          <pc:sldMk cId="2065977167" sldId="280"/>
        </pc:sldMkLst>
      </pc:sldChg>
      <pc:sldChg chg="new del ord">
        <pc:chgData name="Shrestha, Rikrish" userId="e8a121c4-c102-445a-9f37-d0b2fd595b71" providerId="ADAL" clId="{069ED093-2ABF-47C4-8F32-3EFD4BF88B66}" dt="2022-08-24T06:53:39.164" v="836" actId="47"/>
        <pc:sldMkLst>
          <pc:docMk/>
          <pc:sldMk cId="2920731704" sldId="281"/>
        </pc:sldMkLst>
      </pc:sldChg>
      <pc:sldChg chg="new del">
        <pc:chgData name="Shrestha, Rikrish" userId="e8a121c4-c102-445a-9f37-d0b2fd595b71" providerId="ADAL" clId="{069ED093-2ABF-47C4-8F32-3EFD4BF88B66}" dt="2022-08-24T06:54:15.814" v="840" actId="47"/>
        <pc:sldMkLst>
          <pc:docMk/>
          <pc:sldMk cId="3629945225" sldId="281"/>
        </pc:sldMkLst>
      </pc:sldChg>
      <pc:sldChg chg="add del">
        <pc:chgData name="Shrestha, Rikrish" userId="e8a121c4-c102-445a-9f37-d0b2fd595b71" providerId="ADAL" clId="{069ED093-2ABF-47C4-8F32-3EFD4BF88B66}" dt="2022-08-24T06:54:14.632" v="839" actId="47"/>
        <pc:sldMkLst>
          <pc:docMk/>
          <pc:sldMk cId="3141697101" sldId="348"/>
        </pc:sldMkLst>
      </pc:sldChg>
      <pc:sldMasterChg chg="addSldLayout delSldLayout">
        <pc:chgData name="Shrestha, Rikrish" userId="e8a121c4-c102-445a-9f37-d0b2fd595b71" providerId="ADAL" clId="{069ED093-2ABF-47C4-8F32-3EFD4BF88B66}" dt="2022-08-24T03:16:59.756" v="802" actId="47"/>
        <pc:sldMasterMkLst>
          <pc:docMk/>
          <pc:sldMasterMk cId="4024585511" sldId="2147483701"/>
        </pc:sldMasterMkLst>
        <pc:sldLayoutChg chg="del">
          <pc:chgData name="Shrestha, Rikrish" userId="e8a121c4-c102-445a-9f37-d0b2fd595b71" providerId="ADAL" clId="{069ED093-2ABF-47C4-8F32-3EFD4BF88B66}" dt="2022-08-24T03:05:04.195" v="483" actId="47"/>
          <pc:sldLayoutMkLst>
            <pc:docMk/>
            <pc:sldMasterMk cId="4024585511" sldId="2147483701"/>
            <pc:sldLayoutMk cId="2771010250" sldId="2147483713"/>
          </pc:sldLayoutMkLst>
        </pc:sldLayoutChg>
        <pc:sldLayoutChg chg="add del">
          <pc:chgData name="Shrestha, Rikrish" userId="e8a121c4-c102-445a-9f37-d0b2fd595b71" providerId="ADAL" clId="{069ED093-2ABF-47C4-8F32-3EFD4BF88B66}" dt="2022-08-24T03:16:59.756" v="802" actId="47"/>
          <pc:sldLayoutMkLst>
            <pc:docMk/>
            <pc:sldMasterMk cId="4024585511" sldId="2147483701"/>
            <pc:sldLayoutMk cId="1674437687" sldId="2147483717"/>
          </pc:sldLayoutMkLst>
        </pc:sldLayoutChg>
      </pc:sldMasterChg>
    </pc:docChg>
  </pc:docChgLst>
  <pc:docChgLst>
    <pc:chgData name="Dhakal, Suyog" userId="S::suyog.dhakal@cotiviti.com::5c41b40f-2873-4cb4-abe1-76408500c45a" providerId="AD" clId="Web-{87EA6745-EFD9-4FD0-8D45-B4AE3E1CF1B7}"/>
    <pc:docChg chg="modSld">
      <pc:chgData name="Dhakal, Suyog" userId="S::suyog.dhakal@cotiviti.com::5c41b40f-2873-4cb4-abe1-76408500c45a" providerId="AD" clId="Web-{87EA6745-EFD9-4FD0-8D45-B4AE3E1CF1B7}" dt="2022-08-24T12:46:10.639" v="114" actId="14100"/>
      <pc:docMkLst>
        <pc:docMk/>
      </pc:docMkLst>
      <pc:sldChg chg="modSp">
        <pc:chgData name="Dhakal, Suyog" userId="S::suyog.dhakal@cotiviti.com::5c41b40f-2873-4cb4-abe1-76408500c45a" providerId="AD" clId="Web-{87EA6745-EFD9-4FD0-8D45-B4AE3E1CF1B7}" dt="2022-08-24T12:42:36.851" v="109" actId="20577"/>
        <pc:sldMkLst>
          <pc:docMk/>
          <pc:sldMk cId="1325608595" sldId="257"/>
        </pc:sldMkLst>
        <pc:spChg chg="mod">
          <ac:chgData name="Dhakal, Suyog" userId="S::suyog.dhakal@cotiviti.com::5c41b40f-2873-4cb4-abe1-76408500c45a" providerId="AD" clId="Web-{87EA6745-EFD9-4FD0-8D45-B4AE3E1CF1B7}" dt="2022-08-24T12:42:36.851" v="109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">
        <pc:chgData name="Dhakal, Suyog" userId="S::suyog.dhakal@cotiviti.com::5c41b40f-2873-4cb4-abe1-76408500c45a" providerId="AD" clId="Web-{87EA6745-EFD9-4FD0-8D45-B4AE3E1CF1B7}" dt="2022-08-24T12:46:10.639" v="114" actId="14100"/>
        <pc:sldMkLst>
          <pc:docMk/>
          <pc:sldMk cId="2065977167" sldId="280"/>
        </pc:sldMkLst>
        <pc:spChg chg="mod">
          <ac:chgData name="Dhakal, Suyog" userId="S::suyog.dhakal@cotiviti.com::5c41b40f-2873-4cb4-abe1-76408500c45a" providerId="AD" clId="Web-{87EA6745-EFD9-4FD0-8D45-B4AE3E1CF1B7}" dt="2022-08-24T12:35:35.916" v="49" actId="20577"/>
          <ac:spMkLst>
            <pc:docMk/>
            <pc:sldMk cId="2065977167" sldId="280"/>
            <ac:spMk id="2" creationId="{8D0D6718-6955-477A-AA3B-2263B05ECCD2}"/>
          </ac:spMkLst>
        </pc:spChg>
        <pc:spChg chg="del mod">
          <ac:chgData name="Dhakal, Suyog" userId="S::suyog.dhakal@cotiviti.com::5c41b40f-2873-4cb4-abe1-76408500c45a" providerId="AD" clId="Web-{87EA6745-EFD9-4FD0-8D45-B4AE3E1CF1B7}" dt="2022-08-24T12:36:41.965" v="54"/>
          <ac:spMkLst>
            <pc:docMk/>
            <pc:sldMk cId="2065977167" sldId="280"/>
            <ac:spMk id="3" creationId="{7CA7E5F6-082A-4559-899E-CC4A5EB9C71F}"/>
          </ac:spMkLst>
        </pc:spChg>
        <pc:spChg chg="add del mod">
          <ac:chgData name="Dhakal, Suyog" userId="S::suyog.dhakal@cotiviti.com::5c41b40f-2873-4cb4-abe1-76408500c45a" providerId="AD" clId="Web-{87EA6745-EFD9-4FD0-8D45-B4AE3E1CF1B7}" dt="2022-08-24T12:46:01.717" v="111"/>
          <ac:spMkLst>
            <pc:docMk/>
            <pc:sldMk cId="2065977167" sldId="280"/>
            <ac:spMk id="9" creationId="{F90DAB39-675B-CA46-8CC7-B989893C93A9}"/>
          </ac:spMkLst>
        </pc:spChg>
        <pc:picChg chg="add del mod ord">
          <ac:chgData name="Dhakal, Suyog" userId="S::suyog.dhakal@cotiviti.com::5c41b40f-2873-4cb4-abe1-76408500c45a" providerId="AD" clId="Web-{87EA6745-EFD9-4FD0-8D45-B4AE3E1CF1B7}" dt="2022-08-24T12:45:26.403" v="110"/>
          <ac:picMkLst>
            <pc:docMk/>
            <pc:sldMk cId="2065977167" sldId="280"/>
            <ac:picMk id="7" creationId="{FF5C3026-C148-DC22-A381-6976F0FF197A}"/>
          </ac:picMkLst>
        </pc:picChg>
        <pc:picChg chg="add mod ord">
          <ac:chgData name="Dhakal, Suyog" userId="S::suyog.dhakal@cotiviti.com::5c41b40f-2873-4cb4-abe1-76408500c45a" providerId="AD" clId="Web-{87EA6745-EFD9-4FD0-8D45-B4AE3E1CF1B7}" dt="2022-08-24T12:46:10.639" v="114" actId="14100"/>
          <ac:picMkLst>
            <pc:docMk/>
            <pc:sldMk cId="2065977167" sldId="280"/>
            <ac:picMk id="10" creationId="{CF04BE7A-5E65-146D-F4C8-AFE25C6F7882}"/>
          </ac:picMkLst>
        </pc:picChg>
      </pc:sldChg>
    </pc:docChg>
  </pc:docChgLst>
  <pc:docChgLst>
    <pc:chgData name="Dhakal, Suyog" userId="S::suyog.dhakal@cotiviti.com::5c41b40f-2873-4cb4-abe1-76408500c45a" providerId="AD" clId="Web-{32BFDE2F-4CD4-46A7-ADF8-DA535201C523}"/>
    <pc:docChg chg="addSld modSld">
      <pc:chgData name="Dhakal, Suyog" userId="S::suyog.dhakal@cotiviti.com::5c41b40f-2873-4cb4-abe1-76408500c45a" providerId="AD" clId="Web-{32BFDE2F-4CD4-46A7-ADF8-DA535201C523}" dt="2022-08-24T13:05:29.565" v="27" actId="20577"/>
      <pc:docMkLst>
        <pc:docMk/>
      </pc:docMkLst>
      <pc:sldChg chg="modSp new">
        <pc:chgData name="Dhakal, Suyog" userId="S::suyog.dhakal@cotiviti.com::5c41b40f-2873-4cb4-abe1-76408500c45a" providerId="AD" clId="Web-{32BFDE2F-4CD4-46A7-ADF8-DA535201C523}" dt="2022-08-24T13:04:28.751" v="12" actId="20577"/>
        <pc:sldMkLst>
          <pc:docMk/>
          <pc:sldMk cId="252713493" sldId="281"/>
        </pc:sldMkLst>
        <pc:spChg chg="mod">
          <ac:chgData name="Dhakal, Suyog" userId="S::suyog.dhakal@cotiviti.com::5c41b40f-2873-4cb4-abe1-76408500c45a" providerId="AD" clId="Web-{32BFDE2F-4CD4-46A7-ADF8-DA535201C523}" dt="2022-08-24T13:04:28.751" v="12" actId="20577"/>
          <ac:spMkLst>
            <pc:docMk/>
            <pc:sldMk cId="252713493" sldId="281"/>
            <ac:spMk id="2" creationId="{5527B732-5DDE-2082-A2A2-6BF9CC937496}"/>
          </ac:spMkLst>
        </pc:spChg>
      </pc:sldChg>
      <pc:sldChg chg="modSp new">
        <pc:chgData name="Dhakal, Suyog" userId="S::suyog.dhakal@cotiviti.com::5c41b40f-2873-4cb4-abe1-76408500c45a" providerId="AD" clId="Web-{32BFDE2F-4CD4-46A7-ADF8-DA535201C523}" dt="2022-08-24T13:05:06.361" v="20" actId="20577"/>
        <pc:sldMkLst>
          <pc:docMk/>
          <pc:sldMk cId="2530083476" sldId="282"/>
        </pc:sldMkLst>
        <pc:spChg chg="mod">
          <ac:chgData name="Dhakal, Suyog" userId="S::suyog.dhakal@cotiviti.com::5c41b40f-2873-4cb4-abe1-76408500c45a" providerId="AD" clId="Web-{32BFDE2F-4CD4-46A7-ADF8-DA535201C523}" dt="2022-08-24T13:05:06.361" v="20" actId="20577"/>
          <ac:spMkLst>
            <pc:docMk/>
            <pc:sldMk cId="2530083476" sldId="282"/>
            <ac:spMk id="2" creationId="{30A29133-438C-7ACA-050A-40B0EEE9D78B}"/>
          </ac:spMkLst>
        </pc:spChg>
      </pc:sldChg>
      <pc:sldChg chg="modSp new">
        <pc:chgData name="Dhakal, Suyog" userId="S::suyog.dhakal@cotiviti.com::5c41b40f-2873-4cb4-abe1-76408500c45a" providerId="AD" clId="Web-{32BFDE2F-4CD4-46A7-ADF8-DA535201C523}" dt="2022-08-24T13:05:29.565" v="27" actId="20577"/>
        <pc:sldMkLst>
          <pc:docMk/>
          <pc:sldMk cId="1531115524" sldId="283"/>
        </pc:sldMkLst>
        <pc:spChg chg="mod">
          <ac:chgData name="Dhakal, Suyog" userId="S::suyog.dhakal@cotiviti.com::5c41b40f-2873-4cb4-abe1-76408500c45a" providerId="AD" clId="Web-{32BFDE2F-4CD4-46A7-ADF8-DA535201C523}" dt="2022-08-24T13:05:29.565" v="27" actId="20577"/>
          <ac:spMkLst>
            <pc:docMk/>
            <pc:sldMk cId="1531115524" sldId="283"/>
            <ac:spMk id="2" creationId="{10C8F219-6CB2-6987-AA08-AD8DF49D85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ACD6-B9FB-4D37-A669-F798D25CE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9B9B6-53C0-4DD4-A730-F5BD9E6D6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EC36-CD45-4B46-881E-8F1BEF22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F39A-9335-4AE5-A9BA-FB972769468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5486D-2284-4551-89DF-32516A4A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69261-6AFC-4FBE-9558-CB7B3B8E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317B-D610-4508-9CB6-5168EF8AB9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453F4-9A76-4EE0-BC03-2968400499A7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86242C-3C21-4F13-AFA0-19C1126AEE45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ACF6C441-7248-44BC-B416-A1A7090DBAF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9C842193-0FFD-4C38-973B-8189EEDABB45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F6DCAB-604D-4FD0-A6C6-3467052BB7F7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87B7BD1-CFD5-4B1B-950F-310BDB61648E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22C60F1A-5DA1-4874-ACD1-90D621C4F8A9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21">
            <a:extLst>
              <a:ext uri="{FF2B5EF4-FFF2-40B4-BE49-F238E27FC236}">
                <a16:creationId xmlns:a16="http://schemas.microsoft.com/office/drawing/2014/main" id="{68AEBD2F-1EA0-4ED7-A816-0319380716D7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F446266E-082C-4BB4-A68F-CCA6EE59838E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0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5073-89F0-428C-B885-018CC40D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09DC-3C2E-4205-8851-83608BEF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C9E-FA5A-4784-AC64-92BE32C9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CC02-9E18-48DA-9376-ED4E126F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5C7A-2645-4A3D-AE41-BCF796F5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0138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25CA1-E18A-4A79-91EE-64CAD2A62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43D7D-D007-4682-BB8A-1C1A085D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46DA-8865-4E99-BE45-5ACF645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2738-B9BB-46C3-8450-BA9A564D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40B0-D4B5-43AA-92DB-4D619D3F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84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3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365A-A0EA-40EE-9D7D-A650C586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3938-5D9C-446F-8CA2-7DEEBA7F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99BD-2379-4E37-A05F-764EE241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AEDE-749C-4CDD-8899-EF45A675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C9A1-7056-4D25-85A7-A75FBC00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6C49082-16F1-499D-B121-F6DCD4B9BB37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BBAAA8E-A059-4106-AC9C-DA7BE9E84DA3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3D407A4B-8BAF-447E-B0BA-BBB8D85DAEA5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5C970-6773-4AF9-BB35-3E5403081D34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A318D0F-7FE2-4DA2-808E-8345F0A369C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1896A60-9346-4F1D-AE8D-31D871EE6D92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6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81DC-0DE3-4B5B-82B6-7CAF93C3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ACB0-16E5-48C5-BE3C-1B4E23DA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3203-CA1E-4333-B69A-FF0745BF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C622-EACA-41F4-B4CD-D08A69D2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55BE3-F693-42AD-B636-866152B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B6F2D-E376-4593-BC65-5DE9215D28B1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7F181E8-D4F6-492C-A7C9-6FD1190CC03D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2D38CB6-CFE0-44BD-8DAB-266DFB13783A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7CD2CF6D-F753-4DA7-B555-EC1B72A0A39E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6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C8D5-AFB2-4194-95E3-7D933605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B5C8-2810-4DA0-8527-EFCE2B809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C505-5F16-4A67-A958-88E641E2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901D-0098-4A2C-A056-30E23107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60F2D-FB93-4623-8144-BB7EE3E8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B3E6D-AFAC-440D-8330-07C02319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4640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1A10-8FF4-4D7B-9A3C-0E721F54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9B034-9270-4D41-9FC5-30853E93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53D25-0C4E-4E36-B588-6FBCE0F2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C9E26-E474-4B93-87EC-958C64A0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8EDAF-D37A-45FA-A8F4-486BED92C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DA54A-A55B-4D48-8F86-1BDE56A8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5404B-8EEF-4340-A870-DAB0E2E9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DC864-C525-4960-9CC2-D2969246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5913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E152-CD34-43B8-AA85-24A2C408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8DEE1-2E25-4FE5-9391-A05C6717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FEA51-BD14-4C89-962D-C5FF4017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F87B5-E74E-46DD-9624-4787CDBA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6188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EBECD-1A18-4741-A1A5-C9902EB9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8668B-D299-428F-BC90-570856E0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A43C-3B73-4390-9D7C-9A2A02ED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7310-41E1-4FB6-BFD6-F5D16B8B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D5B3-AB33-479E-BE0B-261129B1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E54C8-71EB-4174-ACDF-1E57A1CD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4995C-AF70-47D0-AAEC-3E9811A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A9D92-1A2E-41B2-9F81-3D0F5DB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5AEF5-BADF-4457-AF89-26490381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260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5F70-0EB6-470B-AAE2-53B2293B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3DD81-E93C-4F77-A28E-857A350C5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59AB9-91D6-48EC-AD60-6469E7FF6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5E6E-F00D-4371-94AA-9FDB9001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A709-B3E9-483E-87C6-76B42659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5CA4-FE97-44EB-A3AF-0B2D57BB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3087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887C9-85A4-4227-8522-BF11266E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302C-3429-4BE4-AA53-F4A126D0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B9C7-5DB7-4D14-9C07-786A8CB79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2447-CAFB-4168-9EBB-F4AE472CF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DC3E-2E9C-40AD-B66E-383EA51D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8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6" r:id="rId12"/>
    <p:sldLayoutId id="214748365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art/start-forms" TargetMode="External"/><Relationship Id="rId2" Type="http://schemas.openxmlformats.org/officeDocument/2006/relationships/hyperlink" Target="https://material.angular.io/components/categori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 : </a:t>
            </a:r>
          </a:p>
          <a:p>
            <a:r>
              <a:rPr lang="en-US" dirty="0" err="1"/>
              <a:t>Anjal</a:t>
            </a:r>
            <a:r>
              <a:rPr lang="en-US" dirty="0"/>
              <a:t> </a:t>
            </a:r>
            <a:r>
              <a:rPr lang="en-US" dirty="0" err="1"/>
              <a:t>Giri</a:t>
            </a:r>
            <a:r>
              <a:rPr lang="en-US" dirty="0"/>
              <a:t> , </a:t>
            </a:r>
            <a:r>
              <a:rPr lang="en-US" dirty="0" err="1"/>
              <a:t>Suyog</a:t>
            </a:r>
            <a:r>
              <a:rPr lang="en-US" dirty="0"/>
              <a:t> Dhakal , Rikrish Shrestha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BC45-98CA-40D0-959C-75734189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48CD-E726-4142-B1C2-41C3D332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https://material.angular.io/components/categories</a:t>
            </a:r>
            <a:endParaRPr lang="en-US" dirty="0"/>
          </a:p>
          <a:p>
            <a:r>
              <a:rPr lang="en-US" dirty="0">
                <a:hlinkClick r:id="rId3"/>
              </a:rPr>
              <a:t>https://angular.io/start/start-forms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60EE-F97B-4D61-B9F0-F13769EE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83D4-74B5-4226-BB52-BD93D4E6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118E-2C39-4F18-AA20-AE771EC8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3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Goals</a:t>
            </a:r>
          </a:p>
          <a:p>
            <a:r>
              <a:rPr lang="en-US" sz="2400" dirty="0"/>
              <a:t>Frameworks used</a:t>
            </a:r>
          </a:p>
          <a:p>
            <a:r>
              <a:rPr lang="en-US" sz="2400" dirty="0"/>
              <a:t>Summary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E-commerce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E0CB-738D-4140-8540-33F46652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7160581" cy="78009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8E12-C959-47C4-849F-0D49DEB1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 The goal of this project is to make a simulation of e-commerce buying and selling website like </a:t>
            </a:r>
            <a:r>
              <a:rPr lang="en-US" dirty="0" err="1"/>
              <a:t>hamrobazar</a:t>
            </a:r>
            <a:r>
              <a:rPr lang="en-US" dirty="0"/>
              <a:t> . </a:t>
            </a:r>
          </a:p>
          <a:p>
            <a:pPr>
              <a:buFontTx/>
              <a:buChar char="-"/>
            </a:pPr>
            <a:r>
              <a:rPr lang="en-US" dirty="0"/>
              <a:t>As the time is limited, the features and design is to be implemented at bare minimum but at a working state.</a:t>
            </a:r>
          </a:p>
          <a:p>
            <a:pPr>
              <a:buFontTx/>
              <a:buChar char="-"/>
            </a:pPr>
            <a:r>
              <a:rPr lang="en-US" dirty="0"/>
              <a:t> No online server hosting , </a:t>
            </a:r>
            <a:r>
              <a:rPr lang="en-US" dirty="0" err="1"/>
              <a:t>i.e</a:t>
            </a:r>
            <a:r>
              <a:rPr lang="en-US" dirty="0"/>
              <a:t> it works locally only .</a:t>
            </a:r>
          </a:p>
          <a:p>
            <a:pPr>
              <a:buFontTx/>
              <a:buChar char="-"/>
            </a:pPr>
            <a:r>
              <a:rPr lang="en-US" dirty="0"/>
              <a:t>Use a reliable database ( </a:t>
            </a:r>
            <a:r>
              <a:rPr lang="en-US" dirty="0" err="1"/>
              <a:t>MySql</a:t>
            </a:r>
            <a:r>
              <a:rPr lang="en-US" dirty="0"/>
              <a:t> , in this case)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B018-8A5B-4D31-B15C-2883B589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AB50-3DE9-458C-9EA8-F30EEBAB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68A3-0DE2-4912-A753-8088F22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4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Frameworks used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Angular </a:t>
            </a:r>
          </a:p>
          <a:p>
            <a:pPr marL="800100" lvl="1" indent="-342900">
              <a:buFontTx/>
              <a:buChar char="-"/>
            </a:pPr>
            <a:r>
              <a:rPr lang="en-US"/>
              <a:t>Material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lvl="1"/>
            <a:r>
              <a:rPr lang="en-US" dirty="0"/>
              <a:t>			</a:t>
            </a:r>
          </a:p>
          <a:p>
            <a:pPr lvl="1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Frontend part :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BackEnd</a:t>
            </a:r>
            <a:r>
              <a:rPr lang="en-US" dirty="0"/>
              <a:t> part :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6718-6955-477A-AA3B-2263B05E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Spring Boot Project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402C-CF1C-4E51-B812-7940DEFB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355D-0607-4598-9054-EF93826A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C7D3-B163-41A7-9B05-65766B5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CF04BE7A-5E65-146D-F4C8-AFE25C6F7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76" y="1718450"/>
            <a:ext cx="10051750" cy="3333031"/>
          </a:xfrm>
        </p:spPr>
      </p:pic>
    </p:spTree>
    <p:extLst>
      <p:ext uri="{BB962C8B-B14F-4D97-AF65-F5344CB8AC3E}">
        <p14:creationId xmlns:p14="http://schemas.microsoft.com/office/powerpoint/2010/main" val="206597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9133-438C-7ACA-050A-40B0EEE9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Screeshots</a:t>
            </a:r>
            <a:endParaRPr lang="en-US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3A51C-5532-6DAA-64B1-91C5659B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539E2-261E-6D02-E349-DC388CF6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05783-9F70-40AD-581E-3CB1BDBB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8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F219-6CB2-6987-AA08-AD8DF49D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2608-BC7B-D27F-5DEF-53002CF1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7FB7C-2D58-54A3-7802-97402414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E42A3-5961-0EA9-3DDE-A2D22BF9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29F3-95AF-6126-8909-CAC6D4D3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B732-5DDE-2082-A2A2-6BF9CC93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Future Enhancement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8EDA-AAAF-4C49-265E-5A276338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3561-DF4A-C8C4-54F9-F5BD6DD0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C490-7A79-C430-57DB-15D7AAA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E2F6-2C99-2CFC-3969-DD6B0363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148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E-Commerce Project </vt:lpstr>
      <vt:lpstr>Agenda</vt:lpstr>
      <vt:lpstr>Goals</vt:lpstr>
      <vt:lpstr>Goals</vt:lpstr>
      <vt:lpstr>Frameworks used : </vt:lpstr>
      <vt:lpstr>Spring Boot Project Architecture</vt:lpstr>
      <vt:lpstr>Screeshots</vt:lpstr>
      <vt:lpstr>Project Demo</vt:lpstr>
      <vt:lpstr>Future Enhancement</vt:lpstr>
      <vt:lpstr>References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 </dc:title>
  <dc:creator>Shrestha, Rikrish</dc:creator>
  <cp:lastModifiedBy>Shrestha, Rikrish</cp:lastModifiedBy>
  <cp:revision>30</cp:revision>
  <dcterms:created xsi:type="dcterms:W3CDTF">2022-08-23T11:28:02Z</dcterms:created>
  <dcterms:modified xsi:type="dcterms:W3CDTF">2022-08-24T13:05:37Z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