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  <p:sldId id="265" r:id="rId3"/>
    <p:sldId id="258" r:id="rId4"/>
    <p:sldId id="257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75"/>
    <p:restoredTop sz="94710"/>
  </p:normalViewPr>
  <p:slideViewPr>
    <p:cSldViewPr snapToGrid="0" snapToObjects="1">
      <p:cViewPr varScale="1">
        <p:scale>
          <a:sx n="144" d="100"/>
          <a:sy n="144" d="100"/>
        </p:scale>
        <p:origin x="216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18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F2883-049C-3645-AAAC-EA06ADCDD13C}" type="datetimeFigureOut">
              <a:rPr lang="en-NP" smtClean="0"/>
              <a:t>19/05/2021</a:t>
            </a:fld>
            <a:endParaRPr lang="en-NP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7E648-C3F7-4248-858F-E493D1776A4D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34642891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F2883-049C-3645-AAAC-EA06ADCDD13C}" type="datetimeFigureOut">
              <a:rPr lang="en-NP" smtClean="0"/>
              <a:t>19/05/2021</a:t>
            </a:fld>
            <a:endParaRPr lang="en-N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7E648-C3F7-4248-858F-E493D1776A4D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2848103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F2883-049C-3645-AAAC-EA06ADCDD13C}" type="datetimeFigureOut">
              <a:rPr lang="en-NP" smtClean="0"/>
              <a:t>19/05/2021</a:t>
            </a:fld>
            <a:endParaRPr lang="en-N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7E648-C3F7-4248-858F-E493D1776A4D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1283749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F2883-049C-3645-AAAC-EA06ADCDD13C}" type="datetimeFigureOut">
              <a:rPr lang="en-NP" smtClean="0"/>
              <a:t>19/05/2021</a:t>
            </a:fld>
            <a:endParaRPr lang="en-NP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7E648-C3F7-4248-858F-E493D1776A4D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1718962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F2883-049C-3645-AAAC-EA06ADCDD13C}" type="datetimeFigureOut">
              <a:rPr lang="en-NP" smtClean="0"/>
              <a:t>19/05/2021</a:t>
            </a:fld>
            <a:endParaRPr lang="en-NP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7E648-C3F7-4248-858F-E493D1776A4D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28372790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F2883-049C-3645-AAAC-EA06ADCDD13C}" type="datetimeFigureOut">
              <a:rPr lang="en-NP" smtClean="0"/>
              <a:t>19/05/2021</a:t>
            </a:fld>
            <a:endParaRPr lang="en-NP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7E648-C3F7-4248-858F-E493D1776A4D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533086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F2883-049C-3645-AAAC-EA06ADCDD13C}" type="datetimeFigureOut">
              <a:rPr lang="en-NP" smtClean="0"/>
              <a:t>19/05/2021</a:t>
            </a:fld>
            <a:endParaRPr lang="en-NP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7E648-C3F7-4248-858F-E493D1776A4D}" type="slidenum">
              <a:rPr lang="en-NP" smtClean="0"/>
              <a:t>‹#›</a:t>
            </a:fld>
            <a:endParaRPr lang="en-NP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199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F2883-049C-3645-AAAC-EA06ADCDD13C}" type="datetimeFigureOut">
              <a:rPr lang="en-NP" smtClean="0"/>
              <a:t>19/05/2021</a:t>
            </a:fld>
            <a:endParaRPr lang="en-NP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7E648-C3F7-4248-858F-E493D1776A4D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4260325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F2883-049C-3645-AAAC-EA06ADCDD13C}" type="datetimeFigureOut">
              <a:rPr lang="en-NP" smtClean="0"/>
              <a:t>19/05/2021</a:t>
            </a:fld>
            <a:endParaRPr lang="en-NP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7E648-C3F7-4248-858F-E493D1776A4D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1850754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F2883-049C-3645-AAAC-EA06ADCDD13C}" type="datetimeFigureOut">
              <a:rPr lang="en-NP" smtClean="0"/>
              <a:t>19/05/2021</a:t>
            </a:fld>
            <a:endParaRPr lang="en-NP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NP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7E648-C3F7-4248-858F-E493D1776A4D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3355876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948F2883-049C-3645-AAAC-EA06ADCDD13C}" type="datetimeFigureOut">
              <a:rPr lang="en-NP" smtClean="0"/>
              <a:t>19/05/2021</a:t>
            </a:fld>
            <a:endParaRPr lang="en-NP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NP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7E648-C3F7-4248-858F-E493D1776A4D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751446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948F2883-049C-3645-AAAC-EA06ADCDD13C}" type="datetimeFigureOut">
              <a:rPr lang="en-NP" smtClean="0"/>
              <a:t>19/05/2021</a:t>
            </a:fld>
            <a:endParaRPr lang="en-N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N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3527E648-C3F7-4248-858F-E493D1776A4D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3554831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E3FA7-ED74-1D44-B9E8-96BFB74D5A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P" dirty="0"/>
              <a:t>Insertion sort</a:t>
            </a:r>
          </a:p>
        </p:txBody>
      </p:sp>
    </p:spTree>
    <p:extLst>
      <p:ext uri="{BB962C8B-B14F-4D97-AF65-F5344CB8AC3E}">
        <p14:creationId xmlns:p14="http://schemas.microsoft.com/office/powerpoint/2010/main" val="3651799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8">
            <a:extLst>
              <a:ext uri="{FF2B5EF4-FFF2-40B4-BE49-F238E27FC236}">
                <a16:creationId xmlns:a16="http://schemas.microsoft.com/office/drawing/2014/main" id="{C2AD7556-C90D-4946-8E4E-1E79D5B3D2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DBB0CC56-54B2-4AE0-87C5-296E78A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42815"/>
            <a:ext cx="12192000" cy="261518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5C7472-28D7-484A-92FB-88A3FC47B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3418891"/>
            <a:ext cx="8991600" cy="1645920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3800"/>
              <a:t>QUESTIONS??</a:t>
            </a:r>
          </a:p>
        </p:txBody>
      </p:sp>
      <p:pic>
        <p:nvPicPr>
          <p:cNvPr id="15" name="Graphic 5" descr="Help">
            <a:extLst>
              <a:ext uri="{FF2B5EF4-FFF2-40B4-BE49-F238E27FC236}">
                <a16:creationId xmlns:a16="http://schemas.microsoft.com/office/drawing/2014/main" id="{5A8A8FF3-02BE-4BCE-AF9B-D803C3FE8C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67820" y="640079"/>
            <a:ext cx="2456360" cy="2456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969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C7472-28D7-484A-92FB-88A3FC47B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P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BA7987-E0FE-0542-A3F0-2AB4267A73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Insertion sort is a simple sorting algorithm that works similar to the way you sort playing cards in your hands. </a:t>
            </a:r>
          </a:p>
          <a:p>
            <a:r>
              <a:rPr lang="en-US" dirty="0"/>
              <a:t>The array is virtually split into a sorted and an unsorted part. </a:t>
            </a:r>
          </a:p>
          <a:p>
            <a:r>
              <a:rPr lang="en-US" dirty="0"/>
              <a:t>Values from the unsorted part are picked and placed at the correct position in the sorted part.</a:t>
            </a:r>
            <a:endParaRPr lang="en-NP" dirty="0"/>
          </a:p>
        </p:txBody>
      </p:sp>
    </p:spTree>
    <p:extLst>
      <p:ext uri="{BB962C8B-B14F-4D97-AF65-F5344CB8AC3E}">
        <p14:creationId xmlns:p14="http://schemas.microsoft.com/office/powerpoint/2010/main" val="22851089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C7472-28D7-484A-92FB-88A3FC47B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1" y="2404872"/>
            <a:ext cx="3527631" cy="162779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dirty="0"/>
              <a:t>How it works</a:t>
            </a:r>
          </a:p>
        </p:txBody>
      </p:sp>
      <p:pic>
        <p:nvPicPr>
          <p:cNvPr id="1026" name="Picture 2" descr="Programming Problems and Competitions :: HackerRank">
            <a:extLst>
              <a:ext uri="{FF2B5EF4-FFF2-40B4-BE49-F238E27FC236}">
                <a16:creationId xmlns:a16="http://schemas.microsoft.com/office/drawing/2014/main" id="{98866707-7825-F846-8C56-957FC360209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6000" y="640080"/>
            <a:ext cx="3965298" cy="5263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1638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C7472-28D7-484A-92FB-88A3FC47B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Algorithm</a:t>
            </a:r>
            <a:endParaRPr lang="en-NP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BA7987-E0FE-0542-A3F0-2AB4267A73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Step 1</a:t>
            </a:r>
            <a:r>
              <a:rPr lang="en-US" dirty="0"/>
              <a:t> − If it is the first element, it is already sorted. return 1; </a:t>
            </a:r>
          </a:p>
          <a:p>
            <a:r>
              <a:rPr lang="en-US" b="1" dirty="0"/>
              <a:t>Step 2</a:t>
            </a:r>
            <a:r>
              <a:rPr lang="en-US" dirty="0"/>
              <a:t> − Pick next element </a:t>
            </a:r>
          </a:p>
          <a:p>
            <a:r>
              <a:rPr lang="en-US" b="1" dirty="0"/>
              <a:t>Step 3</a:t>
            </a:r>
            <a:r>
              <a:rPr lang="en-US" dirty="0"/>
              <a:t> − Compare with all elements in the sorted sub-list </a:t>
            </a:r>
          </a:p>
          <a:p>
            <a:r>
              <a:rPr lang="en-US" b="1" dirty="0"/>
              <a:t>Step 4</a:t>
            </a:r>
            <a:r>
              <a:rPr lang="en-US" dirty="0"/>
              <a:t> − Shift all the elements in the sorted sub-list that is greater than the value to be sorted </a:t>
            </a:r>
          </a:p>
          <a:p>
            <a:r>
              <a:rPr lang="en-US" b="1" dirty="0"/>
              <a:t>Step 5</a:t>
            </a:r>
            <a:r>
              <a:rPr lang="en-US" dirty="0"/>
              <a:t> − Insert the value </a:t>
            </a:r>
          </a:p>
          <a:p>
            <a:r>
              <a:rPr lang="en-US" b="1" dirty="0"/>
              <a:t>Step 6</a:t>
            </a:r>
            <a:r>
              <a:rPr lang="en-US" dirty="0"/>
              <a:t> − Repeat until list is sorted</a:t>
            </a:r>
            <a:endParaRPr lang="en-NP" dirty="0"/>
          </a:p>
        </p:txBody>
      </p:sp>
    </p:spTree>
    <p:extLst>
      <p:ext uri="{BB962C8B-B14F-4D97-AF65-F5344CB8AC3E}">
        <p14:creationId xmlns:p14="http://schemas.microsoft.com/office/powerpoint/2010/main" val="1914817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C7472-28D7-484A-92FB-88A3FC47B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P" dirty="0"/>
              <a:t>Illustration</a:t>
            </a:r>
          </a:p>
        </p:txBody>
      </p:sp>
      <p:pic>
        <p:nvPicPr>
          <p:cNvPr id="5" name="Content Placeholder 4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0E4B13D5-9D54-C241-9D9B-C20CCFA9CE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10622" y="2638425"/>
            <a:ext cx="6770756" cy="3101975"/>
          </a:xfrm>
        </p:spPr>
      </p:pic>
    </p:spTree>
    <p:extLst>
      <p:ext uri="{BB962C8B-B14F-4D97-AF65-F5344CB8AC3E}">
        <p14:creationId xmlns:p14="http://schemas.microsoft.com/office/powerpoint/2010/main" val="5329384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59C2C1B5-158B-9645-83D7-45C0270DE7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4334" y="915459"/>
            <a:ext cx="10583332" cy="5027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0941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text, calculator, screenshot&#10;&#10;Description automatically generated">
            <a:extLst>
              <a:ext uri="{FF2B5EF4-FFF2-40B4-BE49-F238E27FC236}">
                <a16:creationId xmlns:a16="http://schemas.microsoft.com/office/drawing/2014/main" id="{DAB20FE6-75CE-1A41-93DC-71F634C527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65899" y="313236"/>
            <a:ext cx="5356160" cy="6231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297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C7472-28D7-484A-92FB-88A3FC47B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NP" dirty="0"/>
              <a:t>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BA7987-E0FE-0542-A3F0-2AB4267A73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Stable Sort</a:t>
            </a:r>
          </a:p>
          <a:p>
            <a:r>
              <a:rPr lang="en-US" dirty="0"/>
              <a:t>In the worst case we make one comparison for the second element, two for the third element and so on. We end up with O(n^2) comparisons and swaps</a:t>
            </a:r>
          </a:p>
          <a:p>
            <a:r>
              <a:rPr lang="en-US" dirty="0"/>
              <a:t>In the best case i.e. when array is already sorted, we get O(n) comparisons. Thus, Insertion sort is adaptive.</a:t>
            </a:r>
          </a:p>
          <a:p>
            <a:r>
              <a:rPr lang="en-US" dirty="0"/>
              <a:t>This algorithm is not suitable for large data sets as its average and worst case complexity are of </a:t>
            </a:r>
            <a:r>
              <a:rPr lang="el-GR" dirty="0"/>
              <a:t>Ο(</a:t>
            </a:r>
            <a:r>
              <a:rPr lang="en-US" dirty="0"/>
              <a:t>n</a:t>
            </a:r>
            <a:r>
              <a:rPr lang="en-US" baseline="30000" dirty="0"/>
              <a:t>2</a:t>
            </a:r>
            <a:r>
              <a:rPr lang="en-US" dirty="0"/>
              <a:t>), where </a:t>
            </a:r>
            <a:r>
              <a:rPr lang="en-US" b="1" dirty="0"/>
              <a:t>n</a:t>
            </a:r>
            <a:r>
              <a:rPr lang="en-US" dirty="0"/>
              <a:t> is the number of items.</a:t>
            </a:r>
          </a:p>
          <a:p>
            <a:endParaRPr lang="en-NP" dirty="0"/>
          </a:p>
        </p:txBody>
      </p:sp>
    </p:spTree>
    <p:extLst>
      <p:ext uri="{BB962C8B-B14F-4D97-AF65-F5344CB8AC3E}">
        <p14:creationId xmlns:p14="http://schemas.microsoft.com/office/powerpoint/2010/main" val="39831403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C7472-28D7-484A-92FB-88A3FC47B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Pseudocode</a:t>
            </a:r>
            <a:endParaRPr lang="en-NP" dirty="0"/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5717D55B-111C-D749-B12D-32166A894F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0438" y="2663203"/>
            <a:ext cx="7731125" cy="3052418"/>
          </a:xfrm>
        </p:spPr>
      </p:pic>
    </p:spTree>
    <p:extLst>
      <p:ext uri="{BB962C8B-B14F-4D97-AF65-F5344CB8AC3E}">
        <p14:creationId xmlns:p14="http://schemas.microsoft.com/office/powerpoint/2010/main" val="3652956438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C376D0F537BFC41899574441D7D87F4" ma:contentTypeVersion="10" ma:contentTypeDescription="Create a new document." ma:contentTypeScope="" ma:versionID="582112bf26593109ea34cd3002fdec9b">
  <xsd:schema xmlns:xsd="http://www.w3.org/2001/XMLSchema" xmlns:xs="http://www.w3.org/2001/XMLSchema" xmlns:p="http://schemas.microsoft.com/office/2006/metadata/properties" xmlns:ns2="df36ac86-8348-4943-b6e5-65ecb424dacd" targetNamespace="http://schemas.microsoft.com/office/2006/metadata/properties" ma:root="true" ma:fieldsID="8284bafebd25dcff7652aa637e0615b3" ns2:_="">
    <xsd:import namespace="df36ac86-8348-4943-b6e5-65ecb424dac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36ac86-8348-4943-b6e5-65ecb424dac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FDFC41A-B9FA-4A81-A13C-7E1EDD74F93A}"/>
</file>

<file path=customXml/itemProps2.xml><?xml version="1.0" encoding="utf-8"?>
<ds:datastoreItem xmlns:ds="http://schemas.openxmlformats.org/officeDocument/2006/customXml" ds:itemID="{5390DE63-C2FE-43F7-89FC-3E1CE477F2AF}"/>
</file>

<file path=customXml/itemProps3.xml><?xml version="1.0" encoding="utf-8"?>
<ds:datastoreItem xmlns:ds="http://schemas.openxmlformats.org/officeDocument/2006/customXml" ds:itemID="{C6D96067-FAA3-47D9-8E33-3F4A32838F06}"/>
</file>

<file path=docProps/app.xml><?xml version="1.0" encoding="utf-8"?>
<Properties xmlns="http://schemas.openxmlformats.org/officeDocument/2006/extended-properties" xmlns:vt="http://schemas.openxmlformats.org/officeDocument/2006/docPropsVTypes">
  <Template>{12698FD7-B360-AD40-AE50-2B178CA6F2FE}tf10001120</Template>
  <TotalTime>77</TotalTime>
  <Words>230</Words>
  <Application>Microsoft Macintosh PowerPoint</Application>
  <PresentationFormat>Widescreen</PresentationFormat>
  <Paragraphs>21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Corbel</vt:lpstr>
      <vt:lpstr>Gill Sans MT</vt:lpstr>
      <vt:lpstr>Parcel</vt:lpstr>
      <vt:lpstr>Insertion sort</vt:lpstr>
      <vt:lpstr>introduction</vt:lpstr>
      <vt:lpstr>How it works</vt:lpstr>
      <vt:lpstr>Algorithm</vt:lpstr>
      <vt:lpstr>Illustration</vt:lpstr>
      <vt:lpstr>PowerPoint Presentation</vt:lpstr>
      <vt:lpstr>PowerPoint Presentation</vt:lpstr>
      <vt:lpstr>Properties</vt:lpstr>
      <vt:lpstr>Pseudocode</vt:lpstr>
      <vt:lpstr>QUESTIONS??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Biswas Lohani</dc:creator>
  <cp:lastModifiedBy>Biswas Lohani</cp:lastModifiedBy>
  <cp:revision>3</cp:revision>
  <dcterms:created xsi:type="dcterms:W3CDTF">2021-05-19T09:36:15Z</dcterms:created>
  <dcterms:modified xsi:type="dcterms:W3CDTF">2021-05-19T10:53:23Z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0x0101003C376D0F537BFC41899574441D7D87F4</vt:lpwstr>
  </property>
</Properties>
</file>