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314" r:id="rId5"/>
    <p:sldId id="315" r:id="rId6"/>
    <p:sldId id="318" r:id="rId7"/>
    <p:sldId id="320" r:id="rId8"/>
    <p:sldId id="322" r:id="rId9"/>
    <p:sldId id="321" r:id="rId10"/>
    <p:sldId id="323" r:id="rId11"/>
    <p:sldId id="324" r:id="rId12"/>
    <p:sldId id="325" r:id="rId13"/>
    <p:sldId id="326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saromaddy/Data_spark_guvi.git" TargetMode="External"/><Relationship Id="rId4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Spark – </a:t>
            </a:r>
            <a:r>
              <a:rPr lang="en-IN" dirty="0"/>
              <a:t>illuminating insights for global 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0EDD-F71D-1542-A69B-931EB352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A59E15-DE54-3D5F-E9CA-1496DFCA1BD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7798" y="89430"/>
            <a:ext cx="11760201" cy="67191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FCEBA-44DB-22EC-2049-3649E98AB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4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Saravana Kumar T</a:t>
            </a:r>
            <a:endParaRPr lang="en-IN" dirty="0"/>
          </a:p>
          <a:p>
            <a:r>
              <a:rPr lang="en-IN" dirty="0" err="1"/>
              <a:t>Github</a:t>
            </a:r>
            <a:r>
              <a:rPr lang="en-IN" dirty="0"/>
              <a:t>: </a:t>
            </a:r>
            <a:r>
              <a:rPr lang="en-IN" dirty="0">
                <a:hlinkClick r:id="rId5"/>
              </a:rPr>
              <a:t>https://github.com/saromaddy/Data_spark_guvi.git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Conducting a comprehensive Exploratory Data Analysis (EDA) to uncover valuable insights from the company’s data.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Your goal is to provide actionable recommendations that can enhance customer satisfaction, optimize operations, and drive overall business growth.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650875"/>
          </a:xfrm>
        </p:spPr>
        <p:txBody>
          <a:bodyPr/>
          <a:lstStyle/>
          <a:p>
            <a:r>
              <a:rPr lang="en-US" sz="3200" dirty="0"/>
              <a:t>Steps followed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210733"/>
            <a:ext cx="7273638" cy="4956387"/>
          </a:xfrm>
        </p:spPr>
        <p:txBody>
          <a:bodyPr>
            <a:normAutofit lnSpcReduction="10000"/>
          </a:bodyPr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</a:rPr>
              <a:t>Data extraction : </a:t>
            </a:r>
            <a:r>
              <a:rPr lang="en-US" dirty="0">
                <a:cs typeface="Calibri"/>
              </a:rPr>
              <a:t>Data is downloaded from the given drive as a csv file.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>
                <a:cs typeface="Calibri"/>
              </a:rPr>
              <a:t>Data cl</a:t>
            </a:r>
            <a:r>
              <a:rPr lang="en-US" b="1" dirty="0">
                <a:cs typeface="Calibri"/>
              </a:rPr>
              <a:t>eaning : </a:t>
            </a:r>
            <a:r>
              <a:rPr lang="en-US" dirty="0">
                <a:cs typeface="Calibri"/>
              </a:rPr>
              <a:t> All the data is then loaded in the .</a:t>
            </a:r>
            <a:r>
              <a:rPr lang="en-US" dirty="0" err="1">
                <a:cs typeface="Calibri"/>
              </a:rPr>
              <a:t>ipynb</a:t>
            </a:r>
            <a:r>
              <a:rPr lang="en-US" dirty="0">
                <a:cs typeface="Calibri"/>
              </a:rPr>
              <a:t> file using pandas.</a:t>
            </a:r>
          </a:p>
          <a:p>
            <a:pPr lvl="1"/>
            <a:r>
              <a:rPr lang="en-US" b="1" cap="none" dirty="0">
                <a:cs typeface="Calibri"/>
              </a:rPr>
              <a:t>Null values</a:t>
            </a:r>
          </a:p>
          <a:p>
            <a:pPr lvl="1"/>
            <a:r>
              <a:rPr lang="en-US" b="1" dirty="0">
                <a:cs typeface="Calibri"/>
              </a:rPr>
              <a:t>Duplication</a:t>
            </a:r>
          </a:p>
          <a:p>
            <a:pPr lvl="1"/>
            <a:r>
              <a:rPr lang="en-US" b="1" cap="none" dirty="0">
                <a:cs typeface="Calibri"/>
              </a:rPr>
              <a:t>Inconsistenc</a:t>
            </a:r>
            <a:r>
              <a:rPr lang="en-US" b="1" dirty="0">
                <a:cs typeface="Calibri"/>
              </a:rPr>
              <a:t>ies</a:t>
            </a:r>
          </a:p>
          <a:p>
            <a:pPr lvl="1"/>
            <a:r>
              <a:rPr lang="en-US" b="1" dirty="0">
                <a:cs typeface="Calibri"/>
              </a:rPr>
              <a:t>Merging the table using the primary keys in each table</a:t>
            </a:r>
          </a:p>
          <a:p>
            <a:r>
              <a:rPr lang="en-US" b="1" dirty="0">
                <a:cs typeface="Calibri"/>
              </a:rPr>
              <a:t>Storing into Database: </a:t>
            </a:r>
            <a:r>
              <a:rPr lang="en-US" dirty="0">
                <a:cs typeface="Calibri"/>
              </a:rPr>
              <a:t>Using </a:t>
            </a:r>
            <a:r>
              <a:rPr lang="en-US" dirty="0" err="1">
                <a:cs typeface="Calibri"/>
              </a:rPr>
              <a:t>sqlalchemy</a:t>
            </a:r>
            <a:r>
              <a:rPr lang="en-US" dirty="0">
                <a:cs typeface="Calibri"/>
              </a:rPr>
              <a:t>, Data is been stored to MySQL.</a:t>
            </a:r>
          </a:p>
          <a:p>
            <a:r>
              <a:rPr lang="en-US" b="1" dirty="0">
                <a:cs typeface="Calibri"/>
              </a:rPr>
              <a:t>MySQL Workbench</a:t>
            </a:r>
            <a:r>
              <a:rPr lang="en-US" dirty="0">
                <a:cs typeface="Calibri"/>
              </a:rPr>
              <a:t>: Queries is been written in the script to extract the necessary data as per the need.</a:t>
            </a:r>
          </a:p>
          <a:p>
            <a:r>
              <a:rPr lang="en-US" b="1" dirty="0" err="1">
                <a:cs typeface="Calibri"/>
              </a:rPr>
              <a:t>PowerBI</a:t>
            </a:r>
            <a:r>
              <a:rPr lang="en-US" b="1" dirty="0">
                <a:cs typeface="Calibri"/>
              </a:rPr>
              <a:t>:</a:t>
            </a:r>
            <a:r>
              <a:rPr lang="en-US" dirty="0">
                <a:cs typeface="Calibri"/>
              </a:rPr>
              <a:t> </a:t>
            </a:r>
            <a:r>
              <a:rPr lang="en-IN" dirty="0">
                <a:cs typeface="Calibri"/>
              </a:rPr>
              <a:t>The exported data is then imported into </a:t>
            </a:r>
            <a:r>
              <a:rPr lang="en-IN" dirty="0" err="1">
                <a:cs typeface="Calibri"/>
              </a:rPr>
              <a:t>PowerBI</a:t>
            </a:r>
            <a:r>
              <a:rPr lang="en-IN" dirty="0">
                <a:cs typeface="Calibri"/>
              </a:rPr>
              <a:t> for creating the necessary dashboards.</a:t>
            </a:r>
            <a:endParaRPr lang="en-US" dirty="0">
              <a:cs typeface="Calibri"/>
            </a:endParaRPr>
          </a:p>
          <a:p>
            <a:pPr lvl="1"/>
            <a:endParaRPr lang="en-US" b="1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 err="1"/>
              <a:t>Recomendation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/>
          <a:p>
            <a:r>
              <a:rPr lang="en-US" noProof="1"/>
              <a:t>Customer analysis: Female are focused less when compared to the male customers. This focus needs to be improved.</a:t>
            </a:r>
          </a:p>
          <a:p>
            <a:r>
              <a:rPr lang="en-US" noProof="1"/>
              <a:t>Stores Analysis: Online stores is showing the highest record in total sales. This can be encouraged by introducing the memberships, </a:t>
            </a:r>
            <a:r>
              <a:rPr lang="en-IN" noProof="1"/>
              <a:t>advertisements, referall programmes etc.,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/>
          <a:lstStyle/>
          <a:p>
            <a:r>
              <a:rPr lang="en-US" noProof="1"/>
              <a:t>Product analysis: computer category is the most selling category and least selling is TV and Video. So TV and Video can be focused more on selling like usage of promotions etc.,</a:t>
            </a:r>
          </a:p>
          <a:p>
            <a:r>
              <a:rPr lang="en-US" noProof="1"/>
              <a:t>Sales are very high in the month of December and February. So things needs to be procured more for selling during those months.</a:t>
            </a:r>
          </a:p>
          <a:p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BD4F-1BEB-9E3B-DC67-80BC03B9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614199"/>
            <a:ext cx="10363201" cy="1629601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Analysis – Dashboard </a:t>
            </a:r>
            <a:r>
              <a:rPr lang="en-IN" sz="4800" dirty="0" err="1"/>
              <a:t>Powerbi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A758A-19D0-B999-B6A8-6884984DB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2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065F-9A06-9CEF-2876-D6C31771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029BFE-9E23-2BC5-340C-1E8E93B9A4A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55800" y="75287"/>
            <a:ext cx="9101667" cy="67827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61ED1-B7F6-642D-3257-2A86A84A8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4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E592-E3FA-F3DB-5A2A-70B78653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8FC6E9-7769-1F9B-DA53-4E4EE0A128F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0067" y="210626"/>
            <a:ext cx="11793439" cy="66473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38892-4D32-A3C9-0CB7-799743112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4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940B-3993-E736-6284-5EDCCAC9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604E3D-1E13-572B-4808-CED803005A7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0" y="10806"/>
            <a:ext cx="12094229" cy="68471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9CF51-75C8-A860-14E5-52BFC295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9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75BA-5C2C-C78E-63E0-45E4EA31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62F7D5-ABB2-E523-4B5A-A4515A3F8E2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31033" y="127502"/>
            <a:ext cx="8159634" cy="66029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6E0CC-0184-3351-7714-A06A5AC56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919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23</TotalTime>
  <Words>297</Words>
  <Application>Microsoft Office PowerPoint</Application>
  <PresentationFormat>Widescreen</PresentationFormat>
  <Paragraphs>37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Custom</vt:lpstr>
      <vt:lpstr>Data Spark – illuminating insights for global electronics</vt:lpstr>
      <vt:lpstr>Objective</vt:lpstr>
      <vt:lpstr>Steps followed</vt:lpstr>
      <vt:lpstr>Recomendation</vt:lpstr>
      <vt:lpstr>Analysis – Dashboard Powerbi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Saravana Kumar T</dc:creator>
  <cp:lastModifiedBy>Saravana Kumar T</cp:lastModifiedBy>
  <cp:revision>3</cp:revision>
  <dcterms:created xsi:type="dcterms:W3CDTF">2024-09-09T10:11:02Z</dcterms:created>
  <dcterms:modified xsi:type="dcterms:W3CDTF">2024-09-09T10:34:42Z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