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Relationship Id="rId6" Type="http://schemas.openxmlformats.org/officeDocument/2006/relationships/image" Target="../media/image124.png"/><Relationship Id="rId7" Type="http://schemas.openxmlformats.org/officeDocument/2006/relationships/image" Target="../media/image125.png"/><Relationship Id="rId8" Type="http://schemas.openxmlformats.org/officeDocument/2006/relationships/image" Target="../media/image126.png"/><Relationship Id="rId9" Type="http://schemas.openxmlformats.org/officeDocument/2006/relationships/image" Target="../media/image127.png"/><Relationship Id="rId10" Type="http://schemas.openxmlformats.org/officeDocument/2006/relationships/image" Target="../media/image128.png"/><Relationship Id="rId11" Type="http://schemas.openxmlformats.org/officeDocument/2006/relationships/image" Target="../media/image129.png"/><Relationship Id="rId12" Type="http://schemas.openxmlformats.org/officeDocument/2006/relationships/image" Target="../media/image130.png"/><Relationship Id="rId13" Type="http://schemas.openxmlformats.org/officeDocument/2006/relationships/image" Target="../media/image131.png"/><Relationship Id="rId14" Type="http://schemas.openxmlformats.org/officeDocument/2006/relationships/image" Target="../media/image13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137.png"/><Relationship Id="rId7" Type="http://schemas.openxmlformats.org/officeDocument/2006/relationships/image" Target="../media/image138.png"/><Relationship Id="rId8" Type="http://schemas.openxmlformats.org/officeDocument/2006/relationships/image" Target="../media/image139.png"/><Relationship Id="rId9" Type="http://schemas.openxmlformats.org/officeDocument/2006/relationships/image" Target="../media/image140.png"/><Relationship Id="rId10" Type="http://schemas.openxmlformats.org/officeDocument/2006/relationships/image" Target="../media/image141.png"/><Relationship Id="rId11" Type="http://schemas.openxmlformats.org/officeDocument/2006/relationships/image" Target="../media/image142.png"/><Relationship Id="rId12" Type="http://schemas.openxmlformats.org/officeDocument/2006/relationships/image" Target="../media/image143.png"/><Relationship Id="rId13" Type="http://schemas.openxmlformats.org/officeDocument/2006/relationships/image" Target="../media/image144.png"/><Relationship Id="rId14" Type="http://schemas.openxmlformats.org/officeDocument/2006/relationships/image" Target="../media/image14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image" Target="../media/image149.png"/><Relationship Id="rId6" Type="http://schemas.openxmlformats.org/officeDocument/2006/relationships/image" Target="../media/image150.png"/><Relationship Id="rId7" Type="http://schemas.openxmlformats.org/officeDocument/2006/relationships/image" Target="../media/image151.png"/><Relationship Id="rId8" Type="http://schemas.openxmlformats.org/officeDocument/2006/relationships/image" Target="../media/image152.png"/><Relationship Id="rId9" Type="http://schemas.openxmlformats.org/officeDocument/2006/relationships/image" Target="../media/image153.png"/><Relationship Id="rId10" Type="http://schemas.openxmlformats.org/officeDocument/2006/relationships/image" Target="../media/image15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4.png"/><Relationship Id="rId23" Type="http://schemas.openxmlformats.org/officeDocument/2006/relationships/image" Target="../media/image2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1" Type="http://schemas.openxmlformats.org/officeDocument/2006/relationships/image" Target="../media/image61.png"/><Relationship Id="rId12" Type="http://schemas.openxmlformats.org/officeDocument/2006/relationships/image" Target="../media/image62.png"/><Relationship Id="rId13" Type="http://schemas.openxmlformats.org/officeDocument/2006/relationships/image" Target="../media/image63.png"/><Relationship Id="rId14" Type="http://schemas.openxmlformats.org/officeDocument/2006/relationships/image" Target="../media/image64.png"/><Relationship Id="rId15" Type="http://schemas.openxmlformats.org/officeDocument/2006/relationships/image" Target="../media/image65.png"/><Relationship Id="rId16" Type="http://schemas.openxmlformats.org/officeDocument/2006/relationships/image" Target="../media/image6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image" Target="../media/image76.png"/><Relationship Id="rId12" Type="http://schemas.openxmlformats.org/officeDocument/2006/relationships/image" Target="../media/image77.png"/><Relationship Id="rId13" Type="http://schemas.openxmlformats.org/officeDocument/2006/relationships/image" Target="../media/image78.png"/><Relationship Id="rId14" Type="http://schemas.openxmlformats.org/officeDocument/2006/relationships/image" Target="../media/image79.png"/><Relationship Id="rId15" Type="http://schemas.openxmlformats.org/officeDocument/2006/relationships/image" Target="../media/image80.png"/><Relationship Id="rId16" Type="http://schemas.openxmlformats.org/officeDocument/2006/relationships/image" Target="../media/image8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Relationship Id="rId10" Type="http://schemas.openxmlformats.org/officeDocument/2006/relationships/image" Target="../media/image90.png"/><Relationship Id="rId11" Type="http://schemas.openxmlformats.org/officeDocument/2006/relationships/image" Target="../media/image91.png"/><Relationship Id="rId12" Type="http://schemas.openxmlformats.org/officeDocument/2006/relationships/image" Target="../media/image92.png"/><Relationship Id="rId13" Type="http://schemas.openxmlformats.org/officeDocument/2006/relationships/image" Target="../media/image93.png"/><Relationship Id="rId14" Type="http://schemas.openxmlformats.org/officeDocument/2006/relationships/image" Target="../media/image9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0" Type="http://schemas.openxmlformats.org/officeDocument/2006/relationships/image" Target="../media/image103.png"/><Relationship Id="rId11" Type="http://schemas.openxmlformats.org/officeDocument/2006/relationships/image" Target="../media/image104.png"/><Relationship Id="rId12" Type="http://schemas.openxmlformats.org/officeDocument/2006/relationships/image" Target="../media/image105.png"/><Relationship Id="rId13" Type="http://schemas.openxmlformats.org/officeDocument/2006/relationships/image" Target="../media/image106.png"/><Relationship Id="rId14" Type="http://schemas.openxmlformats.org/officeDocument/2006/relationships/image" Target="../media/image10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Relationship Id="rId8" Type="http://schemas.openxmlformats.org/officeDocument/2006/relationships/image" Target="../media/image114.png"/><Relationship Id="rId9" Type="http://schemas.openxmlformats.org/officeDocument/2006/relationships/image" Target="../media/image115.png"/><Relationship Id="rId10" Type="http://schemas.openxmlformats.org/officeDocument/2006/relationships/image" Target="../media/image116.png"/><Relationship Id="rId11" Type="http://schemas.openxmlformats.org/officeDocument/2006/relationships/image" Target="../media/image117.png"/><Relationship Id="rId12" Type="http://schemas.openxmlformats.org/officeDocument/2006/relationships/image" Target="../media/image118.png"/><Relationship Id="rId13" Type="http://schemas.openxmlformats.org/officeDocument/2006/relationships/image" Target="../media/image11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137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2466" y="5097303"/>
            <a:ext cx="9604685" cy="58528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11616" y="5379287"/>
            <a:ext cx="9292467" cy="22204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50077" y="2989622"/>
            <a:ext cx="1785560" cy="1775750"/>
            <a:chOff x="8250077" y="2989622"/>
            <a:chExt cx="1785560" cy="177575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0077" y="2989622"/>
              <a:ext cx="1785560" cy="17757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43537"/>
            <a:ext cx="18282481" cy="1256092"/>
            <a:chOff x="0" y="-43537"/>
            <a:chExt cx="18282481" cy="12560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43537"/>
              <a:ext cx="18282481" cy="12560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19153" y="418313"/>
            <a:ext cx="5818341" cy="71243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5229" y="418313"/>
            <a:ext cx="633531" cy="6373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51309" y="719140"/>
            <a:ext cx="328722" cy="55147"/>
            <a:chOff x="1551309" y="719140"/>
            <a:chExt cx="328722" cy="5514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5000000">
              <a:off x="1551309" y="719140"/>
              <a:ext cx="328722" cy="5514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125144" y="515556"/>
            <a:ext cx="5744454" cy="38602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7508" y="1522280"/>
            <a:ext cx="5839091" cy="11689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32581" y="2817636"/>
            <a:ext cx="5066988" cy="30315"/>
            <a:chOff x="1032581" y="2817636"/>
            <a:chExt cx="5066988" cy="3031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2581" y="2817636"/>
              <a:ext cx="5066988" cy="3031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5440" y="3128630"/>
            <a:ext cx="921813" cy="68160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75440" y="3853373"/>
            <a:ext cx="7878309" cy="441158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32581" y="8431614"/>
            <a:ext cx="6605514" cy="1266458"/>
            <a:chOff x="1032581" y="8431614"/>
            <a:chExt cx="6605514" cy="1266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5440" y="8374473"/>
              <a:ext cx="921813" cy="681604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5440" y="9099214"/>
              <a:ext cx="5446394" cy="6720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653149" y="1674495"/>
            <a:ext cx="7962633" cy="8419048"/>
            <a:chOff x="9653149" y="1674495"/>
            <a:chExt cx="7962633" cy="841904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1072925" y="1674495"/>
              <a:ext cx="6541841" cy="8412411"/>
              <a:chOff x="11072925" y="1674495"/>
              <a:chExt cx="6541841" cy="8412411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1072925" y="1674495"/>
                <a:ext cx="6541841" cy="841241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9653149" y="1674495"/>
              <a:ext cx="3500093" cy="8412411"/>
              <a:chOff x="9653149" y="1674495"/>
              <a:chExt cx="3500093" cy="8412411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9653149" y="1674495"/>
                <a:ext cx="3500093" cy="841241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25905"/>
            <a:ext cx="18282481" cy="1256092"/>
            <a:chOff x="0" y="-125905"/>
            <a:chExt cx="18282481" cy="12560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25905"/>
              <a:ext cx="18282481" cy="12560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5229" y="418313"/>
            <a:ext cx="925160" cy="71243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19153" y="418313"/>
            <a:ext cx="6344465" cy="71243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7508" y="1522280"/>
            <a:ext cx="6776872" cy="11689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32581" y="2817636"/>
            <a:ext cx="5066988" cy="30315"/>
            <a:chOff x="1032581" y="2817636"/>
            <a:chExt cx="5066988" cy="3031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2581" y="2817636"/>
              <a:ext cx="5066988" cy="3031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5440" y="3128630"/>
            <a:ext cx="921813" cy="68159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1887" y="3670344"/>
            <a:ext cx="8946718" cy="448662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240412" y="1976298"/>
            <a:ext cx="7598456" cy="7459201"/>
            <a:chOff x="10240412" y="1976298"/>
            <a:chExt cx="7598456" cy="745920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40412" y="1976298"/>
              <a:ext cx="7598456" cy="74592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32581" y="8246283"/>
            <a:ext cx="6605514" cy="1873408"/>
            <a:chOff x="1032581" y="8246283"/>
            <a:chExt cx="6605514" cy="187340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5440" y="8189142"/>
              <a:ext cx="921813" cy="681604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5440" y="8913883"/>
              <a:ext cx="5527403" cy="137723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181635" y="4741801"/>
            <a:ext cx="1221226" cy="226035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798821" y="5572943"/>
            <a:ext cx="2250827" cy="113017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25144" y="515556"/>
            <a:ext cx="5744454" cy="3860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86668" y="4725254"/>
            <a:ext cx="1894509" cy="6794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86668" y="5383455"/>
            <a:ext cx="4975462" cy="61036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42860" y="3099949"/>
            <a:ext cx="4650705" cy="13453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750534" y="110050"/>
            <a:ext cx="7535180" cy="3172311"/>
            <a:chOff x="10750534" y="110050"/>
            <a:chExt cx="7535180" cy="31723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50534" y="110050"/>
              <a:ext cx="7535180" cy="31723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50534" y="3549744"/>
            <a:ext cx="7535180" cy="3172311"/>
            <a:chOff x="10750534" y="3549744"/>
            <a:chExt cx="7535180" cy="317231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50534" y="3549744"/>
              <a:ext cx="7535180" cy="31723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729942" y="7113403"/>
            <a:ext cx="7535180" cy="3172311"/>
            <a:chOff x="10729942" y="7113403"/>
            <a:chExt cx="7535180" cy="317231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29942" y="7113403"/>
              <a:ext cx="7535180" cy="317231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99871" y="7113403"/>
            <a:ext cx="7535180" cy="3172311"/>
            <a:chOff x="2899871" y="7113403"/>
            <a:chExt cx="7535180" cy="317231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99871" y="7113403"/>
              <a:ext cx="7535180" cy="317231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-125905"/>
            <a:ext cx="18282481" cy="1256092"/>
            <a:chOff x="0" y="-125905"/>
            <a:chExt cx="18282481" cy="125609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-125905"/>
              <a:ext cx="18282481" cy="125609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125144" y="515556"/>
            <a:ext cx="5744454" cy="386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3098" y="1923049"/>
            <a:ext cx="5212466" cy="144514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64906" y="5900242"/>
            <a:ext cx="17155902" cy="53612"/>
            <a:chOff x="564906" y="5900242"/>
            <a:chExt cx="17155902" cy="5361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906" y="5900242"/>
              <a:ext cx="17155902" cy="536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4906" y="9506950"/>
            <a:ext cx="17155902" cy="53612"/>
            <a:chOff x="564906" y="9506950"/>
            <a:chExt cx="17155902" cy="5361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4906" y="9506950"/>
              <a:ext cx="17155902" cy="5361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29549" y="6527147"/>
            <a:ext cx="2109507" cy="75038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46705" y="7272359"/>
            <a:ext cx="2102485" cy="48893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46705" y="7731388"/>
            <a:ext cx="2312161" cy="48893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74287" y="6561117"/>
            <a:ext cx="461357" cy="5516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59901" y="6819601"/>
            <a:ext cx="319570" cy="53612"/>
            <a:chOff x="1959901" y="6819601"/>
            <a:chExt cx="319570" cy="5361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5000000">
              <a:off x="1959901" y="6819601"/>
              <a:ext cx="319570" cy="536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04992" y="6588308"/>
            <a:ext cx="3875730" cy="1085103"/>
            <a:chOff x="7204992" y="6588308"/>
            <a:chExt cx="3875730" cy="108510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78924" y="6532560"/>
              <a:ext cx="2109506" cy="750382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96089" y="7277763"/>
              <a:ext cx="1966361" cy="459485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49237" y="6532552"/>
              <a:ext cx="605059" cy="592364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7709281" y="6825002"/>
              <a:ext cx="319570" cy="53612"/>
              <a:chOff x="7709281" y="6825002"/>
              <a:chExt cx="319570" cy="5361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5000000">
                <a:off x="7709281" y="6825002"/>
                <a:ext cx="319570" cy="53612"/>
              </a:xfrm>
              <a:prstGeom prst="rect">
                <a:avLst/>
              </a:prstGeom>
            </p:spPr>
          </p:pic>
        </p:grpSp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80239" y="1701572"/>
            <a:ext cx="1947282" cy="58093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0" y="-43537"/>
            <a:ext cx="18282481" cy="1256092"/>
            <a:chOff x="0" y="-43537"/>
            <a:chExt cx="18282481" cy="125609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0" y="-43537"/>
              <a:ext cx="18282481" cy="1256092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125144" y="515556"/>
            <a:ext cx="5744454" cy="38601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724340" y="6527147"/>
            <a:ext cx="2570507" cy="68850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754829" y="7272359"/>
            <a:ext cx="710875" cy="48893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751019" y="7731378"/>
            <a:ext cx="1075447" cy="44158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750543" y="8190407"/>
            <a:ext cx="920361" cy="48893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904118" y="6527149"/>
            <a:ext cx="621716" cy="61985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464182" y="6819599"/>
            <a:ext cx="319570" cy="53612"/>
            <a:chOff x="13464182" y="6819599"/>
            <a:chExt cx="319570" cy="5361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15000000">
              <a:off x="13464182" y="6819599"/>
              <a:ext cx="319570" cy="53612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751019" y="8617578"/>
            <a:ext cx="920361" cy="4889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2137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49265" y="1780774"/>
            <a:ext cx="3800499" cy="1028571"/>
            <a:chOff x="2049265" y="1780774"/>
            <a:chExt cx="3800499" cy="102857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135743" y="1780774"/>
              <a:ext cx="3627536" cy="1021521"/>
              <a:chOff x="2135743" y="1780774"/>
              <a:chExt cx="3627536" cy="102152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135743" y="1780774"/>
                <a:ext cx="3627536" cy="1021521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5051" y="1924887"/>
              <a:ext cx="3230970" cy="7938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04689" y="4511988"/>
            <a:ext cx="9805146" cy="377056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-350064"/>
            <a:ext cx="18282481" cy="1562619"/>
            <a:chOff x="0" y="-350064"/>
            <a:chExt cx="18282481" cy="156261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-350064"/>
              <a:ext cx="18282481" cy="156261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28677" y="418313"/>
            <a:ext cx="3779989" cy="75890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5225" y="418313"/>
            <a:ext cx="538293" cy="63733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51309" y="719140"/>
            <a:ext cx="328722" cy="55147"/>
            <a:chOff x="1551309" y="719140"/>
            <a:chExt cx="328722" cy="5514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5000000">
              <a:off x="1551309" y="719140"/>
              <a:ext cx="328722" cy="5514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125144" y="515556"/>
            <a:ext cx="5744454" cy="38602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049265" y="3034841"/>
            <a:ext cx="3800499" cy="1028571"/>
            <a:chOff x="2049265" y="3034841"/>
            <a:chExt cx="3800499" cy="102857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135743" y="3034841"/>
              <a:ext cx="3627536" cy="1021521"/>
              <a:chOff x="2135743" y="3034841"/>
              <a:chExt cx="3627536" cy="1021521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135743" y="3034841"/>
                <a:ext cx="3627536" cy="1021521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85051" y="3178950"/>
              <a:ext cx="2707932" cy="79387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049265" y="4323128"/>
            <a:ext cx="3800499" cy="1028571"/>
            <a:chOff x="2049265" y="4323128"/>
            <a:chExt cx="3800499" cy="1028571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2135743" y="4323128"/>
              <a:ext cx="3627536" cy="1021521"/>
              <a:chOff x="2135743" y="4323128"/>
              <a:chExt cx="3627536" cy="1021521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135743" y="4323128"/>
                <a:ext cx="3627536" cy="1021521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85051" y="4467237"/>
              <a:ext cx="2885685" cy="74101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049265" y="8601333"/>
            <a:ext cx="3800499" cy="1028571"/>
            <a:chOff x="2049265" y="8601333"/>
            <a:chExt cx="3800499" cy="1028571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2135743" y="8601333"/>
              <a:ext cx="3627536" cy="1021521"/>
              <a:chOff x="2135743" y="8601333"/>
              <a:chExt cx="3627536" cy="1021521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135743" y="8601333"/>
                <a:ext cx="3627536" cy="1021521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85051" y="8745445"/>
              <a:ext cx="2876161" cy="750542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204689" y="8737602"/>
            <a:ext cx="5941822" cy="898498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204689" y="1920457"/>
            <a:ext cx="5431965" cy="76375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204689" y="3146553"/>
            <a:ext cx="8970393" cy="9535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7508" y="2449858"/>
            <a:ext cx="4402730" cy="11308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32581" y="3745215"/>
            <a:ext cx="5066988" cy="30315"/>
            <a:chOff x="1032581" y="3745215"/>
            <a:chExt cx="5066988" cy="3031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2581" y="3745215"/>
              <a:ext cx="5066988" cy="3031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5440" y="4056211"/>
            <a:ext cx="7876441" cy="44866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-43537"/>
            <a:ext cx="18282481" cy="1256092"/>
            <a:chOff x="0" y="-43537"/>
            <a:chExt cx="18282481" cy="125609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-43537"/>
              <a:ext cx="18282481" cy="125609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28677" y="418313"/>
            <a:ext cx="4162998" cy="75890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5229" y="418313"/>
            <a:ext cx="538293" cy="63733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51309" y="719140"/>
            <a:ext cx="328722" cy="55147"/>
            <a:chOff x="1551309" y="719140"/>
            <a:chExt cx="328722" cy="5514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5000000">
              <a:off x="1551309" y="719140"/>
              <a:ext cx="328722" cy="5514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125144" y="515556"/>
            <a:ext cx="5744454" cy="3860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649630" y="1391314"/>
            <a:ext cx="7794737" cy="8684877"/>
            <a:chOff x="9649630" y="1391314"/>
            <a:chExt cx="7794737" cy="868487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49630" y="1391314"/>
              <a:ext cx="7794737" cy="86848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43537"/>
            <a:ext cx="18282481" cy="1256092"/>
            <a:chOff x="0" y="-43537"/>
            <a:chExt cx="18282481" cy="12560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43537"/>
              <a:ext cx="18282481" cy="12560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677" y="418313"/>
            <a:ext cx="5008046" cy="75890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5229" y="418313"/>
            <a:ext cx="633531" cy="6373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51309" y="719140"/>
            <a:ext cx="328722" cy="55147"/>
            <a:chOff x="1551309" y="719140"/>
            <a:chExt cx="328722" cy="5514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5000000">
              <a:off x="1551309" y="719140"/>
              <a:ext cx="328722" cy="5514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125144" y="515556"/>
            <a:ext cx="5744454" cy="38601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12948" y="1404859"/>
            <a:ext cx="8390132" cy="8766570"/>
            <a:chOff x="8512948" y="1404859"/>
            <a:chExt cx="8390132" cy="876657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512948" y="1404859"/>
              <a:ext cx="8390132" cy="8766570"/>
              <a:chOff x="8512948" y="1404859"/>
              <a:chExt cx="8390132" cy="8766570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8946023" y="1743233"/>
                <a:ext cx="7595152" cy="8161529"/>
                <a:chOff x="8946023" y="1743233"/>
                <a:chExt cx="7595152" cy="8161529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8946023" y="1743233"/>
                  <a:ext cx="7595152" cy="8161529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2819790" y="5344549"/>
                <a:ext cx="4083290" cy="3439029"/>
                <a:chOff x="12819790" y="5344549"/>
                <a:chExt cx="4083290" cy="3439029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2819790" y="5344549"/>
                  <a:ext cx="4083290" cy="3439029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8512948" y="1404859"/>
                <a:ext cx="3906842" cy="3315219"/>
                <a:chOff x="8512948" y="1404859"/>
                <a:chExt cx="3906842" cy="3315219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8512948" y="1404859"/>
                  <a:ext cx="3906842" cy="3315219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8579614" y="5458835"/>
                <a:ext cx="3906842" cy="4712594"/>
                <a:chOff x="8579614" y="5458835"/>
                <a:chExt cx="3906842" cy="4712594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8579614" y="5458835"/>
                  <a:ext cx="3906842" cy="4712594"/>
                </a:xfrm>
                <a:prstGeom prst="rect">
                  <a:avLst/>
                </a:prstGeom>
              </p:spPr>
            </p:pic>
          </p:grpSp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41521" y="2653922"/>
              <a:ext cx="2675850" cy="904773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569748" y="4972189"/>
              <a:ext cx="2659630" cy="904773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89140" y="5011217"/>
              <a:ext cx="3143030" cy="904773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7508" y="2449859"/>
            <a:ext cx="5187053" cy="116893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32581" y="3745213"/>
            <a:ext cx="5066988" cy="30315"/>
            <a:chOff x="1032581" y="3745213"/>
            <a:chExt cx="5066988" cy="3031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32581" y="3745213"/>
              <a:ext cx="5066988" cy="30315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75440" y="4056211"/>
            <a:ext cx="6922204" cy="37724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43537"/>
            <a:ext cx="18282481" cy="1256092"/>
            <a:chOff x="0" y="-43537"/>
            <a:chExt cx="18282481" cy="12560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43537"/>
              <a:ext cx="18282481" cy="12560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19153" y="418313"/>
            <a:ext cx="3559398" cy="71243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5229" y="418313"/>
            <a:ext cx="633531" cy="6373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51309" y="719140"/>
            <a:ext cx="328722" cy="55147"/>
            <a:chOff x="1551309" y="719140"/>
            <a:chExt cx="328722" cy="5514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5000000">
              <a:off x="1551309" y="719140"/>
              <a:ext cx="328722" cy="5514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125144" y="515556"/>
            <a:ext cx="5744454" cy="38601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7508" y="2449860"/>
            <a:ext cx="1506253" cy="11403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661085" y="1212554"/>
            <a:ext cx="16444520" cy="9089973"/>
            <a:chOff x="6661085" y="1212554"/>
            <a:chExt cx="16444520" cy="908997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661085" y="1212554"/>
              <a:ext cx="16428896" cy="4442082"/>
              <a:chOff x="6661085" y="1212554"/>
              <a:chExt cx="16428896" cy="444208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661085" y="1212554"/>
                <a:ext cx="16428896" cy="4442082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6667510" y="5616813"/>
              <a:ext cx="16428896" cy="4685586"/>
              <a:chOff x="6667510" y="5616813"/>
              <a:chExt cx="16428896" cy="4685586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667510" y="5616813"/>
                <a:ext cx="16428896" cy="4685586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032581" y="3745213"/>
            <a:ext cx="5066988" cy="30315"/>
            <a:chOff x="1032581" y="3745213"/>
            <a:chExt cx="5066988" cy="3031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2581" y="3745213"/>
              <a:ext cx="5066988" cy="3031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32581" y="4113352"/>
            <a:ext cx="6605514" cy="2492335"/>
            <a:chOff x="1032581" y="4113352"/>
            <a:chExt cx="6605514" cy="249233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5440" y="4056211"/>
              <a:ext cx="921813" cy="681604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5440" y="4780954"/>
              <a:ext cx="5667175" cy="199499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809723" y="6588532"/>
            <a:ext cx="3519734" cy="109719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853819" y="5483242"/>
            <a:ext cx="1248115" cy="109719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790676" y="2205872"/>
            <a:ext cx="3519734" cy="109719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853819" y="1104303"/>
            <a:ext cx="1248115" cy="10971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43537"/>
            <a:ext cx="18282481" cy="1256092"/>
            <a:chOff x="0" y="-43537"/>
            <a:chExt cx="18282481" cy="12560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43537"/>
              <a:ext cx="18282481" cy="12560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19153" y="418313"/>
            <a:ext cx="4182046" cy="71242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5229" y="418313"/>
            <a:ext cx="633531" cy="6373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51309" y="719140"/>
            <a:ext cx="328722" cy="55147"/>
            <a:chOff x="1551309" y="719140"/>
            <a:chExt cx="328722" cy="5514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5000000">
              <a:off x="1551309" y="719140"/>
              <a:ext cx="328722" cy="5514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125144" y="515556"/>
            <a:ext cx="5744454" cy="38601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7508" y="1522283"/>
            <a:ext cx="2653415" cy="113083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32581" y="2817636"/>
            <a:ext cx="5066988" cy="30315"/>
            <a:chOff x="1032581" y="2817636"/>
            <a:chExt cx="5066988" cy="3031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2581" y="2817636"/>
              <a:ext cx="5066988" cy="3031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5440" y="3128630"/>
            <a:ext cx="921813" cy="68160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75440" y="3853373"/>
            <a:ext cx="6910690" cy="440206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32581" y="8390430"/>
            <a:ext cx="6605514" cy="1266458"/>
            <a:chOff x="1032581" y="8390430"/>
            <a:chExt cx="6605514" cy="1266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5440" y="8333289"/>
              <a:ext cx="921813" cy="681604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5440" y="9031078"/>
              <a:ext cx="5119242" cy="81562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638095" y="1403031"/>
            <a:ext cx="8018483" cy="5367316"/>
            <a:chOff x="7638095" y="1403031"/>
            <a:chExt cx="8018483" cy="536731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38095" y="1403031"/>
              <a:ext cx="8018483" cy="53673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876190" y="4438095"/>
            <a:ext cx="7156058" cy="5529150"/>
            <a:chOff x="10876190" y="4438095"/>
            <a:chExt cx="7156058" cy="552915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876190" y="4438095"/>
              <a:ext cx="7156058" cy="55291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43537"/>
            <a:ext cx="18282481" cy="1256092"/>
            <a:chOff x="0" y="-43537"/>
            <a:chExt cx="18282481" cy="12560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43537"/>
              <a:ext cx="18282481" cy="12560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19153" y="418313"/>
            <a:ext cx="3870846" cy="71243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5229" y="418313"/>
            <a:ext cx="633531" cy="6373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51309" y="719140"/>
            <a:ext cx="328722" cy="55147"/>
            <a:chOff x="1551309" y="719140"/>
            <a:chExt cx="328722" cy="5514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5000000">
              <a:off x="1551309" y="719140"/>
              <a:ext cx="328722" cy="5514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125144" y="515556"/>
            <a:ext cx="5744454" cy="38602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7508" y="1522280"/>
            <a:ext cx="2089358" cy="11213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32581" y="2817636"/>
            <a:ext cx="5066988" cy="30315"/>
            <a:chOff x="1032581" y="2817636"/>
            <a:chExt cx="5066988" cy="3031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2581" y="2817636"/>
              <a:ext cx="5066988" cy="3031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5440" y="3128630"/>
            <a:ext cx="921813" cy="68160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75440" y="3853373"/>
            <a:ext cx="6360613" cy="378199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32581" y="7880802"/>
            <a:ext cx="6605514" cy="1266458"/>
            <a:chOff x="1032581" y="7880802"/>
            <a:chExt cx="6605514" cy="1266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5440" y="7823661"/>
              <a:ext cx="921813" cy="681604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5440" y="8548402"/>
              <a:ext cx="5784813" cy="75947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485714" y="1191962"/>
            <a:ext cx="6936633" cy="4940444"/>
            <a:chOff x="7485714" y="1191962"/>
            <a:chExt cx="6936633" cy="494044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85714" y="1191962"/>
              <a:ext cx="6936633" cy="49404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945886" y="5101673"/>
            <a:ext cx="7937593" cy="5046669"/>
            <a:chOff x="9945886" y="5101673"/>
            <a:chExt cx="7937593" cy="504666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45886" y="5101673"/>
              <a:ext cx="7937593" cy="50466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43537"/>
            <a:ext cx="18282481" cy="1256092"/>
            <a:chOff x="0" y="-43537"/>
            <a:chExt cx="18282481" cy="12560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43537"/>
              <a:ext cx="18282481" cy="12560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19153" y="418313"/>
            <a:ext cx="5195427" cy="71242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5229" y="418313"/>
            <a:ext cx="633531" cy="6373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51309" y="719140"/>
            <a:ext cx="328722" cy="55147"/>
            <a:chOff x="1551309" y="719140"/>
            <a:chExt cx="328722" cy="5514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5000000">
              <a:off x="1551309" y="719140"/>
              <a:ext cx="328722" cy="5514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125144" y="515556"/>
            <a:ext cx="5744454" cy="38601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7508" y="1522280"/>
            <a:ext cx="4672882" cy="11689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32581" y="2817636"/>
            <a:ext cx="5066988" cy="30315"/>
            <a:chOff x="1032581" y="2817636"/>
            <a:chExt cx="5066988" cy="3031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2581" y="2817636"/>
              <a:ext cx="5066988" cy="3031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5440" y="3128630"/>
            <a:ext cx="921813" cy="68160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75440" y="3853373"/>
            <a:ext cx="7312994" cy="448662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3533" y="7968540"/>
            <a:ext cx="6605514" cy="1266458"/>
            <a:chOff x="1013533" y="7968540"/>
            <a:chExt cx="6605514" cy="1266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6392" y="7911399"/>
              <a:ext cx="921813" cy="681604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6392" y="8636140"/>
              <a:ext cx="5446394" cy="6720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485714" y="1617352"/>
            <a:ext cx="11520318" cy="7676850"/>
            <a:chOff x="8485714" y="1617352"/>
            <a:chExt cx="11520318" cy="767685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85714" y="1617352"/>
              <a:ext cx="11520318" cy="76768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2022-09-21T09:27:43Z</dcterms:created>
  <dcterms:modified xsi:type="dcterms:W3CDTF">2022-09-21T09:27:43Z</dcterms:modified>
</cp:coreProperties>
</file>