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72" r:id="rId4"/>
    <p:sldId id="258" r:id="rId5"/>
    <p:sldId id="266" r:id="rId6"/>
    <p:sldId id="268" r:id="rId7"/>
    <p:sldId id="270" r:id="rId8"/>
    <p:sldId id="280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95" autoAdjust="0"/>
    <p:restoredTop sz="86395" autoAdjust="0"/>
  </p:normalViewPr>
  <p:slideViewPr>
    <p:cSldViewPr snapToGrid="0">
      <p:cViewPr varScale="1">
        <p:scale>
          <a:sx n="57" d="100"/>
          <a:sy n="57" d="100"/>
        </p:scale>
        <p:origin x="17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EF143-F9AC-4696-89A6-E79DB5760472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4E4B7-558B-4C3D-B080-45EAADF04A4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Excel elements</a:t>
          </a:r>
        </a:p>
      </dgm:t>
    </dgm:pt>
    <dgm:pt modelId="{9D14D8B6-2380-417C-AAA1-32444656F246}" type="parTrans" cxnId="{5DD4FFBD-1DC4-43AA-B657-1181C57E9C30}">
      <dgm:prSet/>
      <dgm:spPr/>
      <dgm:t>
        <a:bodyPr/>
        <a:lstStyle/>
        <a:p>
          <a:endParaRPr lang="en-US"/>
        </a:p>
      </dgm:t>
    </dgm:pt>
    <dgm:pt modelId="{F940952C-B48F-4731-951D-2626733DA297}" type="sibTrans" cxnId="{5DD4FFBD-1DC4-43AA-B657-1181C57E9C30}">
      <dgm:prSet/>
      <dgm:spPr/>
      <dgm:t>
        <a:bodyPr/>
        <a:lstStyle/>
        <a:p>
          <a:endParaRPr lang="en-US"/>
        </a:p>
      </dgm:t>
    </dgm:pt>
    <dgm:pt modelId="{AA32E22E-E24A-4FCB-AC51-08DD3CEC84B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Ribbon </a:t>
          </a:r>
        </a:p>
      </dgm:t>
    </dgm:pt>
    <dgm:pt modelId="{450D6867-C59F-4022-8FB2-11428A544238}" type="parTrans" cxnId="{9D4AE801-A341-4A88-9B5D-D9A785E0F0AD}">
      <dgm:prSet/>
      <dgm:spPr/>
      <dgm:t>
        <a:bodyPr/>
        <a:lstStyle/>
        <a:p>
          <a:endParaRPr lang="en-US"/>
        </a:p>
      </dgm:t>
    </dgm:pt>
    <dgm:pt modelId="{497DFE4D-C456-4948-B482-7F675ADCD598}" type="sibTrans" cxnId="{9D4AE801-A341-4A88-9B5D-D9A785E0F0AD}">
      <dgm:prSet/>
      <dgm:spPr/>
      <dgm:t>
        <a:bodyPr/>
        <a:lstStyle/>
        <a:p>
          <a:endParaRPr lang="en-US"/>
        </a:p>
      </dgm:t>
    </dgm:pt>
    <dgm:pt modelId="{FCC6A7ED-52E2-4299-B1F2-AC2D10344CA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Toolbar </a:t>
          </a:r>
        </a:p>
      </dgm:t>
    </dgm:pt>
    <dgm:pt modelId="{2BCD6ACD-7F47-4510-A424-C788A6AB5DDB}" type="parTrans" cxnId="{D6317322-A544-4B59-9A21-E1EBAF62F92D}">
      <dgm:prSet/>
      <dgm:spPr/>
      <dgm:t>
        <a:bodyPr/>
        <a:lstStyle/>
        <a:p>
          <a:endParaRPr lang="en-US"/>
        </a:p>
      </dgm:t>
    </dgm:pt>
    <dgm:pt modelId="{09357B17-59E6-493D-A179-69B9D5AB6ED0}" type="sibTrans" cxnId="{D6317322-A544-4B59-9A21-E1EBAF62F92D}">
      <dgm:prSet/>
      <dgm:spPr/>
      <dgm:t>
        <a:bodyPr/>
        <a:lstStyle/>
        <a:p>
          <a:endParaRPr lang="en-US"/>
        </a:p>
      </dgm:t>
    </dgm:pt>
    <dgm:pt modelId="{5C484FFD-F849-49D5-8247-647981E6979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Name box</a:t>
          </a:r>
        </a:p>
      </dgm:t>
    </dgm:pt>
    <dgm:pt modelId="{0603F0C1-562A-441D-A5F0-508080B2E515}" type="parTrans" cxnId="{430C5451-B211-48B8-855B-3A2369BC4807}">
      <dgm:prSet/>
      <dgm:spPr/>
      <dgm:t>
        <a:bodyPr/>
        <a:lstStyle/>
        <a:p>
          <a:endParaRPr lang="en-US"/>
        </a:p>
      </dgm:t>
    </dgm:pt>
    <dgm:pt modelId="{24B12E20-8B74-4AA7-83FE-DA81396F6330}" type="sibTrans" cxnId="{430C5451-B211-48B8-855B-3A2369BC4807}">
      <dgm:prSet/>
      <dgm:spPr/>
      <dgm:t>
        <a:bodyPr/>
        <a:lstStyle/>
        <a:p>
          <a:endParaRPr lang="en-US"/>
        </a:p>
      </dgm:t>
    </dgm:pt>
    <dgm:pt modelId="{0BFFCF62-8E9B-4498-A3B5-F23E3F0546A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Cell reference</a:t>
          </a:r>
        </a:p>
      </dgm:t>
    </dgm:pt>
    <dgm:pt modelId="{FB9B026E-3236-467F-B15F-F4DAE0312A61}" type="parTrans" cxnId="{E628B1FA-7262-42F9-BB88-20D1083DA974}">
      <dgm:prSet/>
      <dgm:spPr/>
      <dgm:t>
        <a:bodyPr/>
        <a:lstStyle/>
        <a:p>
          <a:endParaRPr lang="en-US"/>
        </a:p>
      </dgm:t>
    </dgm:pt>
    <dgm:pt modelId="{2E554898-4D36-48F1-BF3E-AADA137DD63B}" type="sibTrans" cxnId="{E628B1FA-7262-42F9-BB88-20D1083DA974}">
      <dgm:prSet/>
      <dgm:spPr/>
      <dgm:t>
        <a:bodyPr/>
        <a:lstStyle/>
        <a:p>
          <a:endParaRPr lang="en-US"/>
        </a:p>
      </dgm:t>
    </dgm:pt>
    <dgm:pt modelId="{8EC23609-2501-449C-910E-898D3B80E1E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Status bar</a:t>
          </a:r>
        </a:p>
      </dgm:t>
    </dgm:pt>
    <dgm:pt modelId="{86EEC585-E354-4784-AA71-D14308E53C4A}" type="parTrans" cxnId="{7037D52A-9E73-40BF-BFEC-C2B6423B711A}">
      <dgm:prSet/>
      <dgm:spPr/>
      <dgm:t>
        <a:bodyPr/>
        <a:lstStyle/>
        <a:p>
          <a:endParaRPr lang="en-US"/>
        </a:p>
      </dgm:t>
    </dgm:pt>
    <dgm:pt modelId="{CD9BB285-FA9D-470A-BB0B-94830146BA03}" type="sibTrans" cxnId="{7037D52A-9E73-40BF-BFEC-C2B6423B711A}">
      <dgm:prSet/>
      <dgm:spPr/>
      <dgm:t>
        <a:bodyPr/>
        <a:lstStyle/>
        <a:p>
          <a:endParaRPr lang="en-US"/>
        </a:p>
      </dgm:t>
    </dgm:pt>
    <dgm:pt modelId="{A0399E7A-A6C9-475D-BEFF-AEB6CC30AD7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Formula bar</a:t>
          </a:r>
        </a:p>
      </dgm:t>
    </dgm:pt>
    <dgm:pt modelId="{D768F976-2668-41D8-9F83-F1A25821376C}" type="sibTrans" cxnId="{D024F4E8-7138-4CF9-9868-2D7F2B318509}">
      <dgm:prSet/>
      <dgm:spPr/>
      <dgm:t>
        <a:bodyPr/>
        <a:lstStyle/>
        <a:p>
          <a:endParaRPr lang="en-US"/>
        </a:p>
      </dgm:t>
    </dgm:pt>
    <dgm:pt modelId="{4011E4BF-BC9D-4EE2-9056-BB6564D725A9}" type="parTrans" cxnId="{D024F4E8-7138-4CF9-9868-2D7F2B318509}">
      <dgm:prSet/>
      <dgm:spPr/>
      <dgm:t>
        <a:bodyPr/>
        <a:lstStyle/>
        <a:p>
          <a:endParaRPr lang="en-US"/>
        </a:p>
      </dgm:t>
    </dgm:pt>
    <dgm:pt modelId="{216BDD5E-6D4A-45CA-AE4C-18DD46B55653}">
      <dgm:prSet/>
      <dgm:spPr/>
    </dgm:pt>
    <dgm:pt modelId="{61C918AA-BC60-4252-8A28-4359A479DAAD}" type="parTrans" cxnId="{7687CE7E-5584-468A-A547-3130E0BBC76C}">
      <dgm:prSet/>
      <dgm:spPr/>
      <dgm:t>
        <a:bodyPr/>
        <a:lstStyle/>
        <a:p>
          <a:endParaRPr lang="en-US"/>
        </a:p>
      </dgm:t>
    </dgm:pt>
    <dgm:pt modelId="{FB312894-92EB-4032-8998-0A1FDF5EE744}" type="sibTrans" cxnId="{7687CE7E-5584-468A-A547-3130E0BBC76C}">
      <dgm:prSet/>
      <dgm:spPr/>
      <dgm:t>
        <a:bodyPr/>
        <a:lstStyle/>
        <a:p>
          <a:endParaRPr lang="en-US"/>
        </a:p>
      </dgm:t>
    </dgm:pt>
    <dgm:pt modelId="{A9AC0AE3-6334-4EBE-9DE3-EA4C2C62DCFE}" type="pres">
      <dgm:prSet presAssocID="{BACEF143-F9AC-4696-89A6-E79DB576047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46D08A1-0FE9-47CB-9D79-822C212FC719}" type="pres">
      <dgm:prSet presAssocID="{A634E4B7-558B-4C3D-B080-45EAADF04A4B}" presName="Parent" presStyleLbl="node0" presStyleIdx="0" presStyleCnt="1" custLinFactNeighborX="12" custLinFactNeighborY="3502">
        <dgm:presLayoutVars>
          <dgm:chMax val="6"/>
          <dgm:chPref val="6"/>
        </dgm:presLayoutVars>
      </dgm:prSet>
      <dgm:spPr/>
    </dgm:pt>
    <dgm:pt modelId="{D2922740-3693-4560-96D7-EDD5A549A5ED}" type="pres">
      <dgm:prSet presAssocID="{AA32E22E-E24A-4FCB-AC51-08DD3CEC84B6}" presName="Accent1" presStyleCnt="0"/>
      <dgm:spPr/>
    </dgm:pt>
    <dgm:pt modelId="{8BDF1E42-D89D-4160-8BE0-5E867DFCCB30}" type="pres">
      <dgm:prSet presAssocID="{AA32E22E-E24A-4FCB-AC51-08DD3CEC84B6}" presName="Accent" presStyleLbl="bgShp" presStyleIdx="0" presStyleCnt="6"/>
      <dgm:spPr/>
    </dgm:pt>
    <dgm:pt modelId="{89BF74DE-3FFA-4D08-897A-707FC9F2A33B}" type="pres">
      <dgm:prSet presAssocID="{AA32E22E-E24A-4FCB-AC51-08DD3CEC84B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12C567B-4CF6-4547-81D4-10620E19B76A}" type="pres">
      <dgm:prSet presAssocID="{FCC6A7ED-52E2-4299-B1F2-AC2D10344CA5}" presName="Accent2" presStyleCnt="0"/>
      <dgm:spPr/>
    </dgm:pt>
    <dgm:pt modelId="{7F780E85-400A-4B7F-BEDB-F869BD3943BC}" type="pres">
      <dgm:prSet presAssocID="{FCC6A7ED-52E2-4299-B1F2-AC2D10344CA5}" presName="Accent" presStyleLbl="bgShp" presStyleIdx="1" presStyleCnt="6"/>
      <dgm:spPr/>
    </dgm:pt>
    <dgm:pt modelId="{A36510C1-2DD0-4D07-B08D-BB1AD32AE163}" type="pres">
      <dgm:prSet presAssocID="{FCC6A7ED-52E2-4299-B1F2-AC2D10344CA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DA53648-1565-492C-AB93-B626AC3D6695}" type="pres">
      <dgm:prSet presAssocID="{5C484FFD-F849-49D5-8247-647981E69798}" presName="Accent3" presStyleCnt="0"/>
      <dgm:spPr/>
    </dgm:pt>
    <dgm:pt modelId="{5E832737-94FC-4748-A86D-3C8A95837041}" type="pres">
      <dgm:prSet presAssocID="{5C484FFD-F849-49D5-8247-647981E69798}" presName="Accent" presStyleLbl="bgShp" presStyleIdx="2" presStyleCnt="6"/>
      <dgm:spPr/>
    </dgm:pt>
    <dgm:pt modelId="{56F0F038-2BC6-47D3-B59B-33392DC47438}" type="pres">
      <dgm:prSet presAssocID="{5C484FFD-F849-49D5-8247-647981E6979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5CF779-8C72-4664-9176-7EEDEADB5F35}" type="pres">
      <dgm:prSet presAssocID="{0BFFCF62-8E9B-4498-A3B5-F23E3F0546AE}" presName="Accent4" presStyleCnt="0"/>
      <dgm:spPr/>
    </dgm:pt>
    <dgm:pt modelId="{A348E119-7525-42DB-A648-B9450CC77103}" type="pres">
      <dgm:prSet presAssocID="{0BFFCF62-8E9B-4498-A3B5-F23E3F0546AE}" presName="Accent" presStyleLbl="bgShp" presStyleIdx="3" presStyleCnt="6"/>
      <dgm:spPr/>
    </dgm:pt>
    <dgm:pt modelId="{5155C4ED-3EED-47D8-9551-A1E9185EA652}" type="pres">
      <dgm:prSet presAssocID="{0BFFCF62-8E9B-4498-A3B5-F23E3F0546A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D2F0D76-E8F5-4702-AE2D-B817B7DCABD1}" type="pres">
      <dgm:prSet presAssocID="{A0399E7A-A6C9-475D-BEFF-AEB6CC30AD73}" presName="Accent5" presStyleCnt="0"/>
      <dgm:spPr/>
    </dgm:pt>
    <dgm:pt modelId="{38F548D7-B2BE-4486-AE9F-ECD72709DDBC}" type="pres">
      <dgm:prSet presAssocID="{A0399E7A-A6C9-475D-BEFF-AEB6CC30AD73}" presName="Accent" presStyleLbl="bgShp" presStyleIdx="4" presStyleCnt="6"/>
      <dgm:spPr/>
    </dgm:pt>
    <dgm:pt modelId="{2FD73B06-E045-4497-A23F-AC795BCA8A54}" type="pres">
      <dgm:prSet presAssocID="{A0399E7A-A6C9-475D-BEFF-AEB6CC30AD7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1859CF8-D9FD-456A-9425-87A8D65C4322}" type="pres">
      <dgm:prSet presAssocID="{8EC23609-2501-449C-910E-898D3B80E1E7}" presName="Accent6" presStyleCnt="0"/>
      <dgm:spPr/>
    </dgm:pt>
    <dgm:pt modelId="{71D8BC7E-851F-4D50-9C7A-C242B5E869E0}" type="pres">
      <dgm:prSet presAssocID="{8EC23609-2501-449C-910E-898D3B80E1E7}" presName="Accent" presStyleLbl="bgShp" presStyleIdx="5" presStyleCnt="6"/>
      <dgm:spPr/>
    </dgm:pt>
    <dgm:pt modelId="{96F260BA-726A-4ADD-B728-4530A3763CA3}" type="pres">
      <dgm:prSet presAssocID="{8EC23609-2501-449C-910E-898D3B80E1E7}" presName="Child6" presStyleLbl="node1" presStyleIdx="5" presStyleCnt="6" custLinFactNeighborX="232">
        <dgm:presLayoutVars>
          <dgm:chMax val="0"/>
          <dgm:chPref val="0"/>
          <dgm:bulletEnabled val="1"/>
        </dgm:presLayoutVars>
      </dgm:prSet>
      <dgm:spPr/>
    </dgm:pt>
  </dgm:ptLst>
  <dgm:cxnLst>
    <dgm:cxn modelId="{9D4AE801-A341-4A88-9B5D-D9A785E0F0AD}" srcId="{A634E4B7-558B-4C3D-B080-45EAADF04A4B}" destId="{AA32E22E-E24A-4FCB-AC51-08DD3CEC84B6}" srcOrd="0" destOrd="0" parTransId="{450D6867-C59F-4022-8FB2-11428A544238}" sibTransId="{497DFE4D-C456-4948-B482-7F675ADCD598}"/>
    <dgm:cxn modelId="{EB54BC09-B22D-4CC2-B5CF-0CBD8BEDD66F}" type="presOf" srcId="{FCC6A7ED-52E2-4299-B1F2-AC2D10344CA5}" destId="{A36510C1-2DD0-4D07-B08D-BB1AD32AE163}" srcOrd="0" destOrd="0" presId="urn:microsoft.com/office/officeart/2011/layout/HexagonRadial"/>
    <dgm:cxn modelId="{D6317322-A544-4B59-9A21-E1EBAF62F92D}" srcId="{A634E4B7-558B-4C3D-B080-45EAADF04A4B}" destId="{FCC6A7ED-52E2-4299-B1F2-AC2D10344CA5}" srcOrd="1" destOrd="0" parTransId="{2BCD6ACD-7F47-4510-A424-C788A6AB5DDB}" sibTransId="{09357B17-59E6-493D-A179-69B9D5AB6ED0}"/>
    <dgm:cxn modelId="{7037D52A-9E73-40BF-BFEC-C2B6423B711A}" srcId="{A634E4B7-558B-4C3D-B080-45EAADF04A4B}" destId="{8EC23609-2501-449C-910E-898D3B80E1E7}" srcOrd="5" destOrd="0" parTransId="{86EEC585-E354-4784-AA71-D14308E53C4A}" sibTransId="{CD9BB285-FA9D-470A-BB0B-94830146BA03}"/>
    <dgm:cxn modelId="{F91F932B-5F27-4B0A-A3C4-0C4843BB5B6F}" type="presOf" srcId="{5C484FFD-F849-49D5-8247-647981E69798}" destId="{56F0F038-2BC6-47D3-B59B-33392DC47438}" srcOrd="0" destOrd="0" presId="urn:microsoft.com/office/officeart/2011/layout/HexagonRadial"/>
    <dgm:cxn modelId="{27681F36-CC57-4DD6-8724-FBFB0372EFA5}" type="presOf" srcId="{8EC23609-2501-449C-910E-898D3B80E1E7}" destId="{96F260BA-726A-4ADD-B728-4530A3763CA3}" srcOrd="0" destOrd="0" presId="urn:microsoft.com/office/officeart/2011/layout/HexagonRadial"/>
    <dgm:cxn modelId="{430C5451-B211-48B8-855B-3A2369BC4807}" srcId="{A634E4B7-558B-4C3D-B080-45EAADF04A4B}" destId="{5C484FFD-F849-49D5-8247-647981E69798}" srcOrd="2" destOrd="0" parTransId="{0603F0C1-562A-441D-A5F0-508080B2E515}" sibTransId="{24B12E20-8B74-4AA7-83FE-DA81396F6330}"/>
    <dgm:cxn modelId="{A1BE0954-14B4-4E92-9D8C-332FE3725934}" type="presOf" srcId="{AA32E22E-E24A-4FCB-AC51-08DD3CEC84B6}" destId="{89BF74DE-3FFA-4D08-897A-707FC9F2A33B}" srcOrd="0" destOrd="0" presId="urn:microsoft.com/office/officeart/2011/layout/HexagonRadial"/>
    <dgm:cxn modelId="{7687CE7E-5584-468A-A547-3130E0BBC76C}" srcId="{BACEF143-F9AC-4696-89A6-E79DB5760472}" destId="{216BDD5E-6D4A-45CA-AE4C-18DD46B55653}" srcOrd="1" destOrd="0" parTransId="{61C918AA-BC60-4252-8A28-4359A479DAAD}" sibTransId="{FB312894-92EB-4032-8998-0A1FDF5EE744}"/>
    <dgm:cxn modelId="{86D4CBA8-70C0-495B-94DD-AC0456CC5023}" type="presOf" srcId="{BACEF143-F9AC-4696-89A6-E79DB5760472}" destId="{A9AC0AE3-6334-4EBE-9DE3-EA4C2C62DCFE}" srcOrd="0" destOrd="0" presId="urn:microsoft.com/office/officeart/2011/layout/HexagonRadial"/>
    <dgm:cxn modelId="{5DD4FFBD-1DC4-43AA-B657-1181C57E9C30}" srcId="{BACEF143-F9AC-4696-89A6-E79DB5760472}" destId="{A634E4B7-558B-4C3D-B080-45EAADF04A4B}" srcOrd="0" destOrd="0" parTransId="{9D14D8B6-2380-417C-AAA1-32444656F246}" sibTransId="{F940952C-B48F-4731-951D-2626733DA297}"/>
    <dgm:cxn modelId="{D024F4E8-7138-4CF9-9868-2D7F2B318509}" srcId="{A634E4B7-558B-4C3D-B080-45EAADF04A4B}" destId="{A0399E7A-A6C9-475D-BEFF-AEB6CC30AD73}" srcOrd="4" destOrd="0" parTransId="{4011E4BF-BC9D-4EE2-9056-BB6564D725A9}" sibTransId="{D768F976-2668-41D8-9F83-F1A25821376C}"/>
    <dgm:cxn modelId="{DDD3B0F1-F60E-42ED-80B3-2C09F138B9CB}" type="presOf" srcId="{A634E4B7-558B-4C3D-B080-45EAADF04A4B}" destId="{046D08A1-0FE9-47CB-9D79-822C212FC719}" srcOrd="0" destOrd="0" presId="urn:microsoft.com/office/officeart/2011/layout/HexagonRadial"/>
    <dgm:cxn modelId="{14D6F6F7-9AFF-44E1-98A4-00647E9F373D}" type="presOf" srcId="{0BFFCF62-8E9B-4498-A3B5-F23E3F0546AE}" destId="{5155C4ED-3EED-47D8-9551-A1E9185EA652}" srcOrd="0" destOrd="0" presId="urn:microsoft.com/office/officeart/2011/layout/HexagonRadial"/>
    <dgm:cxn modelId="{E628B1FA-7262-42F9-BB88-20D1083DA974}" srcId="{A634E4B7-558B-4C3D-B080-45EAADF04A4B}" destId="{0BFFCF62-8E9B-4498-A3B5-F23E3F0546AE}" srcOrd="3" destOrd="0" parTransId="{FB9B026E-3236-467F-B15F-F4DAE0312A61}" sibTransId="{2E554898-4D36-48F1-BF3E-AADA137DD63B}"/>
    <dgm:cxn modelId="{C5290EFD-CEA1-4DCC-8139-433E1F687430}" type="presOf" srcId="{A0399E7A-A6C9-475D-BEFF-AEB6CC30AD73}" destId="{2FD73B06-E045-4497-A23F-AC795BCA8A54}" srcOrd="0" destOrd="0" presId="urn:microsoft.com/office/officeart/2011/layout/HexagonRadial"/>
    <dgm:cxn modelId="{532E8653-BD9F-49F2-A900-C738C71C3BEC}" type="presParOf" srcId="{A9AC0AE3-6334-4EBE-9DE3-EA4C2C62DCFE}" destId="{046D08A1-0FE9-47CB-9D79-822C212FC719}" srcOrd="0" destOrd="0" presId="urn:microsoft.com/office/officeart/2011/layout/HexagonRadial"/>
    <dgm:cxn modelId="{31CF8329-8BBB-4E7B-A2DE-DC6FB556215A}" type="presParOf" srcId="{A9AC0AE3-6334-4EBE-9DE3-EA4C2C62DCFE}" destId="{D2922740-3693-4560-96D7-EDD5A549A5ED}" srcOrd="1" destOrd="0" presId="urn:microsoft.com/office/officeart/2011/layout/HexagonRadial"/>
    <dgm:cxn modelId="{7002CCE6-76A0-407C-A380-3F3F854969C7}" type="presParOf" srcId="{D2922740-3693-4560-96D7-EDD5A549A5ED}" destId="{8BDF1E42-D89D-4160-8BE0-5E867DFCCB30}" srcOrd="0" destOrd="0" presId="urn:microsoft.com/office/officeart/2011/layout/HexagonRadial"/>
    <dgm:cxn modelId="{5D9523C2-FB5D-4BC8-B884-56398C9D10CB}" type="presParOf" srcId="{A9AC0AE3-6334-4EBE-9DE3-EA4C2C62DCFE}" destId="{89BF74DE-3FFA-4D08-897A-707FC9F2A33B}" srcOrd="2" destOrd="0" presId="urn:microsoft.com/office/officeart/2011/layout/HexagonRadial"/>
    <dgm:cxn modelId="{4C273FD6-332C-4A8F-99CF-6BDF3CFCA580}" type="presParOf" srcId="{A9AC0AE3-6334-4EBE-9DE3-EA4C2C62DCFE}" destId="{F12C567B-4CF6-4547-81D4-10620E19B76A}" srcOrd="3" destOrd="0" presId="urn:microsoft.com/office/officeart/2011/layout/HexagonRadial"/>
    <dgm:cxn modelId="{6B8E84BC-D2EE-4563-89AC-AEC81B203046}" type="presParOf" srcId="{F12C567B-4CF6-4547-81D4-10620E19B76A}" destId="{7F780E85-400A-4B7F-BEDB-F869BD3943BC}" srcOrd="0" destOrd="0" presId="urn:microsoft.com/office/officeart/2011/layout/HexagonRadial"/>
    <dgm:cxn modelId="{E9581F3D-53D2-4F27-9863-084591DF36FF}" type="presParOf" srcId="{A9AC0AE3-6334-4EBE-9DE3-EA4C2C62DCFE}" destId="{A36510C1-2DD0-4D07-B08D-BB1AD32AE163}" srcOrd="4" destOrd="0" presId="urn:microsoft.com/office/officeart/2011/layout/HexagonRadial"/>
    <dgm:cxn modelId="{68EDEB28-214D-4793-9490-9BD5737602B4}" type="presParOf" srcId="{A9AC0AE3-6334-4EBE-9DE3-EA4C2C62DCFE}" destId="{7DA53648-1565-492C-AB93-B626AC3D6695}" srcOrd="5" destOrd="0" presId="urn:microsoft.com/office/officeart/2011/layout/HexagonRadial"/>
    <dgm:cxn modelId="{DA305B0E-2A4B-4294-9665-D4576BC505F4}" type="presParOf" srcId="{7DA53648-1565-492C-AB93-B626AC3D6695}" destId="{5E832737-94FC-4748-A86D-3C8A95837041}" srcOrd="0" destOrd="0" presId="urn:microsoft.com/office/officeart/2011/layout/HexagonRadial"/>
    <dgm:cxn modelId="{0F40B477-5913-4C71-A408-BBC1A37EB49D}" type="presParOf" srcId="{A9AC0AE3-6334-4EBE-9DE3-EA4C2C62DCFE}" destId="{56F0F038-2BC6-47D3-B59B-33392DC47438}" srcOrd="6" destOrd="0" presId="urn:microsoft.com/office/officeart/2011/layout/HexagonRadial"/>
    <dgm:cxn modelId="{83C43DA3-DDC5-4188-9C9E-7C38AC219C81}" type="presParOf" srcId="{A9AC0AE3-6334-4EBE-9DE3-EA4C2C62DCFE}" destId="{6D5CF779-8C72-4664-9176-7EEDEADB5F35}" srcOrd="7" destOrd="0" presId="urn:microsoft.com/office/officeart/2011/layout/HexagonRadial"/>
    <dgm:cxn modelId="{6691A275-237D-40FC-81E5-8A6AD4A8B5CE}" type="presParOf" srcId="{6D5CF779-8C72-4664-9176-7EEDEADB5F35}" destId="{A348E119-7525-42DB-A648-B9450CC77103}" srcOrd="0" destOrd="0" presId="urn:microsoft.com/office/officeart/2011/layout/HexagonRadial"/>
    <dgm:cxn modelId="{55EEBE1A-7587-468B-8BBD-B5D5BFE6294D}" type="presParOf" srcId="{A9AC0AE3-6334-4EBE-9DE3-EA4C2C62DCFE}" destId="{5155C4ED-3EED-47D8-9551-A1E9185EA652}" srcOrd="8" destOrd="0" presId="urn:microsoft.com/office/officeart/2011/layout/HexagonRadial"/>
    <dgm:cxn modelId="{F860E3DD-A87B-4E0F-BC5D-D081C2D8F666}" type="presParOf" srcId="{A9AC0AE3-6334-4EBE-9DE3-EA4C2C62DCFE}" destId="{FD2F0D76-E8F5-4702-AE2D-B817B7DCABD1}" srcOrd="9" destOrd="0" presId="urn:microsoft.com/office/officeart/2011/layout/HexagonRadial"/>
    <dgm:cxn modelId="{6E06E22B-F68C-4318-B0FD-18EFE8CDECEB}" type="presParOf" srcId="{FD2F0D76-E8F5-4702-AE2D-B817B7DCABD1}" destId="{38F548D7-B2BE-4486-AE9F-ECD72709DDBC}" srcOrd="0" destOrd="0" presId="urn:microsoft.com/office/officeart/2011/layout/HexagonRadial"/>
    <dgm:cxn modelId="{477BB474-288F-4A8F-B8E7-2728665E0FC8}" type="presParOf" srcId="{A9AC0AE3-6334-4EBE-9DE3-EA4C2C62DCFE}" destId="{2FD73B06-E045-4497-A23F-AC795BCA8A54}" srcOrd="10" destOrd="0" presId="urn:microsoft.com/office/officeart/2011/layout/HexagonRadial"/>
    <dgm:cxn modelId="{EA8AA027-C577-404C-BE72-E211A81849C2}" type="presParOf" srcId="{A9AC0AE3-6334-4EBE-9DE3-EA4C2C62DCFE}" destId="{91859CF8-D9FD-456A-9425-87A8D65C4322}" srcOrd="11" destOrd="0" presId="urn:microsoft.com/office/officeart/2011/layout/HexagonRadial"/>
    <dgm:cxn modelId="{40876F9B-9364-4A22-83D1-091CAD0D6C40}" type="presParOf" srcId="{91859CF8-D9FD-456A-9425-87A8D65C4322}" destId="{71D8BC7E-851F-4D50-9C7A-C242B5E869E0}" srcOrd="0" destOrd="0" presId="urn:microsoft.com/office/officeart/2011/layout/HexagonRadial"/>
    <dgm:cxn modelId="{1BD037FD-B6A6-4C6B-B16C-45E74B997410}" type="presParOf" srcId="{A9AC0AE3-6334-4EBE-9DE3-EA4C2C62DCFE}" destId="{96F260BA-726A-4ADD-B728-4530A3763C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15623-884E-4850-AE73-6ADA6DE1E0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366BB-FA1E-47AE-8D0D-172B68D7863B}">
      <dgm:prSet phldrT="[Text]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Transitions</a:t>
          </a:r>
          <a:r>
            <a:rPr lang="en-US" dirty="0"/>
            <a:t> </a:t>
          </a:r>
        </a:p>
      </dgm:t>
    </dgm:pt>
    <dgm:pt modelId="{DFAFFD7E-70F0-4B53-B131-E5D182C681A8}" type="parTrans" cxnId="{C5A2662C-3798-4B8C-88DA-5B8FECF7E8F5}">
      <dgm:prSet/>
      <dgm:spPr/>
      <dgm:t>
        <a:bodyPr/>
        <a:lstStyle/>
        <a:p>
          <a:endParaRPr lang="en-US"/>
        </a:p>
      </dgm:t>
    </dgm:pt>
    <dgm:pt modelId="{5011CF40-B35F-4E39-BFEC-C1CD71EFC4DA}" type="sibTrans" cxnId="{C5A2662C-3798-4B8C-88DA-5B8FECF7E8F5}">
      <dgm:prSet/>
      <dgm:spPr/>
      <dgm:t>
        <a:bodyPr/>
        <a:lstStyle/>
        <a:p>
          <a:endParaRPr lang="en-US"/>
        </a:p>
      </dgm:t>
    </dgm:pt>
    <dgm:pt modelId="{8644BBD3-AE26-4D00-BCC7-EE1264DF111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Animations </a:t>
          </a:r>
        </a:p>
      </dgm:t>
    </dgm:pt>
    <dgm:pt modelId="{51DAD031-AEF7-4EAF-B56F-FB2D2D154200}" type="parTrans" cxnId="{6608A34A-15DF-4323-9E9C-02AF8FD457D3}">
      <dgm:prSet/>
      <dgm:spPr/>
      <dgm:t>
        <a:bodyPr/>
        <a:lstStyle/>
        <a:p>
          <a:endParaRPr lang="en-US"/>
        </a:p>
      </dgm:t>
    </dgm:pt>
    <dgm:pt modelId="{EC8D6900-D718-42B7-AE07-66C6FCE2B228}" type="sibTrans" cxnId="{6608A34A-15DF-4323-9E9C-02AF8FD457D3}">
      <dgm:prSet/>
      <dgm:spPr/>
      <dgm:t>
        <a:bodyPr/>
        <a:lstStyle/>
        <a:p>
          <a:endParaRPr lang="en-US"/>
        </a:p>
      </dgm:t>
    </dgm:pt>
    <dgm:pt modelId="{14E0FBA2-9DFD-430A-A108-73FEA9465AA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Slide show</a:t>
          </a:r>
        </a:p>
      </dgm:t>
    </dgm:pt>
    <dgm:pt modelId="{1F6AB803-24A9-4935-8ED0-D8FD8B44BC93}" type="parTrans" cxnId="{89D5C693-4A42-43DE-A028-1BBE0E0C989E}">
      <dgm:prSet/>
      <dgm:spPr/>
      <dgm:t>
        <a:bodyPr/>
        <a:lstStyle/>
        <a:p>
          <a:endParaRPr lang="en-US"/>
        </a:p>
      </dgm:t>
    </dgm:pt>
    <dgm:pt modelId="{825791FD-43E1-48DF-9FE9-8F2FDACFBBE8}" type="sibTrans" cxnId="{89D5C693-4A42-43DE-A028-1BBE0E0C989E}">
      <dgm:prSet/>
      <dgm:spPr/>
      <dgm:t>
        <a:bodyPr/>
        <a:lstStyle/>
        <a:p>
          <a:endParaRPr lang="en-US"/>
        </a:p>
      </dgm:t>
    </dgm:pt>
    <dgm:pt modelId="{80A45732-3253-4F60-92B4-506EFFAA520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Record</a:t>
          </a:r>
        </a:p>
      </dgm:t>
    </dgm:pt>
    <dgm:pt modelId="{CC62D720-5740-4FE4-B402-87F5CB073CBA}" type="parTrans" cxnId="{48DBFD6A-4EB5-46C6-9DAC-3080CA8CAB22}">
      <dgm:prSet/>
      <dgm:spPr/>
      <dgm:t>
        <a:bodyPr/>
        <a:lstStyle/>
        <a:p>
          <a:endParaRPr lang="en-US"/>
        </a:p>
      </dgm:t>
    </dgm:pt>
    <dgm:pt modelId="{D16E4E08-75A1-42FF-9C1D-C0DD9D856F35}" type="sibTrans" cxnId="{48DBFD6A-4EB5-46C6-9DAC-3080CA8CAB22}">
      <dgm:prSet/>
      <dgm:spPr/>
      <dgm:t>
        <a:bodyPr/>
        <a:lstStyle/>
        <a:p>
          <a:endParaRPr lang="en-US"/>
        </a:p>
      </dgm:t>
    </dgm:pt>
    <dgm:pt modelId="{B20EE772-82B9-49DA-906B-ADFED42547DF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view</a:t>
          </a:r>
        </a:p>
      </dgm:t>
    </dgm:pt>
    <dgm:pt modelId="{80F5B4B5-E81B-4FAF-A7BF-B14247057A46}" type="parTrans" cxnId="{5A3F3DA7-0E8A-449C-A7FF-EB59BE3327C8}">
      <dgm:prSet/>
      <dgm:spPr/>
      <dgm:t>
        <a:bodyPr/>
        <a:lstStyle/>
        <a:p>
          <a:endParaRPr lang="en-US"/>
        </a:p>
      </dgm:t>
    </dgm:pt>
    <dgm:pt modelId="{BA132D8F-7446-461C-822D-8F4BBA8E32D1}" type="sibTrans" cxnId="{5A3F3DA7-0E8A-449C-A7FF-EB59BE3327C8}">
      <dgm:prSet/>
      <dgm:spPr/>
      <dgm:t>
        <a:bodyPr/>
        <a:lstStyle/>
        <a:p>
          <a:endParaRPr lang="en-US"/>
        </a:p>
      </dgm:t>
    </dgm:pt>
    <dgm:pt modelId="{E57AB125-9839-40C1-81A5-D41E9BD879EF}" type="pres">
      <dgm:prSet presAssocID="{66615623-884E-4850-AE73-6ADA6DE1E068}" presName="diagram" presStyleCnt="0">
        <dgm:presLayoutVars>
          <dgm:dir/>
          <dgm:resizeHandles val="exact"/>
        </dgm:presLayoutVars>
      </dgm:prSet>
      <dgm:spPr/>
    </dgm:pt>
    <dgm:pt modelId="{B0CAC304-B700-46EF-A83F-E0094413D0F4}" type="pres">
      <dgm:prSet presAssocID="{BBE366BB-FA1E-47AE-8D0D-172B68D7863B}" presName="node" presStyleLbl="node1" presStyleIdx="0" presStyleCnt="5">
        <dgm:presLayoutVars>
          <dgm:bulletEnabled val="1"/>
        </dgm:presLayoutVars>
      </dgm:prSet>
      <dgm:spPr/>
    </dgm:pt>
    <dgm:pt modelId="{151DC083-635F-404D-AE99-594A7270F433}" type="pres">
      <dgm:prSet presAssocID="{5011CF40-B35F-4E39-BFEC-C1CD71EFC4DA}" presName="sibTrans" presStyleCnt="0"/>
      <dgm:spPr/>
    </dgm:pt>
    <dgm:pt modelId="{6305EFCE-40CF-4FA1-A8DA-9EF2FC17E92F}" type="pres">
      <dgm:prSet presAssocID="{8644BBD3-AE26-4D00-BCC7-EE1264DF1115}" presName="node" presStyleLbl="node1" presStyleIdx="1" presStyleCnt="5">
        <dgm:presLayoutVars>
          <dgm:bulletEnabled val="1"/>
        </dgm:presLayoutVars>
      </dgm:prSet>
      <dgm:spPr/>
    </dgm:pt>
    <dgm:pt modelId="{2B568651-97C9-48A9-BC32-8B97A317874F}" type="pres">
      <dgm:prSet presAssocID="{EC8D6900-D718-42B7-AE07-66C6FCE2B228}" presName="sibTrans" presStyleCnt="0"/>
      <dgm:spPr/>
    </dgm:pt>
    <dgm:pt modelId="{5305243F-9AD8-4AC2-9061-CF8397B2D693}" type="pres">
      <dgm:prSet presAssocID="{14E0FBA2-9DFD-430A-A108-73FEA9465AA5}" presName="node" presStyleLbl="node1" presStyleIdx="2" presStyleCnt="5">
        <dgm:presLayoutVars>
          <dgm:bulletEnabled val="1"/>
        </dgm:presLayoutVars>
      </dgm:prSet>
      <dgm:spPr/>
    </dgm:pt>
    <dgm:pt modelId="{9C2FC1C2-9714-409C-86DC-8C73F8E7AB34}" type="pres">
      <dgm:prSet presAssocID="{825791FD-43E1-48DF-9FE9-8F2FDACFBBE8}" presName="sibTrans" presStyleCnt="0"/>
      <dgm:spPr/>
    </dgm:pt>
    <dgm:pt modelId="{2E63A354-BAA3-47B3-94BE-2419F8080290}" type="pres">
      <dgm:prSet presAssocID="{80A45732-3253-4F60-92B4-506EFFAA520E}" presName="node" presStyleLbl="node1" presStyleIdx="3" presStyleCnt="5">
        <dgm:presLayoutVars>
          <dgm:bulletEnabled val="1"/>
        </dgm:presLayoutVars>
      </dgm:prSet>
      <dgm:spPr/>
    </dgm:pt>
    <dgm:pt modelId="{24A97E44-45CE-4E4C-A11C-30291619E17A}" type="pres">
      <dgm:prSet presAssocID="{D16E4E08-75A1-42FF-9C1D-C0DD9D856F35}" presName="sibTrans" presStyleCnt="0"/>
      <dgm:spPr/>
    </dgm:pt>
    <dgm:pt modelId="{41AA27D5-DFD6-4762-8086-CD31CFB6DA7C}" type="pres">
      <dgm:prSet presAssocID="{B20EE772-82B9-49DA-906B-ADFED42547DF}" presName="node" presStyleLbl="node1" presStyleIdx="4" presStyleCnt="5">
        <dgm:presLayoutVars>
          <dgm:bulletEnabled val="1"/>
        </dgm:presLayoutVars>
      </dgm:prSet>
      <dgm:spPr/>
    </dgm:pt>
  </dgm:ptLst>
  <dgm:cxnLst>
    <dgm:cxn modelId="{A116150B-4231-45B3-BD5A-9A36A2691023}" type="presOf" srcId="{8644BBD3-AE26-4D00-BCC7-EE1264DF1115}" destId="{6305EFCE-40CF-4FA1-A8DA-9EF2FC17E92F}" srcOrd="0" destOrd="0" presId="urn:microsoft.com/office/officeart/2005/8/layout/default"/>
    <dgm:cxn modelId="{C5A2662C-3798-4B8C-88DA-5B8FECF7E8F5}" srcId="{66615623-884E-4850-AE73-6ADA6DE1E068}" destId="{BBE366BB-FA1E-47AE-8D0D-172B68D7863B}" srcOrd="0" destOrd="0" parTransId="{DFAFFD7E-70F0-4B53-B131-E5D182C681A8}" sibTransId="{5011CF40-B35F-4E39-BFEC-C1CD71EFC4DA}"/>
    <dgm:cxn modelId="{F3841C3D-BE88-4A0F-90BA-DEF360FF0AB4}" type="presOf" srcId="{66615623-884E-4850-AE73-6ADA6DE1E068}" destId="{E57AB125-9839-40C1-81A5-D41E9BD879EF}" srcOrd="0" destOrd="0" presId="urn:microsoft.com/office/officeart/2005/8/layout/default"/>
    <dgm:cxn modelId="{45DE4F46-81C0-437E-A9C7-DDC4EFFE7B1F}" type="presOf" srcId="{80A45732-3253-4F60-92B4-506EFFAA520E}" destId="{2E63A354-BAA3-47B3-94BE-2419F8080290}" srcOrd="0" destOrd="0" presId="urn:microsoft.com/office/officeart/2005/8/layout/default"/>
    <dgm:cxn modelId="{6608A34A-15DF-4323-9E9C-02AF8FD457D3}" srcId="{66615623-884E-4850-AE73-6ADA6DE1E068}" destId="{8644BBD3-AE26-4D00-BCC7-EE1264DF1115}" srcOrd="1" destOrd="0" parTransId="{51DAD031-AEF7-4EAF-B56F-FB2D2D154200}" sibTransId="{EC8D6900-D718-42B7-AE07-66C6FCE2B228}"/>
    <dgm:cxn modelId="{48DBFD6A-4EB5-46C6-9DAC-3080CA8CAB22}" srcId="{66615623-884E-4850-AE73-6ADA6DE1E068}" destId="{80A45732-3253-4F60-92B4-506EFFAA520E}" srcOrd="3" destOrd="0" parTransId="{CC62D720-5740-4FE4-B402-87F5CB073CBA}" sibTransId="{D16E4E08-75A1-42FF-9C1D-C0DD9D856F35}"/>
    <dgm:cxn modelId="{C9AB7250-D34D-4FAB-9932-932C8A455DCD}" type="presOf" srcId="{BBE366BB-FA1E-47AE-8D0D-172B68D7863B}" destId="{B0CAC304-B700-46EF-A83F-E0094413D0F4}" srcOrd="0" destOrd="0" presId="urn:microsoft.com/office/officeart/2005/8/layout/default"/>
    <dgm:cxn modelId="{15A59277-539C-4F1C-82E9-D1FF5F621581}" type="presOf" srcId="{B20EE772-82B9-49DA-906B-ADFED42547DF}" destId="{41AA27D5-DFD6-4762-8086-CD31CFB6DA7C}" srcOrd="0" destOrd="0" presId="urn:microsoft.com/office/officeart/2005/8/layout/default"/>
    <dgm:cxn modelId="{89D5C693-4A42-43DE-A028-1BBE0E0C989E}" srcId="{66615623-884E-4850-AE73-6ADA6DE1E068}" destId="{14E0FBA2-9DFD-430A-A108-73FEA9465AA5}" srcOrd="2" destOrd="0" parTransId="{1F6AB803-24A9-4935-8ED0-D8FD8B44BC93}" sibTransId="{825791FD-43E1-48DF-9FE9-8F2FDACFBBE8}"/>
    <dgm:cxn modelId="{5A3F3DA7-0E8A-449C-A7FF-EB59BE3327C8}" srcId="{66615623-884E-4850-AE73-6ADA6DE1E068}" destId="{B20EE772-82B9-49DA-906B-ADFED42547DF}" srcOrd="4" destOrd="0" parTransId="{80F5B4B5-E81B-4FAF-A7BF-B14247057A46}" sibTransId="{BA132D8F-7446-461C-822D-8F4BBA8E32D1}"/>
    <dgm:cxn modelId="{4DD758FF-CE72-4E38-BB0F-FCAA3E561E4E}" type="presOf" srcId="{14E0FBA2-9DFD-430A-A108-73FEA9465AA5}" destId="{5305243F-9AD8-4AC2-9061-CF8397B2D693}" srcOrd="0" destOrd="0" presId="urn:microsoft.com/office/officeart/2005/8/layout/default"/>
    <dgm:cxn modelId="{DDEB8D28-47DF-4E11-B105-8FDF776F1E6C}" type="presParOf" srcId="{E57AB125-9839-40C1-81A5-D41E9BD879EF}" destId="{B0CAC304-B700-46EF-A83F-E0094413D0F4}" srcOrd="0" destOrd="0" presId="urn:microsoft.com/office/officeart/2005/8/layout/default"/>
    <dgm:cxn modelId="{ADBA13F3-2A1E-49D6-8FB2-4FE1E985E707}" type="presParOf" srcId="{E57AB125-9839-40C1-81A5-D41E9BD879EF}" destId="{151DC083-635F-404D-AE99-594A7270F433}" srcOrd="1" destOrd="0" presId="urn:microsoft.com/office/officeart/2005/8/layout/default"/>
    <dgm:cxn modelId="{58A2398E-C970-4033-A9B4-263AAB1FE9E1}" type="presParOf" srcId="{E57AB125-9839-40C1-81A5-D41E9BD879EF}" destId="{6305EFCE-40CF-4FA1-A8DA-9EF2FC17E92F}" srcOrd="2" destOrd="0" presId="urn:microsoft.com/office/officeart/2005/8/layout/default"/>
    <dgm:cxn modelId="{30404EFC-5AA6-4BED-9223-5F2BD21B322D}" type="presParOf" srcId="{E57AB125-9839-40C1-81A5-D41E9BD879EF}" destId="{2B568651-97C9-48A9-BC32-8B97A317874F}" srcOrd="3" destOrd="0" presId="urn:microsoft.com/office/officeart/2005/8/layout/default"/>
    <dgm:cxn modelId="{03A546D8-E26D-43D0-9294-8BB619611CD0}" type="presParOf" srcId="{E57AB125-9839-40C1-81A5-D41E9BD879EF}" destId="{5305243F-9AD8-4AC2-9061-CF8397B2D693}" srcOrd="4" destOrd="0" presId="urn:microsoft.com/office/officeart/2005/8/layout/default"/>
    <dgm:cxn modelId="{54272591-1301-4AEF-BB32-81E4E7761703}" type="presParOf" srcId="{E57AB125-9839-40C1-81A5-D41E9BD879EF}" destId="{9C2FC1C2-9714-409C-86DC-8C73F8E7AB34}" srcOrd="5" destOrd="0" presId="urn:microsoft.com/office/officeart/2005/8/layout/default"/>
    <dgm:cxn modelId="{C48DEB4E-3C61-4C65-99F6-F53DCC3A19C0}" type="presParOf" srcId="{E57AB125-9839-40C1-81A5-D41E9BD879EF}" destId="{2E63A354-BAA3-47B3-94BE-2419F8080290}" srcOrd="6" destOrd="0" presId="urn:microsoft.com/office/officeart/2005/8/layout/default"/>
    <dgm:cxn modelId="{6C51DAC6-0F2B-408A-87BE-DC82F588269F}" type="presParOf" srcId="{E57AB125-9839-40C1-81A5-D41E9BD879EF}" destId="{24A97E44-45CE-4E4C-A11C-30291619E17A}" srcOrd="7" destOrd="0" presId="urn:microsoft.com/office/officeart/2005/8/layout/default"/>
    <dgm:cxn modelId="{33C45B61-6DB9-4F95-9CFC-0F682E5E2DBA}" type="presParOf" srcId="{E57AB125-9839-40C1-81A5-D41E9BD879EF}" destId="{41AA27D5-DFD6-4762-8086-CD31CFB6DA7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08A1-0FE9-47CB-9D79-822C212FC719}">
      <dsp:nvSpPr>
        <dsp:cNvPr id="0" name=""/>
        <dsp:cNvSpPr/>
      </dsp:nvSpPr>
      <dsp:spPr>
        <a:xfrm>
          <a:off x="3228482" y="2211652"/>
          <a:ext cx="2706878" cy="2341559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50000"/>
                </a:schemeClr>
              </a:solidFill>
            </a:rPr>
            <a:t>Excel elements</a:t>
          </a:r>
        </a:p>
      </dsp:txBody>
      <dsp:txXfrm>
        <a:off x="3677050" y="2599681"/>
        <a:ext cx="1809742" cy="1565501"/>
      </dsp:txXfrm>
    </dsp:sp>
    <dsp:sp modelId="{7F780E85-400A-4B7F-BEDB-F869BD3943BC}">
      <dsp:nvSpPr>
        <dsp:cNvPr id="0" name=""/>
        <dsp:cNvSpPr/>
      </dsp:nvSpPr>
      <dsp:spPr>
        <a:xfrm>
          <a:off x="4923184" y="1009372"/>
          <a:ext cx="1021297" cy="87998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74DE-3FFA-4D08-897A-707FC9F2A33B}">
      <dsp:nvSpPr>
        <dsp:cNvPr id="0" name=""/>
        <dsp:cNvSpPr/>
      </dsp:nvSpPr>
      <dsp:spPr>
        <a:xfrm>
          <a:off x="3477500" y="0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Ribbon </a:t>
          </a:r>
        </a:p>
      </dsp:txBody>
      <dsp:txXfrm>
        <a:off x="3845114" y="318030"/>
        <a:ext cx="1483040" cy="1283002"/>
      </dsp:txXfrm>
    </dsp:sp>
    <dsp:sp modelId="{5E832737-94FC-4748-A86D-3C8A95837041}">
      <dsp:nvSpPr>
        <dsp:cNvPr id="0" name=""/>
        <dsp:cNvSpPr/>
      </dsp:nvSpPr>
      <dsp:spPr>
        <a:xfrm>
          <a:off x="6115117" y="2654471"/>
          <a:ext cx="1021297" cy="87998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510C1-2DD0-4D07-B08D-BB1AD32AE163}">
      <dsp:nvSpPr>
        <dsp:cNvPr id="0" name=""/>
        <dsp:cNvSpPr/>
      </dsp:nvSpPr>
      <dsp:spPr>
        <a:xfrm>
          <a:off x="5511909" y="1180352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Toolbar </a:t>
          </a:r>
        </a:p>
      </dsp:txBody>
      <dsp:txXfrm>
        <a:off x="5879523" y="1498382"/>
        <a:ext cx="1483040" cy="1283002"/>
      </dsp:txXfrm>
    </dsp:sp>
    <dsp:sp modelId="{A348E119-7525-42DB-A648-B9450CC77103}">
      <dsp:nvSpPr>
        <dsp:cNvPr id="0" name=""/>
        <dsp:cNvSpPr/>
      </dsp:nvSpPr>
      <dsp:spPr>
        <a:xfrm>
          <a:off x="5287123" y="4511480"/>
          <a:ext cx="1021297" cy="87998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0F038-2BC6-47D3-B59B-33392DC47438}">
      <dsp:nvSpPr>
        <dsp:cNvPr id="0" name=""/>
        <dsp:cNvSpPr/>
      </dsp:nvSpPr>
      <dsp:spPr>
        <a:xfrm>
          <a:off x="5511909" y="3500787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Name box</a:t>
          </a:r>
        </a:p>
      </dsp:txBody>
      <dsp:txXfrm>
        <a:off x="5879523" y="3818817"/>
        <a:ext cx="1483040" cy="1283002"/>
      </dsp:txXfrm>
    </dsp:sp>
    <dsp:sp modelId="{38F548D7-B2BE-4486-AE9F-ECD72709DDBC}">
      <dsp:nvSpPr>
        <dsp:cNvPr id="0" name=""/>
        <dsp:cNvSpPr/>
      </dsp:nvSpPr>
      <dsp:spPr>
        <a:xfrm>
          <a:off x="3233194" y="4704244"/>
          <a:ext cx="1021297" cy="87998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5C4ED-3EED-47D8-9551-A1E9185EA652}">
      <dsp:nvSpPr>
        <dsp:cNvPr id="0" name=""/>
        <dsp:cNvSpPr/>
      </dsp:nvSpPr>
      <dsp:spPr>
        <a:xfrm>
          <a:off x="3477500" y="4682459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Cell reference</a:t>
          </a:r>
        </a:p>
      </dsp:txBody>
      <dsp:txXfrm>
        <a:off x="3845114" y="5000489"/>
        <a:ext cx="1483040" cy="1283002"/>
      </dsp:txXfrm>
    </dsp:sp>
    <dsp:sp modelId="{71D8BC7E-851F-4D50-9C7A-C242B5E869E0}">
      <dsp:nvSpPr>
        <dsp:cNvPr id="0" name=""/>
        <dsp:cNvSpPr/>
      </dsp:nvSpPr>
      <dsp:spPr>
        <a:xfrm>
          <a:off x="2021742" y="3059805"/>
          <a:ext cx="1021297" cy="87998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73B06-E045-4497-A23F-AC795BCA8A54}">
      <dsp:nvSpPr>
        <dsp:cNvPr id="0" name=""/>
        <dsp:cNvSpPr/>
      </dsp:nvSpPr>
      <dsp:spPr>
        <a:xfrm>
          <a:off x="1433646" y="3502107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Formula bar</a:t>
          </a:r>
        </a:p>
      </dsp:txBody>
      <dsp:txXfrm>
        <a:off x="1801260" y="3820137"/>
        <a:ext cx="1483040" cy="1283002"/>
      </dsp:txXfrm>
    </dsp:sp>
    <dsp:sp modelId="{96F260BA-726A-4ADD-B728-4530A3763CA3}">
      <dsp:nvSpPr>
        <dsp:cNvPr id="0" name=""/>
        <dsp:cNvSpPr/>
      </dsp:nvSpPr>
      <dsp:spPr>
        <a:xfrm>
          <a:off x="1438792" y="1177711"/>
          <a:ext cx="2218268" cy="1919062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Status bar</a:t>
          </a:r>
        </a:p>
      </dsp:txBody>
      <dsp:txXfrm>
        <a:off x="1806406" y="1495741"/>
        <a:ext cx="1483040" cy="1283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AC304-B700-46EF-A83F-E0094413D0F4}">
      <dsp:nvSpPr>
        <dsp:cNvPr id="0" name=""/>
        <dsp:cNvSpPr/>
      </dsp:nvSpPr>
      <dsp:spPr>
        <a:xfrm>
          <a:off x="0" y="795898"/>
          <a:ext cx="2978692" cy="178721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1">
                  <a:lumMod val="50000"/>
                </a:schemeClr>
              </a:solidFill>
            </a:rPr>
            <a:t>Transitions</a:t>
          </a:r>
          <a:r>
            <a:rPr lang="en-US" sz="4500" kern="1200" dirty="0"/>
            <a:t> </a:t>
          </a:r>
        </a:p>
      </dsp:txBody>
      <dsp:txXfrm>
        <a:off x="0" y="795898"/>
        <a:ext cx="2978692" cy="1787215"/>
      </dsp:txXfrm>
    </dsp:sp>
    <dsp:sp modelId="{6305EFCE-40CF-4FA1-A8DA-9EF2FC17E92F}">
      <dsp:nvSpPr>
        <dsp:cNvPr id="0" name=""/>
        <dsp:cNvSpPr/>
      </dsp:nvSpPr>
      <dsp:spPr>
        <a:xfrm>
          <a:off x="3276561" y="795898"/>
          <a:ext cx="2978692" cy="178721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1">
                  <a:lumMod val="50000"/>
                </a:schemeClr>
              </a:solidFill>
            </a:rPr>
            <a:t>Animations </a:t>
          </a:r>
        </a:p>
      </dsp:txBody>
      <dsp:txXfrm>
        <a:off x="3276561" y="795898"/>
        <a:ext cx="2978692" cy="1787215"/>
      </dsp:txXfrm>
    </dsp:sp>
    <dsp:sp modelId="{5305243F-9AD8-4AC2-9061-CF8397B2D693}">
      <dsp:nvSpPr>
        <dsp:cNvPr id="0" name=""/>
        <dsp:cNvSpPr/>
      </dsp:nvSpPr>
      <dsp:spPr>
        <a:xfrm>
          <a:off x="6553123" y="795898"/>
          <a:ext cx="2978692" cy="178721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1">
                  <a:lumMod val="50000"/>
                </a:schemeClr>
              </a:solidFill>
            </a:rPr>
            <a:t>Slide show</a:t>
          </a:r>
        </a:p>
      </dsp:txBody>
      <dsp:txXfrm>
        <a:off x="6553123" y="795898"/>
        <a:ext cx="2978692" cy="1787215"/>
      </dsp:txXfrm>
    </dsp:sp>
    <dsp:sp modelId="{2E63A354-BAA3-47B3-94BE-2419F8080290}">
      <dsp:nvSpPr>
        <dsp:cNvPr id="0" name=""/>
        <dsp:cNvSpPr/>
      </dsp:nvSpPr>
      <dsp:spPr>
        <a:xfrm>
          <a:off x="1638280" y="2880983"/>
          <a:ext cx="2978692" cy="178721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1">
                  <a:lumMod val="50000"/>
                </a:schemeClr>
              </a:solidFill>
            </a:rPr>
            <a:t>Record</a:t>
          </a:r>
        </a:p>
      </dsp:txBody>
      <dsp:txXfrm>
        <a:off x="1638280" y="2880983"/>
        <a:ext cx="2978692" cy="1787215"/>
      </dsp:txXfrm>
    </dsp:sp>
    <dsp:sp modelId="{41AA27D5-DFD6-4762-8086-CD31CFB6DA7C}">
      <dsp:nvSpPr>
        <dsp:cNvPr id="0" name=""/>
        <dsp:cNvSpPr/>
      </dsp:nvSpPr>
      <dsp:spPr>
        <a:xfrm>
          <a:off x="4914842" y="2880983"/>
          <a:ext cx="2978692" cy="178721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1">
                  <a:lumMod val="50000"/>
                </a:schemeClr>
              </a:solidFill>
            </a:rPr>
            <a:t>view</a:t>
          </a:r>
        </a:p>
      </dsp:txBody>
      <dsp:txXfrm>
        <a:off x="4914842" y="2880983"/>
        <a:ext cx="2978692" cy="1787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8D55-C55C-4FB2-8484-4A1B96ADC2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A593A-03FC-4C49-AB66-DB3F70E0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593A-03FC-4C49-AB66-DB3F70E02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593A-03FC-4C49-AB66-DB3F70E02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593A-03FC-4C49-AB66-DB3F70E02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593A-03FC-4C49-AB66-DB3F70E02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593A-03FC-4C49-AB66-DB3F70E02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3FDA-32FA-4E6C-AD5E-A3379B7E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82A8B-6019-4678-B176-343DF4F32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53FD-AEBB-48B5-916F-2F9762B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69CC-2128-47EA-8E8A-E905B65F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7890-DEC5-44B8-AA67-CB0FF618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8BA2-9BDB-4846-AA2E-BF9145EF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BCB93-B5F2-40B2-84BA-03C57D48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17F5-BB58-4228-9E2D-E1CA5066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CD3D-8EC2-4D22-890D-69445C1F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6817-67D4-4CBD-8F04-8375FFB9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51E6-2849-4012-A578-C8FDCD32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3C52E-503B-4FCD-9756-D996002E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98DD-BC16-4D8F-8860-7FE97B38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38FE-B275-40CD-8BAD-404A242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C659-CDED-4D09-A293-809053F8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3D95-FCE6-423E-83DE-DADC866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B3C-981F-4783-875E-D35B1020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C0EB-73D9-4C08-894C-B0D143CE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1A6C-A48E-47FD-8A7F-9A7CC0D7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4E87-42D0-4906-A2B0-6B86D921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5B0B-29B0-4AAB-AE20-AC0935D7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418-BAB8-4552-B007-2DA39971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895E-3F4D-4D21-B49E-3E64BC0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0721-AA0B-4C12-911D-A1C90F75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5D69-1308-4DCE-9B49-60A35F96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5311-CFB9-4338-8678-71F12BA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687E-76B1-49DE-BBDD-26A1709BC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CC54-E05B-4BFC-A56F-51014358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6A03-C2C1-475A-930B-07A3DD5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E01E-4B82-4941-80DF-072E27C2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D6B6-6121-4911-A5B1-26D7AF30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065-E643-4BBB-8AAA-C148FEAB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74260-DCCF-403C-8B17-6D4E0E9C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22FE-368B-4C07-9F2D-CFDE1DB4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2E1FC-5B0D-4956-8A45-1F019E6A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1660-8133-45A8-814C-67E0BD832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8EB8E-819D-44D8-9804-F0F9A21C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2194-C816-42FD-85B4-18D70638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A3742-ABE2-4095-A9A4-1A19A16C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B82E-64E4-4F41-A22F-6FEAB8D3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7993D-5515-44CA-970C-C37898EF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3763-517F-4842-8062-F42644DA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91138-2880-41E2-A71D-165B7092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0880F-C8E1-49C1-8951-35D50DEB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BA406-B845-48E3-98F2-9618611B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C80BA-0352-4361-819D-993DA0F9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37FE-A7E0-4D10-8864-D556D7C8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1EDF-A2C8-45E3-B582-A19AD40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57E85-EB98-441A-BD89-2DAB81F6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8179B-4015-414C-B978-91CC14E6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35D3-4805-4DB1-8C58-A953203C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0636-F96D-4521-BA8B-CC7A34B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A532-0343-4914-9B65-8E4A8112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C9C72-707B-4D34-826F-19A463F2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36597-0193-43F4-B7E0-18569BBF6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2DFBE-9FCD-434F-8AC4-72613F7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498F1-8D44-4852-8CB8-27001225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FC1C-D8E4-4B40-9DBC-D7370A5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5FCE-950F-4097-B15F-58DF57B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49B4-914B-4495-A46D-E690A384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02C-7B49-43D3-B00E-81960FC2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DBE1-4BCA-4B88-85B8-43F48FE50B4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917F-B21F-4884-A0ED-274B7115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B67A-46B6-4A07-87B1-D2E3AF2FD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4037-B87C-441C-8A43-F8D53B2E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n%20Presentation%20File.pptx#4. Ms.wo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pngimg.com/png/26903-ms-word-transparent-pictur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Support%20file%20(Leds%20links%20form%20the%20main%20file)-Please%20open%20the%20main%20file.pptx#-1,2,PowerPoint Presentation" TargetMode="External"/><Relationship Id="rId3" Type="http://schemas.openxmlformats.org/officeDocument/2006/relationships/hyperlink" Target="Support%20file%20(Leds%20links%20form%20the%20main%20file)-Please%20open%20the%20main%20file.pptx#-1,3,PowerPoint Presentation" TargetMode="External"/><Relationship Id="rId7" Type="http://schemas.openxmlformats.org/officeDocument/2006/relationships/hyperlink" Target="Support%20file%20(Leds%20links%20form%20the%20main%20file)-Please%20open%20the%20main%20file.pptx#-1,1,PowerPoint 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Support%20file%20(Leds%20links%20form%20the%20main%20file)-Please%20open%20the%20main%20file.pptx#-1,6,PowerPoint Presentation" TargetMode="External"/><Relationship Id="rId5" Type="http://schemas.openxmlformats.org/officeDocument/2006/relationships/hyperlink" Target="Support%20file%20(Leds%20links%20form%20the%20main%20file)-Please%20open%20the%20main%20file.pptx#-1,5,PowerPoint Presentation" TargetMode="External"/><Relationship Id="rId4" Type="http://schemas.openxmlformats.org/officeDocument/2006/relationships/hyperlink" Target="Support%20file%20(Leds%20links%20form%20the%20main%20file)-Please%20open%20the%20main%20file.pptx#-1,4,PowerPoint Pres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58480/Office_365_Excel__Les_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oinfohistoria.blogsp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8F9FE-295F-4687-A093-AB76D3349689}"/>
              </a:ext>
            </a:extLst>
          </p:cNvPr>
          <p:cNvSpPr/>
          <p:nvPr/>
        </p:nvSpPr>
        <p:spPr>
          <a:xfrm>
            <a:off x="0" y="-107576"/>
            <a:ext cx="12304059" cy="767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FC8A0-8B30-4E3E-9BD5-D61A31B0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7620" cy="7678271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          Welcome to my                     </a:t>
            </a: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6600" dirty="0">
                <a:latin typeface="Algerian" panose="04020705040A02060702" pitchFamily="82" charset="0"/>
              </a:rPr>
              <a:t>     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8723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4C1B1E-9791-32D8-1DDD-ABA76BC2F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898118"/>
              </p:ext>
            </p:extLst>
          </p:nvPr>
        </p:nvGraphicFramePr>
        <p:xfrm>
          <a:off x="2031999" y="1215482"/>
          <a:ext cx="9531816" cy="546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Hexagon 3">
            <a:extLst>
              <a:ext uri="{FF2B5EF4-FFF2-40B4-BE49-F238E27FC236}">
                <a16:creationId xmlns:a16="http://schemas.microsoft.com/office/drawing/2014/main" id="{EDA31A83-0824-51B2-DABF-43D9FE608F9C}"/>
              </a:ext>
            </a:extLst>
          </p:cNvPr>
          <p:cNvSpPr/>
          <p:nvPr/>
        </p:nvSpPr>
        <p:spPr>
          <a:xfrm>
            <a:off x="3813717" y="122663"/>
            <a:ext cx="5876694" cy="1092819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Elements of power point </a:t>
            </a:r>
          </a:p>
        </p:txBody>
      </p:sp>
    </p:spTree>
    <p:extLst>
      <p:ext uri="{BB962C8B-B14F-4D97-AF65-F5344CB8AC3E}">
        <p14:creationId xmlns:p14="http://schemas.microsoft.com/office/powerpoint/2010/main" val="380932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AB079-015D-A5B9-D1C0-5922304EFD43}"/>
              </a:ext>
            </a:extLst>
          </p:cNvPr>
          <p:cNvSpPr/>
          <p:nvPr/>
        </p:nvSpPr>
        <p:spPr>
          <a:xfrm>
            <a:off x="0" y="0"/>
            <a:ext cx="12192000" cy="7136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7DBD6-839B-9DF9-CDC5-0B0DF6366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u="sng" dirty="0">
                <a:solidFill>
                  <a:schemeClr val="accent6">
                    <a:lumMod val="50000"/>
                  </a:schemeClr>
                </a:solidFill>
              </a:rPr>
              <a:t>Transitions</a:t>
            </a:r>
            <a:r>
              <a:rPr lang="en-US" b="1" u="sng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ABF-D4C5-3CC3-DEB0-DB9EC9C41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slide transitions to bring your presentation to life.</a:t>
            </a:r>
          </a:p>
          <a:p>
            <a:r>
              <a:rPr lang="en-US" dirty="0"/>
              <a:t>Select effect options to choose the direction and nature of the transition.</a:t>
            </a:r>
          </a:p>
        </p:txBody>
      </p:sp>
    </p:spTree>
    <p:extLst>
      <p:ext uri="{BB962C8B-B14F-4D97-AF65-F5344CB8AC3E}">
        <p14:creationId xmlns:p14="http://schemas.microsoft.com/office/powerpoint/2010/main" val="318515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15A7FA-A857-9CF3-DD0D-B1B4F7C3C0CB}"/>
              </a:ext>
            </a:extLst>
          </p:cNvPr>
          <p:cNvSpPr/>
          <p:nvPr/>
        </p:nvSpPr>
        <p:spPr>
          <a:xfrm>
            <a:off x="0" y="0"/>
            <a:ext cx="12277493" cy="7125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3536-7E9C-1775-60D5-6A3D68B68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Animations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83B9994-3F2A-771C-FA26-8F2806B98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animation is a special effect that applies to a single element on a slide such as text, a shape , an image, and so on. A transition is the special effect that occurs when you exit one slide and move on to the next during a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E8B21-1D95-0F20-FACB-542AE74F748B}"/>
              </a:ext>
            </a:extLst>
          </p:cNvPr>
          <p:cNvSpPr/>
          <p:nvPr/>
        </p:nvSpPr>
        <p:spPr>
          <a:xfrm>
            <a:off x="0" y="0"/>
            <a:ext cx="13058078" cy="88429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911EC-CFE8-18F4-E097-D3D46C7A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Slide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BC4D-DAE5-BCD1-8431-042E33009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slide show view to deliver your presentation to your audience. Slide show occupies the full computer screen, exactly the way your presentation will look on a big screen when your audience sees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6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7143E-D84C-A34C-4A63-47D26D400714}"/>
              </a:ext>
            </a:extLst>
          </p:cNvPr>
          <p:cNvSpPr/>
          <p:nvPr/>
        </p:nvSpPr>
        <p:spPr>
          <a:xfrm>
            <a:off x="0" y="0"/>
            <a:ext cx="12478215" cy="71702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A201E-18B5-6D2F-212C-81BF8F043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Record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0AC07-E962-7A99-8A51-E195428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this option we can add our voice or other sound to our presentation .The recordings can be found in the same folder as the power point file. </a:t>
            </a:r>
          </a:p>
          <a:p>
            <a:endParaRPr lang="en-US" b="0" i="0" dirty="0">
              <a:solidFill>
                <a:srgbClr val="BFBFBF"/>
              </a:solidFill>
              <a:effectLst/>
              <a:highlight>
                <a:srgbClr val="1F1F1F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4367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48FF3-FD9E-DB2A-CCDF-32E4C4AFA93C}"/>
              </a:ext>
            </a:extLst>
          </p:cNvPr>
          <p:cNvSpPr/>
          <p:nvPr/>
        </p:nvSpPr>
        <p:spPr>
          <a:xfrm>
            <a:off x="0" y="-1"/>
            <a:ext cx="12192000" cy="6936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F0F6-E3C8-685C-3BB5-21AEE766B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EF7E-1AE6-836F-42EC-12AD1605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views in power point that you can use to edit, print, and deliver your presentation are as follows:</a:t>
            </a:r>
          </a:p>
          <a:p>
            <a:r>
              <a:rPr lang="en-US" dirty="0"/>
              <a:t>Normal view, slide sorter view, notes page view.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E1AE3-BB50-D277-A8A4-42DD6DB45CC0}"/>
              </a:ext>
            </a:extLst>
          </p:cNvPr>
          <p:cNvSpPr/>
          <p:nvPr/>
        </p:nvSpPr>
        <p:spPr>
          <a:xfrm>
            <a:off x="0" y="0"/>
            <a:ext cx="12192000" cy="92220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60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BB1386-DABB-F99A-0C83-60CAFD34D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All topics that we learn in training</a:t>
            </a:r>
          </a:p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Saronia rani howladher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economics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Office application(9</a:t>
            </a:r>
            <a:r>
              <a:rPr lang="en-US" sz="3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batch)</a:t>
            </a:r>
          </a:p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irect Access Storage 1">
            <a:hlinkClick r:id="rId3" action="ppaction://hlinkpres?slideindex=4&amp;slidetitle=Ms.word"/>
            <a:extLst>
              <a:ext uri="{FF2B5EF4-FFF2-40B4-BE49-F238E27FC236}">
                <a16:creationId xmlns:a16="http://schemas.microsoft.com/office/drawing/2014/main" id="{A62F9ACA-E892-02F2-4CB7-49823F0F4B81}"/>
              </a:ext>
            </a:extLst>
          </p:cNvPr>
          <p:cNvSpPr/>
          <p:nvPr/>
        </p:nvSpPr>
        <p:spPr>
          <a:xfrm>
            <a:off x="2141034" y="111513"/>
            <a:ext cx="7939668" cy="2196790"/>
          </a:xfrm>
          <a:prstGeom prst="flowChartMagneticDrum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MS. WORD</a:t>
            </a:r>
          </a:p>
        </p:txBody>
      </p:sp>
      <p:pic>
        <p:nvPicPr>
          <p:cNvPr id="4" name="Picture 3">
            <a:hlinkClick r:id="rId3" action="ppaction://hlinkpres?slideindex=4&amp;slidetitle=Ms.word"/>
            <a:extLst>
              <a:ext uri="{FF2B5EF4-FFF2-40B4-BE49-F238E27FC236}">
                <a16:creationId xmlns:a16="http://schemas.microsoft.com/office/drawing/2014/main" id="{D26E93F4-EE11-4959-4244-92A76606A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67667" y="2653990"/>
            <a:ext cx="5954753" cy="35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BFD84-38C8-4228-8AA0-621A4189F0C8}"/>
              </a:ext>
            </a:extLst>
          </p:cNvPr>
          <p:cNvSpPr/>
          <p:nvPr/>
        </p:nvSpPr>
        <p:spPr>
          <a:xfrm>
            <a:off x="645459" y="349624"/>
            <a:ext cx="3388659" cy="111610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85756-4545-46C3-9583-1322CE4C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0776" cy="110060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Ms.word</a:t>
            </a:r>
          </a:p>
        </p:txBody>
      </p:sp>
      <p:sp>
        <p:nvSpPr>
          <p:cNvPr id="4" name="Rectangle 3">
            <a:hlinkClick r:id="rId3" action="ppaction://hlinkpres?slideindex=3&amp;slidetitle=PowerPoint Presentation"/>
            <a:extLst>
              <a:ext uri="{FF2B5EF4-FFF2-40B4-BE49-F238E27FC236}">
                <a16:creationId xmlns:a16="http://schemas.microsoft.com/office/drawing/2014/main" id="{1E2B8C25-662B-4DFF-9B0E-4FABE06F126D}"/>
              </a:ext>
            </a:extLst>
          </p:cNvPr>
          <p:cNvSpPr/>
          <p:nvPr/>
        </p:nvSpPr>
        <p:spPr>
          <a:xfrm>
            <a:off x="645456" y="3083860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design</a:t>
            </a:r>
          </a:p>
        </p:txBody>
      </p:sp>
      <p:sp>
        <p:nvSpPr>
          <p:cNvPr id="5" name="Rectangle 4">
            <a:hlinkClick r:id="rId4" action="ppaction://hlinkpres?slideindex=4&amp;slidetitle=PowerPoint Presentation"/>
            <a:extLst>
              <a:ext uri="{FF2B5EF4-FFF2-40B4-BE49-F238E27FC236}">
                <a16:creationId xmlns:a16="http://schemas.microsoft.com/office/drawing/2014/main" id="{4A27BCC3-BA39-4625-AC29-E426CB23EA21}"/>
              </a:ext>
            </a:extLst>
          </p:cNvPr>
          <p:cNvSpPr/>
          <p:nvPr/>
        </p:nvSpPr>
        <p:spPr>
          <a:xfrm>
            <a:off x="645457" y="3814488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review</a:t>
            </a:r>
          </a:p>
        </p:txBody>
      </p:sp>
      <p:sp>
        <p:nvSpPr>
          <p:cNvPr id="7" name="Rectangle 6">
            <a:hlinkClick r:id="rId5" action="ppaction://hlinkpres?slideindex=5&amp;slidetitle=PowerPoint Presentation"/>
            <a:extLst>
              <a:ext uri="{FF2B5EF4-FFF2-40B4-BE49-F238E27FC236}">
                <a16:creationId xmlns:a16="http://schemas.microsoft.com/office/drawing/2014/main" id="{425B1A60-B27A-40B8-8F9A-975D14998209}"/>
              </a:ext>
            </a:extLst>
          </p:cNvPr>
          <p:cNvSpPr/>
          <p:nvPr/>
        </p:nvSpPr>
        <p:spPr>
          <a:xfrm>
            <a:off x="645455" y="4615398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layout</a:t>
            </a:r>
          </a:p>
        </p:txBody>
      </p:sp>
      <p:sp>
        <p:nvSpPr>
          <p:cNvPr id="8" name="Rectangle 7">
            <a:hlinkClick r:id="rId6" action="ppaction://hlinkpres?slideindex=6&amp;slidetitle=PowerPoint Presentation"/>
            <a:extLst>
              <a:ext uri="{FF2B5EF4-FFF2-40B4-BE49-F238E27FC236}">
                <a16:creationId xmlns:a16="http://schemas.microsoft.com/office/drawing/2014/main" id="{9D55A85C-00B6-447C-9399-5E3CBEEBB43C}"/>
              </a:ext>
            </a:extLst>
          </p:cNvPr>
          <p:cNvSpPr/>
          <p:nvPr/>
        </p:nvSpPr>
        <p:spPr>
          <a:xfrm>
            <a:off x="645459" y="5409055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references</a:t>
            </a:r>
          </a:p>
        </p:txBody>
      </p:sp>
      <p:sp>
        <p:nvSpPr>
          <p:cNvPr id="9" name="Rectangle 8">
            <a:hlinkClick r:id="rId7" action="ppaction://hlinkpres?slideindex=1&amp;slidetitle=PowerPoint Presentation"/>
            <a:extLst>
              <a:ext uri="{FF2B5EF4-FFF2-40B4-BE49-F238E27FC236}">
                <a16:creationId xmlns:a16="http://schemas.microsoft.com/office/drawing/2014/main" id="{E70F0AB9-F879-498F-96BF-D4C60AD81310}"/>
              </a:ext>
            </a:extLst>
          </p:cNvPr>
          <p:cNvSpPr/>
          <p:nvPr/>
        </p:nvSpPr>
        <p:spPr>
          <a:xfrm>
            <a:off x="645456" y="1581151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Home</a:t>
            </a:r>
          </a:p>
        </p:txBody>
      </p:sp>
      <p:sp>
        <p:nvSpPr>
          <p:cNvPr id="10" name="Rectangle 9">
            <a:hlinkClick r:id="rId8" action="ppaction://hlinkpres?slideindex=2&amp;slidetitle=PowerPoint Presentation"/>
            <a:extLst>
              <a:ext uri="{FF2B5EF4-FFF2-40B4-BE49-F238E27FC236}">
                <a16:creationId xmlns:a16="http://schemas.microsoft.com/office/drawing/2014/main" id="{ED05232B-BFE4-4B2C-9252-16A705E60533}"/>
              </a:ext>
            </a:extLst>
          </p:cNvPr>
          <p:cNvSpPr/>
          <p:nvPr/>
        </p:nvSpPr>
        <p:spPr>
          <a:xfrm>
            <a:off x="645456" y="2347632"/>
            <a:ext cx="338865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insert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780FFE-0344-4E10-AAC3-348E539DAA1F}"/>
              </a:ext>
            </a:extLst>
          </p:cNvPr>
          <p:cNvSpPr/>
          <p:nvPr/>
        </p:nvSpPr>
        <p:spPr>
          <a:xfrm>
            <a:off x="4437529" y="1708336"/>
            <a:ext cx="2138083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DF4065-C034-459D-93A5-C688980671F1}"/>
              </a:ext>
            </a:extLst>
          </p:cNvPr>
          <p:cNvSpPr/>
          <p:nvPr/>
        </p:nvSpPr>
        <p:spPr>
          <a:xfrm>
            <a:off x="6945403" y="1696015"/>
            <a:ext cx="2138083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paragraph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26F41B-06B2-4BDE-9633-F58A7F4BEA75}"/>
              </a:ext>
            </a:extLst>
          </p:cNvPr>
          <p:cNvSpPr/>
          <p:nvPr/>
        </p:nvSpPr>
        <p:spPr>
          <a:xfrm>
            <a:off x="9391470" y="1691833"/>
            <a:ext cx="2138083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style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1DE2BD-0F7E-40A3-8458-24EFA9944C84}"/>
              </a:ext>
            </a:extLst>
          </p:cNvPr>
          <p:cNvSpPr/>
          <p:nvPr/>
        </p:nvSpPr>
        <p:spPr>
          <a:xfrm>
            <a:off x="4390480" y="2463050"/>
            <a:ext cx="758065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04A2BD-A910-42B1-82BD-A8026B6DAD35}"/>
              </a:ext>
            </a:extLst>
          </p:cNvPr>
          <p:cNvSpPr/>
          <p:nvPr/>
        </p:nvSpPr>
        <p:spPr>
          <a:xfrm>
            <a:off x="10364891" y="2377891"/>
            <a:ext cx="1737425" cy="48969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Picture, text 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44C2BE-92BA-4A2F-B5E2-A79559B5518E}"/>
              </a:ext>
            </a:extLst>
          </p:cNvPr>
          <p:cNvSpPr/>
          <p:nvPr/>
        </p:nvSpPr>
        <p:spPr>
          <a:xfrm>
            <a:off x="4390481" y="3213283"/>
            <a:ext cx="1405202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77A26F-1182-4114-A7E8-FA116D4C6F10}"/>
              </a:ext>
            </a:extLst>
          </p:cNvPr>
          <p:cNvSpPr/>
          <p:nvPr/>
        </p:nvSpPr>
        <p:spPr>
          <a:xfrm>
            <a:off x="5903258" y="3229249"/>
            <a:ext cx="1379451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watermark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08738C-0F30-4CCF-88AA-9A1E29E5F0EF}"/>
              </a:ext>
            </a:extLst>
          </p:cNvPr>
          <p:cNvSpPr/>
          <p:nvPr/>
        </p:nvSpPr>
        <p:spPr>
          <a:xfrm>
            <a:off x="7137053" y="2416562"/>
            <a:ext cx="1379450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bookmark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02231B-378F-48BD-B1EF-23786839F3B9}"/>
              </a:ext>
            </a:extLst>
          </p:cNvPr>
          <p:cNvSpPr/>
          <p:nvPr/>
        </p:nvSpPr>
        <p:spPr>
          <a:xfrm>
            <a:off x="4390481" y="3834094"/>
            <a:ext cx="1512778" cy="5855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Show comment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8470F9-EC6D-48B4-8070-DD3228F8BA31}"/>
              </a:ext>
            </a:extLst>
          </p:cNvPr>
          <p:cNvSpPr/>
          <p:nvPr/>
        </p:nvSpPr>
        <p:spPr>
          <a:xfrm>
            <a:off x="7390284" y="3237098"/>
            <a:ext cx="1538563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effects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82336E-0846-446F-BBFF-8477BFD6595F}"/>
              </a:ext>
            </a:extLst>
          </p:cNvPr>
          <p:cNvSpPr/>
          <p:nvPr/>
        </p:nvSpPr>
        <p:spPr>
          <a:xfrm>
            <a:off x="8571985" y="2435602"/>
            <a:ext cx="1737424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Cross -reference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389D93-4AF6-4CA0-A5FE-A1E185417406}"/>
              </a:ext>
            </a:extLst>
          </p:cNvPr>
          <p:cNvSpPr/>
          <p:nvPr/>
        </p:nvSpPr>
        <p:spPr>
          <a:xfrm>
            <a:off x="5215503" y="2474815"/>
            <a:ext cx="787216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4A7A47-7EB1-4364-BF25-7DE80CE904EE}"/>
              </a:ext>
            </a:extLst>
          </p:cNvPr>
          <p:cNvSpPr/>
          <p:nvPr/>
        </p:nvSpPr>
        <p:spPr>
          <a:xfrm>
            <a:off x="6051183" y="2446798"/>
            <a:ext cx="1039350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shape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233AB7-96C0-4D96-BF5E-C6EFBC0132D2}"/>
              </a:ext>
            </a:extLst>
          </p:cNvPr>
          <p:cNvSpPr/>
          <p:nvPr/>
        </p:nvSpPr>
        <p:spPr>
          <a:xfrm>
            <a:off x="6022043" y="3913252"/>
            <a:ext cx="151277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B59055-3F45-4368-9436-261DF24919EE}"/>
              </a:ext>
            </a:extLst>
          </p:cNvPr>
          <p:cNvSpPr/>
          <p:nvPr/>
        </p:nvSpPr>
        <p:spPr>
          <a:xfrm>
            <a:off x="9036422" y="3237098"/>
            <a:ext cx="201705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 color-border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A7E760-827E-43BD-95B1-3EA810E10A27}"/>
              </a:ext>
            </a:extLst>
          </p:cNvPr>
          <p:cNvSpPr/>
          <p:nvPr/>
        </p:nvSpPr>
        <p:spPr>
          <a:xfrm>
            <a:off x="9486193" y="3825442"/>
            <a:ext cx="1737425" cy="553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5F691B-DE15-4ABA-B612-88D42F8639A7}"/>
              </a:ext>
            </a:extLst>
          </p:cNvPr>
          <p:cNvSpPr/>
          <p:nvPr/>
        </p:nvSpPr>
        <p:spPr>
          <a:xfrm>
            <a:off x="7662598" y="3918704"/>
            <a:ext cx="1512778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0C44C60-05BA-4B85-9CB3-2E97988220B8}"/>
              </a:ext>
            </a:extLst>
          </p:cNvPr>
          <p:cNvSpPr/>
          <p:nvPr/>
        </p:nvSpPr>
        <p:spPr>
          <a:xfrm>
            <a:off x="4349733" y="4742999"/>
            <a:ext cx="1533802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margins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8D2311-986C-4658-8255-1D8828EAFA60}"/>
              </a:ext>
            </a:extLst>
          </p:cNvPr>
          <p:cNvCxnSpPr>
            <a:endCxn id="9" idx="0"/>
          </p:cNvCxnSpPr>
          <p:nvPr/>
        </p:nvCxnSpPr>
        <p:spPr>
          <a:xfrm>
            <a:off x="2339785" y="1465730"/>
            <a:ext cx="1" cy="11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1087AA-68A8-410B-8F5D-25F27F951D6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034115" y="1883710"/>
            <a:ext cx="403414" cy="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1119C2-CBFD-4BEC-9481-13CA3E043D9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034115" y="2650190"/>
            <a:ext cx="356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2711E2A-55A1-40F5-822C-580310190229}"/>
              </a:ext>
            </a:extLst>
          </p:cNvPr>
          <p:cNvSpPr/>
          <p:nvPr/>
        </p:nvSpPr>
        <p:spPr>
          <a:xfrm>
            <a:off x="9175376" y="5524473"/>
            <a:ext cx="201705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research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9F2CF53-EF45-4192-BC52-4800B3CDABC7}"/>
              </a:ext>
            </a:extLst>
          </p:cNvPr>
          <p:cNvSpPr/>
          <p:nvPr/>
        </p:nvSpPr>
        <p:spPr>
          <a:xfrm>
            <a:off x="6818248" y="5528955"/>
            <a:ext cx="201705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footnotes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E76A21-A466-4E0C-883F-B9A47D6FB7F9}"/>
              </a:ext>
            </a:extLst>
          </p:cNvPr>
          <p:cNvSpPr/>
          <p:nvPr/>
        </p:nvSpPr>
        <p:spPr>
          <a:xfrm>
            <a:off x="4411055" y="5524473"/>
            <a:ext cx="201705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of content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5D08D3-ACED-40EE-85B3-80DEAB16B319}"/>
              </a:ext>
            </a:extLst>
          </p:cNvPr>
          <p:cNvSpPr/>
          <p:nvPr/>
        </p:nvSpPr>
        <p:spPr>
          <a:xfrm>
            <a:off x="9725287" y="4731230"/>
            <a:ext cx="1508316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align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4D3D58-F2A3-4B8D-81F4-DF9BBC7074E8}"/>
              </a:ext>
            </a:extLst>
          </p:cNvPr>
          <p:cNvSpPr/>
          <p:nvPr/>
        </p:nvSpPr>
        <p:spPr>
          <a:xfrm>
            <a:off x="8046120" y="4730817"/>
            <a:ext cx="1376510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spacing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272720-7CAD-4FE7-BA49-9875D1B97FBA}"/>
              </a:ext>
            </a:extLst>
          </p:cNvPr>
          <p:cNvSpPr/>
          <p:nvPr/>
        </p:nvSpPr>
        <p:spPr>
          <a:xfrm>
            <a:off x="6196702" y="4734061"/>
            <a:ext cx="1512779" cy="37427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break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DB5D17-DD0A-4D88-85E1-5B3F55ECFFCC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4034115" y="3386419"/>
            <a:ext cx="356366" cy="1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80079C-44AA-42F5-B60B-610D10B3B48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34116" y="4117047"/>
            <a:ext cx="356365" cy="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0BEC1D-5272-4A68-92BF-2F6693EDB923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4034114" y="4917957"/>
            <a:ext cx="315619" cy="1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3CCCD4-201E-4F18-BBFA-7E562AFAEC52}"/>
              </a:ext>
            </a:extLst>
          </p:cNvPr>
          <p:cNvCxnSpPr>
            <a:stCxn id="8" idx="3"/>
            <a:endCxn id="48" idx="1"/>
          </p:cNvCxnSpPr>
          <p:nvPr/>
        </p:nvCxnSpPr>
        <p:spPr>
          <a:xfrm flipV="1">
            <a:off x="4034118" y="5711613"/>
            <a:ext cx="376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205AFF-F4B2-46E4-B584-E79D35959EC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39786" y="2186268"/>
            <a:ext cx="0" cy="16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8E52D8-3649-4B39-9AB8-E0AED5326BEA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339786" y="2952749"/>
            <a:ext cx="0" cy="1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A11661-3984-4C37-A9AD-5DDD03B818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39786" y="3688977"/>
            <a:ext cx="1" cy="12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CEDB9B-CDF3-487B-8DE7-FDD17324793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39787" y="4419605"/>
            <a:ext cx="0" cy="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289F2-04CD-48D6-9AE3-1EB901BAFE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39785" y="5220515"/>
            <a:ext cx="4" cy="1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5F1E0E-26CB-43BF-9D8F-2E5DEDA6C05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575612" y="1883155"/>
            <a:ext cx="369791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F52941-A253-436A-9463-2DFC7711A72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9083486" y="1878973"/>
            <a:ext cx="307984" cy="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759BE49-DF36-4C1E-A2A9-044E14A06000}"/>
              </a:ext>
            </a:extLst>
          </p:cNvPr>
          <p:cNvCxnSpPr>
            <a:stCxn id="48" idx="3"/>
            <a:endCxn id="47" idx="1"/>
          </p:cNvCxnSpPr>
          <p:nvPr/>
        </p:nvCxnSpPr>
        <p:spPr>
          <a:xfrm>
            <a:off x="6428114" y="5711613"/>
            <a:ext cx="390134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D9EDAE-D7C9-43F2-BCA1-3BAB09772648}"/>
              </a:ext>
            </a:extLst>
          </p:cNvPr>
          <p:cNvCxnSpPr>
            <a:stCxn id="47" idx="3"/>
            <a:endCxn id="46" idx="1"/>
          </p:cNvCxnSpPr>
          <p:nvPr/>
        </p:nvCxnSpPr>
        <p:spPr>
          <a:xfrm flipV="1">
            <a:off x="8835307" y="5711613"/>
            <a:ext cx="340069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222995-82B7-4F05-A3F9-DF2AF0D9A962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83535" y="4921201"/>
            <a:ext cx="313167" cy="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24C56E1-DD55-449E-8E20-0B8EFBFBFB6D}"/>
              </a:ext>
            </a:extLst>
          </p:cNvPr>
          <p:cNvCxnSpPr>
            <a:stCxn id="51" idx="3"/>
            <a:endCxn id="50" idx="1"/>
          </p:cNvCxnSpPr>
          <p:nvPr/>
        </p:nvCxnSpPr>
        <p:spPr>
          <a:xfrm flipV="1">
            <a:off x="7709481" y="4917957"/>
            <a:ext cx="336639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9B9A60-C23A-4476-AA22-998A4E3BF446}"/>
              </a:ext>
            </a:extLst>
          </p:cNvPr>
          <p:cNvCxnSpPr>
            <a:stCxn id="50" idx="3"/>
            <a:endCxn id="49" idx="1"/>
          </p:cNvCxnSpPr>
          <p:nvPr/>
        </p:nvCxnSpPr>
        <p:spPr>
          <a:xfrm>
            <a:off x="9422630" y="4917957"/>
            <a:ext cx="302657" cy="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9341BBE-5C41-491C-A424-AC6F7927AA1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795683" y="3400423"/>
            <a:ext cx="107575" cy="1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DB12224-537E-4F99-9DB8-918423A086DA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7282709" y="3416389"/>
            <a:ext cx="107575" cy="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9D3544D-B675-414F-99E4-EA39F3A36026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8928847" y="3424238"/>
            <a:ext cx="10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943742-A493-49CC-A5EB-40D5B97B6043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903259" y="4100392"/>
            <a:ext cx="118784" cy="2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477642A-2943-4D83-83A5-59138E3F4BB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7534822" y="4100392"/>
            <a:ext cx="127776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90584B-DD3C-42AB-ADEB-71C4FA0023FA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9175376" y="4102231"/>
            <a:ext cx="310817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6649619-859F-4B52-9F8F-22D2A6A64C5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5148545" y="2650190"/>
            <a:ext cx="66958" cy="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469B562-A259-4968-A674-254178154281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002719" y="2633938"/>
            <a:ext cx="48464" cy="2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42D5072-E499-4577-B784-9D4469D75F20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 flipV="1">
            <a:off x="7090533" y="2603702"/>
            <a:ext cx="46520" cy="3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49CC6BE-31CE-4034-B12A-522ED4EB4AC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16503" y="2603702"/>
            <a:ext cx="55482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3C206FD-5892-40B3-B4E2-AA8076930BA7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10309409" y="2622741"/>
            <a:ext cx="55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2DEEF8-6C8C-4A2D-DEBC-6060A56AFA0F}"/>
              </a:ext>
            </a:extLst>
          </p:cNvPr>
          <p:cNvSpPr txBox="1"/>
          <p:nvPr/>
        </p:nvSpPr>
        <p:spPr>
          <a:xfrm>
            <a:off x="4806176" y="249704"/>
            <a:ext cx="5174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underlined words led to links on external files. Please, click on blue bars. It will show more information 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067395-AC53-6074-73F0-925928C2E2C8}"/>
              </a:ext>
            </a:extLst>
          </p:cNvPr>
          <p:cNvCxnSpPr>
            <a:cxnSpLocks/>
          </p:cNvCxnSpPr>
          <p:nvPr/>
        </p:nvCxnSpPr>
        <p:spPr>
          <a:xfrm flipV="1">
            <a:off x="4034114" y="896035"/>
            <a:ext cx="772062" cy="56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BE74428-7FDC-3DF7-48FF-9B78D1AC7AFE}"/>
              </a:ext>
            </a:extLst>
          </p:cNvPr>
          <p:cNvSpPr/>
          <p:nvPr/>
        </p:nvSpPr>
        <p:spPr>
          <a:xfrm>
            <a:off x="1628078" y="0"/>
            <a:ext cx="9277815" cy="3429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</a:p>
          <a:p>
            <a:pPr algn="ctr"/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ACB43-EF1A-86F2-4589-06E2CA15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0039" y="3534937"/>
            <a:ext cx="6601522" cy="3033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2F758-FF6A-3871-AB8E-A983C96C17D5}"/>
              </a:ext>
            </a:extLst>
          </p:cNvPr>
          <p:cNvSpPr txBox="1"/>
          <p:nvPr/>
        </p:nvSpPr>
        <p:spPr>
          <a:xfrm>
            <a:off x="3100039" y="6527713"/>
            <a:ext cx="6601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aken.wikiwijs.nl/158480/Office_365_Excel__Les_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651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ABC8A53-F137-8A92-9114-85773DCD7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158411"/>
              </p:ext>
            </p:extLst>
          </p:nvPr>
        </p:nvGraphicFramePr>
        <p:xfrm>
          <a:off x="2032000" y="111512"/>
          <a:ext cx="9163824" cy="660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95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82D2C-1467-1B66-103D-436751EEE750}"/>
              </a:ext>
            </a:extLst>
          </p:cNvPr>
          <p:cNvSpPr/>
          <p:nvPr/>
        </p:nvSpPr>
        <p:spPr>
          <a:xfrm>
            <a:off x="838200" y="401444"/>
            <a:ext cx="10379927" cy="13046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EA420-CE90-ADCE-6C00-1BFDBF28C0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ADC79-E2D8-1204-65AA-C474242E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Features of Microsoft Excel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062A-C532-8AD6-83D9-E082B1054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31A5-66A9-9E38-AA21-B18730707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59A6C-F546-70AD-9FF4-7A29140B07ED}"/>
              </a:ext>
            </a:extLst>
          </p:cNvPr>
          <p:cNvSpPr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Entering data(text and numbers),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Active cell,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Functions, 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Calculating a sum</a:t>
            </a:r>
          </a:p>
          <a:p>
            <a:pPr algn="ctr"/>
            <a:endParaRPr lang="en-US" sz="3600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2D2BE-14CD-6278-3451-C7BDF3FC3DA8}"/>
              </a:ext>
            </a:extLst>
          </p:cNvPr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Fill handle,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Merging cells,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Auto calculate areas,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/>
              <a:t>charts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7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E2A13-D842-827E-29D5-48B65E8562B9}"/>
              </a:ext>
            </a:extLst>
          </p:cNvPr>
          <p:cNvSpPr/>
          <p:nvPr/>
        </p:nvSpPr>
        <p:spPr>
          <a:xfrm>
            <a:off x="-289932" y="-735980"/>
            <a:ext cx="12481932" cy="8240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Active cell :  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 an excel worksheet , each small rectangle or box is known as a cell. The active cell is the selected cell in which data is entered when you begin typing.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Function: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 function is a predefined formula that performs calculations using specific values in a particular order.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Calculating a sum: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Select a cell next to the numbers you want to sum, select auto sum on the home tab, press enter, and you are done.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Fill handle: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Allows users to quickly copy formulas or data down a column or across a row.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Merging cells: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Select the first cell and press shift while you select the last cell in the range you want to merge</a:t>
            </a:r>
            <a:r>
              <a:rPr lang="en-US" sz="2400" b="1" u="sng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Auto calculate areas: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On the formulas tab, in the calculation group , click calculation options, and then click automatic.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Charts: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Charts are visual representations of data used to make it more understandable. Commonly used charts are: pie chart, column chart, line chart.</a:t>
            </a:r>
          </a:p>
          <a:p>
            <a:pPr algn="ctr"/>
            <a:endParaRPr lang="en-US" sz="2400" b="1" u="sng" dirty="0">
              <a:solidFill>
                <a:srgbClr val="FF0000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E544691F-D32C-0FA5-6355-779D68AD241C}"/>
              </a:ext>
            </a:extLst>
          </p:cNvPr>
          <p:cNvSpPr/>
          <p:nvPr/>
        </p:nvSpPr>
        <p:spPr>
          <a:xfrm>
            <a:off x="1449659" y="144967"/>
            <a:ext cx="8675648" cy="2955072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2">
                    <a:lumMod val="50000"/>
                  </a:schemeClr>
                </a:solidFill>
              </a:rPr>
              <a:t>Power 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9F5E-9FCC-1F2B-0389-5BB2DC36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415" y="2999678"/>
            <a:ext cx="3992136" cy="3568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6AA97-3B09-8868-7E00-E20A946F2612}"/>
              </a:ext>
            </a:extLst>
          </p:cNvPr>
          <p:cNvSpPr txBox="1"/>
          <p:nvPr/>
        </p:nvSpPr>
        <p:spPr>
          <a:xfrm>
            <a:off x="4103649" y="6858000"/>
            <a:ext cx="3992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ccesoinfohistoria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885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547</Words>
  <Application>Microsoft Office PowerPoint</Application>
  <PresentationFormat>Widescreen</PresentationFormat>
  <Paragraphs>100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          Welcome to my                                 presentation</vt:lpstr>
      <vt:lpstr>PowerPoint Presentation</vt:lpstr>
      <vt:lpstr>PowerPoint Presentation</vt:lpstr>
      <vt:lpstr>Ms.word</vt:lpstr>
      <vt:lpstr>PowerPoint Presentation</vt:lpstr>
      <vt:lpstr>PowerPoint Presentation</vt:lpstr>
      <vt:lpstr>               Features of Microsoft Excel </vt:lpstr>
      <vt:lpstr>PowerPoint Presentation</vt:lpstr>
      <vt:lpstr>PowerPoint Presentation</vt:lpstr>
      <vt:lpstr>PowerPoint Presentation</vt:lpstr>
      <vt:lpstr>Transitions </vt:lpstr>
      <vt:lpstr>Animations </vt:lpstr>
      <vt:lpstr>Slide show</vt:lpstr>
      <vt:lpstr>Record 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IOTLAB</dc:creator>
  <cp:lastModifiedBy>Saronia Howladher</cp:lastModifiedBy>
  <cp:revision>26</cp:revision>
  <dcterms:created xsi:type="dcterms:W3CDTF">2024-06-03T10:52:22Z</dcterms:created>
  <dcterms:modified xsi:type="dcterms:W3CDTF">2024-06-04T12:28:23Z</dcterms:modified>
</cp:coreProperties>
</file>