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DAEC-B3E3-4C29-ADCD-35F62F39A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353E-35D6-4C81-9E39-8CF6F9B1A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748A-FB7B-45B5-9CD2-644ECF5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5B1E-2B2B-4890-A6E5-61819B42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AF61-3066-4E64-A5DF-D648125F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6D7-98B2-45B0-BE45-26B88272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A244-C828-4F19-B436-6C729B67D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EE5C1-C312-4351-A879-9FEFD4E9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47B7-A2DB-43CA-B183-A27B8FF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D313A-8D9C-4672-9128-B7A667BE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F7500-7CA2-4924-A07C-2509BE21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6E04-DAE2-4F30-9021-12B18D05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968DB-7011-447F-BD5F-A25134B7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7819-37F6-4B74-9863-199BC5CE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CDB6-2A19-4E50-9B83-4C2A3A4E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B729-1BBB-4A5D-8134-88E6C14A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6341-A92A-47F2-BA23-9E838134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806B1-D0EA-4BF5-80FE-784622DF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11AE-06E4-44DF-82C7-02EC40F8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6B64-AD7B-491B-945A-C2AE4ED4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1211-F415-4524-A645-A54DC3B7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4930-CFD1-49FD-9B98-7CD4A72B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6E67-B2AF-493C-A07A-68BD2EE7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0ADB-6B96-4ACB-9714-94D2A5FE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9895-CA4E-46F3-877E-B7B12ED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5669-76C3-4604-B148-216BE66F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72CD-6C99-4611-838B-0EA59E27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AF91-D745-4D0E-916B-A2C70B36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947A-BA89-45A9-97F5-53B67480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3E18-01FB-42D0-A8A9-96C03495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281F-0F8A-4D77-AAEE-3DCE5543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8B20-3C96-4DA1-8C3D-E0E4E74E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A16A-8E27-47BE-814A-C56BFD79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E032-EB2B-437C-8162-078EE21B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B204-6956-4A7A-A545-79690ACC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F1280-2C56-4784-B986-757158BF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D15F-4C22-4527-9963-753047D5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9AD8-F7DF-428D-A9F4-A3509BAA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44E1D-18D5-4831-9313-B3DFC1CF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2E82-E708-4074-849C-48B98CE6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9D433-19D0-47F3-B224-F2F4BD020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9CD78-86DD-4538-88ED-89DB65FEA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83AF9-EF7E-4D30-95D2-CFA3FE4A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3A559-6AB3-437A-959E-72ACAF28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3AA59-3250-4F1C-9F04-B45CE4C5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E1AB-3A9F-4B60-B891-35A8AABE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6F891-4A93-4526-A420-098AD09E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BD385-18B6-4987-AF7C-01876823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27DF-DD86-4673-8E01-078BA538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E1AB-3A9F-4B60-B891-35A8AABE8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Why Examine Human Trafficking?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6F891-4A93-4526-A420-098AD09E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BD385-18B6-4987-AF7C-01876823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27DF-DD86-4673-8E01-078BA538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82676-E8A8-45D2-ADD8-82A51AE631C8}"/>
              </a:ext>
            </a:extLst>
          </p:cNvPr>
          <p:cNvSpPr txBox="1"/>
          <p:nvPr userDrawn="1"/>
        </p:nvSpPr>
        <p:spPr>
          <a:xfrm>
            <a:off x="838200" y="187529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CTDC estimates  </a:t>
            </a:r>
          </a:p>
        </p:txBody>
      </p:sp>
    </p:spTree>
    <p:extLst>
      <p:ext uri="{BB962C8B-B14F-4D97-AF65-F5344CB8AC3E}">
        <p14:creationId xmlns:p14="http://schemas.microsoft.com/office/powerpoint/2010/main" val="3918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C9EEA-9A95-4139-A421-9284B4FB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31C72-26F5-4967-B4ED-FE23F87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ADCCA-345D-4BE3-96C9-7D378F01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409D-D7C7-4D9C-AB50-3329E4E5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0A50-A615-443F-BC35-71A34991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E7139-6C7F-4369-82FE-BE1794F6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61BE7-D958-4191-BD7D-C4B4139E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6AB8-54C3-41AD-A163-BCB07A11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41F4-BC23-4442-B299-0A0ED7D6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7000"/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CB761-D699-4FE0-9627-E340DE61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695F-BAD8-4C43-B002-EAEF4A8C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3BDE-2F76-4601-B6A0-0C336B600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9CA7-A48D-4D24-B9F1-DED4F0065A6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3AFB-1978-498A-A309-AF6173B5A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9383-CFFC-47AD-B1EF-2B16D39A3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populationreview.com/state-rankings/human-trafficking-statistics-by-stat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0553A-E662-41EF-8291-3133CBA54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" r="23037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8AEB4-4075-4F61-8048-159EACA3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2696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Human Trafficking </a:t>
            </a:r>
            <a:br>
              <a:rPr lang="en-US" sz="4800" dirty="0"/>
            </a:br>
            <a:r>
              <a:rPr lang="en-US" sz="4800" dirty="0"/>
              <a:t>Data Analysis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6FDBF-32B6-44A0-BBEA-16AAEBAD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" y="4168957"/>
            <a:ext cx="4114800" cy="20116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Project 1: </a:t>
            </a:r>
          </a:p>
          <a:p>
            <a:pPr algn="l"/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Elizabeth Harrison</a:t>
            </a:r>
          </a:p>
          <a:p>
            <a:pPr algn="l">
              <a:spcBef>
                <a:spcPts val="0"/>
              </a:spcBef>
            </a:pPr>
            <a:r>
              <a:rPr lang="en-US" sz="2000" dirty="0"/>
              <a:t>Lisa </a:t>
            </a:r>
            <a:r>
              <a:rPr lang="en-US" sz="2000" dirty="0" err="1"/>
              <a:t>Jemmings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Shirley Limburg;</a:t>
            </a:r>
          </a:p>
          <a:p>
            <a:pPr algn="l">
              <a:spcBef>
                <a:spcPts val="0"/>
              </a:spcBef>
            </a:pPr>
            <a:r>
              <a:rPr lang="en-US" sz="2000" dirty="0" err="1"/>
              <a:t>Saron</a:t>
            </a:r>
            <a:r>
              <a:rPr lang="en-US" sz="2000" dirty="0"/>
              <a:t> Raut</a:t>
            </a:r>
          </a:p>
          <a:p>
            <a:pPr algn="l">
              <a:spcBef>
                <a:spcPts val="0"/>
              </a:spcBef>
            </a:pPr>
            <a:r>
              <a:rPr lang="en-US" sz="2000" dirty="0"/>
              <a:t>Mara </a:t>
            </a:r>
            <a:r>
              <a:rPr lang="en-US" sz="2000" dirty="0" err="1"/>
              <a:t>Schemel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 err="1"/>
              <a:t>Sumit</a:t>
            </a:r>
            <a:r>
              <a:rPr lang="en-US" sz="2000" dirty="0"/>
              <a:t> Patel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43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Fight the Plague of Human Trafficking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7" y="5846544"/>
            <a:ext cx="852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Questions you found interesting and what motivated you to answer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F2074-CCAF-453E-830F-39A94D98E467}"/>
              </a:ext>
            </a:extLst>
          </p:cNvPr>
          <p:cNvSpPr txBox="1"/>
          <p:nvPr/>
        </p:nvSpPr>
        <p:spPr>
          <a:xfrm>
            <a:off x="224118" y="1819835"/>
            <a:ext cx="11860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Open Sans"/>
              </a:rPr>
              <a:t>USA Human Trafficking Statistics 2.7 per 100k –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11,500 human trafficking cases reported in 2019</a:t>
            </a:r>
            <a:r>
              <a:rPr lang="en-US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br>
              <a:rPr lang="en-US" i="0" dirty="0">
                <a:solidFill>
                  <a:srgbClr val="333333"/>
                </a:solidFill>
                <a:effectLst/>
                <a:latin typeface="Open Sans"/>
              </a:rPr>
            </a:br>
            <a:r>
              <a:rPr lang="en-US" sz="1000" i="0" dirty="0">
                <a:solidFill>
                  <a:srgbClr val="333333"/>
                </a:solidFill>
                <a:effectLst/>
                <a:latin typeface="Open Sans"/>
                <a:hlinkClick r:id="rId2"/>
              </a:rPr>
              <a:t>https://worldpopulationreview.com/state-rankings/human-trafficking-statistics-by-state</a:t>
            </a:r>
            <a:endParaRPr lang="en-US" sz="100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Worldwide, an estimated 20.8 million people are victims of human trafficking, contributing to an industry that generates more than $150 billion in illegal profits. </a:t>
            </a:r>
            <a:r>
              <a:rPr lang="en-US" sz="1000" dirty="0">
                <a:solidFill>
                  <a:srgbClr val="333333"/>
                </a:solidFill>
                <a:latin typeface="Open Sans"/>
              </a:rPr>
              <a:t>https://www.dhs.gov/sites/default/files/publications/4146_CombattingHumanTraffickingThroughSocialScience.pdf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Third 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Fourth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4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Trafficking Data Collaborative and World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7" y="5846544"/>
            <a:ext cx="804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Where and how you found the data you used to answer these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Could be Improved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10396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The data exploration and cleanup process (accompanied by your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/>
              </a:rPr>
              <a:t>Jupyter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 Notebook)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C9465-4704-4221-BFF0-91A3201A4370}"/>
              </a:ext>
            </a:extLst>
          </p:cNvPr>
          <p:cNvSpPr txBox="1"/>
          <p:nvPr/>
        </p:nvSpPr>
        <p:spPr>
          <a:xfrm>
            <a:off x="618565" y="1810871"/>
            <a:ext cx="272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showing unknowns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16A5C-41E4-4B07-9DB2-79BE4566B4FE}"/>
              </a:ext>
            </a:extLst>
          </p:cNvPr>
          <p:cNvSpPr txBox="1"/>
          <p:nvPr/>
        </p:nvSpPr>
        <p:spPr>
          <a:xfrm>
            <a:off x="3998259" y="1936376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89073-0E2C-48B3-8541-F9CB4621EA99}"/>
              </a:ext>
            </a:extLst>
          </p:cNvPr>
          <p:cNvSpPr txBox="1"/>
          <p:nvPr/>
        </p:nvSpPr>
        <p:spPr>
          <a:xfrm>
            <a:off x="457200" y="4123765"/>
            <a:ext cx="2725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 of world wide estimates vs reported cases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73216-6C2D-4DF1-8209-DA37F8A4F676}"/>
              </a:ext>
            </a:extLst>
          </p:cNvPr>
          <p:cNvSpPr/>
          <p:nvPr/>
        </p:nvSpPr>
        <p:spPr>
          <a:xfrm>
            <a:off x="7637930" y="1747187"/>
            <a:ext cx="3842657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names were not identical between datasets. For GDP the .csv source file was edited to make country names match to merge data  </a:t>
            </a:r>
          </a:p>
        </p:txBody>
      </p:sp>
    </p:spTree>
    <p:extLst>
      <p:ext uri="{BB962C8B-B14F-4D97-AF65-F5344CB8AC3E}">
        <p14:creationId xmlns:p14="http://schemas.microsoft.com/office/powerpoint/2010/main" val="8903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9508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The analysis process (accompanied by your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/>
              </a:rPr>
              <a:t>Jupyter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 Notebook)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7C5FE-FC08-4542-B41F-AC182486329A}"/>
              </a:ext>
            </a:extLst>
          </p:cNvPr>
          <p:cNvSpPr txBox="1"/>
          <p:nvPr/>
        </p:nvSpPr>
        <p:spPr>
          <a:xfrm>
            <a:off x="1147482" y="1864659"/>
            <a:ext cx="54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excerpts</a:t>
            </a:r>
          </a:p>
        </p:txBody>
      </p:sp>
    </p:spTree>
    <p:extLst>
      <p:ext uri="{BB962C8B-B14F-4D97-AF65-F5344CB8AC3E}">
        <p14:creationId xmlns:p14="http://schemas.microsoft.com/office/powerpoint/2010/main" val="393103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11839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Your conclusions, which should include a numerical summary and visualizations of that summary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EB1ED-0641-416C-A443-63DFBC6B250E}"/>
              </a:ext>
            </a:extLst>
          </p:cNvPr>
          <p:cNvSpPr txBox="1"/>
          <p:nvPr/>
        </p:nvSpPr>
        <p:spPr>
          <a:xfrm>
            <a:off x="6907811" y="1164871"/>
            <a:ext cx="2353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Ages trafficked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59D32-8814-4BC1-A9DE-17BE31D1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46" y="1316636"/>
            <a:ext cx="2930954" cy="2244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649DF-49A6-4B1E-BD92-7D7A71BE287E}"/>
              </a:ext>
            </a:extLst>
          </p:cNvPr>
          <p:cNvSpPr txBox="1"/>
          <p:nvPr/>
        </p:nvSpPr>
        <p:spPr>
          <a:xfrm>
            <a:off x="838200" y="1775012"/>
            <a:ext cx="30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Industries graph</a:t>
            </a:r>
          </a:p>
        </p:txBody>
      </p:sp>
    </p:spTree>
    <p:extLst>
      <p:ext uri="{BB962C8B-B14F-4D97-AF65-F5344CB8AC3E}">
        <p14:creationId xmlns:p14="http://schemas.microsoft.com/office/powerpoint/2010/main" val="191536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We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11839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Your conclusions, which should include a numerical summary and visualizations of that summary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649DF-49A6-4B1E-BD92-7D7A71BE287E}"/>
              </a:ext>
            </a:extLst>
          </p:cNvPr>
          <p:cNvSpPr txBox="1"/>
          <p:nvPr/>
        </p:nvSpPr>
        <p:spPr>
          <a:xfrm>
            <a:off x="838200" y="1775012"/>
            <a:ext cx="30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Economics graphs?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1AD05-704A-4051-968C-422F6D248945}"/>
              </a:ext>
            </a:extLst>
          </p:cNvPr>
          <p:cNvSpPr/>
          <p:nvPr/>
        </p:nvSpPr>
        <p:spPr>
          <a:xfrm>
            <a:off x="6096000" y="1801906"/>
            <a:ext cx="2707341" cy="1837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5122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7" y="5846544"/>
            <a:ext cx="9876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The implications of your findings: what do your findings mean?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E1338-D560-4FB0-A804-DE8C735AE64E}"/>
              </a:ext>
            </a:extLst>
          </p:cNvPr>
          <p:cNvSpPr/>
          <p:nvPr/>
        </p:nvSpPr>
        <p:spPr>
          <a:xfrm>
            <a:off x="7149354" y="3899648"/>
            <a:ext cx="4831976" cy="2796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help? United States:</a:t>
            </a:r>
          </a:p>
          <a:p>
            <a:pPr algn="ctr"/>
            <a:r>
              <a:rPr lang="en-US" dirty="0"/>
              <a:t>1 (888) 373-7888</a:t>
            </a:r>
          </a:p>
          <a:p>
            <a:pPr algn="ctr"/>
            <a:r>
              <a:rPr lang="en-US" dirty="0"/>
              <a:t>National Human Trafficking Hotline</a:t>
            </a:r>
          </a:p>
          <a:p>
            <a:pPr algn="ctr"/>
            <a:r>
              <a:rPr lang="en-US" dirty="0"/>
              <a:t>SMS: 233733 (Text "HELP" or "INFO")</a:t>
            </a:r>
          </a:p>
          <a:p>
            <a:pPr algn="ctr"/>
            <a:r>
              <a:rPr lang="en-US" dirty="0"/>
              <a:t>Hours: 24 hours, 7 days a week</a:t>
            </a:r>
          </a:p>
          <a:p>
            <a:pPr algn="ctr"/>
            <a:r>
              <a:rPr lang="en-US" dirty="0"/>
              <a:t>Languages: English, Spanish and 200 more languages</a:t>
            </a:r>
          </a:p>
          <a:p>
            <a:pPr algn="ctr"/>
            <a:r>
              <a:rPr lang="en-US" dirty="0"/>
              <a:t>Website: humantraffickinghotline.org</a:t>
            </a:r>
          </a:p>
        </p:txBody>
      </p:sp>
    </p:spTree>
    <p:extLst>
      <p:ext uri="{BB962C8B-B14F-4D97-AF65-F5344CB8AC3E}">
        <p14:creationId xmlns:p14="http://schemas.microsoft.com/office/powerpoint/2010/main" val="275108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36AD-EDDC-43D9-A2A1-E445BA28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EB8AA-93B3-4E1A-ACF5-C9DF13B14D11}"/>
              </a:ext>
            </a:extLst>
          </p:cNvPr>
          <p:cNvSpPr/>
          <p:nvPr/>
        </p:nvSpPr>
        <p:spPr>
          <a:xfrm>
            <a:off x="179295" y="1690688"/>
            <a:ext cx="7288306" cy="1966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additional info here</a:t>
            </a:r>
          </a:p>
          <a:p>
            <a:r>
              <a:rPr lang="en-US" sz="1000" dirty="0"/>
              <a:t>https://www.dhs.gov/sites/default/files/publications/20_0115_plcy_human-trafficking-forced-labor-child-exploit-strategy.pdf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FACDA-BC43-4557-B6F9-6A682FFA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08" y="1027906"/>
            <a:ext cx="4328811" cy="5395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3347C9-E9EE-43A6-A4E7-6D216D4A66A0}"/>
              </a:ext>
            </a:extLst>
          </p:cNvPr>
          <p:cNvSpPr/>
          <p:nvPr/>
        </p:nvSpPr>
        <p:spPr>
          <a:xfrm>
            <a:off x="8522177" y="104576"/>
            <a:ext cx="2278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 DHS</a:t>
            </a:r>
          </a:p>
        </p:txBody>
      </p:sp>
    </p:spTree>
    <p:extLst>
      <p:ext uri="{BB962C8B-B14F-4D97-AF65-F5344CB8AC3E}">
        <p14:creationId xmlns:p14="http://schemas.microsoft.com/office/powerpoint/2010/main" val="39445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353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Roboto</vt:lpstr>
      <vt:lpstr>Office Theme</vt:lpstr>
      <vt:lpstr>Human Trafficking  Data Analysis </vt:lpstr>
      <vt:lpstr>Fight the Plague of Human Trafficking</vt:lpstr>
      <vt:lpstr>Counter Trafficking Data Collaborative and World Bank</vt:lpstr>
      <vt:lpstr>Data Integrity Could be Improved</vt:lpstr>
      <vt:lpstr>The Approach</vt:lpstr>
      <vt:lpstr>What We Found</vt:lpstr>
      <vt:lpstr>What Else We Found</vt:lpstr>
      <vt:lpstr>Lessons Learned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Trafficking  Data Analysis</dc:title>
  <dc:creator>Forest Girl Girl</dc:creator>
  <cp:lastModifiedBy>Forest Girl Girl</cp:lastModifiedBy>
  <cp:revision>16</cp:revision>
  <dcterms:created xsi:type="dcterms:W3CDTF">2020-10-21T01:16:59Z</dcterms:created>
  <dcterms:modified xsi:type="dcterms:W3CDTF">2020-10-21T17:21:33Z</dcterms:modified>
</cp:coreProperties>
</file>