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DAEC-B3E3-4C29-ADCD-35F62F39A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6353E-35D6-4C81-9E39-8CF6F9B1A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5748A-FB7B-45B5-9CD2-644ECF55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75B1E-2B2B-4890-A6E5-61819B42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9AF61-3066-4E64-A5DF-D648125F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7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16D7-98B2-45B0-BE45-26B88272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BA244-C828-4F19-B436-6C729B67D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EE5C1-C312-4351-A879-9FEFD4E9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847B7-A2DB-43CA-B183-A27B8FF4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D313A-8D9C-4672-9128-B7A667BE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F7500-7CA2-4924-A07C-2509BE21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1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6E04-DAE2-4F30-9021-12B18D05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968DB-7011-447F-BD5F-A25134B7F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17819-37F6-4B74-9863-199BC5CE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5CDB6-2A19-4E50-9B83-4C2A3A4E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3B729-1BBB-4A5D-8134-88E6C14A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82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66341-A92A-47F2-BA23-9E8381349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806B1-D0EA-4BF5-80FE-784622DFE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911AE-06E4-44DF-82C7-02EC40F8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E6B64-AD7B-491B-945A-C2AE4ED4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1211-F415-4524-A645-A54DC3B7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3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4930-CFD1-49FD-9B98-7CD4A72B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6E67-B2AF-493C-A07A-68BD2EE72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40ADB-6B96-4ACB-9714-94D2A5FE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79895-CA4E-46F3-877E-B7B12ED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5669-76C3-4604-B148-216BE66F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4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72CD-6C99-4611-838B-0EA59E27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BAF91-D745-4D0E-916B-A2C70B364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6947A-BA89-45A9-97F5-53B67480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A3E18-01FB-42D0-A8A9-96C03495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4281F-0F8A-4D77-AAEE-3DCE5543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2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8B20-3C96-4DA1-8C3D-E0E4E74E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DA16A-8E27-47BE-814A-C56BFD799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4E032-EB2B-437C-8162-078EE21BF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FB204-6956-4A7A-A545-79690ACC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F1280-2C56-4784-B986-757158BF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AD15F-4C22-4527-9963-753047D5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9AD8-F7DF-428D-A9F4-A3509BAA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44E1D-18D5-4831-9313-B3DFC1CF1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22E82-E708-4074-849C-48B98CE62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9D433-19D0-47F3-B224-F2F4BD020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9CD78-86DD-4538-88ED-89DB65FEA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83AF9-EF7E-4D30-95D2-CFA3FE4A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3A559-6AB3-437A-959E-72ACAF28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93AA59-3250-4F1C-9F04-B45CE4C5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1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E1AB-3A9F-4B60-B891-35A8AABE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6F891-4A93-4526-A420-098AD09E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BD385-18B6-4987-AF7C-01876823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227DF-DD86-4673-8E01-078BA538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1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E1AB-3A9F-4B60-B891-35A8AABE8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Why Examine Human Trafficking?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6F891-4A93-4526-A420-098AD09E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BD385-18B6-4987-AF7C-01876823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227DF-DD86-4673-8E01-078BA538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82676-E8A8-45D2-ADD8-82A51AE631C8}"/>
              </a:ext>
            </a:extLst>
          </p:cNvPr>
          <p:cNvSpPr txBox="1"/>
          <p:nvPr userDrawn="1"/>
        </p:nvSpPr>
        <p:spPr>
          <a:xfrm>
            <a:off x="838200" y="1875295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CTDC estimates  </a:t>
            </a:r>
          </a:p>
        </p:txBody>
      </p:sp>
    </p:spTree>
    <p:extLst>
      <p:ext uri="{BB962C8B-B14F-4D97-AF65-F5344CB8AC3E}">
        <p14:creationId xmlns:p14="http://schemas.microsoft.com/office/powerpoint/2010/main" val="39185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C9EEA-9A95-4139-A421-9284B4FB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31C72-26F5-4967-B4ED-FE23F87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ADCCA-345D-4BE3-96C9-7D378F01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409D-D7C7-4D9C-AB50-3329E4E5E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0A50-A615-443F-BC35-71A349912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E7139-6C7F-4369-82FE-BE1794F6D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61BE7-D958-4191-BD7D-C4B4139E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B6AB8-54C3-41AD-A163-BCB07A11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841F4-BC23-4442-B299-0A0ED7D6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2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17000"/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CB761-D699-4FE0-9627-E340DE61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F695F-BAD8-4C43-B002-EAEF4A8CD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33BDE-2F76-4601-B6A0-0C336B600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A9CA7-A48D-4D24-B9F1-DED4F0065A6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53AFB-1978-498A-A309-AF6173B5A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B9383-CFFC-47AD-B1EF-2B16D39A3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4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orldpopulationreview.com/state-rankings/human-trafficking-statistics-by-state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0553A-E662-41EF-8291-3133CBA54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0" r="23037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8AEB4-4075-4F61-8048-159EACA33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269621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/>
              <a:t>Human Trafficking </a:t>
            </a:r>
            <a:br>
              <a:rPr lang="en-US" sz="4800" dirty="0"/>
            </a:br>
            <a:r>
              <a:rPr lang="en-US" sz="4800" dirty="0"/>
              <a:t>Data Analysis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6FDBF-32B6-44A0-BBEA-16AAEBAD5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261" y="4168957"/>
            <a:ext cx="4114800" cy="201168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/>
              <a:t>Project 1: </a:t>
            </a:r>
          </a:p>
          <a:p>
            <a:pPr algn="l"/>
            <a:endParaRPr lang="en-US" sz="2000" dirty="0"/>
          </a:p>
          <a:p>
            <a:pPr algn="l">
              <a:spcBef>
                <a:spcPts val="0"/>
              </a:spcBef>
            </a:pPr>
            <a:r>
              <a:rPr lang="en-US" sz="2000" dirty="0"/>
              <a:t>Elizabeth Harrison</a:t>
            </a:r>
          </a:p>
          <a:p>
            <a:pPr algn="l">
              <a:spcBef>
                <a:spcPts val="0"/>
              </a:spcBef>
            </a:pPr>
            <a:r>
              <a:rPr lang="en-US" sz="2000" dirty="0"/>
              <a:t>Lisa </a:t>
            </a:r>
            <a:r>
              <a:rPr lang="en-US" sz="2000" dirty="0" err="1"/>
              <a:t>Jemmings</a:t>
            </a:r>
            <a:endParaRPr lang="en-US" sz="2000" dirty="0"/>
          </a:p>
          <a:p>
            <a:pPr algn="l">
              <a:spcBef>
                <a:spcPts val="0"/>
              </a:spcBef>
            </a:pPr>
            <a:r>
              <a:rPr lang="en-US" sz="2000" dirty="0"/>
              <a:t>Shirley Limburg;</a:t>
            </a:r>
          </a:p>
          <a:p>
            <a:pPr algn="l">
              <a:spcBef>
                <a:spcPts val="0"/>
              </a:spcBef>
            </a:pPr>
            <a:r>
              <a:rPr lang="en-US" sz="2000" dirty="0" err="1"/>
              <a:t>Saron</a:t>
            </a:r>
            <a:r>
              <a:rPr lang="en-US" sz="2000" dirty="0"/>
              <a:t> Raut</a:t>
            </a:r>
          </a:p>
          <a:p>
            <a:pPr algn="l">
              <a:spcBef>
                <a:spcPts val="0"/>
              </a:spcBef>
            </a:pPr>
            <a:r>
              <a:rPr lang="en-US" sz="2000" dirty="0"/>
              <a:t>Mara </a:t>
            </a:r>
            <a:r>
              <a:rPr lang="en-US" sz="2000" dirty="0" err="1"/>
              <a:t>Schemel</a:t>
            </a:r>
            <a:endParaRPr lang="en-US" sz="2000" dirty="0"/>
          </a:p>
          <a:p>
            <a:pPr algn="l">
              <a:spcBef>
                <a:spcPts val="0"/>
              </a:spcBef>
            </a:pPr>
            <a:r>
              <a:rPr lang="en-US" sz="2000" dirty="0" err="1"/>
              <a:t>Sumit</a:t>
            </a:r>
            <a:r>
              <a:rPr lang="en-US" sz="2000" dirty="0"/>
              <a:t> Patel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430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4F42-C0CA-492F-A73B-B0BED36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Fight the Plague of Human Trafficking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1524C-B09B-4529-A74B-0C35D82414AC}"/>
              </a:ext>
            </a:extLst>
          </p:cNvPr>
          <p:cNvSpPr txBox="1"/>
          <p:nvPr/>
        </p:nvSpPr>
        <p:spPr>
          <a:xfrm>
            <a:off x="352587" y="5846544"/>
            <a:ext cx="852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Questions you found interesting and what motivated you to answer them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F2074-CCAF-453E-830F-39A94D98E467}"/>
              </a:ext>
            </a:extLst>
          </p:cNvPr>
          <p:cNvSpPr txBox="1"/>
          <p:nvPr/>
        </p:nvSpPr>
        <p:spPr>
          <a:xfrm>
            <a:off x="224118" y="1819835"/>
            <a:ext cx="118603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33333"/>
                </a:solidFill>
                <a:effectLst/>
                <a:latin typeface="Open Sans"/>
              </a:rPr>
              <a:t>USA Human Trafficking Statistics 2.7 per 100k – 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11,500 human trafficking cases reported in 2019</a:t>
            </a:r>
            <a:r>
              <a:rPr lang="en-US" i="0" dirty="0">
                <a:solidFill>
                  <a:srgbClr val="333333"/>
                </a:solidFill>
                <a:effectLst/>
                <a:latin typeface="Open Sans"/>
              </a:rPr>
              <a:t> </a:t>
            </a:r>
            <a:br>
              <a:rPr lang="en-US" i="0" dirty="0">
                <a:solidFill>
                  <a:srgbClr val="333333"/>
                </a:solidFill>
                <a:effectLst/>
                <a:latin typeface="Open Sans"/>
              </a:rPr>
            </a:br>
            <a:r>
              <a:rPr lang="en-US" sz="1000" i="0" dirty="0">
                <a:solidFill>
                  <a:srgbClr val="333333"/>
                </a:solidFill>
                <a:effectLst/>
                <a:latin typeface="Open Sans"/>
                <a:hlinkClick r:id="rId2"/>
              </a:rPr>
              <a:t>https://worldpopulationreview.com/state-rankings/human-trafficking-statistics-by-state</a:t>
            </a:r>
            <a:endParaRPr lang="en-US" sz="1000" i="0" dirty="0">
              <a:solidFill>
                <a:srgbClr val="333333"/>
              </a:solidFill>
              <a:effectLst/>
              <a:latin typeface="Open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Worldwide, an estimated 20.8 million people are victims of human trafficking, contributing to an industry that generates more than $150 billion in illegal profits. </a:t>
            </a:r>
            <a:r>
              <a:rPr lang="en-US" sz="1000" dirty="0">
                <a:solidFill>
                  <a:srgbClr val="333333"/>
                </a:solidFill>
                <a:latin typeface="Open Sans"/>
              </a:rPr>
              <a:t>https://www.dhs.gov/sites/default/files/publications/4146_CombattingHumanTraffickingThroughSocialScience.pdf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/>
              </a:rPr>
              <a:t>Third point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/>
              </a:rPr>
              <a:t>Fourth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4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4F42-C0CA-492F-A73B-B0BED36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Trafficking Data Collaborative and World Bank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1524C-B09B-4529-A74B-0C35D82414AC}"/>
              </a:ext>
            </a:extLst>
          </p:cNvPr>
          <p:cNvSpPr txBox="1"/>
          <p:nvPr/>
        </p:nvSpPr>
        <p:spPr>
          <a:xfrm>
            <a:off x="352587" y="5846544"/>
            <a:ext cx="8047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Where and how you found the data you used to answer these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7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4F42-C0CA-492F-A73B-B0BED36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Integrity Could be Improved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1524C-B09B-4529-A74B-0C35D82414AC}"/>
              </a:ext>
            </a:extLst>
          </p:cNvPr>
          <p:cNvSpPr txBox="1"/>
          <p:nvPr/>
        </p:nvSpPr>
        <p:spPr>
          <a:xfrm>
            <a:off x="352586" y="5846544"/>
            <a:ext cx="103960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The data exploration and cleanup process (accompanied by your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Roboto"/>
              </a:rPr>
              <a:t>Jupyter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 Notebook)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C9465-4704-4221-BFF0-91A3201A4370}"/>
              </a:ext>
            </a:extLst>
          </p:cNvPr>
          <p:cNvSpPr txBox="1"/>
          <p:nvPr/>
        </p:nvSpPr>
        <p:spPr>
          <a:xfrm>
            <a:off x="618565" y="1810871"/>
            <a:ext cx="2725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 showing unknowns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16A5C-41E4-4B07-9DB2-79BE4566B4FE}"/>
              </a:ext>
            </a:extLst>
          </p:cNvPr>
          <p:cNvSpPr txBox="1"/>
          <p:nvPr/>
        </p:nvSpPr>
        <p:spPr>
          <a:xfrm>
            <a:off x="3998259" y="1936376"/>
            <a:ext cx="298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F3D89-B2A6-495D-82A2-6031505825DD}"/>
              </a:ext>
            </a:extLst>
          </p:cNvPr>
          <p:cNvSpPr txBox="1"/>
          <p:nvPr/>
        </p:nvSpPr>
        <p:spPr>
          <a:xfrm>
            <a:off x="7306235" y="2124635"/>
            <a:ext cx="219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we have a third example with commentary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89073-0E2C-48B3-8541-F9CB4621EA99}"/>
              </a:ext>
            </a:extLst>
          </p:cNvPr>
          <p:cNvSpPr txBox="1"/>
          <p:nvPr/>
        </p:nvSpPr>
        <p:spPr>
          <a:xfrm>
            <a:off x="457200" y="4123765"/>
            <a:ext cx="2725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Venn diagram of world wide estimates vs reported cases</a:t>
            </a:r>
          </a:p>
        </p:txBody>
      </p:sp>
    </p:spTree>
    <p:extLst>
      <p:ext uri="{BB962C8B-B14F-4D97-AF65-F5344CB8AC3E}">
        <p14:creationId xmlns:p14="http://schemas.microsoft.com/office/powerpoint/2010/main" val="8903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4F42-C0CA-492F-A73B-B0BED36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1524C-B09B-4529-A74B-0C35D82414AC}"/>
              </a:ext>
            </a:extLst>
          </p:cNvPr>
          <p:cNvSpPr txBox="1"/>
          <p:nvPr/>
        </p:nvSpPr>
        <p:spPr>
          <a:xfrm>
            <a:off x="352586" y="5846544"/>
            <a:ext cx="95085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The analysis process (accompanied by your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Roboto"/>
              </a:rPr>
              <a:t>Jupyter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 Notebook)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7C5FE-FC08-4542-B41F-AC182486329A}"/>
              </a:ext>
            </a:extLst>
          </p:cNvPr>
          <p:cNvSpPr txBox="1"/>
          <p:nvPr/>
        </p:nvSpPr>
        <p:spPr>
          <a:xfrm>
            <a:off x="1147482" y="1864659"/>
            <a:ext cx="54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 excerpts</a:t>
            </a:r>
          </a:p>
        </p:txBody>
      </p:sp>
    </p:spTree>
    <p:extLst>
      <p:ext uri="{BB962C8B-B14F-4D97-AF65-F5344CB8AC3E}">
        <p14:creationId xmlns:p14="http://schemas.microsoft.com/office/powerpoint/2010/main" val="393103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4F42-C0CA-492F-A73B-B0BED36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Found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1524C-B09B-4529-A74B-0C35D82414AC}"/>
              </a:ext>
            </a:extLst>
          </p:cNvPr>
          <p:cNvSpPr txBox="1"/>
          <p:nvPr/>
        </p:nvSpPr>
        <p:spPr>
          <a:xfrm>
            <a:off x="352586" y="5846544"/>
            <a:ext cx="118394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Your conclusions, which should include a numerical summary and visualizations of that summary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EB1ED-0641-416C-A443-63DFBC6B250E}"/>
              </a:ext>
            </a:extLst>
          </p:cNvPr>
          <p:cNvSpPr txBox="1"/>
          <p:nvPr/>
        </p:nvSpPr>
        <p:spPr>
          <a:xfrm>
            <a:off x="6907811" y="1164871"/>
            <a:ext cx="2353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Ages trafficked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graph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059D32-8814-4BC1-A9DE-17BE31D11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046" y="1316636"/>
            <a:ext cx="2930954" cy="22449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3649DF-49A6-4B1E-BD92-7D7A71BE287E}"/>
              </a:ext>
            </a:extLst>
          </p:cNvPr>
          <p:cNvSpPr txBox="1"/>
          <p:nvPr/>
        </p:nvSpPr>
        <p:spPr>
          <a:xfrm>
            <a:off x="838200" y="1775012"/>
            <a:ext cx="30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Industries graph</a:t>
            </a:r>
          </a:p>
        </p:txBody>
      </p:sp>
    </p:spTree>
    <p:extLst>
      <p:ext uri="{BB962C8B-B14F-4D97-AF65-F5344CB8AC3E}">
        <p14:creationId xmlns:p14="http://schemas.microsoft.com/office/powerpoint/2010/main" val="191536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4F42-C0CA-492F-A73B-B0BED36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We Found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1524C-B09B-4529-A74B-0C35D82414AC}"/>
              </a:ext>
            </a:extLst>
          </p:cNvPr>
          <p:cNvSpPr txBox="1"/>
          <p:nvPr/>
        </p:nvSpPr>
        <p:spPr>
          <a:xfrm>
            <a:off x="352586" y="5846544"/>
            <a:ext cx="118394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Your conclusions, which should include a numerical summary and visualizations of that summary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649DF-49A6-4B1E-BD92-7D7A71BE287E}"/>
              </a:ext>
            </a:extLst>
          </p:cNvPr>
          <p:cNvSpPr txBox="1"/>
          <p:nvPr/>
        </p:nvSpPr>
        <p:spPr>
          <a:xfrm>
            <a:off x="838200" y="1775012"/>
            <a:ext cx="30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Economics graphs?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1AD05-704A-4051-968C-422F6D248945}"/>
              </a:ext>
            </a:extLst>
          </p:cNvPr>
          <p:cNvSpPr/>
          <p:nvPr/>
        </p:nvSpPr>
        <p:spPr>
          <a:xfrm>
            <a:off x="6096000" y="1801906"/>
            <a:ext cx="2707341" cy="18377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data</a:t>
            </a:r>
          </a:p>
        </p:txBody>
      </p:sp>
    </p:spTree>
    <p:extLst>
      <p:ext uri="{BB962C8B-B14F-4D97-AF65-F5344CB8AC3E}">
        <p14:creationId xmlns:p14="http://schemas.microsoft.com/office/powerpoint/2010/main" val="51223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4F42-C0CA-492F-A73B-B0BED36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1524C-B09B-4529-A74B-0C35D82414AC}"/>
              </a:ext>
            </a:extLst>
          </p:cNvPr>
          <p:cNvSpPr txBox="1"/>
          <p:nvPr/>
        </p:nvSpPr>
        <p:spPr>
          <a:xfrm>
            <a:off x="352587" y="5846544"/>
            <a:ext cx="98761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The implications of your findings: what do your findings mean?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6E1338-D560-4FB0-A804-DE8C735AE64E}"/>
              </a:ext>
            </a:extLst>
          </p:cNvPr>
          <p:cNvSpPr/>
          <p:nvPr/>
        </p:nvSpPr>
        <p:spPr>
          <a:xfrm>
            <a:off x="7149354" y="3899648"/>
            <a:ext cx="4831976" cy="2796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help? United States:</a:t>
            </a:r>
          </a:p>
          <a:p>
            <a:pPr algn="ctr"/>
            <a:r>
              <a:rPr lang="en-US" dirty="0"/>
              <a:t>1 (888) 373-7888</a:t>
            </a:r>
          </a:p>
          <a:p>
            <a:pPr algn="ctr"/>
            <a:r>
              <a:rPr lang="en-US" dirty="0"/>
              <a:t>National Human Trafficking Hotline</a:t>
            </a:r>
          </a:p>
          <a:p>
            <a:pPr algn="ctr"/>
            <a:r>
              <a:rPr lang="en-US" dirty="0"/>
              <a:t>SMS: 233733 (Text "HELP" or "INFO")</a:t>
            </a:r>
          </a:p>
          <a:p>
            <a:pPr algn="ctr"/>
            <a:r>
              <a:rPr lang="en-US" dirty="0"/>
              <a:t>Hours: 24 hours, 7 days a week</a:t>
            </a:r>
          </a:p>
          <a:p>
            <a:pPr algn="ctr"/>
            <a:r>
              <a:rPr lang="en-US" dirty="0"/>
              <a:t>Languages: English, Spanish and 200 more languages</a:t>
            </a:r>
          </a:p>
          <a:p>
            <a:pPr algn="ctr"/>
            <a:r>
              <a:rPr lang="en-US" dirty="0"/>
              <a:t>Website: humantraffickinghotline.org</a:t>
            </a:r>
          </a:p>
        </p:txBody>
      </p:sp>
    </p:spTree>
    <p:extLst>
      <p:ext uri="{BB962C8B-B14F-4D97-AF65-F5344CB8AC3E}">
        <p14:creationId xmlns:p14="http://schemas.microsoft.com/office/powerpoint/2010/main" val="275108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36AD-EDDC-43D9-A2A1-E445BA28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CEB8AA-93B3-4E1A-ACF5-C9DF13B14D11}"/>
              </a:ext>
            </a:extLst>
          </p:cNvPr>
          <p:cNvSpPr/>
          <p:nvPr/>
        </p:nvSpPr>
        <p:spPr>
          <a:xfrm>
            <a:off x="179295" y="1690688"/>
            <a:ext cx="7288306" cy="1966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 additional info here</a:t>
            </a:r>
          </a:p>
          <a:p>
            <a:r>
              <a:rPr lang="en-US" sz="1000" dirty="0"/>
              <a:t>https://www.dhs.gov/sites/default/files/publications/20_0115_plcy_human-trafficking-forced-labor-child-exploit-strategy.pdf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FACDA-BC43-4557-B6F9-6A682FFA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108" y="1027906"/>
            <a:ext cx="4328811" cy="53956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3347C9-E9EE-43A6-A4E7-6D216D4A66A0}"/>
              </a:ext>
            </a:extLst>
          </p:cNvPr>
          <p:cNvSpPr/>
          <p:nvPr/>
        </p:nvSpPr>
        <p:spPr>
          <a:xfrm>
            <a:off x="8522177" y="104576"/>
            <a:ext cx="2278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US DHS</a:t>
            </a:r>
          </a:p>
        </p:txBody>
      </p:sp>
    </p:spTree>
    <p:extLst>
      <p:ext uri="{BB962C8B-B14F-4D97-AF65-F5344CB8AC3E}">
        <p14:creationId xmlns:p14="http://schemas.microsoft.com/office/powerpoint/2010/main" val="394452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336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Roboto</vt:lpstr>
      <vt:lpstr>Office Theme</vt:lpstr>
      <vt:lpstr>Human Trafficking  Data Analysis </vt:lpstr>
      <vt:lpstr>Fight the Plague of Human Trafficking</vt:lpstr>
      <vt:lpstr>Counter Trafficking Data Collaborative and World Bank</vt:lpstr>
      <vt:lpstr>Data Integrity Could be Improved</vt:lpstr>
      <vt:lpstr>The Approach</vt:lpstr>
      <vt:lpstr>What We Found</vt:lpstr>
      <vt:lpstr>What Else We Found</vt:lpstr>
      <vt:lpstr>Lessons Learned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Trafficking  Data Analysis</dc:title>
  <dc:creator>Forest Girl Girl</dc:creator>
  <cp:lastModifiedBy>Forest Girl Girl</cp:lastModifiedBy>
  <cp:revision>14</cp:revision>
  <dcterms:created xsi:type="dcterms:W3CDTF">2020-10-21T01:16:59Z</dcterms:created>
  <dcterms:modified xsi:type="dcterms:W3CDTF">2020-10-21T04:57:21Z</dcterms:modified>
</cp:coreProperties>
</file>