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2" autoAdjust="0"/>
  </p:normalViewPr>
  <p:slideViewPr>
    <p:cSldViewPr snapToGrid="0">
      <p:cViewPr varScale="1">
        <p:scale>
          <a:sx n="91" d="100"/>
          <a:sy n="91" d="100"/>
        </p:scale>
        <p:origin x="18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9A7646-64A1-4BED-BA0B-77C27DE51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BEFC0-5AA8-4302-B8B2-9ACD77A2E1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2F98B-3DC8-431B-BBBF-B7C2B94E730B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656EA-4150-44D1-821F-53CA0DBA1A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4F06-C917-4D16-B46F-633E54CA49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F4691-38BC-4357-BA2E-AC7731A10A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60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300D2-6E0D-49B5-9AB1-C6683F5C846D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25FD9-6782-4777-BD37-B8EEBEF1E4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10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25FD9-6782-4777-BD37-B8EEBEF1E49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3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2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5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8683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5184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865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0314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5298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78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689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7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4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7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26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8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2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110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8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  <p:sldLayoutId id="2147483872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ans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2279" y="-122156"/>
            <a:ext cx="12353400" cy="7085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8232" y="-818147"/>
            <a:ext cx="4411579" cy="3304673"/>
          </a:xfrm>
        </p:spPr>
        <p:txBody>
          <a:bodyPr>
            <a:normAutofit/>
          </a:bodyPr>
          <a:lstStyle/>
          <a:p>
            <a:r>
              <a:rPr lang="en-US" sz="4800" b="1" i="1" u="sng" dirty="0">
                <a:solidFill>
                  <a:schemeClr val="tx1"/>
                </a:solidFill>
                <a:latin typeface="Algerian" panose="04020705040A02060702" pitchFamily="82" charset="0"/>
              </a:rPr>
              <a:t>PUBLIC TRANSPORT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4695" y="4580022"/>
            <a:ext cx="8494294" cy="1604210"/>
          </a:xfrm>
        </p:spPr>
        <p:txBody>
          <a:bodyPr>
            <a:normAutofit fontScale="55000" lnSpcReduction="2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BY:</a:t>
            </a:r>
          </a:p>
          <a:p>
            <a:r>
              <a:rPr lang="en-US" b="1" i="1" dirty="0">
                <a:solidFill>
                  <a:srgbClr val="0D01FD"/>
                </a:solidFill>
              </a:rPr>
              <a:t>DIVYADHARSHINI  S</a:t>
            </a:r>
          </a:p>
          <a:p>
            <a:r>
              <a:rPr lang="en-US" b="1" i="1" dirty="0">
                <a:solidFill>
                  <a:srgbClr val="0D01FD"/>
                </a:solidFill>
              </a:rPr>
              <a:t>HARISH KUMAR  S</a:t>
            </a:r>
          </a:p>
          <a:p>
            <a:r>
              <a:rPr lang="en-US" b="1" i="1" dirty="0">
                <a:solidFill>
                  <a:srgbClr val="0D01FD"/>
                </a:solidFill>
              </a:rPr>
              <a:t>SWATHI  R</a:t>
            </a:r>
          </a:p>
          <a:p>
            <a:r>
              <a:rPr lang="en-US" b="1" i="1" dirty="0">
                <a:solidFill>
                  <a:srgbClr val="0D01FD"/>
                </a:solidFill>
              </a:rPr>
              <a:t>SARAVANAN  R</a:t>
            </a:r>
          </a:p>
          <a:p>
            <a:r>
              <a:rPr lang="en-US" b="1" i="1" dirty="0">
                <a:solidFill>
                  <a:srgbClr val="0D01FD"/>
                </a:solidFill>
              </a:rPr>
              <a:t>SIVAKUMAR  C</a:t>
            </a:r>
          </a:p>
        </p:txBody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4ABCA2-17A6-2FAE-D249-471BE431B612}"/>
              </a:ext>
            </a:extLst>
          </p:cNvPr>
          <p:cNvSpPr txBox="1"/>
          <p:nvPr/>
        </p:nvSpPr>
        <p:spPr>
          <a:xfrm>
            <a:off x="1203820" y="1123692"/>
            <a:ext cx="611557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u="sng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  <a:ea typeface="Calibri" panose="020F0502020204030204" pitchFamily="34" charset="0"/>
                <a:cs typeface="Latha" panose="020B0604020202020204" pitchFamily="34" charset="0"/>
              </a:rPr>
              <a:t>DATA TRANSMISSION</a:t>
            </a:r>
            <a:r>
              <a:rPr lang="en-US" sz="1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:</a:t>
            </a:r>
          </a:p>
          <a:p>
            <a:endParaRPr lang="en-US" dirty="0">
              <a:ln w="9525" cap="flat" cmpd="sng" algn="ctr">
                <a:solidFill>
                  <a:srgbClr val="FFFFFF"/>
                </a:solidFill>
                <a:prstDash val="solid"/>
                <a:round/>
              </a:ln>
              <a:solidFill>
                <a:srgbClr val="000000"/>
              </a:solidFill>
              <a:effectLst>
                <a:outerShdw blurRad="12700" dist="38100" dir="2700000" algn="tl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r>
              <a:rPr lang="en-US" sz="2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 reliable methods for data transmission from IoT sensors to the central monitoring system, considering factors like data frequency and connectivity.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4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12CC-4797-9300-B6F2-2076F207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REAL TIME TRANSIT INFORMATION PLATFORM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9BEF5-9168-1615-00F5-2739602F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894203"/>
          </a:xfrm>
        </p:spPr>
        <p:txBody>
          <a:bodyPr/>
          <a:lstStyle/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u="sng" dirty="0">
                <a:latin typeface="Georgia" panose="02040502050405020303" pitchFamily="18" charset="0"/>
              </a:rPr>
              <a:t>USER INTERFACE DESIGN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Design an intuitive web-based platform that displays real-time transit information in a user-friendly format, accessible to passengers via various devices.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IN" u="sng" dirty="0">
                <a:latin typeface="Georgia" panose="02040502050405020303" pitchFamily="18" charset="0"/>
              </a:rPr>
              <a:t>DATA VISUALIZATION:</a:t>
            </a:r>
          </a:p>
          <a:p>
            <a:pPr marL="0" indent="0">
              <a:buNone/>
            </a:pPr>
            <a:r>
              <a:rPr lang="en-US" sz="1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Create interactive maps, schedules, and dynamic displays to convey real-time vehicle locations, estimated arrival times, and other relevant information.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IN" u="sng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60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49F19D-5A94-AA71-7F8E-AB0CB842101C}"/>
              </a:ext>
            </a:extLst>
          </p:cNvPr>
          <p:cNvSpPr txBox="1"/>
          <p:nvPr/>
        </p:nvSpPr>
        <p:spPr>
          <a:xfrm>
            <a:off x="1086374" y="1199355"/>
            <a:ext cx="611557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u="sng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  <a:ea typeface="Calibri" panose="020F0502020204030204" pitchFamily="34" charset="0"/>
                <a:cs typeface="Latha" panose="020B0604020202020204" pitchFamily="34" charset="0"/>
              </a:rPr>
              <a:t>ASSESSIBILITY:</a:t>
            </a:r>
          </a:p>
          <a:p>
            <a:endParaRPr lang="en-US" sz="1800" dirty="0">
              <a:ln w="9525" cap="flat" cmpd="sng" algn="ctr">
                <a:solidFill>
                  <a:srgbClr val="FFFFFF"/>
                </a:solidFill>
                <a:prstDash val="solid"/>
                <a:round/>
              </a:ln>
              <a:solidFill>
                <a:srgbClr val="000000"/>
              </a:solidFill>
              <a:effectLst>
                <a:outerShdw blurRad="12700" dist="38100" dir="2700000" algn="tl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US" dirty="0">
              <a:ln w="9525" cap="flat" cmpd="sng" algn="ctr">
                <a:solidFill>
                  <a:srgbClr val="FFFFFF"/>
                </a:solidFill>
                <a:prstDash val="solid"/>
                <a:round/>
              </a:ln>
              <a:solidFill>
                <a:srgbClr val="000000"/>
              </a:solidFill>
              <a:effectLst>
                <a:outerShdw blurRad="12700" dist="38100" dir="2700000" algn="tl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r>
              <a:rPr lang="en-US" sz="1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US" sz="2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Ensure that the platform is accessible to passengers with diverse needs, including those with disabilities, by adhering to accessibility standards.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3410-29B8-4F30-2CDD-69518FFB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INTEGRATION APPROACH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72FF-0E16-CDC8-94F2-AA5F84D4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u="sng" dirty="0">
                <a:latin typeface="Georgia" panose="02040502050405020303" pitchFamily="18" charset="0"/>
              </a:rPr>
              <a:t>DATA COLLECTION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Determine how data will be collected from IoT sensors on public transportation vehicles, including the frequency of data retrieval.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IN" u="sng" dirty="0">
                <a:latin typeface="Georgia" panose="02040502050405020303" pitchFamily="18" charset="0"/>
              </a:rPr>
              <a:t>DATA PROCESSING:</a:t>
            </a:r>
          </a:p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r>
              <a:rPr lang="en-US" sz="1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</a:rPr>
              <a:t>Define how raw sensor data will be processed and converted into meaningful information, including algorithms for arrival time prediction and ridership monitoring</a:t>
            </a:r>
            <a:endParaRPr lang="en-IN" u="sng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1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4A601A-6E43-EB52-9532-443D0F25E683}"/>
              </a:ext>
            </a:extLst>
          </p:cNvPr>
          <p:cNvSpPr txBox="1"/>
          <p:nvPr/>
        </p:nvSpPr>
        <p:spPr>
          <a:xfrm>
            <a:off x="1237376" y="972042"/>
            <a:ext cx="61155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u="sng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  <a:ea typeface="Calibri" panose="020F0502020204030204" pitchFamily="34" charset="0"/>
                <a:cs typeface="Latha" panose="020B0604020202020204" pitchFamily="34" charset="0"/>
              </a:rPr>
              <a:t>DATA TRANSFER:</a:t>
            </a:r>
            <a:endParaRPr lang="en-US" dirty="0">
              <a:ln w="9525" cap="flat" cmpd="sng" algn="ctr">
                <a:solidFill>
                  <a:srgbClr val="FFFFFF"/>
                </a:solidFill>
                <a:prstDash val="solid"/>
                <a:round/>
              </a:ln>
              <a:solidFill>
                <a:srgbClr val="000000"/>
              </a:solidFill>
              <a:effectLst>
                <a:outerShdw blurRad="12700" dist="38100" dir="2700000" algn="tl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r>
              <a:rPr lang="en-US" sz="1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Establish secure and efficient data transfer protocols to transmit sensor data to the real-time transit information platform, considering data encryption and validation.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r>
              <a:rPr lang="en-US" sz="1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u="sng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PLATFORM INTEGRATION</a:t>
            </a:r>
            <a:r>
              <a:rPr lang="en-US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:</a:t>
            </a:r>
          </a:p>
          <a:p>
            <a:r>
              <a:rPr lang="en-US" sz="1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Integrate the IoT sensor data into the real-time transit information platform to ensure that passengers receive accurate and timely information.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r>
              <a:rPr lang="en-US" sz="1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u="sng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SCALABILITY:</a:t>
            </a:r>
          </a:p>
          <a:p>
            <a:r>
              <a:rPr lang="en-US" sz="1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Plan for the scalability of the system to accommodate future sensor deployments and increasing passenger demand.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r>
              <a:rPr lang="en-US" sz="1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8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8482-5892-DA92-7C58-25A3563E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CONCLUSION</a:t>
            </a:r>
            <a:endParaRPr lang="en-IN" sz="48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95DA-2164-E296-8F8F-0FC1B0F4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defining these project objectives and detailing the IoT sensor design, real-time transit information platform, and integration approach, We will have a comprehensive roadmap for improving public transportation services with real-time data and information for passengers.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30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8A78-9D99-EB9A-C01B-078D8F36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440226"/>
          </a:xfrm>
        </p:spPr>
        <p:txBody>
          <a:bodyPr>
            <a:normAutofit/>
          </a:bodyPr>
          <a:lstStyle/>
          <a:p>
            <a:r>
              <a:rPr lang="en-US" sz="7200" b="1" dirty="0"/>
              <a:t>CONTENTS</a:t>
            </a:r>
            <a:endParaRPr lang="en-IN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E1172-7632-68D6-9BC3-35E5DE7D8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Project 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Design Thinking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dirty="0"/>
              <a:t>Project Objectives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dirty="0"/>
              <a:t>IOT Sensor Design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dirty="0"/>
              <a:t>Real-Time Transit Information Platform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dirty="0"/>
              <a:t>Integration Approach           </a:t>
            </a:r>
          </a:p>
        </p:txBody>
      </p:sp>
    </p:spTree>
    <p:extLst>
      <p:ext uri="{BB962C8B-B14F-4D97-AF65-F5344CB8AC3E}">
        <p14:creationId xmlns:p14="http://schemas.microsoft.com/office/powerpoint/2010/main" val="368705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E4EF-4CF0-21CA-A668-A1966972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CA04C-99E3-121A-51FC-059C03B04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01. </a:t>
            </a:r>
            <a:r>
              <a:rPr lang="en-US" dirty="0">
                <a:solidFill>
                  <a:srgbClr val="0D01FD"/>
                </a:solidFill>
              </a:rPr>
              <a:t>PROJECT DEFINITION</a:t>
            </a:r>
            <a:endParaRPr lang="en-IN" dirty="0">
              <a:solidFill>
                <a:srgbClr val="0D01FD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D7E1F-3576-79BE-68C2-85D877CEAB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project involves integrating IoT sensors into public transportation vehicles to monitor ridership ,track locations and predict arrival </a:t>
            </a:r>
            <a:r>
              <a:rPr lang="en-US" dirty="0" err="1"/>
              <a:t>times.the</a:t>
            </a:r>
            <a:r>
              <a:rPr lang="en-US" dirty="0"/>
              <a:t> goal is to provide real-time transit information to the public </a:t>
            </a:r>
            <a:r>
              <a:rPr lang="en-US" dirty="0" err="1"/>
              <a:t>platform,enhancing</a:t>
            </a:r>
            <a:r>
              <a:rPr lang="en-US" dirty="0"/>
              <a:t> the efficiency and quality of public transportation services.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74126-9051-55BB-2665-65847905F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02. </a:t>
            </a:r>
            <a:r>
              <a:rPr lang="en-US" dirty="0">
                <a:solidFill>
                  <a:srgbClr val="0D01FD"/>
                </a:solidFill>
              </a:rPr>
              <a:t>DESIGN THINKING</a:t>
            </a:r>
            <a:endParaRPr lang="en-IN" dirty="0">
              <a:solidFill>
                <a:srgbClr val="0D01FD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DE86E-DFB0-50A0-09FA-372656F45B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Project objective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IOT Sensor Design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Real-Time Transit </a:t>
            </a:r>
          </a:p>
          <a:p>
            <a:pPr marL="1257300" lvl="3" indent="0">
              <a:buNone/>
            </a:pPr>
            <a:r>
              <a:rPr lang="en-US" dirty="0"/>
              <a:t>Information Platform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err="1"/>
              <a:t>Intergration</a:t>
            </a:r>
            <a:r>
              <a:rPr lang="en-IN" dirty="0"/>
              <a:t> Approach</a:t>
            </a:r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23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4FB0-A90C-C22A-4F3B-B2C9FA04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PROJECT DEFINITION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0DC0-FDCD-24E0-B19B-4F11B55C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PUBLIC TRANSPORT OPTIMIZATION: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tx1"/>
                </a:solidFill>
                <a:ea typeface="Segoe UI Black" panose="020B0A02040204020203" pitchFamily="34" charset="0"/>
              </a:rPr>
              <a:t>It is defined as the data on the number of public transport </a:t>
            </a:r>
            <a:r>
              <a:rPr lang="en-IN" sz="3200" dirty="0" err="1">
                <a:solidFill>
                  <a:schemeClr val="tx1"/>
                </a:solidFill>
                <a:ea typeface="Segoe UI Black" panose="020B0A02040204020203" pitchFamily="34" charset="0"/>
              </a:rPr>
              <a:t>users,collected</a:t>
            </a:r>
            <a:r>
              <a:rPr lang="en-IN" sz="3200" dirty="0">
                <a:solidFill>
                  <a:schemeClr val="tx1"/>
                </a:solidFill>
                <a:ea typeface="Segoe UI Black" panose="020B0A02040204020203" pitchFamily="34" charset="0"/>
              </a:rPr>
              <a:t> with IoT </a:t>
            </a:r>
            <a:r>
              <a:rPr lang="en-IN" sz="3200" dirty="0" err="1">
                <a:solidFill>
                  <a:schemeClr val="tx1"/>
                </a:solidFill>
                <a:ea typeface="Segoe UI Black" panose="020B0A02040204020203" pitchFamily="34" charset="0"/>
              </a:rPr>
              <a:t>sensors,allows</a:t>
            </a:r>
            <a:r>
              <a:rPr lang="en-IN" sz="3200" dirty="0">
                <a:solidFill>
                  <a:schemeClr val="tx1"/>
                </a:solidFill>
                <a:ea typeface="Segoe UI Black" panose="020B0A02040204020203" pitchFamily="34" charset="0"/>
              </a:rPr>
              <a:t> routes to be optimized or new ones to be </a:t>
            </a:r>
            <a:r>
              <a:rPr lang="en-IN" sz="3200" dirty="0" err="1">
                <a:solidFill>
                  <a:schemeClr val="tx1"/>
                </a:solidFill>
                <a:ea typeface="Segoe UI Black" panose="020B0A02040204020203" pitchFamily="34" charset="0"/>
              </a:rPr>
              <a:t>designed.These</a:t>
            </a:r>
            <a:r>
              <a:rPr lang="en-IN" sz="3200" dirty="0">
                <a:solidFill>
                  <a:schemeClr val="tx1"/>
                </a:solidFill>
                <a:ea typeface="Segoe UI Black" panose="020B0A02040204020203" pitchFamily="34" charset="0"/>
              </a:rPr>
              <a:t> sensors can be in the vehicle or also in the security cameras</a:t>
            </a:r>
          </a:p>
        </p:txBody>
      </p:sp>
    </p:spTree>
    <p:extLst>
      <p:ext uri="{BB962C8B-B14F-4D97-AF65-F5344CB8AC3E}">
        <p14:creationId xmlns:p14="http://schemas.microsoft.com/office/powerpoint/2010/main" val="56884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5318-EA31-8712-16D9-57D22E4D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GOALS OF TRANSPORT OPTIMIZATION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2650-069C-5E9E-3672-92F761C1E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The goals of transportation optimization should include the reduction of costs and creation of greater operational </a:t>
            </a:r>
            <a:r>
              <a:rPr lang="en-US" dirty="0" err="1">
                <a:solidFill>
                  <a:schemeClr val="tx1"/>
                </a:solidFill>
              </a:rPr>
              <a:t>efficiencies,all</a:t>
            </a:r>
            <a:r>
              <a:rPr lang="en-US" dirty="0">
                <a:solidFill>
                  <a:schemeClr val="tx1"/>
                </a:solidFill>
              </a:rPr>
              <a:t> the while increasing customer </a:t>
            </a:r>
            <a:r>
              <a:rPr lang="en-US" dirty="0" err="1">
                <a:solidFill>
                  <a:schemeClr val="tx1"/>
                </a:solidFill>
              </a:rPr>
              <a:t>satisfaction.Not</a:t>
            </a:r>
            <a:r>
              <a:rPr lang="en-US" dirty="0">
                <a:solidFill>
                  <a:schemeClr val="tx1"/>
                </a:solidFill>
              </a:rPr>
              <a:t> a small </a:t>
            </a:r>
            <a:r>
              <a:rPr lang="en-US" dirty="0" err="1">
                <a:solidFill>
                  <a:schemeClr val="tx1"/>
                </a:solidFill>
              </a:rPr>
              <a:t>task,and</a:t>
            </a:r>
            <a:r>
              <a:rPr lang="en-US" dirty="0">
                <a:solidFill>
                  <a:schemeClr val="tx1"/>
                </a:solidFill>
              </a:rPr>
              <a:t> one that </a:t>
            </a:r>
            <a:r>
              <a:rPr lang="en-US" dirty="0" err="1">
                <a:solidFill>
                  <a:schemeClr val="tx1"/>
                </a:solidFill>
              </a:rPr>
              <a:t>reuires</a:t>
            </a:r>
            <a:r>
              <a:rPr lang="en-US" dirty="0">
                <a:solidFill>
                  <a:schemeClr val="tx1"/>
                </a:solidFill>
              </a:rPr>
              <a:t> constant analysis and monitoring.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Freight </a:t>
            </a:r>
            <a:r>
              <a:rPr lang="en-US" dirty="0" err="1">
                <a:solidFill>
                  <a:schemeClr val="tx1"/>
                </a:solidFill>
              </a:rPr>
              <a:t>Mobility:Enhance</a:t>
            </a:r>
            <a:r>
              <a:rPr lang="en-US" dirty="0">
                <a:solidFill>
                  <a:schemeClr val="tx1"/>
                </a:solidFill>
              </a:rPr>
              <a:t> freight corridors and intermodal connections to facilitate goods movement </a:t>
            </a:r>
            <a:r>
              <a:rPr lang="en-US" dirty="0" err="1">
                <a:solidFill>
                  <a:schemeClr val="tx1"/>
                </a:solidFill>
              </a:rPr>
              <a:t>into,within</a:t>
            </a:r>
            <a:r>
              <a:rPr lang="en-US" dirty="0">
                <a:solidFill>
                  <a:schemeClr val="tx1"/>
                </a:solidFill>
              </a:rPr>
              <a:t> and out of the </a:t>
            </a:r>
            <a:r>
              <a:rPr lang="en-US" dirty="0" err="1">
                <a:solidFill>
                  <a:schemeClr val="tx1"/>
                </a:solidFill>
              </a:rPr>
              <a:t>region.provide</a:t>
            </a:r>
            <a:r>
              <a:rPr lang="en-US" dirty="0">
                <a:solidFill>
                  <a:schemeClr val="tx1"/>
                </a:solidFill>
              </a:rPr>
              <a:t> for transportation improvements that increase safety and security for system users.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7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33F5-4AA5-C5A2-787A-9DB5035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DESIGN THINKING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401EE-0174-3FBB-87FF-9E6BD913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Project objectives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dirty="0" err="1"/>
              <a:t>Iot</a:t>
            </a:r>
            <a:r>
              <a:rPr lang="en-US" sz="2800" dirty="0"/>
              <a:t> Sensor Design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Real-time transit information platform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Integration Approach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7970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AF50-0E65-E9A7-48BC-0517B9D9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PROJECT OBJECTIVE</a:t>
            </a:r>
            <a:endParaRPr lang="en-IN" sz="48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866F-AC29-9F42-B777-6A6F5F32E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51589"/>
          </a:xfrm>
        </p:spPr>
        <p:txBody>
          <a:bodyPr/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u="sng" dirty="0">
                <a:solidFill>
                  <a:schemeClr val="tx1"/>
                </a:solidFill>
              </a:rPr>
              <a:t>REAL TIME TRANSIT INFORMATION:</a:t>
            </a:r>
          </a:p>
          <a:p>
            <a:pPr marL="0" indent="0">
              <a:buClr>
                <a:srgbClr val="002060"/>
              </a:buClr>
              <a:buNone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US" sz="1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system to provide passengers with up-to-the-minute information on public transportation services, including bus locations, routes, and delays.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tx1"/>
                </a:solidFill>
              </a:rPr>
              <a:t>ARRIVAL TIME PREDICTION:</a:t>
            </a:r>
          </a:p>
          <a:p>
            <a:pPr marL="0" indent="0">
              <a:buClr>
                <a:srgbClr val="002060"/>
              </a:buClr>
              <a:buNone/>
            </a:pPr>
            <a:r>
              <a:rPr lang="en-US" sz="1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algorithms that use data from IoT sensors to predict and display accurate arrival times for public transportation vehicles at various stops.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endParaRPr lang="en-IN" u="sng" dirty="0">
              <a:solidFill>
                <a:schemeClr val="tx1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endParaRPr lang="en-IN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0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31CE27-DDB1-A5DD-10B6-D9E73DCA3CD6}"/>
              </a:ext>
            </a:extLst>
          </p:cNvPr>
          <p:cNvSpPr txBox="1"/>
          <p:nvPr/>
        </p:nvSpPr>
        <p:spPr>
          <a:xfrm>
            <a:off x="838899" y="763398"/>
            <a:ext cx="10301681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u="sng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RIDERSHIP MONITORING</a:t>
            </a:r>
            <a:r>
              <a:rPr lang="en-US" sz="32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sz="2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 a mechanism for tracking passenger numbers on public transportation vehicles using IoT passenger counters, enabling better resource allocation and service planning.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r>
              <a:rPr lang="en-US" sz="1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u="sng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ENHANCED PUBLIC TRANSPORATION SERVICES</a:t>
            </a:r>
          </a:p>
          <a:p>
            <a:r>
              <a:rPr lang="en-US" sz="2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real-time data and insights from IoT sensors to improve the overall quality of public transportation services, including optimizing routes and schedules based on demand</a:t>
            </a:r>
            <a:r>
              <a:rPr lang="en-US" sz="1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u="sng" dirty="0">
              <a:ln w="9525" cap="flat" cmpd="sng" algn="ctr">
                <a:solidFill>
                  <a:srgbClr val="FFFFFF"/>
                </a:solidFill>
                <a:prstDash val="solid"/>
                <a:round/>
              </a:ln>
              <a:solidFill>
                <a:srgbClr val="000000"/>
              </a:solidFill>
              <a:effectLst>
                <a:outerShdw blurRad="12700" dist="38100" dir="2700000" algn="tl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48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B3F0-4489-3A55-743D-9315FFAD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IoT SENSOR DESIGN</a:t>
            </a:r>
            <a:endParaRPr lang="en-IN" sz="5400" dirty="0">
              <a:solidFill>
                <a:schemeClr val="accent6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73D6-0837-18C9-C564-5F22984A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u="sng" dirty="0">
                <a:latin typeface="Georgia" panose="02040502050405020303" pitchFamily="18" charset="0"/>
              </a:rPr>
              <a:t>SENSOR SELECTION</a:t>
            </a:r>
            <a:r>
              <a:rPr lang="en-US" u="sng" dirty="0"/>
              <a:t>:</a:t>
            </a:r>
          </a:p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r>
              <a:rPr lang="en-US" sz="1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Identify and select suitable IoT sensors, such as GPS devices and passenger counters, based on their compatibility with public transportation vehicles and the data they can provide.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u="sng" dirty="0"/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IN" u="sng" dirty="0">
                <a:latin typeface="Georgia" panose="02040502050405020303" pitchFamily="18" charset="0"/>
              </a:rPr>
              <a:t>DEPLOYMENT PLAN:</a:t>
            </a:r>
          </a:p>
          <a:p>
            <a:pPr marL="0" indent="0">
              <a:buNone/>
            </a:pPr>
            <a:r>
              <a:rPr lang="en-US" sz="18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Develop a deployment plan outlining where and how sensors will be installed on public transportation vehicles, ensuring optimal data collection and accuracy.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155460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668657-C50E-4365-A5FD-AC07593EBE5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A82F57F-EFCE-45E0-9F75-822371CB5F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79D151-6AED-4C4E-9A23-4BEC5BA436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230</TotalTime>
  <Words>705</Words>
  <Application>Microsoft Office PowerPoint</Application>
  <PresentationFormat>Widescreen</PresentationFormat>
  <Paragraphs>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Algerian</vt:lpstr>
      <vt:lpstr>Arial</vt:lpstr>
      <vt:lpstr>Arial Black</vt:lpstr>
      <vt:lpstr>Calibri</vt:lpstr>
      <vt:lpstr>Garamond</vt:lpstr>
      <vt:lpstr>Georgia</vt:lpstr>
      <vt:lpstr>Segoe UI Black</vt:lpstr>
      <vt:lpstr>Wingdings</vt:lpstr>
      <vt:lpstr>Organic</vt:lpstr>
      <vt:lpstr>PUBLIC TRANSPORT OPTIMIZATION</vt:lpstr>
      <vt:lpstr>CONTENTS</vt:lpstr>
      <vt:lpstr>TABLE OF CONTENTS</vt:lpstr>
      <vt:lpstr>PROJECT DEFINITION</vt:lpstr>
      <vt:lpstr>GOALS OF TRANSPORT OPTIMIZATION</vt:lpstr>
      <vt:lpstr>DESIGN THINKING</vt:lpstr>
      <vt:lpstr>PROJECT OBJECTIVE</vt:lpstr>
      <vt:lpstr>PowerPoint Presentation</vt:lpstr>
      <vt:lpstr>IoT SENSOR DESIGN</vt:lpstr>
      <vt:lpstr>PowerPoint Presentation</vt:lpstr>
      <vt:lpstr>REAL TIME TRANSIT INFORMATION PLATFORM</vt:lpstr>
      <vt:lpstr>PowerPoint Presentation</vt:lpstr>
      <vt:lpstr>INTEGRATION APPROACH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 OPTIMIZATION</dc:title>
  <dc:creator>deepak sankar</dc:creator>
  <cp:lastModifiedBy>deepak sankar</cp:lastModifiedBy>
  <cp:revision>1</cp:revision>
  <dcterms:created xsi:type="dcterms:W3CDTF">2023-09-27T09:50:06Z</dcterms:created>
  <dcterms:modified xsi:type="dcterms:W3CDTF">2023-09-27T13:40:43Z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