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fr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b="1" sz="3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 Prénom</a:t>
            </a:r>
            <a:b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Date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1085525"/>
            <a:ext cx="83205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i="1"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Brève introduction du site de Menu Maker : objectifs</a:t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i="1"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Capture(s) d'écran de la maquette.</a:t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i="1"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Démonstration des fonctionnalités clés</a:t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brève de la méthodologie Agile et Scrum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-&gt; Description de la structuration en sprints, leurs durées et les objectifs.</a:t>
            </a:r>
            <a:b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Avantages de cette approche pour le projet Menu Maker.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34775" y="1085525"/>
            <a:ext cx="8320500" cy="1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apture(s) d'écran du tableau Kanban.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des User Stories (US), tâches attribuées, etc.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comment le tableau facilite le suivi et la coordination de l'équipe.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Ne pas oublier </a:t>
            </a:r>
            <a:r>
              <a:rPr lang="fr" sz="15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mise en public du lien du tableau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434775" y="1085525"/>
            <a:ext cx="83205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Liste des principales spécifications techniques.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Choix d'une spécification technique clé à vulgariser.</a:t>
            </a:r>
            <a:b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-&gt; Présentation de cette spécification via un schéma explicatif, un diagramme ou un dessin.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434775" y="1085525"/>
            <a:ext cx="8320500" cy="2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Captures d’écran de la veille (max 5)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de classification des sources d'information.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Exemple et explication du choix d’une source pour chacun des 2 axes de veille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la contribution de la veille à l'élaboration des spécifications techniques.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85525"/>
            <a:ext cx="83205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Résumé des points clés de la présentation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