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046988" y="2798288"/>
            <a:ext cx="86106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SARAVANAN V</a:t>
            </a:r>
            <a:endParaRPr b="1" i="1"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NO:24132161802521088</a:t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NMID: 5C2EDEAE759B33288CC453D1044819ED</a:t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BSC COMPUTER SCIENCE </a:t>
            </a:r>
            <a:endParaRPr b="1" i="1"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GOVERNMENT ARTS AND SCIENCE COLLEGE </a:t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THIRUVENNAINALLUR /ANNAMALAI UNIVERSITY </a:t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0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0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35" name="Google Shape;135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" name="Google Shape;136;p10"/>
          <p:cNvSpPr txBox="1"/>
          <p:nvPr/>
        </p:nvSpPr>
        <p:spPr>
          <a:xfrm>
            <a:off x="2465548" y="2019300"/>
            <a:ext cx="7260900" cy="4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Successfully displays movie details with accurate info.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Provides seamless navigation and quick search results.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Positive user feedback for interface and usability.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(Here you can insert screenshots of homepage, search results, and movie detail page).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1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43" name="Google Shape;143;p1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11"/>
          <p:cNvSpPr txBox="1"/>
          <p:nvPr/>
        </p:nvSpPr>
        <p:spPr>
          <a:xfrm>
            <a:off x="755325" y="1597500"/>
            <a:ext cx="59406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The project solves the problem of scattered movie information.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Provides a one-stop platform for movie lovers.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Scalable – can add features like ticket booking or community reviews.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Enhances user experience by making movie discovery easy and fun.</a:t>
            </a:r>
            <a:endParaRPr b="1" i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39" name="Google Shape;39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53" name="Google Shape;53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4" name="Google Shape;54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" name="Google Shape;56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2"/>
          <p:cNvSpPr txBox="1"/>
          <p:nvPr/>
        </p:nvSpPr>
        <p:spPr>
          <a:xfrm>
            <a:off x="3348038" y="2343815"/>
            <a:ext cx="121920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600">
                <a:latin typeface="Calibri"/>
                <a:ea typeface="Calibri"/>
                <a:cs typeface="Calibri"/>
                <a:sym typeface="Calibri"/>
              </a:rPr>
              <a:t>Movie </a:t>
            </a:r>
            <a:endParaRPr b="1" i="1" sz="9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/>
          <p:nvPr/>
        </p:nvSpPr>
        <p:spPr>
          <a:xfrm>
            <a:off x="-76200" y="28579"/>
            <a:ext cx="124968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3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1" name="Google Shape;61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3"/>
          <p:cNvGrpSpPr/>
          <p:nvPr/>
        </p:nvGrpSpPr>
        <p:grpSpPr>
          <a:xfrm>
            <a:off x="47625" y="3819523"/>
            <a:ext cx="4124325" cy="3009897"/>
            <a:chOff x="47625" y="3819523"/>
            <a:chExt cx="4124325" cy="3009897"/>
          </a:xfrm>
        </p:grpSpPr>
        <p:pic>
          <p:nvPicPr>
            <p:cNvPr id="76" name="Google Shape;76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3"/>
            <p:cNvPicPr preferRelativeResize="0"/>
            <p:nvPr/>
          </p:nvPicPr>
          <p:blipFill/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" name="Google Shape;78;p3"/>
          <p:cNvSpPr txBox="1"/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79" name="Google Shape;79;p3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3"/>
          <p:cNvSpPr txBox="1"/>
          <p:nvPr/>
        </p:nvSpPr>
        <p:spPr>
          <a:xfrm>
            <a:off x="2509807" y="1041533"/>
            <a:ext cx="5029200" cy="57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i="1"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1" i="1"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1" i="1"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1" i="1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1" i="1"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1" i="1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1" i="1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i="1"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1" i="1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83" name="Google Shape;83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5" name="Google Shape;85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88" name="Google Shape;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4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4"/>
          <p:cNvSpPr txBox="1"/>
          <p:nvPr/>
        </p:nvSpPr>
        <p:spPr>
          <a:xfrm>
            <a:off x="1474796" y="2140388"/>
            <a:ext cx="68799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Finding accurate movie information is difficult across different platforms.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Users struggle to get reviews, ratings, and trailers in one place.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Manual searching wastes time and may lead to unreliable sources.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Need for a centralized movie information system.</a:t>
            </a:r>
            <a:endParaRPr b="1" i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93" name="Google Shape;93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5" name="Google Shape;95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" name="Google Shape;96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98" name="Google Shape;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5"/>
          <p:cNvSpPr txBox="1"/>
          <p:nvPr/>
        </p:nvSpPr>
        <p:spPr>
          <a:xfrm>
            <a:off x="739775" y="1941756"/>
            <a:ext cx="62706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The project is a Movie Information Web/App that provides details about movies.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Displays ratings, reviews, cast, trailers, posters, and release info.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Helps users decide which movies to watch.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Designed with a user-friendly interface and fast search functionality.</a:t>
            </a:r>
            <a:endParaRPr b="1" i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06" name="Google Shape;10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6"/>
          <p:cNvSpPr txBox="1"/>
          <p:nvPr/>
        </p:nvSpPr>
        <p:spPr>
          <a:xfrm>
            <a:off x="631050" y="2220750"/>
            <a:ext cx="60651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Movie Enthusiasts looking for trending films.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Students/Researchers studying cinema or film reviews.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General Audience searching for what to watch.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Critics &amp; Reviewers needing a reference platform.</a:t>
            </a:r>
            <a:endParaRPr b="1" i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7"/>
          <p:cNvPicPr preferRelativeResize="0"/>
          <p:nvPr/>
        </p:nvPicPr>
        <p:blipFill/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7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15" name="Google Shape;11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7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7"/>
          <p:cNvSpPr txBox="1"/>
          <p:nvPr/>
        </p:nvSpPr>
        <p:spPr>
          <a:xfrm>
            <a:off x="2819388" y="1555050"/>
            <a:ext cx="38766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Frontend: HTML, CSS, JavaScript / React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Backend: Python (Django/Flask) / Node.js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Database: MySQL / MongoDB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APIs: TMDb (The Movie Database) API for movie details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Other Tools: GitHub for version control, VS Code for development</a:t>
            </a:r>
            <a:endParaRPr b="1" i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8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8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8"/>
          <p:cNvSpPr txBox="1"/>
          <p:nvPr/>
        </p:nvSpPr>
        <p:spPr>
          <a:xfrm>
            <a:off x="739775" y="1513986"/>
            <a:ext cx="77136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Homepage: Search bar, trending movies, categories.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Movie Page: Poster, description, cast, ratings, trailers.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Navigation Bar: Home, Genres, Top Rated, Upcoming.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Responsive Layout: Works on desktop and mobile.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Color Theme: Dark mode (cinematic feel).</a:t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27" name="Google Shape;127;p9"/>
          <p:cNvSpPr txBox="1"/>
          <p:nvPr/>
        </p:nvSpPr>
        <p:spPr>
          <a:xfrm>
            <a:off x="1134547" y="1668004"/>
            <a:ext cx="71451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Search movies by name, genre, or release year.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Get IMDB/TMDB ratings instantly.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Watch trailers directly inside the app.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Add movies to favorites/watchlist.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User login/signup for personalized experience.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Suggest similar movies based on user interest.</a:t>
            </a:r>
            <a:endParaRPr b="1" i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