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7" r:id="rId2"/>
    <p:sldId id="256" r:id="rId3"/>
    <p:sldId id="259" r:id="rId4"/>
    <p:sldId id="258" r:id="rId5"/>
    <p:sldId id="260" r:id="rId6"/>
    <p:sldId id="272" r:id="rId7"/>
    <p:sldId id="273" r:id="rId8"/>
    <p:sldId id="261" r:id="rId9"/>
    <p:sldId id="271" r:id="rId10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6" d="100"/>
          <a:sy n="46" d="100"/>
        </p:scale>
        <p:origin x="756" y="4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0358438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71EC24-2328-476E-9229-9C3251DA0B39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057900" y="1285875"/>
            <a:ext cx="6172200" cy="3471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828800" y="4951413"/>
            <a:ext cx="14630400" cy="40497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0358438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CE6385-C82B-4B96-A60A-A89552FE0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147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5F1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028700" y="1028700"/>
            <a:ext cx="16230600" cy="8229600"/>
          </a:xfrm>
          <a:custGeom>
            <a:avLst/>
            <a:gdLst/>
            <a:ahLst/>
            <a:cxnLst/>
            <a:rect l="l" t="t" r="r" b="b"/>
            <a:pathLst>
              <a:path w="16230600" h="8229600">
                <a:moveTo>
                  <a:pt x="15948434" y="8229599"/>
                </a:moveTo>
                <a:lnTo>
                  <a:pt x="282165" y="8229599"/>
                </a:lnTo>
                <a:lnTo>
                  <a:pt x="236267" y="8225921"/>
                </a:lnTo>
                <a:lnTo>
                  <a:pt x="192775" y="8215265"/>
                </a:lnTo>
                <a:lnTo>
                  <a:pt x="152260" y="8198205"/>
                </a:lnTo>
                <a:lnTo>
                  <a:pt x="115292" y="8175311"/>
                </a:lnTo>
                <a:lnTo>
                  <a:pt x="82445" y="8147154"/>
                </a:lnTo>
                <a:lnTo>
                  <a:pt x="54288" y="8114307"/>
                </a:lnTo>
                <a:lnTo>
                  <a:pt x="31394" y="8077339"/>
                </a:lnTo>
                <a:lnTo>
                  <a:pt x="14334" y="8036824"/>
                </a:lnTo>
                <a:lnTo>
                  <a:pt x="3678" y="7993331"/>
                </a:lnTo>
                <a:lnTo>
                  <a:pt x="0" y="7947434"/>
                </a:lnTo>
                <a:lnTo>
                  <a:pt x="0" y="282165"/>
                </a:lnTo>
                <a:lnTo>
                  <a:pt x="3678" y="236267"/>
                </a:lnTo>
                <a:lnTo>
                  <a:pt x="14334" y="192775"/>
                </a:lnTo>
                <a:lnTo>
                  <a:pt x="31394" y="152260"/>
                </a:lnTo>
                <a:lnTo>
                  <a:pt x="54288" y="115292"/>
                </a:lnTo>
                <a:lnTo>
                  <a:pt x="82445" y="82445"/>
                </a:lnTo>
                <a:lnTo>
                  <a:pt x="115292" y="54288"/>
                </a:lnTo>
                <a:lnTo>
                  <a:pt x="152260" y="31394"/>
                </a:lnTo>
                <a:lnTo>
                  <a:pt x="192775" y="14334"/>
                </a:lnTo>
                <a:lnTo>
                  <a:pt x="236267" y="3678"/>
                </a:lnTo>
                <a:lnTo>
                  <a:pt x="282165" y="0"/>
                </a:lnTo>
                <a:lnTo>
                  <a:pt x="15948434" y="0"/>
                </a:lnTo>
                <a:lnTo>
                  <a:pt x="15994332" y="3678"/>
                </a:lnTo>
                <a:lnTo>
                  <a:pt x="16037824" y="14334"/>
                </a:lnTo>
                <a:lnTo>
                  <a:pt x="16078340" y="31394"/>
                </a:lnTo>
                <a:lnTo>
                  <a:pt x="16115307" y="54288"/>
                </a:lnTo>
                <a:lnTo>
                  <a:pt x="16148155" y="82445"/>
                </a:lnTo>
                <a:lnTo>
                  <a:pt x="16176311" y="115292"/>
                </a:lnTo>
                <a:lnTo>
                  <a:pt x="16199205" y="152260"/>
                </a:lnTo>
                <a:lnTo>
                  <a:pt x="16216266" y="192775"/>
                </a:lnTo>
                <a:lnTo>
                  <a:pt x="16226921" y="236267"/>
                </a:lnTo>
                <a:lnTo>
                  <a:pt x="16230600" y="282165"/>
                </a:lnTo>
                <a:lnTo>
                  <a:pt x="16230600" y="7947434"/>
                </a:lnTo>
                <a:lnTo>
                  <a:pt x="16226921" y="7993331"/>
                </a:lnTo>
                <a:lnTo>
                  <a:pt x="16216266" y="8036824"/>
                </a:lnTo>
                <a:lnTo>
                  <a:pt x="16199205" y="8077339"/>
                </a:lnTo>
                <a:lnTo>
                  <a:pt x="16176311" y="8114307"/>
                </a:lnTo>
                <a:lnTo>
                  <a:pt x="16148155" y="8147154"/>
                </a:lnTo>
                <a:lnTo>
                  <a:pt x="16115307" y="8175311"/>
                </a:lnTo>
                <a:lnTo>
                  <a:pt x="16078340" y="8198205"/>
                </a:lnTo>
                <a:lnTo>
                  <a:pt x="16037824" y="8215265"/>
                </a:lnTo>
                <a:lnTo>
                  <a:pt x="15994332" y="8225921"/>
                </a:lnTo>
                <a:lnTo>
                  <a:pt x="15948434" y="82295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46059" y="1528599"/>
            <a:ext cx="4595881" cy="124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3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5F1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028700" y="1028703"/>
            <a:ext cx="16230600" cy="8229600"/>
          </a:xfrm>
          <a:custGeom>
            <a:avLst/>
            <a:gdLst/>
            <a:ahLst/>
            <a:cxnLst/>
            <a:rect l="l" t="t" r="r" b="b"/>
            <a:pathLst>
              <a:path w="16230600" h="8229600">
                <a:moveTo>
                  <a:pt x="15948434" y="8229599"/>
                </a:moveTo>
                <a:lnTo>
                  <a:pt x="282165" y="8229599"/>
                </a:lnTo>
                <a:lnTo>
                  <a:pt x="236267" y="8225921"/>
                </a:lnTo>
                <a:lnTo>
                  <a:pt x="192775" y="8215265"/>
                </a:lnTo>
                <a:lnTo>
                  <a:pt x="152260" y="8198205"/>
                </a:lnTo>
                <a:lnTo>
                  <a:pt x="115292" y="8175311"/>
                </a:lnTo>
                <a:lnTo>
                  <a:pt x="82445" y="8147154"/>
                </a:lnTo>
                <a:lnTo>
                  <a:pt x="54288" y="8114307"/>
                </a:lnTo>
                <a:lnTo>
                  <a:pt x="31394" y="8077339"/>
                </a:lnTo>
                <a:lnTo>
                  <a:pt x="14334" y="8036824"/>
                </a:lnTo>
                <a:lnTo>
                  <a:pt x="3678" y="7993331"/>
                </a:lnTo>
                <a:lnTo>
                  <a:pt x="0" y="7947434"/>
                </a:lnTo>
                <a:lnTo>
                  <a:pt x="0" y="282165"/>
                </a:lnTo>
                <a:lnTo>
                  <a:pt x="3678" y="236267"/>
                </a:lnTo>
                <a:lnTo>
                  <a:pt x="14334" y="192775"/>
                </a:lnTo>
                <a:lnTo>
                  <a:pt x="31394" y="152260"/>
                </a:lnTo>
                <a:lnTo>
                  <a:pt x="54288" y="115292"/>
                </a:lnTo>
                <a:lnTo>
                  <a:pt x="82445" y="82445"/>
                </a:lnTo>
                <a:lnTo>
                  <a:pt x="115292" y="54288"/>
                </a:lnTo>
                <a:lnTo>
                  <a:pt x="152260" y="31394"/>
                </a:lnTo>
                <a:lnTo>
                  <a:pt x="192775" y="14334"/>
                </a:lnTo>
                <a:lnTo>
                  <a:pt x="236267" y="3678"/>
                </a:lnTo>
                <a:lnTo>
                  <a:pt x="282165" y="0"/>
                </a:lnTo>
                <a:lnTo>
                  <a:pt x="15948434" y="0"/>
                </a:lnTo>
                <a:lnTo>
                  <a:pt x="15994332" y="3678"/>
                </a:lnTo>
                <a:lnTo>
                  <a:pt x="16037824" y="14334"/>
                </a:lnTo>
                <a:lnTo>
                  <a:pt x="16078340" y="31394"/>
                </a:lnTo>
                <a:lnTo>
                  <a:pt x="16115307" y="54288"/>
                </a:lnTo>
                <a:lnTo>
                  <a:pt x="16148155" y="82445"/>
                </a:lnTo>
                <a:lnTo>
                  <a:pt x="16176311" y="115292"/>
                </a:lnTo>
                <a:lnTo>
                  <a:pt x="16199205" y="152260"/>
                </a:lnTo>
                <a:lnTo>
                  <a:pt x="16216266" y="192775"/>
                </a:lnTo>
                <a:lnTo>
                  <a:pt x="16226921" y="236267"/>
                </a:lnTo>
                <a:lnTo>
                  <a:pt x="16230600" y="282165"/>
                </a:lnTo>
                <a:lnTo>
                  <a:pt x="16230600" y="7947434"/>
                </a:lnTo>
                <a:lnTo>
                  <a:pt x="16226921" y="7993331"/>
                </a:lnTo>
                <a:lnTo>
                  <a:pt x="16216266" y="8036824"/>
                </a:lnTo>
                <a:lnTo>
                  <a:pt x="16199205" y="8077339"/>
                </a:lnTo>
                <a:lnTo>
                  <a:pt x="16176311" y="8114307"/>
                </a:lnTo>
                <a:lnTo>
                  <a:pt x="16148155" y="8147154"/>
                </a:lnTo>
                <a:lnTo>
                  <a:pt x="16115307" y="8175311"/>
                </a:lnTo>
                <a:lnTo>
                  <a:pt x="16078340" y="8198205"/>
                </a:lnTo>
                <a:lnTo>
                  <a:pt x="16037824" y="8215265"/>
                </a:lnTo>
                <a:lnTo>
                  <a:pt x="15994332" y="8225921"/>
                </a:lnTo>
                <a:lnTo>
                  <a:pt x="15948434" y="82295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00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500" b="0" i="0">
                <a:solidFill>
                  <a:schemeClr val="tx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00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00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5F1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911074" y="3533802"/>
            <a:ext cx="6465850" cy="1549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36264" y="4766266"/>
            <a:ext cx="14815471" cy="2501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00" b="0" i="0">
                <a:solidFill>
                  <a:schemeClr val="tx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28700" y="1028700"/>
            <a:ext cx="16230600" cy="8229600"/>
          </a:xfrm>
          <a:custGeom>
            <a:avLst/>
            <a:gdLst/>
            <a:ahLst/>
            <a:cxnLst/>
            <a:rect l="l" t="t" r="r" b="b"/>
            <a:pathLst>
              <a:path w="16230600" h="8229600">
                <a:moveTo>
                  <a:pt x="15948434" y="8229599"/>
                </a:moveTo>
                <a:lnTo>
                  <a:pt x="282165" y="8229599"/>
                </a:lnTo>
                <a:lnTo>
                  <a:pt x="236267" y="8225921"/>
                </a:lnTo>
                <a:lnTo>
                  <a:pt x="192775" y="8215265"/>
                </a:lnTo>
                <a:lnTo>
                  <a:pt x="152260" y="8198205"/>
                </a:lnTo>
                <a:lnTo>
                  <a:pt x="115292" y="8175311"/>
                </a:lnTo>
                <a:lnTo>
                  <a:pt x="82445" y="8147154"/>
                </a:lnTo>
                <a:lnTo>
                  <a:pt x="54288" y="8114307"/>
                </a:lnTo>
                <a:lnTo>
                  <a:pt x="31394" y="8077339"/>
                </a:lnTo>
                <a:lnTo>
                  <a:pt x="14334" y="8036824"/>
                </a:lnTo>
                <a:lnTo>
                  <a:pt x="3678" y="7993331"/>
                </a:lnTo>
                <a:lnTo>
                  <a:pt x="0" y="7947434"/>
                </a:lnTo>
                <a:lnTo>
                  <a:pt x="0" y="282165"/>
                </a:lnTo>
                <a:lnTo>
                  <a:pt x="3678" y="236267"/>
                </a:lnTo>
                <a:lnTo>
                  <a:pt x="14334" y="192775"/>
                </a:lnTo>
                <a:lnTo>
                  <a:pt x="31394" y="152260"/>
                </a:lnTo>
                <a:lnTo>
                  <a:pt x="54288" y="115292"/>
                </a:lnTo>
                <a:lnTo>
                  <a:pt x="82445" y="82445"/>
                </a:lnTo>
                <a:lnTo>
                  <a:pt x="115292" y="54288"/>
                </a:lnTo>
                <a:lnTo>
                  <a:pt x="152260" y="31394"/>
                </a:lnTo>
                <a:lnTo>
                  <a:pt x="192775" y="14334"/>
                </a:lnTo>
                <a:lnTo>
                  <a:pt x="236267" y="3678"/>
                </a:lnTo>
                <a:lnTo>
                  <a:pt x="282165" y="0"/>
                </a:lnTo>
                <a:lnTo>
                  <a:pt x="15948434" y="0"/>
                </a:lnTo>
                <a:lnTo>
                  <a:pt x="15994332" y="3678"/>
                </a:lnTo>
                <a:lnTo>
                  <a:pt x="16037824" y="14334"/>
                </a:lnTo>
                <a:lnTo>
                  <a:pt x="16078340" y="31394"/>
                </a:lnTo>
                <a:lnTo>
                  <a:pt x="16115307" y="54288"/>
                </a:lnTo>
                <a:lnTo>
                  <a:pt x="16148155" y="82445"/>
                </a:lnTo>
                <a:lnTo>
                  <a:pt x="16176311" y="115292"/>
                </a:lnTo>
                <a:lnTo>
                  <a:pt x="16199205" y="152260"/>
                </a:lnTo>
                <a:lnTo>
                  <a:pt x="16216266" y="192775"/>
                </a:lnTo>
                <a:lnTo>
                  <a:pt x="16226921" y="236267"/>
                </a:lnTo>
                <a:lnTo>
                  <a:pt x="16230600" y="282165"/>
                </a:lnTo>
                <a:lnTo>
                  <a:pt x="16230600" y="7947434"/>
                </a:lnTo>
                <a:lnTo>
                  <a:pt x="16226921" y="7993331"/>
                </a:lnTo>
                <a:lnTo>
                  <a:pt x="16216266" y="8036824"/>
                </a:lnTo>
                <a:lnTo>
                  <a:pt x="16199205" y="8077339"/>
                </a:lnTo>
                <a:lnTo>
                  <a:pt x="16176311" y="8114307"/>
                </a:lnTo>
                <a:lnTo>
                  <a:pt x="16148155" y="8147154"/>
                </a:lnTo>
                <a:lnTo>
                  <a:pt x="16115307" y="8175311"/>
                </a:lnTo>
                <a:lnTo>
                  <a:pt x="16078340" y="8198205"/>
                </a:lnTo>
                <a:lnTo>
                  <a:pt x="16037824" y="8215265"/>
                </a:lnTo>
                <a:lnTo>
                  <a:pt x="15994332" y="8225921"/>
                </a:lnTo>
                <a:lnTo>
                  <a:pt x="15948434" y="82295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15591" y="2171700"/>
            <a:ext cx="11201400" cy="518584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065" marR="5080" algn="ctr">
              <a:lnSpc>
                <a:spcPct val="116199"/>
              </a:lnSpc>
              <a:spcBef>
                <a:spcPts val="105"/>
              </a:spcBef>
            </a:pPr>
            <a:r>
              <a:rPr spc="295" dirty="0"/>
              <a:t>Hello </a:t>
            </a:r>
            <a:r>
              <a:rPr spc="175" dirty="0"/>
              <a:t>and</a:t>
            </a:r>
            <a:r>
              <a:rPr lang="en-US" spc="175" dirty="0"/>
              <a:t> </a:t>
            </a:r>
            <a:r>
              <a:rPr spc="275" dirty="0"/>
              <a:t>welcome</a:t>
            </a:r>
            <a:r>
              <a:rPr lang="en-US" spc="-160" dirty="0"/>
              <a:t> </a:t>
            </a:r>
            <a:r>
              <a:rPr lang="en-US" spc="530" dirty="0"/>
              <a:t>to</a:t>
            </a:r>
            <a:r>
              <a:rPr lang="en-US" spc="-160" dirty="0"/>
              <a:t> </a:t>
            </a:r>
            <a:r>
              <a:rPr lang="en-US" spc="330" dirty="0"/>
              <a:t>our </a:t>
            </a:r>
            <a:r>
              <a:rPr lang="en-US" spc="-3110" dirty="0"/>
              <a:t> </a:t>
            </a:r>
            <a:r>
              <a:rPr lang="en-US" spc="15" dirty="0"/>
              <a:t>Presentation</a:t>
            </a:r>
            <a:r>
              <a:rPr spc="15" dirty="0"/>
              <a:t>!</a:t>
            </a:r>
          </a:p>
        </p:txBody>
      </p:sp>
      <p:pic>
        <p:nvPicPr>
          <p:cNvPr id="4" name="object 5">
            <a:extLst>
              <a:ext uri="{FF2B5EF4-FFF2-40B4-BE49-F238E27FC236}">
                <a16:creationId xmlns:a16="http://schemas.microsoft.com/office/drawing/2014/main" id="{87F650B8-8AC8-4043-94F1-7DB15C0D025F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087600" y="6972300"/>
            <a:ext cx="1676400" cy="1752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28700" y="647700"/>
            <a:ext cx="16230600" cy="8642720"/>
          </a:xfrm>
          <a:custGeom>
            <a:avLst/>
            <a:gdLst/>
            <a:ahLst/>
            <a:cxnLst/>
            <a:rect l="l" t="t" r="r" b="b"/>
            <a:pathLst>
              <a:path w="16230600" h="8229600">
                <a:moveTo>
                  <a:pt x="15948434" y="8229599"/>
                </a:moveTo>
                <a:lnTo>
                  <a:pt x="282165" y="8229599"/>
                </a:lnTo>
                <a:lnTo>
                  <a:pt x="236267" y="8225921"/>
                </a:lnTo>
                <a:lnTo>
                  <a:pt x="192775" y="8215265"/>
                </a:lnTo>
                <a:lnTo>
                  <a:pt x="152260" y="8198205"/>
                </a:lnTo>
                <a:lnTo>
                  <a:pt x="115292" y="8175311"/>
                </a:lnTo>
                <a:lnTo>
                  <a:pt x="82445" y="8147154"/>
                </a:lnTo>
                <a:lnTo>
                  <a:pt x="54288" y="8114307"/>
                </a:lnTo>
                <a:lnTo>
                  <a:pt x="31394" y="8077339"/>
                </a:lnTo>
                <a:lnTo>
                  <a:pt x="14334" y="8036824"/>
                </a:lnTo>
                <a:lnTo>
                  <a:pt x="3678" y="7993331"/>
                </a:lnTo>
                <a:lnTo>
                  <a:pt x="0" y="7947434"/>
                </a:lnTo>
                <a:lnTo>
                  <a:pt x="0" y="282165"/>
                </a:lnTo>
                <a:lnTo>
                  <a:pt x="3678" y="236267"/>
                </a:lnTo>
                <a:lnTo>
                  <a:pt x="14334" y="192775"/>
                </a:lnTo>
                <a:lnTo>
                  <a:pt x="31394" y="152260"/>
                </a:lnTo>
                <a:lnTo>
                  <a:pt x="54288" y="115292"/>
                </a:lnTo>
                <a:lnTo>
                  <a:pt x="82445" y="82445"/>
                </a:lnTo>
                <a:lnTo>
                  <a:pt x="115292" y="54288"/>
                </a:lnTo>
                <a:lnTo>
                  <a:pt x="152260" y="31394"/>
                </a:lnTo>
                <a:lnTo>
                  <a:pt x="192775" y="14334"/>
                </a:lnTo>
                <a:lnTo>
                  <a:pt x="236267" y="3678"/>
                </a:lnTo>
                <a:lnTo>
                  <a:pt x="282165" y="0"/>
                </a:lnTo>
                <a:lnTo>
                  <a:pt x="15948434" y="0"/>
                </a:lnTo>
                <a:lnTo>
                  <a:pt x="15994332" y="3678"/>
                </a:lnTo>
                <a:lnTo>
                  <a:pt x="16037824" y="14334"/>
                </a:lnTo>
                <a:lnTo>
                  <a:pt x="16078340" y="31394"/>
                </a:lnTo>
                <a:lnTo>
                  <a:pt x="16115307" y="54288"/>
                </a:lnTo>
                <a:lnTo>
                  <a:pt x="16148155" y="82445"/>
                </a:lnTo>
                <a:lnTo>
                  <a:pt x="16176311" y="115292"/>
                </a:lnTo>
                <a:lnTo>
                  <a:pt x="16199205" y="152260"/>
                </a:lnTo>
                <a:lnTo>
                  <a:pt x="16216266" y="192775"/>
                </a:lnTo>
                <a:lnTo>
                  <a:pt x="16226921" y="236267"/>
                </a:lnTo>
                <a:lnTo>
                  <a:pt x="16230600" y="282165"/>
                </a:lnTo>
                <a:lnTo>
                  <a:pt x="16230600" y="7947434"/>
                </a:lnTo>
                <a:lnTo>
                  <a:pt x="16226921" y="7993331"/>
                </a:lnTo>
                <a:lnTo>
                  <a:pt x="16216266" y="8036824"/>
                </a:lnTo>
                <a:lnTo>
                  <a:pt x="16199205" y="8077339"/>
                </a:lnTo>
                <a:lnTo>
                  <a:pt x="16176311" y="8114307"/>
                </a:lnTo>
                <a:lnTo>
                  <a:pt x="16148155" y="8147154"/>
                </a:lnTo>
                <a:lnTo>
                  <a:pt x="16115307" y="8175311"/>
                </a:lnTo>
                <a:lnTo>
                  <a:pt x="16078340" y="8198205"/>
                </a:lnTo>
                <a:lnTo>
                  <a:pt x="16037824" y="8215265"/>
                </a:lnTo>
                <a:lnTo>
                  <a:pt x="15994332" y="8225921"/>
                </a:lnTo>
                <a:lnTo>
                  <a:pt x="15948434" y="82295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386123" y="4748178"/>
            <a:ext cx="5576922" cy="4022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47370">
              <a:lnSpc>
                <a:spcPct val="115700"/>
              </a:lnSpc>
              <a:spcBef>
                <a:spcPts val="95"/>
              </a:spcBef>
            </a:pPr>
            <a:r>
              <a:rPr lang="en-US" sz="2000" b="1" u="sng" spc="35" dirty="0">
                <a:latin typeface="Tahoma"/>
                <a:cs typeface="Tahoma"/>
              </a:rPr>
              <a:t>SUBMITTED </a:t>
            </a:r>
            <a:r>
              <a:rPr lang="en-US" sz="2000" b="1" u="sng" spc="-25" dirty="0">
                <a:latin typeface="Tahoma"/>
                <a:cs typeface="Tahoma"/>
              </a:rPr>
              <a:t>BY </a:t>
            </a:r>
          </a:p>
          <a:p>
            <a:pPr marL="12700" marR="547370">
              <a:lnSpc>
                <a:spcPct val="115700"/>
              </a:lnSpc>
              <a:spcBef>
                <a:spcPts val="95"/>
              </a:spcBef>
            </a:pPr>
            <a:endParaRPr lang="en-US" sz="2000" b="1" spc="-25" dirty="0">
              <a:latin typeface="Tahoma"/>
              <a:cs typeface="Tahoma"/>
            </a:endParaRPr>
          </a:p>
          <a:p>
            <a:pPr marL="12700" marR="547370">
              <a:lnSpc>
                <a:spcPct val="115700"/>
              </a:lnSpc>
              <a:spcBef>
                <a:spcPts val="95"/>
              </a:spcBef>
            </a:pPr>
            <a:r>
              <a:rPr lang="en-US" sz="2000" spc="105" dirty="0">
                <a:latin typeface="Tahoma"/>
                <a:cs typeface="Tahoma"/>
              </a:rPr>
              <a:t>Mohammad</a:t>
            </a:r>
            <a:r>
              <a:rPr lang="en-US" sz="2000" spc="-50" dirty="0">
                <a:latin typeface="Tahoma"/>
                <a:cs typeface="Tahoma"/>
              </a:rPr>
              <a:t> </a:t>
            </a:r>
            <a:r>
              <a:rPr lang="en-US" sz="2000" spc="-45" dirty="0">
                <a:latin typeface="Tahoma"/>
                <a:cs typeface="Tahoma"/>
              </a:rPr>
              <a:t>Shah</a:t>
            </a:r>
            <a:r>
              <a:rPr lang="en-US" sz="2000" spc="-50" dirty="0">
                <a:latin typeface="Tahoma"/>
                <a:cs typeface="Tahoma"/>
              </a:rPr>
              <a:t> </a:t>
            </a:r>
            <a:r>
              <a:rPr lang="en-US" sz="2000" spc="60" dirty="0">
                <a:latin typeface="Tahoma"/>
                <a:cs typeface="Tahoma"/>
              </a:rPr>
              <a:t>Alam</a:t>
            </a:r>
          </a:p>
          <a:p>
            <a:pPr marL="12700" marR="547370">
              <a:lnSpc>
                <a:spcPct val="115700"/>
              </a:lnSpc>
              <a:spcBef>
                <a:spcPts val="95"/>
              </a:spcBef>
            </a:pPr>
            <a:r>
              <a:rPr lang="en-US" sz="2000" spc="-575" dirty="0">
                <a:latin typeface="Tahoma"/>
                <a:cs typeface="Tahoma"/>
              </a:rPr>
              <a:t> </a:t>
            </a:r>
            <a:r>
              <a:rPr lang="en-US" sz="2000" spc="10" dirty="0">
                <a:latin typeface="Tahoma"/>
                <a:cs typeface="Tahoma"/>
              </a:rPr>
              <a:t>201015075</a:t>
            </a:r>
          </a:p>
          <a:p>
            <a:pPr marL="12700" marR="547370">
              <a:lnSpc>
                <a:spcPct val="115700"/>
              </a:lnSpc>
              <a:spcBef>
                <a:spcPts val="95"/>
              </a:spcBef>
            </a:pPr>
            <a:endParaRPr lang="en-US" sz="2000" b="1" spc="-25" dirty="0">
              <a:latin typeface="Tahoma"/>
              <a:cs typeface="Tahoma"/>
            </a:endParaRPr>
          </a:p>
          <a:p>
            <a:pPr marL="12700" marR="547370">
              <a:lnSpc>
                <a:spcPct val="115700"/>
              </a:lnSpc>
              <a:spcBef>
                <a:spcPts val="95"/>
              </a:spcBef>
            </a:pPr>
            <a:r>
              <a:rPr lang="en-US" sz="2000" spc="60" dirty="0">
                <a:latin typeface="Tahoma"/>
                <a:cs typeface="Tahoma"/>
              </a:rPr>
              <a:t>Most.</a:t>
            </a:r>
            <a:r>
              <a:rPr lang="en-US" sz="2000" spc="-50" dirty="0">
                <a:latin typeface="Tahoma"/>
                <a:cs typeface="Tahoma"/>
              </a:rPr>
              <a:t> </a:t>
            </a:r>
            <a:r>
              <a:rPr lang="en-US" sz="2000" spc="40" dirty="0" err="1">
                <a:latin typeface="Tahoma"/>
                <a:cs typeface="Tahoma"/>
              </a:rPr>
              <a:t>Akhi</a:t>
            </a:r>
            <a:r>
              <a:rPr lang="en-US" sz="2000" spc="-45" dirty="0">
                <a:latin typeface="Tahoma"/>
                <a:cs typeface="Tahoma"/>
              </a:rPr>
              <a:t> </a:t>
            </a:r>
            <a:r>
              <a:rPr lang="en-US" sz="2000" spc="40" dirty="0">
                <a:latin typeface="Tahoma"/>
                <a:cs typeface="Tahoma"/>
              </a:rPr>
              <a:t>Khatun </a:t>
            </a:r>
          </a:p>
          <a:p>
            <a:pPr marL="12700" marR="547370">
              <a:lnSpc>
                <a:spcPct val="115700"/>
              </a:lnSpc>
              <a:spcBef>
                <a:spcPts val="95"/>
              </a:spcBef>
            </a:pPr>
            <a:r>
              <a:rPr lang="en-US" sz="2000" spc="-580" dirty="0">
                <a:latin typeface="Tahoma"/>
                <a:cs typeface="Tahoma"/>
              </a:rPr>
              <a:t> </a:t>
            </a:r>
            <a:r>
              <a:rPr lang="en-US" sz="2000" spc="-15" dirty="0">
                <a:latin typeface="Tahoma"/>
                <a:cs typeface="Tahoma"/>
              </a:rPr>
              <a:t>201015018</a:t>
            </a:r>
          </a:p>
          <a:p>
            <a:pPr marL="12700" marR="547370">
              <a:lnSpc>
                <a:spcPct val="115700"/>
              </a:lnSpc>
              <a:spcBef>
                <a:spcPts val="95"/>
              </a:spcBef>
            </a:pPr>
            <a:endParaRPr lang="en-US" sz="2000" spc="-15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lang="en-US" sz="2000" b="1" spc="10" dirty="0">
                <a:latin typeface="Tahoma"/>
                <a:cs typeface="Tahoma"/>
              </a:rPr>
              <a:t>Dept.</a:t>
            </a:r>
            <a:r>
              <a:rPr lang="en-US" sz="2000" b="1" spc="-50" dirty="0">
                <a:latin typeface="Tahoma"/>
                <a:cs typeface="Tahoma"/>
              </a:rPr>
              <a:t> </a:t>
            </a:r>
            <a:r>
              <a:rPr lang="en-US" sz="2000" b="1" spc="55" dirty="0">
                <a:latin typeface="Tahoma"/>
                <a:cs typeface="Tahoma"/>
              </a:rPr>
              <a:t>of</a:t>
            </a:r>
            <a:r>
              <a:rPr lang="en-US" sz="2000" b="1" spc="-45" dirty="0">
                <a:latin typeface="Tahoma"/>
                <a:cs typeface="Tahoma"/>
              </a:rPr>
              <a:t> </a:t>
            </a:r>
            <a:r>
              <a:rPr lang="en-US" sz="2000" b="1" spc="-60" dirty="0">
                <a:latin typeface="Tahoma"/>
                <a:cs typeface="Tahoma"/>
              </a:rPr>
              <a:t>CSE</a:t>
            </a:r>
            <a:endParaRPr lang="en-US" sz="2000" b="1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55"/>
              </a:spcBef>
            </a:pPr>
            <a:r>
              <a:rPr lang="en-US" sz="2000" b="1" spc="55" dirty="0">
                <a:latin typeface="Tahoma"/>
                <a:cs typeface="Tahoma"/>
              </a:rPr>
              <a:t>Green</a:t>
            </a:r>
            <a:r>
              <a:rPr lang="en-US" sz="2000" b="1" spc="-35" dirty="0">
                <a:latin typeface="Tahoma"/>
                <a:cs typeface="Tahoma"/>
              </a:rPr>
              <a:t> </a:t>
            </a:r>
            <a:r>
              <a:rPr lang="en-US" sz="2000" b="1" spc="10" dirty="0">
                <a:latin typeface="Tahoma"/>
                <a:cs typeface="Tahoma"/>
              </a:rPr>
              <a:t>University</a:t>
            </a:r>
            <a:r>
              <a:rPr lang="en-US" sz="2000" b="1" spc="-35" dirty="0">
                <a:latin typeface="Tahoma"/>
                <a:cs typeface="Tahoma"/>
              </a:rPr>
              <a:t> </a:t>
            </a:r>
            <a:r>
              <a:rPr lang="en-US" sz="2000" b="1" spc="55" dirty="0">
                <a:latin typeface="Tahoma"/>
                <a:cs typeface="Tahoma"/>
              </a:rPr>
              <a:t>of</a:t>
            </a:r>
            <a:r>
              <a:rPr lang="en-US" sz="2000" b="1" spc="-35" dirty="0">
                <a:latin typeface="Tahoma"/>
                <a:cs typeface="Tahoma"/>
              </a:rPr>
              <a:t> </a:t>
            </a:r>
            <a:r>
              <a:rPr lang="en-US" sz="2000" b="1" dirty="0">
                <a:latin typeface="Tahoma"/>
                <a:cs typeface="Tahoma"/>
              </a:rPr>
              <a:t>Bangladesh</a:t>
            </a:r>
          </a:p>
          <a:p>
            <a:pPr marL="12700" marR="547370">
              <a:lnSpc>
                <a:spcPct val="115700"/>
              </a:lnSpc>
              <a:spcBef>
                <a:spcPts val="95"/>
              </a:spcBef>
            </a:pPr>
            <a:endParaRPr lang="en-US" sz="2000" spc="-15" dirty="0">
              <a:latin typeface="Tahoma"/>
              <a:cs typeface="Tahom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19963" y="1213220"/>
            <a:ext cx="3267074" cy="293968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1125200" y="4748178"/>
            <a:ext cx="4161753" cy="2500043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455"/>
              </a:spcBef>
            </a:pPr>
            <a:r>
              <a:rPr lang="en-US" sz="2000" b="1" u="sng" spc="30" dirty="0">
                <a:latin typeface="Tahoma"/>
                <a:cs typeface="Tahoma"/>
              </a:rPr>
              <a:t>SUBMITTED</a:t>
            </a:r>
            <a:r>
              <a:rPr lang="en-US" sz="2000" b="1" u="sng" spc="-75" dirty="0">
                <a:latin typeface="Tahoma"/>
                <a:cs typeface="Tahoma"/>
              </a:rPr>
              <a:t> </a:t>
            </a:r>
            <a:r>
              <a:rPr lang="en-US" sz="2000" b="1" u="sng" spc="65" dirty="0">
                <a:latin typeface="Tahoma"/>
                <a:cs typeface="Tahoma"/>
              </a:rPr>
              <a:t>TO</a:t>
            </a:r>
          </a:p>
          <a:p>
            <a:pPr marL="12700" marR="271145">
              <a:lnSpc>
                <a:spcPct val="115300"/>
              </a:lnSpc>
              <a:spcBef>
                <a:spcPts val="5"/>
              </a:spcBef>
            </a:pPr>
            <a:endParaRPr lang="en-US" sz="2000" b="1" dirty="0">
              <a:latin typeface="Tahoma"/>
              <a:cs typeface="Tahoma"/>
            </a:endParaRPr>
          </a:p>
          <a:p>
            <a:pPr marL="12700" marR="271145">
              <a:lnSpc>
                <a:spcPct val="115300"/>
              </a:lnSpc>
              <a:spcBef>
                <a:spcPts val="5"/>
              </a:spcBef>
            </a:pPr>
            <a:r>
              <a:rPr sz="2000" spc="110" dirty="0">
                <a:latin typeface="Tahoma"/>
                <a:cs typeface="Tahoma"/>
              </a:rPr>
              <a:t>M</a:t>
            </a:r>
            <a:r>
              <a:rPr lang="en-US" sz="2000" spc="110" dirty="0">
                <a:latin typeface="Tahoma"/>
                <a:cs typeface="Tahoma"/>
              </a:rPr>
              <a:t>d Riyad Hassan</a:t>
            </a:r>
          </a:p>
          <a:p>
            <a:pPr marL="12700" marR="271145">
              <a:lnSpc>
                <a:spcPct val="115300"/>
              </a:lnSpc>
              <a:spcBef>
                <a:spcPts val="5"/>
              </a:spcBef>
            </a:pPr>
            <a:r>
              <a:rPr sz="2000" spc="-595" dirty="0">
                <a:latin typeface="Tahoma"/>
                <a:cs typeface="Tahoma"/>
              </a:rPr>
              <a:t> </a:t>
            </a:r>
            <a:r>
              <a:rPr sz="2000" spc="30" dirty="0">
                <a:latin typeface="Tahoma"/>
                <a:cs typeface="Tahoma"/>
              </a:rPr>
              <a:t>Lecturer</a:t>
            </a:r>
            <a:endParaRPr lang="en-US" sz="2000" spc="30" dirty="0">
              <a:latin typeface="Tahoma"/>
              <a:cs typeface="Tahoma"/>
            </a:endParaRPr>
          </a:p>
          <a:p>
            <a:pPr marL="12700" marR="271145">
              <a:lnSpc>
                <a:spcPct val="115300"/>
              </a:lnSpc>
              <a:spcBef>
                <a:spcPts val="5"/>
              </a:spcBef>
            </a:pPr>
            <a:endParaRPr sz="20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55"/>
              </a:spcBef>
            </a:pPr>
            <a:r>
              <a:rPr sz="2000" b="1" spc="5" dirty="0">
                <a:latin typeface="Tahoma"/>
                <a:cs typeface="Tahoma"/>
              </a:rPr>
              <a:t>Dept.</a:t>
            </a:r>
            <a:r>
              <a:rPr sz="2000" b="1" spc="-55" dirty="0">
                <a:latin typeface="Tahoma"/>
                <a:cs typeface="Tahoma"/>
              </a:rPr>
              <a:t> </a:t>
            </a:r>
            <a:r>
              <a:rPr sz="2000" b="1" spc="55" dirty="0">
                <a:latin typeface="Tahoma"/>
                <a:cs typeface="Tahoma"/>
              </a:rPr>
              <a:t>of</a:t>
            </a:r>
            <a:r>
              <a:rPr sz="2000" b="1" spc="-50" dirty="0">
                <a:latin typeface="Tahoma"/>
                <a:cs typeface="Tahoma"/>
              </a:rPr>
              <a:t> </a:t>
            </a:r>
            <a:r>
              <a:rPr sz="2000" b="1" spc="-70" dirty="0">
                <a:latin typeface="Tahoma"/>
                <a:cs typeface="Tahoma"/>
              </a:rPr>
              <a:t>CSE</a:t>
            </a:r>
            <a:endParaRPr sz="2000" b="1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2000" b="1" spc="50" dirty="0">
                <a:latin typeface="Tahoma"/>
                <a:cs typeface="Tahoma"/>
              </a:rPr>
              <a:t>Green</a:t>
            </a:r>
            <a:r>
              <a:rPr sz="2000" b="1" spc="-40" dirty="0">
                <a:latin typeface="Tahoma"/>
                <a:cs typeface="Tahoma"/>
              </a:rPr>
              <a:t> </a:t>
            </a:r>
            <a:r>
              <a:rPr sz="2000" b="1" spc="10" dirty="0">
                <a:latin typeface="Tahoma"/>
                <a:cs typeface="Tahoma"/>
              </a:rPr>
              <a:t>University</a:t>
            </a:r>
            <a:r>
              <a:rPr sz="2000" b="1" spc="-40" dirty="0">
                <a:latin typeface="Tahoma"/>
                <a:cs typeface="Tahoma"/>
              </a:rPr>
              <a:t> </a:t>
            </a:r>
            <a:r>
              <a:rPr sz="2000" b="1" spc="55" dirty="0">
                <a:latin typeface="Tahoma"/>
                <a:cs typeface="Tahoma"/>
              </a:rPr>
              <a:t>of</a:t>
            </a:r>
            <a:r>
              <a:rPr sz="2000" b="1" spc="-40" dirty="0">
                <a:latin typeface="Tahoma"/>
                <a:cs typeface="Tahoma"/>
              </a:rPr>
              <a:t> </a:t>
            </a:r>
            <a:r>
              <a:rPr sz="2000" b="1" spc="-10" dirty="0">
                <a:latin typeface="Tahoma"/>
                <a:cs typeface="Tahoma"/>
              </a:rPr>
              <a:t>Bangladesh</a:t>
            </a:r>
            <a:endParaRPr sz="2000" b="1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9258300"/>
            <a:chOff x="0" y="0"/>
            <a:chExt cx="18288000" cy="9258300"/>
          </a:xfrm>
        </p:grpSpPr>
        <p:sp>
          <p:nvSpPr>
            <p:cNvPr id="3" name="object 3"/>
            <p:cNvSpPr/>
            <p:nvPr/>
          </p:nvSpPr>
          <p:spPr>
            <a:xfrm>
              <a:off x="1294143" y="3677295"/>
              <a:ext cx="15697200" cy="5314950"/>
            </a:xfrm>
            <a:custGeom>
              <a:avLst/>
              <a:gdLst/>
              <a:ahLst/>
              <a:cxnLst/>
              <a:rect l="l" t="t" r="r" b="b"/>
              <a:pathLst>
                <a:path w="15697200" h="5314950">
                  <a:moveTo>
                    <a:pt x="15526173" y="5314950"/>
                  </a:moveTo>
                  <a:lnTo>
                    <a:pt x="170710" y="5314950"/>
                  </a:lnTo>
                  <a:lnTo>
                    <a:pt x="125217" y="5308869"/>
                  </a:lnTo>
                  <a:lnTo>
                    <a:pt x="84406" y="5291694"/>
                  </a:lnTo>
                  <a:lnTo>
                    <a:pt x="49879" y="5265026"/>
                  </a:lnTo>
                  <a:lnTo>
                    <a:pt x="23235" y="5230469"/>
                  </a:lnTo>
                  <a:lnTo>
                    <a:pt x="6075" y="5189622"/>
                  </a:lnTo>
                  <a:lnTo>
                    <a:pt x="0" y="5144089"/>
                  </a:lnTo>
                  <a:lnTo>
                    <a:pt x="0" y="170860"/>
                  </a:lnTo>
                  <a:lnTo>
                    <a:pt x="6075" y="125327"/>
                  </a:lnTo>
                  <a:lnTo>
                    <a:pt x="23235" y="84481"/>
                  </a:lnTo>
                  <a:lnTo>
                    <a:pt x="49879" y="49923"/>
                  </a:lnTo>
                  <a:lnTo>
                    <a:pt x="84406" y="23256"/>
                  </a:lnTo>
                  <a:lnTo>
                    <a:pt x="125217" y="6080"/>
                  </a:lnTo>
                  <a:lnTo>
                    <a:pt x="170710" y="0"/>
                  </a:lnTo>
                  <a:lnTo>
                    <a:pt x="15526173" y="0"/>
                  </a:lnTo>
                  <a:lnTo>
                    <a:pt x="15571665" y="6080"/>
                  </a:lnTo>
                  <a:lnTo>
                    <a:pt x="15612476" y="23256"/>
                  </a:lnTo>
                  <a:lnTo>
                    <a:pt x="15647003" y="49923"/>
                  </a:lnTo>
                  <a:lnTo>
                    <a:pt x="15673647" y="84481"/>
                  </a:lnTo>
                  <a:lnTo>
                    <a:pt x="15690807" y="125327"/>
                  </a:lnTo>
                  <a:lnTo>
                    <a:pt x="15696883" y="170860"/>
                  </a:lnTo>
                  <a:lnTo>
                    <a:pt x="15696883" y="5144089"/>
                  </a:lnTo>
                  <a:lnTo>
                    <a:pt x="15690807" y="5189622"/>
                  </a:lnTo>
                  <a:lnTo>
                    <a:pt x="15673647" y="5230469"/>
                  </a:lnTo>
                  <a:lnTo>
                    <a:pt x="15647003" y="5265026"/>
                  </a:lnTo>
                  <a:lnTo>
                    <a:pt x="15612476" y="5291694"/>
                  </a:lnTo>
                  <a:lnTo>
                    <a:pt x="15571665" y="5308869"/>
                  </a:lnTo>
                  <a:lnTo>
                    <a:pt x="15526173" y="5314950"/>
                  </a:lnTo>
                  <a:close/>
                </a:path>
              </a:pathLst>
            </a:custGeom>
            <a:solidFill>
              <a:srgbClr val="F1D0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2145665" cy="3201035"/>
            </a:xfrm>
            <a:custGeom>
              <a:avLst/>
              <a:gdLst/>
              <a:ahLst/>
              <a:cxnLst/>
              <a:rect l="l" t="t" r="r" b="b"/>
              <a:pathLst>
                <a:path w="2145665" h="3201035">
                  <a:moveTo>
                    <a:pt x="0" y="0"/>
                  </a:moveTo>
                  <a:lnTo>
                    <a:pt x="1813603" y="0"/>
                  </a:lnTo>
                  <a:lnTo>
                    <a:pt x="1832113" y="35114"/>
                  </a:lnTo>
                  <a:lnTo>
                    <a:pt x="1854241" y="78186"/>
                  </a:lnTo>
                  <a:lnTo>
                    <a:pt x="1875868" y="121470"/>
                  </a:lnTo>
                  <a:lnTo>
                    <a:pt x="1896956" y="164960"/>
                  </a:lnTo>
                  <a:lnTo>
                    <a:pt x="1917465" y="208647"/>
                  </a:lnTo>
                  <a:lnTo>
                    <a:pt x="1937355" y="252524"/>
                  </a:lnTo>
                  <a:lnTo>
                    <a:pt x="1956587" y="296584"/>
                  </a:lnTo>
                  <a:lnTo>
                    <a:pt x="1975122" y="340818"/>
                  </a:lnTo>
                  <a:lnTo>
                    <a:pt x="1992919" y="385219"/>
                  </a:lnTo>
                  <a:lnTo>
                    <a:pt x="2009939" y="429780"/>
                  </a:lnTo>
                  <a:lnTo>
                    <a:pt x="2026143" y="474492"/>
                  </a:lnTo>
                  <a:lnTo>
                    <a:pt x="2041491" y="519348"/>
                  </a:lnTo>
                  <a:lnTo>
                    <a:pt x="2055944" y="564341"/>
                  </a:lnTo>
                  <a:lnTo>
                    <a:pt x="2069462" y="609462"/>
                  </a:lnTo>
                  <a:lnTo>
                    <a:pt x="2082005" y="654704"/>
                  </a:lnTo>
                  <a:lnTo>
                    <a:pt x="2093534" y="700060"/>
                  </a:lnTo>
                  <a:lnTo>
                    <a:pt x="2104010" y="745522"/>
                  </a:lnTo>
                  <a:lnTo>
                    <a:pt x="2113393" y="791081"/>
                  </a:lnTo>
                  <a:lnTo>
                    <a:pt x="2121643" y="836731"/>
                  </a:lnTo>
                  <a:lnTo>
                    <a:pt x="2128721" y="882464"/>
                  </a:lnTo>
                  <a:lnTo>
                    <a:pt x="2134588" y="928272"/>
                  </a:lnTo>
                  <a:lnTo>
                    <a:pt x="2139203" y="974147"/>
                  </a:lnTo>
                  <a:lnTo>
                    <a:pt x="2142527" y="1020083"/>
                  </a:lnTo>
                  <a:lnTo>
                    <a:pt x="2144521" y="1066070"/>
                  </a:lnTo>
                  <a:lnTo>
                    <a:pt x="2145146" y="1112102"/>
                  </a:lnTo>
                  <a:lnTo>
                    <a:pt x="2144360" y="1158171"/>
                  </a:lnTo>
                  <a:lnTo>
                    <a:pt x="2142127" y="1204269"/>
                  </a:lnTo>
                  <a:lnTo>
                    <a:pt x="2138404" y="1250388"/>
                  </a:lnTo>
                  <a:lnTo>
                    <a:pt x="2133154" y="1296521"/>
                  </a:lnTo>
                  <a:lnTo>
                    <a:pt x="2126336" y="1342661"/>
                  </a:lnTo>
                  <a:lnTo>
                    <a:pt x="2117911" y="1388799"/>
                  </a:lnTo>
                  <a:lnTo>
                    <a:pt x="2107840" y="1434928"/>
                  </a:lnTo>
                  <a:lnTo>
                    <a:pt x="2096082" y="1481041"/>
                  </a:lnTo>
                  <a:lnTo>
                    <a:pt x="2082599" y="1527129"/>
                  </a:lnTo>
                  <a:lnTo>
                    <a:pt x="2067350" y="1573185"/>
                  </a:lnTo>
                  <a:lnTo>
                    <a:pt x="2050297" y="1619201"/>
                  </a:lnTo>
                  <a:lnTo>
                    <a:pt x="2031400" y="1665170"/>
                  </a:lnTo>
                  <a:lnTo>
                    <a:pt x="2010619" y="1711084"/>
                  </a:lnTo>
                  <a:lnTo>
                    <a:pt x="1987914" y="1756935"/>
                  </a:lnTo>
                  <a:lnTo>
                    <a:pt x="1963247" y="1802716"/>
                  </a:lnTo>
                  <a:lnTo>
                    <a:pt x="1938314" y="1845778"/>
                  </a:lnTo>
                  <a:lnTo>
                    <a:pt x="1912287" y="1888077"/>
                  </a:lnTo>
                  <a:lnTo>
                    <a:pt x="1885204" y="1929631"/>
                  </a:lnTo>
                  <a:lnTo>
                    <a:pt x="1857106" y="1970455"/>
                  </a:lnTo>
                  <a:lnTo>
                    <a:pt x="1828033" y="2010569"/>
                  </a:lnTo>
                  <a:lnTo>
                    <a:pt x="1798024" y="2049989"/>
                  </a:lnTo>
                  <a:lnTo>
                    <a:pt x="1767120" y="2088732"/>
                  </a:lnTo>
                  <a:lnTo>
                    <a:pt x="1735361" y="2126815"/>
                  </a:lnTo>
                  <a:lnTo>
                    <a:pt x="1702786" y="2164256"/>
                  </a:lnTo>
                  <a:lnTo>
                    <a:pt x="1669436" y="2201072"/>
                  </a:lnTo>
                  <a:lnTo>
                    <a:pt x="1635350" y="2237280"/>
                  </a:lnTo>
                  <a:lnTo>
                    <a:pt x="1600568" y="2272898"/>
                  </a:lnTo>
                  <a:lnTo>
                    <a:pt x="1565131" y="2307943"/>
                  </a:lnTo>
                  <a:lnTo>
                    <a:pt x="1529078" y="2342431"/>
                  </a:lnTo>
                  <a:lnTo>
                    <a:pt x="1492449" y="2376381"/>
                  </a:lnTo>
                  <a:lnTo>
                    <a:pt x="1455284" y="2409810"/>
                  </a:lnTo>
                  <a:lnTo>
                    <a:pt x="1417623" y="2442734"/>
                  </a:lnTo>
                  <a:lnTo>
                    <a:pt x="1379506" y="2475171"/>
                  </a:lnTo>
                  <a:lnTo>
                    <a:pt x="1340973" y="2507138"/>
                  </a:lnTo>
                  <a:lnTo>
                    <a:pt x="1302063" y="2538653"/>
                  </a:lnTo>
                  <a:lnTo>
                    <a:pt x="1262817" y="2569733"/>
                  </a:lnTo>
                  <a:lnTo>
                    <a:pt x="1223275" y="2600395"/>
                  </a:lnTo>
                  <a:lnTo>
                    <a:pt x="1183477" y="2630656"/>
                  </a:lnTo>
                  <a:lnTo>
                    <a:pt x="1143462" y="2660533"/>
                  </a:lnTo>
                  <a:lnTo>
                    <a:pt x="1103270" y="2690045"/>
                  </a:lnTo>
                  <a:lnTo>
                    <a:pt x="1065916" y="2717031"/>
                  </a:lnTo>
                  <a:lnTo>
                    <a:pt x="1027929" y="2743985"/>
                  </a:lnTo>
                  <a:lnTo>
                    <a:pt x="989329" y="2770839"/>
                  </a:lnTo>
                  <a:lnTo>
                    <a:pt x="950137" y="2797523"/>
                  </a:lnTo>
                  <a:lnTo>
                    <a:pt x="910375" y="2823970"/>
                  </a:lnTo>
                  <a:lnTo>
                    <a:pt x="870063" y="2850110"/>
                  </a:lnTo>
                  <a:lnTo>
                    <a:pt x="829222" y="2875877"/>
                  </a:lnTo>
                  <a:lnTo>
                    <a:pt x="787873" y="2901201"/>
                  </a:lnTo>
                  <a:lnTo>
                    <a:pt x="746037" y="2926013"/>
                  </a:lnTo>
                  <a:lnTo>
                    <a:pt x="703734" y="2950247"/>
                  </a:lnTo>
                  <a:lnTo>
                    <a:pt x="660986" y="2973832"/>
                  </a:lnTo>
                  <a:lnTo>
                    <a:pt x="617814" y="2996701"/>
                  </a:lnTo>
                  <a:lnTo>
                    <a:pt x="574238" y="3018785"/>
                  </a:lnTo>
                  <a:lnTo>
                    <a:pt x="530279" y="3040016"/>
                  </a:lnTo>
                  <a:lnTo>
                    <a:pt x="485958" y="3060326"/>
                  </a:lnTo>
                  <a:lnTo>
                    <a:pt x="441296" y="3079646"/>
                  </a:lnTo>
                  <a:lnTo>
                    <a:pt x="396315" y="3097907"/>
                  </a:lnTo>
                  <a:lnTo>
                    <a:pt x="351034" y="3115042"/>
                  </a:lnTo>
                  <a:lnTo>
                    <a:pt x="305474" y="3130981"/>
                  </a:lnTo>
                  <a:lnTo>
                    <a:pt x="259658" y="3145657"/>
                  </a:lnTo>
                  <a:lnTo>
                    <a:pt x="213605" y="3159001"/>
                  </a:lnTo>
                  <a:lnTo>
                    <a:pt x="167336" y="3170945"/>
                  </a:lnTo>
                  <a:lnTo>
                    <a:pt x="120872" y="3181420"/>
                  </a:lnTo>
                  <a:lnTo>
                    <a:pt x="74235" y="3190358"/>
                  </a:lnTo>
                  <a:lnTo>
                    <a:pt x="27444" y="3197690"/>
                  </a:lnTo>
                  <a:lnTo>
                    <a:pt x="0" y="3201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7AF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18288000" cy="3175000"/>
            </a:xfrm>
            <a:custGeom>
              <a:avLst/>
              <a:gdLst/>
              <a:ahLst/>
              <a:cxnLst/>
              <a:rect l="l" t="t" r="r" b="b"/>
              <a:pathLst>
                <a:path w="18288000" h="3175000">
                  <a:moveTo>
                    <a:pt x="3276269" y="219024"/>
                  </a:moveTo>
                  <a:lnTo>
                    <a:pt x="3275888" y="168351"/>
                  </a:lnTo>
                  <a:lnTo>
                    <a:pt x="3273869" y="117729"/>
                  </a:lnTo>
                  <a:lnTo>
                    <a:pt x="3270250" y="67233"/>
                  </a:lnTo>
                  <a:lnTo>
                    <a:pt x="3265081" y="16878"/>
                  </a:lnTo>
                  <a:lnTo>
                    <a:pt x="3262846" y="0"/>
                  </a:lnTo>
                  <a:lnTo>
                    <a:pt x="3237141" y="0"/>
                  </a:lnTo>
                  <a:lnTo>
                    <a:pt x="3239592" y="19659"/>
                  </a:lnTo>
                  <a:lnTo>
                    <a:pt x="3244278" y="69265"/>
                  </a:lnTo>
                  <a:lnTo>
                    <a:pt x="3247440" y="119011"/>
                  </a:lnTo>
                  <a:lnTo>
                    <a:pt x="3249015" y="168884"/>
                  </a:lnTo>
                  <a:lnTo>
                    <a:pt x="3249295" y="218732"/>
                  </a:lnTo>
                  <a:lnTo>
                    <a:pt x="3247644" y="268490"/>
                  </a:lnTo>
                  <a:lnTo>
                    <a:pt x="3244100" y="318096"/>
                  </a:lnTo>
                  <a:lnTo>
                    <a:pt x="3238690" y="367499"/>
                  </a:lnTo>
                  <a:lnTo>
                    <a:pt x="3231451" y="416636"/>
                  </a:lnTo>
                  <a:lnTo>
                    <a:pt x="3222396" y="465455"/>
                  </a:lnTo>
                  <a:lnTo>
                    <a:pt x="3211550" y="513892"/>
                  </a:lnTo>
                  <a:lnTo>
                    <a:pt x="3198965" y="561898"/>
                  </a:lnTo>
                  <a:lnTo>
                    <a:pt x="3184664" y="609320"/>
                  </a:lnTo>
                  <a:lnTo>
                    <a:pt x="3168624" y="656374"/>
                  </a:lnTo>
                  <a:lnTo>
                    <a:pt x="3150933" y="702729"/>
                  </a:lnTo>
                  <a:lnTo>
                    <a:pt x="3131616" y="748411"/>
                  </a:lnTo>
                  <a:lnTo>
                    <a:pt x="3110674" y="793381"/>
                  </a:lnTo>
                  <a:lnTo>
                    <a:pt x="3088144" y="837565"/>
                  </a:lnTo>
                  <a:lnTo>
                    <a:pt x="3064065" y="880922"/>
                  </a:lnTo>
                  <a:lnTo>
                    <a:pt x="3038525" y="923264"/>
                  </a:lnTo>
                  <a:lnTo>
                    <a:pt x="3011957" y="965479"/>
                  </a:lnTo>
                  <a:lnTo>
                    <a:pt x="2984347" y="1006792"/>
                  </a:lnTo>
                  <a:lnTo>
                    <a:pt x="2955671" y="1047330"/>
                  </a:lnTo>
                  <a:lnTo>
                    <a:pt x="2926003" y="1087120"/>
                  </a:lnTo>
                  <a:lnTo>
                    <a:pt x="2895371" y="1126172"/>
                  </a:lnTo>
                  <a:lnTo>
                    <a:pt x="2863837" y="1164513"/>
                  </a:lnTo>
                  <a:lnTo>
                    <a:pt x="2831465" y="1202169"/>
                  </a:lnTo>
                  <a:lnTo>
                    <a:pt x="2798280" y="1239164"/>
                  </a:lnTo>
                  <a:lnTo>
                    <a:pt x="2764358" y="1275511"/>
                  </a:lnTo>
                  <a:lnTo>
                    <a:pt x="2729738" y="1311236"/>
                  </a:lnTo>
                  <a:lnTo>
                    <a:pt x="2694470" y="1346365"/>
                  </a:lnTo>
                  <a:lnTo>
                    <a:pt x="2658681" y="1380858"/>
                  </a:lnTo>
                  <a:lnTo>
                    <a:pt x="2622232" y="1414907"/>
                  </a:lnTo>
                  <a:lnTo>
                    <a:pt x="2585351" y="1448371"/>
                  </a:lnTo>
                  <a:lnTo>
                    <a:pt x="2548026" y="1481315"/>
                  </a:lnTo>
                  <a:lnTo>
                    <a:pt x="2510320" y="1513776"/>
                  </a:lnTo>
                  <a:lnTo>
                    <a:pt x="2471978" y="1545615"/>
                  </a:lnTo>
                  <a:lnTo>
                    <a:pt x="2433243" y="1577022"/>
                  </a:lnTo>
                  <a:lnTo>
                    <a:pt x="2394166" y="1608023"/>
                  </a:lnTo>
                  <a:lnTo>
                    <a:pt x="2354745" y="1638617"/>
                  </a:lnTo>
                  <a:lnTo>
                    <a:pt x="2315006" y="1668830"/>
                  </a:lnTo>
                  <a:lnTo>
                    <a:pt x="2274963" y="1698675"/>
                  </a:lnTo>
                  <a:lnTo>
                    <a:pt x="2234654" y="1728190"/>
                  </a:lnTo>
                  <a:lnTo>
                    <a:pt x="2194077" y="1757362"/>
                  </a:lnTo>
                  <a:lnTo>
                    <a:pt x="2153323" y="1786204"/>
                  </a:lnTo>
                  <a:lnTo>
                    <a:pt x="2112353" y="1814703"/>
                  </a:lnTo>
                  <a:lnTo>
                    <a:pt x="2071154" y="1842795"/>
                  </a:lnTo>
                  <a:lnTo>
                    <a:pt x="2029675" y="1870443"/>
                  </a:lnTo>
                  <a:lnTo>
                    <a:pt x="1987918" y="1897570"/>
                  </a:lnTo>
                  <a:lnTo>
                    <a:pt x="1945843" y="1924138"/>
                  </a:lnTo>
                  <a:lnTo>
                    <a:pt x="1903425" y="1950097"/>
                  </a:lnTo>
                  <a:lnTo>
                    <a:pt x="1860626" y="1975370"/>
                  </a:lnTo>
                  <a:lnTo>
                    <a:pt x="1817598" y="1999919"/>
                  </a:lnTo>
                  <a:lnTo>
                    <a:pt x="1774151" y="2023821"/>
                  </a:lnTo>
                  <a:lnTo>
                    <a:pt x="1730286" y="2046986"/>
                  </a:lnTo>
                  <a:lnTo>
                    <a:pt x="1686026" y="2069363"/>
                  </a:lnTo>
                  <a:lnTo>
                    <a:pt x="1641386" y="2090864"/>
                  </a:lnTo>
                  <a:lnTo>
                    <a:pt x="1596351" y="2111425"/>
                  </a:lnTo>
                  <a:lnTo>
                    <a:pt x="1550949" y="2130958"/>
                  </a:lnTo>
                  <a:lnTo>
                    <a:pt x="1505191" y="2149398"/>
                  </a:lnTo>
                  <a:lnTo>
                    <a:pt x="1459064" y="2166658"/>
                  </a:lnTo>
                  <a:lnTo>
                    <a:pt x="1412595" y="2182685"/>
                  </a:lnTo>
                  <a:lnTo>
                    <a:pt x="1365796" y="2197392"/>
                  </a:lnTo>
                  <a:lnTo>
                    <a:pt x="1318653" y="2210701"/>
                  </a:lnTo>
                  <a:lnTo>
                    <a:pt x="1271193" y="2222550"/>
                  </a:lnTo>
                  <a:lnTo>
                    <a:pt x="1223429" y="2232863"/>
                  </a:lnTo>
                  <a:lnTo>
                    <a:pt x="1175346" y="2241550"/>
                  </a:lnTo>
                  <a:lnTo>
                    <a:pt x="1126985" y="2248560"/>
                  </a:lnTo>
                  <a:lnTo>
                    <a:pt x="1078585" y="2253602"/>
                  </a:lnTo>
                  <a:lnTo>
                    <a:pt x="1030097" y="2256752"/>
                  </a:lnTo>
                  <a:lnTo>
                    <a:pt x="981583" y="2257945"/>
                  </a:lnTo>
                  <a:lnTo>
                    <a:pt x="933132" y="2257133"/>
                  </a:lnTo>
                  <a:lnTo>
                    <a:pt x="884821" y="2254237"/>
                  </a:lnTo>
                  <a:lnTo>
                    <a:pt x="836726" y="2249208"/>
                  </a:lnTo>
                  <a:lnTo>
                    <a:pt x="788936" y="2241981"/>
                  </a:lnTo>
                  <a:lnTo>
                    <a:pt x="741527" y="2232507"/>
                  </a:lnTo>
                  <a:lnTo>
                    <a:pt x="694728" y="2220366"/>
                  </a:lnTo>
                  <a:lnTo>
                    <a:pt x="648677" y="2206091"/>
                  </a:lnTo>
                  <a:lnTo>
                    <a:pt x="603465" y="2189645"/>
                  </a:lnTo>
                  <a:lnTo>
                    <a:pt x="559193" y="2171001"/>
                  </a:lnTo>
                  <a:lnTo>
                    <a:pt x="515962" y="2150135"/>
                  </a:lnTo>
                  <a:lnTo>
                    <a:pt x="473837" y="2126996"/>
                  </a:lnTo>
                  <a:lnTo>
                    <a:pt x="432930" y="2101570"/>
                  </a:lnTo>
                  <a:lnTo>
                    <a:pt x="393344" y="2073808"/>
                  </a:lnTo>
                  <a:lnTo>
                    <a:pt x="354761" y="2044674"/>
                  </a:lnTo>
                  <a:lnTo>
                    <a:pt x="317411" y="2013800"/>
                  </a:lnTo>
                  <a:lnTo>
                    <a:pt x="281393" y="1981212"/>
                  </a:lnTo>
                  <a:lnTo>
                    <a:pt x="246837" y="1946935"/>
                  </a:lnTo>
                  <a:lnTo>
                    <a:pt x="213360" y="1911464"/>
                  </a:lnTo>
                  <a:lnTo>
                    <a:pt x="181013" y="1874850"/>
                  </a:lnTo>
                  <a:lnTo>
                    <a:pt x="149898" y="1837067"/>
                  </a:lnTo>
                  <a:lnTo>
                    <a:pt x="120142" y="1798066"/>
                  </a:lnTo>
                  <a:lnTo>
                    <a:pt x="91351" y="1758276"/>
                  </a:lnTo>
                  <a:lnTo>
                    <a:pt x="63550" y="1717687"/>
                  </a:lnTo>
                  <a:lnTo>
                    <a:pt x="36830" y="1676311"/>
                  </a:lnTo>
                  <a:lnTo>
                    <a:pt x="11264" y="1634109"/>
                  </a:lnTo>
                  <a:lnTo>
                    <a:pt x="0" y="1614817"/>
                  </a:lnTo>
                  <a:lnTo>
                    <a:pt x="0" y="1762150"/>
                  </a:lnTo>
                  <a:lnTo>
                    <a:pt x="27317" y="1802828"/>
                  </a:lnTo>
                  <a:lnTo>
                    <a:pt x="57111" y="1844649"/>
                  </a:lnTo>
                  <a:lnTo>
                    <a:pt x="87985" y="1885797"/>
                  </a:lnTo>
                  <a:lnTo>
                    <a:pt x="120408" y="1925840"/>
                  </a:lnTo>
                  <a:lnTo>
                    <a:pt x="154279" y="1964791"/>
                  </a:lnTo>
                  <a:lnTo>
                    <a:pt x="189458" y="2002663"/>
                  </a:lnTo>
                  <a:lnTo>
                    <a:pt x="225958" y="2039416"/>
                  </a:lnTo>
                  <a:lnTo>
                    <a:pt x="264160" y="2074557"/>
                  </a:lnTo>
                  <a:lnTo>
                    <a:pt x="303987" y="2108009"/>
                  </a:lnTo>
                  <a:lnTo>
                    <a:pt x="345325" y="2139734"/>
                  </a:lnTo>
                  <a:lnTo>
                    <a:pt x="387934" y="2169884"/>
                  </a:lnTo>
                  <a:lnTo>
                    <a:pt x="432282" y="2197544"/>
                  </a:lnTo>
                  <a:lnTo>
                    <a:pt x="478180" y="2222741"/>
                  </a:lnTo>
                  <a:lnTo>
                    <a:pt x="525399" y="2245461"/>
                  </a:lnTo>
                  <a:lnTo>
                    <a:pt x="573747" y="2265743"/>
                  </a:lnTo>
                  <a:lnTo>
                    <a:pt x="623011" y="2283587"/>
                  </a:lnTo>
                  <a:lnTo>
                    <a:pt x="672973" y="2299004"/>
                  </a:lnTo>
                  <a:lnTo>
                    <a:pt x="723442" y="2312009"/>
                  </a:lnTo>
                  <a:lnTo>
                    <a:pt x="774649" y="2322233"/>
                  </a:lnTo>
                  <a:lnTo>
                    <a:pt x="826223" y="2329992"/>
                  </a:lnTo>
                  <a:lnTo>
                    <a:pt x="878052" y="2335339"/>
                  </a:lnTo>
                  <a:lnTo>
                    <a:pt x="930033" y="2338311"/>
                  </a:lnTo>
                  <a:lnTo>
                    <a:pt x="982027" y="2338971"/>
                  </a:lnTo>
                  <a:lnTo>
                    <a:pt x="1033957" y="2337371"/>
                  </a:lnTo>
                  <a:lnTo>
                    <a:pt x="1085672" y="2333574"/>
                  </a:lnTo>
                  <a:lnTo>
                    <a:pt x="1137094" y="2327618"/>
                  </a:lnTo>
                  <a:lnTo>
                    <a:pt x="1188212" y="2319782"/>
                  </a:lnTo>
                  <a:lnTo>
                    <a:pt x="1238923" y="2310142"/>
                  </a:lnTo>
                  <a:lnTo>
                    <a:pt x="1289177" y="2298789"/>
                  </a:lnTo>
                  <a:lnTo>
                    <a:pt x="1338973" y="2285822"/>
                  </a:lnTo>
                  <a:lnTo>
                    <a:pt x="1388275" y="2271344"/>
                  </a:lnTo>
                  <a:lnTo>
                    <a:pt x="1437081" y="2255443"/>
                  </a:lnTo>
                  <a:lnTo>
                    <a:pt x="1485366" y="2238235"/>
                  </a:lnTo>
                  <a:lnTo>
                    <a:pt x="1533105" y="2219820"/>
                  </a:lnTo>
                  <a:lnTo>
                    <a:pt x="1580349" y="2200262"/>
                  </a:lnTo>
                  <a:lnTo>
                    <a:pt x="1627085" y="2179650"/>
                  </a:lnTo>
                  <a:lnTo>
                    <a:pt x="1673301" y="2158047"/>
                  </a:lnTo>
                  <a:lnTo>
                    <a:pt x="1719021" y="2135530"/>
                  </a:lnTo>
                  <a:lnTo>
                    <a:pt x="1764258" y="2112137"/>
                  </a:lnTo>
                  <a:lnTo>
                    <a:pt x="1809026" y="2087930"/>
                  </a:lnTo>
                  <a:lnTo>
                    <a:pt x="1853336" y="2062988"/>
                  </a:lnTo>
                  <a:lnTo>
                    <a:pt x="1897189" y="2037359"/>
                  </a:lnTo>
                  <a:lnTo>
                    <a:pt x="1940623" y="2011070"/>
                  </a:lnTo>
                  <a:lnTo>
                    <a:pt x="1983638" y="1984184"/>
                  </a:lnTo>
                  <a:lnTo>
                    <a:pt x="2026272" y="1956739"/>
                  </a:lnTo>
                  <a:lnTo>
                    <a:pt x="2068499" y="1928749"/>
                  </a:lnTo>
                  <a:lnTo>
                    <a:pt x="2110359" y="1900250"/>
                  </a:lnTo>
                  <a:lnTo>
                    <a:pt x="2151837" y="1871268"/>
                  </a:lnTo>
                  <a:lnTo>
                    <a:pt x="2192959" y="1841830"/>
                  </a:lnTo>
                  <a:lnTo>
                    <a:pt x="2233726" y="1811959"/>
                  </a:lnTo>
                  <a:lnTo>
                    <a:pt x="2274227" y="1781784"/>
                  </a:lnTo>
                  <a:lnTo>
                    <a:pt x="2314486" y="1751266"/>
                  </a:lnTo>
                  <a:lnTo>
                    <a:pt x="2354478" y="1720380"/>
                  </a:lnTo>
                  <a:lnTo>
                    <a:pt x="2394204" y="1689112"/>
                  </a:lnTo>
                  <a:lnTo>
                    <a:pt x="2433624" y="1657438"/>
                  </a:lnTo>
                  <a:lnTo>
                    <a:pt x="2472728" y="1625333"/>
                  </a:lnTo>
                  <a:lnTo>
                    <a:pt x="2511475" y="1592795"/>
                  </a:lnTo>
                  <a:lnTo>
                    <a:pt x="2549880" y="1559801"/>
                  </a:lnTo>
                  <a:lnTo>
                    <a:pt x="2587752" y="1526273"/>
                  </a:lnTo>
                  <a:lnTo>
                    <a:pt x="2625166" y="1492135"/>
                  </a:lnTo>
                  <a:lnTo>
                    <a:pt x="2662072" y="1457375"/>
                  </a:lnTo>
                  <a:lnTo>
                    <a:pt x="2698432" y="1421993"/>
                  </a:lnTo>
                  <a:lnTo>
                    <a:pt x="2734183" y="1385963"/>
                  </a:lnTo>
                  <a:lnTo>
                    <a:pt x="2769285" y="1349298"/>
                  </a:lnTo>
                  <a:lnTo>
                    <a:pt x="2803690" y="1311960"/>
                  </a:lnTo>
                  <a:lnTo>
                    <a:pt x="2837357" y="1273975"/>
                  </a:lnTo>
                  <a:lnTo>
                    <a:pt x="2870238" y="1235303"/>
                  </a:lnTo>
                  <a:lnTo>
                    <a:pt x="2902280" y="1195933"/>
                  </a:lnTo>
                  <a:lnTo>
                    <a:pt x="2933446" y="1155877"/>
                  </a:lnTo>
                  <a:lnTo>
                    <a:pt x="2956179" y="1125245"/>
                  </a:lnTo>
                  <a:lnTo>
                    <a:pt x="2963684" y="1115123"/>
                  </a:lnTo>
                  <a:lnTo>
                    <a:pt x="2992945" y="1073645"/>
                  </a:lnTo>
                  <a:lnTo>
                    <a:pt x="3021190" y="1031443"/>
                  </a:lnTo>
                  <a:lnTo>
                    <a:pt x="3048368" y="988504"/>
                  </a:lnTo>
                  <a:lnTo>
                    <a:pt x="3074441" y="944829"/>
                  </a:lnTo>
                  <a:lnTo>
                    <a:pt x="3099625" y="900709"/>
                  </a:lnTo>
                  <a:lnTo>
                    <a:pt x="3123031" y="855535"/>
                  </a:lnTo>
                  <a:lnTo>
                    <a:pt x="3145015" y="809612"/>
                  </a:lnTo>
                  <a:lnTo>
                    <a:pt x="3165919" y="763244"/>
                  </a:lnTo>
                  <a:lnTo>
                    <a:pt x="3184423" y="715835"/>
                  </a:lnTo>
                  <a:lnTo>
                    <a:pt x="3201619" y="667956"/>
                  </a:lnTo>
                  <a:lnTo>
                    <a:pt x="3217176" y="619544"/>
                  </a:lnTo>
                  <a:lnTo>
                    <a:pt x="3230778" y="570547"/>
                  </a:lnTo>
                  <a:lnTo>
                    <a:pt x="3242462" y="521093"/>
                  </a:lnTo>
                  <a:lnTo>
                    <a:pt x="3252406" y="471284"/>
                  </a:lnTo>
                  <a:lnTo>
                    <a:pt x="3260623" y="421182"/>
                  </a:lnTo>
                  <a:lnTo>
                    <a:pt x="3267113" y="370840"/>
                  </a:lnTo>
                  <a:lnTo>
                    <a:pt x="3271875" y="320332"/>
                  </a:lnTo>
                  <a:lnTo>
                    <a:pt x="3274923" y="269709"/>
                  </a:lnTo>
                  <a:lnTo>
                    <a:pt x="3276269" y="219024"/>
                  </a:lnTo>
                  <a:close/>
                </a:path>
                <a:path w="18288000" h="3175000">
                  <a:moveTo>
                    <a:pt x="18288000" y="0"/>
                  </a:moveTo>
                  <a:lnTo>
                    <a:pt x="14687296" y="0"/>
                  </a:lnTo>
                  <a:lnTo>
                    <a:pt x="14681391" y="27838"/>
                  </a:lnTo>
                  <a:lnTo>
                    <a:pt x="14674863" y="66141"/>
                  </a:lnTo>
                  <a:lnTo>
                    <a:pt x="14669999" y="104025"/>
                  </a:lnTo>
                  <a:lnTo>
                    <a:pt x="14665135" y="178562"/>
                  </a:lnTo>
                  <a:lnTo>
                    <a:pt x="14665058" y="215214"/>
                  </a:lnTo>
                  <a:lnTo>
                    <a:pt x="14666532" y="251460"/>
                  </a:lnTo>
                  <a:lnTo>
                    <a:pt x="14673961" y="322745"/>
                  </a:lnTo>
                  <a:lnTo>
                    <a:pt x="14687156" y="392417"/>
                  </a:lnTo>
                  <a:lnTo>
                    <a:pt x="14705851" y="460502"/>
                  </a:lnTo>
                  <a:lnTo>
                    <a:pt x="14729828" y="526999"/>
                  </a:lnTo>
                  <a:lnTo>
                    <a:pt x="14758797" y="591947"/>
                  </a:lnTo>
                  <a:lnTo>
                    <a:pt x="14792528" y="655345"/>
                  </a:lnTo>
                  <a:lnTo>
                    <a:pt x="14830768" y="717219"/>
                  </a:lnTo>
                  <a:lnTo>
                    <a:pt x="14873250" y="777570"/>
                  </a:lnTo>
                  <a:lnTo>
                    <a:pt x="14919732" y="836422"/>
                  </a:lnTo>
                  <a:lnTo>
                    <a:pt x="14969960" y="893800"/>
                  </a:lnTo>
                  <a:lnTo>
                    <a:pt x="14996389" y="921931"/>
                  </a:lnTo>
                  <a:lnTo>
                    <a:pt x="15023668" y="949693"/>
                  </a:lnTo>
                  <a:lnTo>
                    <a:pt x="15051761" y="977099"/>
                  </a:lnTo>
                  <a:lnTo>
                    <a:pt x="15080628" y="1004150"/>
                  </a:lnTo>
                  <a:lnTo>
                    <a:pt x="15110244" y="1030833"/>
                  </a:lnTo>
                  <a:lnTo>
                    <a:pt x="15140572" y="1057160"/>
                  </a:lnTo>
                  <a:lnTo>
                    <a:pt x="15171585" y="1083132"/>
                  </a:lnTo>
                  <a:lnTo>
                    <a:pt x="15203246" y="1108748"/>
                  </a:lnTo>
                  <a:lnTo>
                    <a:pt x="15235530" y="1134021"/>
                  </a:lnTo>
                  <a:lnTo>
                    <a:pt x="15268397" y="1158938"/>
                  </a:lnTo>
                  <a:lnTo>
                    <a:pt x="15301824" y="1183513"/>
                  </a:lnTo>
                  <a:lnTo>
                    <a:pt x="15335771" y="1207731"/>
                  </a:lnTo>
                  <a:lnTo>
                    <a:pt x="15370213" y="1231607"/>
                  </a:lnTo>
                  <a:lnTo>
                    <a:pt x="15405126" y="1255153"/>
                  </a:lnTo>
                  <a:lnTo>
                    <a:pt x="15440470" y="1278343"/>
                  </a:lnTo>
                  <a:lnTo>
                    <a:pt x="15476195" y="1301203"/>
                  </a:lnTo>
                  <a:lnTo>
                    <a:pt x="15512301" y="1323721"/>
                  </a:lnTo>
                  <a:lnTo>
                    <a:pt x="15548737" y="1345920"/>
                  </a:lnTo>
                  <a:lnTo>
                    <a:pt x="15585478" y="1367764"/>
                  </a:lnTo>
                  <a:lnTo>
                    <a:pt x="15622499" y="1389291"/>
                  </a:lnTo>
                  <a:lnTo>
                    <a:pt x="15659761" y="1410487"/>
                  </a:lnTo>
                  <a:lnTo>
                    <a:pt x="15697213" y="1431366"/>
                  </a:lnTo>
                  <a:lnTo>
                    <a:pt x="15734856" y="1451902"/>
                  </a:lnTo>
                  <a:lnTo>
                    <a:pt x="15772651" y="1472133"/>
                  </a:lnTo>
                  <a:lnTo>
                    <a:pt x="15810548" y="1492034"/>
                  </a:lnTo>
                  <a:lnTo>
                    <a:pt x="15886570" y="1530883"/>
                  </a:lnTo>
                  <a:lnTo>
                    <a:pt x="15962668" y="1568462"/>
                  </a:lnTo>
                  <a:lnTo>
                    <a:pt x="16038589" y="1604810"/>
                  </a:lnTo>
                  <a:lnTo>
                    <a:pt x="16114078" y="1639925"/>
                  </a:lnTo>
                  <a:lnTo>
                    <a:pt x="16225965" y="1690319"/>
                  </a:lnTo>
                  <a:lnTo>
                    <a:pt x="16335451" y="1738033"/>
                  </a:lnTo>
                  <a:lnTo>
                    <a:pt x="16543871" y="1825625"/>
                  </a:lnTo>
                  <a:lnTo>
                    <a:pt x="16761536" y="1915083"/>
                  </a:lnTo>
                  <a:lnTo>
                    <a:pt x="16796474" y="1930196"/>
                  </a:lnTo>
                  <a:lnTo>
                    <a:pt x="16831590" y="1946706"/>
                  </a:lnTo>
                  <a:lnTo>
                    <a:pt x="16866870" y="1964575"/>
                  </a:lnTo>
                  <a:lnTo>
                    <a:pt x="16902329" y="1983740"/>
                  </a:lnTo>
                  <a:lnTo>
                    <a:pt x="16937952" y="2004174"/>
                  </a:lnTo>
                  <a:lnTo>
                    <a:pt x="16973715" y="2025815"/>
                  </a:lnTo>
                  <a:lnTo>
                    <a:pt x="17009644" y="2048624"/>
                  </a:lnTo>
                  <a:lnTo>
                    <a:pt x="17045712" y="2072551"/>
                  </a:lnTo>
                  <a:lnTo>
                    <a:pt x="17081919" y="2097532"/>
                  </a:lnTo>
                  <a:lnTo>
                    <a:pt x="17118267" y="2123529"/>
                  </a:lnTo>
                  <a:lnTo>
                    <a:pt x="17154729" y="2150503"/>
                  </a:lnTo>
                  <a:lnTo>
                    <a:pt x="17191330" y="2178393"/>
                  </a:lnTo>
                  <a:lnTo>
                    <a:pt x="17228046" y="2207158"/>
                  </a:lnTo>
                  <a:lnTo>
                    <a:pt x="17264876" y="2236749"/>
                  </a:lnTo>
                  <a:lnTo>
                    <a:pt x="17301807" y="2267115"/>
                  </a:lnTo>
                  <a:lnTo>
                    <a:pt x="17338853" y="2298204"/>
                  </a:lnTo>
                  <a:lnTo>
                    <a:pt x="17413224" y="2362377"/>
                  </a:lnTo>
                  <a:lnTo>
                    <a:pt x="17487938" y="2428875"/>
                  </a:lnTo>
                  <a:lnTo>
                    <a:pt x="17638256" y="2567305"/>
                  </a:lnTo>
                  <a:lnTo>
                    <a:pt x="18093195" y="2998266"/>
                  </a:lnTo>
                  <a:lnTo>
                    <a:pt x="18207114" y="3102775"/>
                  </a:lnTo>
                  <a:lnTo>
                    <a:pt x="18282946" y="3170377"/>
                  </a:lnTo>
                  <a:lnTo>
                    <a:pt x="18288000" y="3174771"/>
                  </a:lnTo>
                  <a:lnTo>
                    <a:pt x="18288000" y="0"/>
                  </a:lnTo>
                  <a:close/>
                </a:path>
              </a:pathLst>
            </a:custGeom>
            <a:solidFill>
              <a:srgbClr val="A558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6348726" y="1666938"/>
            <a:ext cx="5591175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spc="125" dirty="0">
                <a:latin typeface="Tahoma"/>
                <a:cs typeface="Tahoma"/>
              </a:rPr>
              <a:t>Project</a:t>
            </a:r>
            <a:r>
              <a:rPr sz="8000" spc="-185" dirty="0">
                <a:latin typeface="Tahoma"/>
                <a:cs typeface="Tahoma"/>
              </a:rPr>
              <a:t> </a:t>
            </a:r>
            <a:r>
              <a:rPr sz="8000" spc="160" dirty="0">
                <a:latin typeface="Tahoma"/>
                <a:cs typeface="Tahoma"/>
              </a:rPr>
              <a:t>Title</a:t>
            </a:r>
            <a:endParaRPr sz="8000" dirty="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496716" y="5431295"/>
            <a:ext cx="9295130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5200" spc="140" dirty="0">
                <a:latin typeface="Tahoma"/>
                <a:cs typeface="Tahoma"/>
              </a:rPr>
              <a:t>Contact</a:t>
            </a:r>
            <a:r>
              <a:rPr sz="5200" spc="-80" dirty="0">
                <a:latin typeface="Tahoma"/>
                <a:cs typeface="Tahoma"/>
              </a:rPr>
              <a:t> </a:t>
            </a:r>
            <a:r>
              <a:rPr sz="5200" spc="204" dirty="0">
                <a:latin typeface="Tahoma"/>
                <a:cs typeface="Tahoma"/>
              </a:rPr>
              <a:t>Management</a:t>
            </a:r>
            <a:r>
              <a:rPr sz="5200" spc="-80" dirty="0">
                <a:latin typeface="Tahoma"/>
                <a:cs typeface="Tahoma"/>
              </a:rPr>
              <a:t> System</a:t>
            </a:r>
            <a:endParaRPr sz="52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95400" y="3695700"/>
            <a:ext cx="15697200" cy="4648200"/>
          </a:xfrm>
          <a:custGeom>
            <a:avLst/>
            <a:gdLst/>
            <a:ahLst/>
            <a:cxnLst/>
            <a:rect l="l" t="t" r="r" b="b"/>
            <a:pathLst>
              <a:path w="15697200" h="5314950">
                <a:moveTo>
                  <a:pt x="15526173" y="5314950"/>
                </a:moveTo>
                <a:lnTo>
                  <a:pt x="170710" y="5314950"/>
                </a:lnTo>
                <a:lnTo>
                  <a:pt x="125217" y="5308869"/>
                </a:lnTo>
                <a:lnTo>
                  <a:pt x="84406" y="5291694"/>
                </a:lnTo>
                <a:lnTo>
                  <a:pt x="49879" y="5265026"/>
                </a:lnTo>
                <a:lnTo>
                  <a:pt x="23235" y="5230469"/>
                </a:lnTo>
                <a:lnTo>
                  <a:pt x="6075" y="5189622"/>
                </a:lnTo>
                <a:lnTo>
                  <a:pt x="0" y="5144089"/>
                </a:lnTo>
                <a:lnTo>
                  <a:pt x="0" y="170860"/>
                </a:lnTo>
                <a:lnTo>
                  <a:pt x="6075" y="125327"/>
                </a:lnTo>
                <a:lnTo>
                  <a:pt x="23235" y="84481"/>
                </a:lnTo>
                <a:lnTo>
                  <a:pt x="49879" y="49923"/>
                </a:lnTo>
                <a:lnTo>
                  <a:pt x="84406" y="23256"/>
                </a:lnTo>
                <a:lnTo>
                  <a:pt x="125217" y="6080"/>
                </a:lnTo>
                <a:lnTo>
                  <a:pt x="170710" y="0"/>
                </a:lnTo>
                <a:lnTo>
                  <a:pt x="15526173" y="0"/>
                </a:lnTo>
                <a:lnTo>
                  <a:pt x="15571665" y="6080"/>
                </a:lnTo>
                <a:lnTo>
                  <a:pt x="15612476" y="23256"/>
                </a:lnTo>
                <a:lnTo>
                  <a:pt x="15647003" y="49923"/>
                </a:lnTo>
                <a:lnTo>
                  <a:pt x="15673647" y="84481"/>
                </a:lnTo>
                <a:lnTo>
                  <a:pt x="15690807" y="125327"/>
                </a:lnTo>
                <a:lnTo>
                  <a:pt x="15696883" y="170860"/>
                </a:lnTo>
                <a:lnTo>
                  <a:pt x="15696883" y="5144089"/>
                </a:lnTo>
                <a:lnTo>
                  <a:pt x="15690807" y="5189622"/>
                </a:lnTo>
                <a:lnTo>
                  <a:pt x="15673647" y="5230469"/>
                </a:lnTo>
                <a:lnTo>
                  <a:pt x="15647003" y="5265026"/>
                </a:lnTo>
                <a:lnTo>
                  <a:pt x="15612476" y="5291694"/>
                </a:lnTo>
                <a:lnTo>
                  <a:pt x="15571665" y="5308869"/>
                </a:lnTo>
                <a:lnTo>
                  <a:pt x="15526173" y="5314950"/>
                </a:lnTo>
                <a:close/>
              </a:path>
            </a:pathLst>
          </a:custGeom>
          <a:solidFill>
            <a:srgbClr val="F1D0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245737" y="1666940"/>
            <a:ext cx="5796915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8000" spc="180" dirty="0"/>
              <a:t>Contents</a:t>
            </a:r>
            <a:endParaRPr sz="8000" dirty="0"/>
          </a:p>
        </p:txBody>
      </p:sp>
      <p:grpSp>
        <p:nvGrpSpPr>
          <p:cNvPr id="4" name="object 4"/>
          <p:cNvGrpSpPr/>
          <p:nvPr/>
        </p:nvGrpSpPr>
        <p:grpSpPr>
          <a:xfrm>
            <a:off x="2948679" y="4857975"/>
            <a:ext cx="166706" cy="1572840"/>
            <a:chOff x="2948679" y="4857975"/>
            <a:chExt cx="166706" cy="157284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48679" y="4857975"/>
              <a:ext cx="166706" cy="16670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48679" y="5561042"/>
              <a:ext cx="166706" cy="16670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48679" y="6264109"/>
              <a:ext cx="166706" cy="166706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3276600" y="4595550"/>
            <a:ext cx="9261140" cy="20976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661035">
              <a:lnSpc>
                <a:spcPct val="116799"/>
              </a:lnSpc>
              <a:spcBef>
                <a:spcPts val="95"/>
              </a:spcBef>
            </a:pPr>
            <a:r>
              <a:rPr lang="en-US" sz="3950" spc="75" dirty="0">
                <a:latin typeface="Tahoma"/>
                <a:cs typeface="Tahoma"/>
              </a:rPr>
              <a:t>Project Description</a:t>
            </a:r>
          </a:p>
          <a:p>
            <a:pPr marL="12700" marR="661035">
              <a:lnSpc>
                <a:spcPct val="116799"/>
              </a:lnSpc>
              <a:spcBef>
                <a:spcPts val="95"/>
              </a:spcBef>
            </a:pPr>
            <a:r>
              <a:rPr lang="en-US" sz="3950" spc="75" dirty="0">
                <a:latin typeface="Tahoma"/>
                <a:cs typeface="Tahoma"/>
              </a:rPr>
              <a:t>Tools &amp; Technologies</a:t>
            </a:r>
            <a:r>
              <a:rPr sz="3950" spc="75" dirty="0">
                <a:latin typeface="Tahoma"/>
                <a:cs typeface="Tahoma"/>
              </a:rPr>
              <a:t> </a:t>
            </a:r>
            <a:r>
              <a:rPr sz="3950" spc="-1220" dirty="0">
                <a:latin typeface="Tahoma"/>
                <a:cs typeface="Tahoma"/>
              </a:rPr>
              <a:t> </a:t>
            </a:r>
            <a:endParaRPr lang="en-US" sz="3950" spc="-1220" dirty="0">
              <a:latin typeface="Tahoma"/>
              <a:cs typeface="Tahoma"/>
            </a:endParaRPr>
          </a:p>
          <a:p>
            <a:pPr marL="12700" marR="661035">
              <a:lnSpc>
                <a:spcPct val="116799"/>
              </a:lnSpc>
              <a:spcBef>
                <a:spcPts val="95"/>
              </a:spcBef>
            </a:pPr>
            <a:r>
              <a:rPr sz="3950" spc="-5" dirty="0">
                <a:latin typeface="Tahoma"/>
                <a:cs typeface="Tahoma"/>
              </a:rPr>
              <a:t>Sample</a:t>
            </a:r>
            <a:r>
              <a:rPr sz="3950" spc="-60" dirty="0">
                <a:latin typeface="Tahoma"/>
                <a:cs typeface="Tahoma"/>
              </a:rPr>
              <a:t> </a:t>
            </a:r>
            <a:r>
              <a:rPr sz="3950" spc="-110" dirty="0">
                <a:latin typeface="Tahoma"/>
                <a:cs typeface="Tahoma"/>
              </a:rPr>
              <a:t>UI</a:t>
            </a:r>
            <a:endParaRPr sz="395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7400" y="2171700"/>
            <a:ext cx="14173200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spcBef>
                <a:spcPts val="100"/>
              </a:spcBef>
            </a:pPr>
            <a:r>
              <a:rPr lang="en-US" sz="7200" spc="170" dirty="0"/>
              <a:t>How we develop the project</a:t>
            </a:r>
            <a:endParaRPr sz="7200" dirty="0"/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xfrm>
            <a:off x="1668232" y="4305300"/>
            <a:ext cx="14951536" cy="3638817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1475740">
              <a:lnSpc>
                <a:spcPct val="100000"/>
              </a:lnSpc>
              <a:spcBef>
                <a:spcPts val="775"/>
              </a:spcBef>
            </a:pPr>
            <a:r>
              <a:rPr lang="en-US" spc="-60" dirty="0"/>
              <a:t>We created a system for managing contacts by using shell script.</a:t>
            </a:r>
            <a:endParaRPr lang="en-US" spc="-55" dirty="0"/>
          </a:p>
          <a:p>
            <a:pPr marL="1475740">
              <a:lnSpc>
                <a:spcPct val="100000"/>
              </a:lnSpc>
              <a:spcBef>
                <a:spcPts val="775"/>
              </a:spcBef>
            </a:pPr>
            <a:r>
              <a:rPr lang="en-US" spc="-55" dirty="0"/>
              <a:t>In this project users can add contact, view contact, search contact, and also delete the contact.</a:t>
            </a:r>
          </a:p>
          <a:p>
            <a:pPr marL="1475740">
              <a:lnSpc>
                <a:spcPct val="100000"/>
              </a:lnSpc>
              <a:spcBef>
                <a:spcPts val="775"/>
              </a:spcBef>
            </a:pPr>
            <a:r>
              <a:rPr lang="en-US" spc="-55" dirty="0"/>
              <a:t>We made this system easier for all.</a:t>
            </a:r>
          </a:p>
          <a:p>
            <a:pPr marL="1475740">
              <a:lnSpc>
                <a:spcPct val="100000"/>
              </a:lnSpc>
              <a:spcBef>
                <a:spcPts val="775"/>
              </a:spcBef>
            </a:pPr>
            <a:r>
              <a:rPr lang="en-US" spc="-55" dirty="0"/>
              <a:t>Users can store contact for future uses.</a:t>
            </a:r>
            <a:endParaRPr spc="-45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7400" y="1638300"/>
            <a:ext cx="14173200" cy="11747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61035" algn="ctr">
              <a:lnSpc>
                <a:spcPct val="116799"/>
              </a:lnSpc>
              <a:spcBef>
                <a:spcPts val="95"/>
              </a:spcBef>
            </a:pPr>
            <a:r>
              <a:rPr lang="en-US" sz="7200" spc="75" dirty="0">
                <a:latin typeface="Tahoma"/>
                <a:cs typeface="Tahoma"/>
              </a:rPr>
              <a:t>Tools &amp; Technologies </a:t>
            </a:r>
            <a:r>
              <a:rPr lang="en-US" sz="7200" spc="-1220" dirty="0">
                <a:latin typeface="Tahoma"/>
                <a:cs typeface="Tahoma"/>
              </a:rPr>
              <a:t> 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xfrm>
            <a:off x="1524000" y="3536951"/>
            <a:ext cx="14951536" cy="5126403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1932940" indent="-457200">
              <a:lnSpc>
                <a:spcPct val="100000"/>
              </a:lnSpc>
              <a:spcBef>
                <a:spcPts val="775"/>
              </a:spcBef>
              <a:buFont typeface="Arial" panose="020B0604020202020204" pitchFamily="34" charset="0"/>
              <a:buChar char="•"/>
            </a:pPr>
            <a:r>
              <a:rPr lang="en-US" spc="-55" dirty="0"/>
              <a:t>Operating System</a:t>
            </a:r>
          </a:p>
          <a:p>
            <a:pPr marL="1475740">
              <a:lnSpc>
                <a:spcPct val="100000"/>
              </a:lnSpc>
              <a:spcBef>
                <a:spcPts val="775"/>
              </a:spcBef>
            </a:pPr>
            <a:r>
              <a:rPr lang="en-US" spc="-55" dirty="0"/>
              <a:t>			Linux (Ubuntu)</a:t>
            </a:r>
          </a:p>
          <a:p>
            <a:pPr marL="1475740">
              <a:lnSpc>
                <a:spcPct val="100000"/>
              </a:lnSpc>
              <a:spcBef>
                <a:spcPts val="775"/>
              </a:spcBef>
            </a:pPr>
            <a:endParaRPr lang="en-US" spc="-55" dirty="0"/>
          </a:p>
          <a:p>
            <a:pPr marL="1932940" indent="-457200">
              <a:lnSpc>
                <a:spcPct val="100000"/>
              </a:lnSpc>
              <a:spcBef>
                <a:spcPts val="775"/>
              </a:spcBef>
              <a:buFont typeface="Arial" panose="020B0604020202020204" pitchFamily="34" charset="0"/>
              <a:buChar char="•"/>
            </a:pPr>
            <a:r>
              <a:rPr lang="en-US" spc="-55" dirty="0"/>
              <a:t>Programming Language</a:t>
            </a:r>
          </a:p>
          <a:p>
            <a:pPr marL="1475740">
              <a:lnSpc>
                <a:spcPct val="100000"/>
              </a:lnSpc>
              <a:spcBef>
                <a:spcPts val="775"/>
              </a:spcBef>
            </a:pPr>
            <a:r>
              <a:rPr lang="en-US" spc="-55" dirty="0"/>
              <a:t>						Shell</a:t>
            </a:r>
          </a:p>
          <a:p>
            <a:pPr marL="1475740">
              <a:lnSpc>
                <a:spcPct val="100000"/>
              </a:lnSpc>
              <a:spcBef>
                <a:spcPts val="775"/>
              </a:spcBef>
            </a:pPr>
            <a:endParaRPr lang="en-US" spc="-55" dirty="0"/>
          </a:p>
          <a:p>
            <a:pPr marL="1932940" indent="-457200">
              <a:lnSpc>
                <a:spcPct val="100000"/>
              </a:lnSpc>
              <a:spcBef>
                <a:spcPts val="775"/>
              </a:spcBef>
              <a:buFont typeface="Arial" panose="020B0604020202020204" pitchFamily="34" charset="0"/>
              <a:buChar char="•"/>
            </a:pPr>
            <a:r>
              <a:rPr lang="en-US" spc="-55" dirty="0"/>
              <a:t>Code Editor</a:t>
            </a:r>
          </a:p>
          <a:p>
            <a:pPr marL="1475740">
              <a:lnSpc>
                <a:spcPct val="100000"/>
              </a:lnSpc>
              <a:spcBef>
                <a:spcPts val="775"/>
              </a:spcBef>
            </a:pPr>
            <a:r>
              <a:rPr lang="en-US" spc="-55" dirty="0"/>
              <a:t>			Sublime Text 3</a:t>
            </a:r>
            <a:endParaRPr spc="-55" dirty="0"/>
          </a:p>
        </p:txBody>
      </p:sp>
    </p:spTree>
    <p:extLst>
      <p:ext uri="{BB962C8B-B14F-4D97-AF65-F5344CB8AC3E}">
        <p14:creationId xmlns:p14="http://schemas.microsoft.com/office/powerpoint/2010/main" val="3008478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7400" y="1638300"/>
            <a:ext cx="14173200" cy="88428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61035" algn="ctr">
              <a:lnSpc>
                <a:spcPct val="116799"/>
              </a:lnSpc>
              <a:spcBef>
                <a:spcPts val="95"/>
              </a:spcBef>
            </a:pPr>
            <a:r>
              <a:rPr lang="en-US" sz="5400" spc="75" dirty="0">
                <a:latin typeface="Tahoma"/>
                <a:cs typeface="Tahoma"/>
              </a:rPr>
              <a:t>How much portion of the project is done</a:t>
            </a:r>
            <a:endParaRPr lang="en-US" sz="5400" spc="-1220" dirty="0">
              <a:latin typeface="Tahoma"/>
              <a:cs typeface="Tahom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xfrm>
            <a:off x="1447800" y="3977287"/>
            <a:ext cx="13944600" cy="1176604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1932940" indent="-457200">
              <a:lnSpc>
                <a:spcPct val="100000"/>
              </a:lnSpc>
              <a:spcBef>
                <a:spcPts val="775"/>
              </a:spcBef>
              <a:buFont typeface="Arial" panose="020B0604020202020204" pitchFamily="34" charset="0"/>
              <a:buChar char="•"/>
            </a:pPr>
            <a:r>
              <a:rPr lang="en-US" spc="-55" dirty="0"/>
              <a:t>We just created user interface what user can see when project will run.</a:t>
            </a:r>
            <a:endParaRPr spc="-55" dirty="0"/>
          </a:p>
        </p:txBody>
      </p:sp>
    </p:spTree>
    <p:extLst>
      <p:ext uri="{BB962C8B-B14F-4D97-AF65-F5344CB8AC3E}">
        <p14:creationId xmlns:p14="http://schemas.microsoft.com/office/powerpoint/2010/main" val="781022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Sample</a:t>
            </a:r>
            <a:r>
              <a:rPr spc="-185" dirty="0"/>
              <a:t> </a:t>
            </a:r>
            <a:r>
              <a:rPr spc="-220" dirty="0"/>
              <a:t>UI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A942AB-2566-4C60-8927-4A9BD5A140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9391" y="3390900"/>
            <a:ext cx="10955130" cy="47244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28700" y="1028700"/>
            <a:ext cx="16230600" cy="8229600"/>
          </a:xfrm>
          <a:custGeom>
            <a:avLst/>
            <a:gdLst/>
            <a:ahLst/>
            <a:cxnLst/>
            <a:rect l="l" t="t" r="r" b="b"/>
            <a:pathLst>
              <a:path w="16230600" h="8229600">
                <a:moveTo>
                  <a:pt x="15948434" y="8229599"/>
                </a:moveTo>
                <a:lnTo>
                  <a:pt x="282165" y="8229599"/>
                </a:lnTo>
                <a:lnTo>
                  <a:pt x="236267" y="8225921"/>
                </a:lnTo>
                <a:lnTo>
                  <a:pt x="192775" y="8215265"/>
                </a:lnTo>
                <a:lnTo>
                  <a:pt x="152260" y="8198205"/>
                </a:lnTo>
                <a:lnTo>
                  <a:pt x="115292" y="8175311"/>
                </a:lnTo>
                <a:lnTo>
                  <a:pt x="82445" y="8147154"/>
                </a:lnTo>
                <a:lnTo>
                  <a:pt x="54288" y="8114307"/>
                </a:lnTo>
                <a:lnTo>
                  <a:pt x="31394" y="8077339"/>
                </a:lnTo>
                <a:lnTo>
                  <a:pt x="14334" y="8036824"/>
                </a:lnTo>
                <a:lnTo>
                  <a:pt x="3678" y="7993331"/>
                </a:lnTo>
                <a:lnTo>
                  <a:pt x="0" y="7947434"/>
                </a:lnTo>
                <a:lnTo>
                  <a:pt x="0" y="282165"/>
                </a:lnTo>
                <a:lnTo>
                  <a:pt x="3678" y="236267"/>
                </a:lnTo>
                <a:lnTo>
                  <a:pt x="14334" y="192775"/>
                </a:lnTo>
                <a:lnTo>
                  <a:pt x="31394" y="152260"/>
                </a:lnTo>
                <a:lnTo>
                  <a:pt x="54288" y="115292"/>
                </a:lnTo>
                <a:lnTo>
                  <a:pt x="82445" y="82445"/>
                </a:lnTo>
                <a:lnTo>
                  <a:pt x="115292" y="54288"/>
                </a:lnTo>
                <a:lnTo>
                  <a:pt x="152260" y="31394"/>
                </a:lnTo>
                <a:lnTo>
                  <a:pt x="192775" y="14334"/>
                </a:lnTo>
                <a:lnTo>
                  <a:pt x="236267" y="3678"/>
                </a:lnTo>
                <a:lnTo>
                  <a:pt x="282165" y="0"/>
                </a:lnTo>
                <a:lnTo>
                  <a:pt x="15948434" y="0"/>
                </a:lnTo>
                <a:lnTo>
                  <a:pt x="15994332" y="3678"/>
                </a:lnTo>
                <a:lnTo>
                  <a:pt x="16037824" y="14334"/>
                </a:lnTo>
                <a:lnTo>
                  <a:pt x="16078340" y="31394"/>
                </a:lnTo>
                <a:lnTo>
                  <a:pt x="16115307" y="54288"/>
                </a:lnTo>
                <a:lnTo>
                  <a:pt x="16148155" y="82445"/>
                </a:lnTo>
                <a:lnTo>
                  <a:pt x="16176311" y="115292"/>
                </a:lnTo>
                <a:lnTo>
                  <a:pt x="16199205" y="152260"/>
                </a:lnTo>
                <a:lnTo>
                  <a:pt x="16216266" y="192775"/>
                </a:lnTo>
                <a:lnTo>
                  <a:pt x="16226921" y="236267"/>
                </a:lnTo>
                <a:lnTo>
                  <a:pt x="16230600" y="282165"/>
                </a:lnTo>
                <a:lnTo>
                  <a:pt x="16230600" y="7947434"/>
                </a:lnTo>
                <a:lnTo>
                  <a:pt x="16226921" y="7993331"/>
                </a:lnTo>
                <a:lnTo>
                  <a:pt x="16216266" y="8036824"/>
                </a:lnTo>
                <a:lnTo>
                  <a:pt x="16199205" y="8077339"/>
                </a:lnTo>
                <a:lnTo>
                  <a:pt x="16176311" y="8114307"/>
                </a:lnTo>
                <a:lnTo>
                  <a:pt x="16148155" y="8147154"/>
                </a:lnTo>
                <a:lnTo>
                  <a:pt x="16115307" y="8175311"/>
                </a:lnTo>
                <a:lnTo>
                  <a:pt x="16078340" y="8198205"/>
                </a:lnTo>
                <a:lnTo>
                  <a:pt x="16037824" y="8215265"/>
                </a:lnTo>
                <a:lnTo>
                  <a:pt x="15994332" y="8225921"/>
                </a:lnTo>
                <a:lnTo>
                  <a:pt x="15948434" y="82295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0" dirty="0"/>
              <a:t>Thank</a:t>
            </a:r>
            <a:r>
              <a:rPr spc="-204" dirty="0"/>
              <a:t> </a:t>
            </a:r>
            <a:r>
              <a:rPr spc="60" dirty="0"/>
              <a:t>You!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268</TotalTime>
  <Words>166</Words>
  <Application>Microsoft Office PowerPoint</Application>
  <PresentationFormat>Custom</PresentationFormat>
  <Paragraphs>42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Lucida Sans Unicode</vt:lpstr>
      <vt:lpstr>Tahoma</vt:lpstr>
      <vt:lpstr>Office Theme</vt:lpstr>
      <vt:lpstr>Hello and welcome to our  Presentation!</vt:lpstr>
      <vt:lpstr>PowerPoint Presentation</vt:lpstr>
      <vt:lpstr>PowerPoint Presentation</vt:lpstr>
      <vt:lpstr>Contents</vt:lpstr>
      <vt:lpstr>How we develop the project</vt:lpstr>
      <vt:lpstr>Tools &amp; Technologies  </vt:lpstr>
      <vt:lpstr>How much portion of the project is done</vt:lpstr>
      <vt:lpstr>Sample UI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 and welcome to my Presentation!</dc:title>
  <dc:creator>MISKAT RICHY</dc:creator>
  <cp:keywords>DAE0SCnKI48,BADEShnvQgM</cp:keywords>
  <cp:lastModifiedBy>Shah Alam Roven</cp:lastModifiedBy>
  <cp:revision>8</cp:revision>
  <dcterms:created xsi:type="dcterms:W3CDTF">2022-04-05T19:05:46Z</dcterms:created>
  <dcterms:modified xsi:type="dcterms:W3CDTF">2022-04-14T18:02:07Z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2022-04-05T00:00:00Z</vt:filetime>
  </property>
  <property fmtid="{D5CDD505-2E9C-101B-9397-08002B2CF9AE}" pid="3" name="Creator">
    <vt:lpwstr>Canva</vt:lpwstr>
  </property>
  <property fmtid="{D5CDD505-2E9C-101B-9397-08002B2CF9AE}" pid="4" name="LastSaved">
    <vt:filetime>2022-04-05T00:00:00Z</vt:filetime>
  </property>
</Properties>
</file>