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S4PKd8fmFzwDYqmMJCVQs2tIO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32" d="100"/>
          <a:sy n="32" d="100"/>
        </p:scale>
        <p:origin x="15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f9416c1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f9416c1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68880" y="7183123"/>
            <a:ext cx="27980641" cy="152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114800" y="23053044"/>
            <a:ext cx="24688800" cy="1059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534919" y="11412221"/>
            <a:ext cx="27848562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508367" y="17385666"/>
            <a:ext cx="3719576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93434" y="10493376"/>
            <a:ext cx="3719576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45997" y="10942333"/>
            <a:ext cx="28392119" cy="1825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45997" y="29372572"/>
            <a:ext cx="28392119" cy="960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None/>
              <a:defRPr sz="648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664941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67428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67431" y="10759443"/>
            <a:ext cx="13926023" cy="52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67431" y="16032480"/>
            <a:ext cx="13926023" cy="2358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664942" y="10759443"/>
            <a:ext cx="13994608" cy="52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664942" y="16032480"/>
            <a:ext cx="13994608" cy="2358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6012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1pPr>
            <a:lvl2pPr marL="914400" lvl="1" indent="-86868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Char char="•"/>
              <a:defRPr sz="10080"/>
            </a:lvl2pPr>
            <a:lvl3pPr marL="1371600" lvl="2" indent="-7772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864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None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" y="5393288"/>
            <a:ext cx="18861833" cy="1266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A close up of text on a whit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0844" y="16458144"/>
            <a:ext cx="15048036" cy="1266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81218" y="30976133"/>
            <a:ext cx="5300533" cy="84147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8334588" y="195944"/>
            <a:ext cx="15989538" cy="5882466"/>
          </a:xfrm>
          <a:prstGeom prst="rect">
            <a:avLst/>
          </a:prstGeom>
          <a:solidFill>
            <a:srgbClr val="003A5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2480006" y="-108771"/>
            <a:ext cx="73202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Welcome To Scout!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1941630" y="2239673"/>
            <a:ext cx="839703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COM S 309 Spring 2020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19381219" y="3418680"/>
            <a:ext cx="530053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b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Kenyon Thomas</a:t>
            </a:r>
            <a:b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 Mohit Saroye </a:t>
            </a:r>
            <a:endParaRPr sz="4800" b="0" i="0" u="none" strike="noStrike" cap="none">
              <a:solidFill>
                <a:srgbClr val="AAF0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846238" y="3326380"/>
            <a:ext cx="550468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Front End </a:t>
            </a:r>
            <a:b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Ismael Duran </a:t>
            </a:r>
            <a:b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Cody Federicks</a:t>
            </a:r>
            <a:endParaRPr sz="4800" b="0" i="0" u="none" strike="noStrike" cap="none">
              <a:solidFill>
                <a:srgbClr val="AAF0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6956" y="33251"/>
            <a:ext cx="2090524" cy="269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066759" y="33251"/>
            <a:ext cx="2090524" cy="26974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89530" y="18226583"/>
            <a:ext cx="17870400" cy="1615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Actors and Functionality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System Administrator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a. </a:t>
            </a:r>
            <a:r>
              <a:rPr lang="en-US" sz="3600">
                <a:solidFill>
                  <a:schemeClr val="dk1"/>
                </a:solidFill>
              </a:rPr>
              <a:t>Admin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ccess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 </a:t>
            </a:r>
            <a:r>
              <a:rPr lang="en-US" sz="3600">
                <a:solidFill>
                  <a:schemeClr val="dk1"/>
                </a:solidFill>
              </a:rPr>
              <a:t>L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ocations of the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pplication.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b.</a:t>
            </a:r>
            <a:r>
              <a:rPr lang="en-US" sz="3600">
                <a:solidFill>
                  <a:schemeClr val="dk1"/>
                </a:solidFill>
              </a:rPr>
              <a:t> C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ontrols and Overs</a:t>
            </a:r>
            <a:r>
              <a:rPr lang="en-US" sz="3600">
                <a:solidFill>
                  <a:schemeClr val="dk1"/>
                </a:solidFill>
              </a:rPr>
              <a:t>ees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User’s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c. </a:t>
            </a:r>
            <a:r>
              <a:rPr lang="en-US" sz="3600">
                <a:solidFill>
                  <a:schemeClr val="dk1"/>
                </a:solidFill>
              </a:rPr>
              <a:t>S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upervis</a:t>
            </a:r>
            <a:r>
              <a:rPr lang="en-US" sz="3600">
                <a:solidFill>
                  <a:schemeClr val="dk1"/>
                </a:solidFill>
              </a:rPr>
              <a:t>ing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E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veryone’s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d. </a:t>
            </a:r>
            <a:r>
              <a:rPr lang="en-US" sz="3600">
                <a:solidFill>
                  <a:schemeClr val="dk1"/>
                </a:solidFill>
              </a:rPr>
              <a:t>Ability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3600">
                <a:solidFill>
                  <a:schemeClr val="dk1"/>
                </a:solidFill>
              </a:rPr>
              <a:t>B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 </a:t>
            </a:r>
            <a:r>
              <a:rPr lang="en-US" sz="3600">
                <a:solidFill>
                  <a:schemeClr val="dk1"/>
                </a:solidFill>
              </a:rPr>
              <a:t>D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eactivate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Job Seeker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User can create a profile and </a:t>
            </a:r>
            <a:r>
              <a:rPr lang="en-US" sz="3600">
                <a:solidFill>
                  <a:schemeClr val="dk1"/>
                </a:solidFill>
              </a:rPr>
              <a:t>browse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job feeds posted by other user/recruiters.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en-US" sz="3600">
                <a:solidFill>
                  <a:schemeClr val="dk1"/>
                </a:solidFill>
              </a:rPr>
              <a:t> V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iew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ublic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ostings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 their own public profile by editing,</a:t>
            </a:r>
            <a:r>
              <a:rPr lang="en-US" sz="3600">
                <a:solidFill>
                  <a:schemeClr val="dk1"/>
                </a:solidFill>
              </a:rPr>
              <a:t>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adding, and deleting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US" sz="3600">
                <a:solidFill>
                  <a:schemeClr val="dk1"/>
                </a:solidFill>
              </a:rPr>
              <a:t>S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r>
              <a:rPr lang="en-US" sz="3600">
                <a:solidFill>
                  <a:schemeClr val="dk1"/>
                </a:solidFill>
              </a:rPr>
              <a:t>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postings to filter out uninterested posting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Able to configure setting to their liking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</a:t>
            </a:r>
            <a:r>
              <a:rPr lang="en-US" sz="3600">
                <a:solidFill>
                  <a:schemeClr val="dk1"/>
                </a:solidFill>
              </a:rPr>
              <a:t>  V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iew recruiters' profiles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g. Can also interact with job posting via commenting or sending a personal message.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Job Recruiter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a. Recruiter can create a profile </a:t>
            </a:r>
            <a:r>
              <a:rPr lang="en-US" sz="3600">
                <a:solidFill>
                  <a:schemeClr val="dk1"/>
                </a:solidFill>
              </a:rPr>
              <a:t>to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post a job. This actor is looking for 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applicant based on the requirements posted on the job description.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b. </a:t>
            </a:r>
            <a:r>
              <a:rPr lang="en-US" sz="3600">
                <a:solidFill>
                  <a:schemeClr val="dk1"/>
                </a:solidFill>
              </a:rPr>
              <a:t>Ability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receive messages from potential clients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c. </a:t>
            </a:r>
            <a:r>
              <a:rPr lang="en-US" sz="3600">
                <a:solidFill>
                  <a:schemeClr val="dk1"/>
                </a:solidFill>
              </a:rPr>
              <a:t>E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 their own posts as well as deleting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d. Should be able to send messages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 </a:t>
            </a:r>
            <a:r>
              <a:rPr lang="en-US" sz="3600">
                <a:solidFill>
                  <a:schemeClr val="dk1"/>
                </a:solidFill>
              </a:rPr>
              <a:t>V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iew seekers profile for recruiting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f.  Allowed to search for job seekers to filter out people with specific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g.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onfigure setting to their liking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h.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reate their own profile to give credibility to job seekers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77050" y="33601200"/>
            <a:ext cx="90342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Essential Modules Early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is Key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Working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•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Timing And Scheduling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53893" y="33251"/>
            <a:ext cx="7331417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wrong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COVID19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Schedules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 Delegation Of Tasks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Uploads and Messaging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4583813" y="206171"/>
            <a:ext cx="761579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right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Work/Tasks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Page/Creating Account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Posting Interface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Prior to COVID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3350918" y="36528613"/>
            <a:ext cx="133845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f9416c15_2_0"/>
          <p:cNvSpPr txBox="1"/>
          <p:nvPr/>
        </p:nvSpPr>
        <p:spPr>
          <a:xfrm>
            <a:off x="1750800" y="2233825"/>
            <a:ext cx="29945100" cy="26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latin typeface="Calibri"/>
                <a:ea typeface="Calibri"/>
                <a:cs typeface="Calibri"/>
                <a:sym typeface="Calibri"/>
              </a:rPr>
              <a:t>Module Interface description:</a:t>
            </a: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GUI Essential Method Calls for Postings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String addNewPost(String projectname, String projectdescription, String neededroles, String compensation, String thumbnailDescription, String userid)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Method is used to place a new post into a repository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List&lt;Map&lt;String, String&gt;&gt; getAllPosts()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Returns all postings from the repository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void deletePost(Integer id)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Searches the repository and deletes the post designated by the given ID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GUI Essential Method Calls for Users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String addNewUser (String firstName, String lastName, String email, String password, String phone)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Used in conjunction with create account to place the new user’s information into the repository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LoginObject login(String email, String password)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Function used to check the repository for account information and login if found (major security flaw)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Optional&lt;Postings&gt; getPost(Integer id)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Iterates through the repository to find the specified post from the given ID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latin typeface="Calibri"/>
                <a:ea typeface="Calibri"/>
                <a:cs typeface="Calibri"/>
                <a:sym typeface="Calibri"/>
              </a:rPr>
              <a:t>Design Decisions:</a:t>
            </a:r>
            <a:endParaRPr sz="55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7850" algn="l" rtl="0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Develop a Public Posting Page 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7850" algn="l" rtl="0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Adding a Person-to-Person Messaging feature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7850" algn="l" rtl="0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Favorite Button 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7850" algn="l" rtl="0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Respond to Specific Postings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7850" algn="l" rtl="0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Create Account/Login Page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Macintosh PowerPoint</Application>
  <PresentationFormat>Custom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fredericks</dc:creator>
  <cp:lastModifiedBy>mohit saroye</cp:lastModifiedBy>
  <cp:revision>1</cp:revision>
  <dcterms:created xsi:type="dcterms:W3CDTF">2020-05-01T23:01:57Z</dcterms:created>
  <dcterms:modified xsi:type="dcterms:W3CDTF">2020-08-13T11:50:51Z</dcterms:modified>
</cp:coreProperties>
</file>