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43891200" cx="3291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gS4PKd8fmFzwDYqmMJCVQs2tIO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6f9416c15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6f9416c1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2468880" y="7183123"/>
            <a:ext cx="27980641" cy="15280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0"/>
              <a:buFont typeface="Calibri"/>
              <a:buNone/>
              <a:defRPr sz="2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4114800" y="23053044"/>
            <a:ext cx="24688800" cy="10596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1pPr>
            <a:lvl2pPr lvl="1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None/>
              <a:defRPr sz="6480"/>
            </a:lvl3pPr>
            <a:lvl4pPr lvl="3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4pPr>
            <a:lvl5pPr lvl="4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5pPr>
            <a:lvl6pPr lvl="5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6pPr>
            <a:lvl7pPr lvl="6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7pPr>
            <a:lvl8pPr lvl="7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8pPr>
            <a:lvl9pPr lvl="8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2263140" y="2336810"/>
            <a:ext cx="28392119" cy="8483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534919" y="11412221"/>
            <a:ext cx="27848562" cy="28392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8508367" y="17385666"/>
            <a:ext cx="37195762" cy="7098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-5893434" y="10493376"/>
            <a:ext cx="37195762" cy="20882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2263140" y="2336810"/>
            <a:ext cx="28392119" cy="8483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263140" y="11684000"/>
            <a:ext cx="28392119" cy="27848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2245997" y="10942333"/>
            <a:ext cx="28392119" cy="182575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0"/>
              <a:buFont typeface="Calibri"/>
              <a:buNone/>
              <a:defRPr sz="2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245997" y="29372572"/>
            <a:ext cx="28392119" cy="9601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7200"/>
              <a:buNone/>
              <a:defRPr sz="72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6480"/>
              <a:buNone/>
              <a:defRPr sz="648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2263140" y="2336810"/>
            <a:ext cx="28392119" cy="8483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2263140" y="11684000"/>
            <a:ext cx="13990321" cy="27848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16664941" y="11684000"/>
            <a:ext cx="13990321" cy="27848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2267428" y="2336810"/>
            <a:ext cx="28392119" cy="8483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2267431" y="10759443"/>
            <a:ext cx="13926023" cy="5273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b="1" sz="8640"/>
            </a:lvl1pPr>
            <a:lvl2pPr indent="-228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b="1" sz="7200"/>
            </a:lvl2pPr>
            <a:lvl3pPr indent="-228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None/>
              <a:defRPr b="1" sz="6480"/>
            </a:lvl3pPr>
            <a:lvl4pPr indent="-228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4pPr>
            <a:lvl5pPr indent="-228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5pPr>
            <a:lvl6pPr indent="-2286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6pPr>
            <a:lvl7pPr indent="-2286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7pPr>
            <a:lvl8pPr indent="-2286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8pPr>
            <a:lvl9pPr indent="-2286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2267431" y="16032480"/>
            <a:ext cx="13926023" cy="23581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16664942" y="10759443"/>
            <a:ext cx="13994608" cy="5273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b="1" sz="8640"/>
            </a:lvl1pPr>
            <a:lvl2pPr indent="-228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b="1" sz="7200"/>
            </a:lvl2pPr>
            <a:lvl3pPr indent="-228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None/>
              <a:defRPr b="1" sz="6480"/>
            </a:lvl3pPr>
            <a:lvl4pPr indent="-228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4pPr>
            <a:lvl5pPr indent="-228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5pPr>
            <a:lvl6pPr indent="-2286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6pPr>
            <a:lvl7pPr indent="-2286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7pPr>
            <a:lvl8pPr indent="-2286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8pPr>
            <a:lvl9pPr indent="-2286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16664942" y="16032480"/>
            <a:ext cx="13994608" cy="23581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2263140" y="2336810"/>
            <a:ext cx="28392119" cy="8483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2267428" y="2926080"/>
            <a:ext cx="10617041" cy="10241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Calibri"/>
              <a:buNone/>
              <a:defRPr sz="1152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13994608" y="6319530"/>
            <a:ext cx="16664939" cy="31191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96012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1pPr>
            <a:lvl2pPr indent="-86868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80"/>
              <a:buChar char="•"/>
              <a:defRPr sz="10080"/>
            </a:lvl2pPr>
            <a:lvl3pPr indent="-77724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Char char="•"/>
              <a:defRPr sz="8640"/>
            </a:lvl3pPr>
            <a:lvl4pPr indent="-6858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4pPr>
            <a:lvl5pPr indent="-6858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5pPr>
            <a:lvl6pPr indent="-6858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6pPr>
            <a:lvl7pPr indent="-6858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7pPr>
            <a:lvl8pPr indent="-6858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8pPr>
            <a:lvl9pPr indent="-6858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2267428" y="13167359"/>
            <a:ext cx="10617041" cy="2439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1pPr>
            <a:lvl2pPr indent="-228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2pPr>
            <a:lvl3pPr indent="-228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sz="4320"/>
            </a:lvl3pPr>
            <a:lvl4pPr indent="-228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indent="-228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indent="-2286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indent="-2286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indent="-2286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indent="-2286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2267428" y="2926080"/>
            <a:ext cx="10617041" cy="10241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Calibri"/>
              <a:buNone/>
              <a:defRPr sz="1152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3994608" y="6319530"/>
            <a:ext cx="16664939" cy="31191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None/>
              <a:defRPr b="0" i="0" sz="1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None/>
              <a:defRPr b="0" i="0" sz="100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None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2267428" y="13167359"/>
            <a:ext cx="10617041" cy="2439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1pPr>
            <a:lvl2pPr indent="-228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2pPr>
            <a:lvl3pPr indent="-228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sz="4320"/>
            </a:lvl3pPr>
            <a:lvl4pPr indent="-228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indent="-228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indent="-2286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indent="-2286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indent="-2286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indent="-2286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2263140" y="2336810"/>
            <a:ext cx="28392119" cy="8483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0"/>
              <a:buFont typeface="Calibri"/>
              <a:buNone/>
              <a:defRPr b="0" i="0" sz="158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2263140" y="11684000"/>
            <a:ext cx="28392119" cy="27848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868680" lvl="0" marL="457200" marR="0" rtl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b="0" i="0" sz="100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240" lvl="1" marL="9144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85800" lvl="2" marL="1371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40080" lvl="3" marL="18288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40079" lvl="4" marL="22860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0079" lvl="5" marL="2743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40079" lvl="6" marL="32004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40079" lvl="7" marL="3657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40079" lvl="8" marL="41148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map&#10;&#10;Description automatically generated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0" y="5393288"/>
            <a:ext cx="18861833" cy="126606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text on a white background&#10;&#10;Description automatically generated"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00844" y="16458144"/>
            <a:ext cx="15048036" cy="126606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86" name="Google Shape;8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153359" y="28761809"/>
            <a:ext cx="4795520" cy="841478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8328422" y="33251"/>
            <a:ext cx="15989538" cy="5882466"/>
          </a:xfrm>
          <a:prstGeom prst="rect">
            <a:avLst/>
          </a:prstGeom>
          <a:solidFill>
            <a:srgbClr val="003A5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2480006" y="-108771"/>
            <a:ext cx="732028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AAF0D1"/>
                </a:solidFill>
                <a:latin typeface="Calibri"/>
                <a:ea typeface="Calibri"/>
                <a:cs typeface="Calibri"/>
                <a:sym typeface="Calibri"/>
              </a:rPr>
              <a:t>Welcome To Scout!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11940644" y="1541847"/>
            <a:ext cx="8397032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AAF0D1"/>
                </a:solidFill>
                <a:latin typeface="Calibri"/>
                <a:ea typeface="Calibri"/>
                <a:cs typeface="Calibri"/>
                <a:sym typeface="Calibri"/>
              </a:rPr>
              <a:t>COM S 309 Spring 2020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19381219" y="3418680"/>
            <a:ext cx="530053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AAF0D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4800" u="none" cap="none" strike="noStrike">
                <a:solidFill>
                  <a:srgbClr val="AAF0D1"/>
                </a:solidFill>
                <a:latin typeface="Calibri"/>
                <a:ea typeface="Calibri"/>
                <a:cs typeface="Calibri"/>
                <a:sym typeface="Calibri"/>
              </a:rPr>
              <a:t>Back End</a:t>
            </a:r>
            <a:br>
              <a:rPr b="0" i="0" lang="en-US" sz="4800" u="none" cap="none" strike="noStrike">
                <a:solidFill>
                  <a:srgbClr val="AAF0D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800" u="none" cap="none" strike="noStrike">
                <a:solidFill>
                  <a:srgbClr val="AAF0D1"/>
                </a:solidFill>
                <a:latin typeface="Calibri"/>
                <a:ea typeface="Calibri"/>
                <a:cs typeface="Calibri"/>
                <a:sym typeface="Calibri"/>
              </a:rPr>
              <a:t>Kenyon Thomas</a:t>
            </a:r>
            <a:br>
              <a:rPr b="0" i="0" lang="en-US" sz="4800" u="none" cap="none" strike="noStrike">
                <a:solidFill>
                  <a:srgbClr val="AAF0D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800" u="none" cap="none" strike="noStrike">
                <a:solidFill>
                  <a:srgbClr val="AAF0D1"/>
                </a:solidFill>
                <a:latin typeface="Calibri"/>
                <a:ea typeface="Calibri"/>
                <a:cs typeface="Calibri"/>
                <a:sym typeface="Calibri"/>
              </a:rPr>
              <a:t> Mohit Saroye </a:t>
            </a:r>
            <a:endParaRPr b="0" i="0" sz="4800" u="none" cap="none" strike="noStrike">
              <a:solidFill>
                <a:srgbClr val="AAF0D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846238" y="3326380"/>
            <a:ext cx="550468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AAF0D1"/>
                </a:solidFill>
                <a:latin typeface="Calibri"/>
                <a:ea typeface="Calibri"/>
                <a:cs typeface="Calibri"/>
                <a:sym typeface="Calibri"/>
              </a:rPr>
              <a:t>Front End </a:t>
            </a:r>
            <a:br>
              <a:rPr b="0" i="0" lang="en-US" sz="4800" u="none" cap="none" strike="noStrike">
                <a:solidFill>
                  <a:srgbClr val="AAF0D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800" u="none" cap="none" strike="noStrike">
                <a:solidFill>
                  <a:srgbClr val="AAF0D1"/>
                </a:solidFill>
                <a:latin typeface="Calibri"/>
                <a:ea typeface="Calibri"/>
                <a:cs typeface="Calibri"/>
                <a:sym typeface="Calibri"/>
              </a:rPr>
              <a:t>Ismael Duran </a:t>
            </a:r>
            <a:br>
              <a:rPr b="0" i="0" lang="en-US" sz="4800" u="none" cap="none" strike="noStrike">
                <a:solidFill>
                  <a:srgbClr val="AAF0D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800" u="none" cap="none" strike="noStrike">
                <a:solidFill>
                  <a:srgbClr val="AAF0D1"/>
                </a:solidFill>
                <a:latin typeface="Calibri"/>
                <a:ea typeface="Calibri"/>
                <a:cs typeface="Calibri"/>
                <a:sym typeface="Calibri"/>
              </a:rPr>
              <a:t>Cody Federicks</a:t>
            </a:r>
            <a:endParaRPr b="0" i="0" sz="4800" u="none" cap="none" strike="noStrike">
              <a:solidFill>
                <a:srgbClr val="AAF0D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drawing&#10;&#10;Description automatically generated" id="92" name="Google Shape;92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96956" y="33251"/>
            <a:ext cx="2090524" cy="26974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93" name="Google Shape;93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066759" y="33251"/>
            <a:ext cx="2090524" cy="26974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oup of people standing in a room&#10;&#10;Description automatically generated" id="94" name="Google Shape;94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892313" y="5915717"/>
            <a:ext cx="14056569" cy="105424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89530" y="18226583"/>
            <a:ext cx="17870400" cy="1615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Actors and Functionality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System Administrator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a. </a:t>
            </a:r>
            <a:r>
              <a:rPr lang="en-US" sz="3600">
                <a:solidFill>
                  <a:schemeClr val="dk1"/>
                </a:solidFill>
              </a:rPr>
              <a:t>Admin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>
                <a:solidFill>
                  <a:schemeClr val="dk1"/>
                </a:solidFill>
              </a:rPr>
              <a:t>C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3600">
                <a:solidFill>
                  <a:schemeClr val="dk1"/>
                </a:solidFill>
              </a:rPr>
              <a:t>A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ccess </a:t>
            </a:r>
            <a:r>
              <a:rPr lang="en-US" sz="3600">
                <a:solidFill>
                  <a:schemeClr val="dk1"/>
                </a:solidFill>
              </a:rPr>
              <a:t>A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 </a:t>
            </a:r>
            <a:r>
              <a:rPr lang="en-US" sz="3600">
                <a:solidFill>
                  <a:schemeClr val="dk1"/>
                </a:solidFill>
              </a:rPr>
              <a:t>L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ocations of the </a:t>
            </a:r>
            <a:r>
              <a:rPr lang="en-US" sz="3600">
                <a:solidFill>
                  <a:schemeClr val="dk1"/>
                </a:solidFill>
              </a:rPr>
              <a:t>A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pplication.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b.</a:t>
            </a:r>
            <a:r>
              <a:rPr lang="en-US" sz="3600">
                <a:solidFill>
                  <a:schemeClr val="dk1"/>
                </a:solidFill>
              </a:rPr>
              <a:t> C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ontrols and Overs</a:t>
            </a:r>
            <a:r>
              <a:rPr lang="en-US" sz="3600">
                <a:solidFill>
                  <a:schemeClr val="dk1"/>
                </a:solidFill>
              </a:rPr>
              <a:t>ees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>
                <a:solidFill>
                  <a:schemeClr val="dk1"/>
                </a:solidFill>
              </a:rPr>
              <a:t>User’s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>
                <a:solidFill>
                  <a:schemeClr val="dk1"/>
                </a:solidFill>
              </a:rPr>
              <a:t>P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c. </a:t>
            </a:r>
            <a:r>
              <a:rPr lang="en-US" sz="3600">
                <a:solidFill>
                  <a:schemeClr val="dk1"/>
                </a:solidFill>
              </a:rPr>
              <a:t>S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upervis</a:t>
            </a:r>
            <a:r>
              <a:rPr lang="en-US" sz="3600">
                <a:solidFill>
                  <a:schemeClr val="dk1"/>
                </a:solidFill>
              </a:rPr>
              <a:t>ing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>
                <a:solidFill>
                  <a:schemeClr val="dk1"/>
                </a:solidFill>
              </a:rPr>
              <a:t>E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veryone’s </a:t>
            </a:r>
            <a:r>
              <a:rPr lang="en-US" sz="3600">
                <a:solidFill>
                  <a:schemeClr val="dk1"/>
                </a:solidFill>
              </a:rPr>
              <a:t>A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ccount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d. </a:t>
            </a:r>
            <a:r>
              <a:rPr lang="en-US" sz="3600">
                <a:solidFill>
                  <a:schemeClr val="dk1"/>
                </a:solidFill>
              </a:rPr>
              <a:t>Ability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-US" sz="3600">
                <a:solidFill>
                  <a:schemeClr val="dk1"/>
                </a:solidFill>
              </a:rPr>
              <a:t>B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lock </a:t>
            </a:r>
            <a:r>
              <a:rPr lang="en-US" sz="3600">
                <a:solidFill>
                  <a:schemeClr val="dk1"/>
                </a:solidFill>
              </a:rPr>
              <a:t>P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e. </a:t>
            </a:r>
            <a:r>
              <a:rPr lang="en-US" sz="3600">
                <a:solidFill>
                  <a:schemeClr val="dk1"/>
                </a:solidFill>
              </a:rPr>
              <a:t>D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eactivate </a:t>
            </a:r>
            <a:r>
              <a:rPr lang="en-US" sz="3600">
                <a:solidFill>
                  <a:schemeClr val="dk1"/>
                </a:solidFill>
              </a:rPr>
              <a:t>A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ccounts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Job Seeker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   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User can create a profile and </a:t>
            </a:r>
            <a:r>
              <a:rPr lang="en-US" sz="3600">
                <a:solidFill>
                  <a:schemeClr val="dk1"/>
                </a:solidFill>
              </a:rPr>
              <a:t>browse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job feeds posted by other user/recruiters.</a:t>
            </a:r>
            <a:endParaRPr sz="3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   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</a:t>
            </a:r>
            <a:r>
              <a:rPr lang="en-US" sz="3600">
                <a:solidFill>
                  <a:schemeClr val="dk1"/>
                </a:solidFill>
              </a:rPr>
              <a:t> V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iew </a:t>
            </a:r>
            <a:r>
              <a:rPr lang="en-US" sz="3600">
                <a:solidFill>
                  <a:schemeClr val="dk1"/>
                </a:solidFill>
              </a:rPr>
              <a:t>P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ublic </a:t>
            </a:r>
            <a:r>
              <a:rPr lang="en-US" sz="3600">
                <a:solidFill>
                  <a:schemeClr val="dk1"/>
                </a:solidFill>
              </a:rPr>
              <a:t>P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ostings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   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 </a:t>
            </a:r>
            <a:r>
              <a:rPr lang="en-US" sz="3600">
                <a:solidFill>
                  <a:schemeClr val="dk1"/>
                </a:solidFill>
              </a:rPr>
              <a:t>C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ontrol their own public profile by editing,</a:t>
            </a:r>
            <a:r>
              <a:rPr lang="en-US" sz="3600">
                <a:solidFill>
                  <a:schemeClr val="dk1"/>
                </a:solidFill>
              </a:rPr>
              <a:t> 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adding, and deleting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   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 </a:t>
            </a:r>
            <a:r>
              <a:rPr lang="en-US" sz="3600">
                <a:solidFill>
                  <a:schemeClr val="dk1"/>
                </a:solidFill>
              </a:rPr>
              <a:t>S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earch</a:t>
            </a:r>
            <a:r>
              <a:rPr lang="en-US" sz="3600">
                <a:solidFill>
                  <a:schemeClr val="dk1"/>
                </a:solidFill>
              </a:rPr>
              <a:t> 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postings to filter out uninterested posting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   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 Able to configure setting to their liking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   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f.</a:t>
            </a:r>
            <a:r>
              <a:rPr lang="en-US" sz="3600">
                <a:solidFill>
                  <a:schemeClr val="dk1"/>
                </a:solidFill>
              </a:rPr>
              <a:t>  V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iew recruiters' profiles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   g. Can also interact with job posting via commenting or sending a personal message.</a:t>
            </a:r>
            <a:endParaRPr sz="3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Job Recruiter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a. Recruiter can create a profile </a:t>
            </a:r>
            <a:r>
              <a:rPr lang="en-US" sz="3600">
                <a:solidFill>
                  <a:schemeClr val="dk1"/>
                </a:solidFill>
              </a:rPr>
              <a:t>to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post a job. This actor is looking for 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applicant based on the requirements posted on the job description.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b. </a:t>
            </a:r>
            <a:r>
              <a:rPr lang="en-US" sz="3600">
                <a:solidFill>
                  <a:schemeClr val="dk1"/>
                </a:solidFill>
              </a:rPr>
              <a:t>Ability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receive messages from potential clients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c. </a:t>
            </a:r>
            <a:r>
              <a:rPr lang="en-US" sz="3600">
                <a:solidFill>
                  <a:schemeClr val="dk1"/>
                </a:solidFill>
              </a:rPr>
              <a:t>E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dit their own posts as well as deleting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d. Should be able to send messages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e. </a:t>
            </a:r>
            <a:r>
              <a:rPr lang="en-US" sz="3600">
                <a:solidFill>
                  <a:schemeClr val="dk1"/>
                </a:solidFill>
              </a:rPr>
              <a:t>V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iew seekers profile for recruiting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f.  Allowed to search for job seekers to filter out people with specific skills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g. </a:t>
            </a:r>
            <a:r>
              <a:rPr lang="en-US" sz="3600">
                <a:solidFill>
                  <a:schemeClr val="dk1"/>
                </a:solidFill>
              </a:rPr>
              <a:t>C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onfigure setting to their liking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h. </a:t>
            </a:r>
            <a:r>
              <a:rPr lang="en-US" sz="3600">
                <a:solidFill>
                  <a:schemeClr val="dk1"/>
                </a:solidFill>
              </a:rPr>
              <a:t>C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reate their own profile to give credibility to job seekers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577050" y="33601200"/>
            <a:ext cx="90342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Lessons Learned 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Essential Modules Early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is Key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Remote Working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Char char="•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Timing And Scheduling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253893" y="33251"/>
            <a:ext cx="7331417" cy="4462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went wrong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COVID19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Schedules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 Delegation Of Tasks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Uploads and Messaging</a:t>
            </a:r>
            <a:b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24583813" y="206171"/>
            <a:ext cx="761579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went right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 Work/Tasks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Page/Creating Account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Posting Interface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Prior to COVID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13350918" y="36528613"/>
            <a:ext cx="13384500" cy="28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6f9416c15_2_0"/>
          <p:cNvSpPr txBox="1"/>
          <p:nvPr/>
        </p:nvSpPr>
        <p:spPr>
          <a:xfrm>
            <a:off x="1750800" y="2233825"/>
            <a:ext cx="29945100" cy="266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latin typeface="Calibri"/>
                <a:ea typeface="Calibri"/>
                <a:cs typeface="Calibri"/>
                <a:sym typeface="Calibri"/>
              </a:rPr>
              <a:t>Module Interface description:</a:t>
            </a:r>
            <a:endParaRPr b="1" sz="5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Calibri"/>
                <a:ea typeface="Calibri"/>
                <a:cs typeface="Calibri"/>
                <a:sym typeface="Calibri"/>
              </a:rPr>
              <a:t>GUI Essential Method Calls for Postings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public String addNewPost(String projectname, String projectdescription, String neededroles,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compensation, String thumbnailDescription, String userid)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Method is used to place a new post into a repository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public List&lt;Map&lt;String, String&gt;&gt; getAllPosts()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Returns all postings from the repository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public void deletePost(Integer id)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Searches the repository and deletes the post designated by the given ID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Calibri"/>
                <a:ea typeface="Calibri"/>
                <a:cs typeface="Calibri"/>
                <a:sym typeface="Calibri"/>
              </a:rPr>
              <a:t>GUI Essential Method Calls for Users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public String addNewUser (String firstName, String lastName, String email, String password, String phone)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Used in conjunction with create account to place the new user’s information into the repository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public LoginObject login(String email, String password)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Function used to check the repository for account information and login if found (major security flaw)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public Optional&lt;Postings&gt; getPost(Integer id)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Iterates through the repository to find the specified post from the given ID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latin typeface="Calibri"/>
                <a:ea typeface="Calibri"/>
                <a:cs typeface="Calibri"/>
                <a:sym typeface="Calibri"/>
              </a:rPr>
              <a:t>Design Decisions:</a:t>
            </a:r>
            <a:endParaRPr b="1" sz="5500">
              <a:latin typeface="Calibri"/>
              <a:ea typeface="Calibri"/>
              <a:cs typeface="Calibri"/>
              <a:sym typeface="Calibri"/>
            </a:endParaRPr>
          </a:p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SzPts val="5500"/>
              <a:buFont typeface="Calibri"/>
              <a:buChar char="●"/>
            </a:pPr>
            <a:r>
              <a:rPr lang="en-US" sz="5500">
                <a:latin typeface="Calibri"/>
                <a:ea typeface="Calibri"/>
                <a:cs typeface="Calibri"/>
                <a:sym typeface="Calibri"/>
              </a:rPr>
              <a:t>Develop a Public Posting Page </a:t>
            </a:r>
            <a:endParaRPr sz="5500">
              <a:latin typeface="Calibri"/>
              <a:ea typeface="Calibri"/>
              <a:cs typeface="Calibri"/>
              <a:sym typeface="Calibri"/>
            </a:endParaRPr>
          </a:p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SzPts val="5500"/>
              <a:buFont typeface="Calibri"/>
              <a:buChar char="●"/>
            </a:pPr>
            <a:r>
              <a:rPr lang="en-US" sz="5500">
                <a:latin typeface="Calibri"/>
                <a:ea typeface="Calibri"/>
                <a:cs typeface="Calibri"/>
                <a:sym typeface="Calibri"/>
              </a:rPr>
              <a:t>Adding a Person-to-Person Messaging feature</a:t>
            </a:r>
            <a:endParaRPr sz="5500">
              <a:latin typeface="Calibri"/>
              <a:ea typeface="Calibri"/>
              <a:cs typeface="Calibri"/>
              <a:sym typeface="Calibri"/>
            </a:endParaRPr>
          </a:p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SzPts val="5500"/>
              <a:buFont typeface="Calibri"/>
              <a:buChar char="●"/>
            </a:pPr>
            <a:r>
              <a:rPr lang="en-US" sz="5500">
                <a:latin typeface="Calibri"/>
                <a:ea typeface="Calibri"/>
                <a:cs typeface="Calibri"/>
                <a:sym typeface="Calibri"/>
              </a:rPr>
              <a:t>Favorite Button </a:t>
            </a:r>
            <a:endParaRPr sz="5500">
              <a:latin typeface="Calibri"/>
              <a:ea typeface="Calibri"/>
              <a:cs typeface="Calibri"/>
              <a:sym typeface="Calibri"/>
            </a:endParaRPr>
          </a:p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SzPts val="5500"/>
              <a:buFont typeface="Calibri"/>
              <a:buChar char="●"/>
            </a:pPr>
            <a:r>
              <a:rPr lang="en-US" sz="5500">
                <a:latin typeface="Calibri"/>
                <a:ea typeface="Calibri"/>
                <a:cs typeface="Calibri"/>
                <a:sym typeface="Calibri"/>
              </a:rPr>
              <a:t>Respond to Specific Postings</a:t>
            </a:r>
            <a:endParaRPr sz="5500">
              <a:latin typeface="Calibri"/>
              <a:ea typeface="Calibri"/>
              <a:cs typeface="Calibri"/>
              <a:sym typeface="Calibri"/>
            </a:endParaRPr>
          </a:p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SzPts val="5500"/>
              <a:buFont typeface="Calibri"/>
              <a:buChar char="●"/>
            </a:pPr>
            <a:r>
              <a:rPr lang="en-US" sz="5500">
                <a:latin typeface="Calibri"/>
                <a:ea typeface="Calibri"/>
                <a:cs typeface="Calibri"/>
                <a:sym typeface="Calibri"/>
              </a:rPr>
              <a:t>Create Account/Login Page</a:t>
            </a:r>
            <a:endParaRPr sz="5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2020-05-01T23:01:57Z</dcterms:created>
  <dc:creator>cody fredericks</dc:creator>
</cp:coreProperties>
</file>