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790D4-45CC-3C48-AF86-3DD31E6C048C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528C-465F-454C-B52E-C8B8BA91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i="1" dirty="0" smtClean="0"/>
              <a:t>arallel </a:t>
            </a:r>
            <a:r>
              <a:rPr lang="en-US" i="1" dirty="0"/>
              <a:t>P</a:t>
            </a:r>
            <a:r>
              <a:rPr lang="en-US" i="1" dirty="0" smtClean="0"/>
              <a:t>rogramming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mr-IN" dirty="0" smtClean="0"/>
              <a:t>–</a:t>
            </a:r>
            <a:r>
              <a:rPr lang="en-US" dirty="0" smtClean="0"/>
              <a:t> Sarpreet Singh Buttar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100" dirty="0" smtClean="0"/>
              <a:t>Made a method which calculate PI and return the execution time</a:t>
            </a:r>
          </a:p>
          <a:p>
            <a:r>
              <a:rPr lang="en-US" sz="2100" dirty="0" smtClean="0"/>
              <a:t>Inside, used #pragma command for doing the calculation in parallel</a:t>
            </a:r>
          </a:p>
          <a:p>
            <a:r>
              <a:rPr lang="en-US" sz="2100" dirty="0" smtClean="0"/>
              <a:t>Also done reduction on shared variables for getting correct result</a:t>
            </a:r>
          </a:p>
          <a:p>
            <a:r>
              <a:rPr lang="en-US" sz="2100" dirty="0" smtClean="0"/>
              <a:t>Made another method which calculate and print average time</a:t>
            </a:r>
          </a:p>
          <a:p>
            <a:r>
              <a:rPr lang="en-US" sz="2100" dirty="0" smtClean="0"/>
              <a:t>Used nested loops to run the program with all inputs automatically</a:t>
            </a:r>
          </a:p>
          <a:p>
            <a:r>
              <a:rPr lang="en-US" sz="2100" dirty="0" smtClean="0"/>
              <a:t>Used GCC compiler for compiling the code</a:t>
            </a:r>
          </a:p>
        </p:txBody>
      </p:sp>
    </p:spTree>
    <p:extLst>
      <p:ext uri="{BB962C8B-B14F-4D97-AF65-F5344CB8AC3E}">
        <p14:creationId xmlns:p14="http://schemas.microsoft.com/office/powerpoint/2010/main" val="1551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05" y="35114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Task 1 -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05" y="1632030"/>
            <a:ext cx="8911687" cy="4676173"/>
          </a:xfrm>
        </p:spPr>
      </p:pic>
    </p:spTree>
    <p:extLst>
      <p:ext uri="{BB962C8B-B14F-4D97-AF65-F5344CB8AC3E}">
        <p14:creationId xmlns:p14="http://schemas.microsoft.com/office/powerpoint/2010/main" val="19270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05" y="35114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Task 1 -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04" y="1632030"/>
            <a:ext cx="8911687" cy="4676173"/>
          </a:xfrm>
        </p:spPr>
      </p:pic>
    </p:spTree>
    <p:extLst>
      <p:ext uri="{BB962C8B-B14F-4D97-AF65-F5344CB8AC3E}">
        <p14:creationId xmlns:p14="http://schemas.microsoft.com/office/powerpoint/2010/main" val="5366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05" y="35114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Task 1 -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05" y="1632030"/>
            <a:ext cx="8911687" cy="4676173"/>
          </a:xfrm>
        </p:spPr>
      </p:pic>
    </p:spTree>
    <p:extLst>
      <p:ext uri="{BB962C8B-B14F-4D97-AF65-F5344CB8AC3E}">
        <p14:creationId xmlns:p14="http://schemas.microsoft.com/office/powerpoint/2010/main" val="18929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/>
              <a:t>Same code works as Task 1</a:t>
            </a:r>
          </a:p>
          <a:p>
            <a:r>
              <a:rPr lang="en-US" sz="2200" dirty="0" smtClean="0"/>
              <a:t>Only need to change number of threads</a:t>
            </a:r>
          </a:p>
          <a:p>
            <a:r>
              <a:rPr lang="en-US" sz="2200" dirty="0" smtClean="0"/>
              <a:t>Used native programming mode</a:t>
            </a:r>
          </a:p>
          <a:p>
            <a:r>
              <a:rPr lang="en-US" sz="2200" dirty="0" smtClean="0"/>
              <a:t>Poor single thread performance</a:t>
            </a:r>
          </a:p>
          <a:p>
            <a:r>
              <a:rPr lang="en-US" sz="2200" dirty="0" smtClean="0"/>
              <a:t>Used ICC compiler for compiling the code</a:t>
            </a:r>
          </a:p>
        </p:txBody>
      </p:sp>
    </p:spTree>
    <p:extLst>
      <p:ext uri="{BB962C8B-B14F-4D97-AF65-F5344CB8AC3E}">
        <p14:creationId xmlns:p14="http://schemas.microsoft.com/office/powerpoint/2010/main" val="15379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05" y="35114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Task 2 -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05" y="1632030"/>
            <a:ext cx="8911687" cy="4676173"/>
          </a:xfrm>
        </p:spPr>
      </p:pic>
    </p:spTree>
    <p:extLst>
      <p:ext uri="{BB962C8B-B14F-4D97-AF65-F5344CB8AC3E}">
        <p14:creationId xmlns:p14="http://schemas.microsoft.com/office/powerpoint/2010/main" val="13937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05" y="35114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Task 2 -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05" y="1632030"/>
            <a:ext cx="8911687" cy="4676173"/>
          </a:xfrm>
        </p:spPr>
      </p:pic>
    </p:spTree>
    <p:extLst>
      <p:ext uri="{BB962C8B-B14F-4D97-AF65-F5344CB8AC3E}">
        <p14:creationId xmlns:p14="http://schemas.microsoft.com/office/powerpoint/2010/main" val="9137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05" y="35114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Task 2 -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05" y="1632030"/>
            <a:ext cx="8911687" cy="4676173"/>
          </a:xfrm>
        </p:spPr>
      </p:pic>
    </p:spTree>
    <p:extLst>
      <p:ext uri="{BB962C8B-B14F-4D97-AF65-F5344CB8AC3E}">
        <p14:creationId xmlns:p14="http://schemas.microsoft.com/office/powerpoint/2010/main" val="122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123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Mangal</vt:lpstr>
      <vt:lpstr>Wingdings 3</vt:lpstr>
      <vt:lpstr>Arial</vt:lpstr>
      <vt:lpstr>Wisp</vt:lpstr>
      <vt:lpstr>Parallel Programming </vt:lpstr>
      <vt:lpstr>Task 1</vt:lpstr>
      <vt:lpstr>Task 1 - Results</vt:lpstr>
      <vt:lpstr>Task 1 - Results</vt:lpstr>
      <vt:lpstr>Task 1 - Results</vt:lpstr>
      <vt:lpstr>Task 2</vt:lpstr>
      <vt:lpstr>Task 2 - Results</vt:lpstr>
      <vt:lpstr>Task 2 - Results</vt:lpstr>
      <vt:lpstr>Task 2 - Results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</dc:title>
  <dc:creator>Sarpreet Singh Buttar</dc:creator>
  <cp:lastModifiedBy>Sarpreet Singh Buttar</cp:lastModifiedBy>
  <cp:revision>5</cp:revision>
  <dcterms:created xsi:type="dcterms:W3CDTF">2017-10-10T13:03:06Z</dcterms:created>
  <dcterms:modified xsi:type="dcterms:W3CDTF">2017-10-10T17:05:10Z</dcterms:modified>
</cp:coreProperties>
</file>