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1AB1F-5ED4-43EA-AA7A-7A1507D714C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3AA239-F23B-43CB-B593-B686B1F81E37}">
      <dgm:prSet/>
      <dgm:spPr/>
      <dgm:t>
        <a:bodyPr/>
        <a:lstStyle/>
        <a:p>
          <a:r>
            <a:rPr lang="en-US" dirty="0"/>
            <a:t>Allow</a:t>
          </a:r>
        </a:p>
      </dgm:t>
    </dgm:pt>
    <dgm:pt modelId="{B86CF65E-D00D-49D6-89C1-A78A9A103F0A}" type="parTrans" cxnId="{815704C2-81F6-42C7-98F1-B2936BB9F3F6}">
      <dgm:prSet/>
      <dgm:spPr/>
      <dgm:t>
        <a:bodyPr/>
        <a:lstStyle/>
        <a:p>
          <a:endParaRPr lang="en-US"/>
        </a:p>
      </dgm:t>
    </dgm:pt>
    <dgm:pt modelId="{B065ECAE-6545-4E20-8F39-346DEF0889BB}" type="sibTrans" cxnId="{815704C2-81F6-42C7-98F1-B2936BB9F3F6}">
      <dgm:prSet/>
      <dgm:spPr/>
      <dgm:t>
        <a:bodyPr/>
        <a:lstStyle/>
        <a:p>
          <a:endParaRPr lang="en-US"/>
        </a:p>
      </dgm:t>
    </dgm:pt>
    <dgm:pt modelId="{33F659F0-CD64-44CA-B857-0CDA658089C6}">
      <dgm:prSet/>
      <dgm:spPr/>
      <dgm:t>
        <a:bodyPr/>
        <a:lstStyle/>
        <a:p>
          <a:r>
            <a:rPr lang="en-US" dirty="0"/>
            <a:t>user to log in</a:t>
          </a:r>
        </a:p>
      </dgm:t>
    </dgm:pt>
    <dgm:pt modelId="{E0528EC7-F02C-484A-A234-A15FA36471A5}" type="parTrans" cxnId="{66F1417C-5FC2-4CBA-9854-175D80C3AA9E}">
      <dgm:prSet/>
      <dgm:spPr/>
      <dgm:t>
        <a:bodyPr/>
        <a:lstStyle/>
        <a:p>
          <a:endParaRPr lang="en-US"/>
        </a:p>
      </dgm:t>
    </dgm:pt>
    <dgm:pt modelId="{FB6ADC27-CAFF-4CF6-9AE7-9131A62A646D}" type="sibTrans" cxnId="{66F1417C-5FC2-4CBA-9854-175D80C3AA9E}">
      <dgm:prSet/>
      <dgm:spPr/>
      <dgm:t>
        <a:bodyPr/>
        <a:lstStyle/>
        <a:p>
          <a:endParaRPr lang="en-US"/>
        </a:p>
      </dgm:t>
    </dgm:pt>
    <dgm:pt modelId="{906253C9-5DB2-42FC-858C-5183719477C0}">
      <dgm:prSet/>
      <dgm:spPr/>
      <dgm:t>
        <a:bodyPr/>
        <a:lstStyle/>
        <a:p>
          <a:r>
            <a:rPr lang="en-US" dirty="0"/>
            <a:t>Show Statistics</a:t>
          </a:r>
        </a:p>
      </dgm:t>
    </dgm:pt>
    <dgm:pt modelId="{E6211217-71D3-4975-87D4-C95B8BCB6436}" type="parTrans" cxnId="{DDC0C245-696C-4578-8585-7FCAEEC98D5D}">
      <dgm:prSet/>
      <dgm:spPr/>
      <dgm:t>
        <a:bodyPr/>
        <a:lstStyle/>
        <a:p>
          <a:endParaRPr lang="en-US"/>
        </a:p>
      </dgm:t>
    </dgm:pt>
    <dgm:pt modelId="{7F53E554-F2B4-4213-8D3A-D7635A978BBC}" type="sibTrans" cxnId="{DDC0C245-696C-4578-8585-7FCAEEC98D5D}">
      <dgm:prSet/>
      <dgm:spPr/>
      <dgm:t>
        <a:bodyPr/>
        <a:lstStyle/>
        <a:p>
          <a:endParaRPr lang="en-US"/>
        </a:p>
      </dgm:t>
    </dgm:pt>
    <dgm:pt modelId="{70546FC0-3431-49DC-A245-66DE81749384}">
      <dgm:prSet/>
      <dgm:spPr/>
      <dgm:t>
        <a:bodyPr/>
        <a:lstStyle/>
        <a:p>
          <a:r>
            <a:rPr lang="en-US" dirty="0"/>
            <a:t>Percentage of time spent by user in calendar events for a specific time</a:t>
          </a:r>
        </a:p>
      </dgm:t>
    </dgm:pt>
    <dgm:pt modelId="{F2B921FD-FDEC-4165-9E2A-B16EAA11A90B}" type="parTrans" cxnId="{2A1A51AE-4686-4652-AF06-247388CEC2C0}">
      <dgm:prSet/>
      <dgm:spPr/>
      <dgm:t>
        <a:bodyPr/>
        <a:lstStyle/>
        <a:p>
          <a:endParaRPr lang="en-US"/>
        </a:p>
      </dgm:t>
    </dgm:pt>
    <dgm:pt modelId="{075B0806-17D4-4051-B49A-4355C15E6541}" type="sibTrans" cxnId="{2A1A51AE-4686-4652-AF06-247388CEC2C0}">
      <dgm:prSet/>
      <dgm:spPr/>
      <dgm:t>
        <a:bodyPr/>
        <a:lstStyle/>
        <a:p>
          <a:endParaRPr lang="en-US"/>
        </a:p>
      </dgm:t>
    </dgm:pt>
    <dgm:pt modelId="{69CEF7BD-B646-4DF6-B001-26DDEBB8AB2C}">
      <dgm:prSet/>
      <dgm:spPr/>
      <dgm:t>
        <a:bodyPr/>
        <a:lstStyle/>
        <a:p>
          <a:r>
            <a:rPr lang="en-US" dirty="0"/>
            <a:t>Expose</a:t>
          </a:r>
        </a:p>
      </dgm:t>
    </dgm:pt>
    <dgm:pt modelId="{712FA04E-DDDF-40AD-BE51-0A85C8C16DAB}" type="parTrans" cxnId="{64190F24-F044-4F98-B77B-7BF4D91297B6}">
      <dgm:prSet/>
      <dgm:spPr/>
      <dgm:t>
        <a:bodyPr/>
        <a:lstStyle/>
        <a:p>
          <a:endParaRPr lang="en-US"/>
        </a:p>
      </dgm:t>
    </dgm:pt>
    <dgm:pt modelId="{CB809119-33B4-4F7E-AAA3-588D36F12394}" type="sibTrans" cxnId="{64190F24-F044-4F98-B77B-7BF4D91297B6}">
      <dgm:prSet/>
      <dgm:spPr/>
      <dgm:t>
        <a:bodyPr/>
        <a:lstStyle/>
        <a:p>
          <a:endParaRPr lang="en-US"/>
        </a:p>
      </dgm:t>
    </dgm:pt>
    <dgm:pt modelId="{41DA85CD-D214-4AC9-B330-06C85EC6A1DD}">
      <dgm:prSet/>
      <dgm:spPr/>
      <dgm:t>
        <a:bodyPr/>
        <a:lstStyle/>
        <a:p>
          <a:r>
            <a:rPr lang="en-US" dirty="0"/>
            <a:t>Well defined API</a:t>
          </a:r>
        </a:p>
      </dgm:t>
    </dgm:pt>
    <dgm:pt modelId="{00C4A3EE-DDEA-488F-B856-16DD08FB4872}" type="parTrans" cxnId="{A0F0DE12-650F-4A5E-B569-CF268C055092}">
      <dgm:prSet/>
      <dgm:spPr/>
      <dgm:t>
        <a:bodyPr/>
        <a:lstStyle/>
        <a:p>
          <a:endParaRPr lang="en-US"/>
        </a:p>
      </dgm:t>
    </dgm:pt>
    <dgm:pt modelId="{C2A8E231-E866-41A6-8D0C-D45B822DAA54}" type="sibTrans" cxnId="{A0F0DE12-650F-4A5E-B569-CF268C055092}">
      <dgm:prSet/>
      <dgm:spPr/>
      <dgm:t>
        <a:bodyPr/>
        <a:lstStyle/>
        <a:p>
          <a:endParaRPr lang="en-US"/>
        </a:p>
      </dgm:t>
    </dgm:pt>
    <dgm:pt modelId="{6442C6DA-11C2-C74D-96CE-81284AB10081}">
      <dgm:prSet/>
      <dgm:spPr/>
      <dgm:t>
        <a:bodyPr/>
        <a:lstStyle/>
        <a:p>
          <a:r>
            <a:rPr lang="en-US" dirty="0"/>
            <a:t>user to select one of his/her Google calendar</a:t>
          </a:r>
        </a:p>
      </dgm:t>
    </dgm:pt>
    <dgm:pt modelId="{22F3692B-6F13-AF47-BEA1-2801D031D181}" type="parTrans" cxnId="{F8149B8E-C8D8-014F-8A09-DE3393010C5F}">
      <dgm:prSet/>
      <dgm:spPr/>
      <dgm:t>
        <a:bodyPr/>
        <a:lstStyle/>
        <a:p>
          <a:endParaRPr lang="en-US"/>
        </a:p>
      </dgm:t>
    </dgm:pt>
    <dgm:pt modelId="{C6DBE194-448E-884C-8EB2-26569321A70E}" type="sibTrans" cxnId="{F8149B8E-C8D8-014F-8A09-DE3393010C5F}">
      <dgm:prSet/>
      <dgm:spPr/>
      <dgm:t>
        <a:bodyPr/>
        <a:lstStyle/>
        <a:p>
          <a:endParaRPr lang="en-US"/>
        </a:p>
      </dgm:t>
    </dgm:pt>
    <dgm:pt modelId="{54E9EAB8-7932-3F4E-A73D-B6CFEBBE5828}">
      <dgm:prSet/>
      <dgm:spPr/>
      <dgm:t>
        <a:bodyPr/>
        <a:lstStyle/>
        <a:p>
          <a:r>
            <a:rPr lang="en-US" dirty="0"/>
            <a:t>user to add budget on calendar event</a:t>
          </a:r>
        </a:p>
      </dgm:t>
    </dgm:pt>
    <dgm:pt modelId="{54FD4978-596A-874B-90BF-5A42F686C351}" type="parTrans" cxnId="{16648487-7745-9D4B-8423-82915A3A62BD}">
      <dgm:prSet/>
      <dgm:spPr/>
      <dgm:t>
        <a:bodyPr/>
        <a:lstStyle/>
        <a:p>
          <a:endParaRPr lang="en-US"/>
        </a:p>
      </dgm:t>
    </dgm:pt>
    <dgm:pt modelId="{52A30663-34B7-674A-B16B-80F17D5955E3}" type="sibTrans" cxnId="{16648487-7745-9D4B-8423-82915A3A62BD}">
      <dgm:prSet/>
      <dgm:spPr/>
      <dgm:t>
        <a:bodyPr/>
        <a:lstStyle/>
        <a:p>
          <a:endParaRPr lang="en-US"/>
        </a:p>
      </dgm:t>
    </dgm:pt>
    <dgm:pt modelId="{C1745934-5A49-F94E-A6FB-262C5BD7B6F1}">
      <dgm:prSet/>
      <dgm:spPr/>
      <dgm:t>
        <a:bodyPr/>
        <a:lstStyle/>
        <a:p>
          <a:r>
            <a:rPr lang="en-US" dirty="0"/>
            <a:t>user to add keyword on calendar event</a:t>
          </a:r>
        </a:p>
      </dgm:t>
    </dgm:pt>
    <dgm:pt modelId="{B5E11F70-F749-0444-AA0E-F161698435ED}" type="parTrans" cxnId="{3685BCE6-10B1-5540-9252-BA6B73837F5A}">
      <dgm:prSet/>
      <dgm:spPr/>
      <dgm:t>
        <a:bodyPr/>
        <a:lstStyle/>
        <a:p>
          <a:endParaRPr lang="en-US"/>
        </a:p>
      </dgm:t>
    </dgm:pt>
    <dgm:pt modelId="{E72A5CA5-B16F-AA4D-B6F3-40401ED2C443}" type="sibTrans" cxnId="{3685BCE6-10B1-5540-9252-BA6B73837F5A}">
      <dgm:prSet/>
      <dgm:spPr/>
      <dgm:t>
        <a:bodyPr/>
        <a:lstStyle/>
        <a:p>
          <a:endParaRPr lang="en-US"/>
        </a:p>
      </dgm:t>
    </dgm:pt>
    <dgm:pt modelId="{2F660FFC-59F1-F045-9813-AFACCAEB9BAA}">
      <dgm:prSet/>
      <dgm:spPr/>
      <dgm:t>
        <a:bodyPr/>
        <a:lstStyle/>
        <a:p>
          <a:r>
            <a:rPr lang="en-US" dirty="0"/>
            <a:t>Used and remaining budget of each calendar event</a:t>
          </a:r>
        </a:p>
      </dgm:t>
    </dgm:pt>
    <dgm:pt modelId="{B2741044-0169-A54E-9708-B339C297C683}" type="parTrans" cxnId="{0B92CDEF-43D1-5D41-A3CB-35C17A3FE710}">
      <dgm:prSet/>
      <dgm:spPr/>
      <dgm:t>
        <a:bodyPr/>
        <a:lstStyle/>
        <a:p>
          <a:endParaRPr lang="en-US"/>
        </a:p>
      </dgm:t>
    </dgm:pt>
    <dgm:pt modelId="{D1905653-2EE0-594C-A7C9-25370D8D9C5F}" type="sibTrans" cxnId="{0B92CDEF-43D1-5D41-A3CB-35C17A3FE710}">
      <dgm:prSet/>
      <dgm:spPr/>
      <dgm:t>
        <a:bodyPr/>
        <a:lstStyle/>
        <a:p>
          <a:endParaRPr lang="en-US"/>
        </a:p>
      </dgm:t>
    </dgm:pt>
    <dgm:pt modelId="{A769FB35-1DBC-9A4F-8027-2CD451965F2A}" type="pres">
      <dgm:prSet presAssocID="{5791AB1F-5ED4-43EA-AA7A-7A1507D714C3}" presName="linear" presStyleCnt="0">
        <dgm:presLayoutVars>
          <dgm:dir/>
          <dgm:animLvl val="lvl"/>
          <dgm:resizeHandles val="exact"/>
        </dgm:presLayoutVars>
      </dgm:prSet>
      <dgm:spPr/>
    </dgm:pt>
    <dgm:pt modelId="{843A8809-F485-9043-AF5A-A6A4AB5FBB66}" type="pres">
      <dgm:prSet presAssocID="{CB3AA239-F23B-43CB-B593-B686B1F81E37}" presName="parentLin" presStyleCnt="0"/>
      <dgm:spPr/>
    </dgm:pt>
    <dgm:pt modelId="{22113A84-DF6D-7246-9971-DBABEB6716A2}" type="pres">
      <dgm:prSet presAssocID="{CB3AA239-F23B-43CB-B593-B686B1F81E37}" presName="parentLeftMargin" presStyleLbl="node1" presStyleIdx="0" presStyleCnt="3"/>
      <dgm:spPr/>
    </dgm:pt>
    <dgm:pt modelId="{3A2EE8DD-A349-6047-B0BA-1EA73AA47E6C}" type="pres">
      <dgm:prSet presAssocID="{CB3AA239-F23B-43CB-B593-B686B1F81E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4ECDD0-D5C3-2F43-9749-CF5343198A06}" type="pres">
      <dgm:prSet presAssocID="{CB3AA239-F23B-43CB-B593-B686B1F81E37}" presName="negativeSpace" presStyleCnt="0"/>
      <dgm:spPr/>
    </dgm:pt>
    <dgm:pt modelId="{A4ED1644-BDDD-DD49-A35E-AD12B79C4DA7}" type="pres">
      <dgm:prSet presAssocID="{CB3AA239-F23B-43CB-B593-B686B1F81E37}" presName="childText" presStyleLbl="conFgAcc1" presStyleIdx="0" presStyleCnt="3">
        <dgm:presLayoutVars>
          <dgm:bulletEnabled val="1"/>
        </dgm:presLayoutVars>
      </dgm:prSet>
      <dgm:spPr/>
    </dgm:pt>
    <dgm:pt modelId="{E411E261-AA12-514D-A5C9-FD36B38E05FF}" type="pres">
      <dgm:prSet presAssocID="{B065ECAE-6545-4E20-8F39-346DEF0889BB}" presName="spaceBetweenRectangles" presStyleCnt="0"/>
      <dgm:spPr/>
    </dgm:pt>
    <dgm:pt modelId="{745A70FF-60B3-DE48-BD58-584628D7F3CF}" type="pres">
      <dgm:prSet presAssocID="{906253C9-5DB2-42FC-858C-5183719477C0}" presName="parentLin" presStyleCnt="0"/>
      <dgm:spPr/>
    </dgm:pt>
    <dgm:pt modelId="{7B74DF18-5985-3E44-B09D-6AC3778D07E3}" type="pres">
      <dgm:prSet presAssocID="{906253C9-5DB2-42FC-858C-5183719477C0}" presName="parentLeftMargin" presStyleLbl="node1" presStyleIdx="0" presStyleCnt="3"/>
      <dgm:spPr/>
    </dgm:pt>
    <dgm:pt modelId="{B17BC7DE-12A4-5E4A-9247-774FA6C67A6F}" type="pres">
      <dgm:prSet presAssocID="{906253C9-5DB2-42FC-858C-5183719477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12F330-B032-0A45-9D9D-F0C06668A506}" type="pres">
      <dgm:prSet presAssocID="{906253C9-5DB2-42FC-858C-5183719477C0}" presName="negativeSpace" presStyleCnt="0"/>
      <dgm:spPr/>
    </dgm:pt>
    <dgm:pt modelId="{7BF6295A-E2E9-3249-B549-AF33FD807FC5}" type="pres">
      <dgm:prSet presAssocID="{906253C9-5DB2-42FC-858C-5183719477C0}" presName="childText" presStyleLbl="conFgAcc1" presStyleIdx="1" presStyleCnt="3">
        <dgm:presLayoutVars>
          <dgm:bulletEnabled val="1"/>
        </dgm:presLayoutVars>
      </dgm:prSet>
      <dgm:spPr/>
    </dgm:pt>
    <dgm:pt modelId="{10A6101B-22F8-F941-8837-7198C096A1DE}" type="pres">
      <dgm:prSet presAssocID="{7F53E554-F2B4-4213-8D3A-D7635A978BBC}" presName="spaceBetweenRectangles" presStyleCnt="0"/>
      <dgm:spPr/>
    </dgm:pt>
    <dgm:pt modelId="{D3A70A82-E2BE-5A42-AC71-6D34245C4AD2}" type="pres">
      <dgm:prSet presAssocID="{69CEF7BD-B646-4DF6-B001-26DDEBB8AB2C}" presName="parentLin" presStyleCnt="0"/>
      <dgm:spPr/>
    </dgm:pt>
    <dgm:pt modelId="{84A18530-4A00-FA44-ADE8-B2A435ECA2DB}" type="pres">
      <dgm:prSet presAssocID="{69CEF7BD-B646-4DF6-B001-26DDEBB8AB2C}" presName="parentLeftMargin" presStyleLbl="node1" presStyleIdx="1" presStyleCnt="3"/>
      <dgm:spPr/>
    </dgm:pt>
    <dgm:pt modelId="{7823CC17-F933-CB44-B640-F5F34789F8EE}" type="pres">
      <dgm:prSet presAssocID="{69CEF7BD-B646-4DF6-B001-26DDEBB8A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02B099-C14C-FE44-8C4F-28F7E346830C}" type="pres">
      <dgm:prSet presAssocID="{69CEF7BD-B646-4DF6-B001-26DDEBB8AB2C}" presName="negativeSpace" presStyleCnt="0"/>
      <dgm:spPr/>
    </dgm:pt>
    <dgm:pt modelId="{BABA06E0-D9E6-4943-BD1D-91123CDC27A9}" type="pres">
      <dgm:prSet presAssocID="{69CEF7BD-B646-4DF6-B001-26DDEBB8A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F0DE12-650F-4A5E-B569-CF268C055092}" srcId="{69CEF7BD-B646-4DF6-B001-26DDEBB8AB2C}" destId="{41DA85CD-D214-4AC9-B330-06C85EC6A1DD}" srcOrd="0" destOrd="0" parTransId="{00C4A3EE-DDEA-488F-B856-16DD08FB4872}" sibTransId="{C2A8E231-E866-41A6-8D0C-D45B822DAA54}"/>
    <dgm:cxn modelId="{3808BA15-4695-8A48-8EE5-2F68355AE06A}" type="presOf" srcId="{6442C6DA-11C2-C74D-96CE-81284AB10081}" destId="{A4ED1644-BDDD-DD49-A35E-AD12B79C4DA7}" srcOrd="0" destOrd="1" presId="urn:microsoft.com/office/officeart/2005/8/layout/list1"/>
    <dgm:cxn modelId="{FEF58718-4337-194B-A2B5-FDC54DCED125}" type="presOf" srcId="{33F659F0-CD64-44CA-B857-0CDA658089C6}" destId="{A4ED1644-BDDD-DD49-A35E-AD12B79C4DA7}" srcOrd="0" destOrd="0" presId="urn:microsoft.com/office/officeart/2005/8/layout/list1"/>
    <dgm:cxn modelId="{5044591C-7216-ED4E-9440-9A60C89FE380}" type="presOf" srcId="{CB3AA239-F23B-43CB-B593-B686B1F81E37}" destId="{3A2EE8DD-A349-6047-B0BA-1EA73AA47E6C}" srcOrd="1" destOrd="0" presId="urn:microsoft.com/office/officeart/2005/8/layout/list1"/>
    <dgm:cxn modelId="{64190F24-F044-4F98-B77B-7BF4D91297B6}" srcId="{5791AB1F-5ED4-43EA-AA7A-7A1507D714C3}" destId="{69CEF7BD-B646-4DF6-B001-26DDEBB8AB2C}" srcOrd="2" destOrd="0" parTransId="{712FA04E-DDDF-40AD-BE51-0A85C8C16DAB}" sibTransId="{CB809119-33B4-4F7E-AAA3-588D36F12394}"/>
    <dgm:cxn modelId="{67F4E325-D81A-2C43-8914-82620454C585}" type="presOf" srcId="{5791AB1F-5ED4-43EA-AA7A-7A1507D714C3}" destId="{A769FB35-1DBC-9A4F-8027-2CD451965F2A}" srcOrd="0" destOrd="0" presId="urn:microsoft.com/office/officeart/2005/8/layout/list1"/>
    <dgm:cxn modelId="{946E5328-8A64-344B-A44D-B74C00A27CAB}" type="presOf" srcId="{69CEF7BD-B646-4DF6-B001-26DDEBB8AB2C}" destId="{7823CC17-F933-CB44-B640-F5F34789F8EE}" srcOrd="1" destOrd="0" presId="urn:microsoft.com/office/officeart/2005/8/layout/list1"/>
    <dgm:cxn modelId="{8B02352B-D097-3E43-A8CE-95A777537563}" type="presOf" srcId="{69CEF7BD-B646-4DF6-B001-26DDEBB8AB2C}" destId="{84A18530-4A00-FA44-ADE8-B2A435ECA2DB}" srcOrd="0" destOrd="0" presId="urn:microsoft.com/office/officeart/2005/8/layout/list1"/>
    <dgm:cxn modelId="{84FC8C3E-CD4D-2742-BF1F-5DD288623C11}" type="presOf" srcId="{906253C9-5DB2-42FC-858C-5183719477C0}" destId="{B17BC7DE-12A4-5E4A-9247-774FA6C67A6F}" srcOrd="1" destOrd="0" presId="urn:microsoft.com/office/officeart/2005/8/layout/list1"/>
    <dgm:cxn modelId="{FA9E023F-8355-A94B-9AD7-BF3475B8D939}" type="presOf" srcId="{70546FC0-3431-49DC-A245-66DE81749384}" destId="{7BF6295A-E2E9-3249-B549-AF33FD807FC5}" srcOrd="0" destOrd="0" presId="urn:microsoft.com/office/officeart/2005/8/layout/list1"/>
    <dgm:cxn modelId="{DDC0C245-696C-4578-8585-7FCAEEC98D5D}" srcId="{5791AB1F-5ED4-43EA-AA7A-7A1507D714C3}" destId="{906253C9-5DB2-42FC-858C-5183719477C0}" srcOrd="1" destOrd="0" parTransId="{E6211217-71D3-4975-87D4-C95B8BCB6436}" sibTransId="{7F53E554-F2B4-4213-8D3A-D7635A978BBC}"/>
    <dgm:cxn modelId="{4AC0DD5A-5FC1-FB4E-B3D5-69B6CD937817}" type="presOf" srcId="{2F660FFC-59F1-F045-9813-AFACCAEB9BAA}" destId="{7BF6295A-E2E9-3249-B549-AF33FD807FC5}" srcOrd="0" destOrd="1" presId="urn:microsoft.com/office/officeart/2005/8/layout/list1"/>
    <dgm:cxn modelId="{66F1417C-5FC2-4CBA-9854-175D80C3AA9E}" srcId="{CB3AA239-F23B-43CB-B593-B686B1F81E37}" destId="{33F659F0-CD64-44CA-B857-0CDA658089C6}" srcOrd="0" destOrd="0" parTransId="{E0528EC7-F02C-484A-A234-A15FA36471A5}" sibTransId="{FB6ADC27-CAFF-4CF6-9AE7-9131A62A646D}"/>
    <dgm:cxn modelId="{16648487-7745-9D4B-8423-82915A3A62BD}" srcId="{CB3AA239-F23B-43CB-B593-B686B1F81E37}" destId="{54E9EAB8-7932-3F4E-A73D-B6CFEBBE5828}" srcOrd="2" destOrd="0" parTransId="{54FD4978-596A-874B-90BF-5A42F686C351}" sibTransId="{52A30663-34B7-674A-B16B-80F17D5955E3}"/>
    <dgm:cxn modelId="{F8149B8E-C8D8-014F-8A09-DE3393010C5F}" srcId="{CB3AA239-F23B-43CB-B593-B686B1F81E37}" destId="{6442C6DA-11C2-C74D-96CE-81284AB10081}" srcOrd="1" destOrd="0" parTransId="{22F3692B-6F13-AF47-BEA1-2801D031D181}" sibTransId="{C6DBE194-448E-884C-8EB2-26569321A70E}"/>
    <dgm:cxn modelId="{4CD23B9E-EDD9-FA49-9873-A9369C6E18CF}" type="presOf" srcId="{CB3AA239-F23B-43CB-B593-B686B1F81E37}" destId="{22113A84-DF6D-7246-9971-DBABEB6716A2}" srcOrd="0" destOrd="0" presId="urn:microsoft.com/office/officeart/2005/8/layout/list1"/>
    <dgm:cxn modelId="{DAE0C6A4-5B08-7D46-B4E6-71D048E0F970}" type="presOf" srcId="{54E9EAB8-7932-3F4E-A73D-B6CFEBBE5828}" destId="{A4ED1644-BDDD-DD49-A35E-AD12B79C4DA7}" srcOrd="0" destOrd="2" presId="urn:microsoft.com/office/officeart/2005/8/layout/list1"/>
    <dgm:cxn modelId="{2A1A51AE-4686-4652-AF06-247388CEC2C0}" srcId="{906253C9-5DB2-42FC-858C-5183719477C0}" destId="{70546FC0-3431-49DC-A245-66DE81749384}" srcOrd="0" destOrd="0" parTransId="{F2B921FD-FDEC-4165-9E2A-B16EAA11A90B}" sibTransId="{075B0806-17D4-4051-B49A-4355C15E6541}"/>
    <dgm:cxn modelId="{E0FF33C1-946A-9847-B57C-F75F083F25FA}" type="presOf" srcId="{906253C9-5DB2-42FC-858C-5183719477C0}" destId="{7B74DF18-5985-3E44-B09D-6AC3778D07E3}" srcOrd="0" destOrd="0" presId="urn:microsoft.com/office/officeart/2005/8/layout/list1"/>
    <dgm:cxn modelId="{815704C2-81F6-42C7-98F1-B2936BB9F3F6}" srcId="{5791AB1F-5ED4-43EA-AA7A-7A1507D714C3}" destId="{CB3AA239-F23B-43CB-B593-B686B1F81E37}" srcOrd="0" destOrd="0" parTransId="{B86CF65E-D00D-49D6-89C1-A78A9A103F0A}" sibTransId="{B065ECAE-6545-4E20-8F39-346DEF0889BB}"/>
    <dgm:cxn modelId="{E8C23FD7-34C1-CA47-8D2B-25ABB8EA506B}" type="presOf" srcId="{C1745934-5A49-F94E-A6FB-262C5BD7B6F1}" destId="{A4ED1644-BDDD-DD49-A35E-AD12B79C4DA7}" srcOrd="0" destOrd="3" presId="urn:microsoft.com/office/officeart/2005/8/layout/list1"/>
    <dgm:cxn modelId="{3685BCE6-10B1-5540-9252-BA6B73837F5A}" srcId="{CB3AA239-F23B-43CB-B593-B686B1F81E37}" destId="{C1745934-5A49-F94E-A6FB-262C5BD7B6F1}" srcOrd="3" destOrd="0" parTransId="{B5E11F70-F749-0444-AA0E-F161698435ED}" sibTransId="{E72A5CA5-B16F-AA4D-B6F3-40401ED2C443}"/>
    <dgm:cxn modelId="{0B92CDEF-43D1-5D41-A3CB-35C17A3FE710}" srcId="{906253C9-5DB2-42FC-858C-5183719477C0}" destId="{2F660FFC-59F1-F045-9813-AFACCAEB9BAA}" srcOrd="1" destOrd="0" parTransId="{B2741044-0169-A54E-9708-B339C297C683}" sibTransId="{D1905653-2EE0-594C-A7C9-25370D8D9C5F}"/>
    <dgm:cxn modelId="{BEDA01FE-52E2-714B-BC20-CECE5A5386F4}" type="presOf" srcId="{41DA85CD-D214-4AC9-B330-06C85EC6A1DD}" destId="{BABA06E0-D9E6-4943-BD1D-91123CDC27A9}" srcOrd="0" destOrd="0" presId="urn:microsoft.com/office/officeart/2005/8/layout/list1"/>
    <dgm:cxn modelId="{B3DB1074-63A9-004F-81A6-126369A01073}" type="presParOf" srcId="{A769FB35-1DBC-9A4F-8027-2CD451965F2A}" destId="{843A8809-F485-9043-AF5A-A6A4AB5FBB66}" srcOrd="0" destOrd="0" presId="urn:microsoft.com/office/officeart/2005/8/layout/list1"/>
    <dgm:cxn modelId="{2B254693-D195-3942-9971-CF9783C23A4B}" type="presParOf" srcId="{843A8809-F485-9043-AF5A-A6A4AB5FBB66}" destId="{22113A84-DF6D-7246-9971-DBABEB6716A2}" srcOrd="0" destOrd="0" presId="urn:microsoft.com/office/officeart/2005/8/layout/list1"/>
    <dgm:cxn modelId="{EB86B290-484C-7149-970B-BAD0B2E993A6}" type="presParOf" srcId="{843A8809-F485-9043-AF5A-A6A4AB5FBB66}" destId="{3A2EE8DD-A349-6047-B0BA-1EA73AA47E6C}" srcOrd="1" destOrd="0" presId="urn:microsoft.com/office/officeart/2005/8/layout/list1"/>
    <dgm:cxn modelId="{E0272144-0166-A342-8DEA-DF0AC4F7AB13}" type="presParOf" srcId="{A769FB35-1DBC-9A4F-8027-2CD451965F2A}" destId="{3C4ECDD0-D5C3-2F43-9749-CF5343198A06}" srcOrd="1" destOrd="0" presId="urn:microsoft.com/office/officeart/2005/8/layout/list1"/>
    <dgm:cxn modelId="{DD3124E5-5BC1-6F48-9FD2-7540A4268928}" type="presParOf" srcId="{A769FB35-1DBC-9A4F-8027-2CD451965F2A}" destId="{A4ED1644-BDDD-DD49-A35E-AD12B79C4DA7}" srcOrd="2" destOrd="0" presId="urn:microsoft.com/office/officeart/2005/8/layout/list1"/>
    <dgm:cxn modelId="{A1A1FC81-E2EE-A645-BB77-324B00CA22B1}" type="presParOf" srcId="{A769FB35-1DBC-9A4F-8027-2CD451965F2A}" destId="{E411E261-AA12-514D-A5C9-FD36B38E05FF}" srcOrd="3" destOrd="0" presId="urn:microsoft.com/office/officeart/2005/8/layout/list1"/>
    <dgm:cxn modelId="{F90902E1-DCDA-4340-8DD7-DBF55E0B6EA4}" type="presParOf" srcId="{A769FB35-1DBC-9A4F-8027-2CD451965F2A}" destId="{745A70FF-60B3-DE48-BD58-584628D7F3CF}" srcOrd="4" destOrd="0" presId="urn:microsoft.com/office/officeart/2005/8/layout/list1"/>
    <dgm:cxn modelId="{87EE8642-CD55-894D-A4E1-0C24F447638A}" type="presParOf" srcId="{745A70FF-60B3-DE48-BD58-584628D7F3CF}" destId="{7B74DF18-5985-3E44-B09D-6AC3778D07E3}" srcOrd="0" destOrd="0" presId="urn:microsoft.com/office/officeart/2005/8/layout/list1"/>
    <dgm:cxn modelId="{EFFAF386-64B4-0543-9C43-A890C0228484}" type="presParOf" srcId="{745A70FF-60B3-DE48-BD58-584628D7F3CF}" destId="{B17BC7DE-12A4-5E4A-9247-774FA6C67A6F}" srcOrd="1" destOrd="0" presId="urn:microsoft.com/office/officeart/2005/8/layout/list1"/>
    <dgm:cxn modelId="{A65A6896-2917-5E4D-97B2-77665275C74F}" type="presParOf" srcId="{A769FB35-1DBC-9A4F-8027-2CD451965F2A}" destId="{7B12F330-B032-0A45-9D9D-F0C06668A506}" srcOrd="5" destOrd="0" presId="urn:microsoft.com/office/officeart/2005/8/layout/list1"/>
    <dgm:cxn modelId="{1B7B6738-C372-4042-80D0-B58347A2D8C3}" type="presParOf" srcId="{A769FB35-1DBC-9A4F-8027-2CD451965F2A}" destId="{7BF6295A-E2E9-3249-B549-AF33FD807FC5}" srcOrd="6" destOrd="0" presId="urn:microsoft.com/office/officeart/2005/8/layout/list1"/>
    <dgm:cxn modelId="{721B7D0B-0F28-EE47-9E76-5676FEC558E7}" type="presParOf" srcId="{A769FB35-1DBC-9A4F-8027-2CD451965F2A}" destId="{10A6101B-22F8-F941-8837-7198C096A1DE}" srcOrd="7" destOrd="0" presId="urn:microsoft.com/office/officeart/2005/8/layout/list1"/>
    <dgm:cxn modelId="{4F309EE0-AFB7-8A47-9590-24AD2572ED28}" type="presParOf" srcId="{A769FB35-1DBC-9A4F-8027-2CD451965F2A}" destId="{D3A70A82-E2BE-5A42-AC71-6D34245C4AD2}" srcOrd="8" destOrd="0" presId="urn:microsoft.com/office/officeart/2005/8/layout/list1"/>
    <dgm:cxn modelId="{3914F57D-660A-9D45-8CD8-CF43661D70AD}" type="presParOf" srcId="{D3A70A82-E2BE-5A42-AC71-6D34245C4AD2}" destId="{84A18530-4A00-FA44-ADE8-B2A435ECA2DB}" srcOrd="0" destOrd="0" presId="urn:microsoft.com/office/officeart/2005/8/layout/list1"/>
    <dgm:cxn modelId="{530F1A7E-BC17-3E48-960F-0A2619676F73}" type="presParOf" srcId="{D3A70A82-E2BE-5A42-AC71-6D34245C4AD2}" destId="{7823CC17-F933-CB44-B640-F5F34789F8EE}" srcOrd="1" destOrd="0" presId="urn:microsoft.com/office/officeart/2005/8/layout/list1"/>
    <dgm:cxn modelId="{E10156B1-0966-904A-8C68-13AE93B368AE}" type="presParOf" srcId="{A769FB35-1DBC-9A4F-8027-2CD451965F2A}" destId="{A002B099-C14C-FE44-8C4F-28F7E346830C}" srcOrd="9" destOrd="0" presId="urn:microsoft.com/office/officeart/2005/8/layout/list1"/>
    <dgm:cxn modelId="{6557B905-9E67-DE43-A20B-4B88B9ADB955}" type="presParOf" srcId="{A769FB35-1DBC-9A4F-8027-2CD451965F2A}" destId="{BABA06E0-D9E6-4943-BD1D-91123CDC27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E0BA1-4D69-4DAA-9AB5-026DC0CFA62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CA1E41-B61A-45FF-9092-C817D4D455D1}">
      <dgm:prSet/>
      <dgm:spPr/>
      <dgm:t>
        <a:bodyPr/>
        <a:lstStyle/>
        <a:p>
          <a:r>
            <a:rPr lang="en-US"/>
            <a:t>Server Side</a:t>
          </a:r>
        </a:p>
      </dgm:t>
    </dgm:pt>
    <dgm:pt modelId="{F2F20847-B340-4A87-A64D-E0EE8C6B4FD0}" type="parTrans" cxnId="{580E20E9-10AA-4C5B-8785-C1560DE5F4CC}">
      <dgm:prSet/>
      <dgm:spPr/>
      <dgm:t>
        <a:bodyPr/>
        <a:lstStyle/>
        <a:p>
          <a:endParaRPr lang="en-US"/>
        </a:p>
      </dgm:t>
    </dgm:pt>
    <dgm:pt modelId="{F120AD66-A331-4B48-A496-5C9F3CF376F1}" type="sibTrans" cxnId="{580E20E9-10AA-4C5B-8785-C1560DE5F4CC}">
      <dgm:prSet/>
      <dgm:spPr/>
      <dgm:t>
        <a:bodyPr/>
        <a:lstStyle/>
        <a:p>
          <a:endParaRPr lang="en-US"/>
        </a:p>
      </dgm:t>
    </dgm:pt>
    <dgm:pt modelId="{22062108-B476-4418-BCB7-5565D6AD38C1}">
      <dgm:prSet/>
      <dgm:spPr/>
      <dgm:t>
        <a:bodyPr/>
        <a:lstStyle/>
        <a:p>
          <a:r>
            <a:rPr lang="en-US"/>
            <a:t>Python is used because it has light weight and easy to use library for making statistics images</a:t>
          </a:r>
        </a:p>
      </dgm:t>
    </dgm:pt>
    <dgm:pt modelId="{369572E7-7DCA-41D3-9CB3-AA1A767395BC}" type="parTrans" cxnId="{D8732730-D49B-4E34-BFA0-FC9C2B01FF90}">
      <dgm:prSet/>
      <dgm:spPr/>
      <dgm:t>
        <a:bodyPr/>
        <a:lstStyle/>
        <a:p>
          <a:endParaRPr lang="en-US"/>
        </a:p>
      </dgm:t>
    </dgm:pt>
    <dgm:pt modelId="{E4B46947-E7FE-412E-AA64-380E3090E5A1}" type="sibTrans" cxnId="{D8732730-D49B-4E34-BFA0-FC9C2B01FF90}">
      <dgm:prSet/>
      <dgm:spPr/>
      <dgm:t>
        <a:bodyPr/>
        <a:lstStyle/>
        <a:p>
          <a:endParaRPr lang="en-US"/>
        </a:p>
      </dgm:t>
    </dgm:pt>
    <dgm:pt modelId="{F2A2DEC1-EFC4-456F-AC6B-EE0CA5B7BA1F}">
      <dgm:prSet/>
      <dgm:spPr/>
      <dgm:t>
        <a:bodyPr/>
        <a:lstStyle/>
        <a:p>
          <a:r>
            <a:rPr lang="en-US"/>
            <a:t>Java and NodeJS are alternatives, but requires dependencies on client side to show statistics images</a:t>
          </a:r>
        </a:p>
      </dgm:t>
    </dgm:pt>
    <dgm:pt modelId="{73594FAA-AA83-48D4-BC23-BF95436E3CEE}" type="parTrans" cxnId="{2CDB0502-2F28-46C8-B94E-21EAA2688455}">
      <dgm:prSet/>
      <dgm:spPr/>
      <dgm:t>
        <a:bodyPr/>
        <a:lstStyle/>
        <a:p>
          <a:endParaRPr lang="en-US"/>
        </a:p>
      </dgm:t>
    </dgm:pt>
    <dgm:pt modelId="{1B1D3428-C652-430D-9EC1-1350A12C505F}" type="sibTrans" cxnId="{2CDB0502-2F28-46C8-B94E-21EAA2688455}">
      <dgm:prSet/>
      <dgm:spPr/>
      <dgm:t>
        <a:bodyPr/>
        <a:lstStyle/>
        <a:p>
          <a:endParaRPr lang="en-US"/>
        </a:p>
      </dgm:t>
    </dgm:pt>
    <dgm:pt modelId="{C9B72366-73CE-4F50-B99A-54BD32BD119B}">
      <dgm:prSet/>
      <dgm:spPr/>
      <dgm:t>
        <a:bodyPr/>
        <a:lstStyle/>
        <a:p>
          <a:r>
            <a:rPr lang="en-US"/>
            <a:t>Client Side</a:t>
          </a:r>
        </a:p>
      </dgm:t>
    </dgm:pt>
    <dgm:pt modelId="{161F2144-C326-440B-BCF7-07EFD2C681FF}" type="parTrans" cxnId="{8D83949D-BC94-4987-BBF4-6D6B227ADA50}">
      <dgm:prSet/>
      <dgm:spPr/>
      <dgm:t>
        <a:bodyPr/>
        <a:lstStyle/>
        <a:p>
          <a:endParaRPr lang="en-US"/>
        </a:p>
      </dgm:t>
    </dgm:pt>
    <dgm:pt modelId="{40E71AC9-5E33-49B4-A30D-50B382CDDDEA}" type="sibTrans" cxnId="{8D83949D-BC94-4987-BBF4-6D6B227ADA50}">
      <dgm:prSet/>
      <dgm:spPr/>
      <dgm:t>
        <a:bodyPr/>
        <a:lstStyle/>
        <a:p>
          <a:endParaRPr lang="en-US"/>
        </a:p>
      </dgm:t>
    </dgm:pt>
    <dgm:pt modelId="{F7EACF49-B774-446E-99D0-99C0178FEAB1}">
      <dgm:prSet/>
      <dgm:spPr/>
      <dgm:t>
        <a:bodyPr/>
        <a:lstStyle/>
        <a:p>
          <a:r>
            <a:rPr lang="en-US"/>
            <a:t>Web app is used because if needed it can be easily converted to hybrid mobile and desktop app</a:t>
          </a:r>
        </a:p>
      </dgm:t>
    </dgm:pt>
    <dgm:pt modelId="{3FFCD158-057E-4845-B28E-4DE06548DD3D}" type="parTrans" cxnId="{1BC7C74A-C0E9-4063-AE19-36CA5D792CFD}">
      <dgm:prSet/>
      <dgm:spPr/>
      <dgm:t>
        <a:bodyPr/>
        <a:lstStyle/>
        <a:p>
          <a:endParaRPr lang="en-US"/>
        </a:p>
      </dgm:t>
    </dgm:pt>
    <dgm:pt modelId="{8DDFC01F-131A-437E-AF5F-0316DCF4860C}" type="sibTrans" cxnId="{1BC7C74A-C0E9-4063-AE19-36CA5D792CFD}">
      <dgm:prSet/>
      <dgm:spPr/>
      <dgm:t>
        <a:bodyPr/>
        <a:lstStyle/>
        <a:p>
          <a:endParaRPr lang="en-US"/>
        </a:p>
      </dgm:t>
    </dgm:pt>
    <dgm:pt modelId="{5A318D8D-0102-F546-9663-8EEE61F39C65}" type="pres">
      <dgm:prSet presAssocID="{53CE0BA1-4D69-4DAA-9AB5-026DC0CFA62B}" presName="linear" presStyleCnt="0">
        <dgm:presLayoutVars>
          <dgm:dir/>
          <dgm:animLvl val="lvl"/>
          <dgm:resizeHandles val="exact"/>
        </dgm:presLayoutVars>
      </dgm:prSet>
      <dgm:spPr/>
    </dgm:pt>
    <dgm:pt modelId="{64B82C66-2F8D-8249-9802-833C0991CE58}" type="pres">
      <dgm:prSet presAssocID="{DACA1E41-B61A-45FF-9092-C817D4D455D1}" presName="parentLin" presStyleCnt="0"/>
      <dgm:spPr/>
    </dgm:pt>
    <dgm:pt modelId="{A3F1E6BD-7512-A44A-8512-DBC1681BAB6C}" type="pres">
      <dgm:prSet presAssocID="{DACA1E41-B61A-45FF-9092-C817D4D455D1}" presName="parentLeftMargin" presStyleLbl="node1" presStyleIdx="0" presStyleCnt="2"/>
      <dgm:spPr/>
    </dgm:pt>
    <dgm:pt modelId="{705FD9AF-C5C9-734A-A48B-B043218B99D1}" type="pres">
      <dgm:prSet presAssocID="{DACA1E41-B61A-45FF-9092-C817D4D455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D5B1D0-A38D-B54E-BC43-9471954D5408}" type="pres">
      <dgm:prSet presAssocID="{DACA1E41-B61A-45FF-9092-C817D4D455D1}" presName="negativeSpace" presStyleCnt="0"/>
      <dgm:spPr/>
    </dgm:pt>
    <dgm:pt modelId="{EA333C9B-5F93-A24D-B5C2-5F48039909F9}" type="pres">
      <dgm:prSet presAssocID="{DACA1E41-B61A-45FF-9092-C817D4D455D1}" presName="childText" presStyleLbl="conFgAcc1" presStyleIdx="0" presStyleCnt="2">
        <dgm:presLayoutVars>
          <dgm:bulletEnabled val="1"/>
        </dgm:presLayoutVars>
      </dgm:prSet>
      <dgm:spPr/>
    </dgm:pt>
    <dgm:pt modelId="{89286CEE-6FCF-F848-B899-05B64E56DFCE}" type="pres">
      <dgm:prSet presAssocID="{F120AD66-A331-4B48-A496-5C9F3CF376F1}" presName="spaceBetweenRectangles" presStyleCnt="0"/>
      <dgm:spPr/>
    </dgm:pt>
    <dgm:pt modelId="{5FF32CEA-9B1B-0241-8177-AD117D55BFFA}" type="pres">
      <dgm:prSet presAssocID="{C9B72366-73CE-4F50-B99A-54BD32BD119B}" presName="parentLin" presStyleCnt="0"/>
      <dgm:spPr/>
    </dgm:pt>
    <dgm:pt modelId="{28B36520-7864-9F49-809A-0893369F7B8F}" type="pres">
      <dgm:prSet presAssocID="{C9B72366-73CE-4F50-B99A-54BD32BD119B}" presName="parentLeftMargin" presStyleLbl="node1" presStyleIdx="0" presStyleCnt="2"/>
      <dgm:spPr/>
    </dgm:pt>
    <dgm:pt modelId="{4C0400BA-5CB0-FA4E-88FF-EE89C4F06AA8}" type="pres">
      <dgm:prSet presAssocID="{C9B72366-73CE-4F50-B99A-54BD32BD11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4856D0-1F72-1E41-B429-578794B4B712}" type="pres">
      <dgm:prSet presAssocID="{C9B72366-73CE-4F50-B99A-54BD32BD119B}" presName="negativeSpace" presStyleCnt="0"/>
      <dgm:spPr/>
    </dgm:pt>
    <dgm:pt modelId="{C624CD8F-8DC1-1B42-A367-2E49D1FE2BCC}" type="pres">
      <dgm:prSet presAssocID="{C9B72366-73CE-4F50-B99A-54BD32BD119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DB0502-2F28-46C8-B94E-21EAA2688455}" srcId="{DACA1E41-B61A-45FF-9092-C817D4D455D1}" destId="{F2A2DEC1-EFC4-456F-AC6B-EE0CA5B7BA1F}" srcOrd="1" destOrd="0" parTransId="{73594FAA-AA83-48D4-BC23-BF95436E3CEE}" sibTransId="{1B1D3428-C652-430D-9EC1-1350A12C505F}"/>
    <dgm:cxn modelId="{A01C1615-4B6D-3143-9DEF-C64C4547C177}" type="presOf" srcId="{DACA1E41-B61A-45FF-9092-C817D4D455D1}" destId="{A3F1E6BD-7512-A44A-8512-DBC1681BAB6C}" srcOrd="0" destOrd="0" presId="urn:microsoft.com/office/officeart/2005/8/layout/list1"/>
    <dgm:cxn modelId="{43F1B920-F77B-B942-8FF3-54A11B177CF1}" type="presOf" srcId="{F7EACF49-B774-446E-99D0-99C0178FEAB1}" destId="{C624CD8F-8DC1-1B42-A367-2E49D1FE2BCC}" srcOrd="0" destOrd="0" presId="urn:microsoft.com/office/officeart/2005/8/layout/list1"/>
    <dgm:cxn modelId="{D8732730-D49B-4E34-BFA0-FC9C2B01FF90}" srcId="{DACA1E41-B61A-45FF-9092-C817D4D455D1}" destId="{22062108-B476-4418-BCB7-5565D6AD38C1}" srcOrd="0" destOrd="0" parTransId="{369572E7-7DCA-41D3-9CB3-AA1A767395BC}" sibTransId="{E4B46947-E7FE-412E-AA64-380E3090E5A1}"/>
    <dgm:cxn modelId="{1BC7C74A-C0E9-4063-AE19-36CA5D792CFD}" srcId="{C9B72366-73CE-4F50-B99A-54BD32BD119B}" destId="{F7EACF49-B774-446E-99D0-99C0178FEAB1}" srcOrd="0" destOrd="0" parTransId="{3FFCD158-057E-4845-B28E-4DE06548DD3D}" sibTransId="{8DDFC01F-131A-437E-AF5F-0316DCF4860C}"/>
    <dgm:cxn modelId="{47A78C4B-9347-CC4D-B855-2BF0D0BB6CC6}" type="presOf" srcId="{22062108-B476-4418-BCB7-5565D6AD38C1}" destId="{EA333C9B-5F93-A24D-B5C2-5F48039909F9}" srcOrd="0" destOrd="0" presId="urn:microsoft.com/office/officeart/2005/8/layout/list1"/>
    <dgm:cxn modelId="{503DFF59-6BD4-BD46-85BC-74E9E9E47961}" type="presOf" srcId="{53CE0BA1-4D69-4DAA-9AB5-026DC0CFA62B}" destId="{5A318D8D-0102-F546-9663-8EEE61F39C65}" srcOrd="0" destOrd="0" presId="urn:microsoft.com/office/officeart/2005/8/layout/list1"/>
    <dgm:cxn modelId="{CB82267B-B88E-6240-8427-F8505BEAABA5}" type="presOf" srcId="{C9B72366-73CE-4F50-B99A-54BD32BD119B}" destId="{28B36520-7864-9F49-809A-0893369F7B8F}" srcOrd="0" destOrd="0" presId="urn:microsoft.com/office/officeart/2005/8/layout/list1"/>
    <dgm:cxn modelId="{38F4BF84-E34C-2F4B-A2F5-8819E6ED37F0}" type="presOf" srcId="{F2A2DEC1-EFC4-456F-AC6B-EE0CA5B7BA1F}" destId="{EA333C9B-5F93-A24D-B5C2-5F48039909F9}" srcOrd="0" destOrd="1" presId="urn:microsoft.com/office/officeart/2005/8/layout/list1"/>
    <dgm:cxn modelId="{84DCC18B-6776-DF49-B799-A9DBA96D3BC4}" type="presOf" srcId="{DACA1E41-B61A-45FF-9092-C817D4D455D1}" destId="{705FD9AF-C5C9-734A-A48B-B043218B99D1}" srcOrd="1" destOrd="0" presId="urn:microsoft.com/office/officeart/2005/8/layout/list1"/>
    <dgm:cxn modelId="{8D83949D-BC94-4987-BBF4-6D6B227ADA50}" srcId="{53CE0BA1-4D69-4DAA-9AB5-026DC0CFA62B}" destId="{C9B72366-73CE-4F50-B99A-54BD32BD119B}" srcOrd="1" destOrd="0" parTransId="{161F2144-C326-440B-BCF7-07EFD2C681FF}" sibTransId="{40E71AC9-5E33-49B4-A30D-50B382CDDDEA}"/>
    <dgm:cxn modelId="{580E20E9-10AA-4C5B-8785-C1560DE5F4CC}" srcId="{53CE0BA1-4D69-4DAA-9AB5-026DC0CFA62B}" destId="{DACA1E41-B61A-45FF-9092-C817D4D455D1}" srcOrd="0" destOrd="0" parTransId="{F2F20847-B340-4A87-A64D-E0EE8C6B4FD0}" sibTransId="{F120AD66-A331-4B48-A496-5C9F3CF376F1}"/>
    <dgm:cxn modelId="{229798EF-DA60-F64C-8B9E-D482F0ADE468}" type="presOf" srcId="{C9B72366-73CE-4F50-B99A-54BD32BD119B}" destId="{4C0400BA-5CB0-FA4E-88FF-EE89C4F06AA8}" srcOrd="1" destOrd="0" presId="urn:microsoft.com/office/officeart/2005/8/layout/list1"/>
    <dgm:cxn modelId="{C21B99DA-9BD5-AF46-9A13-A69EBCCFAE07}" type="presParOf" srcId="{5A318D8D-0102-F546-9663-8EEE61F39C65}" destId="{64B82C66-2F8D-8249-9802-833C0991CE58}" srcOrd="0" destOrd="0" presId="urn:microsoft.com/office/officeart/2005/8/layout/list1"/>
    <dgm:cxn modelId="{455BCB18-0219-AE4E-9859-49979A0B0917}" type="presParOf" srcId="{64B82C66-2F8D-8249-9802-833C0991CE58}" destId="{A3F1E6BD-7512-A44A-8512-DBC1681BAB6C}" srcOrd="0" destOrd="0" presId="urn:microsoft.com/office/officeart/2005/8/layout/list1"/>
    <dgm:cxn modelId="{F0EC4F08-58C0-5E4C-BFF2-D67A705B0DB0}" type="presParOf" srcId="{64B82C66-2F8D-8249-9802-833C0991CE58}" destId="{705FD9AF-C5C9-734A-A48B-B043218B99D1}" srcOrd="1" destOrd="0" presId="urn:microsoft.com/office/officeart/2005/8/layout/list1"/>
    <dgm:cxn modelId="{87905FCA-ADF5-664E-A0D7-C290FB610DEF}" type="presParOf" srcId="{5A318D8D-0102-F546-9663-8EEE61F39C65}" destId="{C7D5B1D0-A38D-B54E-BC43-9471954D5408}" srcOrd="1" destOrd="0" presId="urn:microsoft.com/office/officeart/2005/8/layout/list1"/>
    <dgm:cxn modelId="{26547250-2D55-1B4F-A1CA-A1595964D910}" type="presParOf" srcId="{5A318D8D-0102-F546-9663-8EEE61F39C65}" destId="{EA333C9B-5F93-A24D-B5C2-5F48039909F9}" srcOrd="2" destOrd="0" presId="urn:microsoft.com/office/officeart/2005/8/layout/list1"/>
    <dgm:cxn modelId="{CB085FFC-F2BB-BC4C-9B96-F608F931D0E4}" type="presParOf" srcId="{5A318D8D-0102-F546-9663-8EEE61F39C65}" destId="{89286CEE-6FCF-F848-B899-05B64E56DFCE}" srcOrd="3" destOrd="0" presId="urn:microsoft.com/office/officeart/2005/8/layout/list1"/>
    <dgm:cxn modelId="{4AD39E9D-CEFF-4F4D-AE60-06ED17B32E8D}" type="presParOf" srcId="{5A318D8D-0102-F546-9663-8EEE61F39C65}" destId="{5FF32CEA-9B1B-0241-8177-AD117D55BFFA}" srcOrd="4" destOrd="0" presId="urn:microsoft.com/office/officeart/2005/8/layout/list1"/>
    <dgm:cxn modelId="{4F8A4F6A-09AA-2945-8B38-55370FF9C7FD}" type="presParOf" srcId="{5FF32CEA-9B1B-0241-8177-AD117D55BFFA}" destId="{28B36520-7864-9F49-809A-0893369F7B8F}" srcOrd="0" destOrd="0" presId="urn:microsoft.com/office/officeart/2005/8/layout/list1"/>
    <dgm:cxn modelId="{A1EF2F2F-83EA-824B-BEE1-825E5ED0089A}" type="presParOf" srcId="{5FF32CEA-9B1B-0241-8177-AD117D55BFFA}" destId="{4C0400BA-5CB0-FA4E-88FF-EE89C4F06AA8}" srcOrd="1" destOrd="0" presId="urn:microsoft.com/office/officeart/2005/8/layout/list1"/>
    <dgm:cxn modelId="{E0E6A5EF-182A-3B40-B023-34EB66AEB37E}" type="presParOf" srcId="{5A318D8D-0102-F546-9663-8EEE61F39C65}" destId="{FF4856D0-1F72-1E41-B429-578794B4B712}" srcOrd="5" destOrd="0" presId="urn:microsoft.com/office/officeart/2005/8/layout/list1"/>
    <dgm:cxn modelId="{FE7A356A-9F1C-264C-9DFA-47127980A549}" type="presParOf" srcId="{5A318D8D-0102-F546-9663-8EEE61F39C65}" destId="{C624CD8F-8DC1-1B42-A367-2E49D1FE2B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CE0BA1-4D69-4DAA-9AB5-026DC0CFA62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CA1E41-B61A-45FF-9092-C817D4D455D1}">
      <dgm:prSet/>
      <dgm:spPr/>
      <dgm:t>
        <a:bodyPr/>
        <a:lstStyle/>
        <a:p>
          <a:r>
            <a:rPr lang="en-US" dirty="0"/>
            <a:t>Aim</a:t>
          </a:r>
        </a:p>
      </dgm:t>
    </dgm:pt>
    <dgm:pt modelId="{F2F20847-B340-4A87-A64D-E0EE8C6B4FD0}" type="parTrans" cxnId="{580E20E9-10AA-4C5B-8785-C1560DE5F4CC}">
      <dgm:prSet/>
      <dgm:spPr/>
      <dgm:t>
        <a:bodyPr/>
        <a:lstStyle/>
        <a:p>
          <a:endParaRPr lang="en-US"/>
        </a:p>
      </dgm:t>
    </dgm:pt>
    <dgm:pt modelId="{F120AD66-A331-4B48-A496-5C9F3CF376F1}" type="sibTrans" cxnId="{580E20E9-10AA-4C5B-8785-C1560DE5F4CC}">
      <dgm:prSet/>
      <dgm:spPr/>
      <dgm:t>
        <a:bodyPr/>
        <a:lstStyle/>
        <a:p>
          <a:endParaRPr lang="en-US"/>
        </a:p>
      </dgm:t>
    </dgm:pt>
    <dgm:pt modelId="{22062108-B476-4418-BCB7-5565D6AD38C1}">
      <dgm:prSet/>
      <dgm:spPr/>
      <dgm:t>
        <a:bodyPr/>
        <a:lstStyle/>
        <a:p>
          <a:r>
            <a:rPr lang="en-US" dirty="0"/>
            <a:t>Low coupling</a:t>
          </a:r>
        </a:p>
      </dgm:t>
    </dgm:pt>
    <dgm:pt modelId="{369572E7-7DCA-41D3-9CB3-AA1A767395BC}" type="parTrans" cxnId="{D8732730-D49B-4E34-BFA0-FC9C2B01FF90}">
      <dgm:prSet/>
      <dgm:spPr/>
      <dgm:t>
        <a:bodyPr/>
        <a:lstStyle/>
        <a:p>
          <a:endParaRPr lang="en-US"/>
        </a:p>
      </dgm:t>
    </dgm:pt>
    <dgm:pt modelId="{E4B46947-E7FE-412E-AA64-380E3090E5A1}" type="sibTrans" cxnId="{D8732730-D49B-4E34-BFA0-FC9C2B01FF90}">
      <dgm:prSet/>
      <dgm:spPr/>
      <dgm:t>
        <a:bodyPr/>
        <a:lstStyle/>
        <a:p>
          <a:endParaRPr lang="en-US"/>
        </a:p>
      </dgm:t>
    </dgm:pt>
    <dgm:pt modelId="{C9B72366-73CE-4F50-B99A-54BD32BD119B}">
      <dgm:prSet/>
      <dgm:spPr/>
      <dgm:t>
        <a:bodyPr/>
        <a:lstStyle/>
        <a:p>
          <a:r>
            <a:rPr lang="en-US" dirty="0"/>
            <a:t>Service-Oriented Architecture</a:t>
          </a:r>
        </a:p>
      </dgm:t>
    </dgm:pt>
    <dgm:pt modelId="{161F2144-C326-440B-BCF7-07EFD2C681FF}" type="parTrans" cxnId="{8D83949D-BC94-4987-BBF4-6D6B227ADA50}">
      <dgm:prSet/>
      <dgm:spPr/>
      <dgm:t>
        <a:bodyPr/>
        <a:lstStyle/>
        <a:p>
          <a:endParaRPr lang="en-US"/>
        </a:p>
      </dgm:t>
    </dgm:pt>
    <dgm:pt modelId="{40E71AC9-5E33-49B4-A30D-50B382CDDDEA}" type="sibTrans" cxnId="{8D83949D-BC94-4987-BBF4-6D6B227ADA50}">
      <dgm:prSet/>
      <dgm:spPr/>
      <dgm:t>
        <a:bodyPr/>
        <a:lstStyle/>
        <a:p>
          <a:endParaRPr lang="en-US"/>
        </a:p>
      </dgm:t>
    </dgm:pt>
    <dgm:pt modelId="{F7EACF49-B774-446E-99D0-99C0178FEAB1}">
      <dgm:prSet/>
      <dgm:spPr/>
      <dgm:t>
        <a:bodyPr/>
        <a:lstStyle/>
        <a:p>
          <a:r>
            <a:rPr lang="en-US" dirty="0"/>
            <a:t>To</a:t>
          </a:r>
          <a:r>
            <a:rPr lang="en-US" baseline="0" dirty="0"/>
            <a:t> communicate with remote service, i.e., Google Calendar API</a:t>
          </a:r>
          <a:endParaRPr lang="en-US" dirty="0"/>
        </a:p>
      </dgm:t>
    </dgm:pt>
    <dgm:pt modelId="{3FFCD158-057E-4845-B28E-4DE06548DD3D}" type="parTrans" cxnId="{1BC7C74A-C0E9-4063-AE19-36CA5D792CFD}">
      <dgm:prSet/>
      <dgm:spPr/>
      <dgm:t>
        <a:bodyPr/>
        <a:lstStyle/>
        <a:p>
          <a:endParaRPr lang="en-US"/>
        </a:p>
      </dgm:t>
    </dgm:pt>
    <dgm:pt modelId="{8DDFC01F-131A-437E-AF5F-0316DCF4860C}" type="sibTrans" cxnId="{1BC7C74A-C0E9-4063-AE19-36CA5D792CFD}">
      <dgm:prSet/>
      <dgm:spPr/>
      <dgm:t>
        <a:bodyPr/>
        <a:lstStyle/>
        <a:p>
          <a:endParaRPr lang="en-US"/>
        </a:p>
      </dgm:t>
    </dgm:pt>
    <dgm:pt modelId="{724A66D6-7205-C347-B9AB-F5C26BDC78ED}">
      <dgm:prSet/>
      <dgm:spPr/>
      <dgm:t>
        <a:bodyPr/>
        <a:lstStyle/>
        <a:p>
          <a:r>
            <a:rPr lang="en-US" dirty="0"/>
            <a:t>High cohesion</a:t>
          </a:r>
        </a:p>
      </dgm:t>
    </dgm:pt>
    <dgm:pt modelId="{1D23FD80-EBD6-F94E-992C-5D9A760760AC}" type="parTrans" cxnId="{CE1FAEC7-BB99-5449-8921-CF7E90BCE1F2}">
      <dgm:prSet/>
      <dgm:spPr/>
      <dgm:t>
        <a:bodyPr/>
        <a:lstStyle/>
        <a:p>
          <a:endParaRPr lang="en-US"/>
        </a:p>
      </dgm:t>
    </dgm:pt>
    <dgm:pt modelId="{423796C9-D552-4E41-AAAF-3D3D92A27EC2}" type="sibTrans" cxnId="{CE1FAEC7-BB99-5449-8921-CF7E90BCE1F2}">
      <dgm:prSet/>
      <dgm:spPr/>
      <dgm:t>
        <a:bodyPr/>
        <a:lstStyle/>
        <a:p>
          <a:endParaRPr lang="en-US"/>
        </a:p>
      </dgm:t>
    </dgm:pt>
    <dgm:pt modelId="{2D6559D6-DC79-814D-9501-B065864EEE11}">
      <dgm:prSet/>
      <dgm:spPr/>
      <dgm:t>
        <a:bodyPr/>
        <a:lstStyle/>
        <a:p>
          <a:r>
            <a:rPr lang="en-US" dirty="0"/>
            <a:t>Good reusability</a:t>
          </a:r>
        </a:p>
      </dgm:t>
    </dgm:pt>
    <dgm:pt modelId="{C5E3AA99-9584-2D42-B909-BE00A66FABDA}" type="parTrans" cxnId="{7CC8AB42-6993-D34A-BE94-F950CFAE5305}">
      <dgm:prSet/>
      <dgm:spPr/>
      <dgm:t>
        <a:bodyPr/>
        <a:lstStyle/>
        <a:p>
          <a:endParaRPr lang="en-US"/>
        </a:p>
      </dgm:t>
    </dgm:pt>
    <dgm:pt modelId="{E507F03E-50F3-6041-B76B-EF40A5CED988}" type="sibTrans" cxnId="{7CC8AB42-6993-D34A-BE94-F950CFAE5305}">
      <dgm:prSet/>
      <dgm:spPr/>
      <dgm:t>
        <a:bodyPr/>
        <a:lstStyle/>
        <a:p>
          <a:endParaRPr lang="en-US"/>
        </a:p>
      </dgm:t>
    </dgm:pt>
    <dgm:pt modelId="{E79CFAA3-2715-304A-9AC7-0FF2B75774A2}">
      <dgm:prSet/>
      <dgm:spPr/>
      <dgm:t>
        <a:bodyPr/>
        <a:lstStyle/>
        <a:p>
          <a:r>
            <a:rPr lang="en-US" dirty="0"/>
            <a:t>Multi-Layer Architecture</a:t>
          </a:r>
        </a:p>
      </dgm:t>
    </dgm:pt>
    <dgm:pt modelId="{B3EECBDB-A857-2C4D-8425-3B85CCB9BDAF}" type="parTrans" cxnId="{0390C38A-2340-974F-91AF-1428C0113367}">
      <dgm:prSet/>
      <dgm:spPr/>
      <dgm:t>
        <a:bodyPr/>
        <a:lstStyle/>
        <a:p>
          <a:endParaRPr lang="en-US"/>
        </a:p>
      </dgm:t>
    </dgm:pt>
    <dgm:pt modelId="{91A957EB-8343-C24B-B979-F93673AB5FDC}" type="sibTrans" cxnId="{0390C38A-2340-974F-91AF-1428C0113367}">
      <dgm:prSet/>
      <dgm:spPr/>
      <dgm:t>
        <a:bodyPr/>
        <a:lstStyle/>
        <a:p>
          <a:endParaRPr lang="en-US"/>
        </a:p>
      </dgm:t>
    </dgm:pt>
    <dgm:pt modelId="{9E26F723-49BF-384B-A4B4-F820797A566E}">
      <dgm:prSet/>
      <dgm:spPr/>
      <dgm:t>
        <a:bodyPr/>
        <a:lstStyle/>
        <a:p>
          <a:r>
            <a:rPr lang="en-US" dirty="0"/>
            <a:t>To communicate with library, i.e., </a:t>
          </a:r>
          <a:r>
            <a:rPr lang="en-US" dirty="0" err="1"/>
            <a:t>Mataplotlib</a:t>
          </a:r>
          <a:endParaRPr lang="en-US" dirty="0"/>
        </a:p>
      </dgm:t>
    </dgm:pt>
    <dgm:pt modelId="{7466B0F1-E241-AD4C-A5C5-4CA06FA60CC5}" type="parTrans" cxnId="{E417ADE5-CD52-0B47-A3DE-3C0400F32F7A}">
      <dgm:prSet/>
      <dgm:spPr/>
      <dgm:t>
        <a:bodyPr/>
        <a:lstStyle/>
        <a:p>
          <a:endParaRPr lang="en-US"/>
        </a:p>
      </dgm:t>
    </dgm:pt>
    <dgm:pt modelId="{8E6408DB-85D5-E04E-A700-4F491F655CF2}" type="sibTrans" cxnId="{E417ADE5-CD52-0B47-A3DE-3C0400F32F7A}">
      <dgm:prSet/>
      <dgm:spPr/>
      <dgm:t>
        <a:bodyPr/>
        <a:lstStyle/>
        <a:p>
          <a:endParaRPr lang="en-US"/>
        </a:p>
      </dgm:t>
    </dgm:pt>
    <dgm:pt modelId="{5A318D8D-0102-F546-9663-8EEE61F39C65}" type="pres">
      <dgm:prSet presAssocID="{53CE0BA1-4D69-4DAA-9AB5-026DC0CFA62B}" presName="linear" presStyleCnt="0">
        <dgm:presLayoutVars>
          <dgm:dir/>
          <dgm:animLvl val="lvl"/>
          <dgm:resizeHandles val="exact"/>
        </dgm:presLayoutVars>
      </dgm:prSet>
      <dgm:spPr/>
    </dgm:pt>
    <dgm:pt modelId="{64B82C66-2F8D-8249-9802-833C0991CE58}" type="pres">
      <dgm:prSet presAssocID="{DACA1E41-B61A-45FF-9092-C817D4D455D1}" presName="parentLin" presStyleCnt="0"/>
      <dgm:spPr/>
    </dgm:pt>
    <dgm:pt modelId="{A3F1E6BD-7512-A44A-8512-DBC1681BAB6C}" type="pres">
      <dgm:prSet presAssocID="{DACA1E41-B61A-45FF-9092-C817D4D455D1}" presName="parentLeftMargin" presStyleLbl="node1" presStyleIdx="0" presStyleCnt="3"/>
      <dgm:spPr/>
    </dgm:pt>
    <dgm:pt modelId="{705FD9AF-C5C9-734A-A48B-B043218B99D1}" type="pres">
      <dgm:prSet presAssocID="{DACA1E41-B61A-45FF-9092-C817D4D455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D5B1D0-A38D-B54E-BC43-9471954D5408}" type="pres">
      <dgm:prSet presAssocID="{DACA1E41-B61A-45FF-9092-C817D4D455D1}" presName="negativeSpace" presStyleCnt="0"/>
      <dgm:spPr/>
    </dgm:pt>
    <dgm:pt modelId="{EA333C9B-5F93-A24D-B5C2-5F48039909F9}" type="pres">
      <dgm:prSet presAssocID="{DACA1E41-B61A-45FF-9092-C817D4D455D1}" presName="childText" presStyleLbl="conFgAcc1" presStyleIdx="0" presStyleCnt="3">
        <dgm:presLayoutVars>
          <dgm:bulletEnabled val="1"/>
        </dgm:presLayoutVars>
      </dgm:prSet>
      <dgm:spPr/>
    </dgm:pt>
    <dgm:pt modelId="{89286CEE-6FCF-F848-B899-05B64E56DFCE}" type="pres">
      <dgm:prSet presAssocID="{F120AD66-A331-4B48-A496-5C9F3CF376F1}" presName="spaceBetweenRectangles" presStyleCnt="0"/>
      <dgm:spPr/>
    </dgm:pt>
    <dgm:pt modelId="{5FF32CEA-9B1B-0241-8177-AD117D55BFFA}" type="pres">
      <dgm:prSet presAssocID="{C9B72366-73CE-4F50-B99A-54BD32BD119B}" presName="parentLin" presStyleCnt="0"/>
      <dgm:spPr/>
    </dgm:pt>
    <dgm:pt modelId="{28B36520-7864-9F49-809A-0893369F7B8F}" type="pres">
      <dgm:prSet presAssocID="{C9B72366-73CE-4F50-B99A-54BD32BD119B}" presName="parentLeftMargin" presStyleLbl="node1" presStyleIdx="0" presStyleCnt="3"/>
      <dgm:spPr/>
    </dgm:pt>
    <dgm:pt modelId="{4C0400BA-5CB0-FA4E-88FF-EE89C4F06AA8}" type="pres">
      <dgm:prSet presAssocID="{C9B72366-73CE-4F50-B99A-54BD32BD11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4856D0-1F72-1E41-B429-578794B4B712}" type="pres">
      <dgm:prSet presAssocID="{C9B72366-73CE-4F50-B99A-54BD32BD119B}" presName="negativeSpace" presStyleCnt="0"/>
      <dgm:spPr/>
    </dgm:pt>
    <dgm:pt modelId="{C624CD8F-8DC1-1B42-A367-2E49D1FE2BCC}" type="pres">
      <dgm:prSet presAssocID="{C9B72366-73CE-4F50-B99A-54BD32BD119B}" presName="childText" presStyleLbl="conFgAcc1" presStyleIdx="1" presStyleCnt="3">
        <dgm:presLayoutVars>
          <dgm:bulletEnabled val="1"/>
        </dgm:presLayoutVars>
      </dgm:prSet>
      <dgm:spPr/>
    </dgm:pt>
    <dgm:pt modelId="{F7B1463E-0F9F-6140-A617-FF336FA0A144}" type="pres">
      <dgm:prSet presAssocID="{40E71AC9-5E33-49B4-A30D-50B382CDDDEA}" presName="spaceBetweenRectangles" presStyleCnt="0"/>
      <dgm:spPr/>
    </dgm:pt>
    <dgm:pt modelId="{DE07EB12-E32C-D741-802D-70645BD18074}" type="pres">
      <dgm:prSet presAssocID="{E79CFAA3-2715-304A-9AC7-0FF2B75774A2}" presName="parentLin" presStyleCnt="0"/>
      <dgm:spPr/>
    </dgm:pt>
    <dgm:pt modelId="{BFB800F5-0DF9-2D42-8498-1AAD2E6A15F8}" type="pres">
      <dgm:prSet presAssocID="{E79CFAA3-2715-304A-9AC7-0FF2B75774A2}" presName="parentLeftMargin" presStyleLbl="node1" presStyleIdx="1" presStyleCnt="3"/>
      <dgm:spPr/>
    </dgm:pt>
    <dgm:pt modelId="{54435734-D367-3143-9A9A-43CFB443F5E3}" type="pres">
      <dgm:prSet presAssocID="{E79CFAA3-2715-304A-9AC7-0FF2B75774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63C18B-052B-C041-93CB-751A250753F0}" type="pres">
      <dgm:prSet presAssocID="{E79CFAA3-2715-304A-9AC7-0FF2B75774A2}" presName="negativeSpace" presStyleCnt="0"/>
      <dgm:spPr/>
    </dgm:pt>
    <dgm:pt modelId="{26BE6168-8AC8-094D-8418-56042FAB6B68}" type="pres">
      <dgm:prSet presAssocID="{E79CFAA3-2715-304A-9AC7-0FF2B75774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1C1615-4B6D-3143-9DEF-C64C4547C177}" type="presOf" srcId="{DACA1E41-B61A-45FF-9092-C817D4D455D1}" destId="{A3F1E6BD-7512-A44A-8512-DBC1681BAB6C}" srcOrd="0" destOrd="0" presId="urn:microsoft.com/office/officeart/2005/8/layout/list1"/>
    <dgm:cxn modelId="{43F1B920-F77B-B942-8FF3-54A11B177CF1}" type="presOf" srcId="{F7EACF49-B774-446E-99D0-99C0178FEAB1}" destId="{C624CD8F-8DC1-1B42-A367-2E49D1FE2BCC}" srcOrd="0" destOrd="0" presId="urn:microsoft.com/office/officeart/2005/8/layout/list1"/>
    <dgm:cxn modelId="{D8732730-D49B-4E34-BFA0-FC9C2B01FF90}" srcId="{DACA1E41-B61A-45FF-9092-C817D4D455D1}" destId="{22062108-B476-4418-BCB7-5565D6AD38C1}" srcOrd="0" destOrd="0" parTransId="{369572E7-7DCA-41D3-9CB3-AA1A767395BC}" sibTransId="{E4B46947-E7FE-412E-AA64-380E3090E5A1}"/>
    <dgm:cxn modelId="{7CC8AB42-6993-D34A-BE94-F950CFAE5305}" srcId="{DACA1E41-B61A-45FF-9092-C817D4D455D1}" destId="{2D6559D6-DC79-814D-9501-B065864EEE11}" srcOrd="2" destOrd="0" parTransId="{C5E3AA99-9584-2D42-B909-BE00A66FABDA}" sibTransId="{E507F03E-50F3-6041-B76B-EF40A5CED988}"/>
    <dgm:cxn modelId="{1BC7C74A-C0E9-4063-AE19-36CA5D792CFD}" srcId="{C9B72366-73CE-4F50-B99A-54BD32BD119B}" destId="{F7EACF49-B774-446E-99D0-99C0178FEAB1}" srcOrd="0" destOrd="0" parTransId="{3FFCD158-057E-4845-B28E-4DE06548DD3D}" sibTransId="{8DDFC01F-131A-437E-AF5F-0316DCF4860C}"/>
    <dgm:cxn modelId="{47A78C4B-9347-CC4D-B855-2BF0D0BB6CC6}" type="presOf" srcId="{22062108-B476-4418-BCB7-5565D6AD38C1}" destId="{EA333C9B-5F93-A24D-B5C2-5F48039909F9}" srcOrd="0" destOrd="0" presId="urn:microsoft.com/office/officeart/2005/8/layout/list1"/>
    <dgm:cxn modelId="{503DFF59-6BD4-BD46-85BC-74E9E9E47961}" type="presOf" srcId="{53CE0BA1-4D69-4DAA-9AB5-026DC0CFA62B}" destId="{5A318D8D-0102-F546-9663-8EEE61F39C65}" srcOrd="0" destOrd="0" presId="urn:microsoft.com/office/officeart/2005/8/layout/list1"/>
    <dgm:cxn modelId="{1A65625B-4AE7-AE45-9860-2C5FA452B510}" type="presOf" srcId="{9E26F723-49BF-384B-A4B4-F820797A566E}" destId="{26BE6168-8AC8-094D-8418-56042FAB6B68}" srcOrd="0" destOrd="0" presId="urn:microsoft.com/office/officeart/2005/8/layout/list1"/>
    <dgm:cxn modelId="{E0C14373-9BD0-ED41-9CBB-0A598125C4BC}" type="presOf" srcId="{724A66D6-7205-C347-B9AB-F5C26BDC78ED}" destId="{EA333C9B-5F93-A24D-B5C2-5F48039909F9}" srcOrd="0" destOrd="1" presId="urn:microsoft.com/office/officeart/2005/8/layout/list1"/>
    <dgm:cxn modelId="{CB82267B-B88E-6240-8427-F8505BEAABA5}" type="presOf" srcId="{C9B72366-73CE-4F50-B99A-54BD32BD119B}" destId="{28B36520-7864-9F49-809A-0893369F7B8F}" srcOrd="0" destOrd="0" presId="urn:microsoft.com/office/officeart/2005/8/layout/list1"/>
    <dgm:cxn modelId="{0390C38A-2340-974F-91AF-1428C0113367}" srcId="{53CE0BA1-4D69-4DAA-9AB5-026DC0CFA62B}" destId="{E79CFAA3-2715-304A-9AC7-0FF2B75774A2}" srcOrd="2" destOrd="0" parTransId="{B3EECBDB-A857-2C4D-8425-3B85CCB9BDAF}" sibTransId="{91A957EB-8343-C24B-B979-F93673AB5FDC}"/>
    <dgm:cxn modelId="{84DCC18B-6776-DF49-B799-A9DBA96D3BC4}" type="presOf" srcId="{DACA1E41-B61A-45FF-9092-C817D4D455D1}" destId="{705FD9AF-C5C9-734A-A48B-B043218B99D1}" srcOrd="1" destOrd="0" presId="urn:microsoft.com/office/officeart/2005/8/layout/list1"/>
    <dgm:cxn modelId="{8D83949D-BC94-4987-BBF4-6D6B227ADA50}" srcId="{53CE0BA1-4D69-4DAA-9AB5-026DC0CFA62B}" destId="{C9B72366-73CE-4F50-B99A-54BD32BD119B}" srcOrd="1" destOrd="0" parTransId="{161F2144-C326-440B-BCF7-07EFD2C681FF}" sibTransId="{40E71AC9-5E33-49B4-A30D-50B382CDDDEA}"/>
    <dgm:cxn modelId="{C7841EAD-7082-8C4F-B6CC-1201D7014617}" type="presOf" srcId="{E79CFAA3-2715-304A-9AC7-0FF2B75774A2}" destId="{54435734-D367-3143-9A9A-43CFB443F5E3}" srcOrd="1" destOrd="0" presId="urn:microsoft.com/office/officeart/2005/8/layout/list1"/>
    <dgm:cxn modelId="{CE1FAEC7-BB99-5449-8921-CF7E90BCE1F2}" srcId="{DACA1E41-B61A-45FF-9092-C817D4D455D1}" destId="{724A66D6-7205-C347-B9AB-F5C26BDC78ED}" srcOrd="1" destOrd="0" parTransId="{1D23FD80-EBD6-F94E-992C-5D9A760760AC}" sibTransId="{423796C9-D552-4E41-AAAF-3D3D92A27EC2}"/>
    <dgm:cxn modelId="{70F841D7-A965-994C-9070-4143876B5965}" type="presOf" srcId="{2D6559D6-DC79-814D-9501-B065864EEE11}" destId="{EA333C9B-5F93-A24D-B5C2-5F48039909F9}" srcOrd="0" destOrd="2" presId="urn:microsoft.com/office/officeart/2005/8/layout/list1"/>
    <dgm:cxn modelId="{E417ADE5-CD52-0B47-A3DE-3C0400F32F7A}" srcId="{E79CFAA3-2715-304A-9AC7-0FF2B75774A2}" destId="{9E26F723-49BF-384B-A4B4-F820797A566E}" srcOrd="0" destOrd="0" parTransId="{7466B0F1-E241-AD4C-A5C5-4CA06FA60CC5}" sibTransId="{8E6408DB-85D5-E04E-A700-4F491F655CF2}"/>
    <dgm:cxn modelId="{580E20E9-10AA-4C5B-8785-C1560DE5F4CC}" srcId="{53CE0BA1-4D69-4DAA-9AB5-026DC0CFA62B}" destId="{DACA1E41-B61A-45FF-9092-C817D4D455D1}" srcOrd="0" destOrd="0" parTransId="{F2F20847-B340-4A87-A64D-E0EE8C6B4FD0}" sibTransId="{F120AD66-A331-4B48-A496-5C9F3CF376F1}"/>
    <dgm:cxn modelId="{229798EF-DA60-F64C-8B9E-D482F0ADE468}" type="presOf" srcId="{C9B72366-73CE-4F50-B99A-54BD32BD119B}" destId="{4C0400BA-5CB0-FA4E-88FF-EE89C4F06AA8}" srcOrd="1" destOrd="0" presId="urn:microsoft.com/office/officeart/2005/8/layout/list1"/>
    <dgm:cxn modelId="{DF8680F1-B74A-8B4B-B0DA-3463BB4E06ED}" type="presOf" srcId="{E79CFAA3-2715-304A-9AC7-0FF2B75774A2}" destId="{BFB800F5-0DF9-2D42-8498-1AAD2E6A15F8}" srcOrd="0" destOrd="0" presId="urn:microsoft.com/office/officeart/2005/8/layout/list1"/>
    <dgm:cxn modelId="{C21B99DA-9BD5-AF46-9A13-A69EBCCFAE07}" type="presParOf" srcId="{5A318D8D-0102-F546-9663-8EEE61F39C65}" destId="{64B82C66-2F8D-8249-9802-833C0991CE58}" srcOrd="0" destOrd="0" presId="urn:microsoft.com/office/officeart/2005/8/layout/list1"/>
    <dgm:cxn modelId="{455BCB18-0219-AE4E-9859-49979A0B0917}" type="presParOf" srcId="{64B82C66-2F8D-8249-9802-833C0991CE58}" destId="{A3F1E6BD-7512-A44A-8512-DBC1681BAB6C}" srcOrd="0" destOrd="0" presId="urn:microsoft.com/office/officeart/2005/8/layout/list1"/>
    <dgm:cxn modelId="{F0EC4F08-58C0-5E4C-BFF2-D67A705B0DB0}" type="presParOf" srcId="{64B82C66-2F8D-8249-9802-833C0991CE58}" destId="{705FD9AF-C5C9-734A-A48B-B043218B99D1}" srcOrd="1" destOrd="0" presId="urn:microsoft.com/office/officeart/2005/8/layout/list1"/>
    <dgm:cxn modelId="{87905FCA-ADF5-664E-A0D7-C290FB610DEF}" type="presParOf" srcId="{5A318D8D-0102-F546-9663-8EEE61F39C65}" destId="{C7D5B1D0-A38D-B54E-BC43-9471954D5408}" srcOrd="1" destOrd="0" presId="urn:microsoft.com/office/officeart/2005/8/layout/list1"/>
    <dgm:cxn modelId="{26547250-2D55-1B4F-A1CA-A1595964D910}" type="presParOf" srcId="{5A318D8D-0102-F546-9663-8EEE61F39C65}" destId="{EA333C9B-5F93-A24D-B5C2-5F48039909F9}" srcOrd="2" destOrd="0" presId="urn:microsoft.com/office/officeart/2005/8/layout/list1"/>
    <dgm:cxn modelId="{CB085FFC-F2BB-BC4C-9B96-F608F931D0E4}" type="presParOf" srcId="{5A318D8D-0102-F546-9663-8EEE61F39C65}" destId="{89286CEE-6FCF-F848-B899-05B64E56DFCE}" srcOrd="3" destOrd="0" presId="urn:microsoft.com/office/officeart/2005/8/layout/list1"/>
    <dgm:cxn modelId="{4AD39E9D-CEFF-4F4D-AE60-06ED17B32E8D}" type="presParOf" srcId="{5A318D8D-0102-F546-9663-8EEE61F39C65}" destId="{5FF32CEA-9B1B-0241-8177-AD117D55BFFA}" srcOrd="4" destOrd="0" presId="urn:microsoft.com/office/officeart/2005/8/layout/list1"/>
    <dgm:cxn modelId="{4F8A4F6A-09AA-2945-8B38-55370FF9C7FD}" type="presParOf" srcId="{5FF32CEA-9B1B-0241-8177-AD117D55BFFA}" destId="{28B36520-7864-9F49-809A-0893369F7B8F}" srcOrd="0" destOrd="0" presId="urn:microsoft.com/office/officeart/2005/8/layout/list1"/>
    <dgm:cxn modelId="{A1EF2F2F-83EA-824B-BEE1-825E5ED0089A}" type="presParOf" srcId="{5FF32CEA-9B1B-0241-8177-AD117D55BFFA}" destId="{4C0400BA-5CB0-FA4E-88FF-EE89C4F06AA8}" srcOrd="1" destOrd="0" presId="urn:microsoft.com/office/officeart/2005/8/layout/list1"/>
    <dgm:cxn modelId="{E0E6A5EF-182A-3B40-B023-34EB66AEB37E}" type="presParOf" srcId="{5A318D8D-0102-F546-9663-8EEE61F39C65}" destId="{FF4856D0-1F72-1E41-B429-578794B4B712}" srcOrd="5" destOrd="0" presId="urn:microsoft.com/office/officeart/2005/8/layout/list1"/>
    <dgm:cxn modelId="{FE7A356A-9F1C-264C-9DFA-47127980A549}" type="presParOf" srcId="{5A318D8D-0102-F546-9663-8EEE61F39C65}" destId="{C624CD8F-8DC1-1B42-A367-2E49D1FE2BCC}" srcOrd="6" destOrd="0" presId="urn:microsoft.com/office/officeart/2005/8/layout/list1"/>
    <dgm:cxn modelId="{29E5A331-72AE-4B4B-9EB5-CB260843C497}" type="presParOf" srcId="{5A318D8D-0102-F546-9663-8EEE61F39C65}" destId="{F7B1463E-0F9F-6140-A617-FF336FA0A144}" srcOrd="7" destOrd="0" presId="urn:microsoft.com/office/officeart/2005/8/layout/list1"/>
    <dgm:cxn modelId="{D4237BC4-56C1-C546-B7BE-F1D974EB403F}" type="presParOf" srcId="{5A318D8D-0102-F546-9663-8EEE61F39C65}" destId="{DE07EB12-E32C-D741-802D-70645BD18074}" srcOrd="8" destOrd="0" presId="urn:microsoft.com/office/officeart/2005/8/layout/list1"/>
    <dgm:cxn modelId="{8B467B1A-3147-A944-9DD8-7BB38DDCA52C}" type="presParOf" srcId="{DE07EB12-E32C-D741-802D-70645BD18074}" destId="{BFB800F5-0DF9-2D42-8498-1AAD2E6A15F8}" srcOrd="0" destOrd="0" presId="urn:microsoft.com/office/officeart/2005/8/layout/list1"/>
    <dgm:cxn modelId="{A8477E8B-2E74-7C4B-B939-85367FF68877}" type="presParOf" srcId="{DE07EB12-E32C-D741-802D-70645BD18074}" destId="{54435734-D367-3143-9A9A-43CFB443F5E3}" srcOrd="1" destOrd="0" presId="urn:microsoft.com/office/officeart/2005/8/layout/list1"/>
    <dgm:cxn modelId="{3D62746A-BD0E-A844-9B12-A1ED5DAD2D58}" type="presParOf" srcId="{5A318D8D-0102-F546-9663-8EEE61F39C65}" destId="{1F63C18B-052B-C041-93CB-751A250753F0}" srcOrd="9" destOrd="0" presId="urn:microsoft.com/office/officeart/2005/8/layout/list1"/>
    <dgm:cxn modelId="{1B4909D6-483A-2047-9D29-36EFF96E4031}" type="presParOf" srcId="{5A318D8D-0102-F546-9663-8EEE61F39C65}" destId="{26BE6168-8AC8-094D-8418-56042FAB6B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E3B20-B0FA-4CED-A28B-7641073932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E038FA-20F4-4DCF-815F-D1517775ABCA}">
      <dgm:prSet/>
      <dgm:spPr/>
      <dgm:t>
        <a:bodyPr/>
        <a:lstStyle/>
        <a:p>
          <a:r>
            <a:rPr lang="en-US"/>
            <a:t>Log in</a:t>
          </a:r>
        </a:p>
      </dgm:t>
    </dgm:pt>
    <dgm:pt modelId="{B0D60DD9-0A7C-4A51-81F7-136691B8EECC}" type="parTrans" cxnId="{3E5494A2-6C5C-467E-B8D8-72EFF47AB039}">
      <dgm:prSet/>
      <dgm:spPr/>
      <dgm:t>
        <a:bodyPr/>
        <a:lstStyle/>
        <a:p>
          <a:endParaRPr lang="en-US"/>
        </a:p>
      </dgm:t>
    </dgm:pt>
    <dgm:pt modelId="{AC10B21D-03F8-4757-880D-8AB3CE69F606}" type="sibTrans" cxnId="{3E5494A2-6C5C-467E-B8D8-72EFF47AB039}">
      <dgm:prSet/>
      <dgm:spPr/>
      <dgm:t>
        <a:bodyPr/>
        <a:lstStyle/>
        <a:p>
          <a:endParaRPr lang="en-US"/>
        </a:p>
      </dgm:t>
    </dgm:pt>
    <dgm:pt modelId="{B56244B8-24C5-4F65-B664-FE271E8F661E}">
      <dgm:prSet/>
      <dgm:spPr/>
      <dgm:t>
        <a:bodyPr/>
        <a:lstStyle/>
        <a:p>
          <a:r>
            <a:rPr lang="en-US"/>
            <a:t>GET  /login</a:t>
          </a:r>
        </a:p>
      </dgm:t>
    </dgm:pt>
    <dgm:pt modelId="{8DB30B2B-4712-4CF3-AFB6-777666BE1E29}" type="parTrans" cxnId="{B3680B88-3378-45A0-80EE-D187FCEA3801}">
      <dgm:prSet/>
      <dgm:spPr/>
      <dgm:t>
        <a:bodyPr/>
        <a:lstStyle/>
        <a:p>
          <a:endParaRPr lang="en-US"/>
        </a:p>
      </dgm:t>
    </dgm:pt>
    <dgm:pt modelId="{526FA4B9-BCE8-4067-9FE6-4F0F94E82012}" type="sibTrans" cxnId="{B3680B88-3378-45A0-80EE-D187FCEA3801}">
      <dgm:prSet/>
      <dgm:spPr/>
      <dgm:t>
        <a:bodyPr/>
        <a:lstStyle/>
        <a:p>
          <a:endParaRPr lang="en-US"/>
        </a:p>
      </dgm:t>
    </dgm:pt>
    <dgm:pt modelId="{297D86C3-2481-4573-B795-763925B5B8C1}">
      <dgm:prSet/>
      <dgm:spPr/>
      <dgm:t>
        <a:bodyPr/>
        <a:lstStyle/>
        <a:p>
          <a:r>
            <a:rPr lang="en-US"/>
            <a:t>Log out</a:t>
          </a:r>
        </a:p>
      </dgm:t>
    </dgm:pt>
    <dgm:pt modelId="{0F592D50-C8D5-47CA-A778-36E878864F01}" type="parTrans" cxnId="{F4BC35EB-BB57-42E8-AC89-44B810534AC3}">
      <dgm:prSet/>
      <dgm:spPr/>
      <dgm:t>
        <a:bodyPr/>
        <a:lstStyle/>
        <a:p>
          <a:endParaRPr lang="en-US"/>
        </a:p>
      </dgm:t>
    </dgm:pt>
    <dgm:pt modelId="{C47B0E7F-939D-4696-B4E9-D603BE147407}" type="sibTrans" cxnId="{F4BC35EB-BB57-42E8-AC89-44B810534AC3}">
      <dgm:prSet/>
      <dgm:spPr/>
      <dgm:t>
        <a:bodyPr/>
        <a:lstStyle/>
        <a:p>
          <a:endParaRPr lang="en-US"/>
        </a:p>
      </dgm:t>
    </dgm:pt>
    <dgm:pt modelId="{7D269245-01EA-4E3A-99EC-2D5EC190A40D}">
      <dgm:prSet/>
      <dgm:spPr/>
      <dgm:t>
        <a:bodyPr/>
        <a:lstStyle/>
        <a:p>
          <a:r>
            <a:rPr lang="en-US"/>
            <a:t>GET /logout</a:t>
          </a:r>
        </a:p>
      </dgm:t>
    </dgm:pt>
    <dgm:pt modelId="{DA840366-A192-4E13-AF8D-BEEEA2E4163F}" type="parTrans" cxnId="{819B56A0-0586-47E8-ACD8-044CCB2F7CDF}">
      <dgm:prSet/>
      <dgm:spPr/>
      <dgm:t>
        <a:bodyPr/>
        <a:lstStyle/>
        <a:p>
          <a:endParaRPr lang="en-US"/>
        </a:p>
      </dgm:t>
    </dgm:pt>
    <dgm:pt modelId="{C89E9C35-4812-47B6-85EC-B6E524E2CCA3}" type="sibTrans" cxnId="{819B56A0-0586-47E8-ACD8-044CCB2F7CDF}">
      <dgm:prSet/>
      <dgm:spPr/>
      <dgm:t>
        <a:bodyPr/>
        <a:lstStyle/>
        <a:p>
          <a:endParaRPr lang="en-US"/>
        </a:p>
      </dgm:t>
    </dgm:pt>
    <dgm:pt modelId="{23C08C6E-7964-4FF2-A76A-0CFE72575920}">
      <dgm:prSet/>
      <dgm:spPr/>
      <dgm:t>
        <a:bodyPr/>
        <a:lstStyle/>
        <a:p>
          <a:r>
            <a:rPr lang="en-US"/>
            <a:t>Get token</a:t>
          </a:r>
        </a:p>
      </dgm:t>
    </dgm:pt>
    <dgm:pt modelId="{91A34563-C88D-428D-9F62-9BCA2164557E}" type="parTrans" cxnId="{9C5418D5-CBB6-405E-A409-3E617BE66970}">
      <dgm:prSet/>
      <dgm:spPr/>
      <dgm:t>
        <a:bodyPr/>
        <a:lstStyle/>
        <a:p>
          <a:endParaRPr lang="en-US"/>
        </a:p>
      </dgm:t>
    </dgm:pt>
    <dgm:pt modelId="{6DAFE64C-171B-4BEE-88DC-1069835ADDC9}" type="sibTrans" cxnId="{9C5418D5-CBB6-405E-A409-3E617BE66970}">
      <dgm:prSet/>
      <dgm:spPr/>
      <dgm:t>
        <a:bodyPr/>
        <a:lstStyle/>
        <a:p>
          <a:endParaRPr lang="en-US"/>
        </a:p>
      </dgm:t>
    </dgm:pt>
    <dgm:pt modelId="{AD5835DE-F8CC-4DCA-AA99-E19E28579876}">
      <dgm:prSet/>
      <dgm:spPr/>
      <dgm:t>
        <a:bodyPr/>
        <a:lstStyle/>
        <a:p>
          <a:r>
            <a:rPr lang="en-US"/>
            <a:t>GET /token?code={Oauth code from Google}</a:t>
          </a:r>
        </a:p>
      </dgm:t>
    </dgm:pt>
    <dgm:pt modelId="{FBF2C45E-5DEA-41D9-8886-F1EDA3099C37}" type="parTrans" cxnId="{CE9D7799-DD36-4C81-A44E-D7FDF598171D}">
      <dgm:prSet/>
      <dgm:spPr/>
      <dgm:t>
        <a:bodyPr/>
        <a:lstStyle/>
        <a:p>
          <a:endParaRPr lang="en-US"/>
        </a:p>
      </dgm:t>
    </dgm:pt>
    <dgm:pt modelId="{4361192E-90EE-4CFC-B495-35866BD011B7}" type="sibTrans" cxnId="{CE9D7799-DD36-4C81-A44E-D7FDF598171D}">
      <dgm:prSet/>
      <dgm:spPr/>
      <dgm:t>
        <a:bodyPr/>
        <a:lstStyle/>
        <a:p>
          <a:endParaRPr lang="en-US"/>
        </a:p>
      </dgm:t>
    </dgm:pt>
    <dgm:pt modelId="{E5AECDA0-D4B9-4C31-9E48-C8945252B68F}">
      <dgm:prSet/>
      <dgm:spPr/>
      <dgm:t>
        <a:bodyPr/>
        <a:lstStyle/>
        <a:p>
          <a:r>
            <a:rPr lang="en-US"/>
            <a:t>Get user info</a:t>
          </a:r>
        </a:p>
      </dgm:t>
    </dgm:pt>
    <dgm:pt modelId="{B5D7D79C-4FDE-417E-962B-54086D772F04}" type="parTrans" cxnId="{2B3FE873-94D6-42F7-8403-0B4189B50FC8}">
      <dgm:prSet/>
      <dgm:spPr/>
      <dgm:t>
        <a:bodyPr/>
        <a:lstStyle/>
        <a:p>
          <a:endParaRPr lang="en-US"/>
        </a:p>
      </dgm:t>
    </dgm:pt>
    <dgm:pt modelId="{0C4FDAB4-1399-43BB-AA2D-C9FAD9734F06}" type="sibTrans" cxnId="{2B3FE873-94D6-42F7-8403-0B4189B50FC8}">
      <dgm:prSet/>
      <dgm:spPr/>
      <dgm:t>
        <a:bodyPr/>
        <a:lstStyle/>
        <a:p>
          <a:endParaRPr lang="en-US"/>
        </a:p>
      </dgm:t>
    </dgm:pt>
    <dgm:pt modelId="{D32B213F-3D59-4B3E-8FD0-77A1BC3BA7B5}">
      <dgm:prSet/>
      <dgm:spPr/>
      <dgm:t>
        <a:bodyPr/>
        <a:lstStyle/>
        <a:p>
          <a:r>
            <a:rPr lang="en-US"/>
            <a:t>GET /user-info</a:t>
          </a:r>
        </a:p>
      </dgm:t>
    </dgm:pt>
    <dgm:pt modelId="{C82572AB-5F0F-4AD1-BB65-E2E3A0FE176B}" type="parTrans" cxnId="{039FE444-649E-4006-B1D7-8E3FF75DCF8B}">
      <dgm:prSet/>
      <dgm:spPr/>
      <dgm:t>
        <a:bodyPr/>
        <a:lstStyle/>
        <a:p>
          <a:endParaRPr lang="en-US"/>
        </a:p>
      </dgm:t>
    </dgm:pt>
    <dgm:pt modelId="{73998DE2-919F-46F0-9D38-EE01CE97A26E}" type="sibTrans" cxnId="{039FE444-649E-4006-B1D7-8E3FF75DCF8B}">
      <dgm:prSet/>
      <dgm:spPr/>
      <dgm:t>
        <a:bodyPr/>
        <a:lstStyle/>
        <a:p>
          <a:endParaRPr lang="en-US"/>
        </a:p>
      </dgm:t>
    </dgm:pt>
    <dgm:pt modelId="{CD5D71D5-A1F2-4D3D-9229-1461F30A8659}">
      <dgm:prSet/>
      <dgm:spPr/>
      <dgm:t>
        <a:bodyPr/>
        <a:lstStyle/>
        <a:p>
          <a:r>
            <a:rPr lang="en-US"/>
            <a:t>Get calendars</a:t>
          </a:r>
        </a:p>
      </dgm:t>
    </dgm:pt>
    <dgm:pt modelId="{642FC352-F780-4E4A-B55D-2777A6284D18}" type="parTrans" cxnId="{B8135D62-D4AD-453E-BDD6-664B3A9829A7}">
      <dgm:prSet/>
      <dgm:spPr/>
      <dgm:t>
        <a:bodyPr/>
        <a:lstStyle/>
        <a:p>
          <a:endParaRPr lang="en-US"/>
        </a:p>
      </dgm:t>
    </dgm:pt>
    <dgm:pt modelId="{42255FA7-F3A4-4E01-BD01-0B626B09BE3F}" type="sibTrans" cxnId="{B8135D62-D4AD-453E-BDD6-664B3A9829A7}">
      <dgm:prSet/>
      <dgm:spPr/>
      <dgm:t>
        <a:bodyPr/>
        <a:lstStyle/>
        <a:p>
          <a:endParaRPr lang="en-US"/>
        </a:p>
      </dgm:t>
    </dgm:pt>
    <dgm:pt modelId="{51C8E490-836E-4F7D-AFF1-61DB13E5132C}">
      <dgm:prSet/>
      <dgm:spPr/>
      <dgm:t>
        <a:bodyPr/>
        <a:lstStyle/>
        <a:p>
          <a:r>
            <a:rPr lang="en-US"/>
            <a:t>GET /calendars</a:t>
          </a:r>
        </a:p>
      </dgm:t>
    </dgm:pt>
    <dgm:pt modelId="{70FF6D42-C3FB-4DCB-8985-772F082FE0CD}" type="parTrans" cxnId="{B2A6AE7A-D94A-413B-8A59-EA8CB41D8A93}">
      <dgm:prSet/>
      <dgm:spPr/>
      <dgm:t>
        <a:bodyPr/>
        <a:lstStyle/>
        <a:p>
          <a:endParaRPr lang="en-US"/>
        </a:p>
      </dgm:t>
    </dgm:pt>
    <dgm:pt modelId="{9915FD0C-0F3A-487D-93D0-24597477E25E}" type="sibTrans" cxnId="{B2A6AE7A-D94A-413B-8A59-EA8CB41D8A93}">
      <dgm:prSet/>
      <dgm:spPr/>
      <dgm:t>
        <a:bodyPr/>
        <a:lstStyle/>
        <a:p>
          <a:endParaRPr lang="en-US"/>
        </a:p>
      </dgm:t>
    </dgm:pt>
    <dgm:pt modelId="{6F7CF357-9A2F-4EC6-A7EA-09437439C7AA}">
      <dgm:prSet/>
      <dgm:spPr/>
      <dgm:t>
        <a:bodyPr/>
        <a:lstStyle/>
        <a:p>
          <a:r>
            <a:rPr lang="en-US"/>
            <a:t>Get calendar events</a:t>
          </a:r>
        </a:p>
      </dgm:t>
    </dgm:pt>
    <dgm:pt modelId="{3C3C5D76-2098-473B-A9DA-BC2DB27253BF}" type="parTrans" cxnId="{12B6F790-BAEF-4D72-B890-459D5DC0E5FD}">
      <dgm:prSet/>
      <dgm:spPr/>
      <dgm:t>
        <a:bodyPr/>
        <a:lstStyle/>
        <a:p>
          <a:endParaRPr lang="en-US"/>
        </a:p>
      </dgm:t>
    </dgm:pt>
    <dgm:pt modelId="{73693BD6-4637-4AA3-B90A-5A5AD436C28C}" type="sibTrans" cxnId="{12B6F790-BAEF-4D72-B890-459D5DC0E5FD}">
      <dgm:prSet/>
      <dgm:spPr/>
      <dgm:t>
        <a:bodyPr/>
        <a:lstStyle/>
        <a:p>
          <a:endParaRPr lang="en-US"/>
        </a:p>
      </dgm:t>
    </dgm:pt>
    <dgm:pt modelId="{BE8DBD4E-154A-4DEC-9037-48987CA0580D}">
      <dgm:prSet/>
      <dgm:spPr/>
      <dgm:t>
        <a:bodyPr/>
        <a:lstStyle/>
        <a:p>
          <a:r>
            <a:rPr lang="en-US"/>
            <a:t>GET /calendars/{calendar_id}/events</a:t>
          </a:r>
        </a:p>
      </dgm:t>
    </dgm:pt>
    <dgm:pt modelId="{BF7B11FD-7728-4960-AA62-76491C986F50}" type="parTrans" cxnId="{9090BFAC-10F6-411D-84FC-E07991787151}">
      <dgm:prSet/>
      <dgm:spPr/>
      <dgm:t>
        <a:bodyPr/>
        <a:lstStyle/>
        <a:p>
          <a:endParaRPr lang="en-US"/>
        </a:p>
      </dgm:t>
    </dgm:pt>
    <dgm:pt modelId="{CEAA7CD2-3CF4-43E8-8CA7-198270997916}" type="sibTrans" cxnId="{9090BFAC-10F6-411D-84FC-E07991787151}">
      <dgm:prSet/>
      <dgm:spPr/>
      <dgm:t>
        <a:bodyPr/>
        <a:lstStyle/>
        <a:p>
          <a:endParaRPr lang="en-US"/>
        </a:p>
      </dgm:t>
    </dgm:pt>
    <dgm:pt modelId="{3952D652-80AD-4807-9EF8-01EBA22C30F3}">
      <dgm:prSet/>
      <dgm:spPr/>
      <dgm:t>
        <a:bodyPr/>
        <a:lstStyle/>
        <a:p>
          <a:r>
            <a:rPr lang="en-US"/>
            <a:t>Add budget/keyword on calendar event</a:t>
          </a:r>
        </a:p>
      </dgm:t>
    </dgm:pt>
    <dgm:pt modelId="{C5CCFA74-0ED2-4411-9393-694A33C7B39B}" type="parTrans" cxnId="{C20B4986-D7B6-4458-967A-684AFEADD567}">
      <dgm:prSet/>
      <dgm:spPr/>
      <dgm:t>
        <a:bodyPr/>
        <a:lstStyle/>
        <a:p>
          <a:endParaRPr lang="en-US"/>
        </a:p>
      </dgm:t>
    </dgm:pt>
    <dgm:pt modelId="{C86D34C7-8205-4899-A8D5-C380E8475227}" type="sibTrans" cxnId="{C20B4986-D7B6-4458-967A-684AFEADD567}">
      <dgm:prSet/>
      <dgm:spPr/>
      <dgm:t>
        <a:bodyPr/>
        <a:lstStyle/>
        <a:p>
          <a:endParaRPr lang="en-US"/>
        </a:p>
      </dgm:t>
    </dgm:pt>
    <dgm:pt modelId="{E7B234BC-D14F-4161-B945-71A5752B828B}">
      <dgm:prSet/>
      <dgm:spPr/>
      <dgm:t>
        <a:bodyPr/>
        <a:lstStyle/>
        <a:p>
          <a:r>
            <a:rPr lang="en-US"/>
            <a:t>PATCH /calendars/{calendar_id}/events/{event_id}/properties</a:t>
          </a:r>
        </a:p>
      </dgm:t>
    </dgm:pt>
    <dgm:pt modelId="{6050063B-9362-430D-8D56-455921B95BDA}" type="parTrans" cxnId="{9C9972FE-63D3-40C5-B586-E02A993A257D}">
      <dgm:prSet/>
      <dgm:spPr/>
      <dgm:t>
        <a:bodyPr/>
        <a:lstStyle/>
        <a:p>
          <a:endParaRPr lang="en-US"/>
        </a:p>
      </dgm:t>
    </dgm:pt>
    <dgm:pt modelId="{3E8063CF-FB0B-48F5-9403-C14F2C6C9C60}" type="sibTrans" cxnId="{9C9972FE-63D3-40C5-B586-E02A993A257D}">
      <dgm:prSet/>
      <dgm:spPr/>
      <dgm:t>
        <a:bodyPr/>
        <a:lstStyle/>
        <a:p>
          <a:endParaRPr lang="en-US"/>
        </a:p>
      </dgm:t>
    </dgm:pt>
    <dgm:pt modelId="{69FC8659-BB1B-492F-A696-E295C77DEBD4}">
      <dgm:prSet/>
      <dgm:spPr/>
      <dgm:t>
        <a:bodyPr/>
        <a:lstStyle/>
        <a:p>
          <a:r>
            <a:rPr lang="en-US"/>
            <a:t>Get statistics (time spent on events)</a:t>
          </a:r>
        </a:p>
      </dgm:t>
    </dgm:pt>
    <dgm:pt modelId="{85B21397-F9FC-4FD4-B590-88312ED1A89D}" type="parTrans" cxnId="{192510BA-22AD-45AC-BF21-D259A2EA0FAD}">
      <dgm:prSet/>
      <dgm:spPr/>
      <dgm:t>
        <a:bodyPr/>
        <a:lstStyle/>
        <a:p>
          <a:endParaRPr lang="en-US"/>
        </a:p>
      </dgm:t>
    </dgm:pt>
    <dgm:pt modelId="{04C5406E-D95B-484E-AA91-7586D59972B3}" type="sibTrans" cxnId="{192510BA-22AD-45AC-BF21-D259A2EA0FAD}">
      <dgm:prSet/>
      <dgm:spPr/>
      <dgm:t>
        <a:bodyPr/>
        <a:lstStyle/>
        <a:p>
          <a:endParaRPr lang="en-US"/>
        </a:p>
      </dgm:t>
    </dgm:pt>
    <dgm:pt modelId="{1599AB4B-909C-400F-A2AA-4C49A42934CC}">
      <dgm:prSet/>
      <dgm:spPr/>
      <dgm:t>
        <a:bodyPr/>
        <a:lstStyle/>
        <a:p>
          <a:r>
            <a:rPr lang="en-US"/>
            <a:t>GET /calendars/{calendar_id}/events/statistics/time-spent?timeMin={min_date_time}&amp;timeMax={max_date_time}</a:t>
          </a:r>
        </a:p>
      </dgm:t>
    </dgm:pt>
    <dgm:pt modelId="{DFE077D4-3CF7-462B-8962-9BF4EE690383}" type="parTrans" cxnId="{1CBF4D89-DF95-4DF8-A098-411536EFA9AA}">
      <dgm:prSet/>
      <dgm:spPr/>
      <dgm:t>
        <a:bodyPr/>
        <a:lstStyle/>
        <a:p>
          <a:endParaRPr lang="en-US"/>
        </a:p>
      </dgm:t>
    </dgm:pt>
    <dgm:pt modelId="{40BA7841-B655-448B-A675-89489DF5898B}" type="sibTrans" cxnId="{1CBF4D89-DF95-4DF8-A098-411536EFA9AA}">
      <dgm:prSet/>
      <dgm:spPr/>
      <dgm:t>
        <a:bodyPr/>
        <a:lstStyle/>
        <a:p>
          <a:endParaRPr lang="en-US"/>
        </a:p>
      </dgm:t>
    </dgm:pt>
    <dgm:pt modelId="{AE0E092E-97EE-4376-95CC-1A54635FF7B6}">
      <dgm:prSet/>
      <dgm:spPr/>
      <dgm:t>
        <a:bodyPr/>
        <a:lstStyle/>
        <a:p>
          <a:r>
            <a:rPr lang="en-US"/>
            <a:t>Get statistics (used and remaining budget)</a:t>
          </a:r>
        </a:p>
      </dgm:t>
    </dgm:pt>
    <dgm:pt modelId="{198E468C-93E4-4322-B70C-078855B6065E}" type="parTrans" cxnId="{D54531F9-29FA-4206-9C89-17E73A16A076}">
      <dgm:prSet/>
      <dgm:spPr/>
      <dgm:t>
        <a:bodyPr/>
        <a:lstStyle/>
        <a:p>
          <a:endParaRPr lang="en-US"/>
        </a:p>
      </dgm:t>
    </dgm:pt>
    <dgm:pt modelId="{1ABB4A02-122E-4B50-88A4-5FB7FAFE0AC2}" type="sibTrans" cxnId="{D54531F9-29FA-4206-9C89-17E73A16A076}">
      <dgm:prSet/>
      <dgm:spPr/>
      <dgm:t>
        <a:bodyPr/>
        <a:lstStyle/>
        <a:p>
          <a:endParaRPr lang="en-US"/>
        </a:p>
      </dgm:t>
    </dgm:pt>
    <dgm:pt modelId="{9BB1216E-136A-403F-9033-4B673F0FBBD1}">
      <dgm:prSet/>
      <dgm:spPr/>
      <dgm:t>
        <a:bodyPr/>
        <a:lstStyle/>
        <a:p>
          <a:r>
            <a:rPr lang="en-US"/>
            <a:t>GET /calendars/{calendar_id}/events/statistics/used-remaining-budget?timeNow={date_time_now}</a:t>
          </a:r>
        </a:p>
      </dgm:t>
    </dgm:pt>
    <dgm:pt modelId="{CC2AE398-CA99-4016-A520-4CAA61A59FD2}" type="parTrans" cxnId="{6D70A411-9BEE-42F5-AB3E-9EC220073FEC}">
      <dgm:prSet/>
      <dgm:spPr/>
      <dgm:t>
        <a:bodyPr/>
        <a:lstStyle/>
        <a:p>
          <a:endParaRPr lang="en-US"/>
        </a:p>
      </dgm:t>
    </dgm:pt>
    <dgm:pt modelId="{98A879BD-FBA7-4A09-9754-7A8FEC59232E}" type="sibTrans" cxnId="{6D70A411-9BEE-42F5-AB3E-9EC220073FEC}">
      <dgm:prSet/>
      <dgm:spPr/>
      <dgm:t>
        <a:bodyPr/>
        <a:lstStyle/>
        <a:p>
          <a:endParaRPr lang="en-US"/>
        </a:p>
      </dgm:t>
    </dgm:pt>
    <dgm:pt modelId="{B013A249-AAB3-A241-8EC3-919DA050163E}" type="pres">
      <dgm:prSet presAssocID="{BC0E3B20-B0FA-4CED-A28B-7641073932FC}" presName="linear" presStyleCnt="0">
        <dgm:presLayoutVars>
          <dgm:animLvl val="lvl"/>
          <dgm:resizeHandles val="exact"/>
        </dgm:presLayoutVars>
      </dgm:prSet>
      <dgm:spPr/>
    </dgm:pt>
    <dgm:pt modelId="{C3BDF391-7BBA-744F-9FD0-295C96BD81F8}" type="pres">
      <dgm:prSet presAssocID="{F2E038FA-20F4-4DCF-815F-D1517775ABC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96FD7EA-A61A-5E49-8D1B-CDE30E1C6FD9}" type="pres">
      <dgm:prSet presAssocID="{F2E038FA-20F4-4DCF-815F-D1517775ABCA}" presName="childText" presStyleLbl="revTx" presStyleIdx="0" presStyleCnt="9">
        <dgm:presLayoutVars>
          <dgm:bulletEnabled val="1"/>
        </dgm:presLayoutVars>
      </dgm:prSet>
      <dgm:spPr/>
    </dgm:pt>
    <dgm:pt modelId="{28342BE9-9846-1B47-BAD8-2C6BCE2A2DFB}" type="pres">
      <dgm:prSet presAssocID="{297D86C3-2481-4573-B795-763925B5B8C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CEE982A-24B2-2A42-935D-790189085D3B}" type="pres">
      <dgm:prSet presAssocID="{297D86C3-2481-4573-B795-763925B5B8C1}" presName="childText" presStyleLbl="revTx" presStyleIdx="1" presStyleCnt="9">
        <dgm:presLayoutVars>
          <dgm:bulletEnabled val="1"/>
        </dgm:presLayoutVars>
      </dgm:prSet>
      <dgm:spPr/>
    </dgm:pt>
    <dgm:pt modelId="{5B3CC0A2-99EE-A246-941A-D2A166011242}" type="pres">
      <dgm:prSet presAssocID="{23C08C6E-7964-4FF2-A76A-0CFE7257592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178EA25-31C5-DD40-B7BB-F78E5FEDB067}" type="pres">
      <dgm:prSet presAssocID="{23C08C6E-7964-4FF2-A76A-0CFE72575920}" presName="childText" presStyleLbl="revTx" presStyleIdx="2" presStyleCnt="9">
        <dgm:presLayoutVars>
          <dgm:bulletEnabled val="1"/>
        </dgm:presLayoutVars>
      </dgm:prSet>
      <dgm:spPr/>
    </dgm:pt>
    <dgm:pt modelId="{BB3ED970-0BB9-D745-9395-339AE9CB0050}" type="pres">
      <dgm:prSet presAssocID="{E5AECDA0-D4B9-4C31-9E48-C8945252B68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501989B-EE76-F240-A3D2-47A42FC55027}" type="pres">
      <dgm:prSet presAssocID="{E5AECDA0-D4B9-4C31-9E48-C8945252B68F}" presName="childText" presStyleLbl="revTx" presStyleIdx="3" presStyleCnt="9">
        <dgm:presLayoutVars>
          <dgm:bulletEnabled val="1"/>
        </dgm:presLayoutVars>
      </dgm:prSet>
      <dgm:spPr/>
    </dgm:pt>
    <dgm:pt modelId="{DEB53403-E98F-7243-8413-AC59F3BB9144}" type="pres">
      <dgm:prSet presAssocID="{CD5D71D5-A1F2-4D3D-9229-1461F30A865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718623E-047D-9348-BEFD-71748C7EFE48}" type="pres">
      <dgm:prSet presAssocID="{CD5D71D5-A1F2-4D3D-9229-1461F30A8659}" presName="childText" presStyleLbl="revTx" presStyleIdx="4" presStyleCnt="9">
        <dgm:presLayoutVars>
          <dgm:bulletEnabled val="1"/>
        </dgm:presLayoutVars>
      </dgm:prSet>
      <dgm:spPr/>
    </dgm:pt>
    <dgm:pt modelId="{E991E64D-E647-3E42-B64C-F9031C393B68}" type="pres">
      <dgm:prSet presAssocID="{6F7CF357-9A2F-4EC6-A7EA-09437439C7A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153FD9B-E1EC-594E-9274-559743536671}" type="pres">
      <dgm:prSet presAssocID="{6F7CF357-9A2F-4EC6-A7EA-09437439C7AA}" presName="childText" presStyleLbl="revTx" presStyleIdx="5" presStyleCnt="9">
        <dgm:presLayoutVars>
          <dgm:bulletEnabled val="1"/>
        </dgm:presLayoutVars>
      </dgm:prSet>
      <dgm:spPr/>
    </dgm:pt>
    <dgm:pt modelId="{8FAFCF8C-0326-1141-AD0E-BF617CAF7FA3}" type="pres">
      <dgm:prSet presAssocID="{3952D652-80AD-4807-9EF8-01EBA22C30F3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A4F3195-DD3C-5D48-8EB2-6A3DF33DDCA2}" type="pres">
      <dgm:prSet presAssocID="{3952D652-80AD-4807-9EF8-01EBA22C30F3}" presName="childText" presStyleLbl="revTx" presStyleIdx="6" presStyleCnt="9">
        <dgm:presLayoutVars>
          <dgm:bulletEnabled val="1"/>
        </dgm:presLayoutVars>
      </dgm:prSet>
      <dgm:spPr/>
    </dgm:pt>
    <dgm:pt modelId="{ABF6481D-ABC6-A64B-976E-5E66D9617850}" type="pres">
      <dgm:prSet presAssocID="{69FC8659-BB1B-492F-A696-E295C77DEBD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01F410E-AA68-6F41-ADED-9B5476841C79}" type="pres">
      <dgm:prSet presAssocID="{69FC8659-BB1B-492F-A696-E295C77DEBD4}" presName="childText" presStyleLbl="revTx" presStyleIdx="7" presStyleCnt="9">
        <dgm:presLayoutVars>
          <dgm:bulletEnabled val="1"/>
        </dgm:presLayoutVars>
      </dgm:prSet>
      <dgm:spPr/>
    </dgm:pt>
    <dgm:pt modelId="{371C12C0-F7AD-304A-81A8-C77D74ACAB61}" type="pres">
      <dgm:prSet presAssocID="{AE0E092E-97EE-4376-95CC-1A54635FF7B6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3F9B36AB-B2DC-404D-B55C-F0F89BF9F089}" type="pres">
      <dgm:prSet presAssocID="{AE0E092E-97EE-4376-95CC-1A54635FF7B6}" presName="childText" presStyleLbl="revTx" presStyleIdx="8" presStyleCnt="9">
        <dgm:presLayoutVars>
          <dgm:bulletEnabled val="1"/>
        </dgm:presLayoutVars>
      </dgm:prSet>
      <dgm:spPr/>
    </dgm:pt>
  </dgm:ptLst>
  <dgm:cxnLst>
    <dgm:cxn modelId="{90C4B401-60D7-634F-8FB7-08BF8D35A35F}" type="presOf" srcId="{AE0E092E-97EE-4376-95CC-1A54635FF7B6}" destId="{371C12C0-F7AD-304A-81A8-C77D74ACAB61}" srcOrd="0" destOrd="0" presId="urn:microsoft.com/office/officeart/2005/8/layout/vList2"/>
    <dgm:cxn modelId="{E5DBE602-00ED-894D-84EC-C1F2C21AA9FF}" type="presOf" srcId="{CD5D71D5-A1F2-4D3D-9229-1461F30A8659}" destId="{DEB53403-E98F-7243-8413-AC59F3BB9144}" srcOrd="0" destOrd="0" presId="urn:microsoft.com/office/officeart/2005/8/layout/vList2"/>
    <dgm:cxn modelId="{9BB65E04-F3D9-6443-98FD-6DABAB3471D5}" type="presOf" srcId="{E5AECDA0-D4B9-4C31-9E48-C8945252B68F}" destId="{BB3ED970-0BB9-D745-9395-339AE9CB0050}" srcOrd="0" destOrd="0" presId="urn:microsoft.com/office/officeart/2005/8/layout/vList2"/>
    <dgm:cxn modelId="{32859605-A960-A04E-9EBD-391D1A90459C}" type="presOf" srcId="{51C8E490-836E-4F7D-AFF1-61DB13E5132C}" destId="{9718623E-047D-9348-BEFD-71748C7EFE48}" srcOrd="0" destOrd="0" presId="urn:microsoft.com/office/officeart/2005/8/layout/vList2"/>
    <dgm:cxn modelId="{0C4A0310-7200-A04E-BFC5-4694F107E73F}" type="presOf" srcId="{B56244B8-24C5-4F65-B664-FE271E8F661E}" destId="{A96FD7EA-A61A-5E49-8D1B-CDE30E1C6FD9}" srcOrd="0" destOrd="0" presId="urn:microsoft.com/office/officeart/2005/8/layout/vList2"/>
    <dgm:cxn modelId="{6D70A411-9BEE-42F5-AB3E-9EC220073FEC}" srcId="{AE0E092E-97EE-4376-95CC-1A54635FF7B6}" destId="{9BB1216E-136A-403F-9033-4B673F0FBBD1}" srcOrd="0" destOrd="0" parTransId="{CC2AE398-CA99-4016-A520-4CAA61A59FD2}" sibTransId="{98A879BD-FBA7-4A09-9754-7A8FEC59232E}"/>
    <dgm:cxn modelId="{B345A611-EE80-5D43-A14D-13A9FFC9E048}" type="presOf" srcId="{9BB1216E-136A-403F-9033-4B673F0FBBD1}" destId="{3F9B36AB-B2DC-404D-B55C-F0F89BF9F089}" srcOrd="0" destOrd="0" presId="urn:microsoft.com/office/officeart/2005/8/layout/vList2"/>
    <dgm:cxn modelId="{0AC85F23-E92B-D549-9BD8-5BC953B9BA48}" type="presOf" srcId="{1599AB4B-909C-400F-A2AA-4C49A42934CC}" destId="{001F410E-AA68-6F41-ADED-9B5476841C79}" srcOrd="0" destOrd="0" presId="urn:microsoft.com/office/officeart/2005/8/layout/vList2"/>
    <dgm:cxn modelId="{B9001438-FC55-5C42-AA33-E30C64264A72}" type="presOf" srcId="{3952D652-80AD-4807-9EF8-01EBA22C30F3}" destId="{8FAFCF8C-0326-1141-AD0E-BF617CAF7FA3}" srcOrd="0" destOrd="0" presId="urn:microsoft.com/office/officeart/2005/8/layout/vList2"/>
    <dgm:cxn modelId="{039FE444-649E-4006-B1D7-8E3FF75DCF8B}" srcId="{E5AECDA0-D4B9-4C31-9E48-C8945252B68F}" destId="{D32B213F-3D59-4B3E-8FD0-77A1BC3BA7B5}" srcOrd="0" destOrd="0" parTransId="{C82572AB-5F0F-4AD1-BB65-E2E3A0FE176B}" sibTransId="{73998DE2-919F-46F0-9D38-EE01CE97A26E}"/>
    <dgm:cxn modelId="{19AD6C4B-8845-9A44-97C2-C1BD4645093A}" type="presOf" srcId="{297D86C3-2481-4573-B795-763925B5B8C1}" destId="{28342BE9-9846-1B47-BAD8-2C6BCE2A2DFB}" srcOrd="0" destOrd="0" presId="urn:microsoft.com/office/officeart/2005/8/layout/vList2"/>
    <dgm:cxn modelId="{1BFD624E-2193-894E-B016-C44C1005DCA8}" type="presOf" srcId="{23C08C6E-7964-4FF2-A76A-0CFE72575920}" destId="{5B3CC0A2-99EE-A246-941A-D2A166011242}" srcOrd="0" destOrd="0" presId="urn:microsoft.com/office/officeart/2005/8/layout/vList2"/>
    <dgm:cxn modelId="{0FEAA151-553D-2843-B0AA-D46D3A548AA8}" type="presOf" srcId="{D32B213F-3D59-4B3E-8FD0-77A1BC3BA7B5}" destId="{1501989B-EE76-F240-A3D2-47A42FC55027}" srcOrd="0" destOrd="0" presId="urn:microsoft.com/office/officeart/2005/8/layout/vList2"/>
    <dgm:cxn modelId="{B8135D62-D4AD-453E-BDD6-664B3A9829A7}" srcId="{BC0E3B20-B0FA-4CED-A28B-7641073932FC}" destId="{CD5D71D5-A1F2-4D3D-9229-1461F30A8659}" srcOrd="4" destOrd="0" parTransId="{642FC352-F780-4E4A-B55D-2777A6284D18}" sibTransId="{42255FA7-F3A4-4E01-BD01-0B626B09BE3F}"/>
    <dgm:cxn modelId="{CF5A1769-6ACC-2442-9C29-2CAE0465483B}" type="presOf" srcId="{7D269245-01EA-4E3A-99EC-2D5EC190A40D}" destId="{DCEE982A-24B2-2A42-935D-790189085D3B}" srcOrd="0" destOrd="0" presId="urn:microsoft.com/office/officeart/2005/8/layout/vList2"/>
    <dgm:cxn modelId="{2B3FE873-94D6-42F7-8403-0B4189B50FC8}" srcId="{BC0E3B20-B0FA-4CED-A28B-7641073932FC}" destId="{E5AECDA0-D4B9-4C31-9E48-C8945252B68F}" srcOrd="3" destOrd="0" parTransId="{B5D7D79C-4FDE-417E-962B-54086D772F04}" sibTransId="{0C4FDAB4-1399-43BB-AA2D-C9FAD9734F06}"/>
    <dgm:cxn modelId="{A64FAE78-2310-E444-A956-E61CA11E1BBC}" type="presOf" srcId="{69FC8659-BB1B-492F-A696-E295C77DEBD4}" destId="{ABF6481D-ABC6-A64B-976E-5E66D9617850}" srcOrd="0" destOrd="0" presId="urn:microsoft.com/office/officeart/2005/8/layout/vList2"/>
    <dgm:cxn modelId="{B2A6AE7A-D94A-413B-8A59-EA8CB41D8A93}" srcId="{CD5D71D5-A1F2-4D3D-9229-1461F30A8659}" destId="{51C8E490-836E-4F7D-AFF1-61DB13E5132C}" srcOrd="0" destOrd="0" parTransId="{70FF6D42-C3FB-4DCB-8985-772F082FE0CD}" sibTransId="{9915FD0C-0F3A-487D-93D0-24597477E25E}"/>
    <dgm:cxn modelId="{C20B4986-D7B6-4458-967A-684AFEADD567}" srcId="{BC0E3B20-B0FA-4CED-A28B-7641073932FC}" destId="{3952D652-80AD-4807-9EF8-01EBA22C30F3}" srcOrd="6" destOrd="0" parTransId="{C5CCFA74-0ED2-4411-9393-694A33C7B39B}" sibTransId="{C86D34C7-8205-4899-A8D5-C380E8475227}"/>
    <dgm:cxn modelId="{B3680B88-3378-45A0-80EE-D187FCEA3801}" srcId="{F2E038FA-20F4-4DCF-815F-D1517775ABCA}" destId="{B56244B8-24C5-4F65-B664-FE271E8F661E}" srcOrd="0" destOrd="0" parTransId="{8DB30B2B-4712-4CF3-AFB6-777666BE1E29}" sibTransId="{526FA4B9-BCE8-4067-9FE6-4F0F94E82012}"/>
    <dgm:cxn modelId="{1CBF4D89-DF95-4DF8-A098-411536EFA9AA}" srcId="{69FC8659-BB1B-492F-A696-E295C77DEBD4}" destId="{1599AB4B-909C-400F-A2AA-4C49A42934CC}" srcOrd="0" destOrd="0" parTransId="{DFE077D4-3CF7-462B-8962-9BF4EE690383}" sibTransId="{40BA7841-B655-448B-A675-89489DF5898B}"/>
    <dgm:cxn modelId="{B7458A89-E09E-5445-AC8B-BC34AEECBB23}" type="presOf" srcId="{BE8DBD4E-154A-4DEC-9037-48987CA0580D}" destId="{B153FD9B-E1EC-594E-9274-559743536671}" srcOrd="0" destOrd="0" presId="urn:microsoft.com/office/officeart/2005/8/layout/vList2"/>
    <dgm:cxn modelId="{F1E7328A-7D1A-4A48-9FE3-D7659B08F358}" type="presOf" srcId="{AD5835DE-F8CC-4DCA-AA99-E19E28579876}" destId="{4178EA25-31C5-DD40-B7BB-F78E5FEDB067}" srcOrd="0" destOrd="0" presId="urn:microsoft.com/office/officeart/2005/8/layout/vList2"/>
    <dgm:cxn modelId="{12B6F790-BAEF-4D72-B890-459D5DC0E5FD}" srcId="{BC0E3B20-B0FA-4CED-A28B-7641073932FC}" destId="{6F7CF357-9A2F-4EC6-A7EA-09437439C7AA}" srcOrd="5" destOrd="0" parTransId="{3C3C5D76-2098-473B-A9DA-BC2DB27253BF}" sibTransId="{73693BD6-4637-4AA3-B90A-5A5AD436C28C}"/>
    <dgm:cxn modelId="{CE9D7799-DD36-4C81-A44E-D7FDF598171D}" srcId="{23C08C6E-7964-4FF2-A76A-0CFE72575920}" destId="{AD5835DE-F8CC-4DCA-AA99-E19E28579876}" srcOrd="0" destOrd="0" parTransId="{FBF2C45E-5DEA-41D9-8886-F1EDA3099C37}" sibTransId="{4361192E-90EE-4CFC-B495-35866BD011B7}"/>
    <dgm:cxn modelId="{819B56A0-0586-47E8-ACD8-044CCB2F7CDF}" srcId="{297D86C3-2481-4573-B795-763925B5B8C1}" destId="{7D269245-01EA-4E3A-99EC-2D5EC190A40D}" srcOrd="0" destOrd="0" parTransId="{DA840366-A192-4E13-AF8D-BEEEA2E4163F}" sibTransId="{C89E9C35-4812-47B6-85EC-B6E524E2CCA3}"/>
    <dgm:cxn modelId="{3E5494A2-6C5C-467E-B8D8-72EFF47AB039}" srcId="{BC0E3B20-B0FA-4CED-A28B-7641073932FC}" destId="{F2E038FA-20F4-4DCF-815F-D1517775ABCA}" srcOrd="0" destOrd="0" parTransId="{B0D60DD9-0A7C-4A51-81F7-136691B8EECC}" sibTransId="{AC10B21D-03F8-4757-880D-8AB3CE69F606}"/>
    <dgm:cxn modelId="{9090BFAC-10F6-411D-84FC-E07991787151}" srcId="{6F7CF357-9A2F-4EC6-A7EA-09437439C7AA}" destId="{BE8DBD4E-154A-4DEC-9037-48987CA0580D}" srcOrd="0" destOrd="0" parTransId="{BF7B11FD-7728-4960-AA62-76491C986F50}" sibTransId="{CEAA7CD2-3CF4-43E8-8CA7-198270997916}"/>
    <dgm:cxn modelId="{192510BA-22AD-45AC-BF21-D259A2EA0FAD}" srcId="{BC0E3B20-B0FA-4CED-A28B-7641073932FC}" destId="{69FC8659-BB1B-492F-A696-E295C77DEBD4}" srcOrd="7" destOrd="0" parTransId="{85B21397-F9FC-4FD4-B590-88312ED1A89D}" sibTransId="{04C5406E-D95B-484E-AA91-7586D59972B3}"/>
    <dgm:cxn modelId="{C07F92BA-5AD7-414C-B45A-0252587F4BDF}" type="presOf" srcId="{E7B234BC-D14F-4161-B945-71A5752B828B}" destId="{1A4F3195-DD3C-5D48-8EB2-6A3DF33DDCA2}" srcOrd="0" destOrd="0" presId="urn:microsoft.com/office/officeart/2005/8/layout/vList2"/>
    <dgm:cxn modelId="{9AE647CF-AA92-684F-A401-9D3FE4B96991}" type="presOf" srcId="{6F7CF357-9A2F-4EC6-A7EA-09437439C7AA}" destId="{E991E64D-E647-3E42-B64C-F9031C393B68}" srcOrd="0" destOrd="0" presId="urn:microsoft.com/office/officeart/2005/8/layout/vList2"/>
    <dgm:cxn modelId="{9C5418D5-CBB6-405E-A409-3E617BE66970}" srcId="{BC0E3B20-B0FA-4CED-A28B-7641073932FC}" destId="{23C08C6E-7964-4FF2-A76A-0CFE72575920}" srcOrd="2" destOrd="0" parTransId="{91A34563-C88D-428D-9F62-9BCA2164557E}" sibTransId="{6DAFE64C-171B-4BEE-88DC-1069835ADDC9}"/>
    <dgm:cxn modelId="{8E4872D8-9EF5-3E49-811C-5E4DDFF62954}" type="presOf" srcId="{F2E038FA-20F4-4DCF-815F-D1517775ABCA}" destId="{C3BDF391-7BBA-744F-9FD0-295C96BD81F8}" srcOrd="0" destOrd="0" presId="urn:microsoft.com/office/officeart/2005/8/layout/vList2"/>
    <dgm:cxn modelId="{F4BC35EB-BB57-42E8-AC89-44B810534AC3}" srcId="{BC0E3B20-B0FA-4CED-A28B-7641073932FC}" destId="{297D86C3-2481-4573-B795-763925B5B8C1}" srcOrd="1" destOrd="0" parTransId="{0F592D50-C8D5-47CA-A778-36E878864F01}" sibTransId="{C47B0E7F-939D-4696-B4E9-D603BE147407}"/>
    <dgm:cxn modelId="{D54531F9-29FA-4206-9C89-17E73A16A076}" srcId="{BC0E3B20-B0FA-4CED-A28B-7641073932FC}" destId="{AE0E092E-97EE-4376-95CC-1A54635FF7B6}" srcOrd="8" destOrd="0" parTransId="{198E468C-93E4-4322-B70C-078855B6065E}" sibTransId="{1ABB4A02-122E-4B50-88A4-5FB7FAFE0AC2}"/>
    <dgm:cxn modelId="{E9628CF9-4E6E-ED47-B8B9-0C39D264C08B}" type="presOf" srcId="{BC0E3B20-B0FA-4CED-A28B-7641073932FC}" destId="{B013A249-AAB3-A241-8EC3-919DA050163E}" srcOrd="0" destOrd="0" presId="urn:microsoft.com/office/officeart/2005/8/layout/vList2"/>
    <dgm:cxn modelId="{9C9972FE-63D3-40C5-B586-E02A993A257D}" srcId="{3952D652-80AD-4807-9EF8-01EBA22C30F3}" destId="{E7B234BC-D14F-4161-B945-71A5752B828B}" srcOrd="0" destOrd="0" parTransId="{6050063B-9362-430D-8D56-455921B95BDA}" sibTransId="{3E8063CF-FB0B-48F5-9403-C14F2C6C9C60}"/>
    <dgm:cxn modelId="{0427A341-7471-BB43-95CE-3753F8901049}" type="presParOf" srcId="{B013A249-AAB3-A241-8EC3-919DA050163E}" destId="{C3BDF391-7BBA-744F-9FD0-295C96BD81F8}" srcOrd="0" destOrd="0" presId="urn:microsoft.com/office/officeart/2005/8/layout/vList2"/>
    <dgm:cxn modelId="{41341B9A-7651-7445-AC52-F9971E5B73D2}" type="presParOf" srcId="{B013A249-AAB3-A241-8EC3-919DA050163E}" destId="{A96FD7EA-A61A-5E49-8D1B-CDE30E1C6FD9}" srcOrd="1" destOrd="0" presId="urn:microsoft.com/office/officeart/2005/8/layout/vList2"/>
    <dgm:cxn modelId="{B154A456-EDE0-3B4A-A420-2164E994391C}" type="presParOf" srcId="{B013A249-AAB3-A241-8EC3-919DA050163E}" destId="{28342BE9-9846-1B47-BAD8-2C6BCE2A2DFB}" srcOrd="2" destOrd="0" presId="urn:microsoft.com/office/officeart/2005/8/layout/vList2"/>
    <dgm:cxn modelId="{F8EBA3E3-823A-184A-9561-A8A9608E8515}" type="presParOf" srcId="{B013A249-AAB3-A241-8EC3-919DA050163E}" destId="{DCEE982A-24B2-2A42-935D-790189085D3B}" srcOrd="3" destOrd="0" presId="urn:microsoft.com/office/officeart/2005/8/layout/vList2"/>
    <dgm:cxn modelId="{CBA05DC1-8886-414F-A819-D867081CC0CB}" type="presParOf" srcId="{B013A249-AAB3-A241-8EC3-919DA050163E}" destId="{5B3CC0A2-99EE-A246-941A-D2A166011242}" srcOrd="4" destOrd="0" presId="urn:microsoft.com/office/officeart/2005/8/layout/vList2"/>
    <dgm:cxn modelId="{63DFC21C-1DA4-F64F-9D1B-B7500F979FA6}" type="presParOf" srcId="{B013A249-AAB3-A241-8EC3-919DA050163E}" destId="{4178EA25-31C5-DD40-B7BB-F78E5FEDB067}" srcOrd="5" destOrd="0" presId="urn:microsoft.com/office/officeart/2005/8/layout/vList2"/>
    <dgm:cxn modelId="{87D2354D-C3C8-844C-BD3C-010B7EE4CF3D}" type="presParOf" srcId="{B013A249-AAB3-A241-8EC3-919DA050163E}" destId="{BB3ED970-0BB9-D745-9395-339AE9CB0050}" srcOrd="6" destOrd="0" presId="urn:microsoft.com/office/officeart/2005/8/layout/vList2"/>
    <dgm:cxn modelId="{33F6D0E7-1D46-A04F-8DF2-9B990D4A91D5}" type="presParOf" srcId="{B013A249-AAB3-A241-8EC3-919DA050163E}" destId="{1501989B-EE76-F240-A3D2-47A42FC55027}" srcOrd="7" destOrd="0" presId="urn:microsoft.com/office/officeart/2005/8/layout/vList2"/>
    <dgm:cxn modelId="{7ABC37C2-BED3-4748-AAAF-7CC1A651EE89}" type="presParOf" srcId="{B013A249-AAB3-A241-8EC3-919DA050163E}" destId="{DEB53403-E98F-7243-8413-AC59F3BB9144}" srcOrd="8" destOrd="0" presId="urn:microsoft.com/office/officeart/2005/8/layout/vList2"/>
    <dgm:cxn modelId="{6FDD7E95-E0F7-8D4E-9188-E20786B227F5}" type="presParOf" srcId="{B013A249-AAB3-A241-8EC3-919DA050163E}" destId="{9718623E-047D-9348-BEFD-71748C7EFE48}" srcOrd="9" destOrd="0" presId="urn:microsoft.com/office/officeart/2005/8/layout/vList2"/>
    <dgm:cxn modelId="{6BED9393-EE59-2E4F-B613-ABFA7A374661}" type="presParOf" srcId="{B013A249-AAB3-A241-8EC3-919DA050163E}" destId="{E991E64D-E647-3E42-B64C-F9031C393B68}" srcOrd="10" destOrd="0" presId="urn:microsoft.com/office/officeart/2005/8/layout/vList2"/>
    <dgm:cxn modelId="{0EF7B612-1DAF-D841-BAEC-667F8A51325B}" type="presParOf" srcId="{B013A249-AAB3-A241-8EC3-919DA050163E}" destId="{B153FD9B-E1EC-594E-9274-559743536671}" srcOrd="11" destOrd="0" presId="urn:microsoft.com/office/officeart/2005/8/layout/vList2"/>
    <dgm:cxn modelId="{1165317A-FC82-1147-947B-A6A5C27562D4}" type="presParOf" srcId="{B013A249-AAB3-A241-8EC3-919DA050163E}" destId="{8FAFCF8C-0326-1141-AD0E-BF617CAF7FA3}" srcOrd="12" destOrd="0" presId="urn:microsoft.com/office/officeart/2005/8/layout/vList2"/>
    <dgm:cxn modelId="{3178BFB1-68CB-CB4F-B11D-81560B13BD9D}" type="presParOf" srcId="{B013A249-AAB3-A241-8EC3-919DA050163E}" destId="{1A4F3195-DD3C-5D48-8EB2-6A3DF33DDCA2}" srcOrd="13" destOrd="0" presId="urn:microsoft.com/office/officeart/2005/8/layout/vList2"/>
    <dgm:cxn modelId="{795B005A-84D4-BD4A-ABF8-D39A6037CB83}" type="presParOf" srcId="{B013A249-AAB3-A241-8EC3-919DA050163E}" destId="{ABF6481D-ABC6-A64B-976E-5E66D9617850}" srcOrd="14" destOrd="0" presId="urn:microsoft.com/office/officeart/2005/8/layout/vList2"/>
    <dgm:cxn modelId="{7DB105B0-B211-6D48-963D-45DFF15C9A3A}" type="presParOf" srcId="{B013A249-AAB3-A241-8EC3-919DA050163E}" destId="{001F410E-AA68-6F41-ADED-9B5476841C79}" srcOrd="15" destOrd="0" presId="urn:microsoft.com/office/officeart/2005/8/layout/vList2"/>
    <dgm:cxn modelId="{138F1178-C8A4-6945-8425-7413597CD83C}" type="presParOf" srcId="{B013A249-AAB3-A241-8EC3-919DA050163E}" destId="{371C12C0-F7AD-304A-81A8-C77D74ACAB61}" srcOrd="16" destOrd="0" presId="urn:microsoft.com/office/officeart/2005/8/layout/vList2"/>
    <dgm:cxn modelId="{D2F47671-67D6-1E47-99F6-A117401311CD}" type="presParOf" srcId="{B013A249-AAB3-A241-8EC3-919DA050163E}" destId="{3F9B36AB-B2DC-404D-B55C-F0F89BF9F089}" srcOrd="1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1644-BDDD-DD49-A35E-AD12B79C4DA7}">
      <dsp:nvSpPr>
        <dsp:cNvPr id="0" name=""/>
        <dsp:cNvSpPr/>
      </dsp:nvSpPr>
      <dsp:spPr>
        <a:xfrm>
          <a:off x="0" y="325462"/>
          <a:ext cx="6089650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416560" rIns="4726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to log 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to select one of his/her Google calendar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to add budget on calendar event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to add keyword on calendar event</a:t>
          </a:r>
        </a:p>
      </dsp:txBody>
      <dsp:txXfrm>
        <a:off x="0" y="325462"/>
        <a:ext cx="6089650" cy="1827000"/>
      </dsp:txXfrm>
    </dsp:sp>
    <dsp:sp modelId="{3A2EE8DD-A349-6047-B0BA-1EA73AA47E6C}">
      <dsp:nvSpPr>
        <dsp:cNvPr id="0" name=""/>
        <dsp:cNvSpPr/>
      </dsp:nvSpPr>
      <dsp:spPr>
        <a:xfrm>
          <a:off x="304482" y="30262"/>
          <a:ext cx="4262755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Allow</a:t>
          </a:r>
        </a:p>
      </dsp:txBody>
      <dsp:txXfrm>
        <a:off x="333303" y="59083"/>
        <a:ext cx="4205113" cy="532758"/>
      </dsp:txXfrm>
    </dsp:sp>
    <dsp:sp modelId="{7BF6295A-E2E9-3249-B549-AF33FD807FC5}">
      <dsp:nvSpPr>
        <dsp:cNvPr id="0" name=""/>
        <dsp:cNvSpPr/>
      </dsp:nvSpPr>
      <dsp:spPr>
        <a:xfrm>
          <a:off x="0" y="2555662"/>
          <a:ext cx="608965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416560" rIns="4726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Percentage of time spent by user in calendar events for a specific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and remaining budget of each calendar event</a:t>
          </a:r>
        </a:p>
      </dsp:txBody>
      <dsp:txXfrm>
        <a:off x="0" y="2555662"/>
        <a:ext cx="6089650" cy="1732500"/>
      </dsp:txXfrm>
    </dsp:sp>
    <dsp:sp modelId="{B17BC7DE-12A4-5E4A-9247-774FA6C67A6F}">
      <dsp:nvSpPr>
        <dsp:cNvPr id="0" name=""/>
        <dsp:cNvSpPr/>
      </dsp:nvSpPr>
      <dsp:spPr>
        <a:xfrm>
          <a:off x="304482" y="2260462"/>
          <a:ext cx="4262755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Show Statistics</a:t>
          </a:r>
        </a:p>
      </dsp:txBody>
      <dsp:txXfrm>
        <a:off x="333303" y="2289283"/>
        <a:ext cx="4205113" cy="532758"/>
      </dsp:txXfrm>
    </dsp:sp>
    <dsp:sp modelId="{BABA06E0-D9E6-4943-BD1D-91123CDC27A9}">
      <dsp:nvSpPr>
        <dsp:cNvPr id="0" name=""/>
        <dsp:cNvSpPr/>
      </dsp:nvSpPr>
      <dsp:spPr>
        <a:xfrm>
          <a:off x="0" y="4691362"/>
          <a:ext cx="608965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416560" rIns="4726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Well defined API</a:t>
          </a:r>
        </a:p>
      </dsp:txBody>
      <dsp:txXfrm>
        <a:off x="0" y="4691362"/>
        <a:ext cx="6089650" cy="850500"/>
      </dsp:txXfrm>
    </dsp:sp>
    <dsp:sp modelId="{7823CC17-F933-CB44-B640-F5F34789F8EE}">
      <dsp:nvSpPr>
        <dsp:cNvPr id="0" name=""/>
        <dsp:cNvSpPr/>
      </dsp:nvSpPr>
      <dsp:spPr>
        <a:xfrm>
          <a:off x="304482" y="4396162"/>
          <a:ext cx="4262755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Expose</a:t>
          </a:r>
        </a:p>
      </dsp:txBody>
      <dsp:txXfrm>
        <a:off x="333303" y="4424983"/>
        <a:ext cx="420511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33C9B-5F93-A24D-B5C2-5F48039909F9}">
      <dsp:nvSpPr>
        <dsp:cNvPr id="0" name=""/>
        <dsp:cNvSpPr/>
      </dsp:nvSpPr>
      <dsp:spPr>
        <a:xfrm>
          <a:off x="0" y="375750"/>
          <a:ext cx="6089650" cy="291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520700" rIns="47262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Python is used because it has light weight and easy to use library for making statistics images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Java and NodeJS are alternatives, but requires dependencies on client side to show statistics images</a:t>
          </a:r>
        </a:p>
      </dsp:txBody>
      <dsp:txXfrm>
        <a:off x="0" y="375750"/>
        <a:ext cx="6089650" cy="2913750"/>
      </dsp:txXfrm>
    </dsp:sp>
    <dsp:sp modelId="{705FD9AF-C5C9-734A-A48B-B043218B99D1}">
      <dsp:nvSpPr>
        <dsp:cNvPr id="0" name=""/>
        <dsp:cNvSpPr/>
      </dsp:nvSpPr>
      <dsp:spPr>
        <a:xfrm>
          <a:off x="304482" y="6750"/>
          <a:ext cx="4262755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Server Side</a:t>
          </a:r>
        </a:p>
      </dsp:txBody>
      <dsp:txXfrm>
        <a:off x="340508" y="42776"/>
        <a:ext cx="4190703" cy="665948"/>
      </dsp:txXfrm>
    </dsp:sp>
    <dsp:sp modelId="{C624CD8F-8DC1-1B42-A367-2E49D1FE2BCC}">
      <dsp:nvSpPr>
        <dsp:cNvPr id="0" name=""/>
        <dsp:cNvSpPr/>
      </dsp:nvSpPr>
      <dsp:spPr>
        <a:xfrm>
          <a:off x="0" y="3793500"/>
          <a:ext cx="6089650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520700" rIns="47262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Web app is used because if needed it can be easily converted to hybrid mobile and desktop app</a:t>
          </a:r>
        </a:p>
      </dsp:txBody>
      <dsp:txXfrm>
        <a:off x="0" y="3793500"/>
        <a:ext cx="6089650" cy="1771875"/>
      </dsp:txXfrm>
    </dsp:sp>
    <dsp:sp modelId="{4C0400BA-5CB0-FA4E-88FF-EE89C4F06AA8}">
      <dsp:nvSpPr>
        <dsp:cNvPr id="0" name=""/>
        <dsp:cNvSpPr/>
      </dsp:nvSpPr>
      <dsp:spPr>
        <a:xfrm>
          <a:off x="304482" y="3424500"/>
          <a:ext cx="4262755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 Side</a:t>
          </a:r>
        </a:p>
      </dsp:txBody>
      <dsp:txXfrm>
        <a:off x="340508" y="3460526"/>
        <a:ext cx="4190703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33C9B-5F93-A24D-B5C2-5F48039909F9}">
      <dsp:nvSpPr>
        <dsp:cNvPr id="0" name=""/>
        <dsp:cNvSpPr/>
      </dsp:nvSpPr>
      <dsp:spPr>
        <a:xfrm>
          <a:off x="0" y="425902"/>
          <a:ext cx="608965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458216" rIns="47262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Low coupling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 cohesion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Good reusability</a:t>
          </a:r>
        </a:p>
      </dsp:txBody>
      <dsp:txXfrm>
        <a:off x="0" y="425902"/>
        <a:ext cx="6089650" cy="1663200"/>
      </dsp:txXfrm>
    </dsp:sp>
    <dsp:sp modelId="{705FD9AF-C5C9-734A-A48B-B043218B99D1}">
      <dsp:nvSpPr>
        <dsp:cNvPr id="0" name=""/>
        <dsp:cNvSpPr/>
      </dsp:nvSpPr>
      <dsp:spPr>
        <a:xfrm>
          <a:off x="304482" y="101182"/>
          <a:ext cx="4262755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Aim</a:t>
          </a:r>
        </a:p>
      </dsp:txBody>
      <dsp:txXfrm>
        <a:off x="336185" y="132885"/>
        <a:ext cx="4199349" cy="586034"/>
      </dsp:txXfrm>
    </dsp:sp>
    <dsp:sp modelId="{C624CD8F-8DC1-1B42-A367-2E49D1FE2BCC}">
      <dsp:nvSpPr>
        <dsp:cNvPr id="0" name=""/>
        <dsp:cNvSpPr/>
      </dsp:nvSpPr>
      <dsp:spPr>
        <a:xfrm>
          <a:off x="0" y="2532622"/>
          <a:ext cx="608965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458216" rIns="47262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To</a:t>
          </a:r>
          <a:r>
            <a:rPr lang="en-US" sz="2200" kern="1200" baseline="0" dirty="0"/>
            <a:t> communicate with remote service, i.e., Google Calendar API</a:t>
          </a:r>
          <a:endParaRPr lang="en-US" sz="2200" kern="1200" dirty="0"/>
        </a:p>
      </dsp:txBody>
      <dsp:txXfrm>
        <a:off x="0" y="2532622"/>
        <a:ext cx="6089650" cy="1247400"/>
      </dsp:txXfrm>
    </dsp:sp>
    <dsp:sp modelId="{4C0400BA-5CB0-FA4E-88FF-EE89C4F06AA8}">
      <dsp:nvSpPr>
        <dsp:cNvPr id="0" name=""/>
        <dsp:cNvSpPr/>
      </dsp:nvSpPr>
      <dsp:spPr>
        <a:xfrm>
          <a:off x="304482" y="2207902"/>
          <a:ext cx="4262755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Service-Oriented Architecture</a:t>
          </a:r>
        </a:p>
      </dsp:txBody>
      <dsp:txXfrm>
        <a:off x="336185" y="2239605"/>
        <a:ext cx="4199349" cy="586034"/>
      </dsp:txXfrm>
    </dsp:sp>
    <dsp:sp modelId="{26BE6168-8AC8-094D-8418-56042FAB6B68}">
      <dsp:nvSpPr>
        <dsp:cNvPr id="0" name=""/>
        <dsp:cNvSpPr/>
      </dsp:nvSpPr>
      <dsp:spPr>
        <a:xfrm>
          <a:off x="0" y="4223542"/>
          <a:ext cx="608965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458216" rIns="47262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To communicate with library, i.e., </a:t>
          </a:r>
          <a:r>
            <a:rPr lang="en-US" sz="2200" kern="1200" dirty="0" err="1"/>
            <a:t>Mataplotlib</a:t>
          </a:r>
          <a:endParaRPr lang="en-US" sz="2200" kern="1200" dirty="0"/>
        </a:p>
      </dsp:txBody>
      <dsp:txXfrm>
        <a:off x="0" y="4223542"/>
        <a:ext cx="6089650" cy="1247400"/>
      </dsp:txXfrm>
    </dsp:sp>
    <dsp:sp modelId="{54435734-D367-3143-9A9A-43CFB443F5E3}">
      <dsp:nvSpPr>
        <dsp:cNvPr id="0" name=""/>
        <dsp:cNvSpPr/>
      </dsp:nvSpPr>
      <dsp:spPr>
        <a:xfrm>
          <a:off x="304482" y="3898822"/>
          <a:ext cx="4262755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Multi-Layer Architecture</a:t>
          </a:r>
        </a:p>
      </dsp:txBody>
      <dsp:txXfrm>
        <a:off x="336185" y="3930525"/>
        <a:ext cx="4199349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DF391-7BBA-744F-9FD0-295C96BD81F8}">
      <dsp:nvSpPr>
        <dsp:cNvPr id="0" name=""/>
        <dsp:cNvSpPr/>
      </dsp:nvSpPr>
      <dsp:spPr>
        <a:xfrm>
          <a:off x="0" y="73962"/>
          <a:ext cx="6513603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Log in</a:t>
          </a:r>
        </a:p>
      </dsp:txBody>
      <dsp:txXfrm>
        <a:off x="17563" y="91525"/>
        <a:ext cx="6478477" cy="324648"/>
      </dsp:txXfrm>
    </dsp:sp>
    <dsp:sp modelId="{A96FD7EA-A61A-5E49-8D1B-CDE30E1C6FD9}">
      <dsp:nvSpPr>
        <dsp:cNvPr id="0" name=""/>
        <dsp:cNvSpPr/>
      </dsp:nvSpPr>
      <dsp:spPr>
        <a:xfrm>
          <a:off x="0" y="433737"/>
          <a:ext cx="651360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 /login</a:t>
          </a:r>
        </a:p>
      </dsp:txBody>
      <dsp:txXfrm>
        <a:off x="0" y="433737"/>
        <a:ext cx="6513603" cy="248400"/>
      </dsp:txXfrm>
    </dsp:sp>
    <dsp:sp modelId="{28342BE9-9846-1B47-BAD8-2C6BCE2A2DFB}">
      <dsp:nvSpPr>
        <dsp:cNvPr id="0" name=""/>
        <dsp:cNvSpPr/>
      </dsp:nvSpPr>
      <dsp:spPr>
        <a:xfrm>
          <a:off x="0" y="682137"/>
          <a:ext cx="6513603" cy="359774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Log out</a:t>
          </a:r>
        </a:p>
      </dsp:txBody>
      <dsp:txXfrm>
        <a:off x="17563" y="699700"/>
        <a:ext cx="6478477" cy="324648"/>
      </dsp:txXfrm>
    </dsp:sp>
    <dsp:sp modelId="{DCEE982A-24B2-2A42-935D-790189085D3B}">
      <dsp:nvSpPr>
        <dsp:cNvPr id="0" name=""/>
        <dsp:cNvSpPr/>
      </dsp:nvSpPr>
      <dsp:spPr>
        <a:xfrm>
          <a:off x="0" y="1041912"/>
          <a:ext cx="651360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/logout</a:t>
          </a:r>
        </a:p>
      </dsp:txBody>
      <dsp:txXfrm>
        <a:off x="0" y="1041912"/>
        <a:ext cx="6513603" cy="248400"/>
      </dsp:txXfrm>
    </dsp:sp>
    <dsp:sp modelId="{5B3CC0A2-99EE-A246-941A-D2A166011242}">
      <dsp:nvSpPr>
        <dsp:cNvPr id="0" name=""/>
        <dsp:cNvSpPr/>
      </dsp:nvSpPr>
      <dsp:spPr>
        <a:xfrm>
          <a:off x="0" y="1290312"/>
          <a:ext cx="6513603" cy="35977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token</a:t>
          </a:r>
        </a:p>
      </dsp:txBody>
      <dsp:txXfrm>
        <a:off x="17563" y="1307875"/>
        <a:ext cx="6478477" cy="324648"/>
      </dsp:txXfrm>
    </dsp:sp>
    <dsp:sp modelId="{4178EA25-31C5-DD40-B7BB-F78E5FEDB067}">
      <dsp:nvSpPr>
        <dsp:cNvPr id="0" name=""/>
        <dsp:cNvSpPr/>
      </dsp:nvSpPr>
      <dsp:spPr>
        <a:xfrm>
          <a:off x="0" y="1650087"/>
          <a:ext cx="651360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/token?code={Oauth code from Google}</a:t>
          </a:r>
        </a:p>
      </dsp:txBody>
      <dsp:txXfrm>
        <a:off x="0" y="1650087"/>
        <a:ext cx="6513603" cy="248400"/>
      </dsp:txXfrm>
    </dsp:sp>
    <dsp:sp modelId="{BB3ED970-0BB9-D745-9395-339AE9CB0050}">
      <dsp:nvSpPr>
        <dsp:cNvPr id="0" name=""/>
        <dsp:cNvSpPr/>
      </dsp:nvSpPr>
      <dsp:spPr>
        <a:xfrm>
          <a:off x="0" y="1898487"/>
          <a:ext cx="6513603" cy="359774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user info</a:t>
          </a:r>
        </a:p>
      </dsp:txBody>
      <dsp:txXfrm>
        <a:off x="17563" y="1916050"/>
        <a:ext cx="6478477" cy="324648"/>
      </dsp:txXfrm>
    </dsp:sp>
    <dsp:sp modelId="{1501989B-EE76-F240-A3D2-47A42FC55027}">
      <dsp:nvSpPr>
        <dsp:cNvPr id="0" name=""/>
        <dsp:cNvSpPr/>
      </dsp:nvSpPr>
      <dsp:spPr>
        <a:xfrm>
          <a:off x="0" y="2258262"/>
          <a:ext cx="651360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/user-info</a:t>
          </a:r>
        </a:p>
      </dsp:txBody>
      <dsp:txXfrm>
        <a:off x="0" y="2258262"/>
        <a:ext cx="6513603" cy="248400"/>
      </dsp:txXfrm>
    </dsp:sp>
    <dsp:sp modelId="{DEB53403-E98F-7243-8413-AC59F3BB9144}">
      <dsp:nvSpPr>
        <dsp:cNvPr id="0" name=""/>
        <dsp:cNvSpPr/>
      </dsp:nvSpPr>
      <dsp:spPr>
        <a:xfrm>
          <a:off x="0" y="2506662"/>
          <a:ext cx="6513603" cy="3597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calendars</a:t>
          </a:r>
        </a:p>
      </dsp:txBody>
      <dsp:txXfrm>
        <a:off x="17563" y="2524225"/>
        <a:ext cx="6478477" cy="324648"/>
      </dsp:txXfrm>
    </dsp:sp>
    <dsp:sp modelId="{9718623E-047D-9348-BEFD-71748C7EFE48}">
      <dsp:nvSpPr>
        <dsp:cNvPr id="0" name=""/>
        <dsp:cNvSpPr/>
      </dsp:nvSpPr>
      <dsp:spPr>
        <a:xfrm>
          <a:off x="0" y="2866437"/>
          <a:ext cx="651360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/calendars</a:t>
          </a:r>
        </a:p>
      </dsp:txBody>
      <dsp:txXfrm>
        <a:off x="0" y="2866437"/>
        <a:ext cx="6513603" cy="248400"/>
      </dsp:txXfrm>
    </dsp:sp>
    <dsp:sp modelId="{E991E64D-E647-3E42-B64C-F9031C393B68}">
      <dsp:nvSpPr>
        <dsp:cNvPr id="0" name=""/>
        <dsp:cNvSpPr/>
      </dsp:nvSpPr>
      <dsp:spPr>
        <a:xfrm>
          <a:off x="0" y="3114837"/>
          <a:ext cx="6513603" cy="359774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calendar events</a:t>
          </a:r>
        </a:p>
      </dsp:txBody>
      <dsp:txXfrm>
        <a:off x="17563" y="3132400"/>
        <a:ext cx="6478477" cy="324648"/>
      </dsp:txXfrm>
    </dsp:sp>
    <dsp:sp modelId="{B153FD9B-E1EC-594E-9274-559743536671}">
      <dsp:nvSpPr>
        <dsp:cNvPr id="0" name=""/>
        <dsp:cNvSpPr/>
      </dsp:nvSpPr>
      <dsp:spPr>
        <a:xfrm>
          <a:off x="0" y="3474612"/>
          <a:ext cx="651360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/calendars/{calendar_id}/events</a:t>
          </a:r>
        </a:p>
      </dsp:txBody>
      <dsp:txXfrm>
        <a:off x="0" y="3474612"/>
        <a:ext cx="6513603" cy="248400"/>
      </dsp:txXfrm>
    </dsp:sp>
    <dsp:sp modelId="{8FAFCF8C-0326-1141-AD0E-BF617CAF7FA3}">
      <dsp:nvSpPr>
        <dsp:cNvPr id="0" name=""/>
        <dsp:cNvSpPr/>
      </dsp:nvSpPr>
      <dsp:spPr>
        <a:xfrm>
          <a:off x="0" y="3723012"/>
          <a:ext cx="6513603" cy="35977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budget/keyword on calendar event</a:t>
          </a:r>
        </a:p>
      </dsp:txBody>
      <dsp:txXfrm>
        <a:off x="17563" y="3740575"/>
        <a:ext cx="6478477" cy="324648"/>
      </dsp:txXfrm>
    </dsp:sp>
    <dsp:sp modelId="{1A4F3195-DD3C-5D48-8EB2-6A3DF33DDCA2}">
      <dsp:nvSpPr>
        <dsp:cNvPr id="0" name=""/>
        <dsp:cNvSpPr/>
      </dsp:nvSpPr>
      <dsp:spPr>
        <a:xfrm>
          <a:off x="0" y="4082787"/>
          <a:ext cx="6513603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PATCH /calendars/{calendar_id}/events/{event_id}/properties</a:t>
          </a:r>
        </a:p>
      </dsp:txBody>
      <dsp:txXfrm>
        <a:off x="0" y="4082787"/>
        <a:ext cx="6513603" cy="248400"/>
      </dsp:txXfrm>
    </dsp:sp>
    <dsp:sp modelId="{ABF6481D-ABC6-A64B-976E-5E66D9617850}">
      <dsp:nvSpPr>
        <dsp:cNvPr id="0" name=""/>
        <dsp:cNvSpPr/>
      </dsp:nvSpPr>
      <dsp:spPr>
        <a:xfrm>
          <a:off x="0" y="4331188"/>
          <a:ext cx="6513603" cy="359774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statistics (time spent on events)</a:t>
          </a:r>
        </a:p>
      </dsp:txBody>
      <dsp:txXfrm>
        <a:off x="17563" y="4348751"/>
        <a:ext cx="6478477" cy="324648"/>
      </dsp:txXfrm>
    </dsp:sp>
    <dsp:sp modelId="{001F410E-AA68-6F41-ADED-9B5476841C79}">
      <dsp:nvSpPr>
        <dsp:cNvPr id="0" name=""/>
        <dsp:cNvSpPr/>
      </dsp:nvSpPr>
      <dsp:spPr>
        <a:xfrm>
          <a:off x="0" y="4690962"/>
          <a:ext cx="6513603" cy="38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/calendars/{calendar_id}/events/statistics/time-spent?timeMin={min_date_time}&amp;timeMax={max_date_time}</a:t>
          </a:r>
        </a:p>
      </dsp:txBody>
      <dsp:txXfrm>
        <a:off x="0" y="4690962"/>
        <a:ext cx="6513603" cy="380362"/>
      </dsp:txXfrm>
    </dsp:sp>
    <dsp:sp modelId="{371C12C0-F7AD-304A-81A8-C77D74ACAB61}">
      <dsp:nvSpPr>
        <dsp:cNvPr id="0" name=""/>
        <dsp:cNvSpPr/>
      </dsp:nvSpPr>
      <dsp:spPr>
        <a:xfrm>
          <a:off x="0" y="5071325"/>
          <a:ext cx="6513603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statistics (used and remaining budget)</a:t>
          </a:r>
        </a:p>
      </dsp:txBody>
      <dsp:txXfrm>
        <a:off x="17563" y="5088888"/>
        <a:ext cx="6478477" cy="324648"/>
      </dsp:txXfrm>
    </dsp:sp>
    <dsp:sp modelId="{3F9B36AB-B2DC-404D-B55C-F0F89BF9F089}">
      <dsp:nvSpPr>
        <dsp:cNvPr id="0" name=""/>
        <dsp:cNvSpPr/>
      </dsp:nvSpPr>
      <dsp:spPr>
        <a:xfrm>
          <a:off x="0" y="5431100"/>
          <a:ext cx="6513603" cy="38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/calendars/{calendar_id}/events/statistics/used-remaining-budget?timeNow={date_time_now}</a:t>
          </a:r>
        </a:p>
      </dsp:txBody>
      <dsp:txXfrm>
        <a:off x="0" y="5431100"/>
        <a:ext cx="6513603" cy="380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3BCB-668A-0B44-951D-89ABBDFD4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62DF-2FCC-B342-A354-CF782239E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98EC-B453-AE4B-8FBD-444290C7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CAB7-5777-9842-934D-39B60B01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4209-206B-504E-9710-E2385E16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44A2-A53C-974E-AA1B-B08BADF5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AAF4F-92AE-B348-9470-BB29240A3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4C2C-F7CA-9F42-985A-FFCBEBF9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93FC-C016-ED46-9467-93189293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7137-BDA8-AE47-A02E-709E43BD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25B9D-CBD9-B147-A393-2BD0FF992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488E-84EA-724F-BA1A-0594D94CD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9808-DB9E-4246-B274-80B1295A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D28C-56FB-FF40-874D-E751DDBF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C466-8041-104B-A1FA-8C110CD6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155-F39F-7547-90E8-E9AAEB2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D7F8-581F-2845-9AB0-A446FF38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ECA2-EDA1-D844-847A-0C61A366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DD6A-BB14-F742-9768-686F4A66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70A7-5D0D-AE4D-BD7C-7E6E101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F3BF-0DB3-2B45-9B9B-7287230C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17A5-BE5A-7447-BF48-0D1653DC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4F9C-0165-1143-9D05-F0F9001E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2B8C-B59B-0146-89C0-11BB585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B519-91E5-5F43-8A21-3E92B16C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C53C-A2C5-5340-B243-F91E32EB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3467-DC6E-9946-BB92-27BC915A7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762A0-1240-9D4F-BCA4-DE5EE6A99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DF30A-DBB2-B34E-8E93-D1FBE7BB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E8368-74D7-F648-9417-3DF44223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42387-174D-F04D-9BAC-E46D9B33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FDED-67AE-B848-A930-3C98D5DA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FEBB-4F97-AA43-892C-C897376B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98F80-F278-BD44-89A4-A83B0C4B4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E83F7-C7BA-8A44-99A1-DDF56866E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27D61-FD9F-CA41-AD0F-15A56105F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51A51-C93D-7D49-8971-DFAC0DF6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96829-B396-A740-93BC-0D68C052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A5FD4-5B06-4F4A-B923-F62F2CFC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91C2-8BA0-074C-8776-26AD7534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0839B-9E4F-9945-8332-C67D1A1F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8814-C950-C949-9F4E-90FB6647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13334-6EF1-AF48-B5CE-1F41D3CB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4D6C0-7E55-4749-AFDD-1BB5957A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6C844-F3C5-BD41-9744-CDB21634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A834-F6D3-BB47-A58A-548FE0FE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36F-3CC0-0549-9E69-4FF0BC5E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4722-A75A-CB4C-B76D-2A8E812F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951F1-920A-AA40-8D86-B8E3AA83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67C42-25A3-FB41-8A7C-70F378D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935F1-FC9C-7647-9A11-042278C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00DC4-1C2A-6349-A053-F6272E60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0E81-2183-B144-9FB2-64255FF2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5B676-9772-4442-97A5-80CB07380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F26AA-BAA0-7D4F-98E0-51B1BC4A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BAE4-5895-1F43-A0A3-4F1263EA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E71E-30BF-0743-9972-DB6D688D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0A8F1-DABB-E745-A831-9D0573A4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467A5-1BFC-054E-8BA5-5A51D579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554DC-89CA-9942-9C4E-EAB42234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F1E1-5868-4046-A5A0-32E1F4579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A01-343F-D049-8D76-4C5BAF213D8C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302F-2145-1E4E-AB2C-23E35BC3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67E6-2EC3-644C-9629-73CA18B36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8626-07F8-B949-91EB-3DB969C97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86CBE-9101-1E49-8559-97E5FA319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Statistics Calendar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6624B-B13C-3F4F-ADF5-8C37050E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Sarpreet Singh Buttar</a:t>
            </a:r>
          </a:p>
          <a:p>
            <a:r>
              <a:rPr lang="en-US">
                <a:solidFill>
                  <a:schemeClr val="accent1"/>
                </a:solidFill>
              </a:rPr>
              <a:t>sb223ce@student.lnu.se</a:t>
            </a:r>
          </a:p>
        </p:txBody>
      </p:sp>
      <p:cxnSp>
        <p:nvCxnSpPr>
          <p:cNvPr id="100" name="Straight Connector 9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92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2719-793F-504A-B72A-E50D79B9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B71A-09C5-4D47-AF28-4A8F4CB6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Requirements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2" name="Content Placeholder 2">
            <a:extLst>
              <a:ext uri="{FF2B5EF4-FFF2-40B4-BE49-F238E27FC236}">
                <a16:creationId xmlns:a16="http://schemas.microsoft.com/office/drawing/2014/main" id="{605CF1FF-20BE-400C-AE79-826676815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29692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3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: Top Corners Rounded 17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: Top Corners Rounded 17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90180-DD14-A94F-81B8-A2B230BA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D956531D-4AFD-4820-A07A-9A8EFBEA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Aim to separate the system in to two parts: client and server</a:t>
            </a:r>
          </a:p>
          <a:p>
            <a:r>
              <a:rPr lang="en-US" sz="2000">
                <a:solidFill>
                  <a:schemeClr val="bg1"/>
                </a:solidFill>
              </a:rPr>
              <a:t>The separation helps to build an independent API that can be used by multi clients</a:t>
            </a:r>
          </a:p>
          <a:p>
            <a:r>
              <a:rPr lang="en-US" sz="2000">
                <a:solidFill>
                  <a:schemeClr val="bg1"/>
                </a:solidFill>
              </a:rPr>
              <a:t>Client-Server architecture is used </a:t>
            </a:r>
          </a:p>
          <a:p>
            <a:r>
              <a:rPr lang="en-US" sz="2000">
                <a:solidFill>
                  <a:schemeClr val="bg1"/>
                </a:solidFill>
              </a:rPr>
              <a:t>MVC architecture is alternative, but restricts API to work with one specific client</a:t>
            </a:r>
          </a:p>
        </p:txBody>
      </p:sp>
      <p:pic>
        <p:nvPicPr>
          <p:cNvPr id="67" name="Content Placeholder 6">
            <a:extLst>
              <a:ext uri="{FF2B5EF4-FFF2-40B4-BE49-F238E27FC236}">
                <a16:creationId xmlns:a16="http://schemas.microsoft.com/office/drawing/2014/main" id="{6EBACF08-1216-3540-B7AD-702FBB74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266495"/>
            <a:ext cx="6542117" cy="41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5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E1AD3-3855-434B-A74F-4B588D5E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System Technologies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BD979C8-DD49-47EC-A3D0-859DED8BA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36613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09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Top Corners Rounded 25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1646B-6A95-144D-A92A-BBA01249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 Use Cases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5F916E3-9DD3-4A9A-88FF-09851C24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 In, Get Calendars, Get Calendar Events, Add Budget/Keyword, and Get User Info use cases are dependent on external service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Get User Info is extra, provide personal information of user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Get Statistics is dependent on library </a:t>
            </a: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86698CE3-7FDB-B443-AB05-6C02A6EB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939182"/>
            <a:ext cx="6542117" cy="48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9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5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E1AD3-3855-434B-A74F-4B588D5E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Architecture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BD979C8-DD49-47EC-A3D0-859DED8BA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87731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29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6BCC9-7315-6249-86BB-3884C4A6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System Components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DF6CA2-76EE-4AC6-B4D9-5851FE73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Web App and Statistics Calendar are developed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Maltaplotlib</a:t>
            </a:r>
            <a:r>
              <a:rPr lang="en-US" sz="2000" dirty="0">
                <a:solidFill>
                  <a:schemeClr val="bg1"/>
                </a:solidFill>
              </a:rPr>
              <a:t> is library used to create statistics 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Google Calendar API is used to access user Google calendar data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31E9E59-0462-F641-9AF2-679D1202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085492"/>
            <a:ext cx="6542117" cy="45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A21D-BE7A-994C-9DC1-9A6CEBA0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 Deployment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3551400-1511-4BDB-AF19-2C2182CD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Web App contains web browser and React framework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Statistics Calendar API holds Flask framework and </a:t>
            </a:r>
            <a:r>
              <a:rPr lang="en-US" sz="2000" dirty="0" err="1">
                <a:solidFill>
                  <a:schemeClr val="bg1"/>
                </a:solidFill>
              </a:rPr>
              <a:t>Mataplotlib</a:t>
            </a:r>
            <a:r>
              <a:rPr lang="en-US" sz="2000" dirty="0">
                <a:solidFill>
                  <a:schemeClr val="bg1"/>
                </a:solidFill>
              </a:rPr>
              <a:t> library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Web App communicates with Statistics Calendar API via HTTP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Statistics Calendar API communicates with Google Calendar API via HTTP</a:t>
            </a:r>
          </a:p>
        </p:txBody>
      </p:sp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D851124E-0DDC-DA48-9A2E-0B27831C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621908"/>
            <a:ext cx="6542117" cy="54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A0A37-95B7-5D4F-BDE1-5C3A858A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System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36929E-810E-4495-AF12-3D451E804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7906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8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465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Statistics Calendar System</vt:lpstr>
      <vt:lpstr>System Requirements</vt:lpstr>
      <vt:lpstr>System Architecture</vt:lpstr>
      <vt:lpstr>System Technologies</vt:lpstr>
      <vt:lpstr>System Use Cases</vt:lpstr>
      <vt:lpstr>Software Architecture</vt:lpstr>
      <vt:lpstr>System Components</vt:lpstr>
      <vt:lpstr>System Deployment</vt:lpstr>
      <vt:lpstr>System API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Calendar System</dc:title>
  <dc:creator>Sarpreet Singh Buttar</dc:creator>
  <cp:lastModifiedBy>Sarpreet Singh Buttar</cp:lastModifiedBy>
  <cp:revision>2</cp:revision>
  <dcterms:created xsi:type="dcterms:W3CDTF">2019-03-27T20:07:24Z</dcterms:created>
  <dcterms:modified xsi:type="dcterms:W3CDTF">2019-04-02T10:15:50Z</dcterms:modified>
</cp:coreProperties>
</file>