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A90B-B83C-ED47-BE2E-7616E766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4D58-D17F-954B-8C3B-FABF463EA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1A2E-493F-6B4E-A83C-8786327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F4AA-F2ED-A54F-ACB8-0BC264BE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3FE8-55A7-C344-B5C6-0E9021E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3EF-B3C8-4F44-90C1-A0456C45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27F2-0B3B-5F46-8BE6-AF6AC87D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267B-44B7-304E-8A9E-14622AB3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3AB8-4EE8-3045-91A6-93D69BE0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D573-4431-6F46-83DD-2F72281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ADB6D-72E2-CF48-BCCC-5853FBA4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02264-4443-5346-A56D-01E7D6F7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D9C0-608D-E64C-BCF7-396722AE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3094-CA94-D54A-B716-DB035721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8CE3-94ED-B54B-B172-0A74A877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9FBF-C5F7-2249-A8B1-682F9253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38E-3B11-6641-88B6-E7992C53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F56B-4CDE-2846-BB53-764638A9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3AAD-99C7-DC45-9D51-FBC9B08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D5A7-A9B4-494D-B3A3-CCDA1EA1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D442-C2D5-6C47-BBEC-19874B1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DEFD-1CBD-E047-BCEC-55DFE893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C7EE-70C8-814F-8D7F-4E136AD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7051-9464-0C42-BEC4-43A47616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813F-E0BD-4D42-8ACB-8E74057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01F6-98B7-E544-BC38-3E8A2859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43A0-506D-5340-8680-1F105227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7B59-189D-6140-AD5B-23F547A1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7D86-F74A-E743-BA30-43484740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5EF9-B96E-7641-A300-60B23B6E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0E41B-E60D-7246-9968-8FAF078C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961B-563C-F64C-ABFA-3C0C0CAF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F390-5C4E-F64F-A4B6-6BFD3A35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708EB-C023-A441-8EA3-7D9B8328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F17D-6034-7D44-BBC2-BF886930E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7AFD3-9CBE-8747-B624-378266AB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39BBD-6E4B-C242-B2FF-8B8F730A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FB11-9ABE-BF4C-8FE9-9B751DAD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1D160-A841-C849-A4F8-337D2CD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97A1-9301-7C47-B6C7-14CAD19E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9DA8-76C9-F34C-83B8-08D23F23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C9DBC-D58C-1348-8460-A5E787CA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7EC3E-02E5-CC4B-8849-1F3605EB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AC67E-166F-ED4F-8281-1E1AF638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C8FAE-AB94-5A41-97E5-9ACE63A9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869AF-B62A-3E4D-BC5B-78B4C46E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CFE8-FA07-C64F-8891-83D89181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FD32-3C05-6549-8F79-FCEF8A2B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7940-E3C7-0C4F-B83F-F8B601A9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DA4FF-0DCD-C04A-8FE1-31711E0B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BF51-ADB7-EC4C-BA38-B6E184F7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3436-3EC4-2A4D-B5C7-518A211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4C06-C9F4-E84F-96A9-1C8E4484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47716-38F9-8440-ABEF-B7E1F55F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099BA-97E8-5F41-8123-46267DA7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20B3-9E62-1B40-9207-CC7E8533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DC6C-1FA8-9440-B5B0-B6A0A79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B5A-50CE-FD40-B390-C62F713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35DBD-CECC-A848-844C-19F8DBF4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8687-5BBE-1D45-BEFF-9595413B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7E8-D177-7A47-9A53-DCF4CA0EA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2F98-62F1-2B41-B449-5F8C3B147BFC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FC4-9607-C343-B322-03CE9657A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2E6F-ADAB-E44C-9998-E692388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1171-0FE0-DC45-8CE5-9C026576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AE4D-FA46-3940-AF87-C071CF6CA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469C-13D0-FA4F-85C3-16A5350BB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Sarpreet Singh Buttar</a:t>
            </a:r>
          </a:p>
        </p:txBody>
      </p:sp>
    </p:spTree>
    <p:extLst>
      <p:ext uri="{BB962C8B-B14F-4D97-AF65-F5344CB8AC3E}">
        <p14:creationId xmlns:p14="http://schemas.microsoft.com/office/powerpoint/2010/main" val="74476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DD3-1CF9-EA49-9187-58AE9DB6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dirty="0"/>
              <a:t>Sub-Domains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987D-0123-9045-9A95-CD4A1F31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4740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User sub-domain</a:t>
            </a:r>
            <a:r>
              <a:rPr lang="en-US" dirty="0"/>
              <a:t>: manages user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Shopping list sub-domain</a:t>
            </a:r>
            <a:r>
              <a:rPr lang="en-US" dirty="0"/>
              <a:t>: manages shopping list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Product sub-domain</a:t>
            </a:r>
            <a:r>
              <a:rPr lang="en-US" dirty="0"/>
              <a:t>: manages product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Store sub-domain</a:t>
            </a:r>
            <a:r>
              <a:rPr lang="en-US" dirty="0"/>
              <a:t>: manages store information.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Scraping sub-domain</a:t>
            </a:r>
            <a:r>
              <a:rPr lang="en-US" dirty="0"/>
              <a:t>: scrapes products information from available store’s websites.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Suggestion sub-domain</a:t>
            </a:r>
            <a:r>
              <a:rPr lang="en-US" dirty="0"/>
              <a:t>: provides suggestion by applying selected criteria on a shopping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sub-domain</a:t>
            </a:r>
            <a:r>
              <a:rPr lang="en-US" dirty="0"/>
              <a:t>: displays stores on map.</a:t>
            </a:r>
          </a:p>
        </p:txBody>
      </p:sp>
    </p:spTree>
    <p:extLst>
      <p:ext uri="{BB962C8B-B14F-4D97-AF65-F5344CB8AC3E}">
        <p14:creationId xmlns:p14="http://schemas.microsoft.com/office/powerpoint/2010/main" val="5857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DD3-1CF9-EA49-9187-58AE9DB6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dirty="0"/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CBD5E-1833-5A4D-A94E-3A84BDB8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8314"/>
            <a:ext cx="10515599" cy="5072743"/>
          </a:xfrm>
        </p:spPr>
      </p:pic>
    </p:spTree>
    <p:extLst>
      <p:ext uri="{BB962C8B-B14F-4D97-AF65-F5344CB8AC3E}">
        <p14:creationId xmlns:p14="http://schemas.microsoft.com/office/powerpoint/2010/main" val="40177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DD3-1CF9-EA49-9187-58AE9DB6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dirty="0"/>
              <a:t>BMPN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83AC6-00F6-0A45-973C-C65D89443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88" y="1208315"/>
            <a:ext cx="10273423" cy="30697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4EF7D-2965-FB40-BE20-2826F0E5577E}"/>
              </a:ext>
            </a:extLst>
          </p:cNvPr>
          <p:cNvSpPr txBox="1"/>
          <p:nvPr/>
        </p:nvSpPr>
        <p:spPr>
          <a:xfrm>
            <a:off x="1045029" y="4278087"/>
            <a:ext cx="9938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Orchestration: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activities in the work-flow are in sequential order and performed in same organization as a single process.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no external service is interacting in the work-flow.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37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Assignment 1</vt:lpstr>
      <vt:lpstr>Sub-Domains</vt:lpstr>
      <vt:lpstr>Services</vt:lpstr>
      <vt:lpstr>BMPN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Sarpreet Singh Buttar</dc:creator>
  <cp:lastModifiedBy>Sarpreet Singh Buttar</cp:lastModifiedBy>
  <cp:revision>7</cp:revision>
  <dcterms:created xsi:type="dcterms:W3CDTF">2018-09-30T10:46:54Z</dcterms:created>
  <dcterms:modified xsi:type="dcterms:W3CDTF">2018-09-30T11:22:11Z</dcterms:modified>
</cp:coreProperties>
</file>