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62" r:id="rId9"/>
    <p:sldId id="261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573"/>
    <p:restoredTop sz="86458"/>
  </p:normalViewPr>
  <p:slideViewPr>
    <p:cSldViewPr snapToGrid="0" snapToObjects="1">
      <p:cViewPr varScale="1">
        <p:scale>
          <a:sx n="100" d="100"/>
          <a:sy n="100" d="100"/>
        </p:scale>
        <p:origin x="888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521EE-7432-5B46-A536-521D72B59049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DE727-CE70-F54D-8B22-5DA0037F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31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DE727-CE70-F54D-8B22-5DA0037FE0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5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DE727-CE70-F54D-8B22-5DA0037FE0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83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DE727-CE70-F54D-8B22-5DA0037FE0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75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DE727-CE70-F54D-8B22-5DA0037FE0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51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DE727-CE70-F54D-8B22-5DA0037FE0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67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DE727-CE70-F54D-8B22-5DA0037FE0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82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DE727-CE70-F54D-8B22-5DA0037FE0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60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DE727-CE70-F54D-8B22-5DA0037FE0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07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DE727-CE70-F54D-8B22-5DA0037FE0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80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11/15/18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7098-AE17-794B-8832-2712B9772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&amp; Cart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AFBC2-A67A-8544-9F31-4005528E1B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sv-SE" sz="2400" dirty="0"/>
              <a:t>By - </a:t>
            </a:r>
            <a:r>
              <a:rPr lang="sv-SE" sz="2400" dirty="0" err="1"/>
              <a:t>Sarpreet</a:t>
            </a:r>
            <a:r>
              <a:rPr lang="sv-SE" sz="2400" dirty="0"/>
              <a:t> Singh </a:t>
            </a:r>
            <a:r>
              <a:rPr lang="sv-SE" sz="2400" dirty="0" err="1"/>
              <a:t>Buttar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1383237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6C8F-230E-C747-BF2B-C49B66273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Add Product in Cart</a:t>
            </a:r>
          </a:p>
        </p:txBody>
      </p:sp>
      <p:pic>
        <p:nvPicPr>
          <p:cNvPr id="7" name="Content Placeholder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A213C77C-E8EB-0948-9079-65D19949C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1905000"/>
            <a:ext cx="12192000" cy="4953000"/>
          </a:xfrm>
        </p:spPr>
      </p:pic>
    </p:spTree>
    <p:extLst>
      <p:ext uri="{BB962C8B-B14F-4D97-AF65-F5344CB8AC3E}">
        <p14:creationId xmlns:p14="http://schemas.microsoft.com/office/powerpoint/2010/main" val="4178833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6C8F-230E-C747-BF2B-C49B66273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Update Product Quantity in Cart</a:t>
            </a:r>
          </a:p>
        </p:txBody>
      </p:sp>
      <p:pic>
        <p:nvPicPr>
          <p:cNvPr id="6" name="Content Placeholder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75E7588-DFB5-9546-9168-336393154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892300"/>
            <a:ext cx="12191999" cy="4965699"/>
          </a:xfrm>
        </p:spPr>
      </p:pic>
    </p:spTree>
    <p:extLst>
      <p:ext uri="{BB962C8B-B14F-4D97-AF65-F5344CB8AC3E}">
        <p14:creationId xmlns:p14="http://schemas.microsoft.com/office/powerpoint/2010/main" val="896773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6C8F-230E-C747-BF2B-C49B66273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Delete Product from Cart</a:t>
            </a:r>
          </a:p>
        </p:txBody>
      </p:sp>
      <p:pic>
        <p:nvPicPr>
          <p:cNvPr id="6" name="Content Placeholder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C086592-50C9-6042-9961-F541BFBDC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892300"/>
            <a:ext cx="12191999" cy="4965699"/>
          </a:xfrm>
        </p:spPr>
      </p:pic>
    </p:spTree>
    <p:extLst>
      <p:ext uri="{BB962C8B-B14F-4D97-AF65-F5344CB8AC3E}">
        <p14:creationId xmlns:p14="http://schemas.microsoft.com/office/powerpoint/2010/main" val="821738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6C8F-230E-C747-BF2B-C49B66273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Sort Cart by Stores Distance</a:t>
            </a:r>
          </a:p>
        </p:txBody>
      </p:sp>
      <p:pic>
        <p:nvPicPr>
          <p:cNvPr id="6" name="Content Placeholder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A4A29BD-59A5-4649-A81E-5E512D3B6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866900"/>
            <a:ext cx="12191999" cy="4991100"/>
          </a:xfrm>
        </p:spPr>
      </p:pic>
    </p:spTree>
    <p:extLst>
      <p:ext uri="{BB962C8B-B14F-4D97-AF65-F5344CB8AC3E}">
        <p14:creationId xmlns:p14="http://schemas.microsoft.com/office/powerpoint/2010/main" val="2551750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6C8F-230E-C747-BF2B-C49B66273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Sort Cart by Products Price</a:t>
            </a:r>
          </a:p>
        </p:txBody>
      </p:sp>
      <p:pic>
        <p:nvPicPr>
          <p:cNvPr id="6" name="Content Placeholder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6748D85-1C82-844E-8729-2D1C540DD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905000"/>
            <a:ext cx="12192000" cy="4953000"/>
          </a:xfrm>
        </p:spPr>
      </p:pic>
    </p:spTree>
    <p:extLst>
      <p:ext uri="{BB962C8B-B14F-4D97-AF65-F5344CB8AC3E}">
        <p14:creationId xmlns:p14="http://schemas.microsoft.com/office/powerpoint/2010/main" val="151094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D59D-74E9-614B-A33C-6A51FB5D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Architecture of User Microservice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DDE1C2A8-7056-47D2-B5CE-14ED08FF8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41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4E0429-9464-D544-A27E-BCECAEF10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2542"/>
            <a:ext cx="12191999" cy="495545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22056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7C0B-4FBA-6A40-9A9F-97D8CF4A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API’s of User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20648-4CE1-CA4D-806D-B79C90A4F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a user</a:t>
            </a:r>
          </a:p>
          <a:p>
            <a:r>
              <a:rPr lang="en-US" sz="2400" dirty="0"/>
              <a:t>Retrieve a user</a:t>
            </a:r>
          </a:p>
          <a:p>
            <a:r>
              <a:rPr lang="en-US" sz="2400" dirty="0"/>
              <a:t>Retrieve users</a:t>
            </a:r>
          </a:p>
          <a:p>
            <a:r>
              <a:rPr lang="en-US" sz="2400" dirty="0"/>
              <a:t>Delete a user</a:t>
            </a:r>
          </a:p>
        </p:txBody>
      </p:sp>
    </p:spTree>
    <p:extLst>
      <p:ext uri="{BB962C8B-B14F-4D97-AF65-F5344CB8AC3E}">
        <p14:creationId xmlns:p14="http://schemas.microsoft.com/office/powerpoint/2010/main" val="142735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6C8F-230E-C747-BF2B-C49B66273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Create a User</a:t>
            </a:r>
          </a:p>
        </p:txBody>
      </p:sp>
      <p:pic>
        <p:nvPicPr>
          <p:cNvPr id="9" name="Content Placeholder 8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53A48B5-D25F-EA40-858B-087A6A450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930400"/>
            <a:ext cx="12192000" cy="4927599"/>
          </a:xfrm>
        </p:spPr>
      </p:pic>
    </p:spTree>
    <p:extLst>
      <p:ext uri="{BB962C8B-B14F-4D97-AF65-F5344CB8AC3E}">
        <p14:creationId xmlns:p14="http://schemas.microsoft.com/office/powerpoint/2010/main" val="341789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6C8F-230E-C747-BF2B-C49B66273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Retrieve a User</a:t>
            </a:r>
          </a:p>
        </p:txBody>
      </p:sp>
      <p:pic>
        <p:nvPicPr>
          <p:cNvPr id="6" name="Content Placeholder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EC0ED0B-2936-0B4D-A9CE-177C61D31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1879600"/>
            <a:ext cx="12192000" cy="4978399"/>
          </a:xfrm>
        </p:spPr>
      </p:pic>
    </p:spTree>
    <p:extLst>
      <p:ext uri="{BB962C8B-B14F-4D97-AF65-F5344CB8AC3E}">
        <p14:creationId xmlns:p14="http://schemas.microsoft.com/office/powerpoint/2010/main" val="422425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6C8F-230E-C747-BF2B-C49B66273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Retrieve Users</a:t>
            </a:r>
          </a:p>
        </p:txBody>
      </p:sp>
      <p:pic>
        <p:nvPicPr>
          <p:cNvPr id="7" name="Content Placeholder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B1FAF8D-19E2-7947-9A93-B24FCF680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1879600"/>
            <a:ext cx="12192000" cy="4978400"/>
          </a:xfrm>
        </p:spPr>
      </p:pic>
    </p:spTree>
    <p:extLst>
      <p:ext uri="{BB962C8B-B14F-4D97-AF65-F5344CB8AC3E}">
        <p14:creationId xmlns:p14="http://schemas.microsoft.com/office/powerpoint/2010/main" val="2800384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6C8F-230E-C747-BF2B-C49B66273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Delete a User</a:t>
            </a:r>
          </a:p>
        </p:txBody>
      </p:sp>
      <p:pic>
        <p:nvPicPr>
          <p:cNvPr id="6" name="Content Placeholder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C2F15B2-A0CC-214C-9AE5-D799BBE9E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905000"/>
            <a:ext cx="12192000" cy="4952999"/>
          </a:xfrm>
        </p:spPr>
      </p:pic>
    </p:spTree>
    <p:extLst>
      <p:ext uri="{BB962C8B-B14F-4D97-AF65-F5344CB8AC3E}">
        <p14:creationId xmlns:p14="http://schemas.microsoft.com/office/powerpoint/2010/main" val="340307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6C8F-230E-C747-BF2B-C49B66273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Architecture of Cart Microservice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09083C2-9ED7-4631-BEBB-CFDF12824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1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C9E1C1-5894-BC42-9049-6313EF09B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2542"/>
            <a:ext cx="12191999" cy="495545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25900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7C0B-4FBA-6A40-9A9F-97D8CF4A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API’s of Cart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20648-4CE1-CA4D-806D-B79C90A4F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Add product in cart</a:t>
            </a:r>
          </a:p>
          <a:p>
            <a:r>
              <a:rPr lang="en-US" sz="2400" dirty="0"/>
              <a:t>Update product quantity in cart</a:t>
            </a:r>
          </a:p>
          <a:p>
            <a:r>
              <a:rPr lang="en-US" sz="2400" dirty="0"/>
              <a:t>Delete product from cart</a:t>
            </a:r>
          </a:p>
          <a:p>
            <a:r>
              <a:rPr lang="en-US" sz="2400" dirty="0"/>
              <a:t>Sort cart by stores distance</a:t>
            </a:r>
          </a:p>
          <a:p>
            <a:r>
              <a:rPr lang="en-US" sz="2400" dirty="0"/>
              <a:t>Sort cart by products price</a:t>
            </a:r>
          </a:p>
        </p:txBody>
      </p:sp>
    </p:spTree>
    <p:extLst>
      <p:ext uri="{BB962C8B-B14F-4D97-AF65-F5344CB8AC3E}">
        <p14:creationId xmlns:p14="http://schemas.microsoft.com/office/powerpoint/2010/main" val="3025391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104</Words>
  <Application>Microsoft Macintosh PowerPoint</Application>
  <PresentationFormat>Widescreen</PresentationFormat>
  <Paragraphs>33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Century Gothic</vt:lpstr>
      <vt:lpstr>Wingdings 2</vt:lpstr>
      <vt:lpstr>Quotable</vt:lpstr>
      <vt:lpstr>User &amp; Cart Microservices</vt:lpstr>
      <vt:lpstr>Architecture of User Microservice</vt:lpstr>
      <vt:lpstr>Public API’s of User Service</vt:lpstr>
      <vt:lpstr>Create a User</vt:lpstr>
      <vt:lpstr>Retrieve a User</vt:lpstr>
      <vt:lpstr>Retrieve Users</vt:lpstr>
      <vt:lpstr>Delete a User</vt:lpstr>
      <vt:lpstr>Architecture of Cart Microservice</vt:lpstr>
      <vt:lpstr>Public API’s of Cart Service</vt:lpstr>
      <vt:lpstr>Add Product in Cart</vt:lpstr>
      <vt:lpstr>Update Product Quantity in Cart</vt:lpstr>
      <vt:lpstr>Delete Product from Cart</vt:lpstr>
      <vt:lpstr>Sort Cart by Stores Distance</vt:lpstr>
      <vt:lpstr>Sort Cart by Products Price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&amp; Cart Microservices</dc:title>
  <dc:creator>Sarpreet Singh Buttar</dc:creator>
  <cp:lastModifiedBy>Sarpreet Singh Buttar</cp:lastModifiedBy>
  <cp:revision>1</cp:revision>
  <dcterms:created xsi:type="dcterms:W3CDTF">2018-11-15T17:45:45Z</dcterms:created>
  <dcterms:modified xsi:type="dcterms:W3CDTF">2018-11-15T17:47:11Z</dcterms:modified>
</cp:coreProperties>
</file>