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2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90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8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0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5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93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3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3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1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3D8012-DC61-439D-AF5D-879BA138423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7383-818E-46E3-A7CD-9C11FC8D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05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5C8-E363-90C8-FE5F-21020915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338448"/>
          </a:xfrm>
        </p:spPr>
        <p:txBody>
          <a:bodyPr>
            <a:noAutofit/>
          </a:bodyPr>
          <a:lstStyle/>
          <a:p>
            <a:r>
              <a:rPr lang="en-US" sz="7200" b="1" i="1" dirty="0">
                <a:latin typeface="Algerian" panose="04020705040A02060702" pitchFamily="82" charset="0"/>
              </a:rPr>
              <a:t>Weather Forecast</a:t>
            </a:r>
            <a:br>
              <a:rPr lang="en-US" sz="7200" b="1" i="1" dirty="0">
                <a:latin typeface="Algerian" panose="04020705040A02060702" pitchFamily="82" charset="0"/>
              </a:rPr>
            </a:br>
            <a:r>
              <a:rPr lang="en-US" sz="7200" b="1" i="1" dirty="0">
                <a:latin typeface="Algerian" panose="04020705040A02060702" pitchFamily="82" charset="0"/>
              </a:rPr>
              <a:t>project</a:t>
            </a:r>
            <a:endParaRPr lang="en-IN" sz="72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6951B-3C21-685D-926B-B6740871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21864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Group:-</a:t>
            </a:r>
          </a:p>
          <a:p>
            <a:pPr algn="l"/>
            <a:r>
              <a:rPr lang="en-US" dirty="0"/>
              <a:t>Aayush kumar-2000910130001</a:t>
            </a:r>
          </a:p>
          <a:p>
            <a:pPr algn="l"/>
            <a:r>
              <a:rPr lang="en-US" dirty="0"/>
              <a:t>Ankit </a:t>
            </a:r>
            <a:r>
              <a:rPr lang="en-US" dirty="0" err="1"/>
              <a:t>kumar</a:t>
            </a:r>
            <a:r>
              <a:rPr lang="en-US" dirty="0"/>
              <a:t>- 2100910139003</a:t>
            </a:r>
          </a:p>
          <a:p>
            <a:pPr algn="l"/>
            <a:r>
              <a:rPr lang="en-US" dirty="0"/>
              <a:t>Devraj </a:t>
            </a:r>
            <a:r>
              <a:rPr lang="en-US" dirty="0" err="1"/>
              <a:t>singh</a:t>
            </a:r>
            <a:r>
              <a:rPr lang="en-US" dirty="0"/>
              <a:t>- 2100910139005</a:t>
            </a:r>
          </a:p>
          <a:p>
            <a:pPr algn="l"/>
            <a:r>
              <a:rPr lang="en-US" dirty="0"/>
              <a:t>Aditya </a:t>
            </a:r>
            <a:r>
              <a:rPr lang="en-US" dirty="0" err="1"/>
              <a:t>sharma</a:t>
            </a:r>
            <a:r>
              <a:rPr lang="en-US" dirty="0"/>
              <a:t>- 2000910130005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393C-4569-7DC3-A71A-21E2E05A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ABOUT THE PROJECT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E7AD-00F2-F1BF-36E0-D3BA2D7B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weather forecasting webhosting in which we collect the weather information from the API integration </a:t>
            </a:r>
          </a:p>
          <a:p>
            <a:r>
              <a:rPr lang="en-US" dirty="0"/>
              <a:t>With the help of this web page we can check the whether of any city by simply feeding the input through the search column given inside the page.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92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4771-D339-517E-6F10-2E0145ED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OUR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1134-BBBA-8AFD-4C22-26E1EDE4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TEND  TO CREATE AN ACCURATE WEATHER FORECAST SITE WITH SOME SPECIAL SPECIFICATION </a:t>
            </a:r>
          </a:p>
          <a:p>
            <a:r>
              <a:rPr lang="en-US" dirty="0"/>
              <a:t>WE USED HTML,CSS AND JAVASCRIPT TWO CREATE THE WEB PAGE </a:t>
            </a:r>
          </a:p>
          <a:p>
            <a:r>
              <a:rPr lang="en-US" dirty="0"/>
              <a:t>WE ALSO CREATED HEADER AND FOOTER WITH CONTACT DETAILS </a:t>
            </a:r>
          </a:p>
          <a:p>
            <a:r>
              <a:rPr lang="en-US" dirty="0"/>
              <a:t>AN ERROR 404 PAGE IS DISPLAYED IF WE FEED WRONG INPUT THAT DOESN’T EXIST.</a:t>
            </a:r>
          </a:p>
          <a:p>
            <a:r>
              <a:rPr lang="en-US" dirty="0"/>
              <a:t>THE WEATHER UPDATION IS ATTACHED TO THE API SERVER AND IYT GET UPDATED TIME TO TIME.</a:t>
            </a:r>
          </a:p>
          <a:p>
            <a:r>
              <a:rPr lang="en-US" dirty="0"/>
              <a:t>IF THE USER HAS A PROBLEM THEN THEY CAN CONTACT US THROUGH THE ABOUT US 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6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04F-AC11-8C79-58E5-9AADEA39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7783" cy="140053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MAIN FRAME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06FED-6454-B017-A573-4CFE56809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51193"/>
            <a:ext cx="8947150" cy="3998651"/>
          </a:xfrm>
        </p:spPr>
      </p:pic>
    </p:spTree>
    <p:extLst>
      <p:ext uri="{BB962C8B-B14F-4D97-AF65-F5344CB8AC3E}">
        <p14:creationId xmlns:p14="http://schemas.microsoft.com/office/powerpoint/2010/main" val="324387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1543-50C4-C6C3-11D8-75967350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11536" cy="1400530"/>
          </a:xfrm>
        </p:spPr>
        <p:txBody>
          <a:bodyPr/>
          <a:lstStyle/>
          <a:p>
            <a:pPr algn="ctr"/>
            <a:r>
              <a:rPr lang="en-US" b="1" u="sng" dirty="0"/>
              <a:t>WEATHER OF SPECIFIC LOCATION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83418-F74D-00A4-2556-8A568345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61770"/>
            <a:ext cx="8947150" cy="3777497"/>
          </a:xfrm>
        </p:spPr>
      </p:pic>
    </p:spTree>
    <p:extLst>
      <p:ext uri="{BB962C8B-B14F-4D97-AF65-F5344CB8AC3E}">
        <p14:creationId xmlns:p14="http://schemas.microsoft.com/office/powerpoint/2010/main" val="28648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F337-57B1-0ECD-F3FA-CB60418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QUERY FORM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C6D2A-749A-BB8A-B697-1137610C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01" y="2052638"/>
            <a:ext cx="8341574" cy="4195762"/>
          </a:xfrm>
        </p:spPr>
      </p:pic>
    </p:spTree>
    <p:extLst>
      <p:ext uri="{BB962C8B-B14F-4D97-AF65-F5344CB8AC3E}">
        <p14:creationId xmlns:p14="http://schemas.microsoft.com/office/powerpoint/2010/main" val="15314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F891-31F0-A593-9050-C5E5D1D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ERROR PAGE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A2AD8-E06C-32EA-97A9-062898F9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26" y="2052638"/>
            <a:ext cx="7336723" cy="4195762"/>
          </a:xfrm>
        </p:spPr>
      </p:pic>
    </p:spTree>
    <p:extLst>
      <p:ext uri="{BB962C8B-B14F-4D97-AF65-F5344CB8AC3E}">
        <p14:creationId xmlns:p14="http://schemas.microsoft.com/office/powerpoint/2010/main" val="336742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921151-1A29-C419-D94A-471320BC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POP-UP MESSAGE: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A2C3A6-DC15-1395-16AA-7DC672E78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18" y="2126174"/>
            <a:ext cx="8516539" cy="4048690"/>
          </a:xfrm>
        </p:spPr>
      </p:pic>
    </p:spTree>
    <p:extLst>
      <p:ext uri="{BB962C8B-B14F-4D97-AF65-F5344CB8AC3E}">
        <p14:creationId xmlns:p14="http://schemas.microsoft.com/office/powerpoint/2010/main" val="261693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0E3A58B-6A1A-2C78-4126-CA57414C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ABOUT US</a:t>
            </a:r>
            <a:endParaRPr lang="en-IN" b="1" u="sng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1058051-37EE-FCAA-E8BB-13C8939FD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12590"/>
            <a:ext cx="8947150" cy="2475858"/>
          </a:xfrm>
        </p:spPr>
      </p:pic>
    </p:spTree>
    <p:extLst>
      <p:ext uri="{BB962C8B-B14F-4D97-AF65-F5344CB8AC3E}">
        <p14:creationId xmlns:p14="http://schemas.microsoft.com/office/powerpoint/2010/main" val="2464836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167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Ion</vt:lpstr>
      <vt:lpstr>Weather Forecast project</vt:lpstr>
      <vt:lpstr>ABOUT THE PROJECT</vt:lpstr>
      <vt:lpstr>OUR IDEA</vt:lpstr>
      <vt:lpstr>MAIN FRAME </vt:lpstr>
      <vt:lpstr>WEATHER OF SPECIFIC LOCATION</vt:lpstr>
      <vt:lpstr>QUERY FORM</vt:lpstr>
      <vt:lpstr>ERROR PAGE</vt:lpstr>
      <vt:lpstr>POP-UP MESSAGE: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project</dc:title>
  <dc:creator>Aayush Kumar</dc:creator>
  <cp:lastModifiedBy>Aayush Kumar</cp:lastModifiedBy>
  <cp:revision>1</cp:revision>
  <dcterms:created xsi:type="dcterms:W3CDTF">2022-07-04T05:57:51Z</dcterms:created>
  <dcterms:modified xsi:type="dcterms:W3CDTF">2022-07-04T06:40:22Z</dcterms:modified>
</cp:coreProperties>
</file>