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1"/>
  </p:notesMasterIdLst>
  <p:handoutMasterIdLst>
    <p:handoutMasterId r:id="rId12"/>
  </p:handoutMasterIdLst>
  <p:sldIdLst>
    <p:sldId id="264" r:id="rId2"/>
    <p:sldId id="265" r:id="rId3"/>
    <p:sldId id="291" r:id="rId4"/>
    <p:sldId id="299" r:id="rId5"/>
    <p:sldId id="294" r:id="rId6"/>
    <p:sldId id="296" r:id="rId7"/>
    <p:sldId id="277" r:id="rId8"/>
    <p:sldId id="297" r:id="rId9"/>
    <p:sldId id="298" r:id="rId10"/>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Arial" charset="0"/>
      </a:defRPr>
    </a:lvl1pPr>
    <a:lvl2pPr marL="457200" algn="l" rtl="0" fontAlgn="base">
      <a:spcBef>
        <a:spcPct val="0"/>
      </a:spcBef>
      <a:spcAft>
        <a:spcPct val="0"/>
      </a:spcAft>
      <a:defRPr sz="2400" kern="1200">
        <a:solidFill>
          <a:schemeClr val="tx1"/>
        </a:solidFill>
        <a:latin typeface="Arial Narrow" pitchFamily="34" charset="0"/>
        <a:ea typeface="+mn-ea"/>
        <a:cs typeface="Arial" charset="0"/>
      </a:defRPr>
    </a:lvl2pPr>
    <a:lvl3pPr marL="914400" algn="l" rtl="0" fontAlgn="base">
      <a:spcBef>
        <a:spcPct val="0"/>
      </a:spcBef>
      <a:spcAft>
        <a:spcPct val="0"/>
      </a:spcAft>
      <a:defRPr sz="2400" kern="1200">
        <a:solidFill>
          <a:schemeClr val="tx1"/>
        </a:solidFill>
        <a:latin typeface="Arial Narrow" pitchFamily="34" charset="0"/>
        <a:ea typeface="+mn-ea"/>
        <a:cs typeface="Arial" charset="0"/>
      </a:defRPr>
    </a:lvl3pPr>
    <a:lvl4pPr marL="1371600" algn="l" rtl="0" fontAlgn="base">
      <a:spcBef>
        <a:spcPct val="0"/>
      </a:spcBef>
      <a:spcAft>
        <a:spcPct val="0"/>
      </a:spcAft>
      <a:defRPr sz="2400" kern="1200">
        <a:solidFill>
          <a:schemeClr val="tx1"/>
        </a:solidFill>
        <a:latin typeface="Arial Narrow" pitchFamily="34" charset="0"/>
        <a:ea typeface="+mn-ea"/>
        <a:cs typeface="Arial" charset="0"/>
      </a:defRPr>
    </a:lvl4pPr>
    <a:lvl5pPr marL="1828800" algn="l" rtl="0" fontAlgn="base">
      <a:spcBef>
        <a:spcPct val="0"/>
      </a:spcBef>
      <a:spcAft>
        <a:spcPct val="0"/>
      </a:spcAft>
      <a:defRPr sz="2400" kern="1200">
        <a:solidFill>
          <a:schemeClr val="tx1"/>
        </a:solidFill>
        <a:latin typeface="Arial Narrow" pitchFamily="34" charset="0"/>
        <a:ea typeface="+mn-ea"/>
        <a:cs typeface="Arial" charset="0"/>
      </a:defRPr>
    </a:lvl5pPr>
    <a:lvl6pPr marL="2286000" algn="l" defTabSz="914400" rtl="0" eaLnBrk="1" latinLnBrk="0" hangingPunct="1">
      <a:defRPr sz="2400" kern="1200">
        <a:solidFill>
          <a:schemeClr val="tx1"/>
        </a:solidFill>
        <a:latin typeface="Arial Narrow" pitchFamily="34" charset="0"/>
        <a:ea typeface="+mn-ea"/>
        <a:cs typeface="Arial" charset="0"/>
      </a:defRPr>
    </a:lvl6pPr>
    <a:lvl7pPr marL="2743200" algn="l" defTabSz="914400" rtl="0" eaLnBrk="1" latinLnBrk="0" hangingPunct="1">
      <a:defRPr sz="2400" kern="1200">
        <a:solidFill>
          <a:schemeClr val="tx1"/>
        </a:solidFill>
        <a:latin typeface="Arial Narrow" pitchFamily="34" charset="0"/>
        <a:ea typeface="+mn-ea"/>
        <a:cs typeface="Arial" charset="0"/>
      </a:defRPr>
    </a:lvl7pPr>
    <a:lvl8pPr marL="3200400" algn="l" defTabSz="914400" rtl="0" eaLnBrk="1" latinLnBrk="0" hangingPunct="1">
      <a:defRPr sz="2400" kern="1200">
        <a:solidFill>
          <a:schemeClr val="tx1"/>
        </a:solidFill>
        <a:latin typeface="Arial Narrow" pitchFamily="34" charset="0"/>
        <a:ea typeface="+mn-ea"/>
        <a:cs typeface="Arial" charset="0"/>
      </a:defRPr>
    </a:lvl8pPr>
    <a:lvl9pPr marL="3657600" algn="l" defTabSz="914400" rtl="0" eaLnBrk="1" latinLnBrk="0" hangingPunct="1">
      <a:defRPr sz="2400" kern="1200">
        <a:solidFill>
          <a:schemeClr val="tx1"/>
        </a:solidFill>
        <a:latin typeface="Arial Narrow"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17C7"/>
    <a:srgbClr val="5DC4E9"/>
    <a:srgbClr val="BC16BC"/>
    <a:srgbClr val="E51FE5"/>
    <a:srgbClr val="0099FF"/>
    <a:srgbClr val="0066FF"/>
    <a:srgbClr val="A40C83"/>
    <a:srgbClr val="9F15C5"/>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52" autoAdjust="0"/>
    <p:restoredTop sz="83846" autoAdjust="0"/>
  </p:normalViewPr>
  <p:slideViewPr>
    <p:cSldViewPr>
      <p:cViewPr>
        <p:scale>
          <a:sx n="50" d="100"/>
          <a:sy n="50" d="100"/>
        </p:scale>
        <p:origin x="-109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GB" altLang="zh-CN"/>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GB" altLang="zh-CN"/>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GB" altLang="zh-CN"/>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D34FDA-8655-47C8-989F-836778246DF6}" type="slidenum">
              <a:rPr lang="en-GB" altLang="zh-CN"/>
              <a:pPr>
                <a:defRPr/>
              </a:pPr>
              <a:t>‹N°›</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mn-cs"/>
              </a:defRPr>
            </a:lvl1pPr>
          </a:lstStyle>
          <a:p>
            <a:pPr>
              <a:defRPr/>
            </a:pPr>
            <a:fld id="{DA440050-F63D-4916-9F8D-5D06FBF1BD8B}" type="datetimeFigureOut">
              <a:rPr lang="fr-FR"/>
              <a:pPr>
                <a:defRPr/>
              </a:pPr>
              <a:t>26/01/2011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cs typeface="+mn-cs"/>
              </a:defRPr>
            </a:lvl1pPr>
          </a:lstStyle>
          <a:p>
            <a:pPr>
              <a:defRPr/>
            </a:pPr>
            <a:fld id="{72931B92-3F6E-4DA1-9D76-3EEAE3810617}"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66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2662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0002E9-AB22-4F22-969F-5D61411AF803}" type="slidenum">
              <a:rPr lang="fr-FR"/>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Comme tout projet nécessite</a:t>
            </a:r>
            <a:r>
              <a:rPr lang="fr-FR" sz="1200" baseline="0" dirty="0" smtClean="0">
                <a:latin typeface="Times New Roman" pitchFamily="18" charset="0"/>
                <a:cs typeface="Times New Roman" pitchFamily="18" charset="0"/>
              </a:rPr>
              <a:t> une gestion nous avons choisie le manifeste agile (SCRUM) puisque il permet de s’adapter au besoin du client vue que notre cahier de charge est évolutif et puisque cette méthode elle permet de travailler en collaboration afin de partager les compétence.</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Pour mieux gérer notre projet on a utilisé un ensemble d’outil pour nous faciliter la tâche pour travailler parmi ces outils on trouve :</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 Compte rendu circulaire qui permet de définir l’état d’avancement de notre projet qui doit se faire par qui et pour quand.</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err="1" smtClean="0">
                <a:latin typeface="Times New Roman" pitchFamily="18" charset="0"/>
                <a:cs typeface="Times New Roman" pitchFamily="18" charset="0"/>
              </a:rPr>
              <a:t>TortoiseSVN</a:t>
            </a:r>
            <a:r>
              <a:rPr lang="fr-FR" sz="1200" baseline="0" dirty="0" smtClean="0">
                <a:latin typeface="Times New Roman" pitchFamily="18" charset="0"/>
                <a:cs typeface="Times New Roman" pitchFamily="18" charset="0"/>
              </a:rPr>
              <a:t> comme serveur de dépôt de donnée</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Lyx pour l’édition des rapport</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Dia pour dessiner les différents diagrammes.</a:t>
            </a:r>
            <a:endParaRPr lang="fr-FR"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dans lequel aucune partie n'est obligatoire. Cependant, le premier %% l'est, afin d'indiquer la séparation entre les déclarations et les productions.</a:t>
            </a: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Voici</a:t>
            </a:r>
            <a:r>
              <a:rPr lang="fr-FR" sz="1200" baseline="0" dirty="0" smtClean="0">
                <a:latin typeface="Times New Roman" pitchFamily="18" charset="0"/>
                <a:cs typeface="Times New Roman" pitchFamily="18" charset="0"/>
              </a:rPr>
              <a:t> une répartition de notre itération sur le calendrier</a:t>
            </a:r>
            <a:endParaRPr lang="fr-FR"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Parmi</a:t>
            </a:r>
            <a:r>
              <a:rPr lang="fr-FR" sz="1200" baseline="0" dirty="0" smtClean="0">
                <a:latin typeface="Times New Roman" pitchFamily="18" charset="0"/>
                <a:cs typeface="Times New Roman" pitchFamily="18" charset="0"/>
              </a:rPr>
              <a:t> les problèmes que nous avons rencontré durant le développement de notre PFE on trouve :</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Les solutions </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 Sollicitation des pistes de recherches </a:t>
            </a:r>
            <a:r>
              <a:rPr lang="fr-FR" sz="1200" dirty="0" err="1" smtClean="0">
                <a:latin typeface="Times New Roman" pitchFamily="18" charset="0"/>
                <a:cs typeface="Times New Roman" pitchFamily="18" charset="0"/>
              </a:rPr>
              <a:t>auprés</a:t>
            </a:r>
            <a:r>
              <a:rPr lang="fr-FR" sz="1200" dirty="0" smtClean="0">
                <a:latin typeface="Times New Roman" pitchFamily="18" charset="0"/>
                <a:cs typeface="Times New Roman" pitchFamily="18" charset="0"/>
              </a:rPr>
              <a:t> des chercheurs du LSIS</a:t>
            </a:r>
          </a:p>
          <a:p>
            <a:pPr marL="0" marR="0" indent="0" algn="l" defTabSz="914400" rtl="0" eaLnBrk="1" fontAlgn="base" latinLnBrk="0" hangingPunct="1">
              <a:lnSpc>
                <a:spcPct val="100000"/>
              </a:lnSpc>
              <a:spcBef>
                <a:spcPct val="30000"/>
              </a:spcBef>
              <a:spcAft>
                <a:spcPct val="0"/>
              </a:spcAft>
              <a:buClrTx/>
              <a:buSzTx/>
              <a:buFontTx/>
              <a:buNone/>
              <a:tabLst/>
              <a:defRPr/>
            </a:pPr>
            <a:endParaRPr lang="fr-FR" sz="1200" dirty="0" smtClean="0">
              <a:latin typeface="Times New Roman" pitchFamily="18" charset="0"/>
              <a:cs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 Pour les données concernant le rapport de gestion des coûts, nous avons dû poser nous mêmes nos propres hypothèses à cause du manque d'informations. En effet ce genre de données est confidentiel et ne peut pas être divulgué ni fournis</a:t>
            </a:r>
          </a:p>
          <a:p>
            <a:pPr marL="0" marR="0" indent="0" algn="l" defTabSz="914400" rtl="0" eaLnBrk="1" fontAlgn="base" latinLnBrk="0" hangingPunct="1">
              <a:lnSpc>
                <a:spcPct val="100000"/>
              </a:lnSpc>
              <a:spcBef>
                <a:spcPct val="30000"/>
              </a:spcBef>
              <a:spcAft>
                <a:spcPct val="0"/>
              </a:spcAft>
              <a:buClrTx/>
              <a:buSzTx/>
              <a:buFontTx/>
              <a:buNone/>
              <a:tabLst/>
              <a:defRPr/>
            </a:pPr>
            <a:endParaRPr lang="fr-FR" sz="1200" dirty="0" smtClean="0">
              <a:latin typeface="Times New Roman" pitchFamily="18" charset="0"/>
              <a:cs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 Pour le développement de la maquette nous avons choisi le langage Java puisque nous le maîtrisons, de plus il est simple à interpréter en comparaison avec d'autre langage. Sachant que nous nous sommes pas obligés de programmer la solution, le problème d'optimisation ne se pose pas</a:t>
            </a:r>
          </a:p>
          <a:p>
            <a:pPr marL="0" marR="0" indent="0" algn="l" defTabSz="914400" rtl="0" eaLnBrk="1" fontAlgn="base" latinLnBrk="0" hangingPunct="1">
              <a:lnSpc>
                <a:spcPct val="100000"/>
              </a:lnSpc>
              <a:spcBef>
                <a:spcPct val="30000"/>
              </a:spcBef>
              <a:spcAft>
                <a:spcPct val="0"/>
              </a:spcAft>
              <a:buClrTx/>
              <a:buSzTx/>
              <a:buFontTx/>
              <a:buNone/>
              <a:tabLst/>
              <a:defRPr/>
            </a:pPr>
            <a:endParaRPr lang="fr-FR"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 a</a:t>
            </a:r>
            <a:r>
              <a:rPr lang="fr-FR" baseline="0" dirty="0" smtClean="0"/>
              <a:t> fait un Algorithme et une maquette pour ST  </a:t>
            </a:r>
          </a:p>
          <a:p>
            <a:r>
              <a:rPr lang="fr-FR" baseline="0" dirty="0" smtClean="0"/>
              <a:t>cette solution apporte beaucoup à ST en terme de gain </a:t>
            </a:r>
          </a:p>
          <a:p>
            <a:r>
              <a:rPr lang="fr-FR" baseline="0" dirty="0" smtClean="0"/>
              <a:t>Elle permet de réduire dans le cas pessimiste 5% de la non qualité et dans le cas </a:t>
            </a:r>
            <a:r>
              <a:rPr lang="fr-FR" baseline="0" dirty="0" err="1" smtClean="0"/>
              <a:t>optimisite</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t>
            </a:r>
          </a:p>
          <a:p>
            <a:endParaRPr lang="fr-FR" dirty="0" smtClean="0"/>
          </a:p>
          <a:p>
            <a:r>
              <a:rPr lang="fr-FR" dirty="0" smtClean="0"/>
              <a:t> Notre solution ne nécessite à priori pas d'investissement initial si il embauche un thésard pour le développement de l'algorithme ($35000 par an) et </a:t>
            </a:r>
            <a:r>
              <a:rPr lang="fr-FR" dirty="0" err="1" smtClean="0"/>
              <a:t>achéte</a:t>
            </a:r>
            <a:r>
              <a:rPr lang="fr-FR" dirty="0" smtClean="0"/>
              <a:t> éventuellement du matériel informatique plus puissant ($15000) pour une exécution plus rapide (plus de réactivité).</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D’où notre solution on peut l’estimer dans le cas pessimiste réduit</a:t>
            </a:r>
            <a:r>
              <a:rPr lang="fr-FR" baseline="0" dirty="0" smtClean="0"/>
              <a:t> dans le cas pessimiste la non qualité à 260000 avec un pourcentage de 5% et dans le cas optimiste de 30% elle réduit le prix de la non qualité annuel à 156000$</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494"/>
          <p:cNvSpPr>
            <a:spLocks noChangeArrowheads="1"/>
          </p:cNvSpPr>
          <p:nvPr/>
        </p:nvSpPr>
        <p:spPr bwMode="auto">
          <a:xfrm>
            <a:off x="0" y="2611438"/>
            <a:ext cx="9144000" cy="576262"/>
          </a:xfrm>
          <a:prstGeom prst="rect">
            <a:avLst/>
          </a:prstGeom>
          <a:gradFill rotWithShape="1">
            <a:gsLst>
              <a:gs pos="0">
                <a:srgbClr val="BABABA"/>
              </a:gs>
              <a:gs pos="100000">
                <a:srgbClr val="BABABA">
                  <a:gamma/>
                  <a:shade val="46275"/>
                  <a:invGamma/>
                  <a:alpha val="0"/>
                </a:srgbClr>
              </a:gs>
            </a:gsLst>
            <a:lin ang="5400000" scaled="1"/>
          </a:gradFill>
          <a:ln w="9525">
            <a:noFill/>
            <a:miter lim="800000"/>
            <a:headEnd/>
            <a:tailEnd/>
          </a:ln>
          <a:effectLst/>
        </p:spPr>
        <p:txBody>
          <a:bodyPr wrap="none" anchor="ctr"/>
          <a:lstStyle/>
          <a:p>
            <a:pPr>
              <a:defRPr/>
            </a:pPr>
            <a:endParaRPr lang="zh-CN" altLang="en-US">
              <a:cs typeface="+mn-cs"/>
            </a:endParaRPr>
          </a:p>
        </p:txBody>
      </p:sp>
      <p:sp>
        <p:nvSpPr>
          <p:cNvPr id="5" name="Rectangle 246"/>
          <p:cNvSpPr>
            <a:spLocks noChangeArrowheads="1"/>
          </p:cNvSpPr>
          <p:nvPr/>
        </p:nvSpPr>
        <p:spPr bwMode="auto">
          <a:xfrm rot="10800000">
            <a:off x="0" y="0"/>
            <a:ext cx="9144000" cy="2636838"/>
          </a:xfrm>
          <a:prstGeom prst="rect">
            <a:avLst/>
          </a:prstGeom>
          <a:gradFill rotWithShape="1">
            <a:gsLst>
              <a:gs pos="0">
                <a:srgbClr val="BEBEBE">
                  <a:gamma/>
                  <a:shade val="66275"/>
                  <a:invGamma/>
                  <a:alpha val="0"/>
                </a:srgbClr>
              </a:gs>
              <a:gs pos="100000">
                <a:srgbClr val="BEBEBE">
                  <a:alpha val="80000"/>
                </a:srgbClr>
              </a:gs>
            </a:gsLst>
            <a:lin ang="5400000" scaled="1"/>
          </a:gradFill>
          <a:ln w="9525" algn="ctr">
            <a:noFill/>
            <a:miter lim="800000"/>
            <a:headEnd/>
            <a:tailEnd/>
          </a:ln>
          <a:effectLst/>
        </p:spPr>
        <p:txBody>
          <a:bodyPr wrap="none" anchor="ctr"/>
          <a:lstStyle/>
          <a:p>
            <a:pPr>
              <a:defRPr/>
            </a:pPr>
            <a:endParaRPr lang="zh-CN" altLang="en-US">
              <a:cs typeface="+mn-cs"/>
            </a:endParaRPr>
          </a:p>
        </p:txBody>
      </p:sp>
      <p:grpSp>
        <p:nvGrpSpPr>
          <p:cNvPr id="6" name="Group 986"/>
          <p:cNvGrpSpPr>
            <a:grpSpLocks/>
          </p:cNvGrpSpPr>
          <p:nvPr/>
        </p:nvGrpSpPr>
        <p:grpSpPr bwMode="auto">
          <a:xfrm flipH="1">
            <a:off x="-817563" y="1363663"/>
            <a:ext cx="10358438" cy="2425700"/>
            <a:chOff x="-397" y="618"/>
            <a:chExt cx="6525" cy="1528"/>
          </a:xfrm>
        </p:grpSpPr>
        <p:grpSp>
          <p:nvGrpSpPr>
            <p:cNvPr id="7" name="Group 842"/>
            <p:cNvGrpSpPr>
              <a:grpSpLocks/>
            </p:cNvGrpSpPr>
            <p:nvPr userDrawn="1"/>
          </p:nvGrpSpPr>
          <p:grpSpPr bwMode="auto">
            <a:xfrm rot="17024435" flipH="1">
              <a:off x="2238" y="-2013"/>
              <a:ext cx="1212" cy="6462"/>
              <a:chOff x="2336" y="-8"/>
              <a:chExt cx="1251" cy="4337"/>
            </a:xfrm>
          </p:grpSpPr>
          <p:sp>
            <p:nvSpPr>
              <p:cNvPr id="19" name="Freeform 843"/>
              <p:cNvSpPr>
                <a:spLocks/>
              </p:cNvSpPr>
              <p:nvPr userDrawn="1"/>
            </p:nvSpPr>
            <p:spPr bwMode="auto">
              <a:xfrm>
                <a:off x="2336" y="-8"/>
                <a:ext cx="872" cy="4337"/>
              </a:xfrm>
              <a:custGeom>
                <a:avLst/>
                <a:gdLst/>
                <a:ahLst/>
                <a:cxnLst>
                  <a:cxn ang="0">
                    <a:pos x="264" y="0"/>
                  </a:cxn>
                  <a:cxn ang="0">
                    <a:pos x="242" y="870"/>
                  </a:cxn>
                  <a:cxn ang="0">
                    <a:pos x="0" y="1836"/>
                  </a:cxn>
                </a:cxnLst>
                <a:rect l="0" t="0" r="r" b="b"/>
                <a:pathLst>
                  <a:path w="369" h="1836">
                    <a:moveTo>
                      <a:pt x="264" y="0"/>
                    </a:moveTo>
                    <a:cubicBezTo>
                      <a:pt x="264" y="0"/>
                      <a:pt x="1" y="330"/>
                      <a:pt x="242" y="870"/>
                    </a:cubicBezTo>
                    <a:cubicBezTo>
                      <a:pt x="369" y="1155"/>
                      <a:pt x="304" y="1365"/>
                      <a:pt x="0" y="1836"/>
                    </a:cubicBezTo>
                  </a:path>
                </a:pathLst>
              </a:custGeom>
              <a:noFill/>
              <a:ln w="14288" cap="flat">
                <a:solidFill>
                  <a:srgbClr val="EFD913"/>
                </a:solidFill>
                <a:prstDash val="solid"/>
                <a:miter lim="800000"/>
                <a:headEnd/>
                <a:tailEnd/>
              </a:ln>
            </p:spPr>
            <p:txBody>
              <a:bodyPr/>
              <a:lstStyle/>
              <a:p>
                <a:pPr>
                  <a:defRPr/>
                </a:pPr>
                <a:endParaRPr lang="zh-CN" altLang="en-US">
                  <a:cs typeface="+mn-cs"/>
                </a:endParaRPr>
              </a:p>
            </p:txBody>
          </p:sp>
          <p:sp>
            <p:nvSpPr>
              <p:cNvPr id="20" name="Freeform 844"/>
              <p:cNvSpPr>
                <a:spLocks/>
              </p:cNvSpPr>
              <p:nvPr userDrawn="1"/>
            </p:nvSpPr>
            <p:spPr bwMode="auto">
              <a:xfrm>
                <a:off x="2342" y="-8"/>
                <a:ext cx="893" cy="4337"/>
              </a:xfrm>
              <a:custGeom>
                <a:avLst/>
                <a:gdLst/>
                <a:ahLst/>
                <a:cxnLst>
                  <a:cxn ang="0">
                    <a:pos x="263" y="0"/>
                  </a:cxn>
                  <a:cxn ang="0">
                    <a:pos x="249" y="870"/>
                  </a:cxn>
                  <a:cxn ang="0">
                    <a:pos x="31" y="1836"/>
                  </a:cxn>
                </a:cxnLst>
                <a:rect l="0" t="0" r="r" b="b"/>
                <a:pathLst>
                  <a:path w="378" h="1836">
                    <a:moveTo>
                      <a:pt x="263" y="0"/>
                    </a:moveTo>
                    <a:cubicBezTo>
                      <a:pt x="263" y="0"/>
                      <a:pt x="0" y="326"/>
                      <a:pt x="249" y="870"/>
                    </a:cubicBezTo>
                    <a:cubicBezTo>
                      <a:pt x="378" y="1154"/>
                      <a:pt x="326" y="1351"/>
                      <a:pt x="31" y="1836"/>
                    </a:cubicBezTo>
                  </a:path>
                </a:pathLst>
              </a:custGeom>
              <a:noFill/>
              <a:ln w="14288" cap="flat">
                <a:solidFill>
                  <a:srgbClr val="EACE1A"/>
                </a:solidFill>
                <a:prstDash val="solid"/>
                <a:miter lim="800000"/>
                <a:headEnd/>
                <a:tailEnd/>
              </a:ln>
            </p:spPr>
            <p:txBody>
              <a:bodyPr/>
              <a:lstStyle/>
              <a:p>
                <a:pPr>
                  <a:defRPr/>
                </a:pPr>
                <a:endParaRPr lang="zh-CN" altLang="en-US">
                  <a:cs typeface="+mn-cs"/>
                </a:endParaRPr>
              </a:p>
            </p:txBody>
          </p:sp>
          <p:sp>
            <p:nvSpPr>
              <p:cNvPr id="21" name="Freeform 845"/>
              <p:cNvSpPr>
                <a:spLocks/>
              </p:cNvSpPr>
              <p:nvPr userDrawn="1"/>
            </p:nvSpPr>
            <p:spPr bwMode="auto">
              <a:xfrm>
                <a:off x="2350" y="-8"/>
                <a:ext cx="917" cy="4337"/>
              </a:xfrm>
              <a:custGeom>
                <a:avLst/>
                <a:gdLst/>
                <a:ahLst/>
                <a:cxnLst>
                  <a:cxn ang="0">
                    <a:pos x="263" y="0"/>
                  </a:cxn>
                  <a:cxn ang="0">
                    <a:pos x="256" y="870"/>
                  </a:cxn>
                  <a:cxn ang="0">
                    <a:pos x="62" y="1836"/>
                  </a:cxn>
                </a:cxnLst>
                <a:rect l="0" t="0" r="r" b="b"/>
                <a:pathLst>
                  <a:path w="388" h="1836">
                    <a:moveTo>
                      <a:pt x="263" y="0"/>
                    </a:moveTo>
                    <a:cubicBezTo>
                      <a:pt x="263" y="0"/>
                      <a:pt x="0" y="323"/>
                      <a:pt x="256" y="870"/>
                    </a:cubicBezTo>
                    <a:cubicBezTo>
                      <a:pt x="388" y="1152"/>
                      <a:pt x="348" y="1338"/>
                      <a:pt x="62" y="1836"/>
                    </a:cubicBezTo>
                  </a:path>
                </a:pathLst>
              </a:custGeom>
              <a:noFill/>
              <a:ln w="14288" cap="flat">
                <a:solidFill>
                  <a:srgbClr val="E7C41E"/>
                </a:solidFill>
                <a:prstDash val="solid"/>
                <a:miter lim="800000"/>
                <a:headEnd/>
                <a:tailEnd/>
              </a:ln>
            </p:spPr>
            <p:txBody>
              <a:bodyPr/>
              <a:lstStyle/>
              <a:p>
                <a:pPr>
                  <a:defRPr/>
                </a:pPr>
                <a:endParaRPr lang="zh-CN" altLang="en-US">
                  <a:cs typeface="+mn-cs"/>
                </a:endParaRPr>
              </a:p>
            </p:txBody>
          </p:sp>
          <p:sp>
            <p:nvSpPr>
              <p:cNvPr id="22" name="Freeform 846"/>
              <p:cNvSpPr>
                <a:spLocks/>
              </p:cNvSpPr>
              <p:nvPr userDrawn="1"/>
            </p:nvSpPr>
            <p:spPr bwMode="auto">
              <a:xfrm>
                <a:off x="2354" y="-8"/>
                <a:ext cx="941" cy="4337"/>
              </a:xfrm>
              <a:custGeom>
                <a:avLst/>
                <a:gdLst/>
                <a:ahLst/>
                <a:cxnLst>
                  <a:cxn ang="0">
                    <a:pos x="263" y="0"/>
                  </a:cxn>
                  <a:cxn ang="0">
                    <a:pos x="264" y="870"/>
                  </a:cxn>
                  <a:cxn ang="0">
                    <a:pos x="94" y="1836"/>
                  </a:cxn>
                </a:cxnLst>
                <a:rect l="0" t="0" r="r" b="b"/>
                <a:pathLst>
                  <a:path w="398" h="1836">
                    <a:moveTo>
                      <a:pt x="263" y="0"/>
                    </a:moveTo>
                    <a:cubicBezTo>
                      <a:pt x="263" y="0"/>
                      <a:pt x="0" y="320"/>
                      <a:pt x="264" y="870"/>
                    </a:cubicBezTo>
                    <a:cubicBezTo>
                      <a:pt x="398" y="1151"/>
                      <a:pt x="371" y="1324"/>
                      <a:pt x="94" y="1836"/>
                    </a:cubicBezTo>
                  </a:path>
                </a:pathLst>
              </a:custGeom>
              <a:noFill/>
              <a:ln w="14288" cap="flat">
                <a:solidFill>
                  <a:srgbClr val="E3BA21"/>
                </a:solidFill>
                <a:prstDash val="solid"/>
                <a:miter lim="800000"/>
                <a:headEnd/>
                <a:tailEnd/>
              </a:ln>
            </p:spPr>
            <p:txBody>
              <a:bodyPr/>
              <a:lstStyle/>
              <a:p>
                <a:pPr>
                  <a:defRPr/>
                </a:pPr>
                <a:endParaRPr lang="zh-CN" altLang="en-US">
                  <a:cs typeface="+mn-cs"/>
                </a:endParaRPr>
              </a:p>
            </p:txBody>
          </p:sp>
          <p:sp>
            <p:nvSpPr>
              <p:cNvPr id="23" name="Freeform 847"/>
              <p:cNvSpPr>
                <a:spLocks/>
              </p:cNvSpPr>
              <p:nvPr userDrawn="1"/>
            </p:nvSpPr>
            <p:spPr bwMode="auto">
              <a:xfrm>
                <a:off x="2359" y="-8"/>
                <a:ext cx="964" cy="4337"/>
              </a:xfrm>
              <a:custGeom>
                <a:avLst/>
                <a:gdLst/>
                <a:ahLst/>
                <a:cxnLst>
                  <a:cxn ang="0">
                    <a:pos x="264" y="0"/>
                  </a:cxn>
                  <a:cxn ang="0">
                    <a:pos x="271" y="870"/>
                  </a:cxn>
                  <a:cxn ang="0">
                    <a:pos x="125" y="1836"/>
                  </a:cxn>
                </a:cxnLst>
                <a:rect l="0" t="0" r="r" b="b"/>
                <a:pathLst>
                  <a:path w="408" h="1836">
                    <a:moveTo>
                      <a:pt x="264" y="0"/>
                    </a:moveTo>
                    <a:cubicBezTo>
                      <a:pt x="264" y="0"/>
                      <a:pt x="0" y="317"/>
                      <a:pt x="271" y="870"/>
                    </a:cubicBezTo>
                    <a:cubicBezTo>
                      <a:pt x="408" y="1150"/>
                      <a:pt x="395" y="1310"/>
                      <a:pt x="125" y="1836"/>
                    </a:cubicBezTo>
                  </a:path>
                </a:pathLst>
              </a:custGeom>
              <a:noFill/>
              <a:ln w="14288" cap="flat">
                <a:solidFill>
                  <a:srgbClr val="DFAF24"/>
                </a:solidFill>
                <a:prstDash val="solid"/>
                <a:miter lim="800000"/>
                <a:headEnd/>
                <a:tailEnd/>
              </a:ln>
            </p:spPr>
            <p:txBody>
              <a:bodyPr/>
              <a:lstStyle/>
              <a:p>
                <a:pPr>
                  <a:defRPr/>
                </a:pPr>
                <a:endParaRPr lang="zh-CN" altLang="en-US">
                  <a:cs typeface="+mn-cs"/>
                </a:endParaRPr>
              </a:p>
            </p:txBody>
          </p:sp>
          <p:sp>
            <p:nvSpPr>
              <p:cNvPr id="24" name="Freeform 848"/>
              <p:cNvSpPr>
                <a:spLocks/>
              </p:cNvSpPr>
              <p:nvPr userDrawn="1"/>
            </p:nvSpPr>
            <p:spPr bwMode="auto">
              <a:xfrm>
                <a:off x="2364" y="-8"/>
                <a:ext cx="987" cy="4337"/>
              </a:xfrm>
              <a:custGeom>
                <a:avLst/>
                <a:gdLst/>
                <a:ahLst/>
                <a:cxnLst>
                  <a:cxn ang="0">
                    <a:pos x="264" y="0"/>
                  </a:cxn>
                  <a:cxn ang="0">
                    <a:pos x="279" y="870"/>
                  </a:cxn>
                  <a:cxn ang="0">
                    <a:pos x="157" y="1836"/>
                  </a:cxn>
                </a:cxnLst>
                <a:rect l="0" t="0" r="r" b="b"/>
                <a:pathLst>
                  <a:path w="418" h="1836">
                    <a:moveTo>
                      <a:pt x="264" y="0"/>
                    </a:moveTo>
                    <a:cubicBezTo>
                      <a:pt x="264" y="0"/>
                      <a:pt x="0" y="314"/>
                      <a:pt x="279" y="870"/>
                    </a:cubicBezTo>
                    <a:cubicBezTo>
                      <a:pt x="418" y="1149"/>
                      <a:pt x="418" y="1296"/>
                      <a:pt x="157" y="1836"/>
                    </a:cubicBezTo>
                  </a:path>
                </a:pathLst>
              </a:custGeom>
              <a:noFill/>
              <a:ln w="14288" cap="flat">
                <a:solidFill>
                  <a:srgbClr val="DCA525"/>
                </a:solidFill>
                <a:prstDash val="solid"/>
                <a:miter lim="800000"/>
                <a:headEnd/>
                <a:tailEnd/>
              </a:ln>
            </p:spPr>
            <p:txBody>
              <a:bodyPr/>
              <a:lstStyle/>
              <a:p>
                <a:pPr>
                  <a:defRPr/>
                </a:pPr>
                <a:endParaRPr lang="zh-CN" altLang="en-US">
                  <a:cs typeface="+mn-cs"/>
                </a:endParaRPr>
              </a:p>
            </p:txBody>
          </p:sp>
          <p:sp>
            <p:nvSpPr>
              <p:cNvPr id="25" name="Freeform 849"/>
              <p:cNvSpPr>
                <a:spLocks/>
              </p:cNvSpPr>
              <p:nvPr userDrawn="1"/>
            </p:nvSpPr>
            <p:spPr bwMode="auto">
              <a:xfrm>
                <a:off x="2371" y="-8"/>
                <a:ext cx="1039" cy="4337"/>
              </a:xfrm>
              <a:custGeom>
                <a:avLst/>
                <a:gdLst/>
                <a:ahLst/>
                <a:cxnLst>
                  <a:cxn ang="0">
                    <a:pos x="263" y="0"/>
                  </a:cxn>
                  <a:cxn ang="0">
                    <a:pos x="286" y="870"/>
                  </a:cxn>
                  <a:cxn ang="0">
                    <a:pos x="188" y="1836"/>
                  </a:cxn>
                </a:cxnLst>
                <a:rect l="0" t="0" r="r" b="b"/>
                <a:pathLst>
                  <a:path w="440" h="1836">
                    <a:moveTo>
                      <a:pt x="263" y="0"/>
                    </a:moveTo>
                    <a:cubicBezTo>
                      <a:pt x="263" y="0"/>
                      <a:pt x="0" y="311"/>
                      <a:pt x="286" y="870"/>
                    </a:cubicBezTo>
                    <a:cubicBezTo>
                      <a:pt x="428" y="1148"/>
                      <a:pt x="440" y="1282"/>
                      <a:pt x="188" y="1836"/>
                    </a:cubicBezTo>
                  </a:path>
                </a:pathLst>
              </a:custGeom>
              <a:noFill/>
              <a:ln w="14288" cap="flat">
                <a:solidFill>
                  <a:srgbClr val="D99A26"/>
                </a:solidFill>
                <a:prstDash val="solid"/>
                <a:miter lim="800000"/>
                <a:headEnd/>
                <a:tailEnd/>
              </a:ln>
            </p:spPr>
            <p:txBody>
              <a:bodyPr/>
              <a:lstStyle/>
              <a:p>
                <a:pPr>
                  <a:defRPr/>
                </a:pPr>
                <a:endParaRPr lang="zh-CN" altLang="en-US">
                  <a:cs typeface="+mn-cs"/>
                </a:endParaRPr>
              </a:p>
            </p:txBody>
          </p:sp>
          <p:sp>
            <p:nvSpPr>
              <p:cNvPr id="26" name="Freeform 850"/>
              <p:cNvSpPr>
                <a:spLocks/>
              </p:cNvSpPr>
              <p:nvPr userDrawn="1"/>
            </p:nvSpPr>
            <p:spPr bwMode="auto">
              <a:xfrm>
                <a:off x="2376" y="-8"/>
                <a:ext cx="1094" cy="4337"/>
              </a:xfrm>
              <a:custGeom>
                <a:avLst/>
                <a:gdLst/>
                <a:ahLst/>
                <a:cxnLst>
                  <a:cxn ang="0">
                    <a:pos x="264" y="0"/>
                  </a:cxn>
                  <a:cxn ang="0">
                    <a:pos x="294" y="870"/>
                  </a:cxn>
                  <a:cxn ang="0">
                    <a:pos x="220" y="1836"/>
                  </a:cxn>
                </a:cxnLst>
                <a:rect l="0" t="0" r="r" b="b"/>
                <a:pathLst>
                  <a:path w="463" h="1836">
                    <a:moveTo>
                      <a:pt x="264" y="0"/>
                    </a:moveTo>
                    <a:cubicBezTo>
                      <a:pt x="264" y="0"/>
                      <a:pt x="0" y="308"/>
                      <a:pt x="294" y="870"/>
                    </a:cubicBezTo>
                    <a:cubicBezTo>
                      <a:pt x="438" y="1146"/>
                      <a:pt x="463" y="1268"/>
                      <a:pt x="220" y="1836"/>
                    </a:cubicBezTo>
                  </a:path>
                </a:pathLst>
              </a:custGeom>
              <a:noFill/>
              <a:ln w="14288" cap="flat">
                <a:solidFill>
                  <a:srgbClr val="D59127"/>
                </a:solidFill>
                <a:prstDash val="solid"/>
                <a:miter lim="800000"/>
                <a:headEnd/>
                <a:tailEnd/>
              </a:ln>
            </p:spPr>
            <p:txBody>
              <a:bodyPr/>
              <a:lstStyle/>
              <a:p>
                <a:pPr>
                  <a:defRPr/>
                </a:pPr>
                <a:endParaRPr lang="zh-CN" altLang="en-US">
                  <a:cs typeface="+mn-cs"/>
                </a:endParaRPr>
              </a:p>
            </p:txBody>
          </p:sp>
          <p:sp>
            <p:nvSpPr>
              <p:cNvPr id="27" name="Freeform 851"/>
              <p:cNvSpPr>
                <a:spLocks/>
              </p:cNvSpPr>
              <p:nvPr userDrawn="1"/>
            </p:nvSpPr>
            <p:spPr bwMode="auto">
              <a:xfrm>
                <a:off x="2381" y="-8"/>
                <a:ext cx="1148" cy="4337"/>
              </a:xfrm>
              <a:custGeom>
                <a:avLst/>
                <a:gdLst/>
                <a:ahLst/>
                <a:cxnLst>
                  <a:cxn ang="0">
                    <a:pos x="264" y="0"/>
                  </a:cxn>
                  <a:cxn ang="0">
                    <a:pos x="302" y="870"/>
                  </a:cxn>
                  <a:cxn ang="0">
                    <a:pos x="252" y="1836"/>
                  </a:cxn>
                </a:cxnLst>
                <a:rect l="0" t="0" r="r" b="b"/>
                <a:pathLst>
                  <a:path w="486" h="1836">
                    <a:moveTo>
                      <a:pt x="264" y="0"/>
                    </a:moveTo>
                    <a:cubicBezTo>
                      <a:pt x="264" y="0"/>
                      <a:pt x="0" y="304"/>
                      <a:pt x="302" y="870"/>
                    </a:cubicBezTo>
                    <a:cubicBezTo>
                      <a:pt x="448" y="1145"/>
                      <a:pt x="486" y="1254"/>
                      <a:pt x="252" y="1836"/>
                    </a:cubicBezTo>
                  </a:path>
                </a:pathLst>
              </a:custGeom>
              <a:noFill/>
              <a:ln w="14288" cap="flat">
                <a:solidFill>
                  <a:srgbClr val="D38828"/>
                </a:solidFill>
                <a:prstDash val="solid"/>
                <a:miter lim="800000"/>
                <a:headEnd/>
                <a:tailEnd/>
              </a:ln>
            </p:spPr>
            <p:txBody>
              <a:bodyPr/>
              <a:lstStyle/>
              <a:p>
                <a:pPr>
                  <a:defRPr/>
                </a:pPr>
                <a:endParaRPr lang="zh-CN" altLang="en-US">
                  <a:cs typeface="+mn-cs"/>
                </a:endParaRPr>
              </a:p>
            </p:txBody>
          </p:sp>
          <p:sp>
            <p:nvSpPr>
              <p:cNvPr id="28" name="Freeform 852"/>
              <p:cNvSpPr>
                <a:spLocks/>
              </p:cNvSpPr>
              <p:nvPr userDrawn="1"/>
            </p:nvSpPr>
            <p:spPr bwMode="auto">
              <a:xfrm>
                <a:off x="2385" y="-8"/>
                <a:ext cx="1202" cy="4337"/>
              </a:xfrm>
              <a:custGeom>
                <a:avLst/>
                <a:gdLst/>
                <a:ahLst/>
                <a:cxnLst>
                  <a:cxn ang="0">
                    <a:pos x="264" y="0"/>
                  </a:cxn>
                  <a:cxn ang="0">
                    <a:pos x="309" y="870"/>
                  </a:cxn>
                  <a:cxn ang="0">
                    <a:pos x="283" y="1836"/>
                  </a:cxn>
                </a:cxnLst>
                <a:rect l="0" t="0" r="r" b="b"/>
                <a:pathLst>
                  <a:path w="509" h="1836">
                    <a:moveTo>
                      <a:pt x="264" y="0"/>
                    </a:moveTo>
                    <a:cubicBezTo>
                      <a:pt x="264" y="0"/>
                      <a:pt x="0" y="301"/>
                      <a:pt x="309" y="870"/>
                    </a:cubicBezTo>
                    <a:cubicBezTo>
                      <a:pt x="458" y="1144"/>
                      <a:pt x="509" y="1241"/>
                      <a:pt x="283" y="1836"/>
                    </a:cubicBezTo>
                  </a:path>
                </a:pathLst>
              </a:custGeom>
              <a:noFill/>
              <a:ln w="14288" cap="flat">
                <a:solidFill>
                  <a:srgbClr val="D07E29"/>
                </a:solidFill>
                <a:prstDash val="solid"/>
                <a:miter lim="800000"/>
                <a:headEnd/>
                <a:tailEnd/>
              </a:ln>
            </p:spPr>
            <p:txBody>
              <a:bodyPr/>
              <a:lstStyle/>
              <a:p>
                <a:pPr>
                  <a:defRPr/>
                </a:pPr>
                <a:endParaRPr lang="zh-CN" altLang="en-US">
                  <a:cs typeface="+mn-cs"/>
                </a:endParaRPr>
              </a:p>
            </p:txBody>
          </p:sp>
        </p:grpSp>
        <p:grpSp>
          <p:nvGrpSpPr>
            <p:cNvPr id="8" name="Group 886"/>
            <p:cNvGrpSpPr>
              <a:grpSpLocks/>
            </p:cNvGrpSpPr>
            <p:nvPr userDrawn="1"/>
          </p:nvGrpSpPr>
          <p:grpSpPr bwMode="auto">
            <a:xfrm rot="17355699" flipH="1">
              <a:off x="2260" y="-1735"/>
              <a:ext cx="1212" cy="6525"/>
              <a:chOff x="2336" y="-8"/>
              <a:chExt cx="1251" cy="4337"/>
            </a:xfrm>
          </p:grpSpPr>
          <p:sp>
            <p:nvSpPr>
              <p:cNvPr id="9" name="Freeform 887"/>
              <p:cNvSpPr>
                <a:spLocks/>
              </p:cNvSpPr>
              <p:nvPr userDrawn="1"/>
            </p:nvSpPr>
            <p:spPr bwMode="auto">
              <a:xfrm>
                <a:off x="2336" y="-8"/>
                <a:ext cx="872" cy="4337"/>
              </a:xfrm>
              <a:custGeom>
                <a:avLst/>
                <a:gdLst/>
                <a:ahLst/>
                <a:cxnLst>
                  <a:cxn ang="0">
                    <a:pos x="264" y="0"/>
                  </a:cxn>
                  <a:cxn ang="0">
                    <a:pos x="242" y="870"/>
                  </a:cxn>
                  <a:cxn ang="0">
                    <a:pos x="0" y="1836"/>
                  </a:cxn>
                </a:cxnLst>
                <a:rect l="0" t="0" r="r" b="b"/>
                <a:pathLst>
                  <a:path w="369" h="1836">
                    <a:moveTo>
                      <a:pt x="264" y="0"/>
                    </a:moveTo>
                    <a:cubicBezTo>
                      <a:pt x="264" y="0"/>
                      <a:pt x="1" y="330"/>
                      <a:pt x="242" y="870"/>
                    </a:cubicBezTo>
                    <a:cubicBezTo>
                      <a:pt x="369" y="1155"/>
                      <a:pt x="304" y="1365"/>
                      <a:pt x="0" y="1836"/>
                    </a:cubicBezTo>
                  </a:path>
                </a:pathLst>
              </a:custGeom>
              <a:noFill/>
              <a:ln w="14288" cap="flat">
                <a:solidFill>
                  <a:srgbClr val="18A5D8"/>
                </a:solidFill>
                <a:prstDash val="solid"/>
                <a:miter lim="800000"/>
                <a:headEnd/>
                <a:tailEnd/>
              </a:ln>
            </p:spPr>
            <p:txBody>
              <a:bodyPr/>
              <a:lstStyle/>
              <a:p>
                <a:pPr>
                  <a:defRPr/>
                </a:pPr>
                <a:endParaRPr lang="zh-CN" altLang="en-US">
                  <a:cs typeface="+mn-cs"/>
                </a:endParaRPr>
              </a:p>
            </p:txBody>
          </p:sp>
          <p:sp>
            <p:nvSpPr>
              <p:cNvPr id="10" name="Freeform 888"/>
              <p:cNvSpPr>
                <a:spLocks/>
              </p:cNvSpPr>
              <p:nvPr userDrawn="1"/>
            </p:nvSpPr>
            <p:spPr bwMode="auto">
              <a:xfrm>
                <a:off x="2343" y="-8"/>
                <a:ext cx="893" cy="4337"/>
              </a:xfrm>
              <a:custGeom>
                <a:avLst/>
                <a:gdLst/>
                <a:ahLst/>
                <a:cxnLst>
                  <a:cxn ang="0">
                    <a:pos x="263" y="0"/>
                  </a:cxn>
                  <a:cxn ang="0">
                    <a:pos x="249" y="870"/>
                  </a:cxn>
                  <a:cxn ang="0">
                    <a:pos x="31" y="1836"/>
                  </a:cxn>
                </a:cxnLst>
                <a:rect l="0" t="0" r="r" b="b"/>
                <a:pathLst>
                  <a:path w="378" h="1836">
                    <a:moveTo>
                      <a:pt x="263" y="0"/>
                    </a:moveTo>
                    <a:cubicBezTo>
                      <a:pt x="263" y="0"/>
                      <a:pt x="0" y="326"/>
                      <a:pt x="249" y="870"/>
                    </a:cubicBezTo>
                    <a:cubicBezTo>
                      <a:pt x="378" y="1154"/>
                      <a:pt x="326" y="1351"/>
                      <a:pt x="31" y="1836"/>
                    </a:cubicBezTo>
                  </a:path>
                </a:pathLst>
              </a:custGeom>
              <a:noFill/>
              <a:ln w="14288" cap="flat">
                <a:solidFill>
                  <a:srgbClr val="199DCC"/>
                </a:solidFill>
                <a:prstDash val="solid"/>
                <a:miter lim="800000"/>
                <a:headEnd/>
                <a:tailEnd/>
              </a:ln>
            </p:spPr>
            <p:txBody>
              <a:bodyPr/>
              <a:lstStyle/>
              <a:p>
                <a:pPr>
                  <a:defRPr/>
                </a:pPr>
                <a:endParaRPr lang="zh-CN" altLang="en-US">
                  <a:cs typeface="+mn-cs"/>
                </a:endParaRPr>
              </a:p>
            </p:txBody>
          </p:sp>
          <p:sp>
            <p:nvSpPr>
              <p:cNvPr id="11" name="Freeform 889"/>
              <p:cNvSpPr>
                <a:spLocks/>
              </p:cNvSpPr>
              <p:nvPr userDrawn="1"/>
            </p:nvSpPr>
            <p:spPr bwMode="auto">
              <a:xfrm>
                <a:off x="2351" y="-8"/>
                <a:ext cx="917" cy="4337"/>
              </a:xfrm>
              <a:custGeom>
                <a:avLst/>
                <a:gdLst/>
                <a:ahLst/>
                <a:cxnLst>
                  <a:cxn ang="0">
                    <a:pos x="263" y="0"/>
                  </a:cxn>
                  <a:cxn ang="0">
                    <a:pos x="256" y="870"/>
                  </a:cxn>
                  <a:cxn ang="0">
                    <a:pos x="62" y="1836"/>
                  </a:cxn>
                </a:cxnLst>
                <a:rect l="0" t="0" r="r" b="b"/>
                <a:pathLst>
                  <a:path w="388" h="1836">
                    <a:moveTo>
                      <a:pt x="263" y="0"/>
                    </a:moveTo>
                    <a:cubicBezTo>
                      <a:pt x="263" y="0"/>
                      <a:pt x="0" y="323"/>
                      <a:pt x="256" y="870"/>
                    </a:cubicBezTo>
                    <a:cubicBezTo>
                      <a:pt x="388" y="1152"/>
                      <a:pt x="348" y="1338"/>
                      <a:pt x="62" y="1836"/>
                    </a:cubicBezTo>
                  </a:path>
                </a:pathLst>
              </a:custGeom>
              <a:noFill/>
              <a:ln w="14288" cap="flat">
                <a:solidFill>
                  <a:srgbClr val="1A96C3"/>
                </a:solidFill>
                <a:prstDash val="solid"/>
                <a:miter lim="800000"/>
                <a:headEnd/>
                <a:tailEnd/>
              </a:ln>
            </p:spPr>
            <p:txBody>
              <a:bodyPr/>
              <a:lstStyle/>
              <a:p>
                <a:pPr>
                  <a:defRPr/>
                </a:pPr>
                <a:endParaRPr lang="zh-CN" altLang="en-US">
                  <a:cs typeface="+mn-cs"/>
                </a:endParaRPr>
              </a:p>
            </p:txBody>
          </p:sp>
          <p:sp>
            <p:nvSpPr>
              <p:cNvPr id="12" name="Freeform 890"/>
              <p:cNvSpPr>
                <a:spLocks/>
              </p:cNvSpPr>
              <p:nvPr userDrawn="1"/>
            </p:nvSpPr>
            <p:spPr bwMode="auto">
              <a:xfrm>
                <a:off x="2355" y="-8"/>
                <a:ext cx="941" cy="4337"/>
              </a:xfrm>
              <a:custGeom>
                <a:avLst/>
                <a:gdLst/>
                <a:ahLst/>
                <a:cxnLst>
                  <a:cxn ang="0">
                    <a:pos x="263" y="0"/>
                  </a:cxn>
                  <a:cxn ang="0">
                    <a:pos x="264" y="870"/>
                  </a:cxn>
                  <a:cxn ang="0">
                    <a:pos x="94" y="1836"/>
                  </a:cxn>
                </a:cxnLst>
                <a:rect l="0" t="0" r="r" b="b"/>
                <a:pathLst>
                  <a:path w="398" h="1836">
                    <a:moveTo>
                      <a:pt x="263" y="0"/>
                    </a:moveTo>
                    <a:cubicBezTo>
                      <a:pt x="263" y="0"/>
                      <a:pt x="0" y="320"/>
                      <a:pt x="264" y="870"/>
                    </a:cubicBezTo>
                    <a:cubicBezTo>
                      <a:pt x="398" y="1151"/>
                      <a:pt x="371" y="1324"/>
                      <a:pt x="94" y="1836"/>
                    </a:cubicBezTo>
                  </a:path>
                </a:pathLst>
              </a:custGeom>
              <a:noFill/>
              <a:ln w="14288" cap="flat">
                <a:solidFill>
                  <a:srgbClr val="1A8FBA"/>
                </a:solidFill>
                <a:prstDash val="solid"/>
                <a:miter lim="800000"/>
                <a:headEnd/>
                <a:tailEnd/>
              </a:ln>
            </p:spPr>
            <p:txBody>
              <a:bodyPr/>
              <a:lstStyle/>
              <a:p>
                <a:pPr>
                  <a:defRPr/>
                </a:pPr>
                <a:endParaRPr lang="zh-CN" altLang="en-US">
                  <a:cs typeface="+mn-cs"/>
                </a:endParaRPr>
              </a:p>
            </p:txBody>
          </p:sp>
          <p:sp>
            <p:nvSpPr>
              <p:cNvPr id="13" name="Freeform 891"/>
              <p:cNvSpPr>
                <a:spLocks/>
              </p:cNvSpPr>
              <p:nvPr userDrawn="1"/>
            </p:nvSpPr>
            <p:spPr bwMode="auto">
              <a:xfrm>
                <a:off x="2360" y="-8"/>
                <a:ext cx="964" cy="4337"/>
              </a:xfrm>
              <a:custGeom>
                <a:avLst/>
                <a:gdLst/>
                <a:ahLst/>
                <a:cxnLst>
                  <a:cxn ang="0">
                    <a:pos x="264" y="0"/>
                  </a:cxn>
                  <a:cxn ang="0">
                    <a:pos x="271" y="870"/>
                  </a:cxn>
                  <a:cxn ang="0">
                    <a:pos x="125" y="1836"/>
                  </a:cxn>
                </a:cxnLst>
                <a:rect l="0" t="0" r="r" b="b"/>
                <a:pathLst>
                  <a:path w="408" h="1836">
                    <a:moveTo>
                      <a:pt x="264" y="0"/>
                    </a:moveTo>
                    <a:cubicBezTo>
                      <a:pt x="264" y="0"/>
                      <a:pt x="0" y="317"/>
                      <a:pt x="271" y="870"/>
                    </a:cubicBezTo>
                    <a:cubicBezTo>
                      <a:pt x="408" y="1150"/>
                      <a:pt x="395" y="1310"/>
                      <a:pt x="125" y="1836"/>
                    </a:cubicBezTo>
                  </a:path>
                </a:pathLst>
              </a:custGeom>
              <a:noFill/>
              <a:ln w="14288" cap="flat">
                <a:solidFill>
                  <a:srgbClr val="1888B2"/>
                </a:solidFill>
                <a:prstDash val="solid"/>
                <a:miter lim="800000"/>
                <a:headEnd/>
                <a:tailEnd/>
              </a:ln>
            </p:spPr>
            <p:txBody>
              <a:bodyPr/>
              <a:lstStyle/>
              <a:p>
                <a:pPr>
                  <a:defRPr/>
                </a:pPr>
                <a:endParaRPr lang="zh-CN" altLang="en-US">
                  <a:cs typeface="+mn-cs"/>
                </a:endParaRPr>
              </a:p>
            </p:txBody>
          </p:sp>
          <p:sp>
            <p:nvSpPr>
              <p:cNvPr id="14" name="Freeform 892"/>
              <p:cNvSpPr>
                <a:spLocks/>
              </p:cNvSpPr>
              <p:nvPr userDrawn="1"/>
            </p:nvSpPr>
            <p:spPr bwMode="auto">
              <a:xfrm>
                <a:off x="2365" y="-8"/>
                <a:ext cx="987" cy="4337"/>
              </a:xfrm>
              <a:custGeom>
                <a:avLst/>
                <a:gdLst/>
                <a:ahLst/>
                <a:cxnLst>
                  <a:cxn ang="0">
                    <a:pos x="264" y="0"/>
                  </a:cxn>
                  <a:cxn ang="0">
                    <a:pos x="279" y="870"/>
                  </a:cxn>
                  <a:cxn ang="0">
                    <a:pos x="157" y="1836"/>
                  </a:cxn>
                </a:cxnLst>
                <a:rect l="0" t="0" r="r" b="b"/>
                <a:pathLst>
                  <a:path w="418" h="1836">
                    <a:moveTo>
                      <a:pt x="264" y="0"/>
                    </a:moveTo>
                    <a:cubicBezTo>
                      <a:pt x="264" y="0"/>
                      <a:pt x="0" y="314"/>
                      <a:pt x="279" y="870"/>
                    </a:cubicBezTo>
                    <a:cubicBezTo>
                      <a:pt x="418" y="1149"/>
                      <a:pt x="418" y="1296"/>
                      <a:pt x="157" y="1836"/>
                    </a:cubicBezTo>
                  </a:path>
                </a:pathLst>
              </a:custGeom>
              <a:noFill/>
              <a:ln w="14288" cap="flat">
                <a:solidFill>
                  <a:srgbClr val="1A82AA"/>
                </a:solidFill>
                <a:prstDash val="solid"/>
                <a:miter lim="800000"/>
                <a:headEnd/>
                <a:tailEnd/>
              </a:ln>
            </p:spPr>
            <p:txBody>
              <a:bodyPr/>
              <a:lstStyle/>
              <a:p>
                <a:pPr>
                  <a:defRPr/>
                </a:pPr>
                <a:endParaRPr lang="zh-CN" altLang="en-US">
                  <a:cs typeface="+mn-cs"/>
                </a:endParaRPr>
              </a:p>
            </p:txBody>
          </p:sp>
          <p:sp>
            <p:nvSpPr>
              <p:cNvPr id="15" name="Freeform 893"/>
              <p:cNvSpPr>
                <a:spLocks/>
              </p:cNvSpPr>
              <p:nvPr userDrawn="1"/>
            </p:nvSpPr>
            <p:spPr bwMode="auto">
              <a:xfrm>
                <a:off x="2372" y="-8"/>
                <a:ext cx="1039" cy="4337"/>
              </a:xfrm>
              <a:custGeom>
                <a:avLst/>
                <a:gdLst/>
                <a:ahLst/>
                <a:cxnLst>
                  <a:cxn ang="0">
                    <a:pos x="263" y="0"/>
                  </a:cxn>
                  <a:cxn ang="0">
                    <a:pos x="286" y="870"/>
                  </a:cxn>
                  <a:cxn ang="0">
                    <a:pos x="188" y="1836"/>
                  </a:cxn>
                </a:cxnLst>
                <a:rect l="0" t="0" r="r" b="b"/>
                <a:pathLst>
                  <a:path w="440" h="1836">
                    <a:moveTo>
                      <a:pt x="263" y="0"/>
                    </a:moveTo>
                    <a:cubicBezTo>
                      <a:pt x="263" y="0"/>
                      <a:pt x="0" y="311"/>
                      <a:pt x="286" y="870"/>
                    </a:cubicBezTo>
                    <a:cubicBezTo>
                      <a:pt x="428" y="1148"/>
                      <a:pt x="440" y="1282"/>
                      <a:pt x="188" y="1836"/>
                    </a:cubicBezTo>
                  </a:path>
                </a:pathLst>
              </a:custGeom>
              <a:noFill/>
              <a:ln w="14288" cap="flat">
                <a:solidFill>
                  <a:srgbClr val="187CA2"/>
                </a:solidFill>
                <a:prstDash val="solid"/>
                <a:miter lim="800000"/>
                <a:headEnd/>
                <a:tailEnd/>
              </a:ln>
            </p:spPr>
            <p:txBody>
              <a:bodyPr/>
              <a:lstStyle/>
              <a:p>
                <a:pPr>
                  <a:defRPr/>
                </a:pPr>
                <a:endParaRPr lang="zh-CN" altLang="en-US">
                  <a:cs typeface="+mn-cs"/>
                </a:endParaRPr>
              </a:p>
            </p:txBody>
          </p:sp>
          <p:sp>
            <p:nvSpPr>
              <p:cNvPr id="16" name="Freeform 894"/>
              <p:cNvSpPr>
                <a:spLocks/>
              </p:cNvSpPr>
              <p:nvPr userDrawn="1"/>
            </p:nvSpPr>
            <p:spPr bwMode="auto">
              <a:xfrm>
                <a:off x="2377" y="-8"/>
                <a:ext cx="1094" cy="4337"/>
              </a:xfrm>
              <a:custGeom>
                <a:avLst/>
                <a:gdLst/>
                <a:ahLst/>
                <a:cxnLst>
                  <a:cxn ang="0">
                    <a:pos x="264" y="0"/>
                  </a:cxn>
                  <a:cxn ang="0">
                    <a:pos x="294" y="870"/>
                  </a:cxn>
                  <a:cxn ang="0">
                    <a:pos x="220" y="1836"/>
                  </a:cxn>
                </a:cxnLst>
                <a:rect l="0" t="0" r="r" b="b"/>
                <a:pathLst>
                  <a:path w="463" h="1836">
                    <a:moveTo>
                      <a:pt x="264" y="0"/>
                    </a:moveTo>
                    <a:cubicBezTo>
                      <a:pt x="264" y="0"/>
                      <a:pt x="0" y="308"/>
                      <a:pt x="294" y="870"/>
                    </a:cubicBezTo>
                    <a:cubicBezTo>
                      <a:pt x="438" y="1146"/>
                      <a:pt x="463" y="1268"/>
                      <a:pt x="220" y="1836"/>
                    </a:cubicBezTo>
                  </a:path>
                </a:pathLst>
              </a:custGeom>
              <a:noFill/>
              <a:ln w="14288" cap="flat">
                <a:solidFill>
                  <a:srgbClr val="15769B"/>
                </a:solidFill>
                <a:prstDash val="solid"/>
                <a:miter lim="800000"/>
                <a:headEnd/>
                <a:tailEnd/>
              </a:ln>
            </p:spPr>
            <p:txBody>
              <a:bodyPr/>
              <a:lstStyle/>
              <a:p>
                <a:pPr>
                  <a:defRPr/>
                </a:pPr>
                <a:endParaRPr lang="zh-CN" altLang="en-US">
                  <a:cs typeface="+mn-cs"/>
                </a:endParaRPr>
              </a:p>
            </p:txBody>
          </p:sp>
          <p:sp>
            <p:nvSpPr>
              <p:cNvPr id="17" name="Freeform 895"/>
              <p:cNvSpPr>
                <a:spLocks/>
              </p:cNvSpPr>
              <p:nvPr userDrawn="1"/>
            </p:nvSpPr>
            <p:spPr bwMode="auto">
              <a:xfrm>
                <a:off x="2382" y="-8"/>
                <a:ext cx="1148" cy="4337"/>
              </a:xfrm>
              <a:custGeom>
                <a:avLst/>
                <a:gdLst/>
                <a:ahLst/>
                <a:cxnLst>
                  <a:cxn ang="0">
                    <a:pos x="264" y="0"/>
                  </a:cxn>
                  <a:cxn ang="0">
                    <a:pos x="302" y="870"/>
                  </a:cxn>
                  <a:cxn ang="0">
                    <a:pos x="252" y="1836"/>
                  </a:cxn>
                </a:cxnLst>
                <a:rect l="0" t="0" r="r" b="b"/>
                <a:pathLst>
                  <a:path w="486" h="1836">
                    <a:moveTo>
                      <a:pt x="264" y="0"/>
                    </a:moveTo>
                    <a:cubicBezTo>
                      <a:pt x="264" y="0"/>
                      <a:pt x="0" y="304"/>
                      <a:pt x="302" y="870"/>
                    </a:cubicBezTo>
                    <a:cubicBezTo>
                      <a:pt x="448" y="1145"/>
                      <a:pt x="486" y="1254"/>
                      <a:pt x="252" y="1836"/>
                    </a:cubicBezTo>
                  </a:path>
                </a:pathLst>
              </a:custGeom>
              <a:noFill/>
              <a:ln w="14288" cap="flat">
                <a:solidFill>
                  <a:srgbClr val="157194"/>
                </a:solidFill>
                <a:prstDash val="solid"/>
                <a:miter lim="800000"/>
                <a:headEnd/>
                <a:tailEnd/>
              </a:ln>
            </p:spPr>
            <p:txBody>
              <a:bodyPr/>
              <a:lstStyle/>
              <a:p>
                <a:pPr>
                  <a:defRPr/>
                </a:pPr>
                <a:endParaRPr lang="zh-CN" altLang="en-US">
                  <a:cs typeface="+mn-cs"/>
                </a:endParaRPr>
              </a:p>
            </p:txBody>
          </p:sp>
          <p:sp>
            <p:nvSpPr>
              <p:cNvPr id="18" name="Freeform 896"/>
              <p:cNvSpPr>
                <a:spLocks/>
              </p:cNvSpPr>
              <p:nvPr userDrawn="1"/>
            </p:nvSpPr>
            <p:spPr bwMode="auto">
              <a:xfrm>
                <a:off x="2385" y="-8"/>
                <a:ext cx="1202" cy="4337"/>
              </a:xfrm>
              <a:custGeom>
                <a:avLst/>
                <a:gdLst/>
                <a:ahLst/>
                <a:cxnLst>
                  <a:cxn ang="0">
                    <a:pos x="264" y="0"/>
                  </a:cxn>
                  <a:cxn ang="0">
                    <a:pos x="309" y="870"/>
                  </a:cxn>
                  <a:cxn ang="0">
                    <a:pos x="283" y="1836"/>
                  </a:cxn>
                </a:cxnLst>
                <a:rect l="0" t="0" r="r" b="b"/>
                <a:pathLst>
                  <a:path w="509" h="1836">
                    <a:moveTo>
                      <a:pt x="264" y="0"/>
                    </a:moveTo>
                    <a:cubicBezTo>
                      <a:pt x="264" y="0"/>
                      <a:pt x="0" y="301"/>
                      <a:pt x="309" y="870"/>
                    </a:cubicBezTo>
                    <a:cubicBezTo>
                      <a:pt x="458" y="1144"/>
                      <a:pt x="509" y="1241"/>
                      <a:pt x="283" y="1836"/>
                    </a:cubicBezTo>
                  </a:path>
                </a:pathLst>
              </a:custGeom>
              <a:noFill/>
              <a:ln w="14288" cap="flat">
                <a:solidFill>
                  <a:srgbClr val="136B8D"/>
                </a:solidFill>
                <a:prstDash val="solid"/>
                <a:miter lim="800000"/>
                <a:headEnd/>
                <a:tailEnd/>
              </a:ln>
            </p:spPr>
            <p:txBody>
              <a:bodyPr/>
              <a:lstStyle/>
              <a:p>
                <a:pPr>
                  <a:defRPr/>
                </a:pPr>
                <a:endParaRPr lang="zh-CN" altLang="en-US">
                  <a:cs typeface="+mn-cs"/>
                </a:endParaRPr>
              </a:p>
            </p:txBody>
          </p:sp>
        </p:grpSp>
      </p:grpSp>
      <p:grpSp>
        <p:nvGrpSpPr>
          <p:cNvPr id="234" name="Group 29"/>
          <p:cNvGrpSpPr>
            <a:grpSpLocks/>
          </p:cNvGrpSpPr>
          <p:nvPr/>
        </p:nvGrpSpPr>
        <p:grpSpPr bwMode="auto">
          <a:xfrm>
            <a:off x="630238" y="3440113"/>
            <a:ext cx="3941762" cy="985837"/>
            <a:chOff x="117" y="2105"/>
            <a:chExt cx="5477" cy="1370"/>
          </a:xfrm>
        </p:grpSpPr>
        <p:grpSp>
          <p:nvGrpSpPr>
            <p:cNvPr id="235" name="Group 16"/>
            <p:cNvGrpSpPr>
              <a:grpSpLocks/>
            </p:cNvGrpSpPr>
            <p:nvPr userDrawn="1"/>
          </p:nvGrpSpPr>
          <p:grpSpPr bwMode="auto">
            <a:xfrm>
              <a:off x="150" y="2107"/>
              <a:ext cx="5444" cy="1368"/>
              <a:chOff x="150" y="2107"/>
              <a:chExt cx="5444" cy="1368"/>
            </a:xfrm>
          </p:grpSpPr>
          <p:sp>
            <p:nvSpPr>
              <p:cNvPr id="239" name="AutoShape 14"/>
              <p:cNvSpPr>
                <a:spLocks noChangeArrowheads="1"/>
              </p:cNvSpPr>
              <p:nvPr userDrawn="1"/>
            </p:nvSpPr>
            <p:spPr bwMode="auto">
              <a:xfrm>
                <a:off x="150" y="2116"/>
                <a:ext cx="5444" cy="1359"/>
              </a:xfrm>
              <a:prstGeom prst="roundRect">
                <a:avLst>
                  <a:gd name="adj" fmla="val 16667"/>
                </a:avLst>
              </a:prstGeom>
              <a:gradFill rotWithShape="1">
                <a:gsLst>
                  <a:gs pos="0">
                    <a:srgbClr val="16A5D8"/>
                  </a:gs>
                  <a:gs pos="100000">
                    <a:srgbClr val="0F7295"/>
                  </a:gs>
                </a:gsLst>
                <a:lin ang="5400000" scaled="1"/>
              </a:gradFill>
              <a:ln w="9525" algn="ctr">
                <a:noFill/>
                <a:round/>
                <a:headEnd/>
                <a:tailEnd/>
              </a:ln>
              <a:effectLst/>
            </p:spPr>
            <p:txBody>
              <a:bodyPr wrap="none" anchor="ctr"/>
              <a:lstStyle/>
              <a:p>
                <a:pPr>
                  <a:defRPr/>
                </a:pPr>
                <a:endParaRPr lang="zh-CN" altLang="en-US">
                  <a:cs typeface="+mn-cs"/>
                </a:endParaRPr>
              </a:p>
            </p:txBody>
          </p:sp>
          <p:pic>
            <p:nvPicPr>
              <p:cNvPr id="240" name="Picture 15" descr="Picture1"/>
              <p:cNvPicPr>
                <a:picLocks noChangeAspect="1" noChangeArrowheads="1"/>
              </p:cNvPicPr>
              <p:nvPr userDrawn="1"/>
            </p:nvPicPr>
            <p:blipFill>
              <a:blip r:embed="rId2" cstate="print"/>
              <a:srcRect/>
              <a:stretch>
                <a:fillRect/>
              </a:stretch>
            </p:blipFill>
            <p:spPr bwMode="auto">
              <a:xfrm>
                <a:off x="150" y="2107"/>
                <a:ext cx="5444" cy="1363"/>
              </a:xfrm>
              <a:prstGeom prst="rect">
                <a:avLst/>
              </a:prstGeom>
              <a:noFill/>
              <a:ln w="9525">
                <a:noFill/>
                <a:miter lim="800000"/>
                <a:headEnd/>
                <a:tailEnd/>
              </a:ln>
            </p:spPr>
          </p:pic>
        </p:grpSp>
        <p:sp>
          <p:nvSpPr>
            <p:cNvPr id="236" name="AutoShape 21"/>
            <p:cNvSpPr>
              <a:spLocks noChangeAspect="1" noChangeArrowheads="1" noTextEdit="1"/>
            </p:cNvSpPr>
            <p:nvPr userDrawn="1"/>
          </p:nvSpPr>
          <p:spPr bwMode="auto">
            <a:xfrm>
              <a:off x="150" y="2107"/>
              <a:ext cx="5444" cy="1357"/>
            </a:xfrm>
            <a:prstGeom prst="rect">
              <a:avLst/>
            </a:prstGeom>
            <a:noFill/>
            <a:ln w="9525">
              <a:noFill/>
              <a:miter lim="800000"/>
              <a:headEnd/>
              <a:tailEnd/>
            </a:ln>
          </p:spPr>
          <p:txBody>
            <a:bodyPr/>
            <a:lstStyle/>
            <a:p>
              <a:pPr>
                <a:defRPr/>
              </a:pPr>
              <a:endParaRPr lang="zh-CN" altLang="en-US">
                <a:cs typeface="+mn-cs"/>
              </a:endParaRPr>
            </a:p>
          </p:txBody>
        </p:sp>
        <p:sp>
          <p:nvSpPr>
            <p:cNvPr id="237" name="Freeform 23"/>
            <p:cNvSpPr>
              <a:spLocks/>
            </p:cNvSpPr>
            <p:nvPr userDrawn="1"/>
          </p:nvSpPr>
          <p:spPr bwMode="auto">
            <a:xfrm>
              <a:off x="148" y="2105"/>
              <a:ext cx="5446" cy="911"/>
            </a:xfrm>
            <a:custGeom>
              <a:avLst/>
              <a:gdLst/>
              <a:ahLst/>
              <a:cxnLst>
                <a:cxn ang="0">
                  <a:pos x="226" y="0"/>
                </a:cxn>
                <a:cxn ang="0">
                  <a:pos x="0" y="226"/>
                </a:cxn>
                <a:cxn ang="0">
                  <a:pos x="0" y="679"/>
                </a:cxn>
                <a:cxn ang="0">
                  <a:pos x="2700" y="719"/>
                </a:cxn>
                <a:cxn ang="0">
                  <a:pos x="5446" y="663"/>
                </a:cxn>
                <a:cxn ang="0">
                  <a:pos x="5446" y="226"/>
                </a:cxn>
                <a:cxn ang="0">
                  <a:pos x="5220" y="0"/>
                </a:cxn>
                <a:cxn ang="0">
                  <a:pos x="226" y="0"/>
                </a:cxn>
              </a:cxnLst>
              <a:rect l="0" t="0" r="r" b="b"/>
              <a:pathLst>
                <a:path w="5446" h="911">
                  <a:moveTo>
                    <a:pt x="226" y="0"/>
                  </a:moveTo>
                  <a:cubicBezTo>
                    <a:pt x="102" y="0"/>
                    <a:pt x="0" y="102"/>
                    <a:pt x="0" y="226"/>
                  </a:cubicBezTo>
                  <a:cubicBezTo>
                    <a:pt x="0" y="679"/>
                    <a:pt x="0" y="679"/>
                    <a:pt x="0" y="679"/>
                  </a:cubicBezTo>
                  <a:cubicBezTo>
                    <a:pt x="450" y="761"/>
                    <a:pt x="796" y="911"/>
                    <a:pt x="2700" y="719"/>
                  </a:cubicBezTo>
                  <a:cubicBezTo>
                    <a:pt x="4604" y="527"/>
                    <a:pt x="4988" y="745"/>
                    <a:pt x="5446" y="663"/>
                  </a:cubicBezTo>
                  <a:cubicBezTo>
                    <a:pt x="5446" y="226"/>
                    <a:pt x="5446" y="226"/>
                    <a:pt x="5446" y="226"/>
                  </a:cubicBezTo>
                  <a:cubicBezTo>
                    <a:pt x="5446" y="102"/>
                    <a:pt x="5346" y="0"/>
                    <a:pt x="5220" y="0"/>
                  </a:cubicBezTo>
                  <a:lnTo>
                    <a:pt x="226" y="0"/>
                  </a:lnTo>
                  <a:close/>
                </a:path>
              </a:pathLst>
            </a:custGeom>
            <a:gradFill rotWithShape="1">
              <a:gsLst>
                <a:gs pos="0">
                  <a:srgbClr val="77D1F1">
                    <a:alpha val="88000"/>
                  </a:srgbClr>
                </a:gs>
                <a:gs pos="100000">
                  <a:srgbClr val="77D1F1">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sp>
          <p:nvSpPr>
            <p:cNvPr id="238" name="Freeform 28"/>
            <p:cNvSpPr>
              <a:spLocks/>
            </p:cNvSpPr>
            <p:nvPr userDrawn="1"/>
          </p:nvSpPr>
          <p:spPr bwMode="auto">
            <a:xfrm>
              <a:off x="117" y="2107"/>
              <a:ext cx="5475" cy="327"/>
            </a:xfrm>
            <a:custGeom>
              <a:avLst/>
              <a:gdLst/>
              <a:ahLst/>
              <a:cxnLst>
                <a:cxn ang="0">
                  <a:pos x="5475" y="227"/>
                </a:cxn>
                <a:cxn ang="0">
                  <a:pos x="5251" y="0"/>
                </a:cxn>
                <a:cxn ang="0">
                  <a:pos x="259" y="0"/>
                </a:cxn>
                <a:cxn ang="0">
                  <a:pos x="33" y="284"/>
                </a:cxn>
                <a:cxn ang="0">
                  <a:pos x="2781" y="257"/>
                </a:cxn>
                <a:cxn ang="0">
                  <a:pos x="5475" y="227"/>
                </a:cxn>
              </a:cxnLst>
              <a:rect l="0" t="0" r="r" b="b"/>
              <a:pathLst>
                <a:path w="5475" h="327">
                  <a:moveTo>
                    <a:pt x="5475" y="227"/>
                  </a:moveTo>
                  <a:cubicBezTo>
                    <a:pt x="5475" y="103"/>
                    <a:pt x="5377" y="0"/>
                    <a:pt x="5251" y="0"/>
                  </a:cubicBezTo>
                  <a:lnTo>
                    <a:pt x="259" y="0"/>
                  </a:lnTo>
                  <a:cubicBezTo>
                    <a:pt x="135" y="0"/>
                    <a:pt x="0" y="95"/>
                    <a:pt x="33" y="284"/>
                  </a:cubicBezTo>
                  <a:cubicBezTo>
                    <a:pt x="453" y="327"/>
                    <a:pt x="1874" y="267"/>
                    <a:pt x="2781" y="257"/>
                  </a:cubicBezTo>
                  <a:cubicBezTo>
                    <a:pt x="3688" y="247"/>
                    <a:pt x="5063" y="270"/>
                    <a:pt x="5475" y="227"/>
                  </a:cubicBezTo>
                  <a:close/>
                </a:path>
              </a:pathLst>
            </a:custGeom>
            <a:gradFill rotWithShape="1">
              <a:gsLst>
                <a:gs pos="0">
                  <a:srgbClr val="A4E1F6">
                    <a:alpha val="67999"/>
                  </a:srgbClr>
                </a:gs>
                <a:gs pos="100000">
                  <a:srgbClr val="A4E1F6">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grpSp>
      <p:grpSp>
        <p:nvGrpSpPr>
          <p:cNvPr id="241" name="Group 248"/>
          <p:cNvGrpSpPr>
            <a:grpSpLocks/>
          </p:cNvGrpSpPr>
          <p:nvPr/>
        </p:nvGrpSpPr>
        <p:grpSpPr bwMode="auto">
          <a:xfrm>
            <a:off x="630238" y="4746625"/>
            <a:ext cx="3941762" cy="985838"/>
            <a:chOff x="117" y="2105"/>
            <a:chExt cx="5477" cy="1370"/>
          </a:xfrm>
        </p:grpSpPr>
        <p:grpSp>
          <p:nvGrpSpPr>
            <p:cNvPr id="242" name="Group 249"/>
            <p:cNvGrpSpPr>
              <a:grpSpLocks/>
            </p:cNvGrpSpPr>
            <p:nvPr userDrawn="1"/>
          </p:nvGrpSpPr>
          <p:grpSpPr bwMode="auto">
            <a:xfrm>
              <a:off x="150" y="2107"/>
              <a:ext cx="5444" cy="1368"/>
              <a:chOff x="150" y="2107"/>
              <a:chExt cx="5444" cy="1368"/>
            </a:xfrm>
          </p:grpSpPr>
          <p:sp>
            <p:nvSpPr>
              <p:cNvPr id="246" name="AutoShape 250"/>
              <p:cNvSpPr>
                <a:spLocks noChangeArrowheads="1"/>
              </p:cNvSpPr>
              <p:nvPr userDrawn="1"/>
            </p:nvSpPr>
            <p:spPr bwMode="auto">
              <a:xfrm>
                <a:off x="150" y="2116"/>
                <a:ext cx="5444" cy="1359"/>
              </a:xfrm>
              <a:prstGeom prst="roundRect">
                <a:avLst>
                  <a:gd name="adj" fmla="val 16667"/>
                </a:avLst>
              </a:prstGeom>
              <a:gradFill rotWithShape="1">
                <a:gsLst>
                  <a:gs pos="0">
                    <a:srgbClr val="16A5D8"/>
                  </a:gs>
                  <a:gs pos="100000">
                    <a:srgbClr val="0F7295"/>
                  </a:gs>
                </a:gsLst>
                <a:lin ang="5400000" scaled="1"/>
              </a:gradFill>
              <a:ln w="9525" algn="ctr">
                <a:noFill/>
                <a:round/>
                <a:headEnd/>
                <a:tailEnd/>
              </a:ln>
              <a:effectLst/>
            </p:spPr>
            <p:txBody>
              <a:bodyPr wrap="none" anchor="ctr"/>
              <a:lstStyle/>
              <a:p>
                <a:pPr>
                  <a:defRPr/>
                </a:pPr>
                <a:endParaRPr lang="zh-CN" altLang="en-US">
                  <a:cs typeface="+mn-cs"/>
                </a:endParaRPr>
              </a:p>
            </p:txBody>
          </p:sp>
          <p:pic>
            <p:nvPicPr>
              <p:cNvPr id="247" name="Picture 251" descr="Picture1"/>
              <p:cNvPicPr>
                <a:picLocks noChangeAspect="1" noChangeArrowheads="1"/>
              </p:cNvPicPr>
              <p:nvPr userDrawn="1"/>
            </p:nvPicPr>
            <p:blipFill>
              <a:blip r:embed="rId2" cstate="print"/>
              <a:srcRect/>
              <a:stretch>
                <a:fillRect/>
              </a:stretch>
            </p:blipFill>
            <p:spPr bwMode="auto">
              <a:xfrm>
                <a:off x="150" y="2107"/>
                <a:ext cx="5444" cy="1363"/>
              </a:xfrm>
              <a:prstGeom prst="rect">
                <a:avLst/>
              </a:prstGeom>
              <a:noFill/>
              <a:ln w="9525">
                <a:noFill/>
                <a:miter lim="800000"/>
                <a:headEnd/>
                <a:tailEnd/>
              </a:ln>
            </p:spPr>
          </p:pic>
        </p:grpSp>
        <p:sp>
          <p:nvSpPr>
            <p:cNvPr id="243" name="AutoShape 252"/>
            <p:cNvSpPr>
              <a:spLocks noChangeAspect="1" noChangeArrowheads="1" noTextEdit="1"/>
            </p:cNvSpPr>
            <p:nvPr userDrawn="1"/>
          </p:nvSpPr>
          <p:spPr bwMode="auto">
            <a:xfrm>
              <a:off x="150" y="2107"/>
              <a:ext cx="5444" cy="1357"/>
            </a:xfrm>
            <a:prstGeom prst="rect">
              <a:avLst/>
            </a:prstGeom>
            <a:noFill/>
            <a:ln w="9525">
              <a:noFill/>
              <a:miter lim="800000"/>
              <a:headEnd/>
              <a:tailEnd/>
            </a:ln>
            <a:effectLst/>
          </p:spPr>
          <p:txBody>
            <a:bodyPr/>
            <a:lstStyle/>
            <a:p>
              <a:pPr>
                <a:defRPr/>
              </a:pPr>
              <a:endParaRPr lang="zh-CN" altLang="en-US">
                <a:cs typeface="+mn-cs"/>
              </a:endParaRPr>
            </a:p>
          </p:txBody>
        </p:sp>
        <p:sp>
          <p:nvSpPr>
            <p:cNvPr id="244" name="Freeform 253"/>
            <p:cNvSpPr>
              <a:spLocks/>
            </p:cNvSpPr>
            <p:nvPr userDrawn="1"/>
          </p:nvSpPr>
          <p:spPr bwMode="auto">
            <a:xfrm>
              <a:off x="148" y="2105"/>
              <a:ext cx="5446" cy="911"/>
            </a:xfrm>
            <a:custGeom>
              <a:avLst/>
              <a:gdLst/>
              <a:ahLst/>
              <a:cxnLst>
                <a:cxn ang="0">
                  <a:pos x="226" y="0"/>
                </a:cxn>
                <a:cxn ang="0">
                  <a:pos x="0" y="226"/>
                </a:cxn>
                <a:cxn ang="0">
                  <a:pos x="0" y="679"/>
                </a:cxn>
                <a:cxn ang="0">
                  <a:pos x="2700" y="719"/>
                </a:cxn>
                <a:cxn ang="0">
                  <a:pos x="5446" y="663"/>
                </a:cxn>
                <a:cxn ang="0">
                  <a:pos x="5446" y="226"/>
                </a:cxn>
                <a:cxn ang="0">
                  <a:pos x="5220" y="0"/>
                </a:cxn>
                <a:cxn ang="0">
                  <a:pos x="226" y="0"/>
                </a:cxn>
              </a:cxnLst>
              <a:rect l="0" t="0" r="r" b="b"/>
              <a:pathLst>
                <a:path w="5446" h="911">
                  <a:moveTo>
                    <a:pt x="226" y="0"/>
                  </a:moveTo>
                  <a:cubicBezTo>
                    <a:pt x="102" y="0"/>
                    <a:pt x="0" y="102"/>
                    <a:pt x="0" y="226"/>
                  </a:cubicBezTo>
                  <a:cubicBezTo>
                    <a:pt x="0" y="679"/>
                    <a:pt x="0" y="679"/>
                    <a:pt x="0" y="679"/>
                  </a:cubicBezTo>
                  <a:cubicBezTo>
                    <a:pt x="450" y="761"/>
                    <a:pt x="796" y="911"/>
                    <a:pt x="2700" y="719"/>
                  </a:cubicBezTo>
                  <a:cubicBezTo>
                    <a:pt x="4604" y="527"/>
                    <a:pt x="4988" y="745"/>
                    <a:pt x="5446" y="663"/>
                  </a:cubicBezTo>
                  <a:cubicBezTo>
                    <a:pt x="5446" y="226"/>
                    <a:pt x="5446" y="226"/>
                    <a:pt x="5446" y="226"/>
                  </a:cubicBezTo>
                  <a:cubicBezTo>
                    <a:pt x="5446" y="102"/>
                    <a:pt x="5346" y="0"/>
                    <a:pt x="5220" y="0"/>
                  </a:cubicBezTo>
                  <a:lnTo>
                    <a:pt x="226" y="0"/>
                  </a:lnTo>
                  <a:close/>
                </a:path>
              </a:pathLst>
            </a:custGeom>
            <a:gradFill rotWithShape="1">
              <a:gsLst>
                <a:gs pos="0">
                  <a:srgbClr val="77D1F1">
                    <a:alpha val="88000"/>
                  </a:srgbClr>
                </a:gs>
                <a:gs pos="100000">
                  <a:srgbClr val="77D1F1">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sp>
          <p:nvSpPr>
            <p:cNvPr id="245" name="Freeform 254"/>
            <p:cNvSpPr>
              <a:spLocks/>
            </p:cNvSpPr>
            <p:nvPr userDrawn="1"/>
          </p:nvSpPr>
          <p:spPr bwMode="auto">
            <a:xfrm>
              <a:off x="117" y="2107"/>
              <a:ext cx="5475" cy="327"/>
            </a:xfrm>
            <a:custGeom>
              <a:avLst/>
              <a:gdLst/>
              <a:ahLst/>
              <a:cxnLst>
                <a:cxn ang="0">
                  <a:pos x="5475" y="227"/>
                </a:cxn>
                <a:cxn ang="0">
                  <a:pos x="5251" y="0"/>
                </a:cxn>
                <a:cxn ang="0">
                  <a:pos x="259" y="0"/>
                </a:cxn>
                <a:cxn ang="0">
                  <a:pos x="33" y="284"/>
                </a:cxn>
                <a:cxn ang="0">
                  <a:pos x="2781" y="257"/>
                </a:cxn>
                <a:cxn ang="0">
                  <a:pos x="5475" y="227"/>
                </a:cxn>
              </a:cxnLst>
              <a:rect l="0" t="0" r="r" b="b"/>
              <a:pathLst>
                <a:path w="5475" h="327">
                  <a:moveTo>
                    <a:pt x="5475" y="227"/>
                  </a:moveTo>
                  <a:cubicBezTo>
                    <a:pt x="5475" y="103"/>
                    <a:pt x="5377" y="0"/>
                    <a:pt x="5251" y="0"/>
                  </a:cubicBezTo>
                  <a:lnTo>
                    <a:pt x="259" y="0"/>
                  </a:lnTo>
                  <a:cubicBezTo>
                    <a:pt x="135" y="0"/>
                    <a:pt x="0" y="95"/>
                    <a:pt x="33" y="284"/>
                  </a:cubicBezTo>
                  <a:cubicBezTo>
                    <a:pt x="453" y="327"/>
                    <a:pt x="1874" y="267"/>
                    <a:pt x="2781" y="257"/>
                  </a:cubicBezTo>
                  <a:cubicBezTo>
                    <a:pt x="3688" y="247"/>
                    <a:pt x="5063" y="270"/>
                    <a:pt x="5475" y="227"/>
                  </a:cubicBezTo>
                  <a:close/>
                </a:path>
              </a:pathLst>
            </a:custGeom>
            <a:gradFill rotWithShape="1">
              <a:gsLst>
                <a:gs pos="0">
                  <a:srgbClr val="A4E1F6">
                    <a:alpha val="67999"/>
                  </a:srgbClr>
                </a:gs>
                <a:gs pos="100000">
                  <a:srgbClr val="A4E1F6">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grpSp>
      <p:sp>
        <p:nvSpPr>
          <p:cNvPr id="13320" name="Rectangle 8"/>
          <p:cNvSpPr>
            <a:spLocks noGrp="1" noChangeArrowheads="1"/>
          </p:cNvSpPr>
          <p:nvPr>
            <p:ph type="ctrTitle"/>
          </p:nvPr>
        </p:nvSpPr>
        <p:spPr>
          <a:xfrm>
            <a:off x="658813" y="3429000"/>
            <a:ext cx="3886200" cy="1011238"/>
          </a:xfrm>
          <a:effectLst/>
        </p:spPr>
        <p:txBody>
          <a:bodyPr/>
          <a:lstStyle>
            <a:lvl1pPr>
              <a:defRPr/>
            </a:lvl1pPr>
          </a:lstStyle>
          <a:p>
            <a:r>
              <a:rPr lang="zh-CN" altLang="en-US" smtClean="0"/>
              <a:t>单击此处编辑母版标题样式</a:t>
            </a:r>
            <a:endParaRPr lang="en-GB" altLang="zh-CN"/>
          </a:p>
        </p:txBody>
      </p:sp>
      <p:sp>
        <p:nvSpPr>
          <p:cNvPr id="13316" name="Rectangle 4"/>
          <p:cNvSpPr>
            <a:spLocks noGrp="1" noChangeArrowheads="1"/>
          </p:cNvSpPr>
          <p:nvPr>
            <p:ph type="subTitle" idx="1"/>
          </p:nvPr>
        </p:nvSpPr>
        <p:spPr>
          <a:xfrm>
            <a:off x="684213" y="4737100"/>
            <a:ext cx="3887787" cy="1008063"/>
          </a:xfrm>
        </p:spPr>
        <p:txBody>
          <a:bodyPr anchor="ctr"/>
          <a:lstStyle>
            <a:lvl1pPr marL="0" indent="0">
              <a:buFontTx/>
              <a:buNone/>
              <a:defRPr>
                <a:solidFill>
                  <a:schemeClr val="bg1"/>
                </a:solidFill>
              </a:defRPr>
            </a:lvl1pPr>
          </a:lstStyle>
          <a:p>
            <a:r>
              <a:rPr lang="zh-CN" altLang="en-US" smtClean="0"/>
              <a:t>单击此处编辑母版副标题样式</a:t>
            </a:r>
            <a:endParaRPr lang="en-GB" altLang="zh-CN"/>
          </a:p>
        </p:txBody>
      </p:sp>
      <p:sp>
        <p:nvSpPr>
          <p:cNvPr id="248" name="Rectangle 5"/>
          <p:cNvSpPr>
            <a:spLocks noGrp="1" noChangeArrowheads="1"/>
          </p:cNvSpPr>
          <p:nvPr>
            <p:ph type="dt" sz="half" idx="10"/>
          </p:nvPr>
        </p:nvSpPr>
        <p:spPr/>
        <p:txBody>
          <a:bodyPr/>
          <a:lstStyle>
            <a:lvl1pPr>
              <a:defRPr/>
            </a:lvl1pPr>
          </a:lstStyle>
          <a:p>
            <a:pPr>
              <a:defRPr/>
            </a:pPr>
            <a:endParaRPr lang="en-GB" altLang="zh-CN"/>
          </a:p>
        </p:txBody>
      </p:sp>
      <p:sp>
        <p:nvSpPr>
          <p:cNvPr id="249" name="Rectangle 6"/>
          <p:cNvSpPr>
            <a:spLocks noGrp="1" noChangeArrowheads="1"/>
          </p:cNvSpPr>
          <p:nvPr>
            <p:ph type="ftr" sz="quarter" idx="11"/>
          </p:nvPr>
        </p:nvSpPr>
        <p:spPr/>
        <p:txBody>
          <a:bodyPr/>
          <a:lstStyle>
            <a:lvl1pPr>
              <a:defRPr/>
            </a:lvl1pPr>
          </a:lstStyle>
          <a:p>
            <a:pPr>
              <a:defRPr/>
            </a:pPr>
            <a:endParaRPr lang="en-GB" altLang="zh-CN"/>
          </a:p>
        </p:txBody>
      </p:sp>
      <p:sp>
        <p:nvSpPr>
          <p:cNvPr id="250" name="Rectangle 7"/>
          <p:cNvSpPr>
            <a:spLocks noGrp="1" noChangeArrowheads="1"/>
          </p:cNvSpPr>
          <p:nvPr>
            <p:ph type="sldNum" sz="quarter" idx="12"/>
          </p:nvPr>
        </p:nvSpPr>
        <p:spPr/>
        <p:txBody>
          <a:bodyPr/>
          <a:lstStyle>
            <a:lvl1pPr>
              <a:defRPr/>
            </a:lvl1pPr>
          </a:lstStyle>
          <a:p>
            <a:pPr>
              <a:defRPr/>
            </a:pPr>
            <a:fld id="{02E8DE04-A327-4722-AEF5-28147EA56B64}" type="slidenum">
              <a:rPr lang="en-GB" altLang="zh-CN"/>
              <a:pPr>
                <a:defRPr/>
              </a:pPr>
              <a:t>‹N°›</a:t>
            </a:fld>
            <a:endParaRPr lang="en-GB"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4"/>
                                        </p:tgtEl>
                                        <p:attrNameLst>
                                          <p:attrName>style.visibility</p:attrName>
                                        </p:attrNameLst>
                                      </p:cBhvr>
                                      <p:to>
                                        <p:strVal val="visible"/>
                                      </p:to>
                                    </p:set>
                                    <p:animEffect transition="in" filter="fade">
                                      <p:cBhvr>
                                        <p:cTn id="11" dur="500"/>
                                        <p:tgtEl>
                                          <p:spTgt spid="234"/>
                                        </p:tgtEl>
                                      </p:cBhvr>
                                    </p:animEffect>
                                  </p:childTnLst>
                                </p:cTn>
                              </p:par>
                              <p:par>
                                <p:cTn id="12" presetID="10" presetClass="entr" presetSubtype="0" fill="hold" nodeType="withEffect">
                                  <p:stCondLst>
                                    <p:cond delay="200"/>
                                  </p:stCondLst>
                                  <p:childTnLst>
                                    <p:set>
                                      <p:cBhvr>
                                        <p:cTn id="13" dur="1" fill="hold">
                                          <p:stCondLst>
                                            <p:cond delay="0"/>
                                          </p:stCondLst>
                                        </p:cTn>
                                        <p:tgtEl>
                                          <p:spTgt spid="241"/>
                                        </p:tgtEl>
                                        <p:attrNameLst>
                                          <p:attrName>style.visibility</p:attrName>
                                        </p:attrNameLst>
                                      </p:cBhvr>
                                      <p:to>
                                        <p:strVal val="visible"/>
                                      </p:to>
                                    </p:set>
                                    <p:animEffect transition="in" filter="fade">
                                      <p:cBhvr>
                                        <p:cTn id="14"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72F0F9-3581-4775-B7BD-DE438EFF2E2F}" type="slidenum">
              <a:rPr lang="en-GB" altLang="zh-CN"/>
              <a:pPr>
                <a:defRPr/>
              </a:pPr>
              <a:t>‹N°›</a:t>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88913"/>
            <a:ext cx="2071687"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0050" y="188913"/>
            <a:ext cx="6062663"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89ED77-78E4-4195-9962-5CBC8A836EC3}" type="slidenum">
              <a:rPr lang="en-GB" altLang="zh-CN"/>
              <a:pPr>
                <a:defRPr/>
              </a:pPr>
              <a:t>‹N°›</a:t>
            </a:fld>
            <a:endParaRPr lang="en-GB"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3E5E4A-8EB7-4768-A57C-6B8F57C1AFF5}" type="slidenum">
              <a:rPr lang="en-GB" altLang="zh-CN"/>
              <a:pPr>
                <a:defRPr/>
              </a:pPr>
              <a:t>‹N°›</a:t>
            </a:fld>
            <a:endParaRPr lang="en-GB" altLang="zh-CN"/>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A8B732-E05B-46D2-B7B3-195911B36088}" type="slidenum">
              <a:rPr lang="en-GB" altLang="zh-CN"/>
              <a:pPr>
                <a:defRPr/>
              </a:pPr>
              <a:t>‹N°›</a:t>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8175" y="981075"/>
            <a:ext cx="3313113"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3688" y="981075"/>
            <a:ext cx="3313112"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0697CC1C-6EA8-44C1-B016-E7CFE1AB72F0}" type="slidenum">
              <a:rPr lang="en-GB" altLang="zh-CN"/>
              <a:pPr>
                <a:defRPr/>
              </a:pPr>
              <a:t>‹N°›</a:t>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13B67B79-45C3-43BB-87B6-F43D7BB29BBE}" type="slidenum">
              <a:rPr lang="en-GB" altLang="zh-CN"/>
              <a:pPr>
                <a:defRPr/>
              </a:pPr>
              <a:t>‹N°›</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F277E299-E32A-4562-8E15-11D30C10E41F}" type="slidenum">
              <a:rPr lang="en-GB" altLang="zh-CN"/>
              <a:pPr>
                <a:defRPr/>
              </a:pPr>
              <a:t>‹N°›</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AF7659-D5DE-4F4A-99E1-50E353A0AE55}" type="slidenum">
              <a:rPr lang="en-GB" altLang="zh-CN"/>
              <a:pPr>
                <a:defRPr/>
              </a:pPr>
              <a:t>‹N°›</a:t>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EDA757-0BAC-4CBA-94F5-B785C0EBED5C}" type="slidenum">
              <a:rPr lang="en-GB" altLang="zh-CN"/>
              <a:pPr>
                <a:defRPr/>
              </a:pPr>
              <a:t>‹N°›</a:t>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BE104F-0192-4DA3-8B7D-A8ED4DC0CF4B}" type="slidenum">
              <a:rPr lang="en-GB" altLang="zh-CN"/>
              <a:pPr>
                <a:defRPr/>
              </a:pPr>
              <a:t>‹N°›</a:t>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2" name="Rectangle 68"/>
          <p:cNvSpPr>
            <a:spLocks noChangeArrowheads="1"/>
          </p:cNvSpPr>
          <p:nvPr/>
        </p:nvSpPr>
        <p:spPr bwMode="auto">
          <a:xfrm>
            <a:off x="1758950" y="0"/>
            <a:ext cx="69850" cy="6858000"/>
          </a:xfrm>
          <a:prstGeom prst="rect">
            <a:avLst/>
          </a:prstGeom>
          <a:gradFill rotWithShape="1">
            <a:gsLst>
              <a:gs pos="0">
                <a:srgbClr val="095B9F">
                  <a:alpha val="38000"/>
                </a:srgbClr>
              </a:gs>
              <a:gs pos="100000">
                <a:srgbClr val="095B9F">
                  <a:gamma/>
                  <a:shade val="46275"/>
                  <a:invGamma/>
                  <a:alpha val="0"/>
                </a:srgbClr>
              </a:gs>
            </a:gsLst>
            <a:lin ang="0" scaled="1"/>
          </a:gradFill>
          <a:ln w="9525">
            <a:noFill/>
            <a:miter lim="800000"/>
            <a:headEnd/>
            <a:tailEnd/>
          </a:ln>
          <a:effectLst/>
        </p:spPr>
        <p:txBody>
          <a:bodyPr wrap="none" anchor="ctr"/>
          <a:lstStyle/>
          <a:p>
            <a:pPr>
              <a:defRPr/>
            </a:pPr>
            <a:endParaRPr lang="zh-CN" altLang="en-US">
              <a:cs typeface="+mn-cs"/>
            </a:endParaRPr>
          </a:p>
        </p:txBody>
      </p:sp>
      <p:sp>
        <p:nvSpPr>
          <p:cNvPr id="1091" name="Line 67"/>
          <p:cNvSpPr>
            <a:spLocks noChangeShapeType="1"/>
          </p:cNvSpPr>
          <p:nvPr/>
        </p:nvSpPr>
        <p:spPr bwMode="auto">
          <a:xfrm flipV="1">
            <a:off x="1743075" y="0"/>
            <a:ext cx="0" cy="6858000"/>
          </a:xfrm>
          <a:prstGeom prst="line">
            <a:avLst/>
          </a:prstGeom>
          <a:noFill/>
          <a:ln w="38100">
            <a:solidFill>
              <a:srgbClr val="16A5D8"/>
            </a:solidFill>
            <a:round/>
            <a:headEnd/>
            <a:tailEnd/>
          </a:ln>
          <a:effectLst/>
        </p:spPr>
        <p:txBody>
          <a:bodyPr/>
          <a:lstStyle/>
          <a:p>
            <a:pPr>
              <a:defRPr/>
            </a:pPr>
            <a:endParaRPr lang="zh-CN" altLang="en-US">
              <a:cs typeface="+mn-cs"/>
            </a:endParaRPr>
          </a:p>
        </p:txBody>
      </p:sp>
      <p:sp>
        <p:nvSpPr>
          <p:cNvPr id="1029" name="Rectangle 3"/>
          <p:cNvSpPr>
            <a:spLocks noGrp="1" noChangeArrowheads="1"/>
          </p:cNvSpPr>
          <p:nvPr>
            <p:ph type="body" idx="1"/>
          </p:nvPr>
        </p:nvSpPr>
        <p:spPr bwMode="auto">
          <a:xfrm>
            <a:off x="1908175" y="981075"/>
            <a:ext cx="6778625"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cs typeface="+mn-cs"/>
              </a:defRPr>
            </a:lvl1pPr>
          </a:lstStyle>
          <a:p>
            <a:pPr>
              <a:defRPr/>
            </a:pPr>
            <a:endParaRPr lang="en-GB" altLang="zh-CN"/>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charset="-122"/>
                <a:cs typeface="+mn-cs"/>
              </a:defRPr>
            </a:lvl1pPr>
          </a:lstStyle>
          <a:p>
            <a:pPr>
              <a:defRPr/>
            </a:pPr>
            <a:endParaRPr lang="en-GB"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cs typeface="+mn-cs"/>
              </a:defRPr>
            </a:lvl1pPr>
          </a:lstStyle>
          <a:p>
            <a:pPr>
              <a:defRPr/>
            </a:pPr>
            <a:fld id="{22808115-CC40-41F8-BDCD-6A68F006D4CE}" type="slidenum">
              <a:rPr lang="en-GB" altLang="zh-CN"/>
              <a:pPr>
                <a:defRPr/>
              </a:pPr>
              <a:t>‹N°›</a:t>
            </a:fld>
            <a:endParaRPr lang="en-GB" altLang="zh-CN"/>
          </a:p>
        </p:txBody>
      </p:sp>
      <p:sp>
        <p:nvSpPr>
          <p:cNvPr id="1026" name="Rectangle 2"/>
          <p:cNvSpPr>
            <a:spLocks noGrp="1" noChangeArrowheads="1"/>
          </p:cNvSpPr>
          <p:nvPr>
            <p:ph type="title"/>
          </p:nvPr>
        </p:nvSpPr>
        <p:spPr bwMode="auto">
          <a:xfrm>
            <a:off x="400050" y="188913"/>
            <a:ext cx="8229600" cy="561975"/>
          </a:xfrm>
          <a:prstGeom prst="rect">
            <a:avLst/>
          </a:prstGeom>
          <a:noFill/>
          <a:ln w="9525">
            <a:noFill/>
            <a:miter lim="800000"/>
            <a:headEnd/>
            <a:tailEnd/>
          </a:ln>
          <a:effectLst>
            <a:outerShdw dist="17961" dir="2700000" algn="ctr" rotWithShape="0">
              <a:srgbClr val="474747"/>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hdr="0" ftr="0" dt="0"/>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Narrow" pitchFamily="34" charset="0"/>
        </a:defRPr>
      </a:lvl2pPr>
      <a:lvl3pPr algn="l" rtl="0" fontAlgn="base">
        <a:spcBef>
          <a:spcPct val="0"/>
        </a:spcBef>
        <a:spcAft>
          <a:spcPct val="0"/>
        </a:spcAft>
        <a:defRPr sz="2400">
          <a:solidFill>
            <a:schemeClr val="bg1"/>
          </a:solidFill>
          <a:latin typeface="Arial Narrow" pitchFamily="34" charset="0"/>
        </a:defRPr>
      </a:lvl3pPr>
      <a:lvl4pPr algn="l" rtl="0" fontAlgn="base">
        <a:spcBef>
          <a:spcPct val="0"/>
        </a:spcBef>
        <a:spcAft>
          <a:spcPct val="0"/>
        </a:spcAft>
        <a:defRPr sz="2400">
          <a:solidFill>
            <a:schemeClr val="bg1"/>
          </a:solidFill>
          <a:latin typeface="Arial Narrow" pitchFamily="34" charset="0"/>
        </a:defRPr>
      </a:lvl4pPr>
      <a:lvl5pPr algn="l" rtl="0" fontAlgn="base">
        <a:spcBef>
          <a:spcPct val="0"/>
        </a:spcBef>
        <a:spcAft>
          <a:spcPct val="0"/>
        </a:spcAft>
        <a:defRPr sz="2400">
          <a:solidFill>
            <a:schemeClr val="bg1"/>
          </a:solidFill>
          <a:latin typeface="Arial Narrow" pitchFamily="34" charset="0"/>
        </a:defRPr>
      </a:lvl5pPr>
      <a:lvl6pPr marL="457200" algn="l" rtl="0" eaLnBrk="1" fontAlgn="base" hangingPunct="1">
        <a:spcBef>
          <a:spcPct val="0"/>
        </a:spcBef>
        <a:spcAft>
          <a:spcPct val="0"/>
        </a:spcAft>
        <a:defRPr sz="2400">
          <a:solidFill>
            <a:schemeClr val="bg1"/>
          </a:solidFill>
          <a:latin typeface="Arial Narrow" pitchFamily="34" charset="0"/>
        </a:defRPr>
      </a:lvl6pPr>
      <a:lvl7pPr marL="914400" algn="l" rtl="0" eaLnBrk="1" fontAlgn="base" hangingPunct="1">
        <a:spcBef>
          <a:spcPct val="0"/>
        </a:spcBef>
        <a:spcAft>
          <a:spcPct val="0"/>
        </a:spcAft>
        <a:defRPr sz="2400">
          <a:solidFill>
            <a:schemeClr val="bg1"/>
          </a:solidFill>
          <a:latin typeface="Arial Narrow" pitchFamily="34" charset="0"/>
        </a:defRPr>
      </a:lvl7pPr>
      <a:lvl8pPr marL="1371600" algn="l" rtl="0" eaLnBrk="1" fontAlgn="base" hangingPunct="1">
        <a:spcBef>
          <a:spcPct val="0"/>
        </a:spcBef>
        <a:spcAft>
          <a:spcPct val="0"/>
        </a:spcAft>
        <a:defRPr sz="2400">
          <a:solidFill>
            <a:schemeClr val="bg1"/>
          </a:solidFill>
          <a:latin typeface="Arial Narrow" pitchFamily="34" charset="0"/>
        </a:defRPr>
      </a:lvl8pPr>
      <a:lvl9pPr marL="1828800" algn="l" rtl="0" eaLnBrk="1" fontAlgn="base" hangingPunct="1">
        <a:spcBef>
          <a:spcPct val="0"/>
        </a:spcBef>
        <a:spcAft>
          <a:spcPct val="0"/>
        </a:spcAft>
        <a:defRPr sz="2400">
          <a:solidFill>
            <a:schemeClr val="bg1"/>
          </a:solidFill>
          <a:latin typeface="Arial Narrow" pitchFamily="34"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400">
          <a:solidFill>
            <a:schemeClr val="tx1"/>
          </a:solidFill>
          <a:latin typeface="+mn-lt"/>
        </a:defRPr>
      </a:lvl6pPr>
      <a:lvl7pPr marL="2971800" indent="-228600" algn="l" rtl="0" eaLnBrk="1" fontAlgn="base" hangingPunct="1">
        <a:spcBef>
          <a:spcPct val="20000"/>
        </a:spcBef>
        <a:spcAft>
          <a:spcPct val="0"/>
        </a:spcAft>
        <a:buChar char="»"/>
        <a:defRPr sz="2400">
          <a:solidFill>
            <a:schemeClr val="tx1"/>
          </a:solidFill>
          <a:latin typeface="+mn-lt"/>
        </a:defRPr>
      </a:lvl7pPr>
      <a:lvl8pPr marL="3429000" indent="-228600" algn="l" rtl="0" eaLnBrk="1" fontAlgn="base" hangingPunct="1">
        <a:spcBef>
          <a:spcPct val="20000"/>
        </a:spcBef>
        <a:spcAft>
          <a:spcPct val="0"/>
        </a:spcAft>
        <a:buChar char="»"/>
        <a:defRPr sz="2400">
          <a:solidFill>
            <a:schemeClr val="tx1"/>
          </a:solidFill>
          <a:latin typeface="+mn-lt"/>
        </a:defRPr>
      </a:lvl8pPr>
      <a:lvl9pPr marL="3886200" indent="-228600" algn="l" rtl="0" eaLnBrk="1" fontAlgn="base" hangingPunct="1">
        <a:spcBef>
          <a:spcPct val="20000"/>
        </a:spcBef>
        <a:spcAft>
          <a:spcPct val="0"/>
        </a:spcAft>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subTitle" idx="1"/>
          </p:nvPr>
        </p:nvSpPr>
        <p:spPr>
          <a:effectLst>
            <a:outerShdw dist="17961" dir="2700000" algn="ctr" rotWithShape="0">
              <a:srgbClr val="474747"/>
            </a:outerShdw>
          </a:effectLst>
        </p:spPr>
        <p:txBody>
          <a:bodyPr/>
          <a:lstStyle/>
          <a:p>
            <a:pPr algn="ctr"/>
            <a:r>
              <a:rPr lang="fr-FR" sz="3000" dirty="0" smtClean="0">
                <a:latin typeface="Times New Roman" pitchFamily="18" charset="0"/>
                <a:cs typeface="Times New Roman" pitchFamily="18" charset="0"/>
              </a:rPr>
              <a:t>EP Compilation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3"/>
          <p:cNvGrpSpPr>
            <a:grpSpLocks/>
          </p:cNvGrpSpPr>
          <p:nvPr/>
        </p:nvGrpSpPr>
        <p:grpSpPr bwMode="auto">
          <a:xfrm>
            <a:off x="-3175" y="-12700"/>
            <a:ext cx="1766888" cy="6870700"/>
            <a:chOff x="2336" y="-8"/>
            <a:chExt cx="1252" cy="4337"/>
          </a:xfrm>
        </p:grpSpPr>
        <p:sp>
          <p:nvSpPr>
            <p:cNvPr id="34" name="Freeform 14"/>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0070C0"/>
              </a:solidFill>
              <a:prstDash val="solid"/>
              <a:miter lim="800000"/>
              <a:headEnd/>
              <a:tailEnd/>
            </a:ln>
          </p:spPr>
          <p:txBody>
            <a:bodyPr/>
            <a:lstStyle/>
            <a:p>
              <a:endParaRPr lang="fr-FR"/>
            </a:p>
          </p:txBody>
        </p:sp>
        <p:sp>
          <p:nvSpPr>
            <p:cNvPr id="35" name="Freeform 15"/>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0070C0"/>
              </a:solidFill>
              <a:prstDash val="solid"/>
              <a:miter lim="800000"/>
              <a:headEnd/>
              <a:tailEnd/>
            </a:ln>
          </p:spPr>
          <p:txBody>
            <a:bodyPr/>
            <a:lstStyle/>
            <a:p>
              <a:endParaRPr lang="fr-FR"/>
            </a:p>
          </p:txBody>
        </p:sp>
        <p:sp>
          <p:nvSpPr>
            <p:cNvPr id="36" name="Freeform 16"/>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0070C0"/>
              </a:solidFill>
              <a:prstDash val="solid"/>
              <a:miter lim="800000"/>
              <a:headEnd/>
              <a:tailEnd/>
            </a:ln>
          </p:spPr>
          <p:txBody>
            <a:bodyPr/>
            <a:lstStyle/>
            <a:p>
              <a:endParaRPr lang="fr-FR"/>
            </a:p>
          </p:txBody>
        </p:sp>
        <p:sp>
          <p:nvSpPr>
            <p:cNvPr id="37" name="Freeform 17"/>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0070C0"/>
              </a:solidFill>
              <a:prstDash val="solid"/>
              <a:miter lim="800000"/>
              <a:headEnd/>
              <a:tailEnd/>
            </a:ln>
          </p:spPr>
          <p:txBody>
            <a:bodyPr/>
            <a:lstStyle/>
            <a:p>
              <a:endParaRPr lang="fr-FR"/>
            </a:p>
          </p:txBody>
        </p:sp>
        <p:sp>
          <p:nvSpPr>
            <p:cNvPr id="38" name="Freeform 18"/>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0070C0"/>
              </a:solidFill>
              <a:prstDash val="solid"/>
              <a:miter lim="800000"/>
              <a:headEnd/>
              <a:tailEnd/>
            </a:ln>
          </p:spPr>
          <p:txBody>
            <a:bodyPr/>
            <a:lstStyle/>
            <a:p>
              <a:endParaRPr lang="fr-FR"/>
            </a:p>
          </p:txBody>
        </p:sp>
        <p:sp>
          <p:nvSpPr>
            <p:cNvPr id="39" name="Freeform 19"/>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0070C0"/>
              </a:solidFill>
              <a:prstDash val="solid"/>
              <a:miter lim="800000"/>
              <a:headEnd/>
              <a:tailEnd/>
            </a:ln>
          </p:spPr>
          <p:txBody>
            <a:bodyPr/>
            <a:lstStyle/>
            <a:p>
              <a:endParaRPr lang="fr-FR"/>
            </a:p>
          </p:txBody>
        </p:sp>
        <p:sp>
          <p:nvSpPr>
            <p:cNvPr id="40" name="Freeform 20"/>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0070C0"/>
              </a:solidFill>
              <a:prstDash val="solid"/>
              <a:miter lim="800000"/>
              <a:headEnd/>
              <a:tailEnd/>
            </a:ln>
          </p:spPr>
          <p:txBody>
            <a:bodyPr/>
            <a:lstStyle/>
            <a:p>
              <a:endParaRPr lang="fr-FR"/>
            </a:p>
          </p:txBody>
        </p:sp>
        <p:sp>
          <p:nvSpPr>
            <p:cNvPr id="41" name="Freeform 21"/>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0070C0"/>
              </a:solidFill>
              <a:prstDash val="solid"/>
              <a:miter lim="800000"/>
              <a:headEnd/>
              <a:tailEnd/>
            </a:ln>
          </p:spPr>
          <p:txBody>
            <a:bodyPr/>
            <a:lstStyle/>
            <a:p>
              <a:endParaRPr lang="fr-FR"/>
            </a:p>
          </p:txBody>
        </p:sp>
        <p:sp>
          <p:nvSpPr>
            <p:cNvPr id="42" name="Freeform 22"/>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0070C0"/>
              </a:solidFill>
              <a:prstDash val="solid"/>
              <a:miter lim="800000"/>
              <a:headEnd/>
              <a:tailEnd/>
            </a:ln>
          </p:spPr>
          <p:txBody>
            <a:bodyPr/>
            <a:lstStyle/>
            <a:p>
              <a:endParaRPr lang="fr-FR"/>
            </a:p>
          </p:txBody>
        </p:sp>
        <p:sp>
          <p:nvSpPr>
            <p:cNvPr id="43" name="Freeform 23"/>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0070C0"/>
              </a:solidFill>
              <a:prstDash val="solid"/>
              <a:miter lim="800000"/>
              <a:headEnd/>
              <a:tailEnd/>
            </a:ln>
          </p:spPr>
          <p:txBody>
            <a:bodyPr/>
            <a:lstStyle/>
            <a:p>
              <a:endParaRPr lang="fr-FR"/>
            </a:p>
          </p:txBody>
        </p:sp>
      </p:grpSp>
      <p:sp>
        <p:nvSpPr>
          <p:cNvPr id="3" name="内容占位符 2"/>
          <p:cNvSpPr>
            <a:spLocks noGrp="1"/>
          </p:cNvSpPr>
          <p:nvPr>
            <p:ph idx="1"/>
          </p:nvPr>
        </p:nvSpPr>
        <p:spPr>
          <a:xfrm>
            <a:off x="1928813" y="1124744"/>
            <a:ext cx="6778625" cy="2520280"/>
          </a:xfrm>
        </p:spPr>
        <p:txBody>
          <a:bodyPr/>
          <a:lstStyle/>
          <a:p>
            <a:pPr>
              <a:defRPr/>
            </a:pPr>
            <a:r>
              <a:rPr lang="fr-FR" sz="3000" dirty="0" smtClean="0">
                <a:latin typeface="Times New Roman" pitchFamily="18" charset="0"/>
                <a:cs typeface="Times New Roman" pitchFamily="18" charset="0"/>
              </a:rPr>
              <a:t>Introduction </a:t>
            </a:r>
          </a:p>
          <a:p>
            <a:pPr>
              <a:defRPr/>
            </a:pPr>
            <a:r>
              <a:rPr lang="fr-FR" sz="3000" dirty="0" smtClean="0">
                <a:latin typeface="Times New Roman" pitchFamily="18" charset="0"/>
                <a:cs typeface="Times New Roman" pitchFamily="18" charset="0"/>
              </a:rPr>
              <a:t>L’Analyseur lexical </a:t>
            </a:r>
            <a:r>
              <a:rPr lang="fr-FR" sz="3000" dirty="0" err="1" smtClean="0">
                <a:latin typeface="Times New Roman" pitchFamily="18" charset="0"/>
                <a:cs typeface="Times New Roman" pitchFamily="18" charset="0"/>
              </a:rPr>
              <a:t>Lex</a:t>
            </a:r>
            <a:endParaRPr lang="fr-FR" sz="3000" dirty="0" smtClean="0">
              <a:latin typeface="Times New Roman" pitchFamily="18" charset="0"/>
              <a:cs typeface="Times New Roman" pitchFamily="18" charset="0"/>
            </a:endParaRPr>
          </a:p>
          <a:p>
            <a:pPr>
              <a:defRPr/>
            </a:pPr>
            <a:r>
              <a:rPr lang="fr-FR" sz="3000" dirty="0" smtClean="0">
                <a:latin typeface="Times New Roman" pitchFamily="18" charset="0"/>
                <a:cs typeface="Times New Roman" pitchFamily="18" charset="0"/>
              </a:rPr>
              <a:t>L’Analyseur syntaxique </a:t>
            </a:r>
            <a:r>
              <a:rPr lang="fr-FR" sz="3000" dirty="0" err="1" smtClean="0">
                <a:latin typeface="Times New Roman" pitchFamily="18" charset="0"/>
                <a:cs typeface="Times New Roman" pitchFamily="18" charset="0"/>
              </a:rPr>
              <a:t>Yacc</a:t>
            </a:r>
            <a:endParaRPr lang="fr-FR" sz="3000" dirty="0" smtClean="0">
              <a:latin typeface="Times New Roman" pitchFamily="18" charset="0"/>
              <a:cs typeface="Times New Roman" pitchFamily="18" charset="0"/>
            </a:endParaRPr>
          </a:p>
          <a:p>
            <a:pPr>
              <a:defRPr/>
            </a:pPr>
            <a:r>
              <a:rPr lang="fr-FR" sz="3000" dirty="0" smtClean="0">
                <a:latin typeface="Times New Roman" pitchFamily="18" charset="0"/>
                <a:cs typeface="Times New Roman" pitchFamily="18" charset="0"/>
              </a:rPr>
              <a:t>Coordination entre </a:t>
            </a:r>
            <a:r>
              <a:rPr lang="fr-FR" sz="3000" dirty="0" err="1" smtClean="0">
                <a:latin typeface="Times New Roman" pitchFamily="18" charset="0"/>
                <a:cs typeface="Times New Roman" pitchFamily="18" charset="0"/>
              </a:rPr>
              <a:t>Lex</a:t>
            </a:r>
            <a:r>
              <a:rPr lang="fr-FR" sz="3000" dirty="0" smtClean="0">
                <a:latin typeface="Times New Roman" pitchFamily="18" charset="0"/>
                <a:cs typeface="Times New Roman" pitchFamily="18" charset="0"/>
              </a:rPr>
              <a:t> et </a:t>
            </a:r>
            <a:r>
              <a:rPr lang="fr-FR" sz="3000" dirty="0" err="1" smtClean="0">
                <a:latin typeface="Times New Roman" pitchFamily="18" charset="0"/>
                <a:cs typeface="Times New Roman" pitchFamily="18" charset="0"/>
              </a:rPr>
              <a:t>Yacc</a:t>
            </a:r>
            <a:endParaRPr lang="fr-FR" sz="3000" dirty="0" smtClean="0">
              <a:latin typeface="Times New Roman" pitchFamily="18" charset="0"/>
              <a:cs typeface="Times New Roman" pitchFamily="18" charset="0"/>
            </a:endParaRPr>
          </a:p>
          <a:p>
            <a:pPr>
              <a:defRPr/>
            </a:pPr>
            <a:r>
              <a:rPr lang="fr-FR" sz="3000" dirty="0" smtClean="0">
                <a:latin typeface="Times New Roman" pitchFamily="18" charset="0"/>
                <a:cs typeface="Times New Roman" pitchFamily="18" charset="0"/>
              </a:rPr>
              <a:t>Conclusion</a:t>
            </a:r>
          </a:p>
        </p:txBody>
      </p:sp>
      <p:sp>
        <p:nvSpPr>
          <p:cNvPr id="4100" name="Espace réservé du numéro de diapositive 4"/>
          <p:cNvSpPr>
            <a:spLocks noGrp="1"/>
          </p:cNvSpPr>
          <p:nvPr>
            <p:ph type="sldNum" sz="quarter" idx="12"/>
          </p:nvPr>
        </p:nvSpPr>
        <p:spPr>
          <a:xfrm>
            <a:off x="6553200" y="6245225"/>
            <a:ext cx="2447925" cy="476250"/>
          </a:xfrm>
          <a:noFill/>
        </p:spPr>
        <p:txBody>
          <a:bodyPr/>
          <a:lstStyle/>
          <a:p>
            <a:fld id="{13B207D5-2AD7-4DAD-B1DA-707B89171EF6}" type="slidenum">
              <a:rPr lang="en-GB" altLang="zh-CN" smtClean="0">
                <a:latin typeface="Times New Roman" pitchFamily="18" charset="0"/>
                <a:ea typeface="宋体" pitchFamily="2" charset="-122"/>
                <a:cs typeface="Times New Roman" pitchFamily="18" charset="0"/>
              </a:rPr>
              <a:pPr/>
              <a:t>2</a:t>
            </a:fld>
            <a:endParaRPr lang="en-GB" altLang="zh-CN" dirty="0" smtClean="0">
              <a:latin typeface="Times New Roman" pitchFamily="18" charset="0"/>
              <a:ea typeface="宋体" pitchFamily="2" charset="-122"/>
              <a:cs typeface="Times New Roman" pitchFamily="18" charset="0"/>
            </a:endParaRPr>
          </a:p>
        </p:txBody>
      </p:sp>
      <p:grpSp>
        <p:nvGrpSpPr>
          <p:cNvPr id="10" name="Group 30"/>
          <p:cNvGrpSpPr>
            <a:grpSpLocks/>
          </p:cNvGrpSpPr>
          <p:nvPr/>
        </p:nvGrpSpPr>
        <p:grpSpPr bwMode="auto">
          <a:xfrm>
            <a:off x="312738" y="173038"/>
            <a:ext cx="9617075" cy="592137"/>
            <a:chOff x="197" y="158"/>
            <a:chExt cx="5367" cy="373"/>
          </a:xfrm>
        </p:grpSpPr>
        <p:sp>
          <p:nvSpPr>
            <p:cNvPr id="11" name="AutoShape 31"/>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2" name="Freeform 32"/>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13" name="AutoShape 33"/>
            <p:cNvSpPr>
              <a:spLocks noChangeArrowheads="1"/>
            </p:cNvSpPr>
            <p:nvPr/>
          </p:nvSpPr>
          <p:spPr bwMode="auto">
            <a:xfrm>
              <a:off x="204" y="159"/>
              <a:ext cx="5352"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14" name="Titre 13"/>
          <p:cNvSpPr>
            <a:spLocks noGrp="1"/>
          </p:cNvSpPr>
          <p:nvPr>
            <p:ph type="title"/>
          </p:nvPr>
        </p:nvSpPr>
        <p:spPr/>
        <p:txBody>
          <a:bodyPr/>
          <a:lstStyle/>
          <a:p>
            <a:pPr lvl="0"/>
            <a:r>
              <a:rPr kumimoji="0" lang="fr-FR" sz="3000" b="1" i="0" u="none" strike="noStrike" kern="0" cap="none" spc="0" normalizeH="0" baseline="0" noProof="0" dirty="0" smtClean="0">
                <a:ln>
                  <a:noFill/>
                </a:ln>
                <a:effectLst/>
                <a:uLnTx/>
                <a:uFillTx/>
                <a:latin typeface="Times New Roman" pitchFamily="18" charset="0"/>
                <a:ea typeface="+mj-ea"/>
                <a:cs typeface="Times New Roman" pitchFamily="18" charset="0"/>
              </a:rPr>
              <a:t>PLAN</a:t>
            </a:r>
            <a:endParaRPr lang="fr-FR" sz="3000" b="1" dirty="0"/>
          </a:p>
        </p:txBody>
      </p:sp>
      <p:sp>
        <p:nvSpPr>
          <p:cNvPr id="15" name="标题 1"/>
          <p:cNvSpPr txBox="1">
            <a:spLocks/>
          </p:cNvSpPr>
          <p:nvPr/>
        </p:nvSpPr>
        <p:spPr bwMode="auto">
          <a:xfrm>
            <a:off x="400050" y="188640"/>
            <a:ext cx="8229600" cy="561975"/>
          </a:xfrm>
          <a:prstGeom prst="rect">
            <a:avLst/>
          </a:prstGeom>
          <a:noFill/>
          <a:ln w="9525">
            <a:noFill/>
            <a:miter lim="800000"/>
            <a:headEnd/>
            <a:tailEnd/>
          </a:ln>
          <a:effectLst>
            <a:outerShdw dist="17961" dir="2700000" algn="ctr" rotWithShape="0">
              <a:srgbClr val="474747"/>
            </a:outerShdw>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3000" b="0" i="0" u="none" strike="noStrike" kern="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Left)">
                                      <p:cBhvr>
                                        <p:cTn id="7" dur="500"/>
                                        <p:tgtEl>
                                          <p:spTgt spid="33"/>
                                        </p:tgtEl>
                                      </p:cBhvr>
                                    </p:animEffect>
                                  </p:childTnLst>
                                </p:cTn>
                              </p:par>
                              <p:par>
                                <p:cTn id="8" presetID="53"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3">
                                            <p:txEl>
                                              <p:pRg st="0" end="0"/>
                                            </p:txEl>
                                          </p:spTgt>
                                        </p:tgtEl>
                                      </p:cBhvr>
                                    </p:animEffect>
                                  </p:childTnLst>
                                </p:cTn>
                              </p:par>
                              <p:par>
                                <p:cTn id="13" presetID="53"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par>
                                <p:cTn id="18" presetID="53"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
                                            <p:txEl>
                                              <p:pRg st="2" end="2"/>
                                            </p:txEl>
                                          </p:spTgt>
                                        </p:tgtEl>
                                      </p:cBhvr>
                                    </p:animEffect>
                                  </p:childTnLst>
                                </p:cTn>
                              </p:par>
                              <p:par>
                                <p:cTn id="23" presetID="53"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par>
                                <p:cTn id="28" presetID="53"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Management du projet</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3</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
        <p:nvSpPr>
          <p:cNvPr id="70" name="内容占位符 2"/>
          <p:cNvSpPr txBox="1">
            <a:spLocks/>
          </p:cNvSpPr>
          <p:nvPr/>
        </p:nvSpPr>
        <p:spPr>
          <a:xfrm>
            <a:off x="1785918" y="1357298"/>
            <a:ext cx="7572428" cy="392909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fr-FR" sz="3000" kern="0" dirty="0" smtClean="0">
                <a:latin typeface="Times New Roman" pitchFamily="18" charset="0"/>
                <a:cs typeface="Times New Roman" pitchFamily="18" charset="0"/>
              </a:rPr>
              <a:t>Gestion de projet Agile</a:t>
            </a:r>
          </a:p>
          <a:p>
            <a:pPr marL="800100" lvl="1" indent="-342900">
              <a:spcBef>
                <a:spcPct val="20000"/>
              </a:spcBef>
              <a:buFontTx/>
              <a:buChar char="•"/>
              <a:defRPr/>
            </a:pPr>
            <a:r>
              <a:rPr lang="fr-FR" sz="3000" kern="0" dirty="0" smtClean="0">
                <a:latin typeface="Times New Roman" pitchFamily="18" charset="0"/>
                <a:cs typeface="Times New Roman" pitchFamily="18" charset="0"/>
              </a:rPr>
              <a:t>SCRUM</a:t>
            </a:r>
            <a:endParaRPr kumimoji="0" lang="fr-FR" sz="3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fr-FR" sz="3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Outils</a:t>
            </a:r>
            <a:r>
              <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de travail :</a:t>
            </a:r>
          </a:p>
          <a:p>
            <a:pPr marL="800100" lvl="1" indent="-342900">
              <a:spcBef>
                <a:spcPct val="20000"/>
              </a:spcBef>
              <a:buFontTx/>
              <a:buChar char="•"/>
              <a:defRPr/>
            </a:pPr>
            <a:r>
              <a:rPr lang="fr-FR" sz="3000" kern="0" dirty="0" smtClean="0">
                <a:latin typeface="Times New Roman" pitchFamily="18" charset="0"/>
                <a:cs typeface="Times New Roman" pitchFamily="18" charset="0"/>
              </a:rPr>
              <a:t>Compte rendu circulaire</a:t>
            </a:r>
            <a:endPar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800100" lvl="1" indent="-342900">
              <a:spcBef>
                <a:spcPct val="20000"/>
              </a:spcBef>
              <a:buFontTx/>
              <a:buChar char="•"/>
              <a:defRPr/>
            </a:pPr>
            <a:r>
              <a:rPr lang="fr-FR" sz="3000" kern="0" dirty="0" smtClean="0">
                <a:latin typeface="Times New Roman" pitchFamily="18" charset="0"/>
                <a:cs typeface="Times New Roman" pitchFamily="18" charset="0"/>
              </a:rPr>
              <a:t>Serveur SVN</a:t>
            </a:r>
          </a:p>
          <a:p>
            <a:pPr marL="800100" lvl="1" indent="-342900">
              <a:spcBef>
                <a:spcPct val="20000"/>
              </a:spcBef>
              <a:buFontTx/>
              <a:buChar char="•"/>
              <a:defRPr/>
            </a:pPr>
            <a:r>
              <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LyX</a:t>
            </a:r>
          </a:p>
          <a:p>
            <a:pPr marL="800100" lvl="1" indent="-342900">
              <a:spcBef>
                <a:spcPct val="20000"/>
              </a:spcBef>
              <a:buFontTx/>
              <a:buChar char="•"/>
              <a:defRPr/>
            </a:pPr>
            <a:r>
              <a:rPr lang="fr-FR" sz="3000" kern="0" dirty="0" smtClean="0">
                <a:latin typeface="Times New Roman" pitchFamily="18" charset="0"/>
                <a:cs typeface="Times New Roman" pitchFamily="18" charset="0"/>
              </a:rPr>
              <a:t>DIA</a:t>
            </a:r>
            <a:endPar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800100" lvl="1" indent="-342900">
              <a:spcBef>
                <a:spcPct val="20000"/>
              </a:spcBef>
              <a:buFontTx/>
              <a:buChar char="•"/>
              <a:defRPr/>
            </a:pPr>
            <a:endPar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p:cTn id="7" dur="5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0">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0">
                                            <p:txEl>
                                              <p:pRg st="1" end="1"/>
                                            </p:txEl>
                                          </p:spTgt>
                                        </p:tgtEl>
                                        <p:attrNameLst>
                                          <p:attrName>style.visibility</p:attrName>
                                        </p:attrNameLst>
                                      </p:cBhvr>
                                      <p:to>
                                        <p:strVal val="visible"/>
                                      </p:to>
                                    </p:set>
                                    <p:anim calcmode="lin" valueType="num">
                                      <p:cBhvr>
                                        <p:cTn id="12" dur="500" fill="hold"/>
                                        <p:tgtEl>
                                          <p:spTgt spid="70">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0">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0">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 calcmode="lin" valueType="num">
                                      <p:cBhvr>
                                        <p:cTn id="17" dur="500" fill="hold"/>
                                        <p:tgtEl>
                                          <p:spTgt spid="70">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0">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0">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70">
                                            <p:txEl>
                                              <p:pRg st="3" end="3"/>
                                            </p:txEl>
                                          </p:spTgt>
                                        </p:tgtEl>
                                        <p:attrNameLst>
                                          <p:attrName>style.visibility</p:attrName>
                                        </p:attrNameLst>
                                      </p:cBhvr>
                                      <p:to>
                                        <p:strVal val="visible"/>
                                      </p:to>
                                    </p:set>
                                    <p:anim calcmode="lin" valueType="num">
                                      <p:cBhvr>
                                        <p:cTn id="22" dur="500" fill="hold"/>
                                        <p:tgtEl>
                                          <p:spTgt spid="70">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0">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0">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70">
                                            <p:txEl>
                                              <p:pRg st="4" end="4"/>
                                            </p:txEl>
                                          </p:spTgt>
                                        </p:tgtEl>
                                        <p:attrNameLst>
                                          <p:attrName>style.visibility</p:attrName>
                                        </p:attrNameLst>
                                      </p:cBhvr>
                                      <p:to>
                                        <p:strVal val="visible"/>
                                      </p:to>
                                    </p:set>
                                    <p:anim calcmode="lin" valueType="num">
                                      <p:cBhvr>
                                        <p:cTn id="27" dur="500" fill="hold"/>
                                        <p:tgtEl>
                                          <p:spTgt spid="70">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0">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0">
                                            <p:txEl>
                                              <p:pRg st="4" end="4"/>
                                            </p:txEl>
                                          </p:spTgt>
                                        </p:tgtEl>
                                      </p:cBhvr>
                                    </p:animEffect>
                                  </p:childTnLst>
                                </p:cTn>
                              </p:par>
                              <p:par>
                                <p:cTn id="30" presetID="53" presetClass="entr" presetSubtype="0" fill="hold" nodeType="withEffect">
                                  <p:stCondLst>
                                    <p:cond delay="0"/>
                                  </p:stCondLst>
                                  <p:childTnLst>
                                    <p:set>
                                      <p:cBhvr>
                                        <p:cTn id="31" dur="1" fill="hold">
                                          <p:stCondLst>
                                            <p:cond delay="0"/>
                                          </p:stCondLst>
                                        </p:cTn>
                                        <p:tgtEl>
                                          <p:spTgt spid="70">
                                            <p:txEl>
                                              <p:pRg st="5" end="5"/>
                                            </p:txEl>
                                          </p:spTgt>
                                        </p:tgtEl>
                                        <p:attrNameLst>
                                          <p:attrName>style.visibility</p:attrName>
                                        </p:attrNameLst>
                                      </p:cBhvr>
                                      <p:to>
                                        <p:strVal val="visible"/>
                                      </p:to>
                                    </p:set>
                                    <p:anim calcmode="lin" valueType="num">
                                      <p:cBhvr>
                                        <p:cTn id="32" dur="500" fill="hold"/>
                                        <p:tgtEl>
                                          <p:spTgt spid="70">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70">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70">
                                            <p:txEl>
                                              <p:pRg st="5" end="5"/>
                                            </p:txEl>
                                          </p:spTgt>
                                        </p:tgtEl>
                                      </p:cBhvr>
                                    </p:animEffect>
                                  </p:childTnLst>
                                </p:cTn>
                              </p:par>
                              <p:par>
                                <p:cTn id="35" presetID="53" presetClass="entr" presetSubtype="0" fill="hold" nodeType="withEffect">
                                  <p:stCondLst>
                                    <p:cond delay="0"/>
                                  </p:stCondLst>
                                  <p:childTnLst>
                                    <p:set>
                                      <p:cBhvr>
                                        <p:cTn id="36" dur="1" fill="hold">
                                          <p:stCondLst>
                                            <p:cond delay="0"/>
                                          </p:stCondLst>
                                        </p:cTn>
                                        <p:tgtEl>
                                          <p:spTgt spid="70">
                                            <p:txEl>
                                              <p:pRg st="6" end="6"/>
                                            </p:txEl>
                                          </p:spTgt>
                                        </p:tgtEl>
                                        <p:attrNameLst>
                                          <p:attrName>style.visibility</p:attrName>
                                        </p:attrNameLst>
                                      </p:cBhvr>
                                      <p:to>
                                        <p:strVal val="visible"/>
                                      </p:to>
                                    </p:set>
                                    <p:anim calcmode="lin" valueType="num">
                                      <p:cBhvr>
                                        <p:cTn id="37" dur="500" fill="hold"/>
                                        <p:tgtEl>
                                          <p:spTgt spid="70">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70">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Itération du projet</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4</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785918" y="1449197"/>
            <a:ext cx="7215206" cy="4408695"/>
          </a:xfrm>
          <a:prstGeom prst="rect">
            <a:avLst/>
          </a:prstGeom>
          <a:noFill/>
          <a:ln w="9525">
            <a:noFill/>
            <a:miter lim="800000"/>
            <a:headEnd/>
            <a:tailEnd/>
          </a:ln>
          <a:effectLst/>
        </p:spPr>
      </p:pic>
      <p:sp>
        <p:nvSpPr>
          <p:cNvPr id="70" name="ZoneTexte 69"/>
          <p:cNvSpPr txBox="1"/>
          <p:nvPr/>
        </p:nvSpPr>
        <p:spPr>
          <a:xfrm>
            <a:off x="3571868" y="6215082"/>
            <a:ext cx="3156633" cy="461665"/>
          </a:xfrm>
          <a:prstGeom prst="rect">
            <a:avLst/>
          </a:prstGeom>
          <a:noFill/>
        </p:spPr>
        <p:txBody>
          <a:bodyPr wrap="none" rtlCol="0">
            <a:spAutoFit/>
          </a:bodyPr>
          <a:lstStyle/>
          <a:p>
            <a:r>
              <a:rPr lang="fr-FR" dirty="0" smtClean="0"/>
              <a:t>Récapitulatif des itérations</a:t>
            </a:r>
            <a:endParaRPr lang="fr-FR"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Suivi du projet</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5</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pic>
        <p:nvPicPr>
          <p:cNvPr id="2050" name="Picture 2" descr="C:\Dépôt-TeamW@R\PFE\Doc\Images\Planning.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57389" y="3000372"/>
            <a:ext cx="7215205" cy="3500462"/>
          </a:xfrm>
          <a:prstGeom prst="rect">
            <a:avLst/>
          </a:prstGeom>
          <a:noFill/>
        </p:spPr>
      </p:pic>
      <p:pic>
        <p:nvPicPr>
          <p:cNvPr id="70" name="Picture 2"/>
          <p:cNvPicPr preferRelativeResize="0">
            <a:picLocks noChangeArrowheads="1"/>
          </p:cNvPicPr>
          <p:nvPr/>
        </p:nvPicPr>
        <p:blipFill>
          <a:blip r:embed="rId4"/>
          <a:srcRect/>
          <a:stretch>
            <a:fillRect/>
          </a:stretch>
        </p:blipFill>
        <p:spPr bwMode="auto">
          <a:xfrm>
            <a:off x="2963834" y="840372"/>
            <a:ext cx="4680000" cy="2160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Difficultés et Solutions</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6</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
        <p:nvSpPr>
          <p:cNvPr id="71" name="Rectangle 70"/>
          <p:cNvSpPr/>
          <p:nvPr/>
        </p:nvSpPr>
        <p:spPr>
          <a:xfrm>
            <a:off x="1785918" y="1000108"/>
            <a:ext cx="7358082" cy="4832092"/>
          </a:xfrm>
          <a:prstGeom prst="rect">
            <a:avLst/>
          </a:prstGeom>
        </p:spPr>
        <p:txBody>
          <a:bodyPr wrap="square">
            <a:spAutoFit/>
          </a:bodyPr>
          <a:lstStyle/>
          <a:p>
            <a:r>
              <a:rPr lang="fr-FR" sz="2800" dirty="0" smtClean="0"/>
              <a:t>• </a:t>
            </a:r>
            <a:r>
              <a:rPr lang="fr-FR" sz="2800" dirty="0" smtClean="0">
                <a:latin typeface="Times New Roman" pitchFamily="18" charset="0"/>
                <a:cs typeface="Times New Roman" pitchFamily="18" charset="0"/>
              </a:rPr>
              <a:t>Un cahier des charges très léger et qui n'a pas cessé d'évoluer</a:t>
            </a: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 Manque de ressources d'informations bibliographiques</a:t>
            </a: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 Manque de données pour le calcul de gestion des coûts</a:t>
            </a: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 Le choix du langage pour le développement de la maquette</a:t>
            </a:r>
            <a:endParaRPr lang="fr-FR" sz="28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18435"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18436" name="Group 2"/>
          <p:cNvGrpSpPr>
            <a:grpSpLocks/>
          </p:cNvGrpSpPr>
          <p:nvPr/>
        </p:nvGrpSpPr>
        <p:grpSpPr bwMode="auto">
          <a:xfrm>
            <a:off x="312738" y="173038"/>
            <a:ext cx="8831262"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18437"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79"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80"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38"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72"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73"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39"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65"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66"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40"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58"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59"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41"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51"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52"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dirty="0" smtClean="0">
                <a:latin typeface="Times New Roman" pitchFamily="18" charset="0"/>
                <a:ea typeface="宋体" charset="-122"/>
                <a:cs typeface="Times New Roman" pitchFamily="18" charset="0"/>
              </a:rPr>
              <a:t>Introduction</a:t>
            </a:r>
            <a:endParaRPr lang="en-GB" altLang="zh-CN" sz="3000" dirty="0">
              <a:latin typeface="Times New Roman" pitchFamily="18" charset="0"/>
              <a:ea typeface="宋体" charset="-122"/>
              <a:cs typeface="Times New Roman" pitchFamily="18" charset="0"/>
            </a:endParaRPr>
          </a:p>
        </p:txBody>
      </p:sp>
      <p:sp>
        <p:nvSpPr>
          <p:cNvPr id="18449" name="Espace réservé du numéro de diapositive 4"/>
          <p:cNvSpPr>
            <a:spLocks noGrp="1"/>
          </p:cNvSpPr>
          <p:nvPr>
            <p:ph type="sldNum" sz="quarter" idx="12"/>
          </p:nvPr>
        </p:nvSpPr>
        <p:spPr>
          <a:xfrm>
            <a:off x="6553200" y="6245225"/>
            <a:ext cx="2447925" cy="476250"/>
          </a:xfrm>
          <a:noFill/>
        </p:spPr>
        <p:txBody>
          <a:bodyPr/>
          <a:lstStyle/>
          <a:p>
            <a:fld id="{7194A82F-47EB-41D5-8D66-8B9B19934AAC}" type="slidenum">
              <a:rPr lang="en-GB" altLang="zh-CN" smtClean="0">
                <a:ea typeface="宋体" pitchFamily="2" charset="-122"/>
              </a:rPr>
              <a:pPr/>
              <a:t>7</a:t>
            </a:fld>
            <a:endParaRPr lang="en-GB" altLang="zh-CN"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5" name="ZoneTexte 64"/>
          <p:cNvSpPr txBox="1"/>
          <p:nvPr/>
        </p:nvSpPr>
        <p:spPr>
          <a:xfrm>
            <a:off x="1714496" y="1749217"/>
            <a:ext cx="7643850" cy="3108543"/>
          </a:xfrm>
          <a:prstGeom prst="rect">
            <a:avLst/>
          </a:prstGeom>
          <a:noFill/>
        </p:spPr>
        <p:txBody>
          <a:bodyPr wrap="square">
            <a:spAutoFit/>
          </a:bodyPr>
          <a:lstStyle/>
          <a:p>
            <a:r>
              <a:rPr lang="fr-FR" sz="2800" dirty="0" smtClean="0">
                <a:latin typeface="Times New Roman" pitchFamily="18" charset="0"/>
                <a:cs typeface="Times New Roman" pitchFamily="18" charset="0"/>
              </a:rPr>
              <a:t>	Nous </a:t>
            </a:r>
            <a:r>
              <a:rPr lang="fr-FR" sz="2800" dirty="0" smtClean="0">
                <a:latin typeface="Times New Roman" pitchFamily="18" charset="0"/>
                <a:cs typeface="Times New Roman" pitchFamily="18" charset="0"/>
              </a:rPr>
              <a:t>avons émis deux hypothèses sur le gain </a:t>
            </a:r>
            <a:r>
              <a:rPr lang="fr-FR" sz="2800" dirty="0" smtClean="0">
                <a:latin typeface="Times New Roman" pitchFamily="18" charset="0"/>
                <a:cs typeface="Times New Roman" pitchFamily="18" charset="0"/>
              </a:rPr>
              <a:t>apporté par </a:t>
            </a:r>
            <a:r>
              <a:rPr lang="fr-FR" sz="2800" dirty="0" smtClean="0">
                <a:latin typeface="Times New Roman" pitchFamily="18" charset="0"/>
                <a:cs typeface="Times New Roman" pitchFamily="18" charset="0"/>
              </a:rPr>
              <a:t>notre solution en terme de réduction de la non qualité </a:t>
            </a:r>
            <a:r>
              <a:rPr lang="fr-FR" sz="2800" dirty="0" smtClean="0">
                <a:latin typeface="Times New Roman" pitchFamily="18" charset="0"/>
                <a:cs typeface="Times New Roman" pitchFamily="18" charset="0"/>
              </a:rPr>
              <a:t>:</a:t>
            </a:r>
          </a:p>
          <a:p>
            <a:endParaRPr lang="fr-FR" sz="2800" dirty="0" smtClean="0">
              <a:latin typeface="Times New Roman" pitchFamily="18" charset="0"/>
              <a:cs typeface="Times New Roman" pitchFamily="18" charset="0"/>
            </a:endParaRPr>
          </a:p>
          <a:p>
            <a:pPr lvl="1">
              <a:buFont typeface="Arial" pitchFamily="34" charset="0"/>
              <a:buChar char="•"/>
            </a:pPr>
            <a:r>
              <a:rPr lang="fr-FR" sz="2800" dirty="0" smtClean="0">
                <a:latin typeface="Times New Roman" pitchFamily="18" charset="0"/>
                <a:cs typeface="Times New Roman" pitchFamily="18" charset="0"/>
              </a:rPr>
              <a:t> Cas </a:t>
            </a:r>
            <a:r>
              <a:rPr lang="fr-FR" sz="2800" dirty="0" smtClean="0">
                <a:latin typeface="Times New Roman" pitchFamily="18" charset="0"/>
                <a:cs typeface="Times New Roman" pitchFamily="18" charset="0"/>
              </a:rPr>
              <a:t>pessimiste </a:t>
            </a:r>
            <a:r>
              <a:rPr lang="fr-FR" sz="2800" dirty="0" smtClean="0">
                <a:latin typeface="Times New Roman" pitchFamily="18" charset="0"/>
                <a:cs typeface="Times New Roman" pitchFamily="18" charset="0"/>
              </a:rPr>
              <a:t>(5%)</a:t>
            </a:r>
          </a:p>
          <a:p>
            <a:pPr lvl="1">
              <a:buFont typeface="Arial" pitchFamily="34" charset="0"/>
              <a:buChar char="•"/>
            </a:pPr>
            <a:endParaRPr lang="fr-FR" sz="2800" dirty="0" smtClean="0">
              <a:latin typeface="Times New Roman" pitchFamily="18" charset="0"/>
              <a:cs typeface="Times New Roman" pitchFamily="18" charset="0"/>
            </a:endParaRPr>
          </a:p>
          <a:p>
            <a:pPr lvl="1">
              <a:buFont typeface="Arial" pitchFamily="34" charset="0"/>
              <a:buChar char="•"/>
            </a:pPr>
            <a:r>
              <a:rPr lang="fr-FR" sz="2800" dirty="0" smtClean="0">
                <a:latin typeface="Times New Roman" pitchFamily="18" charset="0"/>
                <a:cs typeface="Times New Roman" pitchFamily="18" charset="0"/>
              </a:rPr>
              <a:t> Cas </a:t>
            </a:r>
            <a:r>
              <a:rPr lang="fr-FR" sz="2800" dirty="0" smtClean="0">
                <a:latin typeface="Times New Roman" pitchFamily="18" charset="0"/>
                <a:cs typeface="Times New Roman" pitchFamily="18" charset="0"/>
              </a:rPr>
              <a:t>optimiste </a:t>
            </a:r>
            <a:r>
              <a:rPr lang="fr-FR" sz="2800" dirty="0" smtClean="0">
                <a:latin typeface="Times New Roman" pitchFamily="18" charset="0"/>
                <a:cs typeface="Times New Roman" pitchFamily="18" charset="0"/>
              </a:rPr>
              <a:t> (30%)</a:t>
            </a:r>
            <a:endParaRPr lang="fr-FR" sz="2800" dirty="0" smtClean="0">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2"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3" name="Group 2"/>
          <p:cNvGrpSpPr>
            <a:grpSpLocks/>
          </p:cNvGrpSpPr>
          <p:nvPr/>
        </p:nvGrpSpPr>
        <p:grpSpPr bwMode="auto">
          <a:xfrm>
            <a:off x="312738" y="173038"/>
            <a:ext cx="9188450"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4"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5"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6"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7"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8"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9"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0"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1"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2"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3"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dirty="0" smtClean="0">
                <a:latin typeface="Times New Roman" pitchFamily="18" charset="0"/>
                <a:ea typeface="宋体" charset="-122"/>
                <a:cs typeface="Times New Roman" pitchFamily="18" charset="0"/>
              </a:rPr>
              <a:t>Estimation des coûts</a:t>
            </a:r>
            <a:endParaRPr lang="en-GB" altLang="zh-CN" sz="3000" dirty="0">
              <a:latin typeface="Times New Roman" pitchFamily="18" charset="0"/>
              <a:ea typeface="宋体" charset="-122"/>
              <a:cs typeface="Times New Roman" pitchFamily="18" charset="0"/>
            </a:endParaRPr>
          </a:p>
        </p:txBody>
      </p:sp>
      <p:sp>
        <p:nvSpPr>
          <p:cNvPr id="18449" name="Espace réservé du numéro de diapositive 4"/>
          <p:cNvSpPr>
            <a:spLocks noGrp="1"/>
          </p:cNvSpPr>
          <p:nvPr>
            <p:ph type="sldNum" sz="quarter" idx="12"/>
          </p:nvPr>
        </p:nvSpPr>
        <p:spPr>
          <a:xfrm>
            <a:off x="6553200" y="6245225"/>
            <a:ext cx="2447925" cy="476250"/>
          </a:xfrm>
          <a:noFill/>
        </p:spPr>
        <p:txBody>
          <a:bodyPr/>
          <a:lstStyle/>
          <a:p>
            <a:fld id="{7194A82F-47EB-41D5-8D66-8B9B19934AAC}" type="slidenum">
              <a:rPr lang="en-GB" altLang="zh-CN" smtClean="0">
                <a:ea typeface="宋体" pitchFamily="2" charset="-122"/>
              </a:rPr>
              <a:pPr/>
              <a:t>8</a:t>
            </a:fld>
            <a:endParaRPr lang="en-GB" altLang="zh-CN"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
        <p:nvSpPr>
          <p:cNvPr id="70" name="ZoneTexte 69"/>
          <p:cNvSpPr txBox="1"/>
          <p:nvPr/>
        </p:nvSpPr>
        <p:spPr>
          <a:xfrm>
            <a:off x="1785918" y="785794"/>
            <a:ext cx="2385589" cy="553998"/>
          </a:xfrm>
          <a:prstGeom prst="rect">
            <a:avLst/>
          </a:prstGeom>
          <a:noFill/>
        </p:spPr>
        <p:txBody>
          <a:bodyPr wrap="none" rtlCol="0">
            <a:spAutoFit/>
          </a:bodyPr>
          <a:lstStyle/>
          <a:p>
            <a:r>
              <a:rPr lang="fr-FR" sz="3000" b="1" dirty="0" smtClean="0">
                <a:latin typeface="Times New Roman" pitchFamily="18" charset="0"/>
                <a:cs typeface="Times New Roman" pitchFamily="18" charset="0"/>
              </a:rPr>
              <a:t>Hypothèses  :</a:t>
            </a:r>
            <a:endParaRPr lang="fr-FR" sz="3000" b="1" dirty="0">
              <a:latin typeface="Times New Roman" pitchFamily="18" charset="0"/>
              <a:cs typeface="Times New Roman" pitchFamily="18" charset="0"/>
            </a:endParaRPr>
          </a:p>
        </p:txBody>
      </p:sp>
      <p:sp>
        <p:nvSpPr>
          <p:cNvPr id="72" name="ZoneTexte 71"/>
          <p:cNvSpPr txBox="1"/>
          <p:nvPr/>
        </p:nvSpPr>
        <p:spPr>
          <a:xfrm>
            <a:off x="1785918" y="1785926"/>
            <a:ext cx="7643866" cy="4832092"/>
          </a:xfrm>
          <a:prstGeom prst="rect">
            <a:avLst/>
          </a:prstGeom>
          <a:noFill/>
        </p:spPr>
        <p:txBody>
          <a:bodyPr wrap="square" rtlCol="0">
            <a:spAutoFit/>
          </a:bodyPr>
          <a:lstStyle/>
          <a:p>
            <a:pPr>
              <a:buFont typeface="Arial" pitchFamily="34" charset="0"/>
              <a:buChar char="•"/>
            </a:pPr>
            <a:r>
              <a:rPr lang="fr-FR" sz="2800" dirty="0" smtClean="0">
                <a:latin typeface="Times New Roman" pitchFamily="18" charset="0"/>
                <a:cs typeface="Times New Roman" pitchFamily="18" charset="0"/>
              </a:rPr>
              <a:t> Coût d’une plaque de silicium estimé à 1000$</a:t>
            </a:r>
          </a:p>
          <a:p>
            <a:pPr>
              <a:buFont typeface="Arial" pitchFamily="34" charset="0"/>
              <a:buChar char="•"/>
            </a:pPr>
            <a:endParaRPr lang="fr-FR" sz="2800" dirty="0" smtClean="0">
              <a:latin typeface="Times New Roman" pitchFamily="18" charset="0"/>
              <a:cs typeface="Times New Roman" pitchFamily="18" charset="0"/>
            </a:endParaRPr>
          </a:p>
          <a:p>
            <a:pPr>
              <a:buFont typeface="Arial" pitchFamily="34" charset="0"/>
              <a:buChar char="•"/>
            </a:pPr>
            <a:r>
              <a:rPr lang="fr-FR" sz="2800" dirty="0" smtClean="0">
                <a:latin typeface="Times New Roman" pitchFamily="18" charset="0"/>
                <a:cs typeface="Times New Roman" pitchFamily="18" charset="0"/>
              </a:rPr>
              <a:t> Coût d’une plaque défectueuse estimé à1000$</a:t>
            </a:r>
          </a:p>
          <a:p>
            <a:pPr>
              <a:buFont typeface="Arial" pitchFamily="34" charset="0"/>
              <a:buChar char="•"/>
            </a:pPr>
            <a:endParaRPr lang="fr-FR" sz="2800" dirty="0" smtClean="0">
              <a:latin typeface="Times New Roman" pitchFamily="18" charset="0"/>
              <a:cs typeface="Times New Roman" pitchFamily="18" charset="0"/>
            </a:endParaRPr>
          </a:p>
          <a:p>
            <a:pPr>
              <a:buFont typeface="Arial" pitchFamily="34" charset="0"/>
              <a:buChar char="•"/>
            </a:pPr>
            <a:r>
              <a:rPr lang="fr-FR" sz="2800" dirty="0" smtClean="0">
                <a:latin typeface="Times New Roman" pitchFamily="18" charset="0"/>
                <a:cs typeface="Times New Roman" pitchFamily="18" charset="0"/>
              </a:rPr>
              <a:t> La production hebdomadaire est estimée à 10000 plaques de silicium</a:t>
            </a:r>
          </a:p>
          <a:p>
            <a:endParaRPr lang="fr-FR" sz="2800" dirty="0" smtClean="0">
              <a:latin typeface="Times New Roman" pitchFamily="18" charset="0"/>
              <a:cs typeface="Times New Roman" pitchFamily="18" charset="0"/>
            </a:endParaRPr>
          </a:p>
          <a:p>
            <a:pPr>
              <a:buFont typeface="Arial" pitchFamily="34" charset="0"/>
              <a:buChar char="•"/>
            </a:pPr>
            <a:r>
              <a:rPr lang="fr-FR" sz="2800" dirty="0" smtClean="0">
                <a:latin typeface="Times New Roman" pitchFamily="18" charset="0"/>
                <a:cs typeface="Times New Roman" pitchFamily="18" charset="0"/>
              </a:rPr>
              <a:t>Le pourcentage de la non-qualité est estimé à 1%</a:t>
            </a:r>
          </a:p>
          <a:p>
            <a:pPr>
              <a:buFont typeface="Arial" pitchFamily="34" charset="0"/>
              <a:buChar char="•"/>
            </a:pPr>
            <a:endParaRPr lang="fr-FR" sz="2800" dirty="0" smtClean="0">
              <a:latin typeface="Times New Roman" pitchFamily="18" charset="0"/>
              <a:cs typeface="Times New Roman" pitchFamily="18" charset="0"/>
            </a:endParaRPr>
          </a:p>
          <a:p>
            <a:pPr>
              <a:buFont typeface="Arial" pitchFamily="34" charset="0"/>
              <a:buChar char="•"/>
            </a:pPr>
            <a:endParaRPr lang="fr-FR" sz="2800" dirty="0" smtClean="0">
              <a:latin typeface="Times New Roman" pitchFamily="18" charset="0"/>
              <a:cs typeface="Times New Roman" pitchFamily="18" charset="0"/>
            </a:endParaRPr>
          </a:p>
          <a:p>
            <a:pPr>
              <a:buFont typeface="Arial" pitchFamily="34" charset="0"/>
              <a:buChar char="•"/>
            </a:pPr>
            <a:endParaRPr lang="fr-FR" sz="28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2"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3" name="Group 2"/>
          <p:cNvGrpSpPr>
            <a:grpSpLocks/>
          </p:cNvGrpSpPr>
          <p:nvPr/>
        </p:nvGrpSpPr>
        <p:grpSpPr bwMode="auto">
          <a:xfrm>
            <a:off x="312738" y="173038"/>
            <a:ext cx="9188450"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4"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5"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6"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7"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8"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9"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0"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1"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2"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3"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dirty="0" smtClean="0">
                <a:latin typeface="Times New Roman" pitchFamily="18" charset="0"/>
                <a:ea typeface="宋体" charset="-122"/>
                <a:cs typeface="Times New Roman" pitchFamily="18" charset="0"/>
              </a:rPr>
              <a:t>Estimation des coûts</a:t>
            </a:r>
            <a:endParaRPr lang="en-GB" altLang="zh-CN" sz="3000" dirty="0">
              <a:latin typeface="Times New Roman" pitchFamily="18" charset="0"/>
              <a:ea typeface="宋体" charset="-122"/>
              <a:cs typeface="Times New Roman" pitchFamily="18" charset="0"/>
            </a:endParaRPr>
          </a:p>
        </p:txBody>
      </p:sp>
      <p:sp>
        <p:nvSpPr>
          <p:cNvPr id="18449" name="Espace réservé du numéro de diapositive 4"/>
          <p:cNvSpPr>
            <a:spLocks noGrp="1"/>
          </p:cNvSpPr>
          <p:nvPr>
            <p:ph type="sldNum" sz="quarter" idx="12"/>
          </p:nvPr>
        </p:nvSpPr>
        <p:spPr>
          <a:xfrm>
            <a:off x="6553200" y="6245225"/>
            <a:ext cx="2447925" cy="476250"/>
          </a:xfrm>
          <a:noFill/>
        </p:spPr>
        <p:txBody>
          <a:bodyPr/>
          <a:lstStyle/>
          <a:p>
            <a:fld id="{7194A82F-47EB-41D5-8D66-8B9B19934AAC}" type="slidenum">
              <a:rPr lang="en-GB" altLang="zh-CN" smtClean="0">
                <a:ea typeface="宋体" pitchFamily="2" charset="-122"/>
              </a:rPr>
              <a:pPr/>
              <a:t>9</a:t>
            </a:fld>
            <a:endParaRPr lang="en-GB" altLang="zh-CN"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
        <p:nvSpPr>
          <p:cNvPr id="74" name="Rectangle 73"/>
          <p:cNvSpPr/>
          <p:nvPr/>
        </p:nvSpPr>
        <p:spPr>
          <a:xfrm>
            <a:off x="1714480" y="1262138"/>
            <a:ext cx="7500974" cy="4524315"/>
          </a:xfrm>
          <a:prstGeom prst="rect">
            <a:avLst/>
          </a:prstGeom>
        </p:spPr>
        <p:txBody>
          <a:bodyPr wrap="square">
            <a:spAutoFit/>
          </a:bodyPr>
          <a:lstStyle/>
          <a:p>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Production </a:t>
            </a:r>
            <a:r>
              <a:rPr lang="fr-FR" dirty="0" smtClean="0">
                <a:latin typeface="Times New Roman" pitchFamily="18" charset="0"/>
                <a:cs typeface="Times New Roman" pitchFamily="18" charset="0"/>
              </a:rPr>
              <a:t>annuelle des plaques de silicium </a:t>
            </a:r>
            <a:r>
              <a:rPr lang="fr-FR" dirty="0" smtClean="0">
                <a:latin typeface="Times New Roman" pitchFamily="18" charset="0"/>
                <a:cs typeface="Times New Roman" pitchFamily="18" charset="0"/>
              </a:rPr>
              <a:t>:</a:t>
            </a:r>
          </a:p>
          <a:p>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 10000 * 52 </a:t>
            </a:r>
            <a:r>
              <a:rPr lang="fr-FR" dirty="0" smtClean="0">
                <a:latin typeface="Times New Roman" pitchFamily="18" charset="0"/>
                <a:cs typeface="Times New Roman" pitchFamily="18" charset="0"/>
              </a:rPr>
              <a:t>= 520000 </a:t>
            </a:r>
            <a:r>
              <a:rPr lang="fr-FR" dirty="0" smtClean="0">
                <a:latin typeface="Times New Roman" pitchFamily="18" charset="0"/>
                <a:cs typeface="Times New Roman" pitchFamily="18" charset="0"/>
              </a:rPr>
              <a:t>plaques</a:t>
            </a:r>
          </a:p>
          <a:p>
            <a:endParaRPr lang="fr-FR" dirty="0" smtClean="0">
              <a:latin typeface="Times New Roman" pitchFamily="18" charset="0"/>
              <a:cs typeface="Times New Roman" pitchFamily="18" charset="0"/>
            </a:endParaRPr>
          </a:p>
          <a:p>
            <a:pPr>
              <a:buFont typeface="Arial" pitchFamily="34" charset="0"/>
              <a:buChar char="•"/>
            </a:pP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Coût de production annuelle </a:t>
            </a:r>
            <a:r>
              <a:rPr lang="fr-FR" dirty="0" smtClean="0">
                <a:latin typeface="Times New Roman" pitchFamily="18" charset="0"/>
                <a:cs typeface="Times New Roman" pitchFamily="18" charset="0"/>
              </a:rPr>
              <a:t>:</a:t>
            </a:r>
          </a:p>
          <a:p>
            <a:pPr lvl="1"/>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520000 </a:t>
            </a:r>
            <a:r>
              <a:rPr lang="fr-FR" dirty="0" smtClean="0">
                <a:latin typeface="Times New Roman" pitchFamily="18" charset="0"/>
                <a:cs typeface="Times New Roman" pitchFamily="18" charset="0"/>
              </a:rPr>
              <a:t>*1000 </a:t>
            </a:r>
            <a:r>
              <a:rPr lang="fr-FR" dirty="0" smtClean="0">
                <a:latin typeface="Times New Roman" pitchFamily="18" charset="0"/>
                <a:cs typeface="Times New Roman" pitchFamily="18" charset="0"/>
              </a:rPr>
              <a:t>= 520 millions </a:t>
            </a:r>
            <a:r>
              <a:rPr lang="fr-FR" dirty="0" smtClean="0">
                <a:latin typeface="Times New Roman" pitchFamily="18" charset="0"/>
                <a:cs typeface="Times New Roman" pitchFamily="18" charset="0"/>
              </a:rPr>
              <a:t>dollars</a:t>
            </a:r>
          </a:p>
          <a:p>
            <a:pPr lvl="1"/>
            <a:endParaRPr lang="fr-FR" dirty="0" smtClean="0">
              <a:latin typeface="Times New Roman" pitchFamily="18" charset="0"/>
              <a:cs typeface="Times New Roman" pitchFamily="18" charset="0"/>
            </a:endParaRPr>
          </a:p>
          <a:p>
            <a:pPr>
              <a:buFont typeface="Arial" pitchFamily="34" charset="0"/>
              <a:buChar char="•"/>
            </a:pP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Avec </a:t>
            </a:r>
            <a:r>
              <a:rPr lang="fr-FR" dirty="0" smtClean="0">
                <a:latin typeface="Times New Roman" pitchFamily="18" charset="0"/>
                <a:cs typeface="Times New Roman" pitchFamily="18" charset="0"/>
              </a:rPr>
              <a:t>1% de rejet, le coût annuel de la non-qualité est de </a:t>
            </a:r>
            <a:r>
              <a:rPr lang="fr-FR" b="1" dirty="0" smtClean="0">
                <a:latin typeface="Times New Roman" pitchFamily="18" charset="0"/>
                <a:cs typeface="Times New Roman" pitchFamily="18" charset="0"/>
              </a:rPr>
              <a:t>5,2 millions </a:t>
            </a:r>
            <a:r>
              <a:rPr lang="fr-FR" b="1" dirty="0" smtClean="0">
                <a:latin typeface="Times New Roman" pitchFamily="18" charset="0"/>
                <a:cs typeface="Times New Roman" pitchFamily="18" charset="0"/>
              </a:rPr>
              <a:t>dollars</a:t>
            </a:r>
          </a:p>
          <a:p>
            <a:pPr>
              <a:buFont typeface="Arial" pitchFamily="34" charset="0"/>
              <a:buChar char="•"/>
            </a:pPr>
            <a:endParaRPr lang="fr-FR" b="1" dirty="0" smtClean="0">
              <a:latin typeface="Times New Roman" pitchFamily="18" charset="0"/>
              <a:cs typeface="Times New Roman" pitchFamily="18" charset="0"/>
            </a:endParaRPr>
          </a:p>
          <a:p>
            <a:pPr>
              <a:buFont typeface="Arial" pitchFamily="34" charset="0"/>
              <a:buChar char="•"/>
            </a:pPr>
            <a:r>
              <a:rPr lang="fr-FR" dirty="0" smtClean="0"/>
              <a:t> </a:t>
            </a:r>
            <a:r>
              <a:rPr lang="fr-FR" dirty="0" smtClean="0">
                <a:latin typeface="Times New Roman" pitchFamily="18" charset="0"/>
                <a:cs typeface="Times New Roman" pitchFamily="18" charset="0"/>
              </a:rPr>
              <a:t>Cas </a:t>
            </a:r>
            <a:r>
              <a:rPr lang="fr-FR" dirty="0" smtClean="0">
                <a:latin typeface="Times New Roman" pitchFamily="18" charset="0"/>
                <a:cs typeface="Times New Roman" pitchFamily="18" charset="0"/>
              </a:rPr>
              <a:t>pessimiste </a:t>
            </a:r>
            <a:r>
              <a:rPr lang="fr-FR" dirty="0" smtClean="0">
                <a:latin typeface="Times New Roman" pitchFamily="18" charset="0"/>
                <a:cs typeface="Times New Roman" pitchFamily="18" charset="0"/>
              </a:rPr>
              <a:t>(-5</a:t>
            </a:r>
            <a:r>
              <a:rPr lang="fr-FR" dirty="0" smtClean="0">
                <a:latin typeface="Times New Roman" pitchFamily="18" charset="0"/>
                <a:cs typeface="Times New Roman" pitchFamily="18" charset="0"/>
              </a:rPr>
              <a:t>%) : </a:t>
            </a:r>
            <a:r>
              <a:rPr lang="fr-FR" dirty="0" smtClean="0">
                <a:latin typeface="Times New Roman" pitchFamily="18" charset="0"/>
                <a:cs typeface="Times New Roman" pitchFamily="18" charset="0"/>
              </a:rPr>
              <a:t>0,05 * 5</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2 * </a:t>
            </a:r>
            <a:r>
              <a:rPr lang="fr-FR" dirty="0" smtClean="0">
                <a:latin typeface="Times New Roman" pitchFamily="18" charset="0"/>
                <a:cs typeface="Times New Roman" pitchFamily="18" charset="0"/>
              </a:rPr>
              <a:t>10</a:t>
            </a:r>
            <a:r>
              <a:rPr lang="fr-FR" baseline="30000" dirty="0" smtClean="0">
                <a:latin typeface="Times New Roman" pitchFamily="18" charset="0"/>
                <a:cs typeface="Times New Roman" pitchFamily="18" charset="0"/>
              </a:rPr>
              <a:t>6</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$260000</a:t>
            </a:r>
          </a:p>
          <a:p>
            <a:endParaRPr lang="fr-FR" dirty="0" smtClean="0">
              <a:latin typeface="Times New Roman" pitchFamily="18" charset="0"/>
              <a:cs typeface="Times New Roman" pitchFamily="18" charset="0"/>
            </a:endParaRPr>
          </a:p>
          <a:p>
            <a:pPr>
              <a:buFont typeface="Arial" pitchFamily="34" charset="0"/>
              <a:buChar char="•"/>
            </a:pPr>
            <a:r>
              <a:rPr lang="fr-FR" dirty="0" smtClean="0">
                <a:latin typeface="Times New Roman" pitchFamily="18" charset="0"/>
                <a:cs typeface="Times New Roman" pitchFamily="18" charset="0"/>
              </a:rPr>
              <a:t> Cas </a:t>
            </a:r>
            <a:r>
              <a:rPr lang="fr-FR" dirty="0" smtClean="0">
                <a:latin typeface="Times New Roman" pitchFamily="18" charset="0"/>
                <a:cs typeface="Times New Roman" pitchFamily="18" charset="0"/>
              </a:rPr>
              <a:t>optimiste </a:t>
            </a:r>
            <a:r>
              <a:rPr lang="fr-FR" dirty="0" smtClean="0">
                <a:latin typeface="Times New Roman" pitchFamily="18" charset="0"/>
                <a:cs typeface="Times New Roman" pitchFamily="18" charset="0"/>
              </a:rPr>
              <a:t>(-30</a:t>
            </a:r>
            <a:r>
              <a:rPr lang="fr-FR" dirty="0" smtClean="0">
                <a:latin typeface="Times New Roman" pitchFamily="18" charset="0"/>
                <a:cs typeface="Times New Roman" pitchFamily="18" charset="0"/>
              </a:rPr>
              <a:t>%) : </a:t>
            </a:r>
            <a:r>
              <a:rPr lang="fr-FR" dirty="0" smtClean="0">
                <a:latin typeface="Times New Roman" pitchFamily="18" charset="0"/>
                <a:cs typeface="Times New Roman" pitchFamily="18" charset="0"/>
              </a:rPr>
              <a:t>  0,3 * 5</a:t>
            </a:r>
            <a:r>
              <a:rPr lang="fr-FR" dirty="0" smtClean="0">
                <a:latin typeface="Times New Roman" pitchFamily="18" charset="0"/>
                <a:cs typeface="Times New Roman" pitchFamily="18" charset="0"/>
              </a:rPr>
              <a:t>, 2 </a:t>
            </a:r>
            <a:r>
              <a:rPr lang="fr-FR" dirty="0" smtClean="0">
                <a:latin typeface="Times New Roman" pitchFamily="18" charset="0"/>
                <a:cs typeface="Times New Roman" pitchFamily="18" charset="0"/>
              </a:rPr>
              <a:t>* 10</a:t>
            </a:r>
            <a:r>
              <a:rPr lang="fr-FR" baseline="30000" dirty="0" smtClean="0">
                <a:latin typeface="Times New Roman" pitchFamily="18" charset="0"/>
                <a:cs typeface="Times New Roman" pitchFamily="18" charset="0"/>
              </a:rPr>
              <a:t>6</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1560000</a:t>
            </a:r>
            <a:endParaRPr lang="fr-FR"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rporate-PowerPoint-template">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corporate-PowerPoint-template</Template>
  <TotalTime>7212</TotalTime>
  <Words>654</Words>
  <Application>Microsoft Office PowerPoint</Application>
  <PresentationFormat>Affichage à l'écran (4:3)</PresentationFormat>
  <Paragraphs>148</Paragraphs>
  <Slides>9</Slides>
  <Notes>8</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corporate-PowerPoint-template</vt:lpstr>
      <vt:lpstr>Diapositive 1</vt:lpstr>
      <vt:lpstr>PLAN</vt:lpstr>
      <vt:lpstr>Management du projet</vt:lpstr>
      <vt:lpstr>Itération du projet</vt:lpstr>
      <vt:lpstr>Suivi du projet</vt:lpstr>
      <vt:lpstr>Difficultés et Solutions</vt:lpstr>
      <vt:lpstr>Introduction</vt:lpstr>
      <vt:lpstr>Estimation des coûts</vt:lpstr>
      <vt:lpstr>Estimation des coûts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刘文涛</dc:creator>
  <cp:lastModifiedBy>AMRANI MESBAHI</cp:lastModifiedBy>
  <cp:revision>189</cp:revision>
  <dcterms:created xsi:type="dcterms:W3CDTF">2009-10-11T07:29:35Z</dcterms:created>
  <dcterms:modified xsi:type="dcterms:W3CDTF">2011-01-26T17:05:41Z</dcterms:modified>
</cp:coreProperties>
</file>