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84" r:id="rId4"/>
    <p:sldId id="290" r:id="rId5"/>
    <p:sldId id="277" r:id="rId6"/>
    <p:sldId id="259" r:id="rId7"/>
    <p:sldId id="279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7C7"/>
    <a:srgbClr val="5DC4E9"/>
    <a:srgbClr val="BC16BC"/>
    <a:srgbClr val="E51FE5"/>
    <a:srgbClr val="0099FF"/>
    <a:srgbClr val="0066FF"/>
    <a:srgbClr val="A40C83"/>
    <a:srgbClr val="9F15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6500" autoAdjust="0"/>
  </p:normalViewPr>
  <p:slideViewPr>
    <p:cSldViewPr>
      <p:cViewPr>
        <p:scale>
          <a:sx n="70" d="100"/>
          <a:sy n="70" d="100"/>
        </p:scale>
        <p:origin x="-109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D34FDA-8655-47C8-989F-836778246DF6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A440050-F63D-4916-9F8D-5D06FBF1BD8B}" type="datetimeFigureOut">
              <a:rPr lang="fr-FR"/>
              <a:pPr>
                <a:defRPr/>
              </a:pPr>
              <a:t>25/01/2011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2931B92-3F6E-4DA1-9D76-3EEAE3810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0002E9-AB22-4F22-969F-5D61411AF803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4"/>
          <p:cNvSpPr>
            <a:spLocks noChangeArrowheads="1"/>
          </p:cNvSpPr>
          <p:nvPr/>
        </p:nvSpPr>
        <p:spPr bwMode="auto">
          <a:xfrm>
            <a:off x="0" y="2611438"/>
            <a:ext cx="9144000" cy="576262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246"/>
          <p:cNvSpPr>
            <a:spLocks noChangeArrowheads="1"/>
          </p:cNvSpPr>
          <p:nvPr/>
        </p:nvSpPr>
        <p:spPr bwMode="auto">
          <a:xfrm rot="10800000"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6" name="Group 986"/>
          <p:cNvGrpSpPr>
            <a:grpSpLocks/>
          </p:cNvGrpSpPr>
          <p:nvPr/>
        </p:nvGrpSpPr>
        <p:grpSpPr bwMode="auto">
          <a:xfrm flipH="1">
            <a:off x="-817563" y="1363663"/>
            <a:ext cx="10358438" cy="2425700"/>
            <a:chOff x="-397" y="618"/>
            <a:chExt cx="6525" cy="1528"/>
          </a:xfrm>
        </p:grpSpPr>
        <p:grpSp>
          <p:nvGrpSpPr>
            <p:cNvPr id="7" name="Group 842"/>
            <p:cNvGrpSpPr>
              <a:grpSpLocks/>
            </p:cNvGrpSpPr>
            <p:nvPr userDrawn="1"/>
          </p:nvGrpSpPr>
          <p:grpSpPr bwMode="auto">
            <a:xfrm rot="17024435" flipH="1">
              <a:off x="2238" y="-2013"/>
              <a:ext cx="1212" cy="6462"/>
              <a:chOff x="2336" y="-8"/>
              <a:chExt cx="1251" cy="4337"/>
            </a:xfrm>
          </p:grpSpPr>
          <p:sp>
            <p:nvSpPr>
              <p:cNvPr id="19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0" name="Freeform 844"/>
              <p:cNvSpPr>
                <a:spLocks/>
              </p:cNvSpPr>
              <p:nvPr userDrawn="1"/>
            </p:nvSpPr>
            <p:spPr bwMode="auto">
              <a:xfrm>
                <a:off x="2342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1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2" name="Freeform 846"/>
              <p:cNvSpPr>
                <a:spLocks/>
              </p:cNvSpPr>
              <p:nvPr userDrawn="1"/>
            </p:nvSpPr>
            <p:spPr bwMode="auto">
              <a:xfrm>
                <a:off x="2354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3" name="Freeform 847"/>
              <p:cNvSpPr>
                <a:spLocks/>
              </p:cNvSpPr>
              <p:nvPr userDrawn="1"/>
            </p:nvSpPr>
            <p:spPr bwMode="auto">
              <a:xfrm>
                <a:off x="2359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4" name="Freeform 848"/>
              <p:cNvSpPr>
                <a:spLocks/>
              </p:cNvSpPr>
              <p:nvPr userDrawn="1"/>
            </p:nvSpPr>
            <p:spPr bwMode="auto">
              <a:xfrm>
                <a:off x="2364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5" name="Freeform 849"/>
              <p:cNvSpPr>
                <a:spLocks/>
              </p:cNvSpPr>
              <p:nvPr userDrawn="1"/>
            </p:nvSpPr>
            <p:spPr bwMode="auto">
              <a:xfrm>
                <a:off x="2371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6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7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8" name="Freeform 852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grpSp>
          <p:nvGrpSpPr>
            <p:cNvPr id="8" name="Group 886"/>
            <p:cNvGrpSpPr>
              <a:grpSpLocks/>
            </p:cNvGrpSpPr>
            <p:nvPr userDrawn="1"/>
          </p:nvGrpSpPr>
          <p:grpSpPr bwMode="auto">
            <a:xfrm rot="17355699" flipH="1">
              <a:off x="2260" y="-1735"/>
              <a:ext cx="1212" cy="6525"/>
              <a:chOff x="2336" y="-8"/>
              <a:chExt cx="1251" cy="4337"/>
            </a:xfrm>
          </p:grpSpPr>
          <p:sp>
            <p:nvSpPr>
              <p:cNvPr id="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889"/>
              <p:cNvSpPr>
                <a:spLocks/>
              </p:cNvSpPr>
              <p:nvPr userDrawn="1"/>
            </p:nvSpPr>
            <p:spPr bwMode="auto">
              <a:xfrm>
                <a:off x="2351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6" name="Freeform 894"/>
              <p:cNvSpPr>
                <a:spLocks/>
              </p:cNvSpPr>
              <p:nvPr userDrawn="1"/>
            </p:nvSpPr>
            <p:spPr bwMode="auto">
              <a:xfrm>
                <a:off x="2377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7" name="Freeform 895"/>
              <p:cNvSpPr>
                <a:spLocks/>
              </p:cNvSpPr>
              <p:nvPr userDrawn="1"/>
            </p:nvSpPr>
            <p:spPr bwMode="auto">
              <a:xfrm>
                <a:off x="2382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8" name="Freeform 896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4" name="Group 29"/>
          <p:cNvGrpSpPr>
            <a:grpSpLocks/>
          </p:cNvGrpSpPr>
          <p:nvPr/>
        </p:nvGrpSpPr>
        <p:grpSpPr bwMode="auto">
          <a:xfrm>
            <a:off x="630238" y="3440113"/>
            <a:ext cx="3941762" cy="985837"/>
            <a:chOff x="117" y="2105"/>
            <a:chExt cx="5477" cy="1370"/>
          </a:xfrm>
        </p:grpSpPr>
        <p:grpSp>
          <p:nvGrpSpPr>
            <p:cNvPr id="235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39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0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7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8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241" name="Group 248"/>
          <p:cNvGrpSpPr>
            <a:grpSpLocks/>
          </p:cNvGrpSpPr>
          <p:nvPr/>
        </p:nvGrpSpPr>
        <p:grpSpPr bwMode="auto">
          <a:xfrm>
            <a:off x="630238" y="4746625"/>
            <a:ext cx="3941762" cy="985838"/>
            <a:chOff x="117" y="2105"/>
            <a:chExt cx="5477" cy="1370"/>
          </a:xfrm>
        </p:grpSpPr>
        <p:grpSp>
          <p:nvGrpSpPr>
            <p:cNvPr id="242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46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7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3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4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5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0"/>
            <a:ext cx="3886200" cy="101123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37100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24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4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5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DE04-A327-4722-AEF5-28147EA56B64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F0F9-3581-4775-B7BD-DE438EFF2E2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0" y="188913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ED77-78E4-4195-9962-5CBC8A836EC3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E4A-8EB7-4768-A57C-6B8F57C1AFF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B732-E05B-46D2-B7B3-195911B36088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5" y="981075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5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C1C-6EA8-44C1-B016-E7CFE1AB72F0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7B79-45C3-43BB-87B6-F43D7BB29BB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E299-E32A-4562-8E15-11D30C10E41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F7659-D5DE-4F4A-99E1-50E353A0AE5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A757-0BAC-4CBA-94F5-B785C0EBED5C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04F-0192-4DA3-8B7D-A8ED4DC0CF4B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0" y="0"/>
            <a:ext cx="69850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981075"/>
            <a:ext cx="67786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22808115-CC40-41F8-BDCD-6A68F006D4C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subTitle" idx="1"/>
          </p:nvPr>
        </p:nvSpPr>
        <p:spPr>
          <a:effectLst>
            <a:outerShdw dist="17961" dir="2700000" algn="ctr" rotWithShape="0">
              <a:srgbClr val="474747"/>
            </a:outerShdw>
          </a:effectLst>
        </p:spPr>
        <p:txBody>
          <a:bodyPr/>
          <a:lstStyle/>
          <a:p>
            <a:pPr algn="ctr"/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EP Compilation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813" y="1124744"/>
            <a:ext cx="6778625" cy="2520280"/>
          </a:xfrm>
        </p:spPr>
        <p:txBody>
          <a:bodyPr/>
          <a:lstStyle/>
          <a:p>
            <a:pPr>
              <a:defRPr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>
              <a:defRPr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L’Analyseur lexical </a:t>
            </a:r>
            <a:r>
              <a:rPr lang="fr-FR" sz="3000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endParaRPr lang="fr-FR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L’Analyseur syntaxique </a:t>
            </a:r>
            <a:r>
              <a:rPr lang="fr-FR" sz="30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3000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30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10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13B207D5-2AD7-4DAD-B1DA-707B89171EF6}" type="slidenum">
              <a:rPr lang="en-GB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pPr/>
              <a:t>2</a:t>
            </a:fld>
            <a:endParaRPr lang="en-GB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12738" y="173038"/>
            <a:ext cx="9617075" cy="592137"/>
            <a:chOff x="197" y="158"/>
            <a:chExt cx="5367" cy="373"/>
          </a:xfrm>
        </p:grpSpPr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fr-FR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PLAN</a:t>
            </a:r>
            <a:endParaRPr lang="fr-FR" sz="3000" b="1" dirty="0"/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400050" y="18864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29BE6">
                  <a:alpha val="7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03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36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34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5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39" name="Oval 96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2" name="Oval 9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" name="Freeform 9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7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52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4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55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0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1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7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8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9" name="Freeform 16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" name="Group 170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63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8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66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7" name="Freeform 17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74675" y="2397125"/>
            <a:ext cx="1039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zh-CN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1" name="Group 98"/>
          <p:cNvGrpSpPr>
            <a:grpSpLocks/>
          </p:cNvGrpSpPr>
          <p:nvPr/>
        </p:nvGrpSpPr>
        <p:grpSpPr bwMode="auto">
          <a:xfrm>
            <a:off x="-442913" y="404813"/>
            <a:ext cx="2152651" cy="2152650"/>
            <a:chOff x="1943" y="626"/>
            <a:chExt cx="1228" cy="1228"/>
          </a:xfrm>
        </p:grpSpPr>
        <p:sp>
          <p:nvSpPr>
            <p:cNvPr id="172" name="Oval 9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10942F">
                    <a:alpha val="62000"/>
                  </a:srgbClr>
                </a:gs>
                <a:gs pos="100000">
                  <a:srgbClr val="07441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" name="Group 10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77" name="Oval 10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10942F">
                      <a:alpha val="60999"/>
                    </a:srgbClr>
                  </a:gs>
                  <a:gs pos="100000">
                    <a:srgbClr val="07441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8" name="Oval 10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16D83B">
                      <a:alpha val="92998"/>
                    </a:srgbClr>
                  </a:gs>
                  <a:gs pos="100000">
                    <a:srgbClr val="0A641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" name="Group 10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75" name="Oval 10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10942F"/>
                  </a:gs>
                  <a:gs pos="100000">
                    <a:srgbClr val="16D83B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6" name="Freeform 10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312738" y="173038"/>
            <a:ext cx="9759950" cy="592137"/>
            <a:chOff x="197" y="158"/>
            <a:chExt cx="5367" cy="373"/>
          </a:xfrm>
        </p:grpSpPr>
        <p:sp>
          <p:nvSpPr>
            <p:cNvPr id="13344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Compilateur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3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D226149D-C453-43C8-ABAE-FCEBC89E57FE}" type="slidenum">
              <a:rPr lang="en-GB" altLang="zh-CN" smtClean="0">
                <a:ea typeface="宋体" pitchFamily="2" charset="-122"/>
              </a:rPr>
              <a:pPr/>
              <a:t>3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36574" y="1260910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矩形 90"/>
          <p:cNvSpPr>
            <a:spLocks noChangeArrowheads="1"/>
          </p:cNvSpPr>
          <p:nvPr/>
        </p:nvSpPr>
        <p:spPr bwMode="auto">
          <a:xfrm>
            <a:off x="442186" y="2255997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0050" y="188913"/>
            <a:ext cx="9212510" cy="561975"/>
          </a:xfrm>
        </p:spPr>
        <p:txBody>
          <a:bodyPr/>
          <a:lstStyle/>
          <a:p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??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4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8435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8488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89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0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1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2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3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4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5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6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7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12738" y="173038"/>
            <a:ext cx="9188450" cy="592137"/>
            <a:chOff x="197" y="158"/>
            <a:chExt cx="5367" cy="373"/>
          </a:xfrm>
        </p:grpSpPr>
        <p:sp>
          <p:nvSpPr>
            <p:cNvPr id="1848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8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8437" name="Group 109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8478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9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83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84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80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81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8471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2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76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7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73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74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9" name="Group 133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8464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65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9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0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66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7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0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8457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8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2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63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9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0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1" name="Group 149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8450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680E0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1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55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0999"/>
                    </a:srgbClr>
                  </a:gs>
                  <a:gs pos="100000">
                    <a:srgbClr val="45060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56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8"/>
                    </a:srgbClr>
                  </a:gs>
                  <a:gs pos="100000">
                    <a:srgbClr val="680E0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2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53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CN" sz="3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Yacc</a:t>
            </a:r>
            <a:r>
              <a:rPr lang="en-GB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??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7194A82F-47EB-41D5-8D66-8B9B19934AAC}" type="slidenum">
              <a:rPr lang="en-GB" altLang="zh-CN" smtClean="0">
                <a:ea typeface="宋体" pitchFamily="2" charset="-122"/>
              </a:rPr>
              <a:pPr/>
              <a:t>5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483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20754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5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6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7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8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9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0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1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2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3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484" name="Group 2"/>
          <p:cNvGrpSpPr>
            <a:grpSpLocks/>
          </p:cNvGrpSpPr>
          <p:nvPr/>
        </p:nvGrpSpPr>
        <p:grpSpPr bwMode="auto">
          <a:xfrm>
            <a:off x="312738" y="173038"/>
            <a:ext cx="10117137" cy="592137"/>
            <a:chOff x="197" y="158"/>
            <a:chExt cx="5367" cy="373"/>
          </a:xfrm>
        </p:grpSpPr>
        <p:sp>
          <p:nvSpPr>
            <p:cNvPr id="2075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75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3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0486" name="Group 120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0744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45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9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50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46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7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7" name="Group 13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0737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8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2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43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8" name="Group 15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0730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1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35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36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2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33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9" name="Group 160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0723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24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8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0999"/>
                    </a:srgbClr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9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8"/>
                    </a:srgbClr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25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26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90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0716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1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2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19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207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E544FC3D-61D9-4AE5-A865-44E54167B5D9}" type="slidenum">
              <a:rPr lang="en-GB" altLang="zh-CN" smtClean="0">
                <a:ea typeface="宋体" pitchFamily="2" charset="-122"/>
              </a:rPr>
              <a:pPr/>
              <a:t>6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6"/>
          <p:cNvSpPr>
            <a:spLocks noChangeArrowheads="1"/>
          </p:cNvSpPr>
          <p:nvPr/>
        </p:nvSpPr>
        <p:spPr bwMode="auto">
          <a:xfrm rot="10800000"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73000">
                <a:srgbClr val="92D05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-12700"/>
            <a:ext cx="1766888" cy="6870700"/>
            <a:chOff x="2336" y="-8"/>
            <a:chExt cx="1252" cy="4337"/>
          </a:xfrm>
        </p:grpSpPr>
        <p:sp>
          <p:nvSpPr>
            <p:cNvPr id="23607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8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9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0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1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2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3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4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5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6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555" name="Group 166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3600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601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605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606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602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603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6" name="Group 142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3593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94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8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9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95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96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7" name="Group 158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3586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7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1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2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8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9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3579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0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84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85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1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2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3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3572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73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77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78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74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75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0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5" name="Group 2"/>
          <p:cNvGrpSpPr>
            <a:grpSpLocks/>
          </p:cNvGrpSpPr>
          <p:nvPr/>
        </p:nvGrpSpPr>
        <p:grpSpPr bwMode="auto">
          <a:xfrm>
            <a:off x="312738" y="173038"/>
            <a:ext cx="9474200" cy="592137"/>
            <a:chOff x="197" y="158"/>
            <a:chExt cx="5367" cy="373"/>
          </a:xfrm>
        </p:grpSpPr>
        <p:sp>
          <p:nvSpPr>
            <p:cNvPr id="23569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0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Références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35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294C0849-C8DE-4989-8DD6-51F2B615B311}" type="slidenum">
              <a:rPr lang="en-GB" altLang="zh-CN" smtClean="0">
                <a:ea typeface="宋体" pitchFamily="2" charset="-122"/>
              </a:rPr>
              <a:pPr/>
              <a:t>7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160"/>
          <p:cNvGrpSpPr>
            <a:grpSpLocks/>
          </p:cNvGrpSpPr>
          <p:nvPr/>
        </p:nvGrpSpPr>
        <p:grpSpPr bwMode="auto">
          <a:xfrm>
            <a:off x="-451144" y="5157192"/>
            <a:ext cx="2152650" cy="2152650"/>
            <a:chOff x="1943" y="626"/>
            <a:chExt cx="1228" cy="1228"/>
          </a:xfrm>
        </p:grpSpPr>
        <p:sp>
          <p:nvSpPr>
            <p:cNvPr id="77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92D050"/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8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2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9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0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solidFill>
                <a:srgbClr val="92D05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8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PowerPoint-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7015</TotalTime>
  <Words>130</Words>
  <Application>Microsoft Office PowerPoint</Application>
  <PresentationFormat>Affichage à l'écran 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corporate-PowerPoint-template</vt:lpstr>
      <vt:lpstr>Diapositive 1</vt:lpstr>
      <vt:lpstr>PLAN</vt:lpstr>
      <vt:lpstr>Compilateur</vt:lpstr>
      <vt:lpstr>Lex ??</vt:lpstr>
      <vt:lpstr>Yacc ??</vt:lpstr>
      <vt:lpstr>Coordination entre Lex et Yacc</vt:lpstr>
      <vt:lpstr>Références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刘文涛</dc:creator>
  <cp:lastModifiedBy>Mustapha</cp:lastModifiedBy>
  <cp:revision>155</cp:revision>
  <dcterms:created xsi:type="dcterms:W3CDTF">2009-10-11T07:29:35Z</dcterms:created>
  <dcterms:modified xsi:type="dcterms:W3CDTF">2011-01-25T08:54:06Z</dcterms:modified>
</cp:coreProperties>
</file>