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92" r:id="rId2"/>
    <p:sldId id="291" r:id="rId3"/>
    <p:sldId id="290" r:id="rId4"/>
    <p:sldId id="277" r:id="rId5"/>
    <p:sldId id="259" r:id="rId6"/>
    <p:sldId id="279" r:id="rId7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17C7"/>
    <a:srgbClr val="5DC4E9"/>
    <a:srgbClr val="BC16BC"/>
    <a:srgbClr val="E51FE5"/>
    <a:srgbClr val="0099FF"/>
    <a:srgbClr val="0066FF"/>
    <a:srgbClr val="A40C83"/>
    <a:srgbClr val="9F15C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2" autoAdjust="0"/>
    <p:restoredTop sz="96500" autoAdjust="0"/>
  </p:normalViewPr>
  <p:slideViewPr>
    <p:cSldViewPr>
      <p:cViewPr>
        <p:scale>
          <a:sx n="70" d="100"/>
          <a:sy n="70" d="100"/>
        </p:scale>
        <p:origin x="-10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75F7A6-3303-4AFA-A575-D3A6A6F8E9CE}" type="doc">
      <dgm:prSet loTypeId="urn:microsoft.com/office/officeart/2005/8/layout/arrow2" loCatId="process" qsTypeId="urn:microsoft.com/office/officeart/2005/8/quickstyle/3d2" qsCatId="3D" csTypeId="urn:microsoft.com/office/officeart/2005/8/colors/accent1_2" csCatId="accent1" phldr="1"/>
      <dgm:spPr/>
    </dgm:pt>
    <dgm:pt modelId="{9F241392-152F-401F-96C7-BA2B911BB823}">
      <dgm:prSet phldrT="[Texte]" custT="1"/>
      <dgm:spPr/>
      <dgm:t>
        <a:bodyPr/>
        <a:lstStyle/>
        <a:p>
          <a:r>
            <a:rPr lang="fr-FR" sz="1400" dirty="0" smtClean="0">
              <a:latin typeface="Agency FB" pitchFamily="34" charset="0"/>
            </a:rPr>
            <a:t>Simplicité de la modélisation</a:t>
          </a:r>
          <a:endParaRPr lang="fr-FR" sz="1400" dirty="0">
            <a:latin typeface="Agency FB" pitchFamily="34" charset="0"/>
          </a:endParaRPr>
        </a:p>
      </dgm:t>
    </dgm:pt>
    <dgm:pt modelId="{367512AE-4474-4BC4-94AF-31B40D1E57D1}" type="parTrans" cxnId="{97E0FCAE-E5CB-4F69-A65C-91410C46D52D}">
      <dgm:prSet/>
      <dgm:spPr/>
      <dgm:t>
        <a:bodyPr/>
        <a:lstStyle/>
        <a:p>
          <a:endParaRPr lang="fr-FR" sz="1400">
            <a:latin typeface="Agency FB" pitchFamily="34" charset="0"/>
          </a:endParaRPr>
        </a:p>
      </dgm:t>
    </dgm:pt>
    <dgm:pt modelId="{09F2898A-67F4-48AD-BBA4-ED6F8D4B5992}" type="sibTrans" cxnId="{97E0FCAE-E5CB-4F69-A65C-91410C46D52D}">
      <dgm:prSet/>
      <dgm:spPr/>
      <dgm:t>
        <a:bodyPr/>
        <a:lstStyle/>
        <a:p>
          <a:endParaRPr lang="fr-FR" sz="1400">
            <a:latin typeface="Agency FB" pitchFamily="34" charset="0"/>
          </a:endParaRPr>
        </a:p>
      </dgm:t>
    </dgm:pt>
    <dgm:pt modelId="{B4699B8E-9F92-4AD0-AB33-0C243800519C}">
      <dgm:prSet phldrT="[Texte]" custT="1"/>
      <dgm:spPr/>
      <dgm:t>
        <a:bodyPr/>
        <a:lstStyle/>
        <a:p>
          <a:r>
            <a:rPr lang="fr-FR" sz="1400" dirty="0" smtClean="0">
              <a:latin typeface="Agency FB" pitchFamily="34" charset="0"/>
            </a:rPr>
            <a:t>Grand catalogue de fonctionnalités prédéfinies.</a:t>
          </a:r>
          <a:endParaRPr lang="fr-FR" sz="1400" dirty="0">
            <a:latin typeface="Agency FB" pitchFamily="34" charset="0"/>
          </a:endParaRPr>
        </a:p>
      </dgm:t>
    </dgm:pt>
    <dgm:pt modelId="{33C106EB-6ACF-4CFA-9017-45EF2F00B9A4}" type="parTrans" cxnId="{39A56922-8F0D-49BA-9327-101B7D055CFB}">
      <dgm:prSet/>
      <dgm:spPr/>
      <dgm:t>
        <a:bodyPr/>
        <a:lstStyle/>
        <a:p>
          <a:endParaRPr lang="fr-FR" sz="1400">
            <a:latin typeface="Agency FB" pitchFamily="34" charset="0"/>
          </a:endParaRPr>
        </a:p>
      </dgm:t>
    </dgm:pt>
    <dgm:pt modelId="{43FBF13D-F8E5-4896-9A79-E1D7643618A8}" type="sibTrans" cxnId="{39A56922-8F0D-49BA-9327-101B7D055CFB}">
      <dgm:prSet/>
      <dgm:spPr/>
      <dgm:t>
        <a:bodyPr/>
        <a:lstStyle/>
        <a:p>
          <a:endParaRPr lang="fr-FR" sz="1400">
            <a:latin typeface="Agency FB" pitchFamily="34" charset="0"/>
          </a:endParaRPr>
        </a:p>
      </dgm:t>
    </dgm:pt>
    <dgm:pt modelId="{A0F5A439-4267-451A-8594-1D366A6BB66C}">
      <dgm:prSet phldrT="[Texte]" custT="1"/>
      <dgm:spPr/>
      <dgm:t>
        <a:bodyPr/>
        <a:lstStyle/>
        <a:p>
          <a:r>
            <a:rPr lang="fr-FR" sz="1400" dirty="0" smtClean="0">
              <a:latin typeface="Agency FB" pitchFamily="34" charset="0"/>
            </a:rPr>
            <a:t>Projet n’étant qu’une maquette et ne servant qu’à la validation de notre</a:t>
          </a:r>
          <a:endParaRPr lang="fr-FR" sz="1400" dirty="0">
            <a:latin typeface="Agency FB" pitchFamily="34" charset="0"/>
          </a:endParaRPr>
        </a:p>
      </dgm:t>
    </dgm:pt>
    <dgm:pt modelId="{7C9D7333-6DE0-4E3F-82D8-1DBBD5669DB1}" type="parTrans" cxnId="{6FDE6C8A-2427-447F-9B1F-913265EDFC4F}">
      <dgm:prSet/>
      <dgm:spPr/>
      <dgm:t>
        <a:bodyPr/>
        <a:lstStyle/>
        <a:p>
          <a:endParaRPr lang="fr-FR" sz="1400">
            <a:latin typeface="Agency FB" pitchFamily="34" charset="0"/>
          </a:endParaRPr>
        </a:p>
      </dgm:t>
    </dgm:pt>
    <dgm:pt modelId="{A3637E50-4ECB-420D-8792-1903D01391A8}" type="sibTrans" cxnId="{6FDE6C8A-2427-447F-9B1F-913265EDFC4F}">
      <dgm:prSet/>
      <dgm:spPr/>
      <dgm:t>
        <a:bodyPr/>
        <a:lstStyle/>
        <a:p>
          <a:endParaRPr lang="fr-FR" sz="1400">
            <a:latin typeface="Agency FB" pitchFamily="34" charset="0"/>
          </a:endParaRPr>
        </a:p>
      </dgm:t>
    </dgm:pt>
    <dgm:pt modelId="{E4C07ECF-D9F9-4415-87B8-C18806A37336}">
      <dgm:prSet custT="1"/>
      <dgm:spPr/>
      <dgm:t>
        <a:bodyPr/>
        <a:lstStyle/>
        <a:p>
          <a:r>
            <a:rPr lang="fr-FR" sz="1400" dirty="0">
              <a:latin typeface="Agency FB" pitchFamily="34" charset="0"/>
            </a:rPr>
            <a:t>algorithme. La performance n’était donc pas une contrainte</a:t>
          </a:r>
        </a:p>
      </dgm:t>
    </dgm:pt>
    <dgm:pt modelId="{7A167F7F-B67D-4A81-A5E9-D3067951360F}" type="parTrans" cxnId="{391063E3-C194-4CBC-A72D-0E5DC4CA471A}">
      <dgm:prSet/>
      <dgm:spPr/>
      <dgm:t>
        <a:bodyPr/>
        <a:lstStyle/>
        <a:p>
          <a:endParaRPr lang="fr-FR" sz="1400">
            <a:latin typeface="Agency FB" pitchFamily="34" charset="0"/>
          </a:endParaRPr>
        </a:p>
      </dgm:t>
    </dgm:pt>
    <dgm:pt modelId="{A5859316-B173-48E5-9B9F-93B278BBFA1D}" type="sibTrans" cxnId="{391063E3-C194-4CBC-A72D-0E5DC4CA471A}">
      <dgm:prSet/>
      <dgm:spPr/>
      <dgm:t>
        <a:bodyPr/>
        <a:lstStyle/>
        <a:p>
          <a:endParaRPr lang="fr-FR" sz="1400">
            <a:latin typeface="Agency FB" pitchFamily="34" charset="0"/>
          </a:endParaRPr>
        </a:p>
      </dgm:t>
    </dgm:pt>
    <dgm:pt modelId="{E496165D-AA51-4B0F-850B-EB3C6A148DC5}" type="pres">
      <dgm:prSet presAssocID="{AE75F7A6-3303-4AFA-A575-D3A6A6F8E9CE}" presName="arrowDiagram" presStyleCnt="0">
        <dgm:presLayoutVars>
          <dgm:chMax val="5"/>
          <dgm:dir/>
          <dgm:resizeHandles val="exact"/>
        </dgm:presLayoutVars>
      </dgm:prSet>
      <dgm:spPr/>
    </dgm:pt>
    <dgm:pt modelId="{10B30FBF-5A3F-4310-90F8-D9B2E0525A7A}" type="pres">
      <dgm:prSet presAssocID="{AE75F7A6-3303-4AFA-A575-D3A6A6F8E9CE}" presName="arrow" presStyleLbl="bgShp" presStyleIdx="0" presStyleCnt="1"/>
      <dgm:spPr/>
    </dgm:pt>
    <dgm:pt modelId="{6E7561B4-6011-4F50-9EE2-8E4105A3D453}" type="pres">
      <dgm:prSet presAssocID="{AE75F7A6-3303-4AFA-A575-D3A6A6F8E9CE}" presName="arrowDiagram4" presStyleCnt="0"/>
      <dgm:spPr/>
    </dgm:pt>
    <dgm:pt modelId="{F2D6C76C-7963-406C-97B9-6F3ADD642386}" type="pres">
      <dgm:prSet presAssocID="{A0F5A439-4267-451A-8594-1D366A6BB66C}" presName="bullet4a" presStyleLbl="node1" presStyleIdx="0" presStyleCnt="4"/>
      <dgm:spPr/>
    </dgm:pt>
    <dgm:pt modelId="{D2CB764E-58E0-492B-A5D2-596BDE86DFFD}" type="pres">
      <dgm:prSet presAssocID="{A0F5A439-4267-451A-8594-1D366A6BB66C}" presName="textBox4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6E5449B-331A-4F72-8339-B3EB7455C40E}" type="pres">
      <dgm:prSet presAssocID="{E4C07ECF-D9F9-4415-87B8-C18806A37336}" presName="bullet4b" presStyleLbl="node1" presStyleIdx="1" presStyleCnt="4"/>
      <dgm:spPr/>
    </dgm:pt>
    <dgm:pt modelId="{094B9AEB-6D4D-4537-8E83-B073A2900C3B}" type="pres">
      <dgm:prSet presAssocID="{E4C07ECF-D9F9-4415-87B8-C18806A37336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399DD1A-5833-4BD0-9E1E-191C15FB9F49}" type="pres">
      <dgm:prSet presAssocID="{9F241392-152F-401F-96C7-BA2B911BB823}" presName="bullet4c" presStyleLbl="node1" presStyleIdx="2" presStyleCnt="4"/>
      <dgm:spPr/>
    </dgm:pt>
    <dgm:pt modelId="{A70DF0DF-04CA-4C95-9086-2244E3FF668C}" type="pres">
      <dgm:prSet presAssocID="{9F241392-152F-401F-96C7-BA2B911BB823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323871-A3A3-474D-9C0A-33A72A407F66}" type="pres">
      <dgm:prSet presAssocID="{B4699B8E-9F92-4AD0-AB33-0C243800519C}" presName="bullet4d" presStyleLbl="node1" presStyleIdx="3" presStyleCnt="4"/>
      <dgm:spPr/>
    </dgm:pt>
    <dgm:pt modelId="{2DCA7AFC-D71D-445D-AA05-7F9F09CB719B}" type="pres">
      <dgm:prSet presAssocID="{B4699B8E-9F92-4AD0-AB33-0C243800519C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FDE6C8A-2427-447F-9B1F-913265EDFC4F}" srcId="{AE75F7A6-3303-4AFA-A575-D3A6A6F8E9CE}" destId="{A0F5A439-4267-451A-8594-1D366A6BB66C}" srcOrd="0" destOrd="0" parTransId="{7C9D7333-6DE0-4E3F-82D8-1DBBD5669DB1}" sibTransId="{A3637E50-4ECB-420D-8792-1903D01391A8}"/>
    <dgm:cxn modelId="{97E0FCAE-E5CB-4F69-A65C-91410C46D52D}" srcId="{AE75F7A6-3303-4AFA-A575-D3A6A6F8E9CE}" destId="{9F241392-152F-401F-96C7-BA2B911BB823}" srcOrd="2" destOrd="0" parTransId="{367512AE-4474-4BC4-94AF-31B40D1E57D1}" sibTransId="{09F2898A-67F4-48AD-BBA4-ED6F8D4B5992}"/>
    <dgm:cxn modelId="{053CB8E6-8AF7-4DCA-AA30-CF9DB2ECF6D4}" type="presOf" srcId="{9F241392-152F-401F-96C7-BA2B911BB823}" destId="{A70DF0DF-04CA-4C95-9086-2244E3FF668C}" srcOrd="0" destOrd="0" presId="urn:microsoft.com/office/officeart/2005/8/layout/arrow2"/>
    <dgm:cxn modelId="{39A56922-8F0D-49BA-9327-101B7D055CFB}" srcId="{AE75F7A6-3303-4AFA-A575-D3A6A6F8E9CE}" destId="{B4699B8E-9F92-4AD0-AB33-0C243800519C}" srcOrd="3" destOrd="0" parTransId="{33C106EB-6ACF-4CFA-9017-45EF2F00B9A4}" sibTransId="{43FBF13D-F8E5-4896-9A79-E1D7643618A8}"/>
    <dgm:cxn modelId="{3647069A-F7B8-4CB6-9879-ECDB984AE1CF}" type="presOf" srcId="{B4699B8E-9F92-4AD0-AB33-0C243800519C}" destId="{2DCA7AFC-D71D-445D-AA05-7F9F09CB719B}" srcOrd="0" destOrd="0" presId="urn:microsoft.com/office/officeart/2005/8/layout/arrow2"/>
    <dgm:cxn modelId="{542530BF-7F7B-4157-B2FA-F7CA4759CE31}" type="presOf" srcId="{AE75F7A6-3303-4AFA-A575-D3A6A6F8E9CE}" destId="{E496165D-AA51-4B0F-850B-EB3C6A148DC5}" srcOrd="0" destOrd="0" presId="urn:microsoft.com/office/officeart/2005/8/layout/arrow2"/>
    <dgm:cxn modelId="{C621C878-42FC-43B6-9702-71F8E2C7135A}" type="presOf" srcId="{A0F5A439-4267-451A-8594-1D366A6BB66C}" destId="{D2CB764E-58E0-492B-A5D2-596BDE86DFFD}" srcOrd="0" destOrd="0" presId="urn:microsoft.com/office/officeart/2005/8/layout/arrow2"/>
    <dgm:cxn modelId="{5B49B73C-5413-466E-81AC-CFCEAD504125}" type="presOf" srcId="{E4C07ECF-D9F9-4415-87B8-C18806A37336}" destId="{094B9AEB-6D4D-4537-8E83-B073A2900C3B}" srcOrd="0" destOrd="0" presId="urn:microsoft.com/office/officeart/2005/8/layout/arrow2"/>
    <dgm:cxn modelId="{391063E3-C194-4CBC-A72D-0E5DC4CA471A}" srcId="{AE75F7A6-3303-4AFA-A575-D3A6A6F8E9CE}" destId="{E4C07ECF-D9F9-4415-87B8-C18806A37336}" srcOrd="1" destOrd="0" parTransId="{7A167F7F-B67D-4A81-A5E9-D3067951360F}" sibTransId="{A5859316-B173-48E5-9B9F-93B278BBFA1D}"/>
    <dgm:cxn modelId="{7BD3470D-955D-446D-9869-5DF928B91A8B}" type="presParOf" srcId="{E496165D-AA51-4B0F-850B-EB3C6A148DC5}" destId="{10B30FBF-5A3F-4310-90F8-D9B2E0525A7A}" srcOrd="0" destOrd="0" presId="urn:microsoft.com/office/officeart/2005/8/layout/arrow2"/>
    <dgm:cxn modelId="{3ADC10C4-A067-41D3-A937-E8B03B13D9C4}" type="presParOf" srcId="{E496165D-AA51-4B0F-850B-EB3C6A148DC5}" destId="{6E7561B4-6011-4F50-9EE2-8E4105A3D453}" srcOrd="1" destOrd="0" presId="urn:microsoft.com/office/officeart/2005/8/layout/arrow2"/>
    <dgm:cxn modelId="{85684B08-1D15-4FD5-839E-704C18E2CBA9}" type="presParOf" srcId="{6E7561B4-6011-4F50-9EE2-8E4105A3D453}" destId="{F2D6C76C-7963-406C-97B9-6F3ADD642386}" srcOrd="0" destOrd="0" presId="urn:microsoft.com/office/officeart/2005/8/layout/arrow2"/>
    <dgm:cxn modelId="{8A7EE0C1-C2DD-42DB-9707-9258E1F4993B}" type="presParOf" srcId="{6E7561B4-6011-4F50-9EE2-8E4105A3D453}" destId="{D2CB764E-58E0-492B-A5D2-596BDE86DFFD}" srcOrd="1" destOrd="0" presId="urn:microsoft.com/office/officeart/2005/8/layout/arrow2"/>
    <dgm:cxn modelId="{F727DAAC-4DE2-4365-8392-078C19044E07}" type="presParOf" srcId="{6E7561B4-6011-4F50-9EE2-8E4105A3D453}" destId="{26E5449B-331A-4F72-8339-B3EB7455C40E}" srcOrd="2" destOrd="0" presId="urn:microsoft.com/office/officeart/2005/8/layout/arrow2"/>
    <dgm:cxn modelId="{13BC05E9-D96C-4FC7-B31D-4835B9F69732}" type="presParOf" srcId="{6E7561B4-6011-4F50-9EE2-8E4105A3D453}" destId="{094B9AEB-6D4D-4537-8E83-B073A2900C3B}" srcOrd="3" destOrd="0" presId="urn:microsoft.com/office/officeart/2005/8/layout/arrow2"/>
    <dgm:cxn modelId="{229CC584-C9CD-4745-B7CC-86D4D2C23E77}" type="presParOf" srcId="{6E7561B4-6011-4F50-9EE2-8E4105A3D453}" destId="{1399DD1A-5833-4BD0-9E1E-191C15FB9F49}" srcOrd="4" destOrd="0" presId="urn:microsoft.com/office/officeart/2005/8/layout/arrow2"/>
    <dgm:cxn modelId="{91E195CD-4C97-4AF5-9BF0-B8AA5060C21E}" type="presParOf" srcId="{6E7561B4-6011-4F50-9EE2-8E4105A3D453}" destId="{A70DF0DF-04CA-4C95-9086-2244E3FF668C}" srcOrd="5" destOrd="0" presId="urn:microsoft.com/office/officeart/2005/8/layout/arrow2"/>
    <dgm:cxn modelId="{A9C5AA32-2F56-47CE-8358-3B2D08F819A2}" type="presParOf" srcId="{6E7561B4-6011-4F50-9EE2-8E4105A3D453}" destId="{15323871-A3A3-474D-9C0A-33A72A407F66}" srcOrd="6" destOrd="0" presId="urn:microsoft.com/office/officeart/2005/8/layout/arrow2"/>
    <dgm:cxn modelId="{AABF9D67-44BB-4400-A818-3BAD24822142}" type="presParOf" srcId="{6E7561B4-6011-4F50-9EE2-8E4105A3D453}" destId="{2DCA7AFC-D71D-445D-AA05-7F9F09CB719B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0B30FBF-5A3F-4310-90F8-D9B2E0525A7A}">
      <dsp:nvSpPr>
        <dsp:cNvPr id="0" name=""/>
        <dsp:cNvSpPr/>
      </dsp:nvSpPr>
      <dsp:spPr>
        <a:xfrm>
          <a:off x="100022" y="0"/>
          <a:ext cx="5440243" cy="3400151"/>
        </a:xfrm>
        <a:prstGeom prst="swooshArrow">
          <a:avLst>
            <a:gd name="adj1" fmla="val 25000"/>
            <a:gd name="adj2" fmla="val 25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2D6C76C-7963-406C-97B9-6F3ADD642386}">
      <dsp:nvSpPr>
        <dsp:cNvPr id="0" name=""/>
        <dsp:cNvSpPr/>
      </dsp:nvSpPr>
      <dsp:spPr>
        <a:xfrm>
          <a:off x="635886" y="2528353"/>
          <a:ext cx="125125" cy="1251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CB764E-58E0-492B-A5D2-596BDE86DFFD}">
      <dsp:nvSpPr>
        <dsp:cNvPr id="0" name=""/>
        <dsp:cNvSpPr/>
      </dsp:nvSpPr>
      <dsp:spPr>
        <a:xfrm>
          <a:off x="698449" y="2590915"/>
          <a:ext cx="930281" cy="809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301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latin typeface="Agency FB" pitchFamily="34" charset="0"/>
            </a:rPr>
            <a:t>Projet n’étant qu’une maquette et ne servant qu’à la validation de notre</a:t>
          </a:r>
          <a:endParaRPr lang="fr-FR" sz="1400" kern="1200" dirty="0">
            <a:latin typeface="Agency FB" pitchFamily="34" charset="0"/>
          </a:endParaRPr>
        </a:p>
      </dsp:txBody>
      <dsp:txXfrm>
        <a:off x="698449" y="2590915"/>
        <a:ext cx="930281" cy="809236"/>
      </dsp:txXfrm>
    </dsp:sp>
    <dsp:sp modelId="{26E5449B-331A-4F72-8339-B3EB7455C40E}">
      <dsp:nvSpPr>
        <dsp:cNvPr id="0" name=""/>
        <dsp:cNvSpPr/>
      </dsp:nvSpPr>
      <dsp:spPr>
        <a:xfrm>
          <a:off x="1519925" y="1737477"/>
          <a:ext cx="217609" cy="21760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4B9AEB-6D4D-4537-8E83-B073A2900C3B}">
      <dsp:nvSpPr>
        <dsp:cNvPr id="0" name=""/>
        <dsp:cNvSpPr/>
      </dsp:nvSpPr>
      <dsp:spPr>
        <a:xfrm>
          <a:off x="1628730" y="1846282"/>
          <a:ext cx="1142451" cy="1553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07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>
              <a:latin typeface="Agency FB" pitchFamily="34" charset="0"/>
            </a:rPr>
            <a:t>algorithme. La performance n’était donc pas une contrainte</a:t>
          </a:r>
        </a:p>
      </dsp:txBody>
      <dsp:txXfrm>
        <a:off x="1628730" y="1846282"/>
        <a:ext cx="1142451" cy="1553869"/>
      </dsp:txXfrm>
    </dsp:sp>
    <dsp:sp modelId="{1399DD1A-5833-4BD0-9E1E-191C15FB9F49}">
      <dsp:nvSpPr>
        <dsp:cNvPr id="0" name=""/>
        <dsp:cNvSpPr/>
      </dsp:nvSpPr>
      <dsp:spPr>
        <a:xfrm>
          <a:off x="2648776" y="1154691"/>
          <a:ext cx="288332" cy="28833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0DF0DF-04CA-4C95-9086-2244E3FF668C}">
      <dsp:nvSpPr>
        <dsp:cNvPr id="0" name=""/>
        <dsp:cNvSpPr/>
      </dsp:nvSpPr>
      <dsp:spPr>
        <a:xfrm>
          <a:off x="2792942" y="1298858"/>
          <a:ext cx="1142451" cy="2101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82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latin typeface="Agency FB" pitchFamily="34" charset="0"/>
            </a:rPr>
            <a:t>Simplicité de la modélisation</a:t>
          </a:r>
          <a:endParaRPr lang="fr-FR" sz="1400" kern="1200" dirty="0">
            <a:latin typeface="Agency FB" pitchFamily="34" charset="0"/>
          </a:endParaRPr>
        </a:p>
      </dsp:txBody>
      <dsp:txXfrm>
        <a:off x="2792942" y="1298858"/>
        <a:ext cx="1142451" cy="2101293"/>
      </dsp:txXfrm>
    </dsp:sp>
    <dsp:sp modelId="{15323871-A3A3-474D-9C0A-33A72A407F66}">
      <dsp:nvSpPr>
        <dsp:cNvPr id="0" name=""/>
        <dsp:cNvSpPr/>
      </dsp:nvSpPr>
      <dsp:spPr>
        <a:xfrm>
          <a:off x="3878271" y="769114"/>
          <a:ext cx="386257" cy="38625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CA7AFC-D71D-445D-AA05-7F9F09CB719B}">
      <dsp:nvSpPr>
        <dsp:cNvPr id="0" name=""/>
        <dsp:cNvSpPr/>
      </dsp:nvSpPr>
      <dsp:spPr>
        <a:xfrm>
          <a:off x="4071399" y="962243"/>
          <a:ext cx="1142451" cy="2437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4670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latin typeface="Agency FB" pitchFamily="34" charset="0"/>
            </a:rPr>
            <a:t>Grand catalogue de fonctionnalités prédéfinies.</a:t>
          </a:r>
          <a:endParaRPr lang="fr-FR" sz="1400" kern="1200" dirty="0">
            <a:latin typeface="Agency FB" pitchFamily="34" charset="0"/>
          </a:endParaRPr>
        </a:p>
      </dsp:txBody>
      <dsp:txXfrm>
        <a:off x="4071399" y="962243"/>
        <a:ext cx="1142451" cy="2437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5D34FDA-8655-47C8-989F-836778246DF6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DA440050-F63D-4916-9F8D-5D06FBF1BD8B}" type="datetimeFigureOut">
              <a:rPr lang="fr-FR"/>
              <a:pPr>
                <a:defRPr/>
              </a:pPr>
              <a:t>27/01/2011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72931B92-3F6E-4DA1-9D76-3EEAE381061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dans lequel aucune partie n'est obligatoire. Cependant, le premier %% l'est, afin d'indiquer la séparation entre les déclarations et les productions.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31B92-3F6E-4DA1-9D76-3EEAE3810617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dans lequel aucune partie n'est obligatoire. Cependant, le premier %% l'est, afin d'indiquer la séparation entre les déclarations et les productions.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31B92-3F6E-4DA1-9D76-3EEAE3810617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94"/>
          <p:cNvSpPr>
            <a:spLocks noChangeArrowheads="1"/>
          </p:cNvSpPr>
          <p:nvPr/>
        </p:nvSpPr>
        <p:spPr bwMode="auto">
          <a:xfrm>
            <a:off x="0" y="2611438"/>
            <a:ext cx="9144000" cy="576262"/>
          </a:xfrm>
          <a:prstGeom prst="rect">
            <a:avLst/>
          </a:prstGeom>
          <a:gradFill rotWithShape="1">
            <a:gsLst>
              <a:gs pos="0">
                <a:srgbClr val="BABABA"/>
              </a:gs>
              <a:gs pos="100000">
                <a:srgbClr val="BABABA">
                  <a:gamma/>
                  <a:shade val="46275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5" name="Rectangle 246"/>
          <p:cNvSpPr>
            <a:spLocks noChangeArrowheads="1"/>
          </p:cNvSpPr>
          <p:nvPr/>
        </p:nvSpPr>
        <p:spPr bwMode="auto">
          <a:xfrm rot="10800000">
            <a:off x="0" y="0"/>
            <a:ext cx="9144000" cy="2636838"/>
          </a:xfrm>
          <a:prstGeom prst="rect">
            <a:avLst/>
          </a:prstGeom>
          <a:gradFill rotWithShape="1">
            <a:gsLst>
              <a:gs pos="0">
                <a:srgbClr val="BEBEBE">
                  <a:gamma/>
                  <a:shade val="66275"/>
                  <a:invGamma/>
                  <a:alpha val="0"/>
                </a:srgbClr>
              </a:gs>
              <a:gs pos="100000">
                <a:srgbClr val="BEBEBE">
                  <a:alpha val="80000"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  <p:grpSp>
        <p:nvGrpSpPr>
          <p:cNvPr id="6" name="Group 986"/>
          <p:cNvGrpSpPr>
            <a:grpSpLocks/>
          </p:cNvGrpSpPr>
          <p:nvPr/>
        </p:nvGrpSpPr>
        <p:grpSpPr bwMode="auto">
          <a:xfrm flipH="1">
            <a:off x="-817563" y="1363663"/>
            <a:ext cx="10358438" cy="2425700"/>
            <a:chOff x="-397" y="618"/>
            <a:chExt cx="6525" cy="1528"/>
          </a:xfrm>
        </p:grpSpPr>
        <p:grpSp>
          <p:nvGrpSpPr>
            <p:cNvPr id="7" name="Group 842"/>
            <p:cNvGrpSpPr>
              <a:grpSpLocks/>
            </p:cNvGrpSpPr>
            <p:nvPr userDrawn="1"/>
          </p:nvGrpSpPr>
          <p:grpSpPr bwMode="auto">
            <a:xfrm rot="17024435" flipH="1">
              <a:off x="2238" y="-2013"/>
              <a:ext cx="1212" cy="6462"/>
              <a:chOff x="2336" y="-8"/>
              <a:chExt cx="1251" cy="4337"/>
            </a:xfrm>
          </p:grpSpPr>
          <p:sp>
            <p:nvSpPr>
              <p:cNvPr id="19" name="Freeform 843"/>
              <p:cNvSpPr>
                <a:spLocks/>
              </p:cNvSpPr>
              <p:nvPr userDrawn="1"/>
            </p:nvSpPr>
            <p:spPr bwMode="auto">
              <a:xfrm>
                <a:off x="2336" y="-8"/>
                <a:ext cx="872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42" y="870"/>
                  </a:cxn>
                  <a:cxn ang="0">
                    <a:pos x="0" y="1836"/>
                  </a:cxn>
                </a:cxnLst>
                <a:rect l="0" t="0" r="r" b="b"/>
                <a:pathLst>
                  <a:path w="369" h="1836">
                    <a:moveTo>
                      <a:pt x="264" y="0"/>
                    </a:moveTo>
                    <a:cubicBezTo>
                      <a:pt x="264" y="0"/>
                      <a:pt x="1" y="330"/>
                      <a:pt x="242" y="870"/>
                    </a:cubicBezTo>
                    <a:cubicBezTo>
                      <a:pt x="369" y="1155"/>
                      <a:pt x="304" y="1365"/>
                      <a:pt x="0" y="1836"/>
                    </a:cubicBezTo>
                  </a:path>
                </a:pathLst>
              </a:custGeom>
              <a:noFill/>
              <a:ln w="14288" cap="flat">
                <a:solidFill>
                  <a:srgbClr val="EFD913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20" name="Freeform 844"/>
              <p:cNvSpPr>
                <a:spLocks/>
              </p:cNvSpPr>
              <p:nvPr userDrawn="1"/>
            </p:nvSpPr>
            <p:spPr bwMode="auto">
              <a:xfrm>
                <a:off x="2342" y="-8"/>
                <a:ext cx="893" cy="4337"/>
              </a:xfrm>
              <a:custGeom>
                <a:avLst/>
                <a:gdLst/>
                <a:ahLst/>
                <a:cxnLst>
                  <a:cxn ang="0">
                    <a:pos x="263" y="0"/>
                  </a:cxn>
                  <a:cxn ang="0">
                    <a:pos x="249" y="870"/>
                  </a:cxn>
                  <a:cxn ang="0">
                    <a:pos x="31" y="1836"/>
                  </a:cxn>
                </a:cxnLst>
                <a:rect l="0" t="0" r="r" b="b"/>
                <a:pathLst>
                  <a:path w="378" h="1836">
                    <a:moveTo>
                      <a:pt x="263" y="0"/>
                    </a:moveTo>
                    <a:cubicBezTo>
                      <a:pt x="263" y="0"/>
                      <a:pt x="0" y="326"/>
                      <a:pt x="249" y="870"/>
                    </a:cubicBezTo>
                    <a:cubicBezTo>
                      <a:pt x="378" y="1154"/>
                      <a:pt x="326" y="1351"/>
                      <a:pt x="31" y="1836"/>
                    </a:cubicBezTo>
                  </a:path>
                </a:pathLst>
              </a:custGeom>
              <a:noFill/>
              <a:ln w="14288" cap="flat">
                <a:solidFill>
                  <a:srgbClr val="EACE1A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21" name="Freeform 845"/>
              <p:cNvSpPr>
                <a:spLocks/>
              </p:cNvSpPr>
              <p:nvPr userDrawn="1"/>
            </p:nvSpPr>
            <p:spPr bwMode="auto">
              <a:xfrm>
                <a:off x="2350" y="-8"/>
                <a:ext cx="917" cy="4337"/>
              </a:xfrm>
              <a:custGeom>
                <a:avLst/>
                <a:gdLst/>
                <a:ahLst/>
                <a:cxnLst>
                  <a:cxn ang="0">
                    <a:pos x="263" y="0"/>
                  </a:cxn>
                  <a:cxn ang="0">
                    <a:pos x="256" y="870"/>
                  </a:cxn>
                  <a:cxn ang="0">
                    <a:pos x="62" y="1836"/>
                  </a:cxn>
                </a:cxnLst>
                <a:rect l="0" t="0" r="r" b="b"/>
                <a:pathLst>
                  <a:path w="388" h="1836">
                    <a:moveTo>
                      <a:pt x="263" y="0"/>
                    </a:moveTo>
                    <a:cubicBezTo>
                      <a:pt x="263" y="0"/>
                      <a:pt x="0" y="323"/>
                      <a:pt x="256" y="870"/>
                    </a:cubicBezTo>
                    <a:cubicBezTo>
                      <a:pt x="388" y="1152"/>
                      <a:pt x="348" y="1338"/>
                      <a:pt x="62" y="1836"/>
                    </a:cubicBezTo>
                  </a:path>
                </a:pathLst>
              </a:custGeom>
              <a:noFill/>
              <a:ln w="14288" cap="flat">
                <a:solidFill>
                  <a:srgbClr val="E7C41E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22" name="Freeform 846"/>
              <p:cNvSpPr>
                <a:spLocks/>
              </p:cNvSpPr>
              <p:nvPr userDrawn="1"/>
            </p:nvSpPr>
            <p:spPr bwMode="auto">
              <a:xfrm>
                <a:off x="2354" y="-8"/>
                <a:ext cx="941" cy="4337"/>
              </a:xfrm>
              <a:custGeom>
                <a:avLst/>
                <a:gdLst/>
                <a:ahLst/>
                <a:cxnLst>
                  <a:cxn ang="0">
                    <a:pos x="263" y="0"/>
                  </a:cxn>
                  <a:cxn ang="0">
                    <a:pos x="264" y="870"/>
                  </a:cxn>
                  <a:cxn ang="0">
                    <a:pos x="94" y="1836"/>
                  </a:cxn>
                </a:cxnLst>
                <a:rect l="0" t="0" r="r" b="b"/>
                <a:pathLst>
                  <a:path w="398" h="1836">
                    <a:moveTo>
                      <a:pt x="263" y="0"/>
                    </a:moveTo>
                    <a:cubicBezTo>
                      <a:pt x="263" y="0"/>
                      <a:pt x="0" y="320"/>
                      <a:pt x="264" y="870"/>
                    </a:cubicBezTo>
                    <a:cubicBezTo>
                      <a:pt x="398" y="1151"/>
                      <a:pt x="371" y="1324"/>
                      <a:pt x="94" y="1836"/>
                    </a:cubicBezTo>
                  </a:path>
                </a:pathLst>
              </a:custGeom>
              <a:noFill/>
              <a:ln w="14288" cap="flat">
                <a:solidFill>
                  <a:srgbClr val="E3BA2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23" name="Freeform 847"/>
              <p:cNvSpPr>
                <a:spLocks/>
              </p:cNvSpPr>
              <p:nvPr userDrawn="1"/>
            </p:nvSpPr>
            <p:spPr bwMode="auto">
              <a:xfrm>
                <a:off x="2359" y="-8"/>
                <a:ext cx="964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71" y="870"/>
                  </a:cxn>
                  <a:cxn ang="0">
                    <a:pos x="125" y="1836"/>
                  </a:cxn>
                </a:cxnLst>
                <a:rect l="0" t="0" r="r" b="b"/>
                <a:pathLst>
                  <a:path w="408" h="1836">
                    <a:moveTo>
                      <a:pt x="264" y="0"/>
                    </a:moveTo>
                    <a:cubicBezTo>
                      <a:pt x="264" y="0"/>
                      <a:pt x="0" y="317"/>
                      <a:pt x="271" y="870"/>
                    </a:cubicBezTo>
                    <a:cubicBezTo>
                      <a:pt x="408" y="1150"/>
                      <a:pt x="395" y="1310"/>
                      <a:pt x="125" y="1836"/>
                    </a:cubicBezTo>
                  </a:path>
                </a:pathLst>
              </a:custGeom>
              <a:noFill/>
              <a:ln w="14288" cap="flat">
                <a:solidFill>
                  <a:srgbClr val="DFAF2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24" name="Freeform 848"/>
              <p:cNvSpPr>
                <a:spLocks/>
              </p:cNvSpPr>
              <p:nvPr userDrawn="1"/>
            </p:nvSpPr>
            <p:spPr bwMode="auto">
              <a:xfrm>
                <a:off x="2364" y="-8"/>
                <a:ext cx="987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79" y="870"/>
                  </a:cxn>
                  <a:cxn ang="0">
                    <a:pos x="157" y="1836"/>
                  </a:cxn>
                </a:cxnLst>
                <a:rect l="0" t="0" r="r" b="b"/>
                <a:pathLst>
                  <a:path w="418" h="1836">
                    <a:moveTo>
                      <a:pt x="264" y="0"/>
                    </a:moveTo>
                    <a:cubicBezTo>
                      <a:pt x="264" y="0"/>
                      <a:pt x="0" y="314"/>
                      <a:pt x="279" y="870"/>
                    </a:cubicBezTo>
                    <a:cubicBezTo>
                      <a:pt x="418" y="1149"/>
                      <a:pt x="418" y="1296"/>
                      <a:pt x="157" y="1836"/>
                    </a:cubicBezTo>
                  </a:path>
                </a:pathLst>
              </a:custGeom>
              <a:noFill/>
              <a:ln w="14288" cap="flat">
                <a:solidFill>
                  <a:srgbClr val="DCA525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25" name="Freeform 849"/>
              <p:cNvSpPr>
                <a:spLocks/>
              </p:cNvSpPr>
              <p:nvPr userDrawn="1"/>
            </p:nvSpPr>
            <p:spPr bwMode="auto">
              <a:xfrm>
                <a:off x="2371" y="-8"/>
                <a:ext cx="1039" cy="4337"/>
              </a:xfrm>
              <a:custGeom>
                <a:avLst/>
                <a:gdLst/>
                <a:ahLst/>
                <a:cxnLst>
                  <a:cxn ang="0">
                    <a:pos x="263" y="0"/>
                  </a:cxn>
                  <a:cxn ang="0">
                    <a:pos x="286" y="870"/>
                  </a:cxn>
                  <a:cxn ang="0">
                    <a:pos x="188" y="1836"/>
                  </a:cxn>
                </a:cxnLst>
                <a:rect l="0" t="0" r="r" b="b"/>
                <a:pathLst>
                  <a:path w="440" h="1836">
                    <a:moveTo>
                      <a:pt x="263" y="0"/>
                    </a:moveTo>
                    <a:cubicBezTo>
                      <a:pt x="263" y="0"/>
                      <a:pt x="0" y="311"/>
                      <a:pt x="286" y="870"/>
                    </a:cubicBezTo>
                    <a:cubicBezTo>
                      <a:pt x="428" y="1148"/>
                      <a:pt x="440" y="1282"/>
                      <a:pt x="188" y="1836"/>
                    </a:cubicBezTo>
                  </a:path>
                </a:pathLst>
              </a:custGeom>
              <a:noFill/>
              <a:ln w="14288" cap="flat">
                <a:solidFill>
                  <a:srgbClr val="D99A26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26" name="Freeform 850"/>
              <p:cNvSpPr>
                <a:spLocks/>
              </p:cNvSpPr>
              <p:nvPr userDrawn="1"/>
            </p:nvSpPr>
            <p:spPr bwMode="auto">
              <a:xfrm>
                <a:off x="2376" y="-8"/>
                <a:ext cx="1094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94" y="870"/>
                  </a:cxn>
                  <a:cxn ang="0">
                    <a:pos x="220" y="1836"/>
                  </a:cxn>
                </a:cxnLst>
                <a:rect l="0" t="0" r="r" b="b"/>
                <a:pathLst>
                  <a:path w="463" h="1836">
                    <a:moveTo>
                      <a:pt x="264" y="0"/>
                    </a:moveTo>
                    <a:cubicBezTo>
                      <a:pt x="264" y="0"/>
                      <a:pt x="0" y="308"/>
                      <a:pt x="294" y="870"/>
                    </a:cubicBezTo>
                    <a:cubicBezTo>
                      <a:pt x="438" y="1146"/>
                      <a:pt x="463" y="1268"/>
                      <a:pt x="220" y="1836"/>
                    </a:cubicBezTo>
                  </a:path>
                </a:pathLst>
              </a:custGeom>
              <a:noFill/>
              <a:ln w="14288" cap="flat">
                <a:solidFill>
                  <a:srgbClr val="D59127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27" name="Freeform 851"/>
              <p:cNvSpPr>
                <a:spLocks/>
              </p:cNvSpPr>
              <p:nvPr userDrawn="1"/>
            </p:nvSpPr>
            <p:spPr bwMode="auto">
              <a:xfrm>
                <a:off x="2381" y="-8"/>
                <a:ext cx="1148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302" y="870"/>
                  </a:cxn>
                  <a:cxn ang="0">
                    <a:pos x="252" y="1836"/>
                  </a:cxn>
                </a:cxnLst>
                <a:rect l="0" t="0" r="r" b="b"/>
                <a:pathLst>
                  <a:path w="486" h="1836">
                    <a:moveTo>
                      <a:pt x="264" y="0"/>
                    </a:moveTo>
                    <a:cubicBezTo>
                      <a:pt x="264" y="0"/>
                      <a:pt x="0" y="304"/>
                      <a:pt x="302" y="870"/>
                    </a:cubicBezTo>
                    <a:cubicBezTo>
                      <a:pt x="448" y="1145"/>
                      <a:pt x="486" y="1254"/>
                      <a:pt x="252" y="1836"/>
                    </a:cubicBezTo>
                  </a:path>
                </a:pathLst>
              </a:custGeom>
              <a:noFill/>
              <a:ln w="14288" cap="flat">
                <a:solidFill>
                  <a:srgbClr val="D38828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28" name="Freeform 852"/>
              <p:cNvSpPr>
                <a:spLocks/>
              </p:cNvSpPr>
              <p:nvPr userDrawn="1"/>
            </p:nvSpPr>
            <p:spPr bwMode="auto">
              <a:xfrm>
                <a:off x="2385" y="-8"/>
                <a:ext cx="1202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309" y="870"/>
                  </a:cxn>
                  <a:cxn ang="0">
                    <a:pos x="283" y="1836"/>
                  </a:cxn>
                </a:cxnLst>
                <a:rect l="0" t="0" r="r" b="b"/>
                <a:pathLst>
                  <a:path w="509" h="1836">
                    <a:moveTo>
                      <a:pt x="264" y="0"/>
                    </a:moveTo>
                    <a:cubicBezTo>
                      <a:pt x="264" y="0"/>
                      <a:pt x="0" y="301"/>
                      <a:pt x="309" y="870"/>
                    </a:cubicBezTo>
                    <a:cubicBezTo>
                      <a:pt x="458" y="1144"/>
                      <a:pt x="509" y="1241"/>
                      <a:pt x="283" y="1836"/>
                    </a:cubicBezTo>
                  </a:path>
                </a:pathLst>
              </a:custGeom>
              <a:noFill/>
              <a:ln w="14288" cap="flat">
                <a:solidFill>
                  <a:srgbClr val="D07E29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  <p:grpSp>
          <p:nvGrpSpPr>
            <p:cNvPr id="8" name="Group 886"/>
            <p:cNvGrpSpPr>
              <a:grpSpLocks/>
            </p:cNvGrpSpPr>
            <p:nvPr userDrawn="1"/>
          </p:nvGrpSpPr>
          <p:grpSpPr bwMode="auto">
            <a:xfrm rot="17355699" flipH="1">
              <a:off x="2260" y="-1735"/>
              <a:ext cx="1212" cy="6525"/>
              <a:chOff x="2336" y="-8"/>
              <a:chExt cx="1251" cy="4337"/>
            </a:xfrm>
          </p:grpSpPr>
          <p:sp>
            <p:nvSpPr>
              <p:cNvPr id="9" name="Freeform 887"/>
              <p:cNvSpPr>
                <a:spLocks/>
              </p:cNvSpPr>
              <p:nvPr userDrawn="1"/>
            </p:nvSpPr>
            <p:spPr bwMode="auto">
              <a:xfrm>
                <a:off x="2336" y="-8"/>
                <a:ext cx="872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42" y="870"/>
                  </a:cxn>
                  <a:cxn ang="0">
                    <a:pos x="0" y="1836"/>
                  </a:cxn>
                </a:cxnLst>
                <a:rect l="0" t="0" r="r" b="b"/>
                <a:pathLst>
                  <a:path w="369" h="1836">
                    <a:moveTo>
                      <a:pt x="264" y="0"/>
                    </a:moveTo>
                    <a:cubicBezTo>
                      <a:pt x="264" y="0"/>
                      <a:pt x="1" y="330"/>
                      <a:pt x="242" y="870"/>
                    </a:cubicBezTo>
                    <a:cubicBezTo>
                      <a:pt x="369" y="1155"/>
                      <a:pt x="304" y="1365"/>
                      <a:pt x="0" y="1836"/>
                    </a:cubicBezTo>
                  </a:path>
                </a:pathLst>
              </a:custGeom>
              <a:noFill/>
              <a:ln w="14288" cap="flat">
                <a:solidFill>
                  <a:srgbClr val="18A5D8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0" name="Freeform 888"/>
              <p:cNvSpPr>
                <a:spLocks/>
              </p:cNvSpPr>
              <p:nvPr userDrawn="1"/>
            </p:nvSpPr>
            <p:spPr bwMode="auto">
              <a:xfrm>
                <a:off x="2343" y="-8"/>
                <a:ext cx="893" cy="4337"/>
              </a:xfrm>
              <a:custGeom>
                <a:avLst/>
                <a:gdLst/>
                <a:ahLst/>
                <a:cxnLst>
                  <a:cxn ang="0">
                    <a:pos x="263" y="0"/>
                  </a:cxn>
                  <a:cxn ang="0">
                    <a:pos x="249" y="870"/>
                  </a:cxn>
                  <a:cxn ang="0">
                    <a:pos x="31" y="1836"/>
                  </a:cxn>
                </a:cxnLst>
                <a:rect l="0" t="0" r="r" b="b"/>
                <a:pathLst>
                  <a:path w="378" h="1836">
                    <a:moveTo>
                      <a:pt x="263" y="0"/>
                    </a:moveTo>
                    <a:cubicBezTo>
                      <a:pt x="263" y="0"/>
                      <a:pt x="0" y="326"/>
                      <a:pt x="249" y="870"/>
                    </a:cubicBezTo>
                    <a:cubicBezTo>
                      <a:pt x="378" y="1154"/>
                      <a:pt x="326" y="1351"/>
                      <a:pt x="31" y="1836"/>
                    </a:cubicBezTo>
                  </a:path>
                </a:pathLst>
              </a:custGeom>
              <a:noFill/>
              <a:ln w="14288" cap="flat">
                <a:solidFill>
                  <a:srgbClr val="199DCC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1" name="Freeform 889"/>
              <p:cNvSpPr>
                <a:spLocks/>
              </p:cNvSpPr>
              <p:nvPr userDrawn="1"/>
            </p:nvSpPr>
            <p:spPr bwMode="auto">
              <a:xfrm>
                <a:off x="2351" y="-8"/>
                <a:ext cx="917" cy="4337"/>
              </a:xfrm>
              <a:custGeom>
                <a:avLst/>
                <a:gdLst/>
                <a:ahLst/>
                <a:cxnLst>
                  <a:cxn ang="0">
                    <a:pos x="263" y="0"/>
                  </a:cxn>
                  <a:cxn ang="0">
                    <a:pos x="256" y="870"/>
                  </a:cxn>
                  <a:cxn ang="0">
                    <a:pos x="62" y="1836"/>
                  </a:cxn>
                </a:cxnLst>
                <a:rect l="0" t="0" r="r" b="b"/>
                <a:pathLst>
                  <a:path w="388" h="1836">
                    <a:moveTo>
                      <a:pt x="263" y="0"/>
                    </a:moveTo>
                    <a:cubicBezTo>
                      <a:pt x="263" y="0"/>
                      <a:pt x="0" y="323"/>
                      <a:pt x="256" y="870"/>
                    </a:cubicBezTo>
                    <a:cubicBezTo>
                      <a:pt x="388" y="1152"/>
                      <a:pt x="348" y="1338"/>
                      <a:pt x="62" y="1836"/>
                    </a:cubicBezTo>
                  </a:path>
                </a:pathLst>
              </a:custGeom>
              <a:noFill/>
              <a:ln w="14288" cap="flat">
                <a:solidFill>
                  <a:srgbClr val="1A96C3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2" name="Freeform 890"/>
              <p:cNvSpPr>
                <a:spLocks/>
              </p:cNvSpPr>
              <p:nvPr userDrawn="1"/>
            </p:nvSpPr>
            <p:spPr bwMode="auto">
              <a:xfrm>
                <a:off x="2355" y="-8"/>
                <a:ext cx="941" cy="4337"/>
              </a:xfrm>
              <a:custGeom>
                <a:avLst/>
                <a:gdLst/>
                <a:ahLst/>
                <a:cxnLst>
                  <a:cxn ang="0">
                    <a:pos x="263" y="0"/>
                  </a:cxn>
                  <a:cxn ang="0">
                    <a:pos x="264" y="870"/>
                  </a:cxn>
                  <a:cxn ang="0">
                    <a:pos x="94" y="1836"/>
                  </a:cxn>
                </a:cxnLst>
                <a:rect l="0" t="0" r="r" b="b"/>
                <a:pathLst>
                  <a:path w="398" h="1836">
                    <a:moveTo>
                      <a:pt x="263" y="0"/>
                    </a:moveTo>
                    <a:cubicBezTo>
                      <a:pt x="263" y="0"/>
                      <a:pt x="0" y="320"/>
                      <a:pt x="264" y="870"/>
                    </a:cubicBezTo>
                    <a:cubicBezTo>
                      <a:pt x="398" y="1151"/>
                      <a:pt x="371" y="1324"/>
                      <a:pt x="94" y="1836"/>
                    </a:cubicBezTo>
                  </a:path>
                </a:pathLst>
              </a:custGeom>
              <a:noFill/>
              <a:ln w="14288" cap="flat">
                <a:solidFill>
                  <a:srgbClr val="1A8FBA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3" name="Freeform 891"/>
              <p:cNvSpPr>
                <a:spLocks/>
              </p:cNvSpPr>
              <p:nvPr userDrawn="1"/>
            </p:nvSpPr>
            <p:spPr bwMode="auto">
              <a:xfrm>
                <a:off x="2360" y="-8"/>
                <a:ext cx="964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71" y="870"/>
                  </a:cxn>
                  <a:cxn ang="0">
                    <a:pos x="125" y="1836"/>
                  </a:cxn>
                </a:cxnLst>
                <a:rect l="0" t="0" r="r" b="b"/>
                <a:pathLst>
                  <a:path w="408" h="1836">
                    <a:moveTo>
                      <a:pt x="264" y="0"/>
                    </a:moveTo>
                    <a:cubicBezTo>
                      <a:pt x="264" y="0"/>
                      <a:pt x="0" y="317"/>
                      <a:pt x="271" y="870"/>
                    </a:cubicBezTo>
                    <a:cubicBezTo>
                      <a:pt x="408" y="1150"/>
                      <a:pt x="395" y="1310"/>
                      <a:pt x="125" y="1836"/>
                    </a:cubicBezTo>
                  </a:path>
                </a:pathLst>
              </a:custGeom>
              <a:noFill/>
              <a:ln w="14288" cap="flat">
                <a:solidFill>
                  <a:srgbClr val="1888B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4" name="Freeform 892"/>
              <p:cNvSpPr>
                <a:spLocks/>
              </p:cNvSpPr>
              <p:nvPr userDrawn="1"/>
            </p:nvSpPr>
            <p:spPr bwMode="auto">
              <a:xfrm>
                <a:off x="2365" y="-8"/>
                <a:ext cx="987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79" y="870"/>
                  </a:cxn>
                  <a:cxn ang="0">
                    <a:pos x="157" y="1836"/>
                  </a:cxn>
                </a:cxnLst>
                <a:rect l="0" t="0" r="r" b="b"/>
                <a:pathLst>
                  <a:path w="418" h="1836">
                    <a:moveTo>
                      <a:pt x="264" y="0"/>
                    </a:moveTo>
                    <a:cubicBezTo>
                      <a:pt x="264" y="0"/>
                      <a:pt x="0" y="314"/>
                      <a:pt x="279" y="870"/>
                    </a:cubicBezTo>
                    <a:cubicBezTo>
                      <a:pt x="418" y="1149"/>
                      <a:pt x="418" y="1296"/>
                      <a:pt x="157" y="1836"/>
                    </a:cubicBezTo>
                  </a:path>
                </a:pathLst>
              </a:custGeom>
              <a:noFill/>
              <a:ln w="14288" cap="flat">
                <a:solidFill>
                  <a:srgbClr val="1A82AA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5" name="Freeform 893"/>
              <p:cNvSpPr>
                <a:spLocks/>
              </p:cNvSpPr>
              <p:nvPr userDrawn="1"/>
            </p:nvSpPr>
            <p:spPr bwMode="auto">
              <a:xfrm>
                <a:off x="2372" y="-8"/>
                <a:ext cx="1039" cy="4337"/>
              </a:xfrm>
              <a:custGeom>
                <a:avLst/>
                <a:gdLst/>
                <a:ahLst/>
                <a:cxnLst>
                  <a:cxn ang="0">
                    <a:pos x="263" y="0"/>
                  </a:cxn>
                  <a:cxn ang="0">
                    <a:pos x="286" y="870"/>
                  </a:cxn>
                  <a:cxn ang="0">
                    <a:pos x="188" y="1836"/>
                  </a:cxn>
                </a:cxnLst>
                <a:rect l="0" t="0" r="r" b="b"/>
                <a:pathLst>
                  <a:path w="440" h="1836">
                    <a:moveTo>
                      <a:pt x="263" y="0"/>
                    </a:moveTo>
                    <a:cubicBezTo>
                      <a:pt x="263" y="0"/>
                      <a:pt x="0" y="311"/>
                      <a:pt x="286" y="870"/>
                    </a:cubicBezTo>
                    <a:cubicBezTo>
                      <a:pt x="428" y="1148"/>
                      <a:pt x="440" y="1282"/>
                      <a:pt x="188" y="1836"/>
                    </a:cubicBezTo>
                  </a:path>
                </a:pathLst>
              </a:custGeom>
              <a:noFill/>
              <a:ln w="14288" cap="flat">
                <a:solidFill>
                  <a:srgbClr val="187CA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6" name="Freeform 894"/>
              <p:cNvSpPr>
                <a:spLocks/>
              </p:cNvSpPr>
              <p:nvPr userDrawn="1"/>
            </p:nvSpPr>
            <p:spPr bwMode="auto">
              <a:xfrm>
                <a:off x="2377" y="-8"/>
                <a:ext cx="1094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94" y="870"/>
                  </a:cxn>
                  <a:cxn ang="0">
                    <a:pos x="220" y="1836"/>
                  </a:cxn>
                </a:cxnLst>
                <a:rect l="0" t="0" r="r" b="b"/>
                <a:pathLst>
                  <a:path w="463" h="1836">
                    <a:moveTo>
                      <a:pt x="264" y="0"/>
                    </a:moveTo>
                    <a:cubicBezTo>
                      <a:pt x="264" y="0"/>
                      <a:pt x="0" y="308"/>
                      <a:pt x="294" y="870"/>
                    </a:cubicBezTo>
                    <a:cubicBezTo>
                      <a:pt x="438" y="1146"/>
                      <a:pt x="463" y="1268"/>
                      <a:pt x="220" y="1836"/>
                    </a:cubicBezTo>
                  </a:path>
                </a:pathLst>
              </a:custGeom>
              <a:noFill/>
              <a:ln w="14288" cap="flat">
                <a:solidFill>
                  <a:srgbClr val="15769B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7" name="Freeform 895"/>
              <p:cNvSpPr>
                <a:spLocks/>
              </p:cNvSpPr>
              <p:nvPr userDrawn="1"/>
            </p:nvSpPr>
            <p:spPr bwMode="auto">
              <a:xfrm>
                <a:off x="2382" y="-8"/>
                <a:ext cx="1148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302" y="870"/>
                  </a:cxn>
                  <a:cxn ang="0">
                    <a:pos x="252" y="1836"/>
                  </a:cxn>
                </a:cxnLst>
                <a:rect l="0" t="0" r="r" b="b"/>
                <a:pathLst>
                  <a:path w="486" h="1836">
                    <a:moveTo>
                      <a:pt x="264" y="0"/>
                    </a:moveTo>
                    <a:cubicBezTo>
                      <a:pt x="264" y="0"/>
                      <a:pt x="0" y="304"/>
                      <a:pt x="302" y="870"/>
                    </a:cubicBezTo>
                    <a:cubicBezTo>
                      <a:pt x="448" y="1145"/>
                      <a:pt x="486" y="1254"/>
                      <a:pt x="252" y="1836"/>
                    </a:cubicBezTo>
                  </a:path>
                </a:pathLst>
              </a:custGeom>
              <a:noFill/>
              <a:ln w="14288" cap="flat">
                <a:solidFill>
                  <a:srgbClr val="15719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sp>
            <p:nvSpPr>
              <p:cNvPr id="18" name="Freeform 896"/>
              <p:cNvSpPr>
                <a:spLocks/>
              </p:cNvSpPr>
              <p:nvPr userDrawn="1"/>
            </p:nvSpPr>
            <p:spPr bwMode="auto">
              <a:xfrm>
                <a:off x="2385" y="-8"/>
                <a:ext cx="1202" cy="4337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309" y="870"/>
                  </a:cxn>
                  <a:cxn ang="0">
                    <a:pos x="283" y="1836"/>
                  </a:cxn>
                </a:cxnLst>
                <a:rect l="0" t="0" r="r" b="b"/>
                <a:pathLst>
                  <a:path w="509" h="1836">
                    <a:moveTo>
                      <a:pt x="264" y="0"/>
                    </a:moveTo>
                    <a:cubicBezTo>
                      <a:pt x="264" y="0"/>
                      <a:pt x="0" y="301"/>
                      <a:pt x="309" y="870"/>
                    </a:cubicBezTo>
                    <a:cubicBezTo>
                      <a:pt x="458" y="1144"/>
                      <a:pt x="509" y="1241"/>
                      <a:pt x="283" y="1836"/>
                    </a:cubicBezTo>
                  </a:path>
                </a:pathLst>
              </a:custGeom>
              <a:noFill/>
              <a:ln w="14288" cap="flat">
                <a:solidFill>
                  <a:srgbClr val="136B8D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234" name="Group 29"/>
          <p:cNvGrpSpPr>
            <a:grpSpLocks/>
          </p:cNvGrpSpPr>
          <p:nvPr/>
        </p:nvGrpSpPr>
        <p:grpSpPr bwMode="auto">
          <a:xfrm>
            <a:off x="630238" y="3440113"/>
            <a:ext cx="3941762" cy="985837"/>
            <a:chOff x="117" y="2105"/>
            <a:chExt cx="5477" cy="1370"/>
          </a:xfrm>
        </p:grpSpPr>
        <p:grpSp>
          <p:nvGrpSpPr>
            <p:cNvPr id="235" name="Group 16"/>
            <p:cNvGrpSpPr>
              <a:grpSpLocks/>
            </p:cNvGrpSpPr>
            <p:nvPr userDrawn="1"/>
          </p:nvGrpSpPr>
          <p:grpSpPr bwMode="auto">
            <a:xfrm>
              <a:off x="150" y="2107"/>
              <a:ext cx="5444" cy="1368"/>
              <a:chOff x="150" y="2107"/>
              <a:chExt cx="5444" cy="1368"/>
            </a:xfrm>
          </p:grpSpPr>
          <p:sp>
            <p:nvSpPr>
              <p:cNvPr id="239" name="AutoShape 14"/>
              <p:cNvSpPr>
                <a:spLocks noChangeArrowheads="1"/>
              </p:cNvSpPr>
              <p:nvPr userDrawn="1"/>
            </p:nvSpPr>
            <p:spPr bwMode="auto">
              <a:xfrm>
                <a:off x="150" y="2116"/>
                <a:ext cx="5444" cy="1359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16A5D8"/>
                  </a:gs>
                  <a:gs pos="100000">
                    <a:srgbClr val="0F729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pic>
            <p:nvPicPr>
              <p:cNvPr id="240" name="Picture 15" descr="Picture1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0" y="2107"/>
                <a:ext cx="5444" cy="1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36" name="AutoShape 21"/>
            <p:cNvSpPr>
              <a:spLocks noChangeAspect="1" noChangeArrowheads="1" noTextEdit="1"/>
            </p:cNvSpPr>
            <p:nvPr userDrawn="1"/>
          </p:nvSpPr>
          <p:spPr bwMode="auto">
            <a:xfrm>
              <a:off x="150" y="2107"/>
              <a:ext cx="5444" cy="1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37" name="Freeform 23"/>
            <p:cNvSpPr>
              <a:spLocks/>
            </p:cNvSpPr>
            <p:nvPr userDrawn="1"/>
          </p:nvSpPr>
          <p:spPr bwMode="auto">
            <a:xfrm>
              <a:off x="148" y="2105"/>
              <a:ext cx="5446" cy="911"/>
            </a:xfrm>
            <a:custGeom>
              <a:avLst/>
              <a:gdLst/>
              <a:ahLst/>
              <a:cxnLst>
                <a:cxn ang="0">
                  <a:pos x="226" y="0"/>
                </a:cxn>
                <a:cxn ang="0">
                  <a:pos x="0" y="226"/>
                </a:cxn>
                <a:cxn ang="0">
                  <a:pos x="0" y="679"/>
                </a:cxn>
                <a:cxn ang="0">
                  <a:pos x="2700" y="719"/>
                </a:cxn>
                <a:cxn ang="0">
                  <a:pos x="5446" y="663"/>
                </a:cxn>
                <a:cxn ang="0">
                  <a:pos x="5446" y="226"/>
                </a:cxn>
                <a:cxn ang="0">
                  <a:pos x="5220" y="0"/>
                </a:cxn>
                <a:cxn ang="0">
                  <a:pos x="226" y="0"/>
                </a:cxn>
              </a:cxnLst>
              <a:rect l="0" t="0" r="r" b="b"/>
              <a:pathLst>
                <a:path w="5446" h="911">
                  <a:moveTo>
                    <a:pt x="226" y="0"/>
                  </a:moveTo>
                  <a:cubicBezTo>
                    <a:pt x="102" y="0"/>
                    <a:pt x="0" y="102"/>
                    <a:pt x="0" y="226"/>
                  </a:cubicBezTo>
                  <a:cubicBezTo>
                    <a:pt x="0" y="679"/>
                    <a:pt x="0" y="679"/>
                    <a:pt x="0" y="679"/>
                  </a:cubicBezTo>
                  <a:cubicBezTo>
                    <a:pt x="450" y="761"/>
                    <a:pt x="796" y="911"/>
                    <a:pt x="2700" y="719"/>
                  </a:cubicBezTo>
                  <a:cubicBezTo>
                    <a:pt x="4604" y="527"/>
                    <a:pt x="4988" y="745"/>
                    <a:pt x="5446" y="663"/>
                  </a:cubicBezTo>
                  <a:cubicBezTo>
                    <a:pt x="5446" y="226"/>
                    <a:pt x="5446" y="226"/>
                    <a:pt x="5446" y="226"/>
                  </a:cubicBezTo>
                  <a:cubicBezTo>
                    <a:pt x="5446" y="102"/>
                    <a:pt x="5346" y="0"/>
                    <a:pt x="5220" y="0"/>
                  </a:cubicBezTo>
                  <a:lnTo>
                    <a:pt x="226" y="0"/>
                  </a:lnTo>
                  <a:close/>
                </a:path>
              </a:pathLst>
            </a:custGeom>
            <a:gradFill rotWithShape="1">
              <a:gsLst>
                <a:gs pos="0">
                  <a:srgbClr val="77D1F1">
                    <a:alpha val="88000"/>
                  </a:srgbClr>
                </a:gs>
                <a:gs pos="100000">
                  <a:srgbClr val="77D1F1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38" name="Freeform 28"/>
            <p:cNvSpPr>
              <a:spLocks/>
            </p:cNvSpPr>
            <p:nvPr userDrawn="1"/>
          </p:nvSpPr>
          <p:spPr bwMode="auto">
            <a:xfrm>
              <a:off x="117" y="2107"/>
              <a:ext cx="5475" cy="327"/>
            </a:xfrm>
            <a:custGeom>
              <a:avLst/>
              <a:gdLst/>
              <a:ahLst/>
              <a:cxnLst>
                <a:cxn ang="0">
                  <a:pos x="5475" y="227"/>
                </a:cxn>
                <a:cxn ang="0">
                  <a:pos x="5251" y="0"/>
                </a:cxn>
                <a:cxn ang="0">
                  <a:pos x="259" y="0"/>
                </a:cxn>
                <a:cxn ang="0">
                  <a:pos x="33" y="284"/>
                </a:cxn>
                <a:cxn ang="0">
                  <a:pos x="2781" y="257"/>
                </a:cxn>
                <a:cxn ang="0">
                  <a:pos x="5475" y="227"/>
                </a:cxn>
              </a:cxnLst>
              <a:rect l="0" t="0" r="r" b="b"/>
              <a:pathLst>
                <a:path w="5475" h="327">
                  <a:moveTo>
                    <a:pt x="5475" y="227"/>
                  </a:moveTo>
                  <a:cubicBezTo>
                    <a:pt x="5475" y="103"/>
                    <a:pt x="5377" y="0"/>
                    <a:pt x="5251" y="0"/>
                  </a:cubicBezTo>
                  <a:lnTo>
                    <a:pt x="259" y="0"/>
                  </a:lnTo>
                  <a:cubicBezTo>
                    <a:pt x="135" y="0"/>
                    <a:pt x="0" y="95"/>
                    <a:pt x="33" y="284"/>
                  </a:cubicBezTo>
                  <a:cubicBezTo>
                    <a:pt x="453" y="327"/>
                    <a:pt x="1874" y="267"/>
                    <a:pt x="2781" y="257"/>
                  </a:cubicBezTo>
                  <a:cubicBezTo>
                    <a:pt x="3688" y="247"/>
                    <a:pt x="5063" y="270"/>
                    <a:pt x="5475" y="227"/>
                  </a:cubicBezTo>
                  <a:close/>
                </a:path>
              </a:pathLst>
            </a:custGeom>
            <a:gradFill rotWithShape="1">
              <a:gsLst>
                <a:gs pos="0">
                  <a:srgbClr val="A4E1F6">
                    <a:alpha val="67999"/>
                  </a:srgbClr>
                </a:gs>
                <a:gs pos="100000">
                  <a:srgbClr val="A4E1F6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</p:grpSp>
      <p:grpSp>
        <p:nvGrpSpPr>
          <p:cNvPr id="241" name="Group 248"/>
          <p:cNvGrpSpPr>
            <a:grpSpLocks/>
          </p:cNvGrpSpPr>
          <p:nvPr/>
        </p:nvGrpSpPr>
        <p:grpSpPr bwMode="auto">
          <a:xfrm>
            <a:off x="630238" y="4746625"/>
            <a:ext cx="3941762" cy="985838"/>
            <a:chOff x="117" y="2105"/>
            <a:chExt cx="5477" cy="1370"/>
          </a:xfrm>
        </p:grpSpPr>
        <p:grpSp>
          <p:nvGrpSpPr>
            <p:cNvPr id="242" name="Group 249"/>
            <p:cNvGrpSpPr>
              <a:grpSpLocks/>
            </p:cNvGrpSpPr>
            <p:nvPr userDrawn="1"/>
          </p:nvGrpSpPr>
          <p:grpSpPr bwMode="auto">
            <a:xfrm>
              <a:off x="150" y="2107"/>
              <a:ext cx="5444" cy="1368"/>
              <a:chOff x="150" y="2107"/>
              <a:chExt cx="5444" cy="1368"/>
            </a:xfrm>
          </p:grpSpPr>
          <p:sp>
            <p:nvSpPr>
              <p:cNvPr id="246" name="AutoShape 250"/>
              <p:cNvSpPr>
                <a:spLocks noChangeArrowheads="1"/>
              </p:cNvSpPr>
              <p:nvPr userDrawn="1"/>
            </p:nvSpPr>
            <p:spPr bwMode="auto">
              <a:xfrm>
                <a:off x="150" y="2116"/>
                <a:ext cx="5444" cy="1359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16A5D8"/>
                  </a:gs>
                  <a:gs pos="100000">
                    <a:srgbClr val="0F729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  <p:pic>
            <p:nvPicPr>
              <p:cNvPr id="247" name="Picture 251" descr="Picture1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0" y="2107"/>
                <a:ext cx="5444" cy="1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43" name="AutoShape 252"/>
            <p:cNvSpPr>
              <a:spLocks noChangeAspect="1" noChangeArrowheads="1" noTextEdit="1"/>
            </p:cNvSpPr>
            <p:nvPr userDrawn="1"/>
          </p:nvSpPr>
          <p:spPr bwMode="auto">
            <a:xfrm>
              <a:off x="150" y="2107"/>
              <a:ext cx="5444" cy="1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44" name="Freeform 253"/>
            <p:cNvSpPr>
              <a:spLocks/>
            </p:cNvSpPr>
            <p:nvPr userDrawn="1"/>
          </p:nvSpPr>
          <p:spPr bwMode="auto">
            <a:xfrm>
              <a:off x="148" y="2105"/>
              <a:ext cx="5446" cy="911"/>
            </a:xfrm>
            <a:custGeom>
              <a:avLst/>
              <a:gdLst/>
              <a:ahLst/>
              <a:cxnLst>
                <a:cxn ang="0">
                  <a:pos x="226" y="0"/>
                </a:cxn>
                <a:cxn ang="0">
                  <a:pos x="0" y="226"/>
                </a:cxn>
                <a:cxn ang="0">
                  <a:pos x="0" y="679"/>
                </a:cxn>
                <a:cxn ang="0">
                  <a:pos x="2700" y="719"/>
                </a:cxn>
                <a:cxn ang="0">
                  <a:pos x="5446" y="663"/>
                </a:cxn>
                <a:cxn ang="0">
                  <a:pos x="5446" y="226"/>
                </a:cxn>
                <a:cxn ang="0">
                  <a:pos x="5220" y="0"/>
                </a:cxn>
                <a:cxn ang="0">
                  <a:pos x="226" y="0"/>
                </a:cxn>
              </a:cxnLst>
              <a:rect l="0" t="0" r="r" b="b"/>
              <a:pathLst>
                <a:path w="5446" h="911">
                  <a:moveTo>
                    <a:pt x="226" y="0"/>
                  </a:moveTo>
                  <a:cubicBezTo>
                    <a:pt x="102" y="0"/>
                    <a:pt x="0" y="102"/>
                    <a:pt x="0" y="226"/>
                  </a:cubicBezTo>
                  <a:cubicBezTo>
                    <a:pt x="0" y="679"/>
                    <a:pt x="0" y="679"/>
                    <a:pt x="0" y="679"/>
                  </a:cubicBezTo>
                  <a:cubicBezTo>
                    <a:pt x="450" y="761"/>
                    <a:pt x="796" y="911"/>
                    <a:pt x="2700" y="719"/>
                  </a:cubicBezTo>
                  <a:cubicBezTo>
                    <a:pt x="4604" y="527"/>
                    <a:pt x="4988" y="745"/>
                    <a:pt x="5446" y="663"/>
                  </a:cubicBezTo>
                  <a:cubicBezTo>
                    <a:pt x="5446" y="226"/>
                    <a:pt x="5446" y="226"/>
                    <a:pt x="5446" y="226"/>
                  </a:cubicBezTo>
                  <a:cubicBezTo>
                    <a:pt x="5446" y="102"/>
                    <a:pt x="5346" y="0"/>
                    <a:pt x="5220" y="0"/>
                  </a:cubicBezTo>
                  <a:lnTo>
                    <a:pt x="226" y="0"/>
                  </a:lnTo>
                  <a:close/>
                </a:path>
              </a:pathLst>
            </a:custGeom>
            <a:gradFill rotWithShape="1">
              <a:gsLst>
                <a:gs pos="0">
                  <a:srgbClr val="77D1F1">
                    <a:alpha val="88000"/>
                  </a:srgbClr>
                </a:gs>
                <a:gs pos="100000">
                  <a:srgbClr val="77D1F1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45" name="Freeform 254"/>
            <p:cNvSpPr>
              <a:spLocks/>
            </p:cNvSpPr>
            <p:nvPr userDrawn="1"/>
          </p:nvSpPr>
          <p:spPr bwMode="auto">
            <a:xfrm>
              <a:off x="117" y="2107"/>
              <a:ext cx="5475" cy="327"/>
            </a:xfrm>
            <a:custGeom>
              <a:avLst/>
              <a:gdLst/>
              <a:ahLst/>
              <a:cxnLst>
                <a:cxn ang="0">
                  <a:pos x="5475" y="227"/>
                </a:cxn>
                <a:cxn ang="0">
                  <a:pos x="5251" y="0"/>
                </a:cxn>
                <a:cxn ang="0">
                  <a:pos x="259" y="0"/>
                </a:cxn>
                <a:cxn ang="0">
                  <a:pos x="33" y="284"/>
                </a:cxn>
                <a:cxn ang="0">
                  <a:pos x="2781" y="257"/>
                </a:cxn>
                <a:cxn ang="0">
                  <a:pos x="5475" y="227"/>
                </a:cxn>
              </a:cxnLst>
              <a:rect l="0" t="0" r="r" b="b"/>
              <a:pathLst>
                <a:path w="5475" h="327">
                  <a:moveTo>
                    <a:pt x="5475" y="227"/>
                  </a:moveTo>
                  <a:cubicBezTo>
                    <a:pt x="5475" y="103"/>
                    <a:pt x="5377" y="0"/>
                    <a:pt x="5251" y="0"/>
                  </a:cubicBezTo>
                  <a:lnTo>
                    <a:pt x="259" y="0"/>
                  </a:lnTo>
                  <a:cubicBezTo>
                    <a:pt x="135" y="0"/>
                    <a:pt x="0" y="95"/>
                    <a:pt x="33" y="284"/>
                  </a:cubicBezTo>
                  <a:cubicBezTo>
                    <a:pt x="453" y="327"/>
                    <a:pt x="1874" y="267"/>
                    <a:pt x="2781" y="257"/>
                  </a:cubicBezTo>
                  <a:cubicBezTo>
                    <a:pt x="3688" y="247"/>
                    <a:pt x="5063" y="270"/>
                    <a:pt x="5475" y="227"/>
                  </a:cubicBezTo>
                  <a:close/>
                </a:path>
              </a:pathLst>
            </a:custGeom>
            <a:gradFill rotWithShape="1">
              <a:gsLst>
                <a:gs pos="0">
                  <a:srgbClr val="A4E1F6">
                    <a:alpha val="67999"/>
                  </a:srgbClr>
                </a:gs>
                <a:gs pos="100000">
                  <a:srgbClr val="A4E1F6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133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58813" y="3429000"/>
            <a:ext cx="3886200" cy="1011238"/>
          </a:xfrm>
          <a:effectLst/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GB" altLang="zh-CN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4213" y="4737100"/>
            <a:ext cx="3887787" cy="1008063"/>
          </a:xfrm>
        </p:spPr>
        <p:txBody>
          <a:bodyPr anchor="ctr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GB" altLang="zh-CN"/>
          </a:p>
        </p:txBody>
      </p:sp>
      <p:sp>
        <p:nvSpPr>
          <p:cNvPr id="24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24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25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8DE04-A327-4722-AEF5-28147EA56B64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2F0F9-3581-4775-B7BD-DE438EFF2E2F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5113" y="188913"/>
            <a:ext cx="2071687" cy="5832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0050" y="188913"/>
            <a:ext cx="6062663" cy="5832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9ED77-78E4-4195-9962-5CBC8A836EC3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E5E4A-8EB7-4768-A57C-6B8F57C1AFF5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8B732-E05B-46D2-B7B3-195911B36088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908175" y="981075"/>
            <a:ext cx="3313113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3688" y="981075"/>
            <a:ext cx="3313112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7CC1C-6EA8-44C1-B016-E7CFE1AB72F0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67B79-45C3-43BB-87B6-F43D7BB29BBE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7E299-E32A-4562-8E15-11D30C10E41F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F7659-D5DE-4F4A-99E1-50E353A0AE55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DA757-0BAC-4CBA-94F5-B785C0EBED5C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E104F-0192-4DA3-8B7D-A8ED4DC0CF4B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Rectangle 68"/>
          <p:cNvSpPr>
            <a:spLocks noChangeArrowheads="1"/>
          </p:cNvSpPr>
          <p:nvPr/>
        </p:nvSpPr>
        <p:spPr bwMode="auto">
          <a:xfrm>
            <a:off x="1758950" y="0"/>
            <a:ext cx="69850" cy="6858000"/>
          </a:xfrm>
          <a:prstGeom prst="rect">
            <a:avLst/>
          </a:prstGeom>
          <a:gradFill rotWithShape="1">
            <a:gsLst>
              <a:gs pos="0">
                <a:srgbClr val="095B9F">
                  <a:alpha val="38000"/>
                </a:srgbClr>
              </a:gs>
              <a:gs pos="100000">
                <a:srgbClr val="095B9F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1091" name="Line 67"/>
          <p:cNvSpPr>
            <a:spLocks noChangeShapeType="1"/>
          </p:cNvSpPr>
          <p:nvPr/>
        </p:nvSpPr>
        <p:spPr bwMode="auto">
          <a:xfrm flipV="1">
            <a:off x="1743075" y="0"/>
            <a:ext cx="0" cy="6858000"/>
          </a:xfrm>
          <a:prstGeom prst="line">
            <a:avLst/>
          </a:prstGeom>
          <a:noFill/>
          <a:ln w="38100">
            <a:solidFill>
              <a:srgbClr val="16A5D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981075"/>
            <a:ext cx="6778625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22808115-CC40-41F8-BDCD-6A68F006D4CE}" type="slidenum">
              <a:rPr lang="en-GB" altLang="zh-CN"/>
              <a:pPr>
                <a:defRPr/>
              </a:pPr>
              <a:t>‹N°›</a:t>
            </a:fld>
            <a:endParaRPr lang="en-GB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0050" y="188913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474747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GB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72"/>
          <p:cNvSpPr>
            <a:spLocks noChangeArrowheads="1"/>
          </p:cNvSpPr>
          <p:nvPr/>
        </p:nvSpPr>
        <p:spPr bwMode="auto">
          <a:xfrm>
            <a:off x="0" y="3789363"/>
            <a:ext cx="1739900" cy="3068637"/>
          </a:xfrm>
          <a:prstGeom prst="rect">
            <a:avLst/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rgbClr val="229BE6">
                  <a:alpha val="7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1" name="Rectangle 73"/>
          <p:cNvSpPr>
            <a:spLocks noChangeArrowheads="1"/>
          </p:cNvSpPr>
          <p:nvPr/>
        </p:nvSpPr>
        <p:spPr bwMode="auto">
          <a:xfrm>
            <a:off x="0" y="3789363"/>
            <a:ext cx="1739900" cy="3068637"/>
          </a:xfrm>
          <a:prstGeom prst="rect">
            <a:avLst/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rgbClr val="29CE1C">
                  <a:alpha val="60001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3175" y="-12700"/>
            <a:ext cx="1766888" cy="6870700"/>
            <a:chOff x="2336" y="-8"/>
            <a:chExt cx="1252" cy="4337"/>
          </a:xfrm>
        </p:grpSpPr>
        <p:sp>
          <p:nvSpPr>
            <p:cNvPr id="103" name="Freeform 3"/>
            <p:cNvSpPr>
              <a:spLocks/>
            </p:cNvSpPr>
            <p:nvPr/>
          </p:nvSpPr>
          <p:spPr bwMode="auto">
            <a:xfrm>
              <a:off x="2336" y="-8"/>
              <a:ext cx="872" cy="4337"/>
            </a:xfrm>
            <a:custGeom>
              <a:avLst/>
              <a:gdLst>
                <a:gd name="T0" fmla="*/ 264 w 369"/>
                <a:gd name="T1" fmla="*/ 0 h 1836"/>
                <a:gd name="T2" fmla="*/ 242 w 369"/>
                <a:gd name="T3" fmla="*/ 870 h 1836"/>
                <a:gd name="T4" fmla="*/ 0 w 36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69"/>
                <a:gd name="T10" fmla="*/ 0 h 1836"/>
                <a:gd name="T11" fmla="*/ 369 w 36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9" h="1836">
                  <a:moveTo>
                    <a:pt x="264" y="0"/>
                  </a:moveTo>
                  <a:cubicBezTo>
                    <a:pt x="264" y="0"/>
                    <a:pt x="1" y="330"/>
                    <a:pt x="242" y="870"/>
                  </a:cubicBezTo>
                  <a:cubicBezTo>
                    <a:pt x="369" y="1155"/>
                    <a:pt x="304" y="1365"/>
                    <a:pt x="0" y="1836"/>
                  </a:cubicBezTo>
                </a:path>
              </a:pathLst>
            </a:custGeom>
            <a:noFill/>
            <a:ln w="14288" cap="flat">
              <a:solidFill>
                <a:srgbClr val="18A5D8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4" name="Freeform 4"/>
            <p:cNvSpPr>
              <a:spLocks/>
            </p:cNvSpPr>
            <p:nvPr/>
          </p:nvSpPr>
          <p:spPr bwMode="auto">
            <a:xfrm>
              <a:off x="2343" y="-8"/>
              <a:ext cx="893" cy="4337"/>
            </a:xfrm>
            <a:custGeom>
              <a:avLst/>
              <a:gdLst>
                <a:gd name="T0" fmla="*/ 263 w 378"/>
                <a:gd name="T1" fmla="*/ 0 h 1836"/>
                <a:gd name="T2" fmla="*/ 249 w 378"/>
                <a:gd name="T3" fmla="*/ 870 h 1836"/>
                <a:gd name="T4" fmla="*/ 31 w 37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78"/>
                <a:gd name="T10" fmla="*/ 0 h 1836"/>
                <a:gd name="T11" fmla="*/ 378 w 37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8" h="1836">
                  <a:moveTo>
                    <a:pt x="263" y="0"/>
                  </a:moveTo>
                  <a:cubicBezTo>
                    <a:pt x="263" y="0"/>
                    <a:pt x="0" y="326"/>
                    <a:pt x="249" y="870"/>
                  </a:cubicBezTo>
                  <a:cubicBezTo>
                    <a:pt x="378" y="1154"/>
                    <a:pt x="326" y="1351"/>
                    <a:pt x="31" y="1836"/>
                  </a:cubicBezTo>
                </a:path>
              </a:pathLst>
            </a:custGeom>
            <a:noFill/>
            <a:ln w="14288" cap="flat">
              <a:solidFill>
                <a:srgbClr val="199DCC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5" name="Freeform 5"/>
            <p:cNvSpPr>
              <a:spLocks/>
            </p:cNvSpPr>
            <p:nvPr/>
          </p:nvSpPr>
          <p:spPr bwMode="auto">
            <a:xfrm>
              <a:off x="2350" y="-8"/>
              <a:ext cx="917" cy="4337"/>
            </a:xfrm>
            <a:custGeom>
              <a:avLst/>
              <a:gdLst>
                <a:gd name="T0" fmla="*/ 263 w 388"/>
                <a:gd name="T1" fmla="*/ 0 h 1836"/>
                <a:gd name="T2" fmla="*/ 256 w 388"/>
                <a:gd name="T3" fmla="*/ 870 h 1836"/>
                <a:gd name="T4" fmla="*/ 62 w 38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88"/>
                <a:gd name="T10" fmla="*/ 0 h 1836"/>
                <a:gd name="T11" fmla="*/ 388 w 38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8" h="1836">
                  <a:moveTo>
                    <a:pt x="263" y="0"/>
                  </a:moveTo>
                  <a:cubicBezTo>
                    <a:pt x="263" y="0"/>
                    <a:pt x="0" y="323"/>
                    <a:pt x="256" y="870"/>
                  </a:cubicBezTo>
                  <a:cubicBezTo>
                    <a:pt x="388" y="1152"/>
                    <a:pt x="348" y="1338"/>
                    <a:pt x="62" y="1836"/>
                  </a:cubicBezTo>
                </a:path>
              </a:pathLst>
            </a:custGeom>
            <a:noFill/>
            <a:ln w="14288" cap="flat">
              <a:solidFill>
                <a:srgbClr val="1A96C3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auto">
            <a:xfrm>
              <a:off x="2355" y="-8"/>
              <a:ext cx="940" cy="4337"/>
            </a:xfrm>
            <a:custGeom>
              <a:avLst/>
              <a:gdLst>
                <a:gd name="T0" fmla="*/ 263 w 398"/>
                <a:gd name="T1" fmla="*/ 0 h 1836"/>
                <a:gd name="T2" fmla="*/ 264 w 398"/>
                <a:gd name="T3" fmla="*/ 870 h 1836"/>
                <a:gd name="T4" fmla="*/ 94 w 39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98"/>
                <a:gd name="T10" fmla="*/ 0 h 1836"/>
                <a:gd name="T11" fmla="*/ 398 w 39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" h="1836">
                  <a:moveTo>
                    <a:pt x="263" y="0"/>
                  </a:moveTo>
                  <a:cubicBezTo>
                    <a:pt x="263" y="0"/>
                    <a:pt x="0" y="320"/>
                    <a:pt x="264" y="870"/>
                  </a:cubicBezTo>
                  <a:cubicBezTo>
                    <a:pt x="398" y="1151"/>
                    <a:pt x="371" y="1324"/>
                    <a:pt x="94" y="1836"/>
                  </a:cubicBezTo>
                </a:path>
              </a:pathLst>
            </a:custGeom>
            <a:noFill/>
            <a:ln w="14288" cap="flat">
              <a:solidFill>
                <a:srgbClr val="1A8FBA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7" name="Freeform 7"/>
            <p:cNvSpPr>
              <a:spLocks/>
            </p:cNvSpPr>
            <p:nvPr/>
          </p:nvSpPr>
          <p:spPr bwMode="auto">
            <a:xfrm>
              <a:off x="2360" y="-8"/>
              <a:ext cx="964" cy="4337"/>
            </a:xfrm>
            <a:custGeom>
              <a:avLst/>
              <a:gdLst>
                <a:gd name="T0" fmla="*/ 264 w 408"/>
                <a:gd name="T1" fmla="*/ 0 h 1836"/>
                <a:gd name="T2" fmla="*/ 271 w 408"/>
                <a:gd name="T3" fmla="*/ 870 h 1836"/>
                <a:gd name="T4" fmla="*/ 125 w 40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08"/>
                <a:gd name="T10" fmla="*/ 0 h 1836"/>
                <a:gd name="T11" fmla="*/ 408 w 40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1836">
                  <a:moveTo>
                    <a:pt x="264" y="0"/>
                  </a:moveTo>
                  <a:cubicBezTo>
                    <a:pt x="264" y="0"/>
                    <a:pt x="0" y="317"/>
                    <a:pt x="271" y="870"/>
                  </a:cubicBezTo>
                  <a:cubicBezTo>
                    <a:pt x="408" y="1150"/>
                    <a:pt x="395" y="1310"/>
                    <a:pt x="125" y="1836"/>
                  </a:cubicBezTo>
                </a:path>
              </a:pathLst>
            </a:custGeom>
            <a:noFill/>
            <a:ln w="14288" cap="flat">
              <a:solidFill>
                <a:srgbClr val="1888B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8" name="Freeform 8"/>
            <p:cNvSpPr>
              <a:spLocks/>
            </p:cNvSpPr>
            <p:nvPr/>
          </p:nvSpPr>
          <p:spPr bwMode="auto">
            <a:xfrm>
              <a:off x="2365" y="-8"/>
              <a:ext cx="987" cy="4337"/>
            </a:xfrm>
            <a:custGeom>
              <a:avLst/>
              <a:gdLst>
                <a:gd name="T0" fmla="*/ 264 w 418"/>
                <a:gd name="T1" fmla="*/ 0 h 1836"/>
                <a:gd name="T2" fmla="*/ 279 w 418"/>
                <a:gd name="T3" fmla="*/ 870 h 1836"/>
                <a:gd name="T4" fmla="*/ 157 w 41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18"/>
                <a:gd name="T10" fmla="*/ 0 h 1836"/>
                <a:gd name="T11" fmla="*/ 418 w 41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8" h="1836">
                  <a:moveTo>
                    <a:pt x="264" y="0"/>
                  </a:moveTo>
                  <a:cubicBezTo>
                    <a:pt x="264" y="0"/>
                    <a:pt x="0" y="314"/>
                    <a:pt x="279" y="870"/>
                  </a:cubicBezTo>
                  <a:cubicBezTo>
                    <a:pt x="418" y="1149"/>
                    <a:pt x="418" y="1296"/>
                    <a:pt x="157" y="1836"/>
                  </a:cubicBezTo>
                </a:path>
              </a:pathLst>
            </a:custGeom>
            <a:noFill/>
            <a:ln w="14288" cap="flat">
              <a:solidFill>
                <a:srgbClr val="1A82AA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9" name="Freeform 9"/>
            <p:cNvSpPr>
              <a:spLocks/>
            </p:cNvSpPr>
            <p:nvPr/>
          </p:nvSpPr>
          <p:spPr bwMode="auto">
            <a:xfrm>
              <a:off x="2372" y="-8"/>
              <a:ext cx="1039" cy="4337"/>
            </a:xfrm>
            <a:custGeom>
              <a:avLst/>
              <a:gdLst>
                <a:gd name="T0" fmla="*/ 263 w 440"/>
                <a:gd name="T1" fmla="*/ 0 h 1836"/>
                <a:gd name="T2" fmla="*/ 286 w 440"/>
                <a:gd name="T3" fmla="*/ 870 h 1836"/>
                <a:gd name="T4" fmla="*/ 188 w 440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40"/>
                <a:gd name="T10" fmla="*/ 0 h 1836"/>
                <a:gd name="T11" fmla="*/ 440 w 440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0" h="1836">
                  <a:moveTo>
                    <a:pt x="263" y="0"/>
                  </a:moveTo>
                  <a:cubicBezTo>
                    <a:pt x="263" y="0"/>
                    <a:pt x="0" y="311"/>
                    <a:pt x="286" y="870"/>
                  </a:cubicBezTo>
                  <a:cubicBezTo>
                    <a:pt x="428" y="1148"/>
                    <a:pt x="440" y="1282"/>
                    <a:pt x="188" y="1836"/>
                  </a:cubicBezTo>
                </a:path>
              </a:pathLst>
            </a:custGeom>
            <a:noFill/>
            <a:ln w="14288" cap="flat">
              <a:solidFill>
                <a:srgbClr val="187CA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0" name="Freeform 10"/>
            <p:cNvSpPr>
              <a:spLocks/>
            </p:cNvSpPr>
            <p:nvPr/>
          </p:nvSpPr>
          <p:spPr bwMode="auto">
            <a:xfrm>
              <a:off x="2376" y="-8"/>
              <a:ext cx="1094" cy="4337"/>
            </a:xfrm>
            <a:custGeom>
              <a:avLst/>
              <a:gdLst>
                <a:gd name="T0" fmla="*/ 264 w 463"/>
                <a:gd name="T1" fmla="*/ 0 h 1836"/>
                <a:gd name="T2" fmla="*/ 294 w 463"/>
                <a:gd name="T3" fmla="*/ 870 h 1836"/>
                <a:gd name="T4" fmla="*/ 220 w 463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63"/>
                <a:gd name="T10" fmla="*/ 0 h 1836"/>
                <a:gd name="T11" fmla="*/ 463 w 463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3" h="1836">
                  <a:moveTo>
                    <a:pt x="264" y="0"/>
                  </a:moveTo>
                  <a:cubicBezTo>
                    <a:pt x="264" y="0"/>
                    <a:pt x="0" y="308"/>
                    <a:pt x="294" y="870"/>
                  </a:cubicBezTo>
                  <a:cubicBezTo>
                    <a:pt x="438" y="1146"/>
                    <a:pt x="463" y="1268"/>
                    <a:pt x="220" y="1836"/>
                  </a:cubicBezTo>
                </a:path>
              </a:pathLst>
            </a:custGeom>
            <a:noFill/>
            <a:ln w="14288" cap="flat">
              <a:solidFill>
                <a:srgbClr val="15769B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1" name="Freeform 11"/>
            <p:cNvSpPr>
              <a:spLocks/>
            </p:cNvSpPr>
            <p:nvPr/>
          </p:nvSpPr>
          <p:spPr bwMode="auto">
            <a:xfrm>
              <a:off x="2381" y="-8"/>
              <a:ext cx="1148" cy="4337"/>
            </a:xfrm>
            <a:custGeom>
              <a:avLst/>
              <a:gdLst>
                <a:gd name="T0" fmla="*/ 264 w 486"/>
                <a:gd name="T1" fmla="*/ 0 h 1836"/>
                <a:gd name="T2" fmla="*/ 302 w 486"/>
                <a:gd name="T3" fmla="*/ 870 h 1836"/>
                <a:gd name="T4" fmla="*/ 252 w 486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86"/>
                <a:gd name="T10" fmla="*/ 0 h 1836"/>
                <a:gd name="T11" fmla="*/ 486 w 486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6" h="1836">
                  <a:moveTo>
                    <a:pt x="264" y="0"/>
                  </a:moveTo>
                  <a:cubicBezTo>
                    <a:pt x="264" y="0"/>
                    <a:pt x="0" y="304"/>
                    <a:pt x="302" y="870"/>
                  </a:cubicBezTo>
                  <a:cubicBezTo>
                    <a:pt x="448" y="1145"/>
                    <a:pt x="486" y="1254"/>
                    <a:pt x="252" y="1836"/>
                  </a:cubicBezTo>
                </a:path>
              </a:pathLst>
            </a:custGeom>
            <a:noFill/>
            <a:ln w="14288" cap="flat">
              <a:solidFill>
                <a:srgbClr val="15719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2" name="Freeform 12"/>
            <p:cNvSpPr>
              <a:spLocks/>
            </p:cNvSpPr>
            <p:nvPr/>
          </p:nvSpPr>
          <p:spPr bwMode="auto">
            <a:xfrm>
              <a:off x="2386" y="-8"/>
              <a:ext cx="1202" cy="4337"/>
            </a:xfrm>
            <a:custGeom>
              <a:avLst/>
              <a:gdLst>
                <a:gd name="T0" fmla="*/ 264 w 509"/>
                <a:gd name="T1" fmla="*/ 0 h 1836"/>
                <a:gd name="T2" fmla="*/ 309 w 509"/>
                <a:gd name="T3" fmla="*/ 870 h 1836"/>
                <a:gd name="T4" fmla="*/ 283 w 50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509"/>
                <a:gd name="T10" fmla="*/ 0 h 1836"/>
                <a:gd name="T11" fmla="*/ 509 w 50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9" h="1836">
                  <a:moveTo>
                    <a:pt x="264" y="0"/>
                  </a:moveTo>
                  <a:cubicBezTo>
                    <a:pt x="264" y="0"/>
                    <a:pt x="0" y="301"/>
                    <a:pt x="309" y="870"/>
                  </a:cubicBezTo>
                  <a:cubicBezTo>
                    <a:pt x="458" y="1144"/>
                    <a:pt x="509" y="1241"/>
                    <a:pt x="283" y="1836"/>
                  </a:cubicBezTo>
                </a:path>
              </a:pathLst>
            </a:custGeom>
            <a:noFill/>
            <a:ln w="14288" cap="flat">
              <a:solidFill>
                <a:srgbClr val="136B8D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-3175" y="-12700"/>
            <a:ext cx="1766888" cy="6870700"/>
            <a:chOff x="2336" y="-8"/>
            <a:chExt cx="1252" cy="4337"/>
          </a:xfrm>
        </p:grpSpPr>
        <p:sp>
          <p:nvSpPr>
            <p:cNvPr id="114" name="Freeform 14"/>
            <p:cNvSpPr>
              <a:spLocks/>
            </p:cNvSpPr>
            <p:nvPr/>
          </p:nvSpPr>
          <p:spPr bwMode="auto">
            <a:xfrm>
              <a:off x="2336" y="-8"/>
              <a:ext cx="872" cy="4337"/>
            </a:xfrm>
            <a:custGeom>
              <a:avLst/>
              <a:gdLst>
                <a:gd name="T0" fmla="*/ 264 w 369"/>
                <a:gd name="T1" fmla="*/ 0 h 1836"/>
                <a:gd name="T2" fmla="*/ 242 w 369"/>
                <a:gd name="T3" fmla="*/ 870 h 1836"/>
                <a:gd name="T4" fmla="*/ 0 w 36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69"/>
                <a:gd name="T10" fmla="*/ 0 h 1836"/>
                <a:gd name="T11" fmla="*/ 369 w 36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9" h="1836">
                  <a:moveTo>
                    <a:pt x="264" y="0"/>
                  </a:moveTo>
                  <a:cubicBezTo>
                    <a:pt x="264" y="0"/>
                    <a:pt x="1" y="330"/>
                    <a:pt x="242" y="870"/>
                  </a:cubicBezTo>
                  <a:cubicBezTo>
                    <a:pt x="369" y="1155"/>
                    <a:pt x="304" y="1365"/>
                    <a:pt x="0" y="1836"/>
                  </a:cubicBezTo>
                </a:path>
              </a:pathLst>
            </a:custGeom>
            <a:noFill/>
            <a:ln w="14288" cap="flat">
              <a:solidFill>
                <a:srgbClr val="53B848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5" name="Freeform 15"/>
            <p:cNvSpPr>
              <a:spLocks/>
            </p:cNvSpPr>
            <p:nvPr/>
          </p:nvSpPr>
          <p:spPr bwMode="auto">
            <a:xfrm>
              <a:off x="2343" y="-8"/>
              <a:ext cx="893" cy="4337"/>
            </a:xfrm>
            <a:custGeom>
              <a:avLst/>
              <a:gdLst>
                <a:gd name="T0" fmla="*/ 263 w 378"/>
                <a:gd name="T1" fmla="*/ 0 h 1836"/>
                <a:gd name="T2" fmla="*/ 249 w 378"/>
                <a:gd name="T3" fmla="*/ 870 h 1836"/>
                <a:gd name="T4" fmla="*/ 31 w 37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78"/>
                <a:gd name="T10" fmla="*/ 0 h 1836"/>
                <a:gd name="T11" fmla="*/ 378 w 37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8" h="1836">
                  <a:moveTo>
                    <a:pt x="263" y="0"/>
                  </a:moveTo>
                  <a:cubicBezTo>
                    <a:pt x="263" y="0"/>
                    <a:pt x="0" y="326"/>
                    <a:pt x="249" y="870"/>
                  </a:cubicBezTo>
                  <a:cubicBezTo>
                    <a:pt x="378" y="1154"/>
                    <a:pt x="326" y="1351"/>
                    <a:pt x="31" y="1836"/>
                  </a:cubicBezTo>
                </a:path>
              </a:pathLst>
            </a:custGeom>
            <a:noFill/>
            <a:ln w="14288" cap="flat">
              <a:solidFill>
                <a:srgbClr val="4FB147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6" name="Freeform 16"/>
            <p:cNvSpPr>
              <a:spLocks/>
            </p:cNvSpPr>
            <p:nvPr/>
          </p:nvSpPr>
          <p:spPr bwMode="auto">
            <a:xfrm>
              <a:off x="2350" y="-8"/>
              <a:ext cx="917" cy="4337"/>
            </a:xfrm>
            <a:custGeom>
              <a:avLst/>
              <a:gdLst>
                <a:gd name="T0" fmla="*/ 263 w 388"/>
                <a:gd name="T1" fmla="*/ 0 h 1836"/>
                <a:gd name="T2" fmla="*/ 256 w 388"/>
                <a:gd name="T3" fmla="*/ 870 h 1836"/>
                <a:gd name="T4" fmla="*/ 62 w 38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88"/>
                <a:gd name="T10" fmla="*/ 0 h 1836"/>
                <a:gd name="T11" fmla="*/ 388 w 38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8" h="1836">
                  <a:moveTo>
                    <a:pt x="263" y="0"/>
                  </a:moveTo>
                  <a:cubicBezTo>
                    <a:pt x="263" y="0"/>
                    <a:pt x="0" y="323"/>
                    <a:pt x="256" y="870"/>
                  </a:cubicBezTo>
                  <a:cubicBezTo>
                    <a:pt x="388" y="1152"/>
                    <a:pt x="348" y="1338"/>
                    <a:pt x="62" y="1836"/>
                  </a:cubicBezTo>
                </a:path>
              </a:pathLst>
            </a:custGeom>
            <a:noFill/>
            <a:ln w="14288" cap="flat">
              <a:solidFill>
                <a:srgbClr val="48AC47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7" name="Freeform 17"/>
            <p:cNvSpPr>
              <a:spLocks/>
            </p:cNvSpPr>
            <p:nvPr/>
          </p:nvSpPr>
          <p:spPr bwMode="auto">
            <a:xfrm>
              <a:off x="2355" y="-8"/>
              <a:ext cx="940" cy="4337"/>
            </a:xfrm>
            <a:custGeom>
              <a:avLst/>
              <a:gdLst>
                <a:gd name="T0" fmla="*/ 263 w 398"/>
                <a:gd name="T1" fmla="*/ 0 h 1836"/>
                <a:gd name="T2" fmla="*/ 264 w 398"/>
                <a:gd name="T3" fmla="*/ 870 h 1836"/>
                <a:gd name="T4" fmla="*/ 94 w 39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98"/>
                <a:gd name="T10" fmla="*/ 0 h 1836"/>
                <a:gd name="T11" fmla="*/ 398 w 39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" h="1836">
                  <a:moveTo>
                    <a:pt x="263" y="0"/>
                  </a:moveTo>
                  <a:cubicBezTo>
                    <a:pt x="263" y="0"/>
                    <a:pt x="0" y="320"/>
                    <a:pt x="264" y="870"/>
                  </a:cubicBezTo>
                  <a:cubicBezTo>
                    <a:pt x="398" y="1151"/>
                    <a:pt x="371" y="1324"/>
                    <a:pt x="94" y="1836"/>
                  </a:cubicBezTo>
                </a:path>
              </a:pathLst>
            </a:custGeom>
            <a:noFill/>
            <a:ln w="14288" cap="flat">
              <a:solidFill>
                <a:srgbClr val="43A74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8" name="Freeform 18"/>
            <p:cNvSpPr>
              <a:spLocks/>
            </p:cNvSpPr>
            <p:nvPr/>
          </p:nvSpPr>
          <p:spPr bwMode="auto">
            <a:xfrm>
              <a:off x="2360" y="-8"/>
              <a:ext cx="964" cy="4337"/>
            </a:xfrm>
            <a:custGeom>
              <a:avLst/>
              <a:gdLst>
                <a:gd name="T0" fmla="*/ 264 w 408"/>
                <a:gd name="T1" fmla="*/ 0 h 1836"/>
                <a:gd name="T2" fmla="*/ 271 w 408"/>
                <a:gd name="T3" fmla="*/ 870 h 1836"/>
                <a:gd name="T4" fmla="*/ 125 w 40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08"/>
                <a:gd name="T10" fmla="*/ 0 h 1836"/>
                <a:gd name="T11" fmla="*/ 408 w 40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1836">
                  <a:moveTo>
                    <a:pt x="264" y="0"/>
                  </a:moveTo>
                  <a:cubicBezTo>
                    <a:pt x="264" y="0"/>
                    <a:pt x="0" y="317"/>
                    <a:pt x="271" y="870"/>
                  </a:cubicBezTo>
                  <a:cubicBezTo>
                    <a:pt x="408" y="1150"/>
                    <a:pt x="395" y="1310"/>
                    <a:pt x="125" y="1836"/>
                  </a:cubicBezTo>
                </a:path>
              </a:pathLst>
            </a:custGeom>
            <a:noFill/>
            <a:ln w="14288" cap="flat">
              <a:solidFill>
                <a:srgbClr val="3CA24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9" name="Freeform 19"/>
            <p:cNvSpPr>
              <a:spLocks/>
            </p:cNvSpPr>
            <p:nvPr/>
          </p:nvSpPr>
          <p:spPr bwMode="auto">
            <a:xfrm>
              <a:off x="2365" y="-8"/>
              <a:ext cx="987" cy="4337"/>
            </a:xfrm>
            <a:custGeom>
              <a:avLst/>
              <a:gdLst>
                <a:gd name="T0" fmla="*/ 264 w 418"/>
                <a:gd name="T1" fmla="*/ 0 h 1836"/>
                <a:gd name="T2" fmla="*/ 279 w 418"/>
                <a:gd name="T3" fmla="*/ 870 h 1836"/>
                <a:gd name="T4" fmla="*/ 157 w 41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18"/>
                <a:gd name="T10" fmla="*/ 0 h 1836"/>
                <a:gd name="T11" fmla="*/ 418 w 41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8" h="1836">
                  <a:moveTo>
                    <a:pt x="264" y="0"/>
                  </a:moveTo>
                  <a:cubicBezTo>
                    <a:pt x="264" y="0"/>
                    <a:pt x="0" y="314"/>
                    <a:pt x="279" y="870"/>
                  </a:cubicBezTo>
                  <a:cubicBezTo>
                    <a:pt x="418" y="1149"/>
                    <a:pt x="418" y="1296"/>
                    <a:pt x="157" y="1836"/>
                  </a:cubicBezTo>
                </a:path>
              </a:pathLst>
            </a:custGeom>
            <a:noFill/>
            <a:ln w="14288" cap="flat">
              <a:solidFill>
                <a:srgbClr val="369E4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20" name="Freeform 20"/>
            <p:cNvSpPr>
              <a:spLocks/>
            </p:cNvSpPr>
            <p:nvPr/>
          </p:nvSpPr>
          <p:spPr bwMode="auto">
            <a:xfrm>
              <a:off x="2372" y="-8"/>
              <a:ext cx="1039" cy="4337"/>
            </a:xfrm>
            <a:custGeom>
              <a:avLst/>
              <a:gdLst>
                <a:gd name="T0" fmla="*/ 263 w 440"/>
                <a:gd name="T1" fmla="*/ 0 h 1836"/>
                <a:gd name="T2" fmla="*/ 286 w 440"/>
                <a:gd name="T3" fmla="*/ 870 h 1836"/>
                <a:gd name="T4" fmla="*/ 188 w 440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40"/>
                <a:gd name="T10" fmla="*/ 0 h 1836"/>
                <a:gd name="T11" fmla="*/ 440 w 440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0" h="1836">
                  <a:moveTo>
                    <a:pt x="263" y="0"/>
                  </a:moveTo>
                  <a:cubicBezTo>
                    <a:pt x="263" y="0"/>
                    <a:pt x="0" y="311"/>
                    <a:pt x="286" y="870"/>
                  </a:cubicBezTo>
                  <a:cubicBezTo>
                    <a:pt x="428" y="1148"/>
                    <a:pt x="440" y="1282"/>
                    <a:pt x="188" y="1836"/>
                  </a:cubicBezTo>
                </a:path>
              </a:pathLst>
            </a:custGeom>
            <a:noFill/>
            <a:ln w="14288" cap="flat">
              <a:solidFill>
                <a:srgbClr val="2F994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21" name="Freeform 21"/>
            <p:cNvSpPr>
              <a:spLocks/>
            </p:cNvSpPr>
            <p:nvPr/>
          </p:nvSpPr>
          <p:spPr bwMode="auto">
            <a:xfrm>
              <a:off x="2376" y="-8"/>
              <a:ext cx="1094" cy="4337"/>
            </a:xfrm>
            <a:custGeom>
              <a:avLst/>
              <a:gdLst>
                <a:gd name="T0" fmla="*/ 264 w 463"/>
                <a:gd name="T1" fmla="*/ 0 h 1836"/>
                <a:gd name="T2" fmla="*/ 294 w 463"/>
                <a:gd name="T3" fmla="*/ 870 h 1836"/>
                <a:gd name="T4" fmla="*/ 220 w 463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63"/>
                <a:gd name="T10" fmla="*/ 0 h 1836"/>
                <a:gd name="T11" fmla="*/ 463 w 463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3" h="1836">
                  <a:moveTo>
                    <a:pt x="264" y="0"/>
                  </a:moveTo>
                  <a:cubicBezTo>
                    <a:pt x="264" y="0"/>
                    <a:pt x="0" y="308"/>
                    <a:pt x="294" y="870"/>
                  </a:cubicBezTo>
                  <a:cubicBezTo>
                    <a:pt x="438" y="1146"/>
                    <a:pt x="463" y="1268"/>
                    <a:pt x="220" y="1836"/>
                  </a:cubicBezTo>
                </a:path>
              </a:pathLst>
            </a:custGeom>
            <a:noFill/>
            <a:ln w="14288" cap="flat">
              <a:solidFill>
                <a:srgbClr val="2A954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22" name="Freeform 22"/>
            <p:cNvSpPr>
              <a:spLocks/>
            </p:cNvSpPr>
            <p:nvPr/>
          </p:nvSpPr>
          <p:spPr bwMode="auto">
            <a:xfrm>
              <a:off x="2381" y="-8"/>
              <a:ext cx="1148" cy="4337"/>
            </a:xfrm>
            <a:custGeom>
              <a:avLst/>
              <a:gdLst>
                <a:gd name="T0" fmla="*/ 264 w 486"/>
                <a:gd name="T1" fmla="*/ 0 h 1836"/>
                <a:gd name="T2" fmla="*/ 302 w 486"/>
                <a:gd name="T3" fmla="*/ 870 h 1836"/>
                <a:gd name="T4" fmla="*/ 252 w 486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86"/>
                <a:gd name="T10" fmla="*/ 0 h 1836"/>
                <a:gd name="T11" fmla="*/ 486 w 486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6" h="1836">
                  <a:moveTo>
                    <a:pt x="264" y="0"/>
                  </a:moveTo>
                  <a:cubicBezTo>
                    <a:pt x="264" y="0"/>
                    <a:pt x="0" y="304"/>
                    <a:pt x="302" y="870"/>
                  </a:cubicBezTo>
                  <a:cubicBezTo>
                    <a:pt x="448" y="1145"/>
                    <a:pt x="486" y="1254"/>
                    <a:pt x="252" y="1836"/>
                  </a:cubicBezTo>
                </a:path>
              </a:pathLst>
            </a:custGeom>
            <a:noFill/>
            <a:ln w="14288" cap="flat">
              <a:solidFill>
                <a:srgbClr val="21914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23" name="Freeform 23"/>
            <p:cNvSpPr>
              <a:spLocks/>
            </p:cNvSpPr>
            <p:nvPr/>
          </p:nvSpPr>
          <p:spPr bwMode="auto">
            <a:xfrm>
              <a:off x="2386" y="-8"/>
              <a:ext cx="1202" cy="4337"/>
            </a:xfrm>
            <a:custGeom>
              <a:avLst/>
              <a:gdLst>
                <a:gd name="T0" fmla="*/ 264 w 509"/>
                <a:gd name="T1" fmla="*/ 0 h 1836"/>
                <a:gd name="T2" fmla="*/ 309 w 509"/>
                <a:gd name="T3" fmla="*/ 870 h 1836"/>
                <a:gd name="T4" fmla="*/ 283 w 50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509"/>
                <a:gd name="T10" fmla="*/ 0 h 1836"/>
                <a:gd name="T11" fmla="*/ 509 w 50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9" h="1836">
                  <a:moveTo>
                    <a:pt x="264" y="0"/>
                  </a:moveTo>
                  <a:cubicBezTo>
                    <a:pt x="264" y="0"/>
                    <a:pt x="0" y="301"/>
                    <a:pt x="309" y="870"/>
                  </a:cubicBezTo>
                  <a:cubicBezTo>
                    <a:pt x="458" y="1144"/>
                    <a:pt x="509" y="1241"/>
                    <a:pt x="283" y="1836"/>
                  </a:cubicBezTo>
                </a:path>
              </a:pathLst>
            </a:custGeom>
            <a:noFill/>
            <a:ln w="14288" cap="flat">
              <a:solidFill>
                <a:srgbClr val="1A8D4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" name="Group 146"/>
          <p:cNvGrpSpPr>
            <a:grpSpLocks/>
          </p:cNvGrpSpPr>
          <p:nvPr/>
        </p:nvGrpSpPr>
        <p:grpSpPr bwMode="auto">
          <a:xfrm>
            <a:off x="-3175" y="1604963"/>
            <a:ext cx="2152650" cy="2152650"/>
            <a:chOff x="1943" y="626"/>
            <a:chExt cx="1228" cy="1228"/>
          </a:xfrm>
        </p:grpSpPr>
        <p:sp>
          <p:nvSpPr>
            <p:cNvPr id="131" name="Oval 147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6" name="Group 148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36" name="Oval 149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7" name="Oval 150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7" name="Group 151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34" name="Oval 152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5" name="Freeform 153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8" name="Group 97"/>
          <p:cNvGrpSpPr>
            <a:grpSpLocks/>
          </p:cNvGrpSpPr>
          <p:nvPr/>
        </p:nvGrpSpPr>
        <p:grpSpPr bwMode="auto">
          <a:xfrm>
            <a:off x="-442913" y="412750"/>
            <a:ext cx="2152651" cy="2152650"/>
            <a:chOff x="1943" y="626"/>
            <a:chExt cx="1228" cy="1228"/>
          </a:xfrm>
        </p:grpSpPr>
        <p:sp>
          <p:nvSpPr>
            <p:cNvPr id="139" name="Oval 96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9" name="Group 89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44" name="Oval 90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5" name="Oval 91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0" name="Group 92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42" name="Oval 93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3" name="Freeform 94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11" name="Group 154"/>
          <p:cNvGrpSpPr>
            <a:grpSpLocks/>
          </p:cNvGrpSpPr>
          <p:nvPr/>
        </p:nvGrpSpPr>
        <p:grpSpPr bwMode="auto">
          <a:xfrm>
            <a:off x="-442913" y="2795588"/>
            <a:ext cx="2152651" cy="2152650"/>
            <a:chOff x="1943" y="626"/>
            <a:chExt cx="1228" cy="1228"/>
          </a:xfrm>
        </p:grpSpPr>
        <p:sp>
          <p:nvSpPr>
            <p:cNvPr id="147" name="Oval 155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2" name="Group 156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52" name="Oval 157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53" name="Oval 158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3" name="Group 159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50" name="Oval 160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51" name="Freeform 161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14" name="Group 162"/>
          <p:cNvGrpSpPr>
            <a:grpSpLocks/>
          </p:cNvGrpSpPr>
          <p:nvPr/>
        </p:nvGrpSpPr>
        <p:grpSpPr bwMode="auto">
          <a:xfrm>
            <a:off x="-3175" y="3986213"/>
            <a:ext cx="2152650" cy="2152650"/>
            <a:chOff x="1943" y="626"/>
            <a:chExt cx="1228" cy="1228"/>
          </a:xfrm>
        </p:grpSpPr>
        <p:sp>
          <p:nvSpPr>
            <p:cNvPr id="155" name="Oval 163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5" name="Group 164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60" name="Oval 165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61" name="Oval 166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6" name="Group 167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58" name="Oval 168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59" name="Freeform 169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17" name="Group 170"/>
          <p:cNvGrpSpPr>
            <a:grpSpLocks/>
          </p:cNvGrpSpPr>
          <p:nvPr/>
        </p:nvGrpSpPr>
        <p:grpSpPr bwMode="auto">
          <a:xfrm>
            <a:off x="-442913" y="5176838"/>
            <a:ext cx="2152651" cy="2152650"/>
            <a:chOff x="1943" y="626"/>
            <a:chExt cx="1228" cy="1228"/>
          </a:xfrm>
        </p:grpSpPr>
        <p:sp>
          <p:nvSpPr>
            <p:cNvPr id="163" name="Oval 171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8" name="Group 172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68" name="Oval 173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69" name="Oval 174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9" name="Group 175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66" name="Oval 176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67" name="Freeform 177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sp>
        <p:nvSpPr>
          <p:cNvPr id="170" name="Text Box 52"/>
          <p:cNvSpPr txBox="1">
            <a:spLocks noChangeArrowheads="1"/>
          </p:cNvSpPr>
          <p:nvPr/>
        </p:nvSpPr>
        <p:spPr bwMode="auto">
          <a:xfrm>
            <a:off x="574675" y="2397125"/>
            <a:ext cx="10398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endParaRPr lang="en-GB" altLang="zh-CN">
              <a:solidFill>
                <a:schemeClr val="bg1"/>
              </a:solidFill>
              <a:ea typeface="宋体" pitchFamily="2" charset="-122"/>
            </a:endParaRPr>
          </a:p>
        </p:txBody>
      </p:sp>
      <p:grpSp>
        <p:nvGrpSpPr>
          <p:cNvPr id="20" name="Group 98"/>
          <p:cNvGrpSpPr>
            <a:grpSpLocks/>
          </p:cNvGrpSpPr>
          <p:nvPr/>
        </p:nvGrpSpPr>
        <p:grpSpPr bwMode="auto">
          <a:xfrm>
            <a:off x="-442913" y="404813"/>
            <a:ext cx="2152651" cy="2152650"/>
            <a:chOff x="1943" y="626"/>
            <a:chExt cx="1228" cy="1228"/>
          </a:xfrm>
        </p:grpSpPr>
        <p:sp>
          <p:nvSpPr>
            <p:cNvPr id="172" name="Oval 99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10942F">
                    <a:alpha val="62000"/>
                  </a:srgbClr>
                </a:gs>
                <a:gs pos="100000">
                  <a:srgbClr val="074416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1" name="Group 100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77" name="Oval 101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10942F">
                      <a:alpha val="60999"/>
                    </a:srgbClr>
                  </a:gs>
                  <a:gs pos="100000">
                    <a:srgbClr val="074416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78" name="Oval 102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16D83B">
                      <a:alpha val="92998"/>
                    </a:srgbClr>
                  </a:gs>
                  <a:gs pos="100000">
                    <a:srgbClr val="0A641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2" name="Group 103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75" name="Oval 104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10942F"/>
                  </a:gs>
                  <a:gs pos="100000">
                    <a:srgbClr val="16D83B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76" name="Freeform 105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23" name="Group 2"/>
          <p:cNvGrpSpPr>
            <a:grpSpLocks/>
          </p:cNvGrpSpPr>
          <p:nvPr/>
        </p:nvGrpSpPr>
        <p:grpSpPr bwMode="auto">
          <a:xfrm>
            <a:off x="312738" y="173038"/>
            <a:ext cx="9759950" cy="592137"/>
            <a:chOff x="197" y="158"/>
            <a:chExt cx="5367" cy="373"/>
          </a:xfrm>
        </p:grpSpPr>
        <p:sp>
          <p:nvSpPr>
            <p:cNvPr id="13344" name="AutoShape 3"/>
            <p:cNvSpPr>
              <a:spLocks noChangeArrowheads="1"/>
            </p:cNvSpPr>
            <p:nvPr/>
          </p:nvSpPr>
          <p:spPr bwMode="auto">
            <a:xfrm>
              <a:off x="204" y="159"/>
              <a:ext cx="5352" cy="372"/>
            </a:xfrm>
            <a:prstGeom prst="roundRect">
              <a:avLst>
                <a:gd name="adj" fmla="val 11829"/>
              </a:avLst>
            </a:prstGeom>
            <a:gradFill rotWithShape="1">
              <a:gsLst>
                <a:gs pos="0">
                  <a:srgbClr val="0F7295"/>
                </a:gs>
                <a:gs pos="100000">
                  <a:srgbClr val="16A5D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345" name="Freeform 4"/>
            <p:cNvSpPr>
              <a:spLocks/>
            </p:cNvSpPr>
            <p:nvPr/>
          </p:nvSpPr>
          <p:spPr bwMode="auto">
            <a:xfrm>
              <a:off x="197" y="158"/>
              <a:ext cx="5367" cy="290"/>
            </a:xfrm>
            <a:custGeom>
              <a:avLst/>
              <a:gdLst>
                <a:gd name="T0" fmla="*/ 2573 w 5367"/>
                <a:gd name="T1" fmla="*/ 171 h 290"/>
                <a:gd name="T2" fmla="*/ 5362 w 5367"/>
                <a:gd name="T3" fmla="*/ 162 h 290"/>
                <a:gd name="T4" fmla="*/ 5359 w 5367"/>
                <a:gd name="T5" fmla="*/ 46 h 290"/>
                <a:gd name="T6" fmla="*/ 5315 w 5367"/>
                <a:gd name="T7" fmla="*/ 0 h 290"/>
                <a:gd name="T8" fmla="*/ 50 w 5367"/>
                <a:gd name="T9" fmla="*/ 1 h 290"/>
                <a:gd name="T10" fmla="*/ 6 w 5367"/>
                <a:gd name="T11" fmla="*/ 47 h 290"/>
                <a:gd name="T12" fmla="*/ 13 w 5367"/>
                <a:gd name="T13" fmla="*/ 171 h 290"/>
                <a:gd name="T14" fmla="*/ 2573 w 5367"/>
                <a:gd name="T15" fmla="*/ 171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367"/>
                <a:gd name="T25" fmla="*/ 0 h 290"/>
                <a:gd name="T26" fmla="*/ 5367 w 5367"/>
                <a:gd name="T27" fmla="*/ 290 h 29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367" h="290">
                  <a:moveTo>
                    <a:pt x="2573" y="171"/>
                  </a:moveTo>
                  <a:cubicBezTo>
                    <a:pt x="4685" y="52"/>
                    <a:pt x="4899" y="184"/>
                    <a:pt x="5362" y="162"/>
                  </a:cubicBezTo>
                  <a:cubicBezTo>
                    <a:pt x="5362" y="115"/>
                    <a:pt x="5367" y="73"/>
                    <a:pt x="5359" y="46"/>
                  </a:cubicBezTo>
                  <a:cubicBezTo>
                    <a:pt x="5359" y="20"/>
                    <a:pt x="5339" y="0"/>
                    <a:pt x="5315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26" y="1"/>
                    <a:pt x="6" y="21"/>
                    <a:pt x="6" y="47"/>
                  </a:cubicBezTo>
                  <a:cubicBezTo>
                    <a:pt x="0" y="75"/>
                    <a:pt x="13" y="124"/>
                    <a:pt x="13" y="171"/>
                  </a:cubicBezTo>
                  <a:cubicBezTo>
                    <a:pt x="442" y="193"/>
                    <a:pt x="461" y="290"/>
                    <a:pt x="2573" y="171"/>
                  </a:cubicBezTo>
                  <a:close/>
                </a:path>
              </a:pathLst>
            </a:custGeom>
            <a:gradFill rotWithShape="1">
              <a:gsLst>
                <a:gs pos="0">
                  <a:srgbClr val="4DC3ED">
                    <a:alpha val="67998"/>
                  </a:srgbClr>
                </a:gs>
                <a:gs pos="100000">
                  <a:srgbClr val="245A6E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125" name="AutoShape 5"/>
            <p:cNvSpPr>
              <a:spLocks noChangeArrowheads="1"/>
            </p:cNvSpPr>
            <p:nvPr/>
          </p:nvSpPr>
          <p:spPr bwMode="auto">
            <a:xfrm>
              <a:off x="204" y="159"/>
              <a:ext cx="5352" cy="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altLang="zh-CN" sz="3000" dirty="0" smtClean="0">
                <a:latin typeface="Times New Roman" pitchFamily="18" charset="0"/>
                <a:cs typeface="Times New Roman" pitchFamily="18" charset="0"/>
              </a:rPr>
              <a:t>Adaptation de l’algorithme du marcheur</a:t>
            </a:r>
            <a:endParaRPr lang="fr-FR" altLang="zh-CN" sz="30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332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447925" cy="476250"/>
          </a:xfrm>
          <a:noFill/>
        </p:spPr>
        <p:txBody>
          <a:bodyPr/>
          <a:lstStyle/>
          <a:p>
            <a:fld id="{D226149D-C453-43C8-ABAE-FCEBC89E57FE}" type="slidenum">
              <a:rPr lang="en-GB" altLang="zh-CN" smtClean="0">
                <a:ea typeface="宋体" pitchFamily="2" charset="-122"/>
              </a:rPr>
              <a:pPr/>
              <a:t>1</a:t>
            </a:fld>
            <a:endParaRPr lang="en-GB" altLang="zh-CN" dirty="0" smtClean="0">
              <a:ea typeface="宋体" pitchFamily="2" charset="-122"/>
            </a:endParaRPr>
          </a:p>
        </p:txBody>
      </p:sp>
      <p:sp>
        <p:nvSpPr>
          <p:cNvPr id="140" name="Text Box 69"/>
          <p:cNvSpPr txBox="1">
            <a:spLocks noChangeArrowheads="1"/>
          </p:cNvSpPr>
          <p:nvPr/>
        </p:nvSpPr>
        <p:spPr bwMode="auto">
          <a:xfrm>
            <a:off x="0" y="3412757"/>
            <a:ext cx="12715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syntaxique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Text Box 70"/>
          <p:cNvSpPr txBox="1">
            <a:spLocks noChangeArrowheads="1"/>
          </p:cNvSpPr>
          <p:nvPr/>
        </p:nvSpPr>
        <p:spPr bwMode="auto">
          <a:xfrm>
            <a:off x="432440" y="4686235"/>
            <a:ext cx="1317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Coordination entre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Text Box 60"/>
          <p:cNvSpPr txBox="1">
            <a:spLocks noChangeArrowheads="1"/>
          </p:cNvSpPr>
          <p:nvPr/>
        </p:nvSpPr>
        <p:spPr bwMode="auto">
          <a:xfrm>
            <a:off x="36574" y="1260910"/>
            <a:ext cx="1200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zh-CN" sz="1600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Introduction</a:t>
            </a:r>
            <a:endParaRPr lang="fr-FR" altLang="zh-CN" sz="1600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9" name="矩形 90"/>
          <p:cNvSpPr>
            <a:spLocks noChangeArrowheads="1"/>
          </p:cNvSpPr>
          <p:nvPr/>
        </p:nvSpPr>
        <p:spPr bwMode="auto">
          <a:xfrm>
            <a:off x="442186" y="2255997"/>
            <a:ext cx="1285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lexical </a:t>
            </a:r>
            <a:endParaRPr lang="fr-FR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fr-FR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 Box 70"/>
          <p:cNvSpPr txBox="1">
            <a:spLocks noChangeArrowheads="1"/>
          </p:cNvSpPr>
          <p:nvPr/>
        </p:nvSpPr>
        <p:spPr bwMode="auto">
          <a:xfrm>
            <a:off x="0" y="6042610"/>
            <a:ext cx="1285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Références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6416" y="2708920"/>
            <a:ext cx="82758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1628800"/>
            <a:ext cx="82758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4725144"/>
            <a:ext cx="4176464" cy="190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E:\team-war\PFE\Doc\Images\modelisationBi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9" y="1412776"/>
            <a:ext cx="6480720" cy="30607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39"/>
          <p:cNvGrpSpPr>
            <a:grpSpLocks/>
          </p:cNvGrpSpPr>
          <p:nvPr/>
        </p:nvGrpSpPr>
        <p:grpSpPr bwMode="auto">
          <a:xfrm>
            <a:off x="-3175" y="-12700"/>
            <a:ext cx="1766888" cy="6870700"/>
            <a:chOff x="2336" y="-8"/>
            <a:chExt cx="1252" cy="4337"/>
          </a:xfrm>
        </p:grpSpPr>
        <p:sp>
          <p:nvSpPr>
            <p:cNvPr id="14392" name="Freeform 629"/>
            <p:cNvSpPr>
              <a:spLocks/>
            </p:cNvSpPr>
            <p:nvPr/>
          </p:nvSpPr>
          <p:spPr bwMode="auto">
            <a:xfrm>
              <a:off x="2336" y="-8"/>
              <a:ext cx="872" cy="4337"/>
            </a:xfrm>
            <a:custGeom>
              <a:avLst/>
              <a:gdLst>
                <a:gd name="T0" fmla="*/ 264 w 369"/>
                <a:gd name="T1" fmla="*/ 0 h 1836"/>
                <a:gd name="T2" fmla="*/ 242 w 369"/>
                <a:gd name="T3" fmla="*/ 870 h 1836"/>
                <a:gd name="T4" fmla="*/ 0 w 36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69"/>
                <a:gd name="T10" fmla="*/ 0 h 1836"/>
                <a:gd name="T11" fmla="*/ 369 w 36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9" h="1836">
                  <a:moveTo>
                    <a:pt x="264" y="0"/>
                  </a:moveTo>
                  <a:cubicBezTo>
                    <a:pt x="264" y="0"/>
                    <a:pt x="1" y="330"/>
                    <a:pt x="242" y="870"/>
                  </a:cubicBezTo>
                  <a:cubicBezTo>
                    <a:pt x="369" y="1155"/>
                    <a:pt x="304" y="1365"/>
                    <a:pt x="0" y="1836"/>
                  </a:cubicBezTo>
                </a:path>
              </a:pathLst>
            </a:custGeom>
            <a:noFill/>
            <a:ln w="14288" cap="flat">
              <a:solidFill>
                <a:srgbClr val="FEBD1E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3" name="Freeform 630"/>
            <p:cNvSpPr>
              <a:spLocks/>
            </p:cNvSpPr>
            <p:nvPr/>
          </p:nvSpPr>
          <p:spPr bwMode="auto">
            <a:xfrm>
              <a:off x="2343" y="-8"/>
              <a:ext cx="893" cy="4337"/>
            </a:xfrm>
            <a:custGeom>
              <a:avLst/>
              <a:gdLst>
                <a:gd name="T0" fmla="*/ 263 w 378"/>
                <a:gd name="T1" fmla="*/ 0 h 1836"/>
                <a:gd name="T2" fmla="*/ 249 w 378"/>
                <a:gd name="T3" fmla="*/ 870 h 1836"/>
                <a:gd name="T4" fmla="*/ 31 w 37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78"/>
                <a:gd name="T10" fmla="*/ 0 h 1836"/>
                <a:gd name="T11" fmla="*/ 378 w 37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8" h="1836">
                  <a:moveTo>
                    <a:pt x="263" y="0"/>
                  </a:moveTo>
                  <a:cubicBezTo>
                    <a:pt x="263" y="0"/>
                    <a:pt x="0" y="326"/>
                    <a:pt x="249" y="870"/>
                  </a:cubicBezTo>
                  <a:cubicBezTo>
                    <a:pt x="378" y="1154"/>
                    <a:pt x="326" y="1351"/>
                    <a:pt x="31" y="1836"/>
                  </a:cubicBezTo>
                </a:path>
              </a:pathLst>
            </a:custGeom>
            <a:noFill/>
            <a:ln w="14288" cap="flat">
              <a:solidFill>
                <a:srgbClr val="FDB62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4" name="Freeform 631"/>
            <p:cNvSpPr>
              <a:spLocks/>
            </p:cNvSpPr>
            <p:nvPr/>
          </p:nvSpPr>
          <p:spPr bwMode="auto">
            <a:xfrm>
              <a:off x="2350" y="-8"/>
              <a:ext cx="917" cy="4337"/>
            </a:xfrm>
            <a:custGeom>
              <a:avLst/>
              <a:gdLst>
                <a:gd name="T0" fmla="*/ 263 w 388"/>
                <a:gd name="T1" fmla="*/ 0 h 1836"/>
                <a:gd name="T2" fmla="*/ 256 w 388"/>
                <a:gd name="T3" fmla="*/ 870 h 1836"/>
                <a:gd name="T4" fmla="*/ 62 w 38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88"/>
                <a:gd name="T10" fmla="*/ 0 h 1836"/>
                <a:gd name="T11" fmla="*/ 388 w 38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8" h="1836">
                  <a:moveTo>
                    <a:pt x="263" y="0"/>
                  </a:moveTo>
                  <a:cubicBezTo>
                    <a:pt x="263" y="0"/>
                    <a:pt x="0" y="323"/>
                    <a:pt x="256" y="870"/>
                  </a:cubicBezTo>
                  <a:cubicBezTo>
                    <a:pt x="388" y="1152"/>
                    <a:pt x="348" y="1338"/>
                    <a:pt x="62" y="1836"/>
                  </a:cubicBezTo>
                </a:path>
              </a:pathLst>
            </a:custGeom>
            <a:noFill/>
            <a:ln w="14288" cap="flat">
              <a:solidFill>
                <a:srgbClr val="FCAF2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5" name="Freeform 632"/>
            <p:cNvSpPr>
              <a:spLocks/>
            </p:cNvSpPr>
            <p:nvPr/>
          </p:nvSpPr>
          <p:spPr bwMode="auto">
            <a:xfrm>
              <a:off x="2355" y="-8"/>
              <a:ext cx="940" cy="4337"/>
            </a:xfrm>
            <a:custGeom>
              <a:avLst/>
              <a:gdLst>
                <a:gd name="T0" fmla="*/ 263 w 398"/>
                <a:gd name="T1" fmla="*/ 0 h 1836"/>
                <a:gd name="T2" fmla="*/ 264 w 398"/>
                <a:gd name="T3" fmla="*/ 870 h 1836"/>
                <a:gd name="T4" fmla="*/ 94 w 39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98"/>
                <a:gd name="T10" fmla="*/ 0 h 1836"/>
                <a:gd name="T11" fmla="*/ 398 w 39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" h="1836">
                  <a:moveTo>
                    <a:pt x="263" y="0"/>
                  </a:moveTo>
                  <a:cubicBezTo>
                    <a:pt x="263" y="0"/>
                    <a:pt x="0" y="320"/>
                    <a:pt x="264" y="870"/>
                  </a:cubicBezTo>
                  <a:cubicBezTo>
                    <a:pt x="398" y="1151"/>
                    <a:pt x="371" y="1324"/>
                    <a:pt x="94" y="1836"/>
                  </a:cubicBezTo>
                </a:path>
              </a:pathLst>
            </a:custGeom>
            <a:noFill/>
            <a:ln w="14288" cap="flat">
              <a:solidFill>
                <a:srgbClr val="FBA92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6" name="Freeform 633"/>
            <p:cNvSpPr>
              <a:spLocks/>
            </p:cNvSpPr>
            <p:nvPr/>
          </p:nvSpPr>
          <p:spPr bwMode="auto">
            <a:xfrm>
              <a:off x="2360" y="-8"/>
              <a:ext cx="964" cy="4337"/>
            </a:xfrm>
            <a:custGeom>
              <a:avLst/>
              <a:gdLst>
                <a:gd name="T0" fmla="*/ 264 w 408"/>
                <a:gd name="T1" fmla="*/ 0 h 1836"/>
                <a:gd name="T2" fmla="*/ 271 w 408"/>
                <a:gd name="T3" fmla="*/ 870 h 1836"/>
                <a:gd name="T4" fmla="*/ 125 w 40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08"/>
                <a:gd name="T10" fmla="*/ 0 h 1836"/>
                <a:gd name="T11" fmla="*/ 408 w 40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1836">
                  <a:moveTo>
                    <a:pt x="264" y="0"/>
                  </a:moveTo>
                  <a:cubicBezTo>
                    <a:pt x="264" y="0"/>
                    <a:pt x="0" y="317"/>
                    <a:pt x="271" y="870"/>
                  </a:cubicBezTo>
                  <a:cubicBezTo>
                    <a:pt x="408" y="1150"/>
                    <a:pt x="395" y="1310"/>
                    <a:pt x="125" y="1836"/>
                  </a:cubicBezTo>
                </a:path>
              </a:pathLst>
            </a:custGeom>
            <a:noFill/>
            <a:ln w="14288" cap="flat">
              <a:solidFill>
                <a:srgbClr val="FAA223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7" name="Freeform 634"/>
            <p:cNvSpPr>
              <a:spLocks/>
            </p:cNvSpPr>
            <p:nvPr/>
          </p:nvSpPr>
          <p:spPr bwMode="auto">
            <a:xfrm>
              <a:off x="2365" y="-8"/>
              <a:ext cx="987" cy="4337"/>
            </a:xfrm>
            <a:custGeom>
              <a:avLst/>
              <a:gdLst>
                <a:gd name="T0" fmla="*/ 264 w 418"/>
                <a:gd name="T1" fmla="*/ 0 h 1836"/>
                <a:gd name="T2" fmla="*/ 279 w 418"/>
                <a:gd name="T3" fmla="*/ 870 h 1836"/>
                <a:gd name="T4" fmla="*/ 157 w 41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18"/>
                <a:gd name="T10" fmla="*/ 0 h 1836"/>
                <a:gd name="T11" fmla="*/ 418 w 41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8" h="1836">
                  <a:moveTo>
                    <a:pt x="264" y="0"/>
                  </a:moveTo>
                  <a:cubicBezTo>
                    <a:pt x="264" y="0"/>
                    <a:pt x="0" y="314"/>
                    <a:pt x="279" y="870"/>
                  </a:cubicBezTo>
                  <a:cubicBezTo>
                    <a:pt x="418" y="1149"/>
                    <a:pt x="418" y="1296"/>
                    <a:pt x="157" y="1836"/>
                  </a:cubicBezTo>
                </a:path>
              </a:pathLst>
            </a:custGeom>
            <a:noFill/>
            <a:ln w="14288" cap="flat">
              <a:solidFill>
                <a:srgbClr val="F99D2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8" name="Freeform 635"/>
            <p:cNvSpPr>
              <a:spLocks/>
            </p:cNvSpPr>
            <p:nvPr/>
          </p:nvSpPr>
          <p:spPr bwMode="auto">
            <a:xfrm>
              <a:off x="2372" y="-8"/>
              <a:ext cx="1039" cy="4337"/>
            </a:xfrm>
            <a:custGeom>
              <a:avLst/>
              <a:gdLst>
                <a:gd name="T0" fmla="*/ 263 w 440"/>
                <a:gd name="T1" fmla="*/ 0 h 1836"/>
                <a:gd name="T2" fmla="*/ 286 w 440"/>
                <a:gd name="T3" fmla="*/ 870 h 1836"/>
                <a:gd name="T4" fmla="*/ 188 w 440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40"/>
                <a:gd name="T10" fmla="*/ 0 h 1836"/>
                <a:gd name="T11" fmla="*/ 440 w 440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0" h="1836">
                  <a:moveTo>
                    <a:pt x="263" y="0"/>
                  </a:moveTo>
                  <a:cubicBezTo>
                    <a:pt x="263" y="0"/>
                    <a:pt x="0" y="311"/>
                    <a:pt x="286" y="870"/>
                  </a:cubicBezTo>
                  <a:cubicBezTo>
                    <a:pt x="428" y="1148"/>
                    <a:pt x="440" y="1282"/>
                    <a:pt x="188" y="1836"/>
                  </a:cubicBezTo>
                </a:path>
              </a:pathLst>
            </a:custGeom>
            <a:noFill/>
            <a:ln w="14288" cap="flat">
              <a:solidFill>
                <a:srgbClr val="F8962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9" name="Freeform 636"/>
            <p:cNvSpPr>
              <a:spLocks/>
            </p:cNvSpPr>
            <p:nvPr/>
          </p:nvSpPr>
          <p:spPr bwMode="auto">
            <a:xfrm>
              <a:off x="2376" y="-8"/>
              <a:ext cx="1094" cy="4337"/>
            </a:xfrm>
            <a:custGeom>
              <a:avLst/>
              <a:gdLst>
                <a:gd name="T0" fmla="*/ 264 w 463"/>
                <a:gd name="T1" fmla="*/ 0 h 1836"/>
                <a:gd name="T2" fmla="*/ 294 w 463"/>
                <a:gd name="T3" fmla="*/ 870 h 1836"/>
                <a:gd name="T4" fmla="*/ 220 w 463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63"/>
                <a:gd name="T10" fmla="*/ 0 h 1836"/>
                <a:gd name="T11" fmla="*/ 463 w 463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3" h="1836">
                  <a:moveTo>
                    <a:pt x="264" y="0"/>
                  </a:moveTo>
                  <a:cubicBezTo>
                    <a:pt x="264" y="0"/>
                    <a:pt x="0" y="308"/>
                    <a:pt x="294" y="870"/>
                  </a:cubicBezTo>
                  <a:cubicBezTo>
                    <a:pt x="438" y="1146"/>
                    <a:pt x="463" y="1268"/>
                    <a:pt x="220" y="1836"/>
                  </a:cubicBezTo>
                </a:path>
              </a:pathLst>
            </a:custGeom>
            <a:noFill/>
            <a:ln w="14288" cap="flat">
              <a:solidFill>
                <a:srgbClr val="F7902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400" name="Freeform 637"/>
            <p:cNvSpPr>
              <a:spLocks/>
            </p:cNvSpPr>
            <p:nvPr/>
          </p:nvSpPr>
          <p:spPr bwMode="auto">
            <a:xfrm>
              <a:off x="2381" y="-8"/>
              <a:ext cx="1148" cy="4337"/>
            </a:xfrm>
            <a:custGeom>
              <a:avLst/>
              <a:gdLst>
                <a:gd name="T0" fmla="*/ 264 w 486"/>
                <a:gd name="T1" fmla="*/ 0 h 1836"/>
                <a:gd name="T2" fmla="*/ 302 w 486"/>
                <a:gd name="T3" fmla="*/ 870 h 1836"/>
                <a:gd name="T4" fmla="*/ 252 w 486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86"/>
                <a:gd name="T10" fmla="*/ 0 h 1836"/>
                <a:gd name="T11" fmla="*/ 486 w 486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6" h="1836">
                  <a:moveTo>
                    <a:pt x="264" y="0"/>
                  </a:moveTo>
                  <a:cubicBezTo>
                    <a:pt x="264" y="0"/>
                    <a:pt x="0" y="304"/>
                    <a:pt x="302" y="870"/>
                  </a:cubicBezTo>
                  <a:cubicBezTo>
                    <a:pt x="448" y="1145"/>
                    <a:pt x="486" y="1254"/>
                    <a:pt x="252" y="1836"/>
                  </a:cubicBezTo>
                </a:path>
              </a:pathLst>
            </a:custGeom>
            <a:noFill/>
            <a:ln w="14288" cap="flat">
              <a:solidFill>
                <a:srgbClr val="F68A2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401" name="Freeform 638"/>
            <p:cNvSpPr>
              <a:spLocks/>
            </p:cNvSpPr>
            <p:nvPr/>
          </p:nvSpPr>
          <p:spPr bwMode="auto">
            <a:xfrm>
              <a:off x="2386" y="-8"/>
              <a:ext cx="1202" cy="4337"/>
            </a:xfrm>
            <a:custGeom>
              <a:avLst/>
              <a:gdLst>
                <a:gd name="T0" fmla="*/ 264 w 509"/>
                <a:gd name="T1" fmla="*/ 0 h 1836"/>
                <a:gd name="T2" fmla="*/ 309 w 509"/>
                <a:gd name="T3" fmla="*/ 870 h 1836"/>
                <a:gd name="T4" fmla="*/ 283 w 50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509"/>
                <a:gd name="T10" fmla="*/ 0 h 1836"/>
                <a:gd name="T11" fmla="*/ 509 w 50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9" h="1836">
                  <a:moveTo>
                    <a:pt x="264" y="0"/>
                  </a:moveTo>
                  <a:cubicBezTo>
                    <a:pt x="264" y="0"/>
                    <a:pt x="0" y="301"/>
                    <a:pt x="309" y="870"/>
                  </a:cubicBezTo>
                  <a:cubicBezTo>
                    <a:pt x="458" y="1144"/>
                    <a:pt x="509" y="1241"/>
                    <a:pt x="283" y="1836"/>
                  </a:cubicBezTo>
                </a:path>
              </a:pathLst>
            </a:custGeom>
            <a:noFill/>
            <a:ln w="14288" cap="flat">
              <a:solidFill>
                <a:srgbClr val="F5842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4339" name="Rectangle 104"/>
          <p:cNvSpPr>
            <a:spLocks noChangeArrowheads="1"/>
          </p:cNvSpPr>
          <p:nvPr/>
        </p:nvSpPr>
        <p:spPr bwMode="auto">
          <a:xfrm>
            <a:off x="0" y="3789363"/>
            <a:ext cx="1739900" cy="3068637"/>
          </a:xfrm>
          <a:prstGeom prst="rect">
            <a:avLst/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rgbClr val="F18E2B">
                  <a:alpha val="50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3" name="Group 576"/>
          <p:cNvGrpSpPr>
            <a:grpSpLocks/>
          </p:cNvGrpSpPr>
          <p:nvPr/>
        </p:nvGrpSpPr>
        <p:grpSpPr bwMode="auto">
          <a:xfrm>
            <a:off x="-442913" y="2795588"/>
            <a:ext cx="2152651" cy="2152650"/>
            <a:chOff x="1943" y="626"/>
            <a:chExt cx="1228" cy="1228"/>
          </a:xfrm>
        </p:grpSpPr>
        <p:sp>
          <p:nvSpPr>
            <p:cNvPr id="14385" name="Oval 577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4" name="Group 578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4390" name="Oval 579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391" name="Oval 580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5" name="Group 581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4388" name="Oval 582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703" name="Freeform 583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6" name="Group 584"/>
          <p:cNvGrpSpPr>
            <a:grpSpLocks/>
          </p:cNvGrpSpPr>
          <p:nvPr/>
        </p:nvGrpSpPr>
        <p:grpSpPr bwMode="auto">
          <a:xfrm>
            <a:off x="-3175" y="3986213"/>
            <a:ext cx="2152650" cy="2152650"/>
            <a:chOff x="1943" y="626"/>
            <a:chExt cx="1228" cy="1228"/>
          </a:xfrm>
        </p:grpSpPr>
        <p:sp>
          <p:nvSpPr>
            <p:cNvPr id="14378" name="Oval 585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7" name="Group 586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4383" name="Oval 587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384" name="Oval 588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8" name="Group 589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4381" name="Oval 590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711" name="Freeform 591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9" name="Group 592"/>
          <p:cNvGrpSpPr>
            <a:grpSpLocks/>
          </p:cNvGrpSpPr>
          <p:nvPr/>
        </p:nvGrpSpPr>
        <p:grpSpPr bwMode="auto">
          <a:xfrm>
            <a:off x="-442913" y="5176838"/>
            <a:ext cx="2152651" cy="2152650"/>
            <a:chOff x="1943" y="626"/>
            <a:chExt cx="1228" cy="1228"/>
          </a:xfrm>
        </p:grpSpPr>
        <p:sp>
          <p:nvSpPr>
            <p:cNvPr id="14371" name="Oval 593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0" name="Group 594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4376" name="Oval 595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377" name="Oval 596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1" name="Group 597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4374" name="Oval 598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719" name="Freeform 599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312738" y="173038"/>
            <a:ext cx="9331325" cy="592137"/>
            <a:chOff x="197" y="158"/>
            <a:chExt cx="5367" cy="373"/>
          </a:xfrm>
        </p:grpSpPr>
        <p:sp>
          <p:nvSpPr>
            <p:cNvPr id="14368" name="AutoShape 3"/>
            <p:cNvSpPr>
              <a:spLocks noChangeArrowheads="1"/>
            </p:cNvSpPr>
            <p:nvPr/>
          </p:nvSpPr>
          <p:spPr bwMode="auto">
            <a:xfrm>
              <a:off x="204" y="159"/>
              <a:ext cx="5352" cy="372"/>
            </a:xfrm>
            <a:prstGeom prst="roundRect">
              <a:avLst>
                <a:gd name="adj" fmla="val 11829"/>
              </a:avLst>
            </a:prstGeom>
            <a:gradFill rotWithShape="1">
              <a:gsLst>
                <a:gs pos="0">
                  <a:srgbClr val="0F7295"/>
                </a:gs>
                <a:gs pos="100000">
                  <a:srgbClr val="16A5D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369" name="Freeform 4"/>
            <p:cNvSpPr>
              <a:spLocks/>
            </p:cNvSpPr>
            <p:nvPr/>
          </p:nvSpPr>
          <p:spPr bwMode="auto">
            <a:xfrm>
              <a:off x="197" y="158"/>
              <a:ext cx="5367" cy="290"/>
            </a:xfrm>
            <a:custGeom>
              <a:avLst/>
              <a:gdLst>
                <a:gd name="T0" fmla="*/ 2573 w 5367"/>
                <a:gd name="T1" fmla="*/ 171 h 290"/>
                <a:gd name="T2" fmla="*/ 5362 w 5367"/>
                <a:gd name="T3" fmla="*/ 162 h 290"/>
                <a:gd name="T4" fmla="*/ 5359 w 5367"/>
                <a:gd name="T5" fmla="*/ 46 h 290"/>
                <a:gd name="T6" fmla="*/ 5315 w 5367"/>
                <a:gd name="T7" fmla="*/ 0 h 290"/>
                <a:gd name="T8" fmla="*/ 50 w 5367"/>
                <a:gd name="T9" fmla="*/ 1 h 290"/>
                <a:gd name="T10" fmla="*/ 6 w 5367"/>
                <a:gd name="T11" fmla="*/ 47 h 290"/>
                <a:gd name="T12" fmla="*/ 13 w 5367"/>
                <a:gd name="T13" fmla="*/ 171 h 290"/>
                <a:gd name="T14" fmla="*/ 2573 w 5367"/>
                <a:gd name="T15" fmla="*/ 171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367"/>
                <a:gd name="T25" fmla="*/ 0 h 290"/>
                <a:gd name="T26" fmla="*/ 5367 w 5367"/>
                <a:gd name="T27" fmla="*/ 290 h 29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367" h="290">
                  <a:moveTo>
                    <a:pt x="2573" y="171"/>
                  </a:moveTo>
                  <a:cubicBezTo>
                    <a:pt x="4685" y="52"/>
                    <a:pt x="4899" y="184"/>
                    <a:pt x="5362" y="162"/>
                  </a:cubicBezTo>
                  <a:cubicBezTo>
                    <a:pt x="5362" y="115"/>
                    <a:pt x="5367" y="73"/>
                    <a:pt x="5359" y="46"/>
                  </a:cubicBezTo>
                  <a:cubicBezTo>
                    <a:pt x="5359" y="20"/>
                    <a:pt x="5339" y="0"/>
                    <a:pt x="5315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26" y="1"/>
                    <a:pt x="6" y="21"/>
                    <a:pt x="6" y="47"/>
                  </a:cubicBezTo>
                  <a:cubicBezTo>
                    <a:pt x="0" y="75"/>
                    <a:pt x="13" y="124"/>
                    <a:pt x="13" y="171"/>
                  </a:cubicBezTo>
                  <a:cubicBezTo>
                    <a:pt x="442" y="193"/>
                    <a:pt x="461" y="290"/>
                    <a:pt x="2573" y="171"/>
                  </a:cubicBezTo>
                  <a:close/>
                </a:path>
              </a:pathLst>
            </a:custGeom>
            <a:gradFill rotWithShape="1">
              <a:gsLst>
                <a:gs pos="0">
                  <a:srgbClr val="4DC3ED">
                    <a:alpha val="67998"/>
                  </a:srgbClr>
                </a:gs>
                <a:gs pos="100000">
                  <a:srgbClr val="245A6E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125" name="AutoShape 5"/>
            <p:cNvSpPr>
              <a:spLocks noChangeArrowheads="1"/>
            </p:cNvSpPr>
            <p:nvPr/>
          </p:nvSpPr>
          <p:spPr bwMode="auto">
            <a:xfrm>
              <a:off x="204" y="159"/>
              <a:ext cx="5351" cy="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>
          <a:xfrm>
            <a:off x="395536" y="130721"/>
            <a:ext cx="9212510" cy="561975"/>
          </a:xfrm>
        </p:spPr>
        <p:txBody>
          <a:bodyPr/>
          <a:lstStyle/>
          <a:p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Maquettes : Choix du langage</a:t>
            </a:r>
            <a:endParaRPr lang="fr-FR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Group 552"/>
          <p:cNvGrpSpPr>
            <a:grpSpLocks/>
          </p:cNvGrpSpPr>
          <p:nvPr/>
        </p:nvGrpSpPr>
        <p:grpSpPr bwMode="auto">
          <a:xfrm>
            <a:off x="0" y="1628775"/>
            <a:ext cx="2152650" cy="2152650"/>
            <a:chOff x="1943" y="626"/>
            <a:chExt cx="1228" cy="1228"/>
          </a:xfrm>
        </p:grpSpPr>
        <p:sp>
          <p:nvSpPr>
            <p:cNvPr id="14361" name="Oval 553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BC8116">
                    <a:alpha val="62000"/>
                  </a:srgbClr>
                </a:gs>
                <a:gs pos="100000">
                  <a:srgbClr val="573C0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4" name="Group 554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4366" name="Oval 555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BC8116">
                      <a:alpha val="60999"/>
                    </a:srgbClr>
                  </a:gs>
                  <a:gs pos="100000">
                    <a:srgbClr val="573C0A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367" name="Oval 556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F08820">
                      <a:alpha val="92998"/>
                    </a:srgbClr>
                  </a:gs>
                  <a:gs pos="100000">
                    <a:srgbClr val="6F3F0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5" name="Group 557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4364" name="Oval 558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BC8116"/>
                  </a:gs>
                  <a:gs pos="100000">
                    <a:srgbClr val="F0882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679" name="Freeform 559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16" name="Group 117"/>
          <p:cNvGrpSpPr>
            <a:grpSpLocks/>
          </p:cNvGrpSpPr>
          <p:nvPr/>
        </p:nvGrpSpPr>
        <p:grpSpPr bwMode="auto">
          <a:xfrm>
            <a:off x="-442913" y="412750"/>
            <a:ext cx="2152651" cy="2152650"/>
            <a:chOff x="1943" y="626"/>
            <a:chExt cx="1228" cy="1228"/>
          </a:xfrm>
        </p:grpSpPr>
        <p:sp>
          <p:nvSpPr>
            <p:cNvPr id="14354" name="Oval 118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7" name="Group 119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4359" name="Oval 120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360" name="Oval 121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8" name="Group 122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4357" name="Oval 123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2" name="Freeform 124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sp>
        <p:nvSpPr>
          <p:cNvPr id="14353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447925" cy="476250"/>
          </a:xfrm>
          <a:noFill/>
        </p:spPr>
        <p:txBody>
          <a:bodyPr/>
          <a:lstStyle/>
          <a:p>
            <a:fld id="{B039F691-27E3-4621-82E6-54D5233C98F1}" type="slidenum">
              <a:rPr lang="en-GB" altLang="zh-CN" smtClean="0">
                <a:ea typeface="宋体" pitchFamily="2" charset="-122"/>
              </a:rPr>
              <a:pPr/>
              <a:t>2</a:t>
            </a:fld>
            <a:endParaRPr lang="en-GB" altLang="zh-CN" dirty="0" smtClean="0">
              <a:ea typeface="宋体" pitchFamily="2" charset="-122"/>
            </a:endParaRP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34925" y="1261059"/>
            <a:ext cx="1200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zh-CN" sz="1600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Introduction</a:t>
            </a:r>
            <a:endParaRPr lang="fr-FR" altLang="zh-CN" sz="1600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7" name="矩形 90"/>
          <p:cNvSpPr>
            <a:spLocks noChangeArrowheads="1"/>
          </p:cNvSpPr>
          <p:nvPr/>
        </p:nvSpPr>
        <p:spPr bwMode="auto">
          <a:xfrm>
            <a:off x="436869" y="2232160"/>
            <a:ext cx="1285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lexical </a:t>
            </a:r>
            <a:endParaRPr lang="fr-FR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fr-FR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 Box 69"/>
          <p:cNvSpPr txBox="1">
            <a:spLocks noChangeArrowheads="1"/>
          </p:cNvSpPr>
          <p:nvPr/>
        </p:nvSpPr>
        <p:spPr bwMode="auto">
          <a:xfrm>
            <a:off x="0" y="3412757"/>
            <a:ext cx="12715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syntaxique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 Box 70"/>
          <p:cNvSpPr txBox="1">
            <a:spLocks noChangeArrowheads="1"/>
          </p:cNvSpPr>
          <p:nvPr/>
        </p:nvSpPr>
        <p:spPr bwMode="auto">
          <a:xfrm>
            <a:off x="432440" y="4686235"/>
            <a:ext cx="1317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Coordination entre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 Box 70"/>
          <p:cNvSpPr txBox="1">
            <a:spLocks noChangeArrowheads="1"/>
          </p:cNvSpPr>
          <p:nvPr/>
        </p:nvSpPr>
        <p:spPr bwMode="auto">
          <a:xfrm>
            <a:off x="0" y="6042610"/>
            <a:ext cx="1285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Références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9" name="Diagramme 78"/>
          <p:cNvGraphicFramePr/>
          <p:nvPr/>
        </p:nvGraphicFramePr>
        <p:xfrm>
          <a:off x="1979712" y="2060848"/>
          <a:ext cx="5640288" cy="3400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68344" y="1916832"/>
            <a:ext cx="1197336" cy="1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39"/>
          <p:cNvGrpSpPr>
            <a:grpSpLocks/>
          </p:cNvGrpSpPr>
          <p:nvPr/>
        </p:nvGrpSpPr>
        <p:grpSpPr bwMode="auto">
          <a:xfrm>
            <a:off x="-3175" y="-12700"/>
            <a:ext cx="1766888" cy="6870700"/>
            <a:chOff x="2336" y="-8"/>
            <a:chExt cx="1252" cy="4337"/>
          </a:xfrm>
        </p:grpSpPr>
        <p:sp>
          <p:nvSpPr>
            <p:cNvPr id="14392" name="Freeform 629"/>
            <p:cNvSpPr>
              <a:spLocks/>
            </p:cNvSpPr>
            <p:nvPr/>
          </p:nvSpPr>
          <p:spPr bwMode="auto">
            <a:xfrm>
              <a:off x="2336" y="-8"/>
              <a:ext cx="872" cy="4337"/>
            </a:xfrm>
            <a:custGeom>
              <a:avLst/>
              <a:gdLst>
                <a:gd name="T0" fmla="*/ 264 w 369"/>
                <a:gd name="T1" fmla="*/ 0 h 1836"/>
                <a:gd name="T2" fmla="*/ 242 w 369"/>
                <a:gd name="T3" fmla="*/ 870 h 1836"/>
                <a:gd name="T4" fmla="*/ 0 w 36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69"/>
                <a:gd name="T10" fmla="*/ 0 h 1836"/>
                <a:gd name="T11" fmla="*/ 369 w 36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9" h="1836">
                  <a:moveTo>
                    <a:pt x="264" y="0"/>
                  </a:moveTo>
                  <a:cubicBezTo>
                    <a:pt x="264" y="0"/>
                    <a:pt x="1" y="330"/>
                    <a:pt x="242" y="870"/>
                  </a:cubicBezTo>
                  <a:cubicBezTo>
                    <a:pt x="369" y="1155"/>
                    <a:pt x="304" y="1365"/>
                    <a:pt x="0" y="1836"/>
                  </a:cubicBezTo>
                </a:path>
              </a:pathLst>
            </a:custGeom>
            <a:noFill/>
            <a:ln w="14288" cap="flat">
              <a:solidFill>
                <a:srgbClr val="FEBD1E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3" name="Freeform 630"/>
            <p:cNvSpPr>
              <a:spLocks/>
            </p:cNvSpPr>
            <p:nvPr/>
          </p:nvSpPr>
          <p:spPr bwMode="auto">
            <a:xfrm>
              <a:off x="2343" y="-8"/>
              <a:ext cx="893" cy="4337"/>
            </a:xfrm>
            <a:custGeom>
              <a:avLst/>
              <a:gdLst>
                <a:gd name="T0" fmla="*/ 263 w 378"/>
                <a:gd name="T1" fmla="*/ 0 h 1836"/>
                <a:gd name="T2" fmla="*/ 249 w 378"/>
                <a:gd name="T3" fmla="*/ 870 h 1836"/>
                <a:gd name="T4" fmla="*/ 31 w 37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78"/>
                <a:gd name="T10" fmla="*/ 0 h 1836"/>
                <a:gd name="T11" fmla="*/ 378 w 37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8" h="1836">
                  <a:moveTo>
                    <a:pt x="263" y="0"/>
                  </a:moveTo>
                  <a:cubicBezTo>
                    <a:pt x="263" y="0"/>
                    <a:pt x="0" y="326"/>
                    <a:pt x="249" y="870"/>
                  </a:cubicBezTo>
                  <a:cubicBezTo>
                    <a:pt x="378" y="1154"/>
                    <a:pt x="326" y="1351"/>
                    <a:pt x="31" y="1836"/>
                  </a:cubicBezTo>
                </a:path>
              </a:pathLst>
            </a:custGeom>
            <a:noFill/>
            <a:ln w="14288" cap="flat">
              <a:solidFill>
                <a:srgbClr val="FDB62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4" name="Freeform 631"/>
            <p:cNvSpPr>
              <a:spLocks/>
            </p:cNvSpPr>
            <p:nvPr/>
          </p:nvSpPr>
          <p:spPr bwMode="auto">
            <a:xfrm>
              <a:off x="2350" y="-8"/>
              <a:ext cx="917" cy="4337"/>
            </a:xfrm>
            <a:custGeom>
              <a:avLst/>
              <a:gdLst>
                <a:gd name="T0" fmla="*/ 263 w 388"/>
                <a:gd name="T1" fmla="*/ 0 h 1836"/>
                <a:gd name="T2" fmla="*/ 256 w 388"/>
                <a:gd name="T3" fmla="*/ 870 h 1836"/>
                <a:gd name="T4" fmla="*/ 62 w 38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88"/>
                <a:gd name="T10" fmla="*/ 0 h 1836"/>
                <a:gd name="T11" fmla="*/ 388 w 38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8" h="1836">
                  <a:moveTo>
                    <a:pt x="263" y="0"/>
                  </a:moveTo>
                  <a:cubicBezTo>
                    <a:pt x="263" y="0"/>
                    <a:pt x="0" y="323"/>
                    <a:pt x="256" y="870"/>
                  </a:cubicBezTo>
                  <a:cubicBezTo>
                    <a:pt x="388" y="1152"/>
                    <a:pt x="348" y="1338"/>
                    <a:pt x="62" y="1836"/>
                  </a:cubicBezTo>
                </a:path>
              </a:pathLst>
            </a:custGeom>
            <a:noFill/>
            <a:ln w="14288" cap="flat">
              <a:solidFill>
                <a:srgbClr val="FCAF2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5" name="Freeform 632"/>
            <p:cNvSpPr>
              <a:spLocks/>
            </p:cNvSpPr>
            <p:nvPr/>
          </p:nvSpPr>
          <p:spPr bwMode="auto">
            <a:xfrm>
              <a:off x="2355" y="-8"/>
              <a:ext cx="940" cy="4337"/>
            </a:xfrm>
            <a:custGeom>
              <a:avLst/>
              <a:gdLst>
                <a:gd name="T0" fmla="*/ 263 w 398"/>
                <a:gd name="T1" fmla="*/ 0 h 1836"/>
                <a:gd name="T2" fmla="*/ 264 w 398"/>
                <a:gd name="T3" fmla="*/ 870 h 1836"/>
                <a:gd name="T4" fmla="*/ 94 w 39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98"/>
                <a:gd name="T10" fmla="*/ 0 h 1836"/>
                <a:gd name="T11" fmla="*/ 398 w 39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" h="1836">
                  <a:moveTo>
                    <a:pt x="263" y="0"/>
                  </a:moveTo>
                  <a:cubicBezTo>
                    <a:pt x="263" y="0"/>
                    <a:pt x="0" y="320"/>
                    <a:pt x="264" y="870"/>
                  </a:cubicBezTo>
                  <a:cubicBezTo>
                    <a:pt x="398" y="1151"/>
                    <a:pt x="371" y="1324"/>
                    <a:pt x="94" y="1836"/>
                  </a:cubicBezTo>
                </a:path>
              </a:pathLst>
            </a:custGeom>
            <a:noFill/>
            <a:ln w="14288" cap="flat">
              <a:solidFill>
                <a:srgbClr val="FBA92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6" name="Freeform 633"/>
            <p:cNvSpPr>
              <a:spLocks/>
            </p:cNvSpPr>
            <p:nvPr/>
          </p:nvSpPr>
          <p:spPr bwMode="auto">
            <a:xfrm>
              <a:off x="2360" y="-8"/>
              <a:ext cx="964" cy="4337"/>
            </a:xfrm>
            <a:custGeom>
              <a:avLst/>
              <a:gdLst>
                <a:gd name="T0" fmla="*/ 264 w 408"/>
                <a:gd name="T1" fmla="*/ 0 h 1836"/>
                <a:gd name="T2" fmla="*/ 271 w 408"/>
                <a:gd name="T3" fmla="*/ 870 h 1836"/>
                <a:gd name="T4" fmla="*/ 125 w 40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08"/>
                <a:gd name="T10" fmla="*/ 0 h 1836"/>
                <a:gd name="T11" fmla="*/ 408 w 40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1836">
                  <a:moveTo>
                    <a:pt x="264" y="0"/>
                  </a:moveTo>
                  <a:cubicBezTo>
                    <a:pt x="264" y="0"/>
                    <a:pt x="0" y="317"/>
                    <a:pt x="271" y="870"/>
                  </a:cubicBezTo>
                  <a:cubicBezTo>
                    <a:pt x="408" y="1150"/>
                    <a:pt x="395" y="1310"/>
                    <a:pt x="125" y="1836"/>
                  </a:cubicBezTo>
                </a:path>
              </a:pathLst>
            </a:custGeom>
            <a:noFill/>
            <a:ln w="14288" cap="flat">
              <a:solidFill>
                <a:srgbClr val="FAA223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7" name="Freeform 634"/>
            <p:cNvSpPr>
              <a:spLocks/>
            </p:cNvSpPr>
            <p:nvPr/>
          </p:nvSpPr>
          <p:spPr bwMode="auto">
            <a:xfrm>
              <a:off x="2365" y="-8"/>
              <a:ext cx="987" cy="4337"/>
            </a:xfrm>
            <a:custGeom>
              <a:avLst/>
              <a:gdLst>
                <a:gd name="T0" fmla="*/ 264 w 418"/>
                <a:gd name="T1" fmla="*/ 0 h 1836"/>
                <a:gd name="T2" fmla="*/ 279 w 418"/>
                <a:gd name="T3" fmla="*/ 870 h 1836"/>
                <a:gd name="T4" fmla="*/ 157 w 41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18"/>
                <a:gd name="T10" fmla="*/ 0 h 1836"/>
                <a:gd name="T11" fmla="*/ 418 w 41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8" h="1836">
                  <a:moveTo>
                    <a:pt x="264" y="0"/>
                  </a:moveTo>
                  <a:cubicBezTo>
                    <a:pt x="264" y="0"/>
                    <a:pt x="0" y="314"/>
                    <a:pt x="279" y="870"/>
                  </a:cubicBezTo>
                  <a:cubicBezTo>
                    <a:pt x="418" y="1149"/>
                    <a:pt x="418" y="1296"/>
                    <a:pt x="157" y="1836"/>
                  </a:cubicBezTo>
                </a:path>
              </a:pathLst>
            </a:custGeom>
            <a:noFill/>
            <a:ln w="14288" cap="flat">
              <a:solidFill>
                <a:srgbClr val="F99D2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8" name="Freeform 635"/>
            <p:cNvSpPr>
              <a:spLocks/>
            </p:cNvSpPr>
            <p:nvPr/>
          </p:nvSpPr>
          <p:spPr bwMode="auto">
            <a:xfrm>
              <a:off x="2372" y="-8"/>
              <a:ext cx="1039" cy="4337"/>
            </a:xfrm>
            <a:custGeom>
              <a:avLst/>
              <a:gdLst>
                <a:gd name="T0" fmla="*/ 263 w 440"/>
                <a:gd name="T1" fmla="*/ 0 h 1836"/>
                <a:gd name="T2" fmla="*/ 286 w 440"/>
                <a:gd name="T3" fmla="*/ 870 h 1836"/>
                <a:gd name="T4" fmla="*/ 188 w 440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40"/>
                <a:gd name="T10" fmla="*/ 0 h 1836"/>
                <a:gd name="T11" fmla="*/ 440 w 440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0" h="1836">
                  <a:moveTo>
                    <a:pt x="263" y="0"/>
                  </a:moveTo>
                  <a:cubicBezTo>
                    <a:pt x="263" y="0"/>
                    <a:pt x="0" y="311"/>
                    <a:pt x="286" y="870"/>
                  </a:cubicBezTo>
                  <a:cubicBezTo>
                    <a:pt x="428" y="1148"/>
                    <a:pt x="440" y="1282"/>
                    <a:pt x="188" y="1836"/>
                  </a:cubicBezTo>
                </a:path>
              </a:pathLst>
            </a:custGeom>
            <a:noFill/>
            <a:ln w="14288" cap="flat">
              <a:solidFill>
                <a:srgbClr val="F8962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99" name="Freeform 636"/>
            <p:cNvSpPr>
              <a:spLocks/>
            </p:cNvSpPr>
            <p:nvPr/>
          </p:nvSpPr>
          <p:spPr bwMode="auto">
            <a:xfrm>
              <a:off x="2376" y="-8"/>
              <a:ext cx="1094" cy="4337"/>
            </a:xfrm>
            <a:custGeom>
              <a:avLst/>
              <a:gdLst>
                <a:gd name="T0" fmla="*/ 264 w 463"/>
                <a:gd name="T1" fmla="*/ 0 h 1836"/>
                <a:gd name="T2" fmla="*/ 294 w 463"/>
                <a:gd name="T3" fmla="*/ 870 h 1836"/>
                <a:gd name="T4" fmla="*/ 220 w 463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63"/>
                <a:gd name="T10" fmla="*/ 0 h 1836"/>
                <a:gd name="T11" fmla="*/ 463 w 463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3" h="1836">
                  <a:moveTo>
                    <a:pt x="264" y="0"/>
                  </a:moveTo>
                  <a:cubicBezTo>
                    <a:pt x="264" y="0"/>
                    <a:pt x="0" y="308"/>
                    <a:pt x="294" y="870"/>
                  </a:cubicBezTo>
                  <a:cubicBezTo>
                    <a:pt x="438" y="1146"/>
                    <a:pt x="463" y="1268"/>
                    <a:pt x="220" y="1836"/>
                  </a:cubicBezTo>
                </a:path>
              </a:pathLst>
            </a:custGeom>
            <a:noFill/>
            <a:ln w="14288" cap="flat">
              <a:solidFill>
                <a:srgbClr val="F7902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400" name="Freeform 637"/>
            <p:cNvSpPr>
              <a:spLocks/>
            </p:cNvSpPr>
            <p:nvPr/>
          </p:nvSpPr>
          <p:spPr bwMode="auto">
            <a:xfrm>
              <a:off x="2381" y="-8"/>
              <a:ext cx="1148" cy="4337"/>
            </a:xfrm>
            <a:custGeom>
              <a:avLst/>
              <a:gdLst>
                <a:gd name="T0" fmla="*/ 264 w 486"/>
                <a:gd name="T1" fmla="*/ 0 h 1836"/>
                <a:gd name="T2" fmla="*/ 302 w 486"/>
                <a:gd name="T3" fmla="*/ 870 h 1836"/>
                <a:gd name="T4" fmla="*/ 252 w 486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86"/>
                <a:gd name="T10" fmla="*/ 0 h 1836"/>
                <a:gd name="T11" fmla="*/ 486 w 486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6" h="1836">
                  <a:moveTo>
                    <a:pt x="264" y="0"/>
                  </a:moveTo>
                  <a:cubicBezTo>
                    <a:pt x="264" y="0"/>
                    <a:pt x="0" y="304"/>
                    <a:pt x="302" y="870"/>
                  </a:cubicBezTo>
                  <a:cubicBezTo>
                    <a:pt x="448" y="1145"/>
                    <a:pt x="486" y="1254"/>
                    <a:pt x="252" y="1836"/>
                  </a:cubicBezTo>
                </a:path>
              </a:pathLst>
            </a:custGeom>
            <a:noFill/>
            <a:ln w="14288" cap="flat">
              <a:solidFill>
                <a:srgbClr val="F68A2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401" name="Freeform 638"/>
            <p:cNvSpPr>
              <a:spLocks/>
            </p:cNvSpPr>
            <p:nvPr/>
          </p:nvSpPr>
          <p:spPr bwMode="auto">
            <a:xfrm>
              <a:off x="2386" y="-8"/>
              <a:ext cx="1202" cy="4337"/>
            </a:xfrm>
            <a:custGeom>
              <a:avLst/>
              <a:gdLst>
                <a:gd name="T0" fmla="*/ 264 w 509"/>
                <a:gd name="T1" fmla="*/ 0 h 1836"/>
                <a:gd name="T2" fmla="*/ 309 w 509"/>
                <a:gd name="T3" fmla="*/ 870 h 1836"/>
                <a:gd name="T4" fmla="*/ 283 w 50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509"/>
                <a:gd name="T10" fmla="*/ 0 h 1836"/>
                <a:gd name="T11" fmla="*/ 509 w 50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9" h="1836">
                  <a:moveTo>
                    <a:pt x="264" y="0"/>
                  </a:moveTo>
                  <a:cubicBezTo>
                    <a:pt x="264" y="0"/>
                    <a:pt x="0" y="301"/>
                    <a:pt x="309" y="870"/>
                  </a:cubicBezTo>
                  <a:cubicBezTo>
                    <a:pt x="458" y="1144"/>
                    <a:pt x="509" y="1241"/>
                    <a:pt x="283" y="1836"/>
                  </a:cubicBezTo>
                </a:path>
              </a:pathLst>
            </a:custGeom>
            <a:noFill/>
            <a:ln w="14288" cap="flat">
              <a:solidFill>
                <a:srgbClr val="F5842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4339" name="Rectangle 104"/>
          <p:cNvSpPr>
            <a:spLocks noChangeArrowheads="1"/>
          </p:cNvSpPr>
          <p:nvPr/>
        </p:nvSpPr>
        <p:spPr bwMode="auto">
          <a:xfrm>
            <a:off x="0" y="3789363"/>
            <a:ext cx="1739900" cy="3068637"/>
          </a:xfrm>
          <a:prstGeom prst="rect">
            <a:avLst/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rgbClr val="F18E2B">
                  <a:alpha val="50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3" name="Group 576"/>
          <p:cNvGrpSpPr>
            <a:grpSpLocks/>
          </p:cNvGrpSpPr>
          <p:nvPr/>
        </p:nvGrpSpPr>
        <p:grpSpPr bwMode="auto">
          <a:xfrm>
            <a:off x="-442913" y="2795588"/>
            <a:ext cx="2152651" cy="2152650"/>
            <a:chOff x="1943" y="626"/>
            <a:chExt cx="1228" cy="1228"/>
          </a:xfrm>
        </p:grpSpPr>
        <p:sp>
          <p:nvSpPr>
            <p:cNvPr id="14385" name="Oval 577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4" name="Group 578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4390" name="Oval 579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391" name="Oval 580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5" name="Group 581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4388" name="Oval 582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703" name="Freeform 583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6" name="Group 584"/>
          <p:cNvGrpSpPr>
            <a:grpSpLocks/>
          </p:cNvGrpSpPr>
          <p:nvPr/>
        </p:nvGrpSpPr>
        <p:grpSpPr bwMode="auto">
          <a:xfrm>
            <a:off x="-3175" y="3986213"/>
            <a:ext cx="2152650" cy="2152650"/>
            <a:chOff x="1943" y="626"/>
            <a:chExt cx="1228" cy="1228"/>
          </a:xfrm>
        </p:grpSpPr>
        <p:sp>
          <p:nvSpPr>
            <p:cNvPr id="14378" name="Oval 585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7" name="Group 586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4383" name="Oval 587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384" name="Oval 588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8" name="Group 589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4381" name="Oval 590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711" name="Freeform 591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9" name="Group 592"/>
          <p:cNvGrpSpPr>
            <a:grpSpLocks/>
          </p:cNvGrpSpPr>
          <p:nvPr/>
        </p:nvGrpSpPr>
        <p:grpSpPr bwMode="auto">
          <a:xfrm>
            <a:off x="-442913" y="5176838"/>
            <a:ext cx="2152651" cy="2152650"/>
            <a:chOff x="1943" y="626"/>
            <a:chExt cx="1228" cy="1228"/>
          </a:xfrm>
        </p:grpSpPr>
        <p:sp>
          <p:nvSpPr>
            <p:cNvPr id="14371" name="Oval 593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0" name="Group 594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4376" name="Oval 595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377" name="Oval 596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1" name="Group 597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4374" name="Oval 598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719" name="Freeform 599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312738" y="173038"/>
            <a:ext cx="9331325" cy="592137"/>
            <a:chOff x="197" y="158"/>
            <a:chExt cx="5367" cy="373"/>
          </a:xfrm>
        </p:grpSpPr>
        <p:sp>
          <p:nvSpPr>
            <p:cNvPr id="14368" name="AutoShape 3"/>
            <p:cNvSpPr>
              <a:spLocks noChangeArrowheads="1"/>
            </p:cNvSpPr>
            <p:nvPr/>
          </p:nvSpPr>
          <p:spPr bwMode="auto">
            <a:xfrm>
              <a:off x="204" y="159"/>
              <a:ext cx="5352" cy="372"/>
            </a:xfrm>
            <a:prstGeom prst="roundRect">
              <a:avLst>
                <a:gd name="adj" fmla="val 11829"/>
              </a:avLst>
            </a:prstGeom>
            <a:gradFill rotWithShape="1">
              <a:gsLst>
                <a:gs pos="0">
                  <a:srgbClr val="0F7295"/>
                </a:gs>
                <a:gs pos="100000">
                  <a:srgbClr val="16A5D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369" name="Freeform 4"/>
            <p:cNvSpPr>
              <a:spLocks/>
            </p:cNvSpPr>
            <p:nvPr/>
          </p:nvSpPr>
          <p:spPr bwMode="auto">
            <a:xfrm>
              <a:off x="197" y="158"/>
              <a:ext cx="5367" cy="290"/>
            </a:xfrm>
            <a:custGeom>
              <a:avLst/>
              <a:gdLst>
                <a:gd name="T0" fmla="*/ 2573 w 5367"/>
                <a:gd name="T1" fmla="*/ 171 h 290"/>
                <a:gd name="T2" fmla="*/ 5362 w 5367"/>
                <a:gd name="T3" fmla="*/ 162 h 290"/>
                <a:gd name="T4" fmla="*/ 5359 w 5367"/>
                <a:gd name="T5" fmla="*/ 46 h 290"/>
                <a:gd name="T6" fmla="*/ 5315 w 5367"/>
                <a:gd name="T7" fmla="*/ 0 h 290"/>
                <a:gd name="T8" fmla="*/ 50 w 5367"/>
                <a:gd name="T9" fmla="*/ 1 h 290"/>
                <a:gd name="T10" fmla="*/ 6 w 5367"/>
                <a:gd name="T11" fmla="*/ 47 h 290"/>
                <a:gd name="T12" fmla="*/ 13 w 5367"/>
                <a:gd name="T13" fmla="*/ 171 h 290"/>
                <a:gd name="T14" fmla="*/ 2573 w 5367"/>
                <a:gd name="T15" fmla="*/ 171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367"/>
                <a:gd name="T25" fmla="*/ 0 h 290"/>
                <a:gd name="T26" fmla="*/ 5367 w 5367"/>
                <a:gd name="T27" fmla="*/ 290 h 29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367" h="290">
                  <a:moveTo>
                    <a:pt x="2573" y="171"/>
                  </a:moveTo>
                  <a:cubicBezTo>
                    <a:pt x="4685" y="52"/>
                    <a:pt x="4899" y="184"/>
                    <a:pt x="5362" y="162"/>
                  </a:cubicBezTo>
                  <a:cubicBezTo>
                    <a:pt x="5362" y="115"/>
                    <a:pt x="5367" y="73"/>
                    <a:pt x="5359" y="46"/>
                  </a:cubicBezTo>
                  <a:cubicBezTo>
                    <a:pt x="5359" y="20"/>
                    <a:pt x="5339" y="0"/>
                    <a:pt x="5315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26" y="1"/>
                    <a:pt x="6" y="21"/>
                    <a:pt x="6" y="47"/>
                  </a:cubicBezTo>
                  <a:cubicBezTo>
                    <a:pt x="0" y="75"/>
                    <a:pt x="13" y="124"/>
                    <a:pt x="13" y="171"/>
                  </a:cubicBezTo>
                  <a:cubicBezTo>
                    <a:pt x="442" y="193"/>
                    <a:pt x="461" y="290"/>
                    <a:pt x="2573" y="171"/>
                  </a:cubicBezTo>
                  <a:close/>
                </a:path>
              </a:pathLst>
            </a:custGeom>
            <a:gradFill rotWithShape="1">
              <a:gsLst>
                <a:gs pos="0">
                  <a:srgbClr val="4DC3ED">
                    <a:alpha val="67998"/>
                  </a:srgbClr>
                </a:gs>
                <a:gs pos="100000">
                  <a:srgbClr val="245A6E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125" name="AutoShape 5"/>
            <p:cNvSpPr>
              <a:spLocks noChangeArrowheads="1"/>
            </p:cNvSpPr>
            <p:nvPr/>
          </p:nvSpPr>
          <p:spPr bwMode="auto">
            <a:xfrm>
              <a:off x="204" y="159"/>
              <a:ext cx="5351" cy="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>
          <a:xfrm>
            <a:off x="395536" y="130721"/>
            <a:ext cx="9212510" cy="561975"/>
          </a:xfrm>
        </p:spPr>
        <p:txBody>
          <a:bodyPr/>
          <a:lstStyle/>
          <a:p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Maquettes : Diagramme de classe</a:t>
            </a:r>
            <a:endParaRPr lang="fr-FR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Group 552"/>
          <p:cNvGrpSpPr>
            <a:grpSpLocks/>
          </p:cNvGrpSpPr>
          <p:nvPr/>
        </p:nvGrpSpPr>
        <p:grpSpPr bwMode="auto">
          <a:xfrm>
            <a:off x="0" y="1628775"/>
            <a:ext cx="2152650" cy="2152650"/>
            <a:chOff x="1943" y="626"/>
            <a:chExt cx="1228" cy="1228"/>
          </a:xfrm>
        </p:grpSpPr>
        <p:sp>
          <p:nvSpPr>
            <p:cNvPr id="14361" name="Oval 553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BC8116">
                    <a:alpha val="62000"/>
                  </a:srgbClr>
                </a:gs>
                <a:gs pos="100000">
                  <a:srgbClr val="573C0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4" name="Group 554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4366" name="Oval 555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BC8116">
                      <a:alpha val="60999"/>
                    </a:srgbClr>
                  </a:gs>
                  <a:gs pos="100000">
                    <a:srgbClr val="573C0A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367" name="Oval 556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F08820">
                      <a:alpha val="92998"/>
                    </a:srgbClr>
                  </a:gs>
                  <a:gs pos="100000">
                    <a:srgbClr val="6F3F0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5" name="Group 557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4364" name="Oval 558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BC8116"/>
                  </a:gs>
                  <a:gs pos="100000">
                    <a:srgbClr val="F0882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679" name="Freeform 559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16" name="Group 117"/>
          <p:cNvGrpSpPr>
            <a:grpSpLocks/>
          </p:cNvGrpSpPr>
          <p:nvPr/>
        </p:nvGrpSpPr>
        <p:grpSpPr bwMode="auto">
          <a:xfrm>
            <a:off x="-442913" y="412750"/>
            <a:ext cx="2152651" cy="2152650"/>
            <a:chOff x="1943" y="626"/>
            <a:chExt cx="1228" cy="1228"/>
          </a:xfrm>
        </p:grpSpPr>
        <p:sp>
          <p:nvSpPr>
            <p:cNvPr id="14354" name="Oval 118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7" name="Group 119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4359" name="Oval 120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360" name="Oval 121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8" name="Group 122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4357" name="Oval 123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2" name="Freeform 124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sp>
        <p:nvSpPr>
          <p:cNvPr id="14353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447925" cy="476250"/>
          </a:xfrm>
          <a:noFill/>
        </p:spPr>
        <p:txBody>
          <a:bodyPr/>
          <a:lstStyle/>
          <a:p>
            <a:fld id="{B039F691-27E3-4621-82E6-54D5233C98F1}" type="slidenum">
              <a:rPr lang="en-GB" altLang="zh-CN" smtClean="0">
                <a:ea typeface="宋体" pitchFamily="2" charset="-122"/>
              </a:rPr>
              <a:pPr/>
              <a:t>3</a:t>
            </a:fld>
            <a:endParaRPr lang="en-GB" altLang="zh-CN" dirty="0" smtClean="0">
              <a:ea typeface="宋体" pitchFamily="2" charset="-122"/>
            </a:endParaRP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34925" y="1261059"/>
            <a:ext cx="1200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zh-CN" sz="1600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Introduction</a:t>
            </a:r>
            <a:endParaRPr lang="fr-FR" altLang="zh-CN" sz="1600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7" name="矩形 90"/>
          <p:cNvSpPr>
            <a:spLocks noChangeArrowheads="1"/>
          </p:cNvSpPr>
          <p:nvPr/>
        </p:nvSpPr>
        <p:spPr bwMode="auto">
          <a:xfrm>
            <a:off x="436869" y="2232160"/>
            <a:ext cx="1285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lexical </a:t>
            </a:r>
            <a:endParaRPr lang="fr-FR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fr-FR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 Box 69"/>
          <p:cNvSpPr txBox="1">
            <a:spLocks noChangeArrowheads="1"/>
          </p:cNvSpPr>
          <p:nvPr/>
        </p:nvSpPr>
        <p:spPr bwMode="auto">
          <a:xfrm>
            <a:off x="0" y="3412757"/>
            <a:ext cx="12715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syntaxique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 Box 70"/>
          <p:cNvSpPr txBox="1">
            <a:spLocks noChangeArrowheads="1"/>
          </p:cNvSpPr>
          <p:nvPr/>
        </p:nvSpPr>
        <p:spPr bwMode="auto">
          <a:xfrm>
            <a:off x="432440" y="4686235"/>
            <a:ext cx="1317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Coordination entre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 Box 70"/>
          <p:cNvSpPr txBox="1">
            <a:spLocks noChangeArrowheads="1"/>
          </p:cNvSpPr>
          <p:nvPr/>
        </p:nvSpPr>
        <p:spPr bwMode="auto">
          <a:xfrm>
            <a:off x="0" y="6042610"/>
            <a:ext cx="1285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Références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Ellipse 73"/>
          <p:cNvSpPr/>
          <p:nvPr/>
        </p:nvSpPr>
        <p:spPr>
          <a:xfrm>
            <a:off x="4716016" y="4077072"/>
            <a:ext cx="1512168" cy="28803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  <a:latin typeface="Agency FB" pitchFamily="34" charset="0"/>
              </a:rPr>
              <a:t>Opération</a:t>
            </a:r>
            <a:endParaRPr lang="fr-FR" sz="1400" dirty="0">
              <a:solidFill>
                <a:sysClr val="windowText" lastClr="000000"/>
              </a:solidFill>
              <a:latin typeface="Agency FB" pitchFamily="34" charset="0"/>
            </a:endParaRPr>
          </a:p>
        </p:txBody>
      </p:sp>
      <p:sp>
        <p:nvSpPr>
          <p:cNvPr id="75" name="Ellipse 74"/>
          <p:cNvSpPr/>
          <p:nvPr/>
        </p:nvSpPr>
        <p:spPr>
          <a:xfrm>
            <a:off x="2195736" y="5733256"/>
            <a:ext cx="1872208" cy="57606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  <a:latin typeface="Agency FB" pitchFamily="34" charset="0"/>
              </a:rPr>
              <a:t>Lot de plaques de silicium</a:t>
            </a:r>
            <a:endParaRPr lang="fr-FR" sz="1400" dirty="0">
              <a:solidFill>
                <a:sysClr val="windowText" lastClr="000000"/>
              </a:solidFill>
              <a:latin typeface="Agency FB" pitchFamily="34" charset="0"/>
            </a:endParaRPr>
          </a:p>
        </p:txBody>
      </p:sp>
      <p:sp>
        <p:nvSpPr>
          <p:cNvPr id="76" name="Ellipse 75"/>
          <p:cNvSpPr/>
          <p:nvPr/>
        </p:nvSpPr>
        <p:spPr>
          <a:xfrm>
            <a:off x="7164288" y="5877272"/>
            <a:ext cx="1728192" cy="50405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  <a:latin typeface="Agency FB" pitchFamily="34" charset="0"/>
              </a:rPr>
              <a:t>Machine de production</a:t>
            </a:r>
            <a:endParaRPr lang="fr-FR" sz="1400" dirty="0">
              <a:solidFill>
                <a:sysClr val="windowText" lastClr="000000"/>
              </a:solidFill>
              <a:latin typeface="Agency FB" pitchFamily="34" charset="0"/>
            </a:endParaRPr>
          </a:p>
        </p:txBody>
      </p:sp>
      <p:pic>
        <p:nvPicPr>
          <p:cNvPr id="4098" name="Picture 2" descr="C:\Documents and Settings\Abdel\Bureau\DiagrammeClassEntiti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2153048"/>
            <a:ext cx="6768752" cy="3796232"/>
          </a:xfrm>
          <a:prstGeom prst="rect">
            <a:avLst/>
          </a:prstGeom>
          <a:noFill/>
        </p:spPr>
      </p:pic>
      <p:sp>
        <p:nvSpPr>
          <p:cNvPr id="80" name="Parchemin vertical 79"/>
          <p:cNvSpPr/>
          <p:nvPr/>
        </p:nvSpPr>
        <p:spPr>
          <a:xfrm>
            <a:off x="4788024" y="908720"/>
            <a:ext cx="1296144" cy="64807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Fichier d’entrée</a:t>
            </a:r>
            <a:endParaRPr lang="fr-F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Flèche vers le bas 80"/>
          <p:cNvSpPr/>
          <p:nvPr/>
        </p:nvSpPr>
        <p:spPr>
          <a:xfrm>
            <a:off x="5292080" y="1628800"/>
            <a:ext cx="21602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Parchemin vertical 70"/>
          <p:cNvSpPr/>
          <p:nvPr/>
        </p:nvSpPr>
        <p:spPr>
          <a:xfrm>
            <a:off x="4860032" y="6021288"/>
            <a:ext cx="1296144" cy="64807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Fichier Résultat</a:t>
            </a:r>
            <a:endParaRPr lang="fr-F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7" name="Flèche vers le bas 76"/>
          <p:cNvSpPr/>
          <p:nvPr/>
        </p:nvSpPr>
        <p:spPr>
          <a:xfrm>
            <a:off x="5292080" y="5445224"/>
            <a:ext cx="21602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6"/>
          <p:cNvSpPr>
            <a:spLocks noChangeArrowheads="1"/>
          </p:cNvSpPr>
          <p:nvPr/>
        </p:nvSpPr>
        <p:spPr bwMode="auto">
          <a:xfrm>
            <a:off x="0" y="3789363"/>
            <a:ext cx="1739900" cy="3068637"/>
          </a:xfrm>
          <a:prstGeom prst="rect">
            <a:avLst/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rgbClr val="F74343">
                  <a:alpha val="50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18435" name="Group 85"/>
          <p:cNvGrpSpPr>
            <a:grpSpLocks/>
          </p:cNvGrpSpPr>
          <p:nvPr/>
        </p:nvGrpSpPr>
        <p:grpSpPr bwMode="auto">
          <a:xfrm>
            <a:off x="-3175" y="-12700"/>
            <a:ext cx="1766888" cy="6870700"/>
            <a:chOff x="2336" y="-8"/>
            <a:chExt cx="1252" cy="4337"/>
          </a:xfrm>
        </p:grpSpPr>
        <p:sp>
          <p:nvSpPr>
            <p:cNvPr id="18488" name="Freeform 75"/>
            <p:cNvSpPr>
              <a:spLocks/>
            </p:cNvSpPr>
            <p:nvPr/>
          </p:nvSpPr>
          <p:spPr bwMode="auto">
            <a:xfrm>
              <a:off x="2336" y="-8"/>
              <a:ext cx="872" cy="4337"/>
            </a:xfrm>
            <a:custGeom>
              <a:avLst/>
              <a:gdLst>
                <a:gd name="T0" fmla="*/ 264 w 369"/>
                <a:gd name="T1" fmla="*/ 0 h 1836"/>
                <a:gd name="T2" fmla="*/ 242 w 369"/>
                <a:gd name="T3" fmla="*/ 870 h 1836"/>
                <a:gd name="T4" fmla="*/ 0 w 36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69"/>
                <a:gd name="T10" fmla="*/ 0 h 1836"/>
                <a:gd name="T11" fmla="*/ 369 w 36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9" h="1836">
                  <a:moveTo>
                    <a:pt x="264" y="0"/>
                  </a:moveTo>
                  <a:cubicBezTo>
                    <a:pt x="264" y="0"/>
                    <a:pt x="1" y="330"/>
                    <a:pt x="242" y="870"/>
                  </a:cubicBezTo>
                  <a:cubicBezTo>
                    <a:pt x="369" y="1155"/>
                    <a:pt x="304" y="1365"/>
                    <a:pt x="0" y="1836"/>
                  </a:cubicBezTo>
                </a:path>
              </a:pathLst>
            </a:custGeom>
            <a:noFill/>
            <a:ln w="14288" cap="flat">
              <a:solidFill>
                <a:srgbClr val="EF454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489" name="Freeform 76"/>
            <p:cNvSpPr>
              <a:spLocks/>
            </p:cNvSpPr>
            <p:nvPr/>
          </p:nvSpPr>
          <p:spPr bwMode="auto">
            <a:xfrm>
              <a:off x="2343" y="-8"/>
              <a:ext cx="893" cy="4337"/>
            </a:xfrm>
            <a:custGeom>
              <a:avLst/>
              <a:gdLst>
                <a:gd name="T0" fmla="*/ 263 w 378"/>
                <a:gd name="T1" fmla="*/ 0 h 1836"/>
                <a:gd name="T2" fmla="*/ 249 w 378"/>
                <a:gd name="T3" fmla="*/ 870 h 1836"/>
                <a:gd name="T4" fmla="*/ 31 w 37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78"/>
                <a:gd name="T10" fmla="*/ 0 h 1836"/>
                <a:gd name="T11" fmla="*/ 378 w 37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8" h="1836">
                  <a:moveTo>
                    <a:pt x="263" y="0"/>
                  </a:moveTo>
                  <a:cubicBezTo>
                    <a:pt x="263" y="0"/>
                    <a:pt x="0" y="326"/>
                    <a:pt x="249" y="870"/>
                  </a:cubicBezTo>
                  <a:cubicBezTo>
                    <a:pt x="378" y="1154"/>
                    <a:pt x="326" y="1351"/>
                    <a:pt x="31" y="1836"/>
                  </a:cubicBezTo>
                </a:path>
              </a:pathLst>
            </a:custGeom>
            <a:noFill/>
            <a:ln w="14288" cap="flat">
              <a:solidFill>
                <a:srgbClr val="E7414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490" name="Freeform 77"/>
            <p:cNvSpPr>
              <a:spLocks/>
            </p:cNvSpPr>
            <p:nvPr/>
          </p:nvSpPr>
          <p:spPr bwMode="auto">
            <a:xfrm>
              <a:off x="2350" y="-8"/>
              <a:ext cx="917" cy="4337"/>
            </a:xfrm>
            <a:custGeom>
              <a:avLst/>
              <a:gdLst>
                <a:gd name="T0" fmla="*/ 263 w 388"/>
                <a:gd name="T1" fmla="*/ 0 h 1836"/>
                <a:gd name="T2" fmla="*/ 256 w 388"/>
                <a:gd name="T3" fmla="*/ 870 h 1836"/>
                <a:gd name="T4" fmla="*/ 62 w 38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88"/>
                <a:gd name="T10" fmla="*/ 0 h 1836"/>
                <a:gd name="T11" fmla="*/ 388 w 38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8" h="1836">
                  <a:moveTo>
                    <a:pt x="263" y="0"/>
                  </a:moveTo>
                  <a:cubicBezTo>
                    <a:pt x="263" y="0"/>
                    <a:pt x="0" y="323"/>
                    <a:pt x="256" y="870"/>
                  </a:cubicBezTo>
                  <a:cubicBezTo>
                    <a:pt x="388" y="1152"/>
                    <a:pt x="348" y="1338"/>
                    <a:pt x="62" y="1836"/>
                  </a:cubicBezTo>
                </a:path>
              </a:pathLst>
            </a:custGeom>
            <a:noFill/>
            <a:ln w="14288" cap="flat">
              <a:solidFill>
                <a:srgbClr val="E23D3D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491" name="Freeform 78"/>
            <p:cNvSpPr>
              <a:spLocks/>
            </p:cNvSpPr>
            <p:nvPr/>
          </p:nvSpPr>
          <p:spPr bwMode="auto">
            <a:xfrm>
              <a:off x="2355" y="-8"/>
              <a:ext cx="940" cy="4337"/>
            </a:xfrm>
            <a:custGeom>
              <a:avLst/>
              <a:gdLst>
                <a:gd name="T0" fmla="*/ 263 w 398"/>
                <a:gd name="T1" fmla="*/ 0 h 1836"/>
                <a:gd name="T2" fmla="*/ 264 w 398"/>
                <a:gd name="T3" fmla="*/ 870 h 1836"/>
                <a:gd name="T4" fmla="*/ 94 w 39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98"/>
                <a:gd name="T10" fmla="*/ 0 h 1836"/>
                <a:gd name="T11" fmla="*/ 398 w 39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" h="1836">
                  <a:moveTo>
                    <a:pt x="263" y="0"/>
                  </a:moveTo>
                  <a:cubicBezTo>
                    <a:pt x="263" y="0"/>
                    <a:pt x="0" y="320"/>
                    <a:pt x="264" y="870"/>
                  </a:cubicBezTo>
                  <a:cubicBezTo>
                    <a:pt x="398" y="1151"/>
                    <a:pt x="371" y="1324"/>
                    <a:pt x="94" y="1836"/>
                  </a:cubicBezTo>
                </a:path>
              </a:pathLst>
            </a:custGeom>
            <a:noFill/>
            <a:ln w="14288" cap="flat">
              <a:solidFill>
                <a:srgbClr val="DD3939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492" name="Freeform 79"/>
            <p:cNvSpPr>
              <a:spLocks/>
            </p:cNvSpPr>
            <p:nvPr/>
          </p:nvSpPr>
          <p:spPr bwMode="auto">
            <a:xfrm>
              <a:off x="2360" y="-8"/>
              <a:ext cx="964" cy="4337"/>
            </a:xfrm>
            <a:custGeom>
              <a:avLst/>
              <a:gdLst>
                <a:gd name="T0" fmla="*/ 264 w 408"/>
                <a:gd name="T1" fmla="*/ 0 h 1836"/>
                <a:gd name="T2" fmla="*/ 271 w 408"/>
                <a:gd name="T3" fmla="*/ 870 h 1836"/>
                <a:gd name="T4" fmla="*/ 125 w 40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08"/>
                <a:gd name="T10" fmla="*/ 0 h 1836"/>
                <a:gd name="T11" fmla="*/ 408 w 40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1836">
                  <a:moveTo>
                    <a:pt x="264" y="0"/>
                  </a:moveTo>
                  <a:cubicBezTo>
                    <a:pt x="264" y="0"/>
                    <a:pt x="0" y="317"/>
                    <a:pt x="271" y="870"/>
                  </a:cubicBezTo>
                  <a:cubicBezTo>
                    <a:pt x="408" y="1150"/>
                    <a:pt x="395" y="1310"/>
                    <a:pt x="125" y="1836"/>
                  </a:cubicBezTo>
                </a:path>
              </a:pathLst>
            </a:custGeom>
            <a:noFill/>
            <a:ln w="14288" cap="flat">
              <a:solidFill>
                <a:srgbClr val="D9353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493" name="Freeform 80"/>
            <p:cNvSpPr>
              <a:spLocks/>
            </p:cNvSpPr>
            <p:nvPr/>
          </p:nvSpPr>
          <p:spPr bwMode="auto">
            <a:xfrm>
              <a:off x="2365" y="-8"/>
              <a:ext cx="987" cy="4337"/>
            </a:xfrm>
            <a:custGeom>
              <a:avLst/>
              <a:gdLst>
                <a:gd name="T0" fmla="*/ 264 w 418"/>
                <a:gd name="T1" fmla="*/ 0 h 1836"/>
                <a:gd name="T2" fmla="*/ 279 w 418"/>
                <a:gd name="T3" fmla="*/ 870 h 1836"/>
                <a:gd name="T4" fmla="*/ 157 w 41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18"/>
                <a:gd name="T10" fmla="*/ 0 h 1836"/>
                <a:gd name="T11" fmla="*/ 418 w 41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8" h="1836">
                  <a:moveTo>
                    <a:pt x="264" y="0"/>
                  </a:moveTo>
                  <a:cubicBezTo>
                    <a:pt x="264" y="0"/>
                    <a:pt x="0" y="314"/>
                    <a:pt x="279" y="870"/>
                  </a:cubicBezTo>
                  <a:cubicBezTo>
                    <a:pt x="418" y="1149"/>
                    <a:pt x="418" y="1296"/>
                    <a:pt x="157" y="1836"/>
                  </a:cubicBezTo>
                </a:path>
              </a:pathLst>
            </a:custGeom>
            <a:noFill/>
            <a:ln w="14288" cap="flat">
              <a:solidFill>
                <a:srgbClr val="D4303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494" name="Freeform 81"/>
            <p:cNvSpPr>
              <a:spLocks/>
            </p:cNvSpPr>
            <p:nvPr/>
          </p:nvSpPr>
          <p:spPr bwMode="auto">
            <a:xfrm>
              <a:off x="2372" y="-8"/>
              <a:ext cx="1039" cy="4337"/>
            </a:xfrm>
            <a:custGeom>
              <a:avLst/>
              <a:gdLst>
                <a:gd name="T0" fmla="*/ 263 w 440"/>
                <a:gd name="T1" fmla="*/ 0 h 1836"/>
                <a:gd name="T2" fmla="*/ 286 w 440"/>
                <a:gd name="T3" fmla="*/ 870 h 1836"/>
                <a:gd name="T4" fmla="*/ 188 w 440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40"/>
                <a:gd name="T10" fmla="*/ 0 h 1836"/>
                <a:gd name="T11" fmla="*/ 440 w 440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0" h="1836">
                  <a:moveTo>
                    <a:pt x="263" y="0"/>
                  </a:moveTo>
                  <a:cubicBezTo>
                    <a:pt x="263" y="0"/>
                    <a:pt x="0" y="311"/>
                    <a:pt x="286" y="870"/>
                  </a:cubicBezTo>
                  <a:cubicBezTo>
                    <a:pt x="428" y="1148"/>
                    <a:pt x="440" y="1282"/>
                    <a:pt x="188" y="1836"/>
                  </a:cubicBezTo>
                </a:path>
              </a:pathLst>
            </a:custGeom>
            <a:noFill/>
            <a:ln w="14288" cap="flat">
              <a:solidFill>
                <a:srgbClr val="D02D2E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495" name="Freeform 82"/>
            <p:cNvSpPr>
              <a:spLocks/>
            </p:cNvSpPr>
            <p:nvPr/>
          </p:nvSpPr>
          <p:spPr bwMode="auto">
            <a:xfrm>
              <a:off x="2376" y="-8"/>
              <a:ext cx="1094" cy="4337"/>
            </a:xfrm>
            <a:custGeom>
              <a:avLst/>
              <a:gdLst>
                <a:gd name="T0" fmla="*/ 264 w 463"/>
                <a:gd name="T1" fmla="*/ 0 h 1836"/>
                <a:gd name="T2" fmla="*/ 294 w 463"/>
                <a:gd name="T3" fmla="*/ 870 h 1836"/>
                <a:gd name="T4" fmla="*/ 220 w 463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63"/>
                <a:gd name="T10" fmla="*/ 0 h 1836"/>
                <a:gd name="T11" fmla="*/ 463 w 463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3" h="1836">
                  <a:moveTo>
                    <a:pt x="264" y="0"/>
                  </a:moveTo>
                  <a:cubicBezTo>
                    <a:pt x="264" y="0"/>
                    <a:pt x="0" y="308"/>
                    <a:pt x="294" y="870"/>
                  </a:cubicBezTo>
                  <a:cubicBezTo>
                    <a:pt x="438" y="1146"/>
                    <a:pt x="463" y="1268"/>
                    <a:pt x="220" y="1836"/>
                  </a:cubicBezTo>
                </a:path>
              </a:pathLst>
            </a:custGeom>
            <a:noFill/>
            <a:ln w="14288" cap="flat">
              <a:solidFill>
                <a:srgbClr val="CC292B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496" name="Freeform 83"/>
            <p:cNvSpPr>
              <a:spLocks/>
            </p:cNvSpPr>
            <p:nvPr/>
          </p:nvSpPr>
          <p:spPr bwMode="auto">
            <a:xfrm>
              <a:off x="2381" y="-8"/>
              <a:ext cx="1148" cy="4337"/>
            </a:xfrm>
            <a:custGeom>
              <a:avLst/>
              <a:gdLst>
                <a:gd name="T0" fmla="*/ 264 w 486"/>
                <a:gd name="T1" fmla="*/ 0 h 1836"/>
                <a:gd name="T2" fmla="*/ 302 w 486"/>
                <a:gd name="T3" fmla="*/ 870 h 1836"/>
                <a:gd name="T4" fmla="*/ 252 w 486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86"/>
                <a:gd name="T10" fmla="*/ 0 h 1836"/>
                <a:gd name="T11" fmla="*/ 486 w 486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6" h="1836">
                  <a:moveTo>
                    <a:pt x="264" y="0"/>
                  </a:moveTo>
                  <a:cubicBezTo>
                    <a:pt x="264" y="0"/>
                    <a:pt x="0" y="304"/>
                    <a:pt x="302" y="870"/>
                  </a:cubicBezTo>
                  <a:cubicBezTo>
                    <a:pt x="448" y="1145"/>
                    <a:pt x="486" y="1254"/>
                    <a:pt x="252" y="1836"/>
                  </a:cubicBezTo>
                </a:path>
              </a:pathLst>
            </a:custGeom>
            <a:noFill/>
            <a:ln w="14288" cap="flat">
              <a:solidFill>
                <a:srgbClr val="C82428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497" name="Freeform 84"/>
            <p:cNvSpPr>
              <a:spLocks/>
            </p:cNvSpPr>
            <p:nvPr/>
          </p:nvSpPr>
          <p:spPr bwMode="auto">
            <a:xfrm>
              <a:off x="2386" y="-8"/>
              <a:ext cx="1202" cy="4337"/>
            </a:xfrm>
            <a:custGeom>
              <a:avLst/>
              <a:gdLst>
                <a:gd name="T0" fmla="*/ 264 w 509"/>
                <a:gd name="T1" fmla="*/ 0 h 1836"/>
                <a:gd name="T2" fmla="*/ 309 w 509"/>
                <a:gd name="T3" fmla="*/ 870 h 1836"/>
                <a:gd name="T4" fmla="*/ 283 w 50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509"/>
                <a:gd name="T10" fmla="*/ 0 h 1836"/>
                <a:gd name="T11" fmla="*/ 509 w 50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9" h="1836">
                  <a:moveTo>
                    <a:pt x="264" y="0"/>
                  </a:moveTo>
                  <a:cubicBezTo>
                    <a:pt x="264" y="0"/>
                    <a:pt x="0" y="301"/>
                    <a:pt x="309" y="870"/>
                  </a:cubicBezTo>
                  <a:cubicBezTo>
                    <a:pt x="458" y="1144"/>
                    <a:pt x="509" y="1241"/>
                    <a:pt x="283" y="1836"/>
                  </a:cubicBezTo>
                </a:path>
              </a:pathLst>
            </a:custGeom>
            <a:noFill/>
            <a:ln w="14288" cap="flat">
              <a:solidFill>
                <a:srgbClr val="C32127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8436" name="Group 2"/>
          <p:cNvGrpSpPr>
            <a:grpSpLocks/>
          </p:cNvGrpSpPr>
          <p:nvPr/>
        </p:nvGrpSpPr>
        <p:grpSpPr bwMode="auto">
          <a:xfrm>
            <a:off x="312738" y="173038"/>
            <a:ext cx="9188450" cy="592137"/>
            <a:chOff x="197" y="158"/>
            <a:chExt cx="5367" cy="373"/>
          </a:xfrm>
        </p:grpSpPr>
        <p:sp>
          <p:nvSpPr>
            <p:cNvPr id="18485" name="AutoShape 3"/>
            <p:cNvSpPr>
              <a:spLocks noChangeArrowheads="1"/>
            </p:cNvSpPr>
            <p:nvPr/>
          </p:nvSpPr>
          <p:spPr bwMode="auto">
            <a:xfrm>
              <a:off x="204" y="159"/>
              <a:ext cx="5352" cy="372"/>
            </a:xfrm>
            <a:prstGeom prst="roundRect">
              <a:avLst>
                <a:gd name="adj" fmla="val 11829"/>
              </a:avLst>
            </a:prstGeom>
            <a:gradFill rotWithShape="1">
              <a:gsLst>
                <a:gs pos="0">
                  <a:srgbClr val="0F7295"/>
                </a:gs>
                <a:gs pos="100000">
                  <a:srgbClr val="16A5D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486" name="Freeform 4"/>
            <p:cNvSpPr>
              <a:spLocks/>
            </p:cNvSpPr>
            <p:nvPr/>
          </p:nvSpPr>
          <p:spPr bwMode="auto">
            <a:xfrm>
              <a:off x="197" y="158"/>
              <a:ext cx="5367" cy="290"/>
            </a:xfrm>
            <a:custGeom>
              <a:avLst/>
              <a:gdLst>
                <a:gd name="T0" fmla="*/ 2573 w 5367"/>
                <a:gd name="T1" fmla="*/ 171 h 290"/>
                <a:gd name="T2" fmla="*/ 5362 w 5367"/>
                <a:gd name="T3" fmla="*/ 162 h 290"/>
                <a:gd name="T4" fmla="*/ 5359 w 5367"/>
                <a:gd name="T5" fmla="*/ 46 h 290"/>
                <a:gd name="T6" fmla="*/ 5315 w 5367"/>
                <a:gd name="T7" fmla="*/ 0 h 290"/>
                <a:gd name="T8" fmla="*/ 50 w 5367"/>
                <a:gd name="T9" fmla="*/ 1 h 290"/>
                <a:gd name="T10" fmla="*/ 6 w 5367"/>
                <a:gd name="T11" fmla="*/ 47 h 290"/>
                <a:gd name="T12" fmla="*/ 13 w 5367"/>
                <a:gd name="T13" fmla="*/ 171 h 290"/>
                <a:gd name="T14" fmla="*/ 2573 w 5367"/>
                <a:gd name="T15" fmla="*/ 171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367"/>
                <a:gd name="T25" fmla="*/ 0 h 290"/>
                <a:gd name="T26" fmla="*/ 5367 w 5367"/>
                <a:gd name="T27" fmla="*/ 290 h 29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367" h="290">
                  <a:moveTo>
                    <a:pt x="2573" y="171"/>
                  </a:moveTo>
                  <a:cubicBezTo>
                    <a:pt x="4685" y="52"/>
                    <a:pt x="4899" y="184"/>
                    <a:pt x="5362" y="162"/>
                  </a:cubicBezTo>
                  <a:cubicBezTo>
                    <a:pt x="5362" y="115"/>
                    <a:pt x="5367" y="73"/>
                    <a:pt x="5359" y="46"/>
                  </a:cubicBezTo>
                  <a:cubicBezTo>
                    <a:pt x="5359" y="20"/>
                    <a:pt x="5339" y="0"/>
                    <a:pt x="5315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26" y="1"/>
                    <a:pt x="6" y="21"/>
                    <a:pt x="6" y="47"/>
                  </a:cubicBezTo>
                  <a:cubicBezTo>
                    <a:pt x="0" y="75"/>
                    <a:pt x="13" y="124"/>
                    <a:pt x="13" y="171"/>
                  </a:cubicBezTo>
                  <a:cubicBezTo>
                    <a:pt x="442" y="193"/>
                    <a:pt x="461" y="290"/>
                    <a:pt x="2573" y="171"/>
                  </a:cubicBezTo>
                  <a:close/>
                </a:path>
              </a:pathLst>
            </a:custGeom>
            <a:gradFill rotWithShape="1">
              <a:gsLst>
                <a:gs pos="0">
                  <a:srgbClr val="4DC3ED">
                    <a:alpha val="67998"/>
                  </a:srgbClr>
                </a:gs>
                <a:gs pos="100000">
                  <a:srgbClr val="245A6E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149" name="AutoShape 5"/>
            <p:cNvSpPr>
              <a:spLocks noChangeArrowheads="1"/>
            </p:cNvSpPr>
            <p:nvPr/>
          </p:nvSpPr>
          <p:spPr bwMode="auto">
            <a:xfrm>
              <a:off x="204" y="159"/>
              <a:ext cx="5351" cy="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</p:grpSp>
      <p:grpSp>
        <p:nvGrpSpPr>
          <p:cNvPr id="18437" name="Group 109"/>
          <p:cNvGrpSpPr>
            <a:grpSpLocks/>
          </p:cNvGrpSpPr>
          <p:nvPr/>
        </p:nvGrpSpPr>
        <p:grpSpPr bwMode="auto">
          <a:xfrm>
            <a:off x="-3175" y="1604963"/>
            <a:ext cx="2152650" cy="2152650"/>
            <a:chOff x="1943" y="626"/>
            <a:chExt cx="1228" cy="1228"/>
          </a:xfrm>
        </p:grpSpPr>
        <p:sp>
          <p:nvSpPr>
            <p:cNvPr id="18478" name="Oval 110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8479" name="Group 111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8483" name="Oval 112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484" name="Oval 113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8480" name="Group 114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8481" name="Oval 115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260" name="Freeform 116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18438" name="Group 117"/>
          <p:cNvGrpSpPr>
            <a:grpSpLocks/>
          </p:cNvGrpSpPr>
          <p:nvPr/>
        </p:nvGrpSpPr>
        <p:grpSpPr bwMode="auto">
          <a:xfrm>
            <a:off x="-442913" y="412750"/>
            <a:ext cx="2152651" cy="2152650"/>
            <a:chOff x="1943" y="626"/>
            <a:chExt cx="1228" cy="1228"/>
          </a:xfrm>
        </p:grpSpPr>
        <p:sp>
          <p:nvSpPr>
            <p:cNvPr id="18471" name="Oval 118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8472" name="Group 119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8476" name="Oval 120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477" name="Oval 121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8473" name="Group 122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8474" name="Oval 123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268" name="Freeform 124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18439" name="Group 133"/>
          <p:cNvGrpSpPr>
            <a:grpSpLocks/>
          </p:cNvGrpSpPr>
          <p:nvPr/>
        </p:nvGrpSpPr>
        <p:grpSpPr bwMode="auto">
          <a:xfrm>
            <a:off x="-3175" y="3986213"/>
            <a:ext cx="2152650" cy="2152650"/>
            <a:chOff x="1943" y="626"/>
            <a:chExt cx="1228" cy="1228"/>
          </a:xfrm>
        </p:grpSpPr>
        <p:sp>
          <p:nvSpPr>
            <p:cNvPr id="18464" name="Oval 134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8465" name="Group 135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8469" name="Oval 136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470" name="Oval 137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8466" name="Group 138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8467" name="Oval 139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284" name="Freeform 140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18440" name="Group 141"/>
          <p:cNvGrpSpPr>
            <a:grpSpLocks/>
          </p:cNvGrpSpPr>
          <p:nvPr/>
        </p:nvGrpSpPr>
        <p:grpSpPr bwMode="auto">
          <a:xfrm>
            <a:off x="-442913" y="5176838"/>
            <a:ext cx="2152651" cy="2152650"/>
            <a:chOff x="1943" y="626"/>
            <a:chExt cx="1228" cy="1228"/>
          </a:xfrm>
        </p:grpSpPr>
        <p:sp>
          <p:nvSpPr>
            <p:cNvPr id="18457" name="Oval 142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8458" name="Group 143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8462" name="Oval 144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463" name="Oval 145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8459" name="Group 146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8460" name="Oval 147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292" name="Freeform 148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18441" name="Group 149"/>
          <p:cNvGrpSpPr>
            <a:grpSpLocks/>
          </p:cNvGrpSpPr>
          <p:nvPr/>
        </p:nvGrpSpPr>
        <p:grpSpPr bwMode="auto">
          <a:xfrm>
            <a:off x="-442913" y="2795588"/>
            <a:ext cx="2152651" cy="2152650"/>
            <a:chOff x="1943" y="626"/>
            <a:chExt cx="1228" cy="1228"/>
          </a:xfrm>
        </p:grpSpPr>
        <p:sp>
          <p:nvSpPr>
            <p:cNvPr id="18450" name="Oval 150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E11F1F">
                    <a:alpha val="62000"/>
                  </a:srgbClr>
                </a:gs>
                <a:gs pos="100000">
                  <a:srgbClr val="680E0E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8451" name="Group 151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18455" name="Oval 152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960E0E">
                      <a:alpha val="60999"/>
                    </a:srgbClr>
                  </a:gs>
                  <a:gs pos="100000">
                    <a:srgbClr val="450606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456" name="Oval 153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E11F1F">
                      <a:alpha val="92998"/>
                    </a:srgbClr>
                  </a:gs>
                  <a:gs pos="100000">
                    <a:srgbClr val="680E0E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18452" name="Group 154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18453" name="Oval 155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960E0E"/>
                  </a:gs>
                  <a:gs pos="100000">
                    <a:srgbClr val="E11F1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300" name="Freeform 156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sp>
        <p:nvSpPr>
          <p:cNvPr id="7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altLang="zh-CN" sz="3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Résultat</a:t>
            </a:r>
            <a:r>
              <a:rPr lang="en-GB" altLang="zh-CN" sz="3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fr-FR" altLang="zh-CN" sz="3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obtenus : Test</a:t>
            </a:r>
            <a:endParaRPr lang="fr-FR" altLang="zh-CN" sz="30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844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447925" cy="476250"/>
          </a:xfrm>
          <a:noFill/>
        </p:spPr>
        <p:txBody>
          <a:bodyPr/>
          <a:lstStyle/>
          <a:p>
            <a:fld id="{7194A82F-47EB-41D5-8D66-8B9B19934AAC}" type="slidenum">
              <a:rPr lang="en-GB" altLang="zh-CN" smtClean="0">
                <a:ea typeface="宋体" pitchFamily="2" charset="-122"/>
              </a:rPr>
              <a:pPr/>
              <a:t>4</a:t>
            </a:fld>
            <a:endParaRPr lang="en-GB" altLang="zh-CN" smtClean="0">
              <a:ea typeface="宋体" pitchFamily="2" charset="-122"/>
            </a:endParaRP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34925" y="1261059"/>
            <a:ext cx="1200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zh-CN" sz="1600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Introduction</a:t>
            </a:r>
            <a:endParaRPr lang="fr-FR" altLang="zh-CN" sz="1600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7" name="矩形 90"/>
          <p:cNvSpPr>
            <a:spLocks noChangeArrowheads="1"/>
          </p:cNvSpPr>
          <p:nvPr/>
        </p:nvSpPr>
        <p:spPr bwMode="auto">
          <a:xfrm>
            <a:off x="436869" y="2232160"/>
            <a:ext cx="1285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lexical </a:t>
            </a:r>
            <a:endParaRPr lang="fr-FR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fr-FR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 Box 69"/>
          <p:cNvSpPr txBox="1">
            <a:spLocks noChangeArrowheads="1"/>
          </p:cNvSpPr>
          <p:nvPr/>
        </p:nvSpPr>
        <p:spPr bwMode="auto">
          <a:xfrm>
            <a:off x="0" y="3412757"/>
            <a:ext cx="12715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syntaxique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 Box 70"/>
          <p:cNvSpPr txBox="1">
            <a:spLocks noChangeArrowheads="1"/>
          </p:cNvSpPr>
          <p:nvPr/>
        </p:nvSpPr>
        <p:spPr bwMode="auto">
          <a:xfrm>
            <a:off x="432440" y="4686235"/>
            <a:ext cx="1317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Coordination entre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 Box 70"/>
          <p:cNvSpPr txBox="1">
            <a:spLocks noChangeArrowheads="1"/>
          </p:cNvSpPr>
          <p:nvPr/>
        </p:nvSpPr>
        <p:spPr bwMode="auto">
          <a:xfrm>
            <a:off x="0" y="6042610"/>
            <a:ext cx="1285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Références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3" name="Tableau 72"/>
          <p:cNvGraphicFramePr>
            <a:graphicFrameLocks noGrp="1"/>
          </p:cNvGraphicFramePr>
          <p:nvPr/>
        </p:nvGraphicFramePr>
        <p:xfrm>
          <a:off x="2267744" y="3861048"/>
          <a:ext cx="6288360" cy="18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120"/>
                <a:gridCol w="2096120"/>
                <a:gridCol w="2096120"/>
              </a:tblGrid>
              <a:tr h="45005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Lot</a:t>
                      </a:r>
                      <a:endParaRPr lang="fr-FR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Indice</a:t>
                      </a:r>
                      <a:r>
                        <a:rPr lang="fr-FR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 santé</a:t>
                      </a:r>
                      <a:endParaRPr lang="fr-FR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Etat d’avancement</a:t>
                      </a:r>
                      <a:endParaRPr lang="fr-FR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fr-FR" dirty="0" smtClean="0"/>
                        <a:t>L1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0.780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60%</a:t>
                      </a:r>
                      <a:endParaRPr lang="fr-FR" dirty="0"/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fr-FR" dirty="0" smtClean="0"/>
                        <a:t>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0.340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90%</a:t>
                      </a:r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fr-FR" dirty="0" smtClean="0"/>
                        <a:t>…..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…..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628800"/>
            <a:ext cx="2295525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6"/>
          <p:cNvSpPr>
            <a:spLocks noChangeArrowheads="1"/>
          </p:cNvSpPr>
          <p:nvPr/>
        </p:nvSpPr>
        <p:spPr bwMode="auto">
          <a:xfrm>
            <a:off x="0" y="3789363"/>
            <a:ext cx="1739900" cy="306863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EE4CE6">
                  <a:alpha val="50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20483" name="Group 85"/>
          <p:cNvGrpSpPr>
            <a:grpSpLocks/>
          </p:cNvGrpSpPr>
          <p:nvPr/>
        </p:nvGrpSpPr>
        <p:grpSpPr bwMode="auto">
          <a:xfrm>
            <a:off x="-3175" y="-12700"/>
            <a:ext cx="1766888" cy="6870700"/>
            <a:chOff x="2336" y="-8"/>
            <a:chExt cx="1252" cy="4337"/>
          </a:xfrm>
        </p:grpSpPr>
        <p:sp>
          <p:nvSpPr>
            <p:cNvPr id="20754" name="Freeform 75"/>
            <p:cNvSpPr>
              <a:spLocks/>
            </p:cNvSpPr>
            <p:nvPr/>
          </p:nvSpPr>
          <p:spPr bwMode="auto">
            <a:xfrm>
              <a:off x="2336" y="-8"/>
              <a:ext cx="872" cy="4337"/>
            </a:xfrm>
            <a:custGeom>
              <a:avLst/>
              <a:gdLst>
                <a:gd name="T0" fmla="*/ 264 w 369"/>
                <a:gd name="T1" fmla="*/ 0 h 1836"/>
                <a:gd name="T2" fmla="*/ 242 w 369"/>
                <a:gd name="T3" fmla="*/ 870 h 1836"/>
                <a:gd name="T4" fmla="*/ 0 w 36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69"/>
                <a:gd name="T10" fmla="*/ 0 h 1836"/>
                <a:gd name="T11" fmla="*/ 369 w 36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9" h="1836">
                  <a:moveTo>
                    <a:pt x="264" y="0"/>
                  </a:moveTo>
                  <a:cubicBezTo>
                    <a:pt x="264" y="0"/>
                    <a:pt x="1" y="330"/>
                    <a:pt x="242" y="870"/>
                  </a:cubicBezTo>
                  <a:cubicBezTo>
                    <a:pt x="369" y="1155"/>
                    <a:pt x="304" y="1365"/>
                    <a:pt x="0" y="1836"/>
                  </a:cubicBezTo>
                </a:path>
              </a:pathLst>
            </a:custGeom>
            <a:noFill/>
            <a:ln w="14288" cap="flat">
              <a:solidFill>
                <a:srgbClr val="CC82B7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755" name="Freeform 76"/>
            <p:cNvSpPr>
              <a:spLocks/>
            </p:cNvSpPr>
            <p:nvPr/>
          </p:nvSpPr>
          <p:spPr bwMode="auto">
            <a:xfrm>
              <a:off x="2343" y="-8"/>
              <a:ext cx="893" cy="4337"/>
            </a:xfrm>
            <a:custGeom>
              <a:avLst/>
              <a:gdLst>
                <a:gd name="T0" fmla="*/ 263 w 378"/>
                <a:gd name="T1" fmla="*/ 0 h 1836"/>
                <a:gd name="T2" fmla="*/ 249 w 378"/>
                <a:gd name="T3" fmla="*/ 870 h 1836"/>
                <a:gd name="T4" fmla="*/ 31 w 37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78"/>
                <a:gd name="T10" fmla="*/ 0 h 1836"/>
                <a:gd name="T11" fmla="*/ 378 w 37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8" h="1836">
                  <a:moveTo>
                    <a:pt x="263" y="0"/>
                  </a:moveTo>
                  <a:cubicBezTo>
                    <a:pt x="263" y="0"/>
                    <a:pt x="0" y="326"/>
                    <a:pt x="249" y="870"/>
                  </a:cubicBezTo>
                  <a:cubicBezTo>
                    <a:pt x="378" y="1154"/>
                    <a:pt x="326" y="1351"/>
                    <a:pt x="31" y="1836"/>
                  </a:cubicBezTo>
                </a:path>
              </a:pathLst>
            </a:custGeom>
            <a:noFill/>
            <a:ln w="14288" cap="flat">
              <a:solidFill>
                <a:srgbClr val="C87BB3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756" name="Freeform 77"/>
            <p:cNvSpPr>
              <a:spLocks/>
            </p:cNvSpPr>
            <p:nvPr/>
          </p:nvSpPr>
          <p:spPr bwMode="auto">
            <a:xfrm>
              <a:off x="2350" y="-8"/>
              <a:ext cx="917" cy="4337"/>
            </a:xfrm>
            <a:custGeom>
              <a:avLst/>
              <a:gdLst>
                <a:gd name="T0" fmla="*/ 263 w 388"/>
                <a:gd name="T1" fmla="*/ 0 h 1836"/>
                <a:gd name="T2" fmla="*/ 256 w 388"/>
                <a:gd name="T3" fmla="*/ 870 h 1836"/>
                <a:gd name="T4" fmla="*/ 62 w 38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88"/>
                <a:gd name="T10" fmla="*/ 0 h 1836"/>
                <a:gd name="T11" fmla="*/ 388 w 38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8" h="1836">
                  <a:moveTo>
                    <a:pt x="263" y="0"/>
                  </a:moveTo>
                  <a:cubicBezTo>
                    <a:pt x="263" y="0"/>
                    <a:pt x="0" y="323"/>
                    <a:pt x="256" y="870"/>
                  </a:cubicBezTo>
                  <a:cubicBezTo>
                    <a:pt x="388" y="1152"/>
                    <a:pt x="348" y="1338"/>
                    <a:pt x="62" y="1836"/>
                  </a:cubicBezTo>
                </a:path>
              </a:pathLst>
            </a:custGeom>
            <a:noFill/>
            <a:ln w="14288" cap="flat">
              <a:solidFill>
                <a:srgbClr val="C475B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757" name="Freeform 78"/>
            <p:cNvSpPr>
              <a:spLocks/>
            </p:cNvSpPr>
            <p:nvPr/>
          </p:nvSpPr>
          <p:spPr bwMode="auto">
            <a:xfrm>
              <a:off x="2355" y="-8"/>
              <a:ext cx="940" cy="4337"/>
            </a:xfrm>
            <a:custGeom>
              <a:avLst/>
              <a:gdLst>
                <a:gd name="T0" fmla="*/ 263 w 398"/>
                <a:gd name="T1" fmla="*/ 0 h 1836"/>
                <a:gd name="T2" fmla="*/ 264 w 398"/>
                <a:gd name="T3" fmla="*/ 870 h 1836"/>
                <a:gd name="T4" fmla="*/ 94 w 39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98"/>
                <a:gd name="T10" fmla="*/ 0 h 1836"/>
                <a:gd name="T11" fmla="*/ 398 w 39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" h="1836">
                  <a:moveTo>
                    <a:pt x="263" y="0"/>
                  </a:moveTo>
                  <a:cubicBezTo>
                    <a:pt x="263" y="0"/>
                    <a:pt x="0" y="320"/>
                    <a:pt x="264" y="870"/>
                  </a:cubicBezTo>
                  <a:cubicBezTo>
                    <a:pt x="398" y="1151"/>
                    <a:pt x="371" y="1324"/>
                    <a:pt x="94" y="1836"/>
                  </a:cubicBezTo>
                </a:path>
              </a:pathLst>
            </a:custGeom>
            <a:noFill/>
            <a:ln w="14288" cap="flat">
              <a:solidFill>
                <a:srgbClr val="BF6EAC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758" name="Freeform 79"/>
            <p:cNvSpPr>
              <a:spLocks/>
            </p:cNvSpPr>
            <p:nvPr/>
          </p:nvSpPr>
          <p:spPr bwMode="auto">
            <a:xfrm>
              <a:off x="2360" y="-8"/>
              <a:ext cx="964" cy="4337"/>
            </a:xfrm>
            <a:custGeom>
              <a:avLst/>
              <a:gdLst>
                <a:gd name="T0" fmla="*/ 264 w 408"/>
                <a:gd name="T1" fmla="*/ 0 h 1836"/>
                <a:gd name="T2" fmla="*/ 271 w 408"/>
                <a:gd name="T3" fmla="*/ 870 h 1836"/>
                <a:gd name="T4" fmla="*/ 125 w 40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08"/>
                <a:gd name="T10" fmla="*/ 0 h 1836"/>
                <a:gd name="T11" fmla="*/ 408 w 40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1836">
                  <a:moveTo>
                    <a:pt x="264" y="0"/>
                  </a:moveTo>
                  <a:cubicBezTo>
                    <a:pt x="264" y="0"/>
                    <a:pt x="0" y="317"/>
                    <a:pt x="271" y="870"/>
                  </a:cubicBezTo>
                  <a:cubicBezTo>
                    <a:pt x="408" y="1150"/>
                    <a:pt x="395" y="1310"/>
                    <a:pt x="125" y="1836"/>
                  </a:cubicBezTo>
                </a:path>
              </a:pathLst>
            </a:custGeom>
            <a:noFill/>
            <a:ln w="14288" cap="flat">
              <a:solidFill>
                <a:srgbClr val="BB67A9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759" name="Freeform 80"/>
            <p:cNvSpPr>
              <a:spLocks/>
            </p:cNvSpPr>
            <p:nvPr/>
          </p:nvSpPr>
          <p:spPr bwMode="auto">
            <a:xfrm>
              <a:off x="2365" y="-8"/>
              <a:ext cx="987" cy="4337"/>
            </a:xfrm>
            <a:custGeom>
              <a:avLst/>
              <a:gdLst>
                <a:gd name="T0" fmla="*/ 264 w 418"/>
                <a:gd name="T1" fmla="*/ 0 h 1836"/>
                <a:gd name="T2" fmla="*/ 279 w 418"/>
                <a:gd name="T3" fmla="*/ 870 h 1836"/>
                <a:gd name="T4" fmla="*/ 157 w 41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18"/>
                <a:gd name="T10" fmla="*/ 0 h 1836"/>
                <a:gd name="T11" fmla="*/ 418 w 41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8" h="1836">
                  <a:moveTo>
                    <a:pt x="264" y="0"/>
                  </a:moveTo>
                  <a:cubicBezTo>
                    <a:pt x="264" y="0"/>
                    <a:pt x="0" y="314"/>
                    <a:pt x="279" y="870"/>
                  </a:cubicBezTo>
                  <a:cubicBezTo>
                    <a:pt x="418" y="1149"/>
                    <a:pt x="418" y="1296"/>
                    <a:pt x="157" y="1836"/>
                  </a:cubicBezTo>
                </a:path>
              </a:pathLst>
            </a:custGeom>
            <a:noFill/>
            <a:ln w="14288" cap="flat">
              <a:solidFill>
                <a:srgbClr val="B760A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760" name="Freeform 81"/>
            <p:cNvSpPr>
              <a:spLocks/>
            </p:cNvSpPr>
            <p:nvPr/>
          </p:nvSpPr>
          <p:spPr bwMode="auto">
            <a:xfrm>
              <a:off x="2372" y="-8"/>
              <a:ext cx="1039" cy="4337"/>
            </a:xfrm>
            <a:custGeom>
              <a:avLst/>
              <a:gdLst>
                <a:gd name="T0" fmla="*/ 263 w 440"/>
                <a:gd name="T1" fmla="*/ 0 h 1836"/>
                <a:gd name="T2" fmla="*/ 286 w 440"/>
                <a:gd name="T3" fmla="*/ 870 h 1836"/>
                <a:gd name="T4" fmla="*/ 188 w 440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40"/>
                <a:gd name="T10" fmla="*/ 0 h 1836"/>
                <a:gd name="T11" fmla="*/ 440 w 440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0" h="1836">
                  <a:moveTo>
                    <a:pt x="263" y="0"/>
                  </a:moveTo>
                  <a:cubicBezTo>
                    <a:pt x="263" y="0"/>
                    <a:pt x="0" y="311"/>
                    <a:pt x="286" y="870"/>
                  </a:cubicBezTo>
                  <a:cubicBezTo>
                    <a:pt x="428" y="1148"/>
                    <a:pt x="440" y="1282"/>
                    <a:pt x="188" y="1836"/>
                  </a:cubicBezTo>
                </a:path>
              </a:pathLst>
            </a:custGeom>
            <a:noFill/>
            <a:ln w="14288" cap="flat">
              <a:solidFill>
                <a:srgbClr val="B459A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761" name="Freeform 82"/>
            <p:cNvSpPr>
              <a:spLocks/>
            </p:cNvSpPr>
            <p:nvPr/>
          </p:nvSpPr>
          <p:spPr bwMode="auto">
            <a:xfrm>
              <a:off x="2376" y="-8"/>
              <a:ext cx="1094" cy="4337"/>
            </a:xfrm>
            <a:custGeom>
              <a:avLst/>
              <a:gdLst>
                <a:gd name="T0" fmla="*/ 264 w 463"/>
                <a:gd name="T1" fmla="*/ 0 h 1836"/>
                <a:gd name="T2" fmla="*/ 294 w 463"/>
                <a:gd name="T3" fmla="*/ 870 h 1836"/>
                <a:gd name="T4" fmla="*/ 220 w 463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63"/>
                <a:gd name="T10" fmla="*/ 0 h 1836"/>
                <a:gd name="T11" fmla="*/ 463 w 463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3" h="1836">
                  <a:moveTo>
                    <a:pt x="264" y="0"/>
                  </a:moveTo>
                  <a:cubicBezTo>
                    <a:pt x="264" y="0"/>
                    <a:pt x="0" y="308"/>
                    <a:pt x="294" y="870"/>
                  </a:cubicBezTo>
                  <a:cubicBezTo>
                    <a:pt x="438" y="1146"/>
                    <a:pt x="463" y="1268"/>
                    <a:pt x="220" y="1836"/>
                  </a:cubicBezTo>
                </a:path>
              </a:pathLst>
            </a:custGeom>
            <a:noFill/>
            <a:ln w="14288" cap="flat">
              <a:solidFill>
                <a:srgbClr val="B0529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762" name="Freeform 83"/>
            <p:cNvSpPr>
              <a:spLocks/>
            </p:cNvSpPr>
            <p:nvPr/>
          </p:nvSpPr>
          <p:spPr bwMode="auto">
            <a:xfrm>
              <a:off x="2381" y="-8"/>
              <a:ext cx="1148" cy="4337"/>
            </a:xfrm>
            <a:custGeom>
              <a:avLst/>
              <a:gdLst>
                <a:gd name="T0" fmla="*/ 264 w 486"/>
                <a:gd name="T1" fmla="*/ 0 h 1836"/>
                <a:gd name="T2" fmla="*/ 302 w 486"/>
                <a:gd name="T3" fmla="*/ 870 h 1836"/>
                <a:gd name="T4" fmla="*/ 252 w 486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86"/>
                <a:gd name="T10" fmla="*/ 0 h 1836"/>
                <a:gd name="T11" fmla="*/ 486 w 486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6" h="1836">
                  <a:moveTo>
                    <a:pt x="264" y="0"/>
                  </a:moveTo>
                  <a:cubicBezTo>
                    <a:pt x="264" y="0"/>
                    <a:pt x="0" y="304"/>
                    <a:pt x="302" y="870"/>
                  </a:cubicBezTo>
                  <a:cubicBezTo>
                    <a:pt x="448" y="1145"/>
                    <a:pt x="486" y="1254"/>
                    <a:pt x="252" y="1836"/>
                  </a:cubicBezTo>
                </a:path>
              </a:pathLst>
            </a:custGeom>
            <a:noFill/>
            <a:ln w="14288" cap="flat">
              <a:solidFill>
                <a:srgbClr val="AC4B9C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763" name="Freeform 84"/>
            <p:cNvSpPr>
              <a:spLocks/>
            </p:cNvSpPr>
            <p:nvPr/>
          </p:nvSpPr>
          <p:spPr bwMode="auto">
            <a:xfrm>
              <a:off x="2386" y="-8"/>
              <a:ext cx="1202" cy="4337"/>
            </a:xfrm>
            <a:custGeom>
              <a:avLst/>
              <a:gdLst>
                <a:gd name="T0" fmla="*/ 264 w 509"/>
                <a:gd name="T1" fmla="*/ 0 h 1836"/>
                <a:gd name="T2" fmla="*/ 309 w 509"/>
                <a:gd name="T3" fmla="*/ 870 h 1836"/>
                <a:gd name="T4" fmla="*/ 283 w 50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509"/>
                <a:gd name="T10" fmla="*/ 0 h 1836"/>
                <a:gd name="T11" fmla="*/ 509 w 50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9" h="1836">
                  <a:moveTo>
                    <a:pt x="264" y="0"/>
                  </a:moveTo>
                  <a:cubicBezTo>
                    <a:pt x="264" y="0"/>
                    <a:pt x="0" y="301"/>
                    <a:pt x="309" y="870"/>
                  </a:cubicBezTo>
                  <a:cubicBezTo>
                    <a:pt x="458" y="1144"/>
                    <a:pt x="509" y="1241"/>
                    <a:pt x="283" y="1836"/>
                  </a:cubicBezTo>
                </a:path>
              </a:pathLst>
            </a:custGeom>
            <a:noFill/>
            <a:ln w="14288" cap="flat">
              <a:solidFill>
                <a:srgbClr val="A94399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0484" name="Group 2"/>
          <p:cNvGrpSpPr>
            <a:grpSpLocks/>
          </p:cNvGrpSpPr>
          <p:nvPr/>
        </p:nvGrpSpPr>
        <p:grpSpPr bwMode="auto">
          <a:xfrm>
            <a:off x="312738" y="173038"/>
            <a:ext cx="10117137" cy="592137"/>
            <a:chOff x="197" y="158"/>
            <a:chExt cx="5367" cy="373"/>
          </a:xfrm>
        </p:grpSpPr>
        <p:sp>
          <p:nvSpPr>
            <p:cNvPr id="20751" name="AutoShape 3"/>
            <p:cNvSpPr>
              <a:spLocks noChangeArrowheads="1"/>
            </p:cNvSpPr>
            <p:nvPr/>
          </p:nvSpPr>
          <p:spPr bwMode="auto">
            <a:xfrm>
              <a:off x="204" y="159"/>
              <a:ext cx="5352" cy="372"/>
            </a:xfrm>
            <a:prstGeom prst="roundRect">
              <a:avLst>
                <a:gd name="adj" fmla="val 11829"/>
              </a:avLst>
            </a:prstGeom>
            <a:gradFill rotWithShape="1">
              <a:gsLst>
                <a:gs pos="0">
                  <a:srgbClr val="0F7295"/>
                </a:gs>
                <a:gs pos="100000">
                  <a:srgbClr val="16A5D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752" name="Freeform 4"/>
            <p:cNvSpPr>
              <a:spLocks/>
            </p:cNvSpPr>
            <p:nvPr/>
          </p:nvSpPr>
          <p:spPr bwMode="auto">
            <a:xfrm>
              <a:off x="197" y="158"/>
              <a:ext cx="5367" cy="290"/>
            </a:xfrm>
            <a:custGeom>
              <a:avLst/>
              <a:gdLst>
                <a:gd name="T0" fmla="*/ 2573 w 5367"/>
                <a:gd name="T1" fmla="*/ 171 h 290"/>
                <a:gd name="T2" fmla="*/ 5362 w 5367"/>
                <a:gd name="T3" fmla="*/ 162 h 290"/>
                <a:gd name="T4" fmla="*/ 5359 w 5367"/>
                <a:gd name="T5" fmla="*/ 46 h 290"/>
                <a:gd name="T6" fmla="*/ 5315 w 5367"/>
                <a:gd name="T7" fmla="*/ 0 h 290"/>
                <a:gd name="T8" fmla="*/ 50 w 5367"/>
                <a:gd name="T9" fmla="*/ 1 h 290"/>
                <a:gd name="T10" fmla="*/ 6 w 5367"/>
                <a:gd name="T11" fmla="*/ 47 h 290"/>
                <a:gd name="T12" fmla="*/ 13 w 5367"/>
                <a:gd name="T13" fmla="*/ 171 h 290"/>
                <a:gd name="T14" fmla="*/ 2573 w 5367"/>
                <a:gd name="T15" fmla="*/ 171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367"/>
                <a:gd name="T25" fmla="*/ 0 h 290"/>
                <a:gd name="T26" fmla="*/ 5367 w 5367"/>
                <a:gd name="T27" fmla="*/ 290 h 29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367" h="290">
                  <a:moveTo>
                    <a:pt x="2573" y="171"/>
                  </a:moveTo>
                  <a:cubicBezTo>
                    <a:pt x="4685" y="52"/>
                    <a:pt x="4899" y="184"/>
                    <a:pt x="5362" y="162"/>
                  </a:cubicBezTo>
                  <a:cubicBezTo>
                    <a:pt x="5362" y="115"/>
                    <a:pt x="5367" y="73"/>
                    <a:pt x="5359" y="46"/>
                  </a:cubicBezTo>
                  <a:cubicBezTo>
                    <a:pt x="5359" y="20"/>
                    <a:pt x="5339" y="0"/>
                    <a:pt x="5315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26" y="1"/>
                    <a:pt x="6" y="21"/>
                    <a:pt x="6" y="47"/>
                  </a:cubicBezTo>
                  <a:cubicBezTo>
                    <a:pt x="0" y="75"/>
                    <a:pt x="13" y="124"/>
                    <a:pt x="13" y="171"/>
                  </a:cubicBezTo>
                  <a:cubicBezTo>
                    <a:pt x="442" y="193"/>
                    <a:pt x="461" y="290"/>
                    <a:pt x="2573" y="171"/>
                  </a:cubicBezTo>
                  <a:close/>
                </a:path>
              </a:pathLst>
            </a:custGeom>
            <a:gradFill rotWithShape="1">
              <a:gsLst>
                <a:gs pos="0">
                  <a:srgbClr val="4DC3ED">
                    <a:alpha val="67998"/>
                  </a:srgbClr>
                </a:gs>
                <a:gs pos="100000">
                  <a:srgbClr val="245A6E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173" name="AutoShape 5"/>
            <p:cNvSpPr>
              <a:spLocks noChangeArrowheads="1"/>
            </p:cNvSpPr>
            <p:nvPr/>
          </p:nvSpPr>
          <p:spPr bwMode="auto">
            <a:xfrm>
              <a:off x="204" y="159"/>
              <a:ext cx="5353" cy="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altLang="zh-CN" sz="3000" dirty="0" smtClean="0">
                <a:latin typeface="Times New Roman" pitchFamily="18" charset="0"/>
                <a:cs typeface="Times New Roman" pitchFamily="18" charset="0"/>
              </a:rPr>
              <a:t>Résultat obtenus : </a:t>
            </a:r>
            <a:r>
              <a:rPr lang="fr-FR" altLang="zh-CN" sz="3000" dirty="0" err="1" smtClean="0">
                <a:latin typeface="Times New Roman" pitchFamily="18" charset="0"/>
                <a:cs typeface="Times New Roman" pitchFamily="18" charset="0"/>
              </a:rPr>
              <a:t>Representation</a:t>
            </a:r>
            <a:r>
              <a:rPr lang="fr-FR" altLang="zh-CN" sz="3000" dirty="0" smtClean="0">
                <a:latin typeface="Times New Roman" pitchFamily="18" charset="0"/>
                <a:cs typeface="Times New Roman" pitchFamily="18" charset="0"/>
              </a:rPr>
              <a:t> graphique</a:t>
            </a:r>
            <a:endParaRPr lang="fr-FR" altLang="zh-CN" sz="30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20486" name="Group 120"/>
          <p:cNvGrpSpPr>
            <a:grpSpLocks/>
          </p:cNvGrpSpPr>
          <p:nvPr/>
        </p:nvGrpSpPr>
        <p:grpSpPr bwMode="auto">
          <a:xfrm>
            <a:off x="-3175" y="1604963"/>
            <a:ext cx="2152650" cy="2152650"/>
            <a:chOff x="1943" y="626"/>
            <a:chExt cx="1228" cy="1228"/>
          </a:xfrm>
        </p:grpSpPr>
        <p:sp>
          <p:nvSpPr>
            <p:cNvPr id="20744" name="Oval 121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0745" name="Group 122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20749" name="Oval 123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0750" name="Oval 124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0746" name="Group 125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20747" name="Oval 126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295" name="Freeform 127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20487" name="Group 136"/>
          <p:cNvGrpSpPr>
            <a:grpSpLocks/>
          </p:cNvGrpSpPr>
          <p:nvPr/>
        </p:nvGrpSpPr>
        <p:grpSpPr bwMode="auto">
          <a:xfrm>
            <a:off x="-442913" y="2795588"/>
            <a:ext cx="2152651" cy="2152650"/>
            <a:chOff x="1943" y="626"/>
            <a:chExt cx="1228" cy="1228"/>
          </a:xfrm>
        </p:grpSpPr>
        <p:sp>
          <p:nvSpPr>
            <p:cNvPr id="20737" name="Oval 137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0738" name="Group 138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20742" name="Oval 139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0743" name="Oval 140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0739" name="Group 141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20740" name="Oval 142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11" name="Freeform 143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20488" name="Group 152"/>
          <p:cNvGrpSpPr>
            <a:grpSpLocks/>
          </p:cNvGrpSpPr>
          <p:nvPr/>
        </p:nvGrpSpPr>
        <p:grpSpPr bwMode="auto">
          <a:xfrm>
            <a:off x="-442913" y="5176838"/>
            <a:ext cx="2152651" cy="2152650"/>
            <a:chOff x="1943" y="626"/>
            <a:chExt cx="1228" cy="1228"/>
          </a:xfrm>
        </p:grpSpPr>
        <p:sp>
          <p:nvSpPr>
            <p:cNvPr id="20730" name="Oval 153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0731" name="Group 154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20735" name="Oval 155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0736" name="Oval 156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0732" name="Group 157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20733" name="Oval 158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27" name="Freeform 159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20489" name="Group 160"/>
          <p:cNvGrpSpPr>
            <a:grpSpLocks/>
          </p:cNvGrpSpPr>
          <p:nvPr/>
        </p:nvGrpSpPr>
        <p:grpSpPr bwMode="auto">
          <a:xfrm>
            <a:off x="-3175" y="3986213"/>
            <a:ext cx="2152650" cy="2152650"/>
            <a:chOff x="1943" y="626"/>
            <a:chExt cx="1228" cy="1228"/>
          </a:xfrm>
        </p:grpSpPr>
        <p:sp>
          <p:nvSpPr>
            <p:cNvPr id="20723" name="Oval 161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BC16BC">
                    <a:alpha val="62000"/>
                  </a:srgbClr>
                </a:gs>
                <a:gs pos="100000">
                  <a:srgbClr val="570A57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0724" name="Group 162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20728" name="Oval 163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780E78">
                      <a:alpha val="60999"/>
                    </a:srgbClr>
                  </a:gs>
                  <a:gs pos="100000">
                    <a:srgbClr val="380638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0729" name="Oval 164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E51FE5">
                      <a:alpha val="92998"/>
                    </a:srgbClr>
                  </a:gs>
                  <a:gs pos="100000">
                    <a:srgbClr val="6A0E6A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0725" name="Group 165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20726" name="Oval 166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A40C83"/>
                  </a:gs>
                  <a:gs pos="100000">
                    <a:srgbClr val="E51FE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35" name="Freeform 167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20490" name="Group 117"/>
          <p:cNvGrpSpPr>
            <a:grpSpLocks/>
          </p:cNvGrpSpPr>
          <p:nvPr/>
        </p:nvGrpSpPr>
        <p:grpSpPr bwMode="auto">
          <a:xfrm>
            <a:off x="-442913" y="412750"/>
            <a:ext cx="2152651" cy="2152650"/>
            <a:chOff x="1943" y="626"/>
            <a:chExt cx="1228" cy="1228"/>
          </a:xfrm>
        </p:grpSpPr>
        <p:sp>
          <p:nvSpPr>
            <p:cNvPr id="20716" name="Oval 118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0717" name="Group 119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20721" name="Oval 120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0722" name="Oval 121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0718" name="Group 122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20719" name="Oval 123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3" name="Freeform 124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sp>
        <p:nvSpPr>
          <p:cNvPr id="2071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447925" cy="476250"/>
          </a:xfrm>
          <a:noFill/>
        </p:spPr>
        <p:txBody>
          <a:bodyPr/>
          <a:lstStyle/>
          <a:p>
            <a:fld id="{E544FC3D-61D9-4AE5-A865-44E54167B5D9}" type="slidenum">
              <a:rPr lang="en-GB" altLang="zh-CN" smtClean="0">
                <a:ea typeface="宋体" pitchFamily="2" charset="-122"/>
              </a:rPr>
              <a:pPr/>
              <a:t>5</a:t>
            </a:fld>
            <a:endParaRPr lang="en-GB" altLang="zh-CN" smtClean="0">
              <a:ea typeface="宋体" pitchFamily="2" charset="-122"/>
            </a:endParaRPr>
          </a:p>
        </p:txBody>
      </p:sp>
      <p:sp>
        <p:nvSpPr>
          <p:cNvPr id="67" name="Text Box 60"/>
          <p:cNvSpPr txBox="1">
            <a:spLocks noChangeArrowheads="1"/>
          </p:cNvSpPr>
          <p:nvPr/>
        </p:nvSpPr>
        <p:spPr bwMode="auto">
          <a:xfrm>
            <a:off x="34925" y="1261059"/>
            <a:ext cx="1200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zh-CN" sz="1600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Introduction</a:t>
            </a:r>
            <a:endParaRPr lang="fr-FR" altLang="zh-CN" sz="1600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8" name="矩形 90"/>
          <p:cNvSpPr>
            <a:spLocks noChangeArrowheads="1"/>
          </p:cNvSpPr>
          <p:nvPr/>
        </p:nvSpPr>
        <p:spPr bwMode="auto">
          <a:xfrm>
            <a:off x="436869" y="2232160"/>
            <a:ext cx="1285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lexical </a:t>
            </a:r>
            <a:endParaRPr lang="fr-FR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fr-FR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 Box 69"/>
          <p:cNvSpPr txBox="1">
            <a:spLocks noChangeArrowheads="1"/>
          </p:cNvSpPr>
          <p:nvPr/>
        </p:nvSpPr>
        <p:spPr bwMode="auto">
          <a:xfrm>
            <a:off x="0" y="3412757"/>
            <a:ext cx="12715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syntaxique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 Box 70"/>
          <p:cNvSpPr txBox="1">
            <a:spLocks noChangeArrowheads="1"/>
          </p:cNvSpPr>
          <p:nvPr/>
        </p:nvSpPr>
        <p:spPr bwMode="auto">
          <a:xfrm>
            <a:off x="432440" y="4686235"/>
            <a:ext cx="1317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Coordination entre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 Box 70"/>
          <p:cNvSpPr txBox="1">
            <a:spLocks noChangeArrowheads="1"/>
          </p:cNvSpPr>
          <p:nvPr/>
        </p:nvSpPr>
        <p:spPr bwMode="auto">
          <a:xfrm>
            <a:off x="0" y="6042610"/>
            <a:ext cx="1285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Références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" name="Picture 2" descr="E:\team-war\PFE\Doc\Images\grapheV2With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412776"/>
            <a:ext cx="6973421" cy="439248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6"/>
          <p:cNvSpPr>
            <a:spLocks noChangeArrowheads="1"/>
          </p:cNvSpPr>
          <p:nvPr/>
        </p:nvSpPr>
        <p:spPr bwMode="auto">
          <a:xfrm rot="10800000">
            <a:off x="0" y="3789363"/>
            <a:ext cx="1739900" cy="3068637"/>
          </a:xfrm>
          <a:prstGeom prst="rect">
            <a:avLst/>
          </a:prstGeom>
          <a:gradFill rotWithShape="1">
            <a:gsLst>
              <a:gs pos="0">
                <a:srgbClr val="92D050"/>
              </a:gs>
              <a:gs pos="73000">
                <a:srgbClr val="92D050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0" y="-12700"/>
            <a:ext cx="1766888" cy="6870700"/>
            <a:chOff x="2336" y="-8"/>
            <a:chExt cx="1252" cy="4337"/>
          </a:xfrm>
        </p:grpSpPr>
        <p:sp>
          <p:nvSpPr>
            <p:cNvPr id="23607" name="Freeform 3"/>
            <p:cNvSpPr>
              <a:spLocks/>
            </p:cNvSpPr>
            <p:nvPr/>
          </p:nvSpPr>
          <p:spPr bwMode="auto">
            <a:xfrm>
              <a:off x="2336" y="-8"/>
              <a:ext cx="872" cy="4337"/>
            </a:xfrm>
            <a:custGeom>
              <a:avLst/>
              <a:gdLst>
                <a:gd name="T0" fmla="*/ 264 w 369"/>
                <a:gd name="T1" fmla="*/ 0 h 1836"/>
                <a:gd name="T2" fmla="*/ 242 w 369"/>
                <a:gd name="T3" fmla="*/ 870 h 1836"/>
                <a:gd name="T4" fmla="*/ 0 w 36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69"/>
                <a:gd name="T10" fmla="*/ 0 h 1836"/>
                <a:gd name="T11" fmla="*/ 369 w 36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9" h="1836">
                  <a:moveTo>
                    <a:pt x="264" y="0"/>
                  </a:moveTo>
                  <a:cubicBezTo>
                    <a:pt x="264" y="0"/>
                    <a:pt x="1" y="330"/>
                    <a:pt x="242" y="870"/>
                  </a:cubicBezTo>
                  <a:cubicBezTo>
                    <a:pt x="369" y="1155"/>
                    <a:pt x="304" y="1365"/>
                    <a:pt x="0" y="1836"/>
                  </a:cubicBezTo>
                </a:path>
              </a:pathLst>
            </a:custGeom>
            <a:noFill/>
            <a:ln w="14288" cap="flat">
              <a:solidFill>
                <a:srgbClr val="18A5D8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608" name="Freeform 4"/>
            <p:cNvSpPr>
              <a:spLocks/>
            </p:cNvSpPr>
            <p:nvPr/>
          </p:nvSpPr>
          <p:spPr bwMode="auto">
            <a:xfrm>
              <a:off x="2343" y="-8"/>
              <a:ext cx="893" cy="4337"/>
            </a:xfrm>
            <a:custGeom>
              <a:avLst/>
              <a:gdLst>
                <a:gd name="T0" fmla="*/ 263 w 378"/>
                <a:gd name="T1" fmla="*/ 0 h 1836"/>
                <a:gd name="T2" fmla="*/ 249 w 378"/>
                <a:gd name="T3" fmla="*/ 870 h 1836"/>
                <a:gd name="T4" fmla="*/ 31 w 37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78"/>
                <a:gd name="T10" fmla="*/ 0 h 1836"/>
                <a:gd name="T11" fmla="*/ 378 w 37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8" h="1836">
                  <a:moveTo>
                    <a:pt x="263" y="0"/>
                  </a:moveTo>
                  <a:cubicBezTo>
                    <a:pt x="263" y="0"/>
                    <a:pt x="0" y="326"/>
                    <a:pt x="249" y="870"/>
                  </a:cubicBezTo>
                  <a:cubicBezTo>
                    <a:pt x="378" y="1154"/>
                    <a:pt x="326" y="1351"/>
                    <a:pt x="31" y="1836"/>
                  </a:cubicBezTo>
                </a:path>
              </a:pathLst>
            </a:custGeom>
            <a:noFill/>
            <a:ln w="14288" cap="flat">
              <a:solidFill>
                <a:srgbClr val="199DCC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609" name="Freeform 5"/>
            <p:cNvSpPr>
              <a:spLocks/>
            </p:cNvSpPr>
            <p:nvPr/>
          </p:nvSpPr>
          <p:spPr bwMode="auto">
            <a:xfrm>
              <a:off x="2350" y="-8"/>
              <a:ext cx="917" cy="4337"/>
            </a:xfrm>
            <a:custGeom>
              <a:avLst/>
              <a:gdLst>
                <a:gd name="T0" fmla="*/ 263 w 388"/>
                <a:gd name="T1" fmla="*/ 0 h 1836"/>
                <a:gd name="T2" fmla="*/ 256 w 388"/>
                <a:gd name="T3" fmla="*/ 870 h 1836"/>
                <a:gd name="T4" fmla="*/ 62 w 38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88"/>
                <a:gd name="T10" fmla="*/ 0 h 1836"/>
                <a:gd name="T11" fmla="*/ 388 w 38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8" h="1836">
                  <a:moveTo>
                    <a:pt x="263" y="0"/>
                  </a:moveTo>
                  <a:cubicBezTo>
                    <a:pt x="263" y="0"/>
                    <a:pt x="0" y="323"/>
                    <a:pt x="256" y="870"/>
                  </a:cubicBezTo>
                  <a:cubicBezTo>
                    <a:pt x="388" y="1152"/>
                    <a:pt x="348" y="1338"/>
                    <a:pt x="62" y="1836"/>
                  </a:cubicBezTo>
                </a:path>
              </a:pathLst>
            </a:custGeom>
            <a:noFill/>
            <a:ln w="14288" cap="flat">
              <a:solidFill>
                <a:srgbClr val="1A96C3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610" name="Freeform 6"/>
            <p:cNvSpPr>
              <a:spLocks/>
            </p:cNvSpPr>
            <p:nvPr/>
          </p:nvSpPr>
          <p:spPr bwMode="auto">
            <a:xfrm>
              <a:off x="2355" y="-8"/>
              <a:ext cx="940" cy="4337"/>
            </a:xfrm>
            <a:custGeom>
              <a:avLst/>
              <a:gdLst>
                <a:gd name="T0" fmla="*/ 263 w 398"/>
                <a:gd name="T1" fmla="*/ 0 h 1836"/>
                <a:gd name="T2" fmla="*/ 264 w 398"/>
                <a:gd name="T3" fmla="*/ 870 h 1836"/>
                <a:gd name="T4" fmla="*/ 94 w 39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398"/>
                <a:gd name="T10" fmla="*/ 0 h 1836"/>
                <a:gd name="T11" fmla="*/ 398 w 39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8" h="1836">
                  <a:moveTo>
                    <a:pt x="263" y="0"/>
                  </a:moveTo>
                  <a:cubicBezTo>
                    <a:pt x="263" y="0"/>
                    <a:pt x="0" y="320"/>
                    <a:pt x="264" y="870"/>
                  </a:cubicBezTo>
                  <a:cubicBezTo>
                    <a:pt x="398" y="1151"/>
                    <a:pt x="371" y="1324"/>
                    <a:pt x="94" y="1836"/>
                  </a:cubicBezTo>
                </a:path>
              </a:pathLst>
            </a:custGeom>
            <a:noFill/>
            <a:ln w="14288" cap="flat">
              <a:solidFill>
                <a:srgbClr val="1A8FBA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611" name="Freeform 7"/>
            <p:cNvSpPr>
              <a:spLocks/>
            </p:cNvSpPr>
            <p:nvPr/>
          </p:nvSpPr>
          <p:spPr bwMode="auto">
            <a:xfrm>
              <a:off x="2360" y="-8"/>
              <a:ext cx="964" cy="4337"/>
            </a:xfrm>
            <a:custGeom>
              <a:avLst/>
              <a:gdLst>
                <a:gd name="T0" fmla="*/ 264 w 408"/>
                <a:gd name="T1" fmla="*/ 0 h 1836"/>
                <a:gd name="T2" fmla="*/ 271 w 408"/>
                <a:gd name="T3" fmla="*/ 870 h 1836"/>
                <a:gd name="T4" fmla="*/ 125 w 40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08"/>
                <a:gd name="T10" fmla="*/ 0 h 1836"/>
                <a:gd name="T11" fmla="*/ 408 w 40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1836">
                  <a:moveTo>
                    <a:pt x="264" y="0"/>
                  </a:moveTo>
                  <a:cubicBezTo>
                    <a:pt x="264" y="0"/>
                    <a:pt x="0" y="317"/>
                    <a:pt x="271" y="870"/>
                  </a:cubicBezTo>
                  <a:cubicBezTo>
                    <a:pt x="408" y="1150"/>
                    <a:pt x="395" y="1310"/>
                    <a:pt x="125" y="1836"/>
                  </a:cubicBezTo>
                </a:path>
              </a:pathLst>
            </a:custGeom>
            <a:noFill/>
            <a:ln w="14288" cap="flat">
              <a:solidFill>
                <a:srgbClr val="1888B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612" name="Freeform 8"/>
            <p:cNvSpPr>
              <a:spLocks/>
            </p:cNvSpPr>
            <p:nvPr/>
          </p:nvSpPr>
          <p:spPr bwMode="auto">
            <a:xfrm>
              <a:off x="2365" y="-8"/>
              <a:ext cx="987" cy="4337"/>
            </a:xfrm>
            <a:custGeom>
              <a:avLst/>
              <a:gdLst>
                <a:gd name="T0" fmla="*/ 264 w 418"/>
                <a:gd name="T1" fmla="*/ 0 h 1836"/>
                <a:gd name="T2" fmla="*/ 279 w 418"/>
                <a:gd name="T3" fmla="*/ 870 h 1836"/>
                <a:gd name="T4" fmla="*/ 157 w 418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18"/>
                <a:gd name="T10" fmla="*/ 0 h 1836"/>
                <a:gd name="T11" fmla="*/ 418 w 418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8" h="1836">
                  <a:moveTo>
                    <a:pt x="264" y="0"/>
                  </a:moveTo>
                  <a:cubicBezTo>
                    <a:pt x="264" y="0"/>
                    <a:pt x="0" y="314"/>
                    <a:pt x="279" y="870"/>
                  </a:cubicBezTo>
                  <a:cubicBezTo>
                    <a:pt x="418" y="1149"/>
                    <a:pt x="418" y="1296"/>
                    <a:pt x="157" y="1836"/>
                  </a:cubicBezTo>
                </a:path>
              </a:pathLst>
            </a:custGeom>
            <a:noFill/>
            <a:ln w="14288" cap="flat">
              <a:solidFill>
                <a:srgbClr val="1A82AA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613" name="Freeform 9"/>
            <p:cNvSpPr>
              <a:spLocks/>
            </p:cNvSpPr>
            <p:nvPr/>
          </p:nvSpPr>
          <p:spPr bwMode="auto">
            <a:xfrm>
              <a:off x="2372" y="-8"/>
              <a:ext cx="1039" cy="4337"/>
            </a:xfrm>
            <a:custGeom>
              <a:avLst/>
              <a:gdLst>
                <a:gd name="T0" fmla="*/ 263 w 440"/>
                <a:gd name="T1" fmla="*/ 0 h 1836"/>
                <a:gd name="T2" fmla="*/ 286 w 440"/>
                <a:gd name="T3" fmla="*/ 870 h 1836"/>
                <a:gd name="T4" fmla="*/ 188 w 440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40"/>
                <a:gd name="T10" fmla="*/ 0 h 1836"/>
                <a:gd name="T11" fmla="*/ 440 w 440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0" h="1836">
                  <a:moveTo>
                    <a:pt x="263" y="0"/>
                  </a:moveTo>
                  <a:cubicBezTo>
                    <a:pt x="263" y="0"/>
                    <a:pt x="0" y="311"/>
                    <a:pt x="286" y="870"/>
                  </a:cubicBezTo>
                  <a:cubicBezTo>
                    <a:pt x="428" y="1148"/>
                    <a:pt x="440" y="1282"/>
                    <a:pt x="188" y="1836"/>
                  </a:cubicBezTo>
                </a:path>
              </a:pathLst>
            </a:custGeom>
            <a:noFill/>
            <a:ln w="14288" cap="flat">
              <a:solidFill>
                <a:srgbClr val="187CA2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614" name="Freeform 10"/>
            <p:cNvSpPr>
              <a:spLocks/>
            </p:cNvSpPr>
            <p:nvPr/>
          </p:nvSpPr>
          <p:spPr bwMode="auto">
            <a:xfrm>
              <a:off x="2376" y="-8"/>
              <a:ext cx="1094" cy="4337"/>
            </a:xfrm>
            <a:custGeom>
              <a:avLst/>
              <a:gdLst>
                <a:gd name="T0" fmla="*/ 264 w 463"/>
                <a:gd name="T1" fmla="*/ 0 h 1836"/>
                <a:gd name="T2" fmla="*/ 294 w 463"/>
                <a:gd name="T3" fmla="*/ 870 h 1836"/>
                <a:gd name="T4" fmla="*/ 220 w 463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63"/>
                <a:gd name="T10" fmla="*/ 0 h 1836"/>
                <a:gd name="T11" fmla="*/ 463 w 463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3" h="1836">
                  <a:moveTo>
                    <a:pt x="264" y="0"/>
                  </a:moveTo>
                  <a:cubicBezTo>
                    <a:pt x="264" y="0"/>
                    <a:pt x="0" y="308"/>
                    <a:pt x="294" y="870"/>
                  </a:cubicBezTo>
                  <a:cubicBezTo>
                    <a:pt x="438" y="1146"/>
                    <a:pt x="463" y="1268"/>
                    <a:pt x="220" y="1836"/>
                  </a:cubicBezTo>
                </a:path>
              </a:pathLst>
            </a:custGeom>
            <a:noFill/>
            <a:ln w="14288" cap="flat">
              <a:solidFill>
                <a:srgbClr val="15769B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615" name="Freeform 11"/>
            <p:cNvSpPr>
              <a:spLocks/>
            </p:cNvSpPr>
            <p:nvPr/>
          </p:nvSpPr>
          <p:spPr bwMode="auto">
            <a:xfrm>
              <a:off x="2381" y="-8"/>
              <a:ext cx="1148" cy="4337"/>
            </a:xfrm>
            <a:custGeom>
              <a:avLst/>
              <a:gdLst>
                <a:gd name="T0" fmla="*/ 264 w 486"/>
                <a:gd name="T1" fmla="*/ 0 h 1836"/>
                <a:gd name="T2" fmla="*/ 302 w 486"/>
                <a:gd name="T3" fmla="*/ 870 h 1836"/>
                <a:gd name="T4" fmla="*/ 252 w 486"/>
                <a:gd name="T5" fmla="*/ 1836 h 1836"/>
                <a:gd name="T6" fmla="*/ 0 60000 65536"/>
                <a:gd name="T7" fmla="*/ 0 60000 65536"/>
                <a:gd name="T8" fmla="*/ 0 60000 65536"/>
                <a:gd name="T9" fmla="*/ 0 w 486"/>
                <a:gd name="T10" fmla="*/ 0 h 1836"/>
                <a:gd name="T11" fmla="*/ 486 w 486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6" h="1836">
                  <a:moveTo>
                    <a:pt x="264" y="0"/>
                  </a:moveTo>
                  <a:cubicBezTo>
                    <a:pt x="264" y="0"/>
                    <a:pt x="0" y="304"/>
                    <a:pt x="302" y="870"/>
                  </a:cubicBezTo>
                  <a:cubicBezTo>
                    <a:pt x="448" y="1145"/>
                    <a:pt x="486" y="1254"/>
                    <a:pt x="252" y="1836"/>
                  </a:cubicBezTo>
                </a:path>
              </a:pathLst>
            </a:custGeom>
            <a:noFill/>
            <a:ln w="14288" cap="flat">
              <a:solidFill>
                <a:srgbClr val="15719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616" name="Freeform 12"/>
            <p:cNvSpPr>
              <a:spLocks/>
            </p:cNvSpPr>
            <p:nvPr/>
          </p:nvSpPr>
          <p:spPr bwMode="auto">
            <a:xfrm>
              <a:off x="2386" y="-8"/>
              <a:ext cx="1202" cy="4337"/>
            </a:xfrm>
            <a:custGeom>
              <a:avLst/>
              <a:gdLst>
                <a:gd name="T0" fmla="*/ 264 w 509"/>
                <a:gd name="T1" fmla="*/ 0 h 1836"/>
                <a:gd name="T2" fmla="*/ 309 w 509"/>
                <a:gd name="T3" fmla="*/ 870 h 1836"/>
                <a:gd name="T4" fmla="*/ 283 w 509"/>
                <a:gd name="T5" fmla="*/ 1836 h 1836"/>
                <a:gd name="T6" fmla="*/ 0 60000 65536"/>
                <a:gd name="T7" fmla="*/ 0 60000 65536"/>
                <a:gd name="T8" fmla="*/ 0 60000 65536"/>
                <a:gd name="T9" fmla="*/ 0 w 509"/>
                <a:gd name="T10" fmla="*/ 0 h 1836"/>
                <a:gd name="T11" fmla="*/ 509 w 509"/>
                <a:gd name="T12" fmla="*/ 1836 h 1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9" h="1836">
                  <a:moveTo>
                    <a:pt x="264" y="0"/>
                  </a:moveTo>
                  <a:cubicBezTo>
                    <a:pt x="264" y="0"/>
                    <a:pt x="0" y="301"/>
                    <a:pt x="309" y="870"/>
                  </a:cubicBezTo>
                  <a:cubicBezTo>
                    <a:pt x="458" y="1144"/>
                    <a:pt x="509" y="1241"/>
                    <a:pt x="283" y="1836"/>
                  </a:cubicBezTo>
                </a:path>
              </a:pathLst>
            </a:custGeom>
            <a:noFill/>
            <a:ln w="14288" cap="flat">
              <a:solidFill>
                <a:srgbClr val="136B8D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3555" name="Group 166"/>
          <p:cNvGrpSpPr>
            <a:grpSpLocks/>
          </p:cNvGrpSpPr>
          <p:nvPr/>
        </p:nvGrpSpPr>
        <p:grpSpPr bwMode="auto">
          <a:xfrm>
            <a:off x="-3175" y="3986213"/>
            <a:ext cx="2152650" cy="2152650"/>
            <a:chOff x="1943" y="626"/>
            <a:chExt cx="1228" cy="1228"/>
          </a:xfrm>
        </p:grpSpPr>
        <p:sp>
          <p:nvSpPr>
            <p:cNvPr id="23600" name="Oval 167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3601" name="Group 168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23605" name="Oval 169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3606" name="Oval 170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3602" name="Group 171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23603" name="Oval 172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365" name="Freeform 173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23556" name="Group 142"/>
          <p:cNvGrpSpPr>
            <a:grpSpLocks/>
          </p:cNvGrpSpPr>
          <p:nvPr/>
        </p:nvGrpSpPr>
        <p:grpSpPr bwMode="auto">
          <a:xfrm>
            <a:off x="-3175" y="1604963"/>
            <a:ext cx="2152650" cy="2152650"/>
            <a:chOff x="1943" y="626"/>
            <a:chExt cx="1228" cy="1228"/>
          </a:xfrm>
        </p:grpSpPr>
        <p:sp>
          <p:nvSpPr>
            <p:cNvPr id="23593" name="Oval 143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3594" name="Group 144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23598" name="Oval 145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3599" name="Oval 146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3595" name="Group 147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23596" name="Oval 148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341" name="Freeform 149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23557" name="Group 158"/>
          <p:cNvGrpSpPr>
            <a:grpSpLocks/>
          </p:cNvGrpSpPr>
          <p:nvPr/>
        </p:nvGrpSpPr>
        <p:grpSpPr bwMode="auto">
          <a:xfrm>
            <a:off x="-442913" y="2795588"/>
            <a:ext cx="2152651" cy="2152650"/>
            <a:chOff x="1943" y="626"/>
            <a:chExt cx="1228" cy="1228"/>
          </a:xfrm>
        </p:grpSpPr>
        <p:sp>
          <p:nvSpPr>
            <p:cNvPr id="23586" name="Oval 159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3587" name="Group 160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23591" name="Oval 161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3592" name="Oval 162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3588" name="Group 163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23589" name="Oval 164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357" name="Freeform 165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23558" name="Group 117"/>
          <p:cNvGrpSpPr>
            <a:grpSpLocks/>
          </p:cNvGrpSpPr>
          <p:nvPr/>
        </p:nvGrpSpPr>
        <p:grpSpPr bwMode="auto">
          <a:xfrm>
            <a:off x="-442913" y="412750"/>
            <a:ext cx="2152651" cy="2152650"/>
            <a:chOff x="1943" y="626"/>
            <a:chExt cx="1228" cy="1228"/>
          </a:xfrm>
        </p:grpSpPr>
        <p:sp>
          <p:nvSpPr>
            <p:cNvPr id="23579" name="Oval 118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3580" name="Group 119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23584" name="Oval 120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3585" name="Oval 121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3581" name="Group 122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23582" name="Oval 123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4" name="Freeform 124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23563" name="Group 141"/>
          <p:cNvGrpSpPr>
            <a:grpSpLocks/>
          </p:cNvGrpSpPr>
          <p:nvPr/>
        </p:nvGrpSpPr>
        <p:grpSpPr bwMode="auto">
          <a:xfrm>
            <a:off x="-442913" y="5176838"/>
            <a:ext cx="2152651" cy="2152650"/>
            <a:chOff x="1943" y="626"/>
            <a:chExt cx="1228" cy="1228"/>
          </a:xfrm>
        </p:grpSpPr>
        <p:sp>
          <p:nvSpPr>
            <p:cNvPr id="23572" name="Oval 142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2FA4D9">
                    <a:alpha val="62000"/>
                  </a:srgbClr>
                </a:gs>
                <a:gs pos="100000">
                  <a:srgbClr val="164C64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3573" name="Group 143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23577" name="Oval 144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338EB7">
                      <a:alpha val="60999"/>
                    </a:srgbClr>
                  </a:gs>
                  <a:gs pos="100000">
                    <a:srgbClr val="18425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3578" name="Oval 145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35C8EB">
                      <a:alpha val="92998"/>
                    </a:srgbClr>
                  </a:gs>
                  <a:gs pos="100000">
                    <a:srgbClr val="195D6D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23574" name="Group 146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23575" name="Oval 147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gradFill rotWithShape="1">
                <a:gsLst>
                  <a:gs pos="0">
                    <a:srgbClr val="0F7295"/>
                  </a:gs>
                  <a:gs pos="100000">
                    <a:srgbClr val="16A5D8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0" name="Freeform 148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grpSp>
        <p:nvGrpSpPr>
          <p:cNvPr id="23565" name="Group 2"/>
          <p:cNvGrpSpPr>
            <a:grpSpLocks/>
          </p:cNvGrpSpPr>
          <p:nvPr/>
        </p:nvGrpSpPr>
        <p:grpSpPr bwMode="auto">
          <a:xfrm>
            <a:off x="312738" y="173038"/>
            <a:ext cx="9474200" cy="592137"/>
            <a:chOff x="197" y="158"/>
            <a:chExt cx="5367" cy="373"/>
          </a:xfrm>
        </p:grpSpPr>
        <p:sp>
          <p:nvSpPr>
            <p:cNvPr id="23569" name="AutoShape 3"/>
            <p:cNvSpPr>
              <a:spLocks noChangeArrowheads="1"/>
            </p:cNvSpPr>
            <p:nvPr/>
          </p:nvSpPr>
          <p:spPr bwMode="auto">
            <a:xfrm>
              <a:off x="204" y="159"/>
              <a:ext cx="5352" cy="372"/>
            </a:xfrm>
            <a:prstGeom prst="roundRect">
              <a:avLst>
                <a:gd name="adj" fmla="val 11829"/>
              </a:avLst>
            </a:prstGeom>
            <a:gradFill rotWithShape="1">
              <a:gsLst>
                <a:gs pos="0">
                  <a:srgbClr val="0F7295"/>
                </a:gs>
                <a:gs pos="100000">
                  <a:srgbClr val="16A5D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3570" name="Freeform 4"/>
            <p:cNvSpPr>
              <a:spLocks/>
            </p:cNvSpPr>
            <p:nvPr/>
          </p:nvSpPr>
          <p:spPr bwMode="auto">
            <a:xfrm>
              <a:off x="197" y="158"/>
              <a:ext cx="5367" cy="290"/>
            </a:xfrm>
            <a:custGeom>
              <a:avLst/>
              <a:gdLst>
                <a:gd name="T0" fmla="*/ 2573 w 5367"/>
                <a:gd name="T1" fmla="*/ 171 h 290"/>
                <a:gd name="T2" fmla="*/ 5362 w 5367"/>
                <a:gd name="T3" fmla="*/ 162 h 290"/>
                <a:gd name="T4" fmla="*/ 5359 w 5367"/>
                <a:gd name="T5" fmla="*/ 46 h 290"/>
                <a:gd name="T6" fmla="*/ 5315 w 5367"/>
                <a:gd name="T7" fmla="*/ 0 h 290"/>
                <a:gd name="T8" fmla="*/ 50 w 5367"/>
                <a:gd name="T9" fmla="*/ 1 h 290"/>
                <a:gd name="T10" fmla="*/ 6 w 5367"/>
                <a:gd name="T11" fmla="*/ 47 h 290"/>
                <a:gd name="T12" fmla="*/ 13 w 5367"/>
                <a:gd name="T13" fmla="*/ 171 h 290"/>
                <a:gd name="T14" fmla="*/ 2573 w 5367"/>
                <a:gd name="T15" fmla="*/ 171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367"/>
                <a:gd name="T25" fmla="*/ 0 h 290"/>
                <a:gd name="T26" fmla="*/ 5367 w 5367"/>
                <a:gd name="T27" fmla="*/ 290 h 29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367" h="290">
                  <a:moveTo>
                    <a:pt x="2573" y="171"/>
                  </a:moveTo>
                  <a:cubicBezTo>
                    <a:pt x="4685" y="52"/>
                    <a:pt x="4899" y="184"/>
                    <a:pt x="5362" y="162"/>
                  </a:cubicBezTo>
                  <a:cubicBezTo>
                    <a:pt x="5362" y="115"/>
                    <a:pt x="5367" y="73"/>
                    <a:pt x="5359" y="46"/>
                  </a:cubicBezTo>
                  <a:cubicBezTo>
                    <a:pt x="5359" y="20"/>
                    <a:pt x="5339" y="0"/>
                    <a:pt x="5315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26" y="1"/>
                    <a:pt x="6" y="21"/>
                    <a:pt x="6" y="47"/>
                  </a:cubicBezTo>
                  <a:cubicBezTo>
                    <a:pt x="0" y="75"/>
                    <a:pt x="13" y="124"/>
                    <a:pt x="13" y="171"/>
                  </a:cubicBezTo>
                  <a:cubicBezTo>
                    <a:pt x="442" y="193"/>
                    <a:pt x="461" y="290"/>
                    <a:pt x="2573" y="171"/>
                  </a:cubicBezTo>
                  <a:close/>
                </a:path>
              </a:pathLst>
            </a:custGeom>
            <a:gradFill rotWithShape="1">
              <a:gsLst>
                <a:gs pos="0">
                  <a:srgbClr val="4DC3ED">
                    <a:alpha val="67998"/>
                  </a:srgbClr>
                </a:gs>
                <a:gs pos="100000">
                  <a:srgbClr val="245A6E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4" name="AutoShape 5"/>
            <p:cNvSpPr>
              <a:spLocks noChangeArrowheads="1"/>
            </p:cNvSpPr>
            <p:nvPr/>
          </p:nvSpPr>
          <p:spPr bwMode="auto">
            <a:xfrm>
              <a:off x="204" y="159"/>
              <a:ext cx="5352" cy="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10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GB" altLang="zh-CN" sz="30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356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447925" cy="476250"/>
          </a:xfrm>
          <a:noFill/>
        </p:spPr>
        <p:txBody>
          <a:bodyPr/>
          <a:lstStyle/>
          <a:p>
            <a:fld id="{294C0849-C8DE-4989-8DD6-51F2B615B311}" type="slidenum">
              <a:rPr lang="en-GB" altLang="zh-CN" smtClean="0">
                <a:ea typeface="宋体" pitchFamily="2" charset="-122"/>
              </a:rPr>
              <a:pPr/>
              <a:t>6</a:t>
            </a:fld>
            <a:endParaRPr lang="en-GB" altLang="zh-CN" smtClean="0">
              <a:ea typeface="宋体" pitchFamily="2" charset="-122"/>
            </a:endParaRPr>
          </a:p>
        </p:txBody>
      </p:sp>
      <p:sp>
        <p:nvSpPr>
          <p:cNvPr id="70" name="Text Box 60"/>
          <p:cNvSpPr txBox="1">
            <a:spLocks noChangeArrowheads="1"/>
          </p:cNvSpPr>
          <p:nvPr/>
        </p:nvSpPr>
        <p:spPr bwMode="auto">
          <a:xfrm>
            <a:off x="34925" y="1261059"/>
            <a:ext cx="1200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zh-CN" sz="1600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Introduction</a:t>
            </a:r>
            <a:endParaRPr lang="fr-FR" altLang="zh-CN" sz="1600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1" name="矩形 90"/>
          <p:cNvSpPr>
            <a:spLocks noChangeArrowheads="1"/>
          </p:cNvSpPr>
          <p:nvPr/>
        </p:nvSpPr>
        <p:spPr bwMode="auto">
          <a:xfrm>
            <a:off x="436869" y="2232160"/>
            <a:ext cx="1285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lexical </a:t>
            </a:r>
            <a:endParaRPr lang="fr-FR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fr-FR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0" y="3412757"/>
            <a:ext cx="12715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Analyseur 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syntaxique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 Box 70"/>
          <p:cNvSpPr txBox="1">
            <a:spLocks noChangeArrowheads="1"/>
          </p:cNvSpPr>
          <p:nvPr/>
        </p:nvSpPr>
        <p:spPr bwMode="auto">
          <a:xfrm>
            <a:off x="432440" y="4686235"/>
            <a:ext cx="1317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Coordination entre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6" name="Group 160"/>
          <p:cNvGrpSpPr>
            <a:grpSpLocks/>
          </p:cNvGrpSpPr>
          <p:nvPr/>
        </p:nvGrpSpPr>
        <p:grpSpPr bwMode="auto">
          <a:xfrm>
            <a:off x="-451144" y="5157192"/>
            <a:ext cx="2152650" cy="2152650"/>
            <a:chOff x="1943" y="626"/>
            <a:chExt cx="1228" cy="1228"/>
          </a:xfrm>
        </p:grpSpPr>
        <p:sp>
          <p:nvSpPr>
            <p:cNvPr id="77" name="Oval 161"/>
            <p:cNvSpPr>
              <a:spLocks noChangeArrowheads="1"/>
            </p:cNvSpPr>
            <p:nvPr/>
          </p:nvSpPr>
          <p:spPr bwMode="auto">
            <a:xfrm>
              <a:off x="1943" y="626"/>
              <a:ext cx="1228" cy="1228"/>
            </a:xfrm>
            <a:prstGeom prst="ellipse">
              <a:avLst/>
            </a:prstGeom>
            <a:gradFill rotWithShape="1">
              <a:gsLst>
                <a:gs pos="0">
                  <a:srgbClr val="92D050"/>
                </a:gs>
                <a:gs pos="100000">
                  <a:srgbClr val="570A57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78" name="Group 162"/>
            <p:cNvGrpSpPr>
              <a:grpSpLocks/>
            </p:cNvGrpSpPr>
            <p:nvPr/>
          </p:nvGrpSpPr>
          <p:grpSpPr bwMode="auto">
            <a:xfrm>
              <a:off x="2070" y="1330"/>
              <a:ext cx="975" cy="325"/>
              <a:chOff x="2696" y="1315"/>
              <a:chExt cx="2472" cy="824"/>
            </a:xfrm>
          </p:grpSpPr>
          <p:sp>
            <p:nvSpPr>
              <p:cNvPr id="82" name="Oval 163"/>
              <p:cNvSpPr>
                <a:spLocks noChangeArrowheads="1"/>
              </p:cNvSpPr>
              <p:nvPr/>
            </p:nvSpPr>
            <p:spPr bwMode="auto">
              <a:xfrm>
                <a:off x="2696" y="1315"/>
                <a:ext cx="2472" cy="824"/>
              </a:xfrm>
              <a:prstGeom prst="ellipse">
                <a:avLst/>
              </a:prstGeom>
              <a:gradFill rotWithShape="1">
                <a:gsLst>
                  <a:gs pos="0">
                    <a:srgbClr val="92D050"/>
                  </a:gs>
                  <a:gs pos="100000">
                    <a:srgbClr val="380638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3" name="Oval 164"/>
              <p:cNvSpPr>
                <a:spLocks noChangeArrowheads="1"/>
              </p:cNvSpPr>
              <p:nvPr/>
            </p:nvSpPr>
            <p:spPr bwMode="auto">
              <a:xfrm>
                <a:off x="3334" y="1520"/>
                <a:ext cx="1249" cy="451"/>
              </a:xfrm>
              <a:prstGeom prst="ellipse">
                <a:avLst/>
              </a:prstGeom>
              <a:gradFill rotWithShape="1">
                <a:gsLst>
                  <a:gs pos="0">
                    <a:srgbClr val="92D050"/>
                  </a:gs>
                  <a:gs pos="100000">
                    <a:srgbClr val="6A0E6A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79" name="Group 165"/>
            <p:cNvGrpSpPr>
              <a:grpSpLocks/>
            </p:cNvGrpSpPr>
            <p:nvPr/>
          </p:nvGrpSpPr>
          <p:grpSpPr bwMode="auto">
            <a:xfrm>
              <a:off x="2236" y="890"/>
              <a:ext cx="644" cy="645"/>
              <a:chOff x="2880" y="1515"/>
              <a:chExt cx="644" cy="645"/>
            </a:xfrm>
          </p:grpSpPr>
          <p:sp>
            <p:nvSpPr>
              <p:cNvPr id="80" name="Oval 166"/>
              <p:cNvSpPr>
                <a:spLocks noChangeArrowheads="1"/>
              </p:cNvSpPr>
              <p:nvPr/>
            </p:nvSpPr>
            <p:spPr bwMode="auto">
              <a:xfrm>
                <a:off x="2880" y="1516"/>
                <a:ext cx="644" cy="644"/>
              </a:xfrm>
              <a:prstGeom prst="ellipse">
                <a:avLst/>
              </a:prstGeom>
              <a:solidFill>
                <a:srgbClr val="92D050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1" name="Freeform 167"/>
              <p:cNvSpPr>
                <a:spLocks/>
              </p:cNvSpPr>
              <p:nvPr/>
            </p:nvSpPr>
            <p:spPr bwMode="auto">
              <a:xfrm>
                <a:off x="2888" y="1515"/>
                <a:ext cx="629" cy="441"/>
              </a:xfrm>
              <a:custGeom>
                <a:avLst/>
                <a:gdLst/>
                <a:ahLst/>
                <a:cxnLst>
                  <a:cxn ang="0">
                    <a:pos x="1400" y="275"/>
                  </a:cxn>
                  <a:cxn ang="0">
                    <a:pos x="1596" y="795"/>
                  </a:cxn>
                  <a:cxn ang="0">
                    <a:pos x="0" y="795"/>
                  </a:cxn>
                  <a:cxn ang="0">
                    <a:pos x="217" y="252"/>
                  </a:cxn>
                  <a:cxn ang="0">
                    <a:pos x="796" y="0"/>
                  </a:cxn>
                  <a:cxn ang="0">
                    <a:pos x="1400" y="275"/>
                  </a:cxn>
                </a:cxnLst>
                <a:rect l="0" t="0" r="r" b="b"/>
                <a:pathLst>
                  <a:path w="1596" h="1118">
                    <a:moveTo>
                      <a:pt x="1400" y="275"/>
                    </a:moveTo>
                    <a:cubicBezTo>
                      <a:pt x="1522" y="417"/>
                      <a:pt x="1596" y="597"/>
                      <a:pt x="1596" y="795"/>
                    </a:cubicBezTo>
                    <a:cubicBezTo>
                      <a:pt x="1037" y="1118"/>
                      <a:pt x="668" y="611"/>
                      <a:pt x="0" y="795"/>
                    </a:cubicBezTo>
                    <a:cubicBezTo>
                      <a:pt x="0" y="585"/>
                      <a:pt x="83" y="392"/>
                      <a:pt x="217" y="252"/>
                    </a:cubicBezTo>
                    <a:cubicBezTo>
                      <a:pt x="364" y="95"/>
                      <a:pt x="570" y="0"/>
                      <a:pt x="796" y="0"/>
                    </a:cubicBezTo>
                    <a:cubicBezTo>
                      <a:pt x="1039" y="0"/>
                      <a:pt x="1253" y="108"/>
                      <a:pt x="1400" y="27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5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cs"/>
                </a:endParaRPr>
              </a:p>
            </p:txBody>
          </p:sp>
        </p:grpSp>
      </p:grpSp>
      <p:sp>
        <p:nvSpPr>
          <p:cNvPr id="86" name="Text Box 70"/>
          <p:cNvSpPr txBox="1">
            <a:spLocks noChangeArrowheads="1"/>
          </p:cNvSpPr>
          <p:nvPr/>
        </p:nvSpPr>
        <p:spPr bwMode="auto">
          <a:xfrm>
            <a:off x="0" y="6042610"/>
            <a:ext cx="1285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Références</a:t>
            </a:r>
            <a:endParaRPr lang="fr-FR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2143125" y="928688"/>
            <a:ext cx="6643688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coco</a:t>
            </a:r>
            <a:endParaRPr lang="fr-FR" sz="25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-PowerPoint-template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corporate-PowerPoint-template</Template>
  <TotalTime>7175</TotalTime>
  <Words>223</Words>
  <Application>Microsoft Office PowerPoint</Application>
  <PresentationFormat>Affichage à l'écran (4:3)</PresentationFormat>
  <Paragraphs>74</Paragraphs>
  <Slides>6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corporate-PowerPoint-template</vt:lpstr>
      <vt:lpstr>Adaptation de l’algorithme du marcheur</vt:lpstr>
      <vt:lpstr>Maquettes : Choix du langage</vt:lpstr>
      <vt:lpstr>Maquettes : Diagramme de classe</vt:lpstr>
      <vt:lpstr>Résultat obtenus : Test</vt:lpstr>
      <vt:lpstr>Résultat obtenus : Representation graphique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刘文涛</dc:creator>
  <cp:lastModifiedBy> </cp:lastModifiedBy>
  <cp:revision>183</cp:revision>
  <dcterms:created xsi:type="dcterms:W3CDTF">2009-10-11T07:29:35Z</dcterms:created>
  <dcterms:modified xsi:type="dcterms:W3CDTF">2011-01-27T08:24:53Z</dcterms:modified>
</cp:coreProperties>
</file>