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2"/>
    <p:sldId id="291" r:id="rId3"/>
    <p:sldId id="290" r:id="rId4"/>
    <p:sldId id="277" r:id="rId5"/>
    <p:sldId id="259" r:id="rId6"/>
    <p:sldId id="279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7C7"/>
    <a:srgbClr val="5DC4E9"/>
    <a:srgbClr val="BC16BC"/>
    <a:srgbClr val="E51FE5"/>
    <a:srgbClr val="0099FF"/>
    <a:srgbClr val="0066FF"/>
    <a:srgbClr val="A40C83"/>
    <a:srgbClr val="9F15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6500" autoAdjust="0"/>
  </p:normalViewPr>
  <p:slideViewPr>
    <p:cSldViewPr>
      <p:cViewPr>
        <p:scale>
          <a:sx n="70" d="100"/>
          <a:sy n="70" d="100"/>
        </p:scale>
        <p:origin x="-10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5F7A6-3303-4AFA-A575-D3A6A6F8E9CE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</dgm:pt>
    <dgm:pt modelId="{9F241392-152F-401F-96C7-BA2B911BB823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Simplicité de la modélisation</a:t>
          </a:r>
          <a:endParaRPr lang="fr-FR" sz="1400" dirty="0">
            <a:latin typeface="Agency FB" pitchFamily="34" charset="0"/>
          </a:endParaRPr>
        </a:p>
      </dgm:t>
    </dgm:pt>
    <dgm:pt modelId="{367512AE-4474-4BC4-94AF-31B40D1E57D1}" type="par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09F2898A-67F4-48AD-BBA4-ED6F8D4B5992}" type="sib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B4699B8E-9F92-4AD0-AB33-0C243800519C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Grand catalogue de fonctionnalités prédéfinies.</a:t>
          </a:r>
          <a:endParaRPr lang="fr-FR" sz="1400" dirty="0">
            <a:latin typeface="Agency FB" pitchFamily="34" charset="0"/>
          </a:endParaRPr>
        </a:p>
      </dgm:t>
    </dgm:pt>
    <dgm:pt modelId="{33C106EB-6ACF-4CFA-9017-45EF2F00B9A4}" type="par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43FBF13D-F8E5-4896-9A79-E1D7643618A8}" type="sib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0F5A439-4267-451A-8594-1D366A6BB66C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Projet n’étant qu’une maquette et ne servant qu’à la validation de notre</a:t>
          </a:r>
          <a:endParaRPr lang="fr-FR" sz="1400" dirty="0">
            <a:latin typeface="Agency FB" pitchFamily="34" charset="0"/>
          </a:endParaRPr>
        </a:p>
      </dgm:t>
    </dgm:pt>
    <dgm:pt modelId="{7C9D7333-6DE0-4E3F-82D8-1DBBD5669DB1}" type="par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3637E50-4ECB-420D-8792-1903D01391A8}" type="sib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C07ECF-D9F9-4415-87B8-C18806A37336}">
      <dgm:prSet custT="1"/>
      <dgm:spPr/>
      <dgm:t>
        <a:bodyPr/>
        <a:lstStyle/>
        <a:p>
          <a:r>
            <a:rPr lang="fr-FR" sz="1400" dirty="0">
              <a:latin typeface="Agency FB" pitchFamily="34" charset="0"/>
            </a:rPr>
            <a:t>algorithme. La performance n’était donc pas une contrainte</a:t>
          </a:r>
          <a:endParaRPr lang="fr-FR" sz="1400" dirty="0">
            <a:latin typeface="Agency FB" pitchFamily="34" charset="0"/>
          </a:endParaRPr>
        </a:p>
      </dgm:t>
    </dgm:pt>
    <dgm:pt modelId="{7A167F7F-B67D-4A81-A5E9-D3067951360F}" type="par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5859316-B173-48E5-9B9F-93B278BBFA1D}" type="sib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96165D-AA51-4B0F-850B-EB3C6A148DC5}" type="pres">
      <dgm:prSet presAssocID="{AE75F7A6-3303-4AFA-A575-D3A6A6F8E9CE}" presName="arrowDiagram" presStyleCnt="0">
        <dgm:presLayoutVars>
          <dgm:chMax val="5"/>
          <dgm:dir/>
          <dgm:resizeHandles val="exact"/>
        </dgm:presLayoutVars>
      </dgm:prSet>
      <dgm:spPr/>
    </dgm:pt>
    <dgm:pt modelId="{10B30FBF-5A3F-4310-90F8-D9B2E0525A7A}" type="pres">
      <dgm:prSet presAssocID="{AE75F7A6-3303-4AFA-A575-D3A6A6F8E9CE}" presName="arrow" presStyleLbl="bgShp" presStyleIdx="0" presStyleCnt="1"/>
      <dgm:spPr/>
    </dgm:pt>
    <dgm:pt modelId="{6E7561B4-6011-4F50-9EE2-8E4105A3D453}" type="pres">
      <dgm:prSet presAssocID="{AE75F7A6-3303-4AFA-A575-D3A6A6F8E9CE}" presName="arrowDiagram4" presStyleCnt="0"/>
      <dgm:spPr/>
    </dgm:pt>
    <dgm:pt modelId="{F2D6C76C-7963-406C-97B9-6F3ADD642386}" type="pres">
      <dgm:prSet presAssocID="{A0F5A439-4267-451A-8594-1D366A6BB66C}" presName="bullet4a" presStyleLbl="node1" presStyleIdx="0" presStyleCnt="4"/>
      <dgm:spPr/>
    </dgm:pt>
    <dgm:pt modelId="{D2CB764E-58E0-492B-A5D2-596BDE86DFFD}" type="pres">
      <dgm:prSet presAssocID="{A0F5A439-4267-451A-8594-1D366A6BB66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E5449B-331A-4F72-8339-B3EB7455C40E}" type="pres">
      <dgm:prSet presAssocID="{E4C07ECF-D9F9-4415-87B8-C18806A37336}" presName="bullet4b" presStyleLbl="node1" presStyleIdx="1" presStyleCnt="4"/>
      <dgm:spPr/>
    </dgm:pt>
    <dgm:pt modelId="{094B9AEB-6D4D-4537-8E83-B073A2900C3B}" type="pres">
      <dgm:prSet presAssocID="{E4C07ECF-D9F9-4415-87B8-C18806A37336}" presName="textBox4b" presStyleLbl="revTx" presStyleIdx="1" presStyleCnt="4">
        <dgm:presLayoutVars>
          <dgm:bulletEnabled val="1"/>
        </dgm:presLayoutVars>
      </dgm:prSet>
      <dgm:spPr/>
    </dgm:pt>
    <dgm:pt modelId="{1399DD1A-5833-4BD0-9E1E-191C15FB9F49}" type="pres">
      <dgm:prSet presAssocID="{9F241392-152F-401F-96C7-BA2B911BB823}" presName="bullet4c" presStyleLbl="node1" presStyleIdx="2" presStyleCnt="4"/>
      <dgm:spPr/>
    </dgm:pt>
    <dgm:pt modelId="{A70DF0DF-04CA-4C95-9086-2244E3FF668C}" type="pres">
      <dgm:prSet presAssocID="{9F241392-152F-401F-96C7-BA2B911BB823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323871-A3A3-474D-9C0A-33A72A407F66}" type="pres">
      <dgm:prSet presAssocID="{B4699B8E-9F92-4AD0-AB33-0C243800519C}" presName="bullet4d" presStyleLbl="node1" presStyleIdx="3" presStyleCnt="4"/>
      <dgm:spPr/>
    </dgm:pt>
    <dgm:pt modelId="{2DCA7AFC-D71D-445D-AA05-7F9F09CB719B}" type="pres">
      <dgm:prSet presAssocID="{B4699B8E-9F92-4AD0-AB33-0C243800519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FDE6C8A-2427-447F-9B1F-913265EDFC4F}" srcId="{AE75F7A6-3303-4AFA-A575-D3A6A6F8E9CE}" destId="{A0F5A439-4267-451A-8594-1D366A6BB66C}" srcOrd="0" destOrd="0" parTransId="{7C9D7333-6DE0-4E3F-82D8-1DBBD5669DB1}" sibTransId="{A3637E50-4ECB-420D-8792-1903D01391A8}"/>
    <dgm:cxn modelId="{542530BF-7F7B-4157-B2FA-F7CA4759CE31}" type="presOf" srcId="{AE75F7A6-3303-4AFA-A575-D3A6A6F8E9CE}" destId="{E496165D-AA51-4B0F-850B-EB3C6A148DC5}" srcOrd="0" destOrd="0" presId="urn:microsoft.com/office/officeart/2005/8/layout/arrow2"/>
    <dgm:cxn modelId="{5B49B73C-5413-466E-81AC-CFCEAD504125}" type="presOf" srcId="{E4C07ECF-D9F9-4415-87B8-C18806A37336}" destId="{094B9AEB-6D4D-4537-8E83-B073A2900C3B}" srcOrd="0" destOrd="0" presId="urn:microsoft.com/office/officeart/2005/8/layout/arrow2"/>
    <dgm:cxn modelId="{053CB8E6-8AF7-4DCA-AA30-CF9DB2ECF6D4}" type="presOf" srcId="{9F241392-152F-401F-96C7-BA2B911BB823}" destId="{A70DF0DF-04CA-4C95-9086-2244E3FF668C}" srcOrd="0" destOrd="0" presId="urn:microsoft.com/office/officeart/2005/8/layout/arrow2"/>
    <dgm:cxn modelId="{39A56922-8F0D-49BA-9327-101B7D055CFB}" srcId="{AE75F7A6-3303-4AFA-A575-D3A6A6F8E9CE}" destId="{B4699B8E-9F92-4AD0-AB33-0C243800519C}" srcOrd="3" destOrd="0" parTransId="{33C106EB-6ACF-4CFA-9017-45EF2F00B9A4}" sibTransId="{43FBF13D-F8E5-4896-9A79-E1D7643618A8}"/>
    <dgm:cxn modelId="{C621C878-42FC-43B6-9702-71F8E2C7135A}" type="presOf" srcId="{A0F5A439-4267-451A-8594-1D366A6BB66C}" destId="{D2CB764E-58E0-492B-A5D2-596BDE86DFFD}" srcOrd="0" destOrd="0" presId="urn:microsoft.com/office/officeart/2005/8/layout/arrow2"/>
    <dgm:cxn modelId="{3647069A-F7B8-4CB6-9879-ECDB984AE1CF}" type="presOf" srcId="{B4699B8E-9F92-4AD0-AB33-0C243800519C}" destId="{2DCA7AFC-D71D-445D-AA05-7F9F09CB719B}" srcOrd="0" destOrd="0" presId="urn:microsoft.com/office/officeart/2005/8/layout/arrow2"/>
    <dgm:cxn modelId="{97E0FCAE-E5CB-4F69-A65C-91410C46D52D}" srcId="{AE75F7A6-3303-4AFA-A575-D3A6A6F8E9CE}" destId="{9F241392-152F-401F-96C7-BA2B911BB823}" srcOrd="2" destOrd="0" parTransId="{367512AE-4474-4BC4-94AF-31B40D1E57D1}" sibTransId="{09F2898A-67F4-48AD-BBA4-ED6F8D4B5992}"/>
    <dgm:cxn modelId="{391063E3-C194-4CBC-A72D-0E5DC4CA471A}" srcId="{AE75F7A6-3303-4AFA-A575-D3A6A6F8E9CE}" destId="{E4C07ECF-D9F9-4415-87B8-C18806A37336}" srcOrd="1" destOrd="0" parTransId="{7A167F7F-B67D-4A81-A5E9-D3067951360F}" sibTransId="{A5859316-B173-48E5-9B9F-93B278BBFA1D}"/>
    <dgm:cxn modelId="{7BD3470D-955D-446D-9869-5DF928B91A8B}" type="presParOf" srcId="{E496165D-AA51-4B0F-850B-EB3C6A148DC5}" destId="{10B30FBF-5A3F-4310-90F8-D9B2E0525A7A}" srcOrd="0" destOrd="0" presId="urn:microsoft.com/office/officeart/2005/8/layout/arrow2"/>
    <dgm:cxn modelId="{3ADC10C4-A067-41D3-A937-E8B03B13D9C4}" type="presParOf" srcId="{E496165D-AA51-4B0F-850B-EB3C6A148DC5}" destId="{6E7561B4-6011-4F50-9EE2-8E4105A3D453}" srcOrd="1" destOrd="0" presId="urn:microsoft.com/office/officeart/2005/8/layout/arrow2"/>
    <dgm:cxn modelId="{85684B08-1D15-4FD5-839E-704C18E2CBA9}" type="presParOf" srcId="{6E7561B4-6011-4F50-9EE2-8E4105A3D453}" destId="{F2D6C76C-7963-406C-97B9-6F3ADD642386}" srcOrd="0" destOrd="0" presId="urn:microsoft.com/office/officeart/2005/8/layout/arrow2"/>
    <dgm:cxn modelId="{8A7EE0C1-C2DD-42DB-9707-9258E1F4993B}" type="presParOf" srcId="{6E7561B4-6011-4F50-9EE2-8E4105A3D453}" destId="{D2CB764E-58E0-492B-A5D2-596BDE86DFFD}" srcOrd="1" destOrd="0" presId="urn:microsoft.com/office/officeart/2005/8/layout/arrow2"/>
    <dgm:cxn modelId="{F727DAAC-4DE2-4365-8392-078C19044E07}" type="presParOf" srcId="{6E7561B4-6011-4F50-9EE2-8E4105A3D453}" destId="{26E5449B-331A-4F72-8339-B3EB7455C40E}" srcOrd="2" destOrd="0" presId="urn:microsoft.com/office/officeart/2005/8/layout/arrow2"/>
    <dgm:cxn modelId="{13BC05E9-D96C-4FC7-B31D-4835B9F69732}" type="presParOf" srcId="{6E7561B4-6011-4F50-9EE2-8E4105A3D453}" destId="{094B9AEB-6D4D-4537-8E83-B073A2900C3B}" srcOrd="3" destOrd="0" presId="urn:microsoft.com/office/officeart/2005/8/layout/arrow2"/>
    <dgm:cxn modelId="{229CC584-C9CD-4745-B7CC-86D4D2C23E77}" type="presParOf" srcId="{6E7561B4-6011-4F50-9EE2-8E4105A3D453}" destId="{1399DD1A-5833-4BD0-9E1E-191C15FB9F49}" srcOrd="4" destOrd="0" presId="urn:microsoft.com/office/officeart/2005/8/layout/arrow2"/>
    <dgm:cxn modelId="{91E195CD-4C97-4AF5-9BF0-B8AA5060C21E}" type="presParOf" srcId="{6E7561B4-6011-4F50-9EE2-8E4105A3D453}" destId="{A70DF0DF-04CA-4C95-9086-2244E3FF668C}" srcOrd="5" destOrd="0" presId="urn:microsoft.com/office/officeart/2005/8/layout/arrow2"/>
    <dgm:cxn modelId="{A9C5AA32-2F56-47CE-8358-3B2D08F819A2}" type="presParOf" srcId="{6E7561B4-6011-4F50-9EE2-8E4105A3D453}" destId="{15323871-A3A3-474D-9C0A-33A72A407F66}" srcOrd="6" destOrd="0" presId="urn:microsoft.com/office/officeart/2005/8/layout/arrow2"/>
    <dgm:cxn modelId="{AABF9D67-44BB-4400-A818-3BAD24822142}" type="presParOf" srcId="{6E7561B4-6011-4F50-9EE2-8E4105A3D453}" destId="{2DCA7AFC-D71D-445D-AA05-7F9F09CB71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B30FBF-5A3F-4310-90F8-D9B2E0525A7A}">
      <dsp:nvSpPr>
        <dsp:cNvPr id="0" name=""/>
        <dsp:cNvSpPr/>
      </dsp:nvSpPr>
      <dsp:spPr>
        <a:xfrm>
          <a:off x="100022" y="0"/>
          <a:ext cx="5440243" cy="3400151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2D6C76C-7963-406C-97B9-6F3ADD642386}">
      <dsp:nvSpPr>
        <dsp:cNvPr id="0" name=""/>
        <dsp:cNvSpPr/>
      </dsp:nvSpPr>
      <dsp:spPr>
        <a:xfrm>
          <a:off x="635886" y="2528353"/>
          <a:ext cx="125125" cy="1251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B764E-58E0-492B-A5D2-596BDE86DFFD}">
      <dsp:nvSpPr>
        <dsp:cNvPr id="0" name=""/>
        <dsp:cNvSpPr/>
      </dsp:nvSpPr>
      <dsp:spPr>
        <a:xfrm>
          <a:off x="698449" y="2590915"/>
          <a:ext cx="930281" cy="80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Projet n’étant qu’une maquette et ne servant qu’à la validation de notre</a:t>
          </a:r>
          <a:endParaRPr lang="fr-FR" sz="1400" kern="1200" dirty="0">
            <a:latin typeface="Agency FB" pitchFamily="34" charset="0"/>
          </a:endParaRPr>
        </a:p>
      </dsp:txBody>
      <dsp:txXfrm>
        <a:off x="698449" y="2590915"/>
        <a:ext cx="930281" cy="809236"/>
      </dsp:txXfrm>
    </dsp:sp>
    <dsp:sp modelId="{26E5449B-331A-4F72-8339-B3EB7455C40E}">
      <dsp:nvSpPr>
        <dsp:cNvPr id="0" name=""/>
        <dsp:cNvSpPr/>
      </dsp:nvSpPr>
      <dsp:spPr>
        <a:xfrm>
          <a:off x="1519925" y="1737477"/>
          <a:ext cx="217609" cy="2176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B9AEB-6D4D-4537-8E83-B073A2900C3B}">
      <dsp:nvSpPr>
        <dsp:cNvPr id="0" name=""/>
        <dsp:cNvSpPr/>
      </dsp:nvSpPr>
      <dsp:spPr>
        <a:xfrm>
          <a:off x="1628730" y="1846282"/>
          <a:ext cx="1142451" cy="155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Agency FB" pitchFamily="34" charset="0"/>
            </a:rPr>
            <a:t>algorithme. La performance n’était donc pas une contrainte</a:t>
          </a:r>
          <a:endParaRPr lang="fr-FR" sz="1400" kern="1200" dirty="0">
            <a:latin typeface="Agency FB" pitchFamily="34" charset="0"/>
          </a:endParaRPr>
        </a:p>
      </dsp:txBody>
      <dsp:txXfrm>
        <a:off x="1628730" y="1846282"/>
        <a:ext cx="1142451" cy="1553869"/>
      </dsp:txXfrm>
    </dsp:sp>
    <dsp:sp modelId="{1399DD1A-5833-4BD0-9E1E-191C15FB9F49}">
      <dsp:nvSpPr>
        <dsp:cNvPr id="0" name=""/>
        <dsp:cNvSpPr/>
      </dsp:nvSpPr>
      <dsp:spPr>
        <a:xfrm>
          <a:off x="2648776" y="1154691"/>
          <a:ext cx="288332" cy="2883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DF0DF-04CA-4C95-9086-2244E3FF668C}">
      <dsp:nvSpPr>
        <dsp:cNvPr id="0" name=""/>
        <dsp:cNvSpPr/>
      </dsp:nvSpPr>
      <dsp:spPr>
        <a:xfrm>
          <a:off x="2792942" y="1298858"/>
          <a:ext cx="1142451" cy="210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8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Simplicité de la modélisation</a:t>
          </a:r>
          <a:endParaRPr lang="fr-FR" sz="1400" kern="1200" dirty="0">
            <a:latin typeface="Agency FB" pitchFamily="34" charset="0"/>
          </a:endParaRPr>
        </a:p>
      </dsp:txBody>
      <dsp:txXfrm>
        <a:off x="2792942" y="1298858"/>
        <a:ext cx="1142451" cy="2101293"/>
      </dsp:txXfrm>
    </dsp:sp>
    <dsp:sp modelId="{15323871-A3A3-474D-9C0A-33A72A407F66}">
      <dsp:nvSpPr>
        <dsp:cNvPr id="0" name=""/>
        <dsp:cNvSpPr/>
      </dsp:nvSpPr>
      <dsp:spPr>
        <a:xfrm>
          <a:off x="3878271" y="769114"/>
          <a:ext cx="386257" cy="3862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A7AFC-D71D-445D-AA05-7F9F09CB719B}">
      <dsp:nvSpPr>
        <dsp:cNvPr id="0" name=""/>
        <dsp:cNvSpPr/>
      </dsp:nvSpPr>
      <dsp:spPr>
        <a:xfrm>
          <a:off x="4071399" y="962243"/>
          <a:ext cx="1142451" cy="2437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7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Grand catalogue de fonctionnalités prédéfinies.</a:t>
          </a:r>
          <a:endParaRPr lang="fr-FR" sz="1400" kern="1200" dirty="0">
            <a:latin typeface="Agency FB" pitchFamily="34" charset="0"/>
          </a:endParaRPr>
        </a:p>
      </dsp:txBody>
      <dsp:txXfrm>
        <a:off x="4071399" y="962243"/>
        <a:ext cx="1142451" cy="243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D34FDA-8655-47C8-989F-836778246DF6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A440050-F63D-4916-9F8D-5D06FBF1BD8B}" type="datetimeFigureOut">
              <a:rPr lang="fr-FR"/>
              <a:pPr>
                <a:defRPr/>
              </a:pPr>
              <a:t>27/01/2011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2931B92-3F6E-4DA1-9D76-3EEAE3810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4"/>
          <p:cNvSpPr>
            <a:spLocks noChangeArrowheads="1"/>
          </p:cNvSpPr>
          <p:nvPr/>
        </p:nvSpPr>
        <p:spPr bwMode="auto">
          <a:xfrm>
            <a:off x="0" y="2611438"/>
            <a:ext cx="9144000" cy="576262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246"/>
          <p:cNvSpPr>
            <a:spLocks noChangeArrowheads="1"/>
          </p:cNvSpPr>
          <p:nvPr/>
        </p:nvSpPr>
        <p:spPr bwMode="auto">
          <a:xfrm rot="10800000"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6" name="Group 986"/>
          <p:cNvGrpSpPr>
            <a:grpSpLocks/>
          </p:cNvGrpSpPr>
          <p:nvPr/>
        </p:nvGrpSpPr>
        <p:grpSpPr bwMode="auto">
          <a:xfrm flipH="1">
            <a:off x="-817563" y="1363663"/>
            <a:ext cx="10358438" cy="2425700"/>
            <a:chOff x="-397" y="618"/>
            <a:chExt cx="6525" cy="1528"/>
          </a:xfrm>
        </p:grpSpPr>
        <p:grpSp>
          <p:nvGrpSpPr>
            <p:cNvPr id="7" name="Group 842"/>
            <p:cNvGrpSpPr>
              <a:grpSpLocks/>
            </p:cNvGrpSpPr>
            <p:nvPr userDrawn="1"/>
          </p:nvGrpSpPr>
          <p:grpSpPr bwMode="auto">
            <a:xfrm rot="17024435" flipH="1">
              <a:off x="2238" y="-2013"/>
              <a:ext cx="1212" cy="6462"/>
              <a:chOff x="2336" y="-8"/>
              <a:chExt cx="1251" cy="4337"/>
            </a:xfrm>
          </p:grpSpPr>
          <p:sp>
            <p:nvSpPr>
              <p:cNvPr id="19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0" name="Freeform 844"/>
              <p:cNvSpPr>
                <a:spLocks/>
              </p:cNvSpPr>
              <p:nvPr userDrawn="1"/>
            </p:nvSpPr>
            <p:spPr bwMode="auto">
              <a:xfrm>
                <a:off x="2342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1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2" name="Freeform 846"/>
              <p:cNvSpPr>
                <a:spLocks/>
              </p:cNvSpPr>
              <p:nvPr userDrawn="1"/>
            </p:nvSpPr>
            <p:spPr bwMode="auto">
              <a:xfrm>
                <a:off x="2354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3" name="Freeform 847"/>
              <p:cNvSpPr>
                <a:spLocks/>
              </p:cNvSpPr>
              <p:nvPr userDrawn="1"/>
            </p:nvSpPr>
            <p:spPr bwMode="auto">
              <a:xfrm>
                <a:off x="2359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4" name="Freeform 848"/>
              <p:cNvSpPr>
                <a:spLocks/>
              </p:cNvSpPr>
              <p:nvPr userDrawn="1"/>
            </p:nvSpPr>
            <p:spPr bwMode="auto">
              <a:xfrm>
                <a:off x="2364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5" name="Freeform 849"/>
              <p:cNvSpPr>
                <a:spLocks/>
              </p:cNvSpPr>
              <p:nvPr userDrawn="1"/>
            </p:nvSpPr>
            <p:spPr bwMode="auto">
              <a:xfrm>
                <a:off x="2371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6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7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8" name="Freeform 852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grpSp>
          <p:nvGrpSpPr>
            <p:cNvPr id="8" name="Group 886"/>
            <p:cNvGrpSpPr>
              <a:grpSpLocks/>
            </p:cNvGrpSpPr>
            <p:nvPr userDrawn="1"/>
          </p:nvGrpSpPr>
          <p:grpSpPr bwMode="auto">
            <a:xfrm rot="17355699" flipH="1">
              <a:off x="2260" y="-1735"/>
              <a:ext cx="1212" cy="6525"/>
              <a:chOff x="2336" y="-8"/>
              <a:chExt cx="1251" cy="4337"/>
            </a:xfrm>
          </p:grpSpPr>
          <p:sp>
            <p:nvSpPr>
              <p:cNvPr id="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889"/>
              <p:cNvSpPr>
                <a:spLocks/>
              </p:cNvSpPr>
              <p:nvPr userDrawn="1"/>
            </p:nvSpPr>
            <p:spPr bwMode="auto">
              <a:xfrm>
                <a:off x="2351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6" name="Freeform 894"/>
              <p:cNvSpPr>
                <a:spLocks/>
              </p:cNvSpPr>
              <p:nvPr userDrawn="1"/>
            </p:nvSpPr>
            <p:spPr bwMode="auto">
              <a:xfrm>
                <a:off x="2377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7" name="Freeform 895"/>
              <p:cNvSpPr>
                <a:spLocks/>
              </p:cNvSpPr>
              <p:nvPr userDrawn="1"/>
            </p:nvSpPr>
            <p:spPr bwMode="auto">
              <a:xfrm>
                <a:off x="2382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8" name="Freeform 896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4" name="Group 29"/>
          <p:cNvGrpSpPr>
            <a:grpSpLocks/>
          </p:cNvGrpSpPr>
          <p:nvPr/>
        </p:nvGrpSpPr>
        <p:grpSpPr bwMode="auto">
          <a:xfrm>
            <a:off x="630238" y="3440113"/>
            <a:ext cx="3941762" cy="985837"/>
            <a:chOff x="117" y="2105"/>
            <a:chExt cx="5477" cy="1370"/>
          </a:xfrm>
        </p:grpSpPr>
        <p:grpSp>
          <p:nvGrpSpPr>
            <p:cNvPr id="235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39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0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7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8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241" name="Group 248"/>
          <p:cNvGrpSpPr>
            <a:grpSpLocks/>
          </p:cNvGrpSpPr>
          <p:nvPr/>
        </p:nvGrpSpPr>
        <p:grpSpPr bwMode="auto">
          <a:xfrm>
            <a:off x="630238" y="4746625"/>
            <a:ext cx="3941762" cy="985838"/>
            <a:chOff x="117" y="2105"/>
            <a:chExt cx="5477" cy="1370"/>
          </a:xfrm>
        </p:grpSpPr>
        <p:grpSp>
          <p:nvGrpSpPr>
            <p:cNvPr id="242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46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7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3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4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5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0"/>
            <a:ext cx="3886200" cy="101123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37100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24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4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5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DE04-A327-4722-AEF5-28147EA56B64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F0F9-3581-4775-B7BD-DE438EFF2E2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0" y="188913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ED77-78E4-4195-9962-5CBC8A836EC3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E4A-8EB7-4768-A57C-6B8F57C1AFF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B732-E05B-46D2-B7B3-195911B36088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5" y="981075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5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C1C-6EA8-44C1-B016-E7CFE1AB72F0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7B79-45C3-43BB-87B6-F43D7BB29BB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E299-E32A-4562-8E15-11D30C10E41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F7659-D5DE-4F4A-99E1-50E353A0AE5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A757-0BAC-4CBA-94F5-B785C0EBED5C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04F-0192-4DA3-8B7D-A8ED4DC0CF4B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0" y="0"/>
            <a:ext cx="69850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981075"/>
            <a:ext cx="67786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22808115-CC40-41F8-BDCD-6A68F006D4C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29BE6">
                  <a:alpha val="7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03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36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34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5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39" name="Oval 96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8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2" name="Oval 9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" name="Freeform 9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7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52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3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4" name="Group 162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55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0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1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8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9" name="Freeform 16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7" name="Group 170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63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8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9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66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7" name="Freeform 17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74675" y="2397125"/>
            <a:ext cx="1039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zh-CN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-442913" y="404813"/>
            <a:ext cx="2152651" cy="2152650"/>
            <a:chOff x="1943" y="626"/>
            <a:chExt cx="1228" cy="1228"/>
          </a:xfrm>
        </p:grpSpPr>
        <p:sp>
          <p:nvSpPr>
            <p:cNvPr id="172" name="Oval 9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10942F">
                    <a:alpha val="62000"/>
                  </a:srgbClr>
                </a:gs>
                <a:gs pos="100000">
                  <a:srgbClr val="07441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77" name="Oval 10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10942F">
                      <a:alpha val="60999"/>
                    </a:srgbClr>
                  </a:gs>
                  <a:gs pos="100000">
                    <a:srgbClr val="07441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8" name="Oval 10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16D83B">
                      <a:alpha val="92998"/>
                    </a:srgbClr>
                  </a:gs>
                  <a:gs pos="100000">
                    <a:srgbClr val="0A641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75" name="Oval 10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10942F"/>
                  </a:gs>
                  <a:gs pos="100000">
                    <a:srgbClr val="16D83B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6" name="Freeform 10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312738" y="173038"/>
            <a:ext cx="9759950" cy="592137"/>
            <a:chOff x="197" y="158"/>
            <a:chExt cx="5367" cy="373"/>
          </a:xfrm>
        </p:grpSpPr>
        <p:sp>
          <p:nvSpPr>
            <p:cNvPr id="13344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Adaptation de l’algorithme du marcheur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3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D226149D-C453-43C8-ABAE-FCEBC89E57FE}" type="slidenum">
              <a:rPr lang="en-GB" altLang="zh-CN" smtClean="0">
                <a:ea typeface="宋体" pitchFamily="2" charset="-122"/>
              </a:rPr>
              <a:pPr/>
              <a:t>1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36574" y="1260910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矩形 90"/>
          <p:cNvSpPr>
            <a:spLocks noChangeArrowheads="1"/>
          </p:cNvSpPr>
          <p:nvPr/>
        </p:nvSpPr>
        <p:spPr bwMode="auto">
          <a:xfrm>
            <a:off x="442186" y="2255997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70892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725144"/>
            <a:ext cx="4176464" cy="190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E:\team-war\PFE\Doc\Images\modelisationB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9" y="1412776"/>
            <a:ext cx="6480720" cy="3060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Choix du langage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2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" name="Diagramme 78"/>
          <p:cNvGraphicFramePr/>
          <p:nvPr/>
        </p:nvGraphicFramePr>
        <p:xfrm>
          <a:off x="1979712" y="2060848"/>
          <a:ext cx="5640288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1916832"/>
            <a:ext cx="1197336" cy="1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Diagramme de classe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3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716016" y="4077072"/>
            <a:ext cx="1512168" cy="2880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Opération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2195736" y="5733256"/>
            <a:ext cx="1872208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Lot de plaques de silicium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7164288" y="5877272"/>
            <a:ext cx="1728192" cy="5040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Machine de production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pic>
        <p:nvPicPr>
          <p:cNvPr id="4098" name="Picture 2" descr="C:\Documents and Settings\Abdel\Bureau\DiagrammeClassEnti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153048"/>
            <a:ext cx="6768752" cy="3796232"/>
          </a:xfrm>
          <a:prstGeom prst="rect">
            <a:avLst/>
          </a:prstGeom>
          <a:noFill/>
        </p:spPr>
      </p:pic>
      <p:sp>
        <p:nvSpPr>
          <p:cNvPr id="80" name="Parchemin vertical 79"/>
          <p:cNvSpPr/>
          <p:nvPr/>
        </p:nvSpPr>
        <p:spPr>
          <a:xfrm>
            <a:off x="4860032" y="908720"/>
            <a:ext cx="936104" cy="6480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lèche vers le bas 80"/>
          <p:cNvSpPr/>
          <p:nvPr/>
        </p:nvSpPr>
        <p:spPr>
          <a:xfrm>
            <a:off x="5292080" y="162880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8435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8488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89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0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1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2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3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4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5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6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7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12738" y="173038"/>
            <a:ext cx="9188450" cy="592137"/>
            <a:chOff x="197" y="158"/>
            <a:chExt cx="5367" cy="373"/>
          </a:xfrm>
        </p:grpSpPr>
        <p:sp>
          <p:nvSpPr>
            <p:cNvPr id="1848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8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8437" name="Group 109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8478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9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83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84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80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81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8471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2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76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7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73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74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9" name="Group 133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8464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65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9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0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66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7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0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8457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8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2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63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9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0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1" name="Group 149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8450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680E0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1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55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0999"/>
                    </a:srgbClr>
                  </a:gs>
                  <a:gs pos="100000">
                    <a:srgbClr val="45060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56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8"/>
                    </a:srgbClr>
                  </a:gs>
                  <a:gs pos="100000">
                    <a:srgbClr val="680E0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2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53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Résultat</a:t>
            </a:r>
            <a:r>
              <a:rPr lang="en-GB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obtenus : Test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7194A82F-47EB-41D5-8D66-8B9B19934AAC}" type="slidenum">
              <a:rPr lang="en-GB" altLang="zh-CN" smtClean="0">
                <a:ea typeface="宋体" pitchFamily="2" charset="-122"/>
              </a:rPr>
              <a:pPr/>
              <a:t>4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" name="Tableau 72"/>
          <p:cNvGraphicFramePr>
            <a:graphicFrameLocks noGrp="1"/>
          </p:cNvGraphicFramePr>
          <p:nvPr/>
        </p:nvGraphicFramePr>
        <p:xfrm>
          <a:off x="2267744" y="3861048"/>
          <a:ext cx="628836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/>
                <a:gridCol w="2096120"/>
                <a:gridCol w="2096120"/>
              </a:tblGrid>
              <a:tr h="45005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Indice</a:t>
                      </a:r>
                      <a:r>
                        <a:rPr lang="fr-F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santé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Etat </a:t>
                      </a:r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d’avancement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60%</a:t>
                      </a:r>
                      <a:endParaRPr lang="fr-FR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90%</a:t>
                      </a: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22955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483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20754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5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6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7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8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9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0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1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2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3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484" name="Group 2"/>
          <p:cNvGrpSpPr>
            <a:grpSpLocks/>
          </p:cNvGrpSpPr>
          <p:nvPr/>
        </p:nvGrpSpPr>
        <p:grpSpPr bwMode="auto">
          <a:xfrm>
            <a:off x="312738" y="173038"/>
            <a:ext cx="10117137" cy="592137"/>
            <a:chOff x="197" y="158"/>
            <a:chExt cx="5367" cy="373"/>
          </a:xfrm>
        </p:grpSpPr>
        <p:sp>
          <p:nvSpPr>
            <p:cNvPr id="2075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75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3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Résultat obtenus : </a:t>
            </a:r>
            <a:r>
              <a:rPr lang="fr-FR" altLang="zh-CN" sz="3000" dirty="0" err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 graphique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0486" name="Group 120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0744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45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9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50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46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7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7" name="Group 13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0737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8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2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43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8" name="Group 15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0730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1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35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36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2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33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9" name="Group 160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0723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24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8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0999"/>
                    </a:srgbClr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9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8"/>
                    </a:srgbClr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25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26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90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0716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1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2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19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207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E544FC3D-61D9-4AE5-A865-44E54167B5D9}" type="slidenum">
              <a:rPr lang="en-GB" altLang="zh-CN" smtClean="0">
                <a:ea typeface="宋体" pitchFamily="2" charset="-122"/>
              </a:rPr>
              <a:pPr/>
              <a:t>5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" name="Picture 2" descr="E:\team-war\PFE\Doc\Images\grapheV2With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6973421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6"/>
          <p:cNvSpPr>
            <a:spLocks noChangeArrowheads="1"/>
          </p:cNvSpPr>
          <p:nvPr/>
        </p:nvSpPr>
        <p:spPr bwMode="auto">
          <a:xfrm rot="10800000"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73000">
                <a:srgbClr val="92D05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-12700"/>
            <a:ext cx="1766888" cy="6870700"/>
            <a:chOff x="2336" y="-8"/>
            <a:chExt cx="1252" cy="4337"/>
          </a:xfrm>
        </p:grpSpPr>
        <p:sp>
          <p:nvSpPr>
            <p:cNvPr id="23607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8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9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0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1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2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3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4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5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6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555" name="Group 166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3600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601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605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606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602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603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6" name="Group 142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3593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94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8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9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95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96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7" name="Group 158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3586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7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1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2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8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9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3579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0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84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85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1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2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3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3572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73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77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78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74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75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0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5" name="Group 2"/>
          <p:cNvGrpSpPr>
            <a:grpSpLocks/>
          </p:cNvGrpSpPr>
          <p:nvPr/>
        </p:nvGrpSpPr>
        <p:grpSpPr bwMode="auto">
          <a:xfrm>
            <a:off x="312738" y="173038"/>
            <a:ext cx="9474200" cy="592137"/>
            <a:chOff x="197" y="158"/>
            <a:chExt cx="5367" cy="373"/>
          </a:xfrm>
        </p:grpSpPr>
        <p:sp>
          <p:nvSpPr>
            <p:cNvPr id="23569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0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35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294C0849-C8DE-4989-8DD6-51F2B615B311}" type="slidenum">
              <a:rPr lang="en-GB" altLang="zh-CN" smtClean="0">
                <a:ea typeface="宋体" pitchFamily="2" charset="-122"/>
              </a:rPr>
              <a:pPr/>
              <a:t>6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160"/>
          <p:cNvGrpSpPr>
            <a:grpSpLocks/>
          </p:cNvGrpSpPr>
          <p:nvPr/>
        </p:nvGrpSpPr>
        <p:grpSpPr bwMode="auto">
          <a:xfrm>
            <a:off x="-451144" y="5157192"/>
            <a:ext cx="2152650" cy="2152650"/>
            <a:chOff x="1943" y="626"/>
            <a:chExt cx="1228" cy="1228"/>
          </a:xfrm>
        </p:grpSpPr>
        <p:sp>
          <p:nvSpPr>
            <p:cNvPr id="77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92D050"/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8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2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9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0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solidFill>
                <a:srgbClr val="92D05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8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PowerPoint-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7173</TotalTime>
  <Words>219</Words>
  <Application>Microsoft Office PowerPoint</Application>
  <PresentationFormat>Affichage à l'écran (4:3)</PresentationFormat>
  <Paragraphs>72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corporate-PowerPoint-template</vt:lpstr>
      <vt:lpstr>Adaptation de l’algorithme du marcheur</vt:lpstr>
      <vt:lpstr>Maquettes : Choix du langage</vt:lpstr>
      <vt:lpstr>Maquettes : Diagramme de classe</vt:lpstr>
      <vt:lpstr>Résultat obtenus : Test</vt:lpstr>
      <vt:lpstr>Résultat obtenus : Representation graphique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刘文涛</dc:creator>
  <cp:lastModifiedBy> </cp:lastModifiedBy>
  <cp:revision>182</cp:revision>
  <dcterms:created xsi:type="dcterms:W3CDTF">2009-10-11T07:29:35Z</dcterms:created>
  <dcterms:modified xsi:type="dcterms:W3CDTF">2011-01-27T08:18:12Z</dcterms:modified>
</cp:coreProperties>
</file>