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4" r:id="rId2"/>
    <p:sldId id="284" r:id="rId3"/>
    <p:sldId id="290" r:id="rId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7C7"/>
    <a:srgbClr val="5DC4E9"/>
    <a:srgbClr val="BC16BC"/>
    <a:srgbClr val="E51FE5"/>
    <a:srgbClr val="0099FF"/>
    <a:srgbClr val="0066FF"/>
    <a:srgbClr val="A40C83"/>
    <a:srgbClr val="9F15C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2" autoAdjust="0"/>
    <p:restoredTop sz="96500" autoAdjust="0"/>
  </p:normalViewPr>
  <p:slideViewPr>
    <p:cSldViewPr>
      <p:cViewPr>
        <p:scale>
          <a:sx n="70" d="100"/>
          <a:sy n="70" d="100"/>
        </p:scale>
        <p:origin x="372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D34FDA-8655-47C8-989F-836778246DF6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DA440050-F63D-4916-9F8D-5D06FBF1BD8B}" type="datetimeFigureOut">
              <a:rPr lang="fr-FR"/>
              <a:pPr>
                <a:defRPr/>
              </a:pPr>
              <a:t>26/01/2011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72931B92-3F6E-4DA1-9D76-3EEAE381061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dirty="0" smtClean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0002E9-AB22-4F22-969F-5D61411AF803}" type="slidenum">
              <a:rPr lang="fr-FR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dans lequel aucune partie n'est obligatoire. Cependant, le premier %% l'est, afin d'indiquer la séparation entre les déclarations et les productions.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31B92-3F6E-4DA1-9D76-3EEAE3810617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94"/>
          <p:cNvSpPr>
            <a:spLocks noChangeArrowheads="1"/>
          </p:cNvSpPr>
          <p:nvPr/>
        </p:nvSpPr>
        <p:spPr bwMode="auto">
          <a:xfrm>
            <a:off x="0" y="2611438"/>
            <a:ext cx="9144000" cy="576262"/>
          </a:xfrm>
          <a:prstGeom prst="rect">
            <a:avLst/>
          </a:prstGeom>
          <a:gradFill rotWithShape="1">
            <a:gsLst>
              <a:gs pos="0">
                <a:srgbClr val="BABABA"/>
              </a:gs>
              <a:gs pos="100000">
                <a:srgbClr val="BABABA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Rectangle 246"/>
          <p:cNvSpPr>
            <a:spLocks noChangeArrowheads="1"/>
          </p:cNvSpPr>
          <p:nvPr/>
        </p:nvSpPr>
        <p:spPr bwMode="auto">
          <a:xfrm rot="10800000">
            <a:off x="0" y="0"/>
            <a:ext cx="9144000" cy="2636838"/>
          </a:xfrm>
          <a:prstGeom prst="rect">
            <a:avLst/>
          </a:prstGeom>
          <a:gradFill rotWithShape="1">
            <a:gsLst>
              <a:gs pos="0">
                <a:srgbClr val="BEBEBE">
                  <a:gamma/>
                  <a:shade val="66275"/>
                  <a:invGamma/>
                  <a:alpha val="0"/>
                </a:srgbClr>
              </a:gs>
              <a:gs pos="100000">
                <a:srgbClr val="BEBEBE">
                  <a:alpha val="8000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grpSp>
        <p:nvGrpSpPr>
          <p:cNvPr id="6" name="Group 986"/>
          <p:cNvGrpSpPr>
            <a:grpSpLocks/>
          </p:cNvGrpSpPr>
          <p:nvPr/>
        </p:nvGrpSpPr>
        <p:grpSpPr bwMode="auto">
          <a:xfrm flipH="1">
            <a:off x="-817563" y="1363663"/>
            <a:ext cx="10358438" cy="2425700"/>
            <a:chOff x="-397" y="618"/>
            <a:chExt cx="6525" cy="1528"/>
          </a:xfrm>
        </p:grpSpPr>
        <p:grpSp>
          <p:nvGrpSpPr>
            <p:cNvPr id="7" name="Group 842"/>
            <p:cNvGrpSpPr>
              <a:grpSpLocks/>
            </p:cNvGrpSpPr>
            <p:nvPr userDrawn="1"/>
          </p:nvGrpSpPr>
          <p:grpSpPr bwMode="auto">
            <a:xfrm rot="17024435" flipH="1">
              <a:off x="2238" y="-2013"/>
              <a:ext cx="1212" cy="6462"/>
              <a:chOff x="2336" y="-8"/>
              <a:chExt cx="1251" cy="4337"/>
            </a:xfrm>
          </p:grpSpPr>
          <p:sp>
            <p:nvSpPr>
              <p:cNvPr id="19" name="Freeform 843"/>
              <p:cNvSpPr>
                <a:spLocks/>
              </p:cNvSpPr>
              <p:nvPr userDrawn="1"/>
            </p:nvSpPr>
            <p:spPr bwMode="auto">
              <a:xfrm>
                <a:off x="2336" y="-8"/>
                <a:ext cx="872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42" y="870"/>
                  </a:cxn>
                  <a:cxn ang="0">
                    <a:pos x="0" y="1836"/>
                  </a:cxn>
                </a:cxnLst>
                <a:rect l="0" t="0" r="r" b="b"/>
                <a:pathLst>
                  <a:path w="369" h="1836">
                    <a:moveTo>
                      <a:pt x="264" y="0"/>
                    </a:moveTo>
                    <a:cubicBezTo>
                      <a:pt x="264" y="0"/>
                      <a:pt x="1" y="330"/>
                      <a:pt x="242" y="870"/>
                    </a:cubicBezTo>
                    <a:cubicBezTo>
                      <a:pt x="369" y="1155"/>
                      <a:pt x="304" y="1365"/>
                      <a:pt x="0" y="1836"/>
                    </a:cubicBezTo>
                  </a:path>
                </a:pathLst>
              </a:custGeom>
              <a:noFill/>
              <a:ln w="14288" cap="flat">
                <a:solidFill>
                  <a:srgbClr val="EFD913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0" name="Freeform 844"/>
              <p:cNvSpPr>
                <a:spLocks/>
              </p:cNvSpPr>
              <p:nvPr userDrawn="1"/>
            </p:nvSpPr>
            <p:spPr bwMode="auto">
              <a:xfrm>
                <a:off x="2342" y="-8"/>
                <a:ext cx="893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49" y="870"/>
                  </a:cxn>
                  <a:cxn ang="0">
                    <a:pos x="31" y="1836"/>
                  </a:cxn>
                </a:cxnLst>
                <a:rect l="0" t="0" r="r" b="b"/>
                <a:pathLst>
                  <a:path w="378" h="1836">
                    <a:moveTo>
                      <a:pt x="263" y="0"/>
                    </a:moveTo>
                    <a:cubicBezTo>
                      <a:pt x="263" y="0"/>
                      <a:pt x="0" y="326"/>
                      <a:pt x="249" y="870"/>
                    </a:cubicBezTo>
                    <a:cubicBezTo>
                      <a:pt x="378" y="1154"/>
                      <a:pt x="326" y="1351"/>
                      <a:pt x="31" y="1836"/>
                    </a:cubicBezTo>
                  </a:path>
                </a:pathLst>
              </a:custGeom>
              <a:noFill/>
              <a:ln w="14288" cap="flat">
                <a:solidFill>
                  <a:srgbClr val="EACE1A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1" name="Freeform 845"/>
              <p:cNvSpPr>
                <a:spLocks/>
              </p:cNvSpPr>
              <p:nvPr userDrawn="1"/>
            </p:nvSpPr>
            <p:spPr bwMode="auto">
              <a:xfrm>
                <a:off x="2350" y="-8"/>
                <a:ext cx="917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56" y="870"/>
                  </a:cxn>
                  <a:cxn ang="0">
                    <a:pos x="62" y="1836"/>
                  </a:cxn>
                </a:cxnLst>
                <a:rect l="0" t="0" r="r" b="b"/>
                <a:pathLst>
                  <a:path w="388" h="1836">
                    <a:moveTo>
                      <a:pt x="263" y="0"/>
                    </a:moveTo>
                    <a:cubicBezTo>
                      <a:pt x="263" y="0"/>
                      <a:pt x="0" y="323"/>
                      <a:pt x="256" y="870"/>
                    </a:cubicBezTo>
                    <a:cubicBezTo>
                      <a:pt x="388" y="1152"/>
                      <a:pt x="348" y="1338"/>
                      <a:pt x="62" y="1836"/>
                    </a:cubicBezTo>
                  </a:path>
                </a:pathLst>
              </a:custGeom>
              <a:noFill/>
              <a:ln w="14288" cap="flat">
                <a:solidFill>
                  <a:srgbClr val="E7C41E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2" name="Freeform 846"/>
              <p:cNvSpPr>
                <a:spLocks/>
              </p:cNvSpPr>
              <p:nvPr userDrawn="1"/>
            </p:nvSpPr>
            <p:spPr bwMode="auto">
              <a:xfrm>
                <a:off x="2354" y="-8"/>
                <a:ext cx="941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64" y="870"/>
                  </a:cxn>
                  <a:cxn ang="0">
                    <a:pos x="94" y="1836"/>
                  </a:cxn>
                </a:cxnLst>
                <a:rect l="0" t="0" r="r" b="b"/>
                <a:pathLst>
                  <a:path w="398" h="1836">
                    <a:moveTo>
                      <a:pt x="263" y="0"/>
                    </a:moveTo>
                    <a:cubicBezTo>
                      <a:pt x="263" y="0"/>
                      <a:pt x="0" y="320"/>
                      <a:pt x="264" y="870"/>
                    </a:cubicBezTo>
                    <a:cubicBezTo>
                      <a:pt x="398" y="1151"/>
                      <a:pt x="371" y="1324"/>
                      <a:pt x="94" y="1836"/>
                    </a:cubicBezTo>
                  </a:path>
                </a:pathLst>
              </a:custGeom>
              <a:noFill/>
              <a:ln w="14288" cap="flat">
                <a:solidFill>
                  <a:srgbClr val="E3BA2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3" name="Freeform 847"/>
              <p:cNvSpPr>
                <a:spLocks/>
              </p:cNvSpPr>
              <p:nvPr userDrawn="1"/>
            </p:nvSpPr>
            <p:spPr bwMode="auto">
              <a:xfrm>
                <a:off x="2359" y="-8"/>
                <a:ext cx="964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71" y="870"/>
                  </a:cxn>
                  <a:cxn ang="0">
                    <a:pos x="125" y="1836"/>
                  </a:cxn>
                </a:cxnLst>
                <a:rect l="0" t="0" r="r" b="b"/>
                <a:pathLst>
                  <a:path w="408" h="1836">
                    <a:moveTo>
                      <a:pt x="264" y="0"/>
                    </a:moveTo>
                    <a:cubicBezTo>
                      <a:pt x="264" y="0"/>
                      <a:pt x="0" y="317"/>
                      <a:pt x="271" y="870"/>
                    </a:cubicBezTo>
                    <a:cubicBezTo>
                      <a:pt x="408" y="1150"/>
                      <a:pt x="395" y="1310"/>
                      <a:pt x="125" y="1836"/>
                    </a:cubicBezTo>
                  </a:path>
                </a:pathLst>
              </a:custGeom>
              <a:noFill/>
              <a:ln w="14288" cap="flat">
                <a:solidFill>
                  <a:srgbClr val="DFAF2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4" name="Freeform 848"/>
              <p:cNvSpPr>
                <a:spLocks/>
              </p:cNvSpPr>
              <p:nvPr userDrawn="1"/>
            </p:nvSpPr>
            <p:spPr bwMode="auto">
              <a:xfrm>
                <a:off x="2364" y="-8"/>
                <a:ext cx="987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79" y="870"/>
                  </a:cxn>
                  <a:cxn ang="0">
                    <a:pos x="157" y="1836"/>
                  </a:cxn>
                </a:cxnLst>
                <a:rect l="0" t="0" r="r" b="b"/>
                <a:pathLst>
                  <a:path w="418" h="1836">
                    <a:moveTo>
                      <a:pt x="264" y="0"/>
                    </a:moveTo>
                    <a:cubicBezTo>
                      <a:pt x="264" y="0"/>
                      <a:pt x="0" y="314"/>
                      <a:pt x="279" y="870"/>
                    </a:cubicBezTo>
                    <a:cubicBezTo>
                      <a:pt x="418" y="1149"/>
                      <a:pt x="418" y="1296"/>
                      <a:pt x="157" y="1836"/>
                    </a:cubicBezTo>
                  </a:path>
                </a:pathLst>
              </a:custGeom>
              <a:noFill/>
              <a:ln w="14288" cap="flat">
                <a:solidFill>
                  <a:srgbClr val="DCA525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5" name="Freeform 849"/>
              <p:cNvSpPr>
                <a:spLocks/>
              </p:cNvSpPr>
              <p:nvPr userDrawn="1"/>
            </p:nvSpPr>
            <p:spPr bwMode="auto">
              <a:xfrm>
                <a:off x="2371" y="-8"/>
                <a:ext cx="1039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86" y="870"/>
                  </a:cxn>
                  <a:cxn ang="0">
                    <a:pos x="188" y="1836"/>
                  </a:cxn>
                </a:cxnLst>
                <a:rect l="0" t="0" r="r" b="b"/>
                <a:pathLst>
                  <a:path w="440" h="1836">
                    <a:moveTo>
                      <a:pt x="263" y="0"/>
                    </a:moveTo>
                    <a:cubicBezTo>
                      <a:pt x="263" y="0"/>
                      <a:pt x="0" y="311"/>
                      <a:pt x="286" y="870"/>
                    </a:cubicBezTo>
                    <a:cubicBezTo>
                      <a:pt x="428" y="1148"/>
                      <a:pt x="440" y="1282"/>
                      <a:pt x="188" y="1836"/>
                    </a:cubicBezTo>
                  </a:path>
                </a:pathLst>
              </a:custGeom>
              <a:noFill/>
              <a:ln w="14288" cap="flat">
                <a:solidFill>
                  <a:srgbClr val="D99A26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6" name="Freeform 850"/>
              <p:cNvSpPr>
                <a:spLocks/>
              </p:cNvSpPr>
              <p:nvPr userDrawn="1"/>
            </p:nvSpPr>
            <p:spPr bwMode="auto">
              <a:xfrm>
                <a:off x="2376" y="-8"/>
                <a:ext cx="1094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94" y="870"/>
                  </a:cxn>
                  <a:cxn ang="0">
                    <a:pos x="220" y="1836"/>
                  </a:cxn>
                </a:cxnLst>
                <a:rect l="0" t="0" r="r" b="b"/>
                <a:pathLst>
                  <a:path w="463" h="1836">
                    <a:moveTo>
                      <a:pt x="264" y="0"/>
                    </a:moveTo>
                    <a:cubicBezTo>
                      <a:pt x="264" y="0"/>
                      <a:pt x="0" y="308"/>
                      <a:pt x="294" y="870"/>
                    </a:cubicBezTo>
                    <a:cubicBezTo>
                      <a:pt x="438" y="1146"/>
                      <a:pt x="463" y="1268"/>
                      <a:pt x="220" y="1836"/>
                    </a:cubicBezTo>
                  </a:path>
                </a:pathLst>
              </a:custGeom>
              <a:noFill/>
              <a:ln w="14288" cap="flat">
                <a:solidFill>
                  <a:srgbClr val="D5912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7" name="Freeform 851"/>
              <p:cNvSpPr>
                <a:spLocks/>
              </p:cNvSpPr>
              <p:nvPr userDrawn="1"/>
            </p:nvSpPr>
            <p:spPr bwMode="auto">
              <a:xfrm>
                <a:off x="2381" y="-8"/>
                <a:ext cx="1148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302" y="870"/>
                  </a:cxn>
                  <a:cxn ang="0">
                    <a:pos x="252" y="1836"/>
                  </a:cxn>
                </a:cxnLst>
                <a:rect l="0" t="0" r="r" b="b"/>
                <a:pathLst>
                  <a:path w="486" h="1836">
                    <a:moveTo>
                      <a:pt x="264" y="0"/>
                    </a:moveTo>
                    <a:cubicBezTo>
                      <a:pt x="264" y="0"/>
                      <a:pt x="0" y="304"/>
                      <a:pt x="302" y="870"/>
                    </a:cubicBezTo>
                    <a:cubicBezTo>
                      <a:pt x="448" y="1145"/>
                      <a:pt x="486" y="1254"/>
                      <a:pt x="252" y="1836"/>
                    </a:cubicBezTo>
                  </a:path>
                </a:pathLst>
              </a:custGeom>
              <a:noFill/>
              <a:ln w="14288" cap="flat">
                <a:solidFill>
                  <a:srgbClr val="D38828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8" name="Freeform 852"/>
              <p:cNvSpPr>
                <a:spLocks/>
              </p:cNvSpPr>
              <p:nvPr userDrawn="1"/>
            </p:nvSpPr>
            <p:spPr bwMode="auto">
              <a:xfrm>
                <a:off x="2385" y="-8"/>
                <a:ext cx="1202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309" y="870"/>
                  </a:cxn>
                  <a:cxn ang="0">
                    <a:pos x="283" y="1836"/>
                  </a:cxn>
                </a:cxnLst>
                <a:rect l="0" t="0" r="r" b="b"/>
                <a:pathLst>
                  <a:path w="509" h="1836">
                    <a:moveTo>
                      <a:pt x="264" y="0"/>
                    </a:moveTo>
                    <a:cubicBezTo>
                      <a:pt x="264" y="0"/>
                      <a:pt x="0" y="301"/>
                      <a:pt x="309" y="870"/>
                    </a:cubicBezTo>
                    <a:cubicBezTo>
                      <a:pt x="458" y="1144"/>
                      <a:pt x="509" y="1241"/>
                      <a:pt x="283" y="1836"/>
                    </a:cubicBezTo>
                  </a:path>
                </a:pathLst>
              </a:custGeom>
              <a:noFill/>
              <a:ln w="14288" cap="flat">
                <a:solidFill>
                  <a:srgbClr val="D07E29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  <p:grpSp>
          <p:nvGrpSpPr>
            <p:cNvPr id="8" name="Group 886"/>
            <p:cNvGrpSpPr>
              <a:grpSpLocks/>
            </p:cNvGrpSpPr>
            <p:nvPr userDrawn="1"/>
          </p:nvGrpSpPr>
          <p:grpSpPr bwMode="auto">
            <a:xfrm rot="17355699" flipH="1">
              <a:off x="2260" y="-1735"/>
              <a:ext cx="1212" cy="6525"/>
              <a:chOff x="2336" y="-8"/>
              <a:chExt cx="1251" cy="4337"/>
            </a:xfrm>
          </p:grpSpPr>
          <p:sp>
            <p:nvSpPr>
              <p:cNvPr id="9" name="Freeform 887"/>
              <p:cNvSpPr>
                <a:spLocks/>
              </p:cNvSpPr>
              <p:nvPr userDrawn="1"/>
            </p:nvSpPr>
            <p:spPr bwMode="auto">
              <a:xfrm>
                <a:off x="2336" y="-8"/>
                <a:ext cx="872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42" y="870"/>
                  </a:cxn>
                  <a:cxn ang="0">
                    <a:pos x="0" y="1836"/>
                  </a:cxn>
                </a:cxnLst>
                <a:rect l="0" t="0" r="r" b="b"/>
                <a:pathLst>
                  <a:path w="369" h="1836">
                    <a:moveTo>
                      <a:pt x="264" y="0"/>
                    </a:moveTo>
                    <a:cubicBezTo>
                      <a:pt x="264" y="0"/>
                      <a:pt x="1" y="330"/>
                      <a:pt x="242" y="870"/>
                    </a:cubicBezTo>
                    <a:cubicBezTo>
                      <a:pt x="369" y="1155"/>
                      <a:pt x="304" y="1365"/>
                      <a:pt x="0" y="1836"/>
                    </a:cubicBezTo>
                  </a:path>
                </a:pathLst>
              </a:custGeom>
              <a:noFill/>
              <a:ln w="14288" cap="flat">
                <a:solidFill>
                  <a:srgbClr val="18A5D8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0" name="Freeform 888"/>
              <p:cNvSpPr>
                <a:spLocks/>
              </p:cNvSpPr>
              <p:nvPr userDrawn="1"/>
            </p:nvSpPr>
            <p:spPr bwMode="auto">
              <a:xfrm>
                <a:off x="2343" y="-8"/>
                <a:ext cx="893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49" y="870"/>
                  </a:cxn>
                  <a:cxn ang="0">
                    <a:pos x="31" y="1836"/>
                  </a:cxn>
                </a:cxnLst>
                <a:rect l="0" t="0" r="r" b="b"/>
                <a:pathLst>
                  <a:path w="378" h="1836">
                    <a:moveTo>
                      <a:pt x="263" y="0"/>
                    </a:moveTo>
                    <a:cubicBezTo>
                      <a:pt x="263" y="0"/>
                      <a:pt x="0" y="326"/>
                      <a:pt x="249" y="870"/>
                    </a:cubicBezTo>
                    <a:cubicBezTo>
                      <a:pt x="378" y="1154"/>
                      <a:pt x="326" y="1351"/>
                      <a:pt x="31" y="1836"/>
                    </a:cubicBezTo>
                  </a:path>
                </a:pathLst>
              </a:custGeom>
              <a:noFill/>
              <a:ln w="14288" cap="flat">
                <a:solidFill>
                  <a:srgbClr val="199D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1" name="Freeform 889"/>
              <p:cNvSpPr>
                <a:spLocks/>
              </p:cNvSpPr>
              <p:nvPr userDrawn="1"/>
            </p:nvSpPr>
            <p:spPr bwMode="auto">
              <a:xfrm>
                <a:off x="2351" y="-8"/>
                <a:ext cx="917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56" y="870"/>
                  </a:cxn>
                  <a:cxn ang="0">
                    <a:pos x="62" y="1836"/>
                  </a:cxn>
                </a:cxnLst>
                <a:rect l="0" t="0" r="r" b="b"/>
                <a:pathLst>
                  <a:path w="388" h="1836">
                    <a:moveTo>
                      <a:pt x="263" y="0"/>
                    </a:moveTo>
                    <a:cubicBezTo>
                      <a:pt x="263" y="0"/>
                      <a:pt x="0" y="323"/>
                      <a:pt x="256" y="870"/>
                    </a:cubicBezTo>
                    <a:cubicBezTo>
                      <a:pt x="388" y="1152"/>
                      <a:pt x="348" y="1338"/>
                      <a:pt x="62" y="1836"/>
                    </a:cubicBezTo>
                  </a:path>
                </a:pathLst>
              </a:custGeom>
              <a:noFill/>
              <a:ln w="14288" cap="flat">
                <a:solidFill>
                  <a:srgbClr val="1A96C3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2" name="Freeform 890"/>
              <p:cNvSpPr>
                <a:spLocks/>
              </p:cNvSpPr>
              <p:nvPr userDrawn="1"/>
            </p:nvSpPr>
            <p:spPr bwMode="auto">
              <a:xfrm>
                <a:off x="2355" y="-8"/>
                <a:ext cx="941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64" y="870"/>
                  </a:cxn>
                  <a:cxn ang="0">
                    <a:pos x="94" y="1836"/>
                  </a:cxn>
                </a:cxnLst>
                <a:rect l="0" t="0" r="r" b="b"/>
                <a:pathLst>
                  <a:path w="398" h="1836">
                    <a:moveTo>
                      <a:pt x="263" y="0"/>
                    </a:moveTo>
                    <a:cubicBezTo>
                      <a:pt x="263" y="0"/>
                      <a:pt x="0" y="320"/>
                      <a:pt x="264" y="870"/>
                    </a:cubicBezTo>
                    <a:cubicBezTo>
                      <a:pt x="398" y="1151"/>
                      <a:pt x="371" y="1324"/>
                      <a:pt x="94" y="1836"/>
                    </a:cubicBezTo>
                  </a:path>
                </a:pathLst>
              </a:custGeom>
              <a:noFill/>
              <a:ln w="14288" cap="flat">
                <a:solidFill>
                  <a:srgbClr val="1A8FBA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3" name="Freeform 891"/>
              <p:cNvSpPr>
                <a:spLocks/>
              </p:cNvSpPr>
              <p:nvPr userDrawn="1"/>
            </p:nvSpPr>
            <p:spPr bwMode="auto">
              <a:xfrm>
                <a:off x="2360" y="-8"/>
                <a:ext cx="964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71" y="870"/>
                  </a:cxn>
                  <a:cxn ang="0">
                    <a:pos x="125" y="1836"/>
                  </a:cxn>
                </a:cxnLst>
                <a:rect l="0" t="0" r="r" b="b"/>
                <a:pathLst>
                  <a:path w="408" h="1836">
                    <a:moveTo>
                      <a:pt x="264" y="0"/>
                    </a:moveTo>
                    <a:cubicBezTo>
                      <a:pt x="264" y="0"/>
                      <a:pt x="0" y="317"/>
                      <a:pt x="271" y="870"/>
                    </a:cubicBezTo>
                    <a:cubicBezTo>
                      <a:pt x="408" y="1150"/>
                      <a:pt x="395" y="1310"/>
                      <a:pt x="125" y="1836"/>
                    </a:cubicBezTo>
                  </a:path>
                </a:pathLst>
              </a:custGeom>
              <a:noFill/>
              <a:ln w="14288" cap="flat">
                <a:solidFill>
                  <a:srgbClr val="1888B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4" name="Freeform 892"/>
              <p:cNvSpPr>
                <a:spLocks/>
              </p:cNvSpPr>
              <p:nvPr userDrawn="1"/>
            </p:nvSpPr>
            <p:spPr bwMode="auto">
              <a:xfrm>
                <a:off x="2365" y="-8"/>
                <a:ext cx="987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79" y="870"/>
                  </a:cxn>
                  <a:cxn ang="0">
                    <a:pos x="157" y="1836"/>
                  </a:cxn>
                </a:cxnLst>
                <a:rect l="0" t="0" r="r" b="b"/>
                <a:pathLst>
                  <a:path w="418" h="1836">
                    <a:moveTo>
                      <a:pt x="264" y="0"/>
                    </a:moveTo>
                    <a:cubicBezTo>
                      <a:pt x="264" y="0"/>
                      <a:pt x="0" y="314"/>
                      <a:pt x="279" y="870"/>
                    </a:cubicBezTo>
                    <a:cubicBezTo>
                      <a:pt x="418" y="1149"/>
                      <a:pt x="418" y="1296"/>
                      <a:pt x="157" y="1836"/>
                    </a:cubicBezTo>
                  </a:path>
                </a:pathLst>
              </a:custGeom>
              <a:noFill/>
              <a:ln w="14288" cap="flat">
                <a:solidFill>
                  <a:srgbClr val="1A82AA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5" name="Freeform 893"/>
              <p:cNvSpPr>
                <a:spLocks/>
              </p:cNvSpPr>
              <p:nvPr userDrawn="1"/>
            </p:nvSpPr>
            <p:spPr bwMode="auto">
              <a:xfrm>
                <a:off x="2372" y="-8"/>
                <a:ext cx="1039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86" y="870"/>
                  </a:cxn>
                  <a:cxn ang="0">
                    <a:pos x="188" y="1836"/>
                  </a:cxn>
                </a:cxnLst>
                <a:rect l="0" t="0" r="r" b="b"/>
                <a:pathLst>
                  <a:path w="440" h="1836">
                    <a:moveTo>
                      <a:pt x="263" y="0"/>
                    </a:moveTo>
                    <a:cubicBezTo>
                      <a:pt x="263" y="0"/>
                      <a:pt x="0" y="311"/>
                      <a:pt x="286" y="870"/>
                    </a:cubicBezTo>
                    <a:cubicBezTo>
                      <a:pt x="428" y="1148"/>
                      <a:pt x="440" y="1282"/>
                      <a:pt x="188" y="1836"/>
                    </a:cubicBezTo>
                  </a:path>
                </a:pathLst>
              </a:custGeom>
              <a:noFill/>
              <a:ln w="14288" cap="flat">
                <a:solidFill>
                  <a:srgbClr val="187CA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6" name="Freeform 894"/>
              <p:cNvSpPr>
                <a:spLocks/>
              </p:cNvSpPr>
              <p:nvPr userDrawn="1"/>
            </p:nvSpPr>
            <p:spPr bwMode="auto">
              <a:xfrm>
                <a:off x="2377" y="-8"/>
                <a:ext cx="1094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94" y="870"/>
                  </a:cxn>
                  <a:cxn ang="0">
                    <a:pos x="220" y="1836"/>
                  </a:cxn>
                </a:cxnLst>
                <a:rect l="0" t="0" r="r" b="b"/>
                <a:pathLst>
                  <a:path w="463" h="1836">
                    <a:moveTo>
                      <a:pt x="264" y="0"/>
                    </a:moveTo>
                    <a:cubicBezTo>
                      <a:pt x="264" y="0"/>
                      <a:pt x="0" y="308"/>
                      <a:pt x="294" y="870"/>
                    </a:cubicBezTo>
                    <a:cubicBezTo>
                      <a:pt x="438" y="1146"/>
                      <a:pt x="463" y="1268"/>
                      <a:pt x="220" y="1836"/>
                    </a:cubicBezTo>
                  </a:path>
                </a:pathLst>
              </a:custGeom>
              <a:noFill/>
              <a:ln w="14288" cap="flat">
                <a:solidFill>
                  <a:srgbClr val="15769B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7" name="Freeform 895"/>
              <p:cNvSpPr>
                <a:spLocks/>
              </p:cNvSpPr>
              <p:nvPr userDrawn="1"/>
            </p:nvSpPr>
            <p:spPr bwMode="auto">
              <a:xfrm>
                <a:off x="2382" y="-8"/>
                <a:ext cx="1148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302" y="870"/>
                  </a:cxn>
                  <a:cxn ang="0">
                    <a:pos x="252" y="1836"/>
                  </a:cxn>
                </a:cxnLst>
                <a:rect l="0" t="0" r="r" b="b"/>
                <a:pathLst>
                  <a:path w="486" h="1836">
                    <a:moveTo>
                      <a:pt x="264" y="0"/>
                    </a:moveTo>
                    <a:cubicBezTo>
                      <a:pt x="264" y="0"/>
                      <a:pt x="0" y="304"/>
                      <a:pt x="302" y="870"/>
                    </a:cubicBezTo>
                    <a:cubicBezTo>
                      <a:pt x="448" y="1145"/>
                      <a:pt x="486" y="1254"/>
                      <a:pt x="252" y="1836"/>
                    </a:cubicBezTo>
                  </a:path>
                </a:pathLst>
              </a:custGeom>
              <a:noFill/>
              <a:ln w="14288" cap="flat">
                <a:solidFill>
                  <a:srgbClr val="15719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8" name="Freeform 896"/>
              <p:cNvSpPr>
                <a:spLocks/>
              </p:cNvSpPr>
              <p:nvPr userDrawn="1"/>
            </p:nvSpPr>
            <p:spPr bwMode="auto">
              <a:xfrm>
                <a:off x="2385" y="-8"/>
                <a:ext cx="1202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309" y="870"/>
                  </a:cxn>
                  <a:cxn ang="0">
                    <a:pos x="283" y="1836"/>
                  </a:cxn>
                </a:cxnLst>
                <a:rect l="0" t="0" r="r" b="b"/>
                <a:pathLst>
                  <a:path w="509" h="1836">
                    <a:moveTo>
                      <a:pt x="264" y="0"/>
                    </a:moveTo>
                    <a:cubicBezTo>
                      <a:pt x="264" y="0"/>
                      <a:pt x="0" y="301"/>
                      <a:pt x="309" y="870"/>
                    </a:cubicBezTo>
                    <a:cubicBezTo>
                      <a:pt x="458" y="1144"/>
                      <a:pt x="509" y="1241"/>
                      <a:pt x="283" y="1836"/>
                    </a:cubicBezTo>
                  </a:path>
                </a:pathLst>
              </a:custGeom>
              <a:noFill/>
              <a:ln w="14288" cap="flat">
                <a:solidFill>
                  <a:srgbClr val="136B8D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4" name="Group 29"/>
          <p:cNvGrpSpPr>
            <a:grpSpLocks/>
          </p:cNvGrpSpPr>
          <p:nvPr/>
        </p:nvGrpSpPr>
        <p:grpSpPr bwMode="auto">
          <a:xfrm>
            <a:off x="630238" y="3440113"/>
            <a:ext cx="3941762" cy="985837"/>
            <a:chOff x="117" y="2105"/>
            <a:chExt cx="5477" cy="1370"/>
          </a:xfrm>
        </p:grpSpPr>
        <p:grpSp>
          <p:nvGrpSpPr>
            <p:cNvPr id="235" name="Group 16"/>
            <p:cNvGrpSpPr>
              <a:grpSpLocks/>
            </p:cNvGrpSpPr>
            <p:nvPr userDrawn="1"/>
          </p:nvGrpSpPr>
          <p:grpSpPr bwMode="auto">
            <a:xfrm>
              <a:off x="150" y="2107"/>
              <a:ext cx="5444" cy="1368"/>
              <a:chOff x="150" y="2107"/>
              <a:chExt cx="5444" cy="1368"/>
            </a:xfrm>
          </p:grpSpPr>
          <p:sp>
            <p:nvSpPr>
              <p:cNvPr id="239" name="AutoShape 14"/>
              <p:cNvSpPr>
                <a:spLocks noChangeArrowheads="1"/>
              </p:cNvSpPr>
              <p:nvPr userDrawn="1"/>
            </p:nvSpPr>
            <p:spPr bwMode="auto">
              <a:xfrm>
                <a:off x="150" y="2116"/>
                <a:ext cx="5444" cy="135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16A5D8"/>
                  </a:gs>
                  <a:gs pos="100000">
                    <a:srgbClr val="0F729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pic>
            <p:nvPicPr>
              <p:cNvPr id="240" name="Picture 15" descr="Picture1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0" y="2107"/>
                <a:ext cx="5444" cy="1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36" name="AutoShape 21"/>
            <p:cNvSpPr>
              <a:spLocks noChangeAspect="1" noChangeArrowheads="1" noTextEdit="1"/>
            </p:cNvSpPr>
            <p:nvPr userDrawn="1"/>
          </p:nvSpPr>
          <p:spPr bwMode="auto">
            <a:xfrm>
              <a:off x="150" y="2107"/>
              <a:ext cx="5444" cy="1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37" name="Freeform 23"/>
            <p:cNvSpPr>
              <a:spLocks/>
            </p:cNvSpPr>
            <p:nvPr userDrawn="1"/>
          </p:nvSpPr>
          <p:spPr bwMode="auto">
            <a:xfrm>
              <a:off x="148" y="2105"/>
              <a:ext cx="5446" cy="911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0" y="226"/>
                </a:cxn>
                <a:cxn ang="0">
                  <a:pos x="0" y="679"/>
                </a:cxn>
                <a:cxn ang="0">
                  <a:pos x="2700" y="719"/>
                </a:cxn>
                <a:cxn ang="0">
                  <a:pos x="5446" y="663"/>
                </a:cxn>
                <a:cxn ang="0">
                  <a:pos x="5446" y="226"/>
                </a:cxn>
                <a:cxn ang="0">
                  <a:pos x="5220" y="0"/>
                </a:cxn>
                <a:cxn ang="0">
                  <a:pos x="226" y="0"/>
                </a:cxn>
              </a:cxnLst>
              <a:rect l="0" t="0" r="r" b="b"/>
              <a:pathLst>
                <a:path w="5446" h="911">
                  <a:moveTo>
                    <a:pt x="226" y="0"/>
                  </a:moveTo>
                  <a:cubicBezTo>
                    <a:pt x="102" y="0"/>
                    <a:pt x="0" y="102"/>
                    <a:pt x="0" y="226"/>
                  </a:cubicBezTo>
                  <a:cubicBezTo>
                    <a:pt x="0" y="679"/>
                    <a:pt x="0" y="679"/>
                    <a:pt x="0" y="679"/>
                  </a:cubicBezTo>
                  <a:cubicBezTo>
                    <a:pt x="450" y="761"/>
                    <a:pt x="796" y="911"/>
                    <a:pt x="2700" y="719"/>
                  </a:cubicBezTo>
                  <a:cubicBezTo>
                    <a:pt x="4604" y="527"/>
                    <a:pt x="4988" y="745"/>
                    <a:pt x="5446" y="663"/>
                  </a:cubicBezTo>
                  <a:cubicBezTo>
                    <a:pt x="5446" y="226"/>
                    <a:pt x="5446" y="226"/>
                    <a:pt x="5446" y="226"/>
                  </a:cubicBezTo>
                  <a:cubicBezTo>
                    <a:pt x="5446" y="102"/>
                    <a:pt x="5346" y="0"/>
                    <a:pt x="5220" y="0"/>
                  </a:cubicBezTo>
                  <a:lnTo>
                    <a:pt x="226" y="0"/>
                  </a:lnTo>
                  <a:close/>
                </a:path>
              </a:pathLst>
            </a:custGeom>
            <a:gradFill rotWithShape="1">
              <a:gsLst>
                <a:gs pos="0">
                  <a:srgbClr val="77D1F1">
                    <a:alpha val="88000"/>
                  </a:srgbClr>
                </a:gs>
                <a:gs pos="100000">
                  <a:srgbClr val="77D1F1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38" name="Freeform 28"/>
            <p:cNvSpPr>
              <a:spLocks/>
            </p:cNvSpPr>
            <p:nvPr userDrawn="1"/>
          </p:nvSpPr>
          <p:spPr bwMode="auto">
            <a:xfrm>
              <a:off x="117" y="2107"/>
              <a:ext cx="5475" cy="327"/>
            </a:xfrm>
            <a:custGeom>
              <a:avLst/>
              <a:gdLst/>
              <a:ahLst/>
              <a:cxnLst>
                <a:cxn ang="0">
                  <a:pos x="5475" y="227"/>
                </a:cxn>
                <a:cxn ang="0">
                  <a:pos x="5251" y="0"/>
                </a:cxn>
                <a:cxn ang="0">
                  <a:pos x="259" y="0"/>
                </a:cxn>
                <a:cxn ang="0">
                  <a:pos x="33" y="284"/>
                </a:cxn>
                <a:cxn ang="0">
                  <a:pos x="2781" y="257"/>
                </a:cxn>
                <a:cxn ang="0">
                  <a:pos x="5475" y="227"/>
                </a:cxn>
              </a:cxnLst>
              <a:rect l="0" t="0" r="r" b="b"/>
              <a:pathLst>
                <a:path w="5475" h="327">
                  <a:moveTo>
                    <a:pt x="5475" y="227"/>
                  </a:moveTo>
                  <a:cubicBezTo>
                    <a:pt x="5475" y="103"/>
                    <a:pt x="5377" y="0"/>
                    <a:pt x="5251" y="0"/>
                  </a:cubicBezTo>
                  <a:lnTo>
                    <a:pt x="259" y="0"/>
                  </a:lnTo>
                  <a:cubicBezTo>
                    <a:pt x="135" y="0"/>
                    <a:pt x="0" y="95"/>
                    <a:pt x="33" y="284"/>
                  </a:cubicBezTo>
                  <a:cubicBezTo>
                    <a:pt x="453" y="327"/>
                    <a:pt x="1874" y="267"/>
                    <a:pt x="2781" y="257"/>
                  </a:cubicBezTo>
                  <a:cubicBezTo>
                    <a:pt x="3688" y="247"/>
                    <a:pt x="5063" y="270"/>
                    <a:pt x="5475" y="227"/>
                  </a:cubicBezTo>
                  <a:close/>
                </a:path>
              </a:pathLst>
            </a:custGeom>
            <a:gradFill rotWithShape="1">
              <a:gsLst>
                <a:gs pos="0">
                  <a:srgbClr val="A4E1F6">
                    <a:alpha val="67999"/>
                  </a:srgbClr>
                </a:gs>
                <a:gs pos="100000">
                  <a:srgbClr val="A4E1F6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grpSp>
        <p:nvGrpSpPr>
          <p:cNvPr id="241" name="Group 248"/>
          <p:cNvGrpSpPr>
            <a:grpSpLocks/>
          </p:cNvGrpSpPr>
          <p:nvPr/>
        </p:nvGrpSpPr>
        <p:grpSpPr bwMode="auto">
          <a:xfrm>
            <a:off x="630238" y="4746625"/>
            <a:ext cx="3941762" cy="985838"/>
            <a:chOff x="117" y="2105"/>
            <a:chExt cx="5477" cy="1370"/>
          </a:xfrm>
        </p:grpSpPr>
        <p:grpSp>
          <p:nvGrpSpPr>
            <p:cNvPr id="242" name="Group 249"/>
            <p:cNvGrpSpPr>
              <a:grpSpLocks/>
            </p:cNvGrpSpPr>
            <p:nvPr userDrawn="1"/>
          </p:nvGrpSpPr>
          <p:grpSpPr bwMode="auto">
            <a:xfrm>
              <a:off x="150" y="2107"/>
              <a:ext cx="5444" cy="1368"/>
              <a:chOff x="150" y="2107"/>
              <a:chExt cx="5444" cy="1368"/>
            </a:xfrm>
          </p:grpSpPr>
          <p:sp>
            <p:nvSpPr>
              <p:cNvPr id="246" name="AutoShape 250"/>
              <p:cNvSpPr>
                <a:spLocks noChangeArrowheads="1"/>
              </p:cNvSpPr>
              <p:nvPr userDrawn="1"/>
            </p:nvSpPr>
            <p:spPr bwMode="auto">
              <a:xfrm>
                <a:off x="150" y="2116"/>
                <a:ext cx="5444" cy="135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16A5D8"/>
                  </a:gs>
                  <a:gs pos="100000">
                    <a:srgbClr val="0F729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pic>
            <p:nvPicPr>
              <p:cNvPr id="247" name="Picture 251" descr="Picture1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0" y="2107"/>
                <a:ext cx="5444" cy="1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43" name="AutoShape 252"/>
            <p:cNvSpPr>
              <a:spLocks noChangeAspect="1" noChangeArrowheads="1" noTextEdit="1"/>
            </p:cNvSpPr>
            <p:nvPr userDrawn="1"/>
          </p:nvSpPr>
          <p:spPr bwMode="auto">
            <a:xfrm>
              <a:off x="150" y="2107"/>
              <a:ext cx="5444" cy="1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44" name="Freeform 253"/>
            <p:cNvSpPr>
              <a:spLocks/>
            </p:cNvSpPr>
            <p:nvPr userDrawn="1"/>
          </p:nvSpPr>
          <p:spPr bwMode="auto">
            <a:xfrm>
              <a:off x="148" y="2105"/>
              <a:ext cx="5446" cy="911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0" y="226"/>
                </a:cxn>
                <a:cxn ang="0">
                  <a:pos x="0" y="679"/>
                </a:cxn>
                <a:cxn ang="0">
                  <a:pos x="2700" y="719"/>
                </a:cxn>
                <a:cxn ang="0">
                  <a:pos x="5446" y="663"/>
                </a:cxn>
                <a:cxn ang="0">
                  <a:pos x="5446" y="226"/>
                </a:cxn>
                <a:cxn ang="0">
                  <a:pos x="5220" y="0"/>
                </a:cxn>
                <a:cxn ang="0">
                  <a:pos x="226" y="0"/>
                </a:cxn>
              </a:cxnLst>
              <a:rect l="0" t="0" r="r" b="b"/>
              <a:pathLst>
                <a:path w="5446" h="911">
                  <a:moveTo>
                    <a:pt x="226" y="0"/>
                  </a:moveTo>
                  <a:cubicBezTo>
                    <a:pt x="102" y="0"/>
                    <a:pt x="0" y="102"/>
                    <a:pt x="0" y="226"/>
                  </a:cubicBezTo>
                  <a:cubicBezTo>
                    <a:pt x="0" y="679"/>
                    <a:pt x="0" y="679"/>
                    <a:pt x="0" y="679"/>
                  </a:cubicBezTo>
                  <a:cubicBezTo>
                    <a:pt x="450" y="761"/>
                    <a:pt x="796" y="911"/>
                    <a:pt x="2700" y="719"/>
                  </a:cubicBezTo>
                  <a:cubicBezTo>
                    <a:pt x="4604" y="527"/>
                    <a:pt x="4988" y="745"/>
                    <a:pt x="5446" y="663"/>
                  </a:cubicBezTo>
                  <a:cubicBezTo>
                    <a:pt x="5446" y="226"/>
                    <a:pt x="5446" y="226"/>
                    <a:pt x="5446" y="226"/>
                  </a:cubicBezTo>
                  <a:cubicBezTo>
                    <a:pt x="5446" y="102"/>
                    <a:pt x="5346" y="0"/>
                    <a:pt x="5220" y="0"/>
                  </a:cubicBezTo>
                  <a:lnTo>
                    <a:pt x="226" y="0"/>
                  </a:lnTo>
                  <a:close/>
                </a:path>
              </a:pathLst>
            </a:custGeom>
            <a:gradFill rotWithShape="1">
              <a:gsLst>
                <a:gs pos="0">
                  <a:srgbClr val="77D1F1">
                    <a:alpha val="88000"/>
                  </a:srgbClr>
                </a:gs>
                <a:gs pos="100000">
                  <a:srgbClr val="77D1F1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45" name="Freeform 254"/>
            <p:cNvSpPr>
              <a:spLocks/>
            </p:cNvSpPr>
            <p:nvPr userDrawn="1"/>
          </p:nvSpPr>
          <p:spPr bwMode="auto">
            <a:xfrm>
              <a:off x="117" y="2107"/>
              <a:ext cx="5475" cy="327"/>
            </a:xfrm>
            <a:custGeom>
              <a:avLst/>
              <a:gdLst/>
              <a:ahLst/>
              <a:cxnLst>
                <a:cxn ang="0">
                  <a:pos x="5475" y="227"/>
                </a:cxn>
                <a:cxn ang="0">
                  <a:pos x="5251" y="0"/>
                </a:cxn>
                <a:cxn ang="0">
                  <a:pos x="259" y="0"/>
                </a:cxn>
                <a:cxn ang="0">
                  <a:pos x="33" y="284"/>
                </a:cxn>
                <a:cxn ang="0">
                  <a:pos x="2781" y="257"/>
                </a:cxn>
                <a:cxn ang="0">
                  <a:pos x="5475" y="227"/>
                </a:cxn>
              </a:cxnLst>
              <a:rect l="0" t="0" r="r" b="b"/>
              <a:pathLst>
                <a:path w="5475" h="327">
                  <a:moveTo>
                    <a:pt x="5475" y="227"/>
                  </a:moveTo>
                  <a:cubicBezTo>
                    <a:pt x="5475" y="103"/>
                    <a:pt x="5377" y="0"/>
                    <a:pt x="5251" y="0"/>
                  </a:cubicBezTo>
                  <a:lnTo>
                    <a:pt x="259" y="0"/>
                  </a:lnTo>
                  <a:cubicBezTo>
                    <a:pt x="135" y="0"/>
                    <a:pt x="0" y="95"/>
                    <a:pt x="33" y="284"/>
                  </a:cubicBezTo>
                  <a:cubicBezTo>
                    <a:pt x="453" y="327"/>
                    <a:pt x="1874" y="267"/>
                    <a:pt x="2781" y="257"/>
                  </a:cubicBezTo>
                  <a:cubicBezTo>
                    <a:pt x="3688" y="247"/>
                    <a:pt x="5063" y="270"/>
                    <a:pt x="5475" y="227"/>
                  </a:cubicBezTo>
                  <a:close/>
                </a:path>
              </a:pathLst>
            </a:custGeom>
            <a:gradFill rotWithShape="1">
              <a:gsLst>
                <a:gs pos="0">
                  <a:srgbClr val="A4E1F6">
                    <a:alpha val="67999"/>
                  </a:srgbClr>
                </a:gs>
                <a:gs pos="100000">
                  <a:srgbClr val="A4E1F6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33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58813" y="3429000"/>
            <a:ext cx="3886200" cy="1011238"/>
          </a:xfrm>
          <a:effectLst/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737100"/>
            <a:ext cx="3887787" cy="1008063"/>
          </a:xfr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altLang="zh-CN"/>
          </a:p>
        </p:txBody>
      </p:sp>
      <p:sp>
        <p:nvSpPr>
          <p:cNvPr id="24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4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5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DE04-A327-4722-AEF5-28147EA56B64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2F0F9-3581-4775-B7BD-DE438EFF2E2F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188913"/>
            <a:ext cx="2071687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0050" y="188913"/>
            <a:ext cx="6062663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ED77-78E4-4195-9962-5CBC8A836EC3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E5E4A-8EB7-4768-A57C-6B8F57C1AFF5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8B732-E05B-46D2-B7B3-195911B36088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08175" y="981075"/>
            <a:ext cx="3313113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3688" y="981075"/>
            <a:ext cx="3313112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7CC1C-6EA8-44C1-B016-E7CFE1AB72F0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67B79-45C3-43BB-87B6-F43D7BB29BBE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7E299-E32A-4562-8E15-11D30C10E41F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F7659-D5DE-4F4A-99E1-50E353A0AE55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DA757-0BAC-4CBA-94F5-B785C0EBED5C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E104F-0192-4DA3-8B7D-A8ED4DC0CF4B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Rectangle 68"/>
          <p:cNvSpPr>
            <a:spLocks noChangeArrowheads="1"/>
          </p:cNvSpPr>
          <p:nvPr/>
        </p:nvSpPr>
        <p:spPr bwMode="auto">
          <a:xfrm>
            <a:off x="1758950" y="0"/>
            <a:ext cx="69850" cy="6858000"/>
          </a:xfrm>
          <a:prstGeom prst="rect">
            <a:avLst/>
          </a:prstGeom>
          <a:gradFill rotWithShape="1">
            <a:gsLst>
              <a:gs pos="0">
                <a:srgbClr val="095B9F">
                  <a:alpha val="38000"/>
                </a:srgbClr>
              </a:gs>
              <a:gs pos="100000">
                <a:srgbClr val="095B9F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 flipV="1">
            <a:off x="1743075" y="0"/>
            <a:ext cx="0" cy="6858000"/>
          </a:xfrm>
          <a:prstGeom prst="line">
            <a:avLst/>
          </a:prstGeom>
          <a:noFill/>
          <a:ln w="38100">
            <a:solidFill>
              <a:srgbClr val="16A5D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981075"/>
            <a:ext cx="6778625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22808115-CC40-41F8-BDCD-6A68F006D4CE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74747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subTitle" idx="1"/>
          </p:nvPr>
        </p:nvSpPr>
        <p:spPr>
          <a:effectLst>
            <a:outerShdw dist="17961" dir="2700000" algn="ctr" rotWithShape="0">
              <a:srgbClr val="474747"/>
            </a:outerShdw>
          </a:effectLst>
        </p:spPr>
        <p:txBody>
          <a:bodyPr/>
          <a:lstStyle/>
          <a:p>
            <a:pPr algn="ctr"/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EP Compilation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2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229BE6">
                  <a:alpha val="7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1" name="Rectangle 73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29CE1C">
                  <a:alpha val="60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103" name="Freeform 3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18A5D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4" name="Freeform 4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199DCC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5" name="Freeform 5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1A96C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1A8FBA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7" name="Freeform 7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1888B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8" name="Freeform 8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1A82AA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9" name="Freeform 9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187CA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0" name="Freeform 10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15769B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1" name="Freeform 11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15719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2" name="Freeform 12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136B8D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114" name="Freeform 14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53B84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5" name="Freeform 15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4FB14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48AC4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43A74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8" name="Freeform 18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3CA24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9" name="Freeform 19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369E4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2F994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1" name="Freeform 21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2A954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2" name="Freeform 22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21914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3" name="Freeform 23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1A8D4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6" name="Group 146"/>
          <p:cNvGrpSpPr>
            <a:grpSpLocks/>
          </p:cNvGrpSpPr>
          <p:nvPr/>
        </p:nvGrpSpPr>
        <p:grpSpPr bwMode="auto">
          <a:xfrm>
            <a:off x="-3175" y="1604963"/>
            <a:ext cx="2152650" cy="2152650"/>
            <a:chOff x="1943" y="626"/>
            <a:chExt cx="1228" cy="1228"/>
          </a:xfrm>
        </p:grpSpPr>
        <p:sp>
          <p:nvSpPr>
            <p:cNvPr id="131" name="Oval 14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" name="Group 14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36" name="Oval 14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7" name="Oval 15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8" name="Group 15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34" name="Oval 15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5" name="Freeform 153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9" name="Group 9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139" name="Oval 96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" name="Group 8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4" name="Oval 9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5" name="Oval 9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1" name="Group 9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2" name="Oval 9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" name="Freeform 9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2" name="Group 154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147" name="Oval 155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3" name="Group 156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52" name="Oval 157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3" name="Oval 158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4" name="Group 159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50" name="Oval 160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1" name="Freeform 161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5" name="Group 162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155" name="Oval 16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6" name="Group 16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60" name="Oval 16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1" name="Oval 16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7" name="Group 16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58" name="Oval 16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9" name="Freeform 16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8" name="Group 170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163" name="Oval 171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72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68" name="Oval 173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9" name="Oval 174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0" name="Group 175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66" name="Oval 176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7" name="Freeform 177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170" name="Text Box 52"/>
          <p:cNvSpPr txBox="1">
            <a:spLocks noChangeArrowheads="1"/>
          </p:cNvSpPr>
          <p:nvPr/>
        </p:nvSpPr>
        <p:spPr bwMode="auto">
          <a:xfrm>
            <a:off x="574675" y="2397125"/>
            <a:ext cx="10398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GB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grpSp>
        <p:nvGrpSpPr>
          <p:cNvPr id="21" name="Group 98"/>
          <p:cNvGrpSpPr>
            <a:grpSpLocks/>
          </p:cNvGrpSpPr>
          <p:nvPr/>
        </p:nvGrpSpPr>
        <p:grpSpPr bwMode="auto">
          <a:xfrm>
            <a:off x="-442913" y="404813"/>
            <a:ext cx="2152651" cy="2152650"/>
            <a:chOff x="1943" y="626"/>
            <a:chExt cx="1228" cy="1228"/>
          </a:xfrm>
        </p:grpSpPr>
        <p:sp>
          <p:nvSpPr>
            <p:cNvPr id="172" name="Oval 99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10942F">
                    <a:alpha val="62000"/>
                  </a:srgbClr>
                </a:gs>
                <a:gs pos="100000">
                  <a:srgbClr val="074416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2" name="Group 100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77" name="Oval 101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10942F">
                      <a:alpha val="60999"/>
                    </a:srgbClr>
                  </a:gs>
                  <a:gs pos="100000">
                    <a:srgbClr val="074416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8" name="Oval 102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16D83B">
                      <a:alpha val="92998"/>
                    </a:srgbClr>
                  </a:gs>
                  <a:gs pos="100000">
                    <a:srgbClr val="0A641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3" name="Group 103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75" name="Oval 104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10942F"/>
                  </a:gs>
                  <a:gs pos="100000">
                    <a:srgbClr val="16D83B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6" name="Freeform 105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312738" y="173038"/>
            <a:ext cx="9759950" cy="592137"/>
            <a:chOff x="197" y="158"/>
            <a:chExt cx="5367" cy="373"/>
          </a:xfrm>
        </p:grpSpPr>
        <p:sp>
          <p:nvSpPr>
            <p:cNvPr id="13344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45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2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3000" dirty="0" smtClean="0">
                <a:latin typeface="Times New Roman" pitchFamily="18" charset="0"/>
                <a:cs typeface="Times New Roman" pitchFamily="18" charset="0"/>
              </a:rPr>
              <a:t>Algorithme du marcheur</a:t>
            </a:r>
            <a:endParaRPr lang="fr-FR" altLang="zh-CN" sz="3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332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D226149D-C453-43C8-ABAE-FCEBC89E57FE}" type="slidenum">
              <a:rPr lang="en-GB" altLang="zh-CN" smtClean="0">
                <a:ea typeface="宋体" pitchFamily="2" charset="-122"/>
              </a:rPr>
              <a:pPr/>
              <a:t>2</a:t>
            </a:fld>
            <a:endParaRPr lang="en-GB" altLang="zh-CN" dirty="0" smtClean="0">
              <a:ea typeface="宋体" pitchFamily="2" charset="-122"/>
            </a:endParaRPr>
          </a:p>
        </p:txBody>
      </p:sp>
      <p:sp>
        <p:nvSpPr>
          <p:cNvPr id="140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Text Box 60"/>
          <p:cNvSpPr txBox="1">
            <a:spLocks noChangeArrowheads="1"/>
          </p:cNvSpPr>
          <p:nvPr/>
        </p:nvSpPr>
        <p:spPr bwMode="auto">
          <a:xfrm>
            <a:off x="36574" y="1260910"/>
            <a:ext cx="12001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Modèle quartier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矩形 90"/>
          <p:cNvSpPr>
            <a:spLocks noChangeArrowheads="1"/>
          </p:cNvSpPr>
          <p:nvPr/>
        </p:nvSpPr>
        <p:spPr bwMode="auto">
          <a:xfrm>
            <a:off x="442186" y="2255997"/>
            <a:ext cx="12858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Criminalité d’un quartier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143125" y="928688"/>
            <a:ext cx="664368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Présentation</a:t>
            </a:r>
            <a:endParaRPr lang="fr-FR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8" name="Image 87" descr="ModeleQuarti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2239" y="1428736"/>
            <a:ext cx="7300355" cy="516102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9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14392" name="Freeform 629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FEBD1E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393" name="Freeform 630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FDB62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394" name="Freeform 631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FCAF2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395" name="Freeform 632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FBA92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396" name="Freeform 633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FAA22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397" name="Freeform 634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F99D2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398" name="Freeform 635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F8962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399" name="Freeform 636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F7902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400" name="Freeform 637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F68A2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401" name="Freeform 638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F5842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sp>
        <p:nvSpPr>
          <p:cNvPr id="14339" name="Rectangle 104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F18E2B">
                  <a:alpha val="5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3" name="Group 576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14385" name="Oval 57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4" name="Group 57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90" name="Oval 57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91" name="Oval 58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5" name="Group 58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88" name="Oval 58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03" name="Freeform 583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6" name="Group 584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14378" name="Oval 585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" name="Group 586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83" name="Oval 587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84" name="Oval 588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8" name="Group 589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81" name="Oval 590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11" name="Freeform 591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9" name="Group 592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14371" name="Oval 59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" name="Group 59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76" name="Oval 59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77" name="Oval 59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1" name="Group 59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74" name="Oval 59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19" name="Freeform 59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312738" y="173038"/>
            <a:ext cx="9331325" cy="592137"/>
            <a:chOff x="197" y="158"/>
            <a:chExt cx="5367" cy="373"/>
          </a:xfrm>
        </p:grpSpPr>
        <p:sp>
          <p:nvSpPr>
            <p:cNvPr id="14368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369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1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400050" y="188913"/>
            <a:ext cx="9212510" cy="561975"/>
          </a:xfrm>
        </p:spPr>
        <p:txBody>
          <a:bodyPr/>
          <a:lstStyle/>
          <a:p>
            <a:r>
              <a:rPr lang="fr-FR" sz="2800" b="1" dirty="0" err="1" smtClean="0"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??</a:t>
            </a: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552"/>
          <p:cNvGrpSpPr>
            <a:grpSpLocks/>
          </p:cNvGrpSpPr>
          <p:nvPr/>
        </p:nvGrpSpPr>
        <p:grpSpPr bwMode="auto">
          <a:xfrm>
            <a:off x="0" y="1628775"/>
            <a:ext cx="2152650" cy="2152650"/>
            <a:chOff x="1943" y="626"/>
            <a:chExt cx="1228" cy="1228"/>
          </a:xfrm>
        </p:grpSpPr>
        <p:sp>
          <p:nvSpPr>
            <p:cNvPr id="14361" name="Oval 55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BC8116">
                    <a:alpha val="62000"/>
                  </a:srgbClr>
                </a:gs>
                <a:gs pos="100000">
                  <a:srgbClr val="573C0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4" name="Group 55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66" name="Oval 55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BC8116">
                      <a:alpha val="60999"/>
                    </a:srgbClr>
                  </a:gs>
                  <a:gs pos="100000">
                    <a:srgbClr val="573C0A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67" name="Oval 55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F08820">
                      <a:alpha val="92998"/>
                    </a:srgbClr>
                  </a:gs>
                  <a:gs pos="100000">
                    <a:srgbClr val="6F3F0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5" name="Group 55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64" name="Oval 55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BC8116"/>
                  </a:gs>
                  <a:gs pos="100000">
                    <a:srgbClr val="F0882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679" name="Freeform 55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6" name="Group 11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14354" name="Oval 118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7" name="Group 11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59" name="Oval 12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60" name="Oval 12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" name="Group 12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57" name="Oval 12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" name="Freeform 12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1435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B039F691-27E3-4621-82E6-54D5233C98F1}" type="slidenum">
              <a:rPr lang="en-GB" altLang="zh-CN" smtClean="0">
                <a:ea typeface="宋体" pitchFamily="2" charset="-122"/>
              </a:rPr>
              <a:pPr/>
              <a:t>3</a:t>
            </a:fld>
            <a:endParaRPr lang="en-GB" altLang="zh-CN" dirty="0" smtClean="0">
              <a:ea typeface="宋体" pitchFamily="2" charset="-122"/>
            </a:endParaRP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34925" y="1261059"/>
            <a:ext cx="1200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7" name="矩形 90"/>
          <p:cNvSpPr>
            <a:spLocks noChangeArrowheads="1"/>
          </p:cNvSpPr>
          <p:nvPr/>
        </p:nvSpPr>
        <p:spPr bwMode="auto">
          <a:xfrm>
            <a:off x="436869" y="2232160"/>
            <a:ext cx="1285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 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2143125" y="928688"/>
            <a:ext cx="664368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Modèle d’un quartier</a:t>
            </a:r>
            <a:endParaRPr lang="fr-FR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0" name="Image 69" descr="Criminal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1310216"/>
            <a:ext cx="6786610" cy="554778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PowerPoint-template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corporate-PowerPoint-template</Template>
  <TotalTime>7033</TotalTime>
  <Words>67</Words>
  <Application>Microsoft Office PowerPoint</Application>
  <PresentationFormat>Affichage à l'écran (4:3)</PresentationFormat>
  <Paragraphs>21</Paragraphs>
  <Slides>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corporate-PowerPoint-template</vt:lpstr>
      <vt:lpstr>Diapositive 1</vt:lpstr>
      <vt:lpstr>Algorithme du marcheur</vt:lpstr>
      <vt:lpstr>Lex 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刘文涛</dc:creator>
  <cp:lastModifiedBy>Garcia Fabien</cp:lastModifiedBy>
  <cp:revision>158</cp:revision>
  <dcterms:created xsi:type="dcterms:W3CDTF">2009-10-11T07:29:35Z</dcterms:created>
  <dcterms:modified xsi:type="dcterms:W3CDTF">2011-01-26T13:29:42Z</dcterms:modified>
</cp:coreProperties>
</file>