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diagrams/layout3.xml" ContentType="application/vnd.openxmlformats-officedocument.drawingml.diagramLayout+xml"/>
  <Override PartName="/ppt/notesSlides/notesSlide9.xml" ContentType="application/vnd.openxmlformats-officedocument.presentationml.notesSlide+xml"/>
  <Override PartName="/ppt/diagrams/data4.xml" ContentType="application/vnd.openxmlformats-officedocument.drawingml.diagramData+xml"/>
  <Override PartName="/ppt/notesSlides/notesSlide6.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12"/>
  </p:notesMasterIdLst>
  <p:handoutMasterIdLst>
    <p:handoutMasterId r:id="rId13"/>
  </p:handoutMasterIdLst>
  <p:sldIdLst>
    <p:sldId id="264" r:id="rId2"/>
    <p:sldId id="265" r:id="rId3"/>
    <p:sldId id="291" r:id="rId4"/>
    <p:sldId id="299" r:id="rId5"/>
    <p:sldId id="294" r:id="rId6"/>
    <p:sldId id="296" r:id="rId7"/>
    <p:sldId id="277" r:id="rId8"/>
    <p:sldId id="297" r:id="rId9"/>
    <p:sldId id="298" r:id="rId10"/>
    <p:sldId id="300" r:id="rId11"/>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Arial Narrow" pitchFamily="34" charset="0"/>
        <a:ea typeface="+mn-ea"/>
        <a:cs typeface="Arial" charset="0"/>
      </a:defRPr>
    </a:lvl1pPr>
    <a:lvl2pPr marL="457200" algn="l" rtl="0" fontAlgn="base">
      <a:spcBef>
        <a:spcPct val="0"/>
      </a:spcBef>
      <a:spcAft>
        <a:spcPct val="0"/>
      </a:spcAft>
      <a:defRPr sz="2400" kern="1200">
        <a:solidFill>
          <a:schemeClr val="tx1"/>
        </a:solidFill>
        <a:latin typeface="Arial Narrow" pitchFamily="34" charset="0"/>
        <a:ea typeface="+mn-ea"/>
        <a:cs typeface="Arial" charset="0"/>
      </a:defRPr>
    </a:lvl2pPr>
    <a:lvl3pPr marL="914400" algn="l" rtl="0" fontAlgn="base">
      <a:spcBef>
        <a:spcPct val="0"/>
      </a:spcBef>
      <a:spcAft>
        <a:spcPct val="0"/>
      </a:spcAft>
      <a:defRPr sz="2400" kern="1200">
        <a:solidFill>
          <a:schemeClr val="tx1"/>
        </a:solidFill>
        <a:latin typeface="Arial Narrow" pitchFamily="34" charset="0"/>
        <a:ea typeface="+mn-ea"/>
        <a:cs typeface="Arial" charset="0"/>
      </a:defRPr>
    </a:lvl3pPr>
    <a:lvl4pPr marL="1371600" algn="l" rtl="0" fontAlgn="base">
      <a:spcBef>
        <a:spcPct val="0"/>
      </a:spcBef>
      <a:spcAft>
        <a:spcPct val="0"/>
      </a:spcAft>
      <a:defRPr sz="2400" kern="1200">
        <a:solidFill>
          <a:schemeClr val="tx1"/>
        </a:solidFill>
        <a:latin typeface="Arial Narrow" pitchFamily="34" charset="0"/>
        <a:ea typeface="+mn-ea"/>
        <a:cs typeface="Arial" charset="0"/>
      </a:defRPr>
    </a:lvl4pPr>
    <a:lvl5pPr marL="1828800" algn="l" rtl="0" fontAlgn="base">
      <a:spcBef>
        <a:spcPct val="0"/>
      </a:spcBef>
      <a:spcAft>
        <a:spcPct val="0"/>
      </a:spcAft>
      <a:defRPr sz="2400" kern="1200">
        <a:solidFill>
          <a:schemeClr val="tx1"/>
        </a:solidFill>
        <a:latin typeface="Arial Narrow" pitchFamily="34" charset="0"/>
        <a:ea typeface="+mn-ea"/>
        <a:cs typeface="Arial" charset="0"/>
      </a:defRPr>
    </a:lvl5pPr>
    <a:lvl6pPr marL="2286000" algn="l" defTabSz="914400" rtl="0" eaLnBrk="1" latinLnBrk="0" hangingPunct="1">
      <a:defRPr sz="2400" kern="1200">
        <a:solidFill>
          <a:schemeClr val="tx1"/>
        </a:solidFill>
        <a:latin typeface="Arial Narrow" pitchFamily="34" charset="0"/>
        <a:ea typeface="+mn-ea"/>
        <a:cs typeface="Arial" charset="0"/>
      </a:defRPr>
    </a:lvl6pPr>
    <a:lvl7pPr marL="2743200" algn="l" defTabSz="914400" rtl="0" eaLnBrk="1" latinLnBrk="0" hangingPunct="1">
      <a:defRPr sz="2400" kern="1200">
        <a:solidFill>
          <a:schemeClr val="tx1"/>
        </a:solidFill>
        <a:latin typeface="Arial Narrow" pitchFamily="34" charset="0"/>
        <a:ea typeface="+mn-ea"/>
        <a:cs typeface="Arial" charset="0"/>
      </a:defRPr>
    </a:lvl7pPr>
    <a:lvl8pPr marL="3200400" algn="l" defTabSz="914400" rtl="0" eaLnBrk="1" latinLnBrk="0" hangingPunct="1">
      <a:defRPr sz="2400" kern="1200">
        <a:solidFill>
          <a:schemeClr val="tx1"/>
        </a:solidFill>
        <a:latin typeface="Arial Narrow" pitchFamily="34" charset="0"/>
        <a:ea typeface="+mn-ea"/>
        <a:cs typeface="Arial" charset="0"/>
      </a:defRPr>
    </a:lvl8pPr>
    <a:lvl9pPr marL="3657600" algn="l" defTabSz="914400" rtl="0" eaLnBrk="1" latinLnBrk="0" hangingPunct="1">
      <a:defRPr sz="2400" kern="1200">
        <a:solidFill>
          <a:schemeClr val="tx1"/>
        </a:solidFill>
        <a:latin typeface="Arial Narrow"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17C7"/>
    <a:srgbClr val="5DC4E9"/>
    <a:srgbClr val="BC16BC"/>
    <a:srgbClr val="E51FE5"/>
    <a:srgbClr val="0099FF"/>
    <a:srgbClr val="0066FF"/>
    <a:srgbClr val="A40C83"/>
    <a:srgbClr val="9F15C5"/>
  </p:clrMru>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52" autoAdjust="0"/>
    <p:restoredTop sz="83846" autoAdjust="0"/>
  </p:normalViewPr>
  <p:slideViewPr>
    <p:cSldViewPr>
      <p:cViewPr>
        <p:scale>
          <a:sx n="75" d="100"/>
          <a:sy n="75" d="100"/>
        </p:scale>
        <p:origin x="-2040" y="-52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1FA9DA-776C-4D75-8AD3-FB868827B6A9}" type="doc">
      <dgm:prSet loTypeId="urn:microsoft.com/office/officeart/2005/8/layout/lProcess2" loCatId="list" qsTypeId="urn:microsoft.com/office/officeart/2005/8/quickstyle/simple4" qsCatId="simple" csTypeId="urn:microsoft.com/office/officeart/2005/8/colors/accent1_4" csCatId="accent1" phldr="1"/>
      <dgm:spPr/>
      <dgm:t>
        <a:bodyPr/>
        <a:lstStyle/>
        <a:p>
          <a:endParaRPr lang="fr-FR"/>
        </a:p>
      </dgm:t>
    </dgm:pt>
    <dgm:pt modelId="{C08F8C96-82C5-4798-9867-A65C5706C98E}">
      <dgm:prSet phldrT="[Texte]"/>
      <dgm:spPr/>
      <dgm:t>
        <a:bodyPr/>
        <a:lstStyle/>
        <a:p>
          <a:r>
            <a:rPr lang="fr-FR" dirty="0" smtClean="0">
              <a:latin typeface="Times New Roman" pitchFamily="18" charset="0"/>
              <a:cs typeface="Times New Roman" pitchFamily="18" charset="0"/>
            </a:rPr>
            <a:t>Deux hypothèses sur le gain de notre solution en terme de réduction de la non qualité :</a:t>
          </a:r>
          <a:endParaRPr lang="fr-FR" dirty="0"/>
        </a:p>
      </dgm:t>
    </dgm:pt>
    <dgm:pt modelId="{5B9199AD-B9CE-40C5-B2E6-27D00DCA11EF}" type="parTrans" cxnId="{8F23184D-74DF-429D-AA01-F44AE607C5F8}">
      <dgm:prSet/>
      <dgm:spPr/>
      <dgm:t>
        <a:bodyPr/>
        <a:lstStyle/>
        <a:p>
          <a:endParaRPr lang="fr-FR"/>
        </a:p>
      </dgm:t>
    </dgm:pt>
    <dgm:pt modelId="{5D586D77-2498-4F8F-9B92-F7097E33789F}" type="sibTrans" cxnId="{8F23184D-74DF-429D-AA01-F44AE607C5F8}">
      <dgm:prSet/>
      <dgm:spPr/>
      <dgm:t>
        <a:bodyPr/>
        <a:lstStyle/>
        <a:p>
          <a:endParaRPr lang="fr-FR"/>
        </a:p>
      </dgm:t>
    </dgm:pt>
    <dgm:pt modelId="{D70B826E-7026-4EC8-89E0-4824183F603D}">
      <dgm:prSet phldrT="[Texte]"/>
      <dgm:spPr/>
      <dgm:t>
        <a:bodyPr/>
        <a:lstStyle/>
        <a:p>
          <a:r>
            <a:rPr lang="fr-FR" dirty="0" smtClean="0">
              <a:latin typeface="Times New Roman" pitchFamily="18" charset="0"/>
              <a:cs typeface="Times New Roman" pitchFamily="18" charset="0"/>
            </a:rPr>
            <a:t>Cas pessimiste (5%)</a:t>
          </a:r>
          <a:endParaRPr lang="fr-FR" dirty="0"/>
        </a:p>
      </dgm:t>
    </dgm:pt>
    <dgm:pt modelId="{CEBC2B4B-BD5C-4D47-A4A0-3A6FA1970404}" type="parTrans" cxnId="{8CFC52CC-967D-4539-982C-DEFAE3C9E94A}">
      <dgm:prSet/>
      <dgm:spPr/>
      <dgm:t>
        <a:bodyPr/>
        <a:lstStyle/>
        <a:p>
          <a:endParaRPr lang="fr-FR"/>
        </a:p>
      </dgm:t>
    </dgm:pt>
    <dgm:pt modelId="{4B54A955-4CD9-476F-8A88-447DBF4A5D45}" type="sibTrans" cxnId="{8CFC52CC-967D-4539-982C-DEFAE3C9E94A}">
      <dgm:prSet/>
      <dgm:spPr/>
      <dgm:t>
        <a:bodyPr/>
        <a:lstStyle/>
        <a:p>
          <a:endParaRPr lang="fr-FR"/>
        </a:p>
      </dgm:t>
    </dgm:pt>
    <dgm:pt modelId="{316620A4-66E2-4963-873A-401904BCFE48}">
      <dgm:prSet phldrT="[Texte]"/>
      <dgm:spPr/>
      <dgm:t>
        <a:bodyPr/>
        <a:lstStyle/>
        <a:p>
          <a:r>
            <a:rPr lang="fr-FR" smtClean="0">
              <a:latin typeface="Times New Roman" pitchFamily="18" charset="0"/>
              <a:cs typeface="Times New Roman" pitchFamily="18" charset="0"/>
            </a:rPr>
            <a:t>Cas optimiste  (30%)</a:t>
          </a:r>
          <a:endParaRPr lang="fr-FR" dirty="0"/>
        </a:p>
      </dgm:t>
    </dgm:pt>
    <dgm:pt modelId="{428B1FD8-EE14-4102-BD81-C7A59CE055DA}" type="parTrans" cxnId="{46998F83-011F-4374-8768-07B3DAB3CB2D}">
      <dgm:prSet/>
      <dgm:spPr/>
      <dgm:t>
        <a:bodyPr/>
        <a:lstStyle/>
        <a:p>
          <a:endParaRPr lang="fr-FR"/>
        </a:p>
      </dgm:t>
    </dgm:pt>
    <dgm:pt modelId="{542A9366-28A3-4178-A861-2849C6AA60F0}" type="sibTrans" cxnId="{46998F83-011F-4374-8768-07B3DAB3CB2D}">
      <dgm:prSet/>
      <dgm:spPr/>
      <dgm:t>
        <a:bodyPr/>
        <a:lstStyle/>
        <a:p>
          <a:endParaRPr lang="fr-FR"/>
        </a:p>
      </dgm:t>
    </dgm:pt>
    <dgm:pt modelId="{F6801AF5-12D2-4DE7-A231-5D226C3C67A9}" type="pres">
      <dgm:prSet presAssocID="{BB1FA9DA-776C-4D75-8AD3-FB868827B6A9}" presName="theList" presStyleCnt="0">
        <dgm:presLayoutVars>
          <dgm:dir/>
          <dgm:animLvl val="lvl"/>
          <dgm:resizeHandles val="exact"/>
        </dgm:presLayoutVars>
      </dgm:prSet>
      <dgm:spPr/>
    </dgm:pt>
    <dgm:pt modelId="{BE44A27A-F423-43FF-A007-927753756E53}" type="pres">
      <dgm:prSet presAssocID="{C08F8C96-82C5-4798-9867-A65C5706C98E}" presName="compNode" presStyleCnt="0"/>
      <dgm:spPr/>
    </dgm:pt>
    <dgm:pt modelId="{41359EC2-4F39-4951-A037-318ACD22B7C5}" type="pres">
      <dgm:prSet presAssocID="{C08F8C96-82C5-4798-9867-A65C5706C98E}" presName="aNode" presStyleLbl="bgShp" presStyleIdx="0" presStyleCnt="1" custLinFactNeighborY="12305"/>
      <dgm:spPr/>
    </dgm:pt>
    <dgm:pt modelId="{0EDB70E4-3071-4140-9142-916536AB8592}" type="pres">
      <dgm:prSet presAssocID="{C08F8C96-82C5-4798-9867-A65C5706C98E}" presName="textNode" presStyleLbl="bgShp" presStyleIdx="0" presStyleCnt="1"/>
      <dgm:spPr/>
    </dgm:pt>
    <dgm:pt modelId="{76881090-0DFD-4598-8C11-2F1083642826}" type="pres">
      <dgm:prSet presAssocID="{C08F8C96-82C5-4798-9867-A65C5706C98E}" presName="compChildNode" presStyleCnt="0"/>
      <dgm:spPr/>
    </dgm:pt>
    <dgm:pt modelId="{30BB6728-75D7-4D6A-A472-4708EE1C412E}" type="pres">
      <dgm:prSet presAssocID="{C08F8C96-82C5-4798-9867-A65C5706C98E}" presName="theInnerList" presStyleCnt="0"/>
      <dgm:spPr/>
    </dgm:pt>
    <dgm:pt modelId="{B493B5ED-6972-4B3F-81A4-01AF6C30FBBC}" type="pres">
      <dgm:prSet presAssocID="{D70B826E-7026-4EC8-89E0-4824183F603D}" presName="childNode" presStyleLbl="node1" presStyleIdx="0" presStyleCnt="2">
        <dgm:presLayoutVars>
          <dgm:bulletEnabled val="1"/>
        </dgm:presLayoutVars>
      </dgm:prSet>
      <dgm:spPr/>
    </dgm:pt>
    <dgm:pt modelId="{9B79DC29-9DC9-4FA5-9734-1DD96053AB0B}" type="pres">
      <dgm:prSet presAssocID="{D70B826E-7026-4EC8-89E0-4824183F603D}" presName="aSpace2" presStyleCnt="0"/>
      <dgm:spPr/>
    </dgm:pt>
    <dgm:pt modelId="{796AC51C-A4DB-4231-BD22-DA4214DEE0F2}" type="pres">
      <dgm:prSet presAssocID="{316620A4-66E2-4963-873A-401904BCFE48}" presName="childNode" presStyleLbl="node1" presStyleIdx="1" presStyleCnt="2">
        <dgm:presLayoutVars>
          <dgm:bulletEnabled val="1"/>
        </dgm:presLayoutVars>
      </dgm:prSet>
      <dgm:spPr/>
    </dgm:pt>
  </dgm:ptLst>
  <dgm:cxnLst>
    <dgm:cxn modelId="{8F23184D-74DF-429D-AA01-F44AE607C5F8}" srcId="{BB1FA9DA-776C-4D75-8AD3-FB868827B6A9}" destId="{C08F8C96-82C5-4798-9867-A65C5706C98E}" srcOrd="0" destOrd="0" parTransId="{5B9199AD-B9CE-40C5-B2E6-27D00DCA11EF}" sibTransId="{5D586D77-2498-4F8F-9B92-F7097E33789F}"/>
    <dgm:cxn modelId="{E1309F39-4FC3-4994-A35A-2B63121C4E65}" type="presOf" srcId="{316620A4-66E2-4963-873A-401904BCFE48}" destId="{796AC51C-A4DB-4231-BD22-DA4214DEE0F2}" srcOrd="0" destOrd="0" presId="urn:microsoft.com/office/officeart/2005/8/layout/lProcess2"/>
    <dgm:cxn modelId="{CF71D910-06E6-432F-A3E9-D37BAF791B87}" type="presOf" srcId="{C08F8C96-82C5-4798-9867-A65C5706C98E}" destId="{0EDB70E4-3071-4140-9142-916536AB8592}" srcOrd="1" destOrd="0" presId="urn:microsoft.com/office/officeart/2005/8/layout/lProcess2"/>
    <dgm:cxn modelId="{46998F83-011F-4374-8768-07B3DAB3CB2D}" srcId="{C08F8C96-82C5-4798-9867-A65C5706C98E}" destId="{316620A4-66E2-4963-873A-401904BCFE48}" srcOrd="1" destOrd="0" parTransId="{428B1FD8-EE14-4102-BD81-C7A59CE055DA}" sibTransId="{542A9366-28A3-4178-A861-2849C6AA60F0}"/>
    <dgm:cxn modelId="{8CFC52CC-967D-4539-982C-DEFAE3C9E94A}" srcId="{C08F8C96-82C5-4798-9867-A65C5706C98E}" destId="{D70B826E-7026-4EC8-89E0-4824183F603D}" srcOrd="0" destOrd="0" parTransId="{CEBC2B4B-BD5C-4D47-A4A0-3A6FA1970404}" sibTransId="{4B54A955-4CD9-476F-8A88-447DBF4A5D45}"/>
    <dgm:cxn modelId="{9EA6F6D5-E52B-4A7A-90B2-CF22D097347E}" type="presOf" srcId="{C08F8C96-82C5-4798-9867-A65C5706C98E}" destId="{41359EC2-4F39-4951-A037-318ACD22B7C5}" srcOrd="0" destOrd="0" presId="urn:microsoft.com/office/officeart/2005/8/layout/lProcess2"/>
    <dgm:cxn modelId="{ADB8F021-1A4D-4C93-916E-46B174EF5640}" type="presOf" srcId="{BB1FA9DA-776C-4D75-8AD3-FB868827B6A9}" destId="{F6801AF5-12D2-4DE7-A231-5D226C3C67A9}" srcOrd="0" destOrd="0" presId="urn:microsoft.com/office/officeart/2005/8/layout/lProcess2"/>
    <dgm:cxn modelId="{A4F7E97B-0F54-4DEF-A055-06611F2C7647}" type="presOf" srcId="{D70B826E-7026-4EC8-89E0-4824183F603D}" destId="{B493B5ED-6972-4B3F-81A4-01AF6C30FBBC}" srcOrd="0" destOrd="0" presId="urn:microsoft.com/office/officeart/2005/8/layout/lProcess2"/>
    <dgm:cxn modelId="{3D7CAD4A-9CF1-4DC5-9519-FB8C426D941B}" type="presParOf" srcId="{F6801AF5-12D2-4DE7-A231-5D226C3C67A9}" destId="{BE44A27A-F423-43FF-A007-927753756E53}" srcOrd="0" destOrd="0" presId="urn:microsoft.com/office/officeart/2005/8/layout/lProcess2"/>
    <dgm:cxn modelId="{BB116D66-3723-46F6-8323-8BA475C3EEB5}" type="presParOf" srcId="{BE44A27A-F423-43FF-A007-927753756E53}" destId="{41359EC2-4F39-4951-A037-318ACD22B7C5}" srcOrd="0" destOrd="0" presId="urn:microsoft.com/office/officeart/2005/8/layout/lProcess2"/>
    <dgm:cxn modelId="{2223D743-E5C9-4D47-9C44-7C596F8CD8B3}" type="presParOf" srcId="{BE44A27A-F423-43FF-A007-927753756E53}" destId="{0EDB70E4-3071-4140-9142-916536AB8592}" srcOrd="1" destOrd="0" presId="urn:microsoft.com/office/officeart/2005/8/layout/lProcess2"/>
    <dgm:cxn modelId="{BDA49C99-939A-4EBD-A4A0-63A3DE50545A}" type="presParOf" srcId="{BE44A27A-F423-43FF-A007-927753756E53}" destId="{76881090-0DFD-4598-8C11-2F1083642826}" srcOrd="2" destOrd="0" presId="urn:microsoft.com/office/officeart/2005/8/layout/lProcess2"/>
    <dgm:cxn modelId="{619A9273-0159-4ED2-B473-7E9CB6820ECE}" type="presParOf" srcId="{76881090-0DFD-4598-8C11-2F1083642826}" destId="{30BB6728-75D7-4D6A-A472-4708EE1C412E}" srcOrd="0" destOrd="0" presId="urn:microsoft.com/office/officeart/2005/8/layout/lProcess2"/>
    <dgm:cxn modelId="{B5255CE4-2E5D-4B81-BEE1-2094B58D1C66}" type="presParOf" srcId="{30BB6728-75D7-4D6A-A472-4708EE1C412E}" destId="{B493B5ED-6972-4B3F-81A4-01AF6C30FBBC}" srcOrd="0" destOrd="0" presId="urn:microsoft.com/office/officeart/2005/8/layout/lProcess2"/>
    <dgm:cxn modelId="{E6DF82A6-A37E-4793-8501-80B1591E6493}" type="presParOf" srcId="{30BB6728-75D7-4D6A-A472-4708EE1C412E}" destId="{9B79DC29-9DC9-4FA5-9734-1DD96053AB0B}" srcOrd="1" destOrd="0" presId="urn:microsoft.com/office/officeart/2005/8/layout/lProcess2"/>
    <dgm:cxn modelId="{465120E2-379E-4689-9FF9-4F7E9F4AD63A}" type="presParOf" srcId="{30BB6728-75D7-4D6A-A472-4708EE1C412E}" destId="{796AC51C-A4DB-4231-BD22-DA4214DEE0F2}" srcOrd="2" destOrd="0" presId="urn:microsoft.com/office/officeart/2005/8/layout/lProcess2"/>
  </dgm:cxnLst>
  <dgm:bg/>
  <dgm:whole/>
</dgm:dataModel>
</file>

<file path=ppt/diagrams/data2.xml><?xml version="1.0" encoding="utf-8"?>
<dgm:dataModel xmlns:dgm="http://schemas.openxmlformats.org/drawingml/2006/diagram" xmlns:a="http://schemas.openxmlformats.org/drawingml/2006/main">
  <dgm:ptLst>
    <dgm:pt modelId="{79CCD639-E386-465C-AF47-C46CCE8A45F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fr-FR"/>
        </a:p>
      </dgm:t>
    </dgm:pt>
    <dgm:pt modelId="{2D88DC48-9A39-41E0-BAE2-B320D01F9F3C}">
      <dgm:prSet/>
      <dgm:spPr/>
      <dgm:t>
        <a:bodyPr/>
        <a:lstStyle/>
        <a:p>
          <a:pPr rtl="0"/>
          <a:r>
            <a:rPr lang="fr-FR" dirty="0" smtClean="0"/>
            <a:t>Coût d’une plaque de silicium estimé à 1000$</a:t>
          </a:r>
          <a:endParaRPr lang="fr-FR" dirty="0"/>
        </a:p>
      </dgm:t>
    </dgm:pt>
    <dgm:pt modelId="{60390759-5DCF-4957-9FE0-D6ABD5ADECB8}" type="parTrans" cxnId="{D59902C6-DFBC-4798-ADFD-D61A2A2BEC91}">
      <dgm:prSet/>
      <dgm:spPr/>
      <dgm:t>
        <a:bodyPr/>
        <a:lstStyle/>
        <a:p>
          <a:endParaRPr lang="fr-FR"/>
        </a:p>
      </dgm:t>
    </dgm:pt>
    <dgm:pt modelId="{99553420-8288-46A3-BC63-F35FB277B823}" type="sibTrans" cxnId="{D59902C6-DFBC-4798-ADFD-D61A2A2BEC91}">
      <dgm:prSet/>
      <dgm:spPr/>
      <dgm:t>
        <a:bodyPr/>
        <a:lstStyle/>
        <a:p>
          <a:endParaRPr lang="fr-FR"/>
        </a:p>
      </dgm:t>
    </dgm:pt>
    <dgm:pt modelId="{BDFA7110-5743-4B8A-8B5A-FF804929F130}">
      <dgm:prSet/>
      <dgm:spPr/>
      <dgm:t>
        <a:bodyPr/>
        <a:lstStyle/>
        <a:p>
          <a:pPr rtl="0"/>
          <a:r>
            <a:rPr lang="fr-FR" dirty="0" smtClean="0"/>
            <a:t>Coût d’une plaque défectueuse estimé à1000$</a:t>
          </a:r>
          <a:endParaRPr lang="fr-FR" dirty="0"/>
        </a:p>
      </dgm:t>
    </dgm:pt>
    <dgm:pt modelId="{F0D8B05C-291E-499F-B4E6-1689F530C259}" type="parTrans" cxnId="{BB7AAACF-D1F1-46D0-A333-FE225BD1FAB6}">
      <dgm:prSet/>
      <dgm:spPr/>
      <dgm:t>
        <a:bodyPr/>
        <a:lstStyle/>
        <a:p>
          <a:endParaRPr lang="fr-FR"/>
        </a:p>
      </dgm:t>
    </dgm:pt>
    <dgm:pt modelId="{787BBB11-31AC-479E-B468-020B4E5F04C4}" type="sibTrans" cxnId="{BB7AAACF-D1F1-46D0-A333-FE225BD1FAB6}">
      <dgm:prSet/>
      <dgm:spPr/>
      <dgm:t>
        <a:bodyPr/>
        <a:lstStyle/>
        <a:p>
          <a:endParaRPr lang="fr-FR"/>
        </a:p>
      </dgm:t>
    </dgm:pt>
    <dgm:pt modelId="{BE961FC0-F43A-4A88-B401-67736E0288B3}">
      <dgm:prSet/>
      <dgm:spPr/>
      <dgm:t>
        <a:bodyPr/>
        <a:lstStyle/>
        <a:p>
          <a:pPr rtl="0"/>
          <a:r>
            <a:rPr lang="fr-FR" dirty="0" smtClean="0"/>
            <a:t>La production hebdomadaire est estimée à 10000 plaques de silicium</a:t>
          </a:r>
          <a:endParaRPr lang="fr-FR" dirty="0"/>
        </a:p>
      </dgm:t>
    </dgm:pt>
    <dgm:pt modelId="{9D40D8D1-2215-4DAE-A03C-A6C6480E3140}" type="parTrans" cxnId="{00C37E98-DE81-4C6E-A9BA-94C33B79961D}">
      <dgm:prSet/>
      <dgm:spPr/>
      <dgm:t>
        <a:bodyPr/>
        <a:lstStyle/>
        <a:p>
          <a:endParaRPr lang="fr-FR"/>
        </a:p>
      </dgm:t>
    </dgm:pt>
    <dgm:pt modelId="{1F3E7D18-6283-4AC9-A543-9D96F0517231}" type="sibTrans" cxnId="{00C37E98-DE81-4C6E-A9BA-94C33B79961D}">
      <dgm:prSet/>
      <dgm:spPr/>
      <dgm:t>
        <a:bodyPr/>
        <a:lstStyle/>
        <a:p>
          <a:endParaRPr lang="fr-FR"/>
        </a:p>
      </dgm:t>
    </dgm:pt>
    <dgm:pt modelId="{D50CE23B-70D5-4484-821C-49DB0D0FE63E}">
      <dgm:prSet/>
      <dgm:spPr/>
      <dgm:t>
        <a:bodyPr/>
        <a:lstStyle/>
        <a:p>
          <a:pPr rtl="0"/>
          <a:r>
            <a:rPr lang="fr-FR" dirty="0" smtClean="0"/>
            <a:t>Le pourcentage de la non-qualité est estimé à 1%</a:t>
          </a:r>
          <a:endParaRPr lang="fr-FR" dirty="0"/>
        </a:p>
      </dgm:t>
    </dgm:pt>
    <dgm:pt modelId="{97A63C0C-2441-4D75-8586-B68280170FA4}" type="parTrans" cxnId="{FE4FCDDE-FB6B-4F3E-A1C3-8F16E1C39A13}">
      <dgm:prSet/>
      <dgm:spPr/>
      <dgm:t>
        <a:bodyPr/>
        <a:lstStyle/>
        <a:p>
          <a:endParaRPr lang="fr-FR"/>
        </a:p>
      </dgm:t>
    </dgm:pt>
    <dgm:pt modelId="{ACB12F66-E446-4059-8549-46BFAEC5A1F9}" type="sibTrans" cxnId="{FE4FCDDE-FB6B-4F3E-A1C3-8F16E1C39A13}">
      <dgm:prSet/>
      <dgm:spPr/>
      <dgm:t>
        <a:bodyPr/>
        <a:lstStyle/>
        <a:p>
          <a:endParaRPr lang="fr-FR"/>
        </a:p>
      </dgm:t>
    </dgm:pt>
    <dgm:pt modelId="{A1EA1C65-FDA3-4E95-A8CD-A96B45EEDE45}" type="pres">
      <dgm:prSet presAssocID="{79CCD639-E386-465C-AF47-C46CCE8A45F7}" presName="linear" presStyleCnt="0">
        <dgm:presLayoutVars>
          <dgm:animLvl val="lvl"/>
          <dgm:resizeHandles val="exact"/>
        </dgm:presLayoutVars>
      </dgm:prSet>
      <dgm:spPr/>
    </dgm:pt>
    <dgm:pt modelId="{C125168B-FC9C-4213-8FE1-D2CB1FC8ADC4}" type="pres">
      <dgm:prSet presAssocID="{2D88DC48-9A39-41E0-BAE2-B320D01F9F3C}" presName="parentText" presStyleLbl="node1" presStyleIdx="0" presStyleCnt="4" custLinFactNeighborX="0" custLinFactNeighborY="-20591">
        <dgm:presLayoutVars>
          <dgm:chMax val="0"/>
          <dgm:bulletEnabled val="1"/>
        </dgm:presLayoutVars>
      </dgm:prSet>
      <dgm:spPr/>
    </dgm:pt>
    <dgm:pt modelId="{5710FEAB-733A-46DC-94BD-2C1411D4C04E}" type="pres">
      <dgm:prSet presAssocID="{99553420-8288-46A3-BC63-F35FB277B823}" presName="spacer" presStyleCnt="0"/>
      <dgm:spPr/>
    </dgm:pt>
    <dgm:pt modelId="{C84E6BCC-5523-4315-B5A2-526DCD61DD1E}" type="pres">
      <dgm:prSet presAssocID="{BDFA7110-5743-4B8A-8B5A-FF804929F130}" presName="parentText" presStyleLbl="node1" presStyleIdx="1" presStyleCnt="4">
        <dgm:presLayoutVars>
          <dgm:chMax val="0"/>
          <dgm:bulletEnabled val="1"/>
        </dgm:presLayoutVars>
      </dgm:prSet>
      <dgm:spPr/>
    </dgm:pt>
    <dgm:pt modelId="{1AAF93C8-4646-4C93-A877-8906E586C6A3}" type="pres">
      <dgm:prSet presAssocID="{787BBB11-31AC-479E-B468-020B4E5F04C4}" presName="spacer" presStyleCnt="0"/>
      <dgm:spPr/>
    </dgm:pt>
    <dgm:pt modelId="{F5D50527-9E55-418B-BF86-18830A61FED0}" type="pres">
      <dgm:prSet presAssocID="{BE961FC0-F43A-4A88-B401-67736E0288B3}" presName="parentText" presStyleLbl="node1" presStyleIdx="2" presStyleCnt="4">
        <dgm:presLayoutVars>
          <dgm:chMax val="0"/>
          <dgm:bulletEnabled val="1"/>
        </dgm:presLayoutVars>
      </dgm:prSet>
      <dgm:spPr/>
    </dgm:pt>
    <dgm:pt modelId="{2F6BE9BE-2F8F-42C4-A427-F66321202B8B}" type="pres">
      <dgm:prSet presAssocID="{1F3E7D18-6283-4AC9-A543-9D96F0517231}" presName="spacer" presStyleCnt="0"/>
      <dgm:spPr/>
    </dgm:pt>
    <dgm:pt modelId="{7715EF01-3EA2-4097-A7E0-BCEA958367A5}" type="pres">
      <dgm:prSet presAssocID="{D50CE23B-70D5-4484-821C-49DB0D0FE63E}" presName="parentText" presStyleLbl="node1" presStyleIdx="3" presStyleCnt="4">
        <dgm:presLayoutVars>
          <dgm:chMax val="0"/>
          <dgm:bulletEnabled val="1"/>
        </dgm:presLayoutVars>
      </dgm:prSet>
      <dgm:spPr/>
    </dgm:pt>
  </dgm:ptLst>
  <dgm:cxnLst>
    <dgm:cxn modelId="{A93034D9-2352-4B06-BBCB-B965C3043C01}" type="presOf" srcId="{BDFA7110-5743-4B8A-8B5A-FF804929F130}" destId="{C84E6BCC-5523-4315-B5A2-526DCD61DD1E}" srcOrd="0" destOrd="0" presId="urn:microsoft.com/office/officeart/2005/8/layout/vList2"/>
    <dgm:cxn modelId="{BB7AAACF-D1F1-46D0-A333-FE225BD1FAB6}" srcId="{79CCD639-E386-465C-AF47-C46CCE8A45F7}" destId="{BDFA7110-5743-4B8A-8B5A-FF804929F130}" srcOrd="1" destOrd="0" parTransId="{F0D8B05C-291E-499F-B4E6-1689F530C259}" sibTransId="{787BBB11-31AC-479E-B468-020B4E5F04C4}"/>
    <dgm:cxn modelId="{FE4FCDDE-FB6B-4F3E-A1C3-8F16E1C39A13}" srcId="{79CCD639-E386-465C-AF47-C46CCE8A45F7}" destId="{D50CE23B-70D5-4484-821C-49DB0D0FE63E}" srcOrd="3" destOrd="0" parTransId="{97A63C0C-2441-4D75-8586-B68280170FA4}" sibTransId="{ACB12F66-E446-4059-8549-46BFAEC5A1F9}"/>
    <dgm:cxn modelId="{00C37E98-DE81-4C6E-A9BA-94C33B79961D}" srcId="{79CCD639-E386-465C-AF47-C46CCE8A45F7}" destId="{BE961FC0-F43A-4A88-B401-67736E0288B3}" srcOrd="2" destOrd="0" parTransId="{9D40D8D1-2215-4DAE-A03C-A6C6480E3140}" sibTransId="{1F3E7D18-6283-4AC9-A543-9D96F0517231}"/>
    <dgm:cxn modelId="{D48C6963-1475-45AF-B232-4AC0669E20CA}" type="presOf" srcId="{BE961FC0-F43A-4A88-B401-67736E0288B3}" destId="{F5D50527-9E55-418B-BF86-18830A61FED0}" srcOrd="0" destOrd="0" presId="urn:microsoft.com/office/officeart/2005/8/layout/vList2"/>
    <dgm:cxn modelId="{C09150B7-A78E-4E32-82E5-1804403EF49F}" type="presOf" srcId="{D50CE23B-70D5-4484-821C-49DB0D0FE63E}" destId="{7715EF01-3EA2-4097-A7E0-BCEA958367A5}" srcOrd="0" destOrd="0" presId="urn:microsoft.com/office/officeart/2005/8/layout/vList2"/>
    <dgm:cxn modelId="{9705A300-AE12-442E-A428-4A040AF3EE4D}" type="presOf" srcId="{79CCD639-E386-465C-AF47-C46CCE8A45F7}" destId="{A1EA1C65-FDA3-4E95-A8CD-A96B45EEDE45}" srcOrd="0" destOrd="0" presId="urn:microsoft.com/office/officeart/2005/8/layout/vList2"/>
    <dgm:cxn modelId="{A55699FB-7CD3-4823-9114-4D1A2A9FB3CC}" type="presOf" srcId="{2D88DC48-9A39-41E0-BAE2-B320D01F9F3C}" destId="{C125168B-FC9C-4213-8FE1-D2CB1FC8ADC4}" srcOrd="0" destOrd="0" presId="urn:microsoft.com/office/officeart/2005/8/layout/vList2"/>
    <dgm:cxn modelId="{D59902C6-DFBC-4798-ADFD-D61A2A2BEC91}" srcId="{79CCD639-E386-465C-AF47-C46CCE8A45F7}" destId="{2D88DC48-9A39-41E0-BAE2-B320D01F9F3C}" srcOrd="0" destOrd="0" parTransId="{60390759-5DCF-4957-9FE0-D6ABD5ADECB8}" sibTransId="{99553420-8288-46A3-BC63-F35FB277B823}"/>
    <dgm:cxn modelId="{F3CC5008-5291-4B2E-87EF-2B9E05F735AE}" type="presParOf" srcId="{A1EA1C65-FDA3-4E95-A8CD-A96B45EEDE45}" destId="{C125168B-FC9C-4213-8FE1-D2CB1FC8ADC4}" srcOrd="0" destOrd="0" presId="urn:microsoft.com/office/officeart/2005/8/layout/vList2"/>
    <dgm:cxn modelId="{C73D854D-C810-4861-9FBE-CCD9D47208BA}" type="presParOf" srcId="{A1EA1C65-FDA3-4E95-A8CD-A96B45EEDE45}" destId="{5710FEAB-733A-46DC-94BD-2C1411D4C04E}" srcOrd="1" destOrd="0" presId="urn:microsoft.com/office/officeart/2005/8/layout/vList2"/>
    <dgm:cxn modelId="{7609F682-C4DC-4437-9A8A-8DB83BD2FC94}" type="presParOf" srcId="{A1EA1C65-FDA3-4E95-A8CD-A96B45EEDE45}" destId="{C84E6BCC-5523-4315-B5A2-526DCD61DD1E}" srcOrd="2" destOrd="0" presId="urn:microsoft.com/office/officeart/2005/8/layout/vList2"/>
    <dgm:cxn modelId="{413D4E06-7E31-4BE8-965D-32C3F348078A}" type="presParOf" srcId="{A1EA1C65-FDA3-4E95-A8CD-A96B45EEDE45}" destId="{1AAF93C8-4646-4C93-A877-8906E586C6A3}" srcOrd="3" destOrd="0" presId="urn:microsoft.com/office/officeart/2005/8/layout/vList2"/>
    <dgm:cxn modelId="{F7F2BCC8-B401-4027-907E-46408BD8E0DF}" type="presParOf" srcId="{A1EA1C65-FDA3-4E95-A8CD-A96B45EEDE45}" destId="{F5D50527-9E55-418B-BF86-18830A61FED0}" srcOrd="4" destOrd="0" presId="urn:microsoft.com/office/officeart/2005/8/layout/vList2"/>
    <dgm:cxn modelId="{42A5C6B1-042B-48CB-B0DD-CA7B7F38A2AE}" type="presParOf" srcId="{A1EA1C65-FDA3-4E95-A8CD-A96B45EEDE45}" destId="{2F6BE9BE-2F8F-42C4-A427-F66321202B8B}" srcOrd="5" destOrd="0" presId="urn:microsoft.com/office/officeart/2005/8/layout/vList2"/>
    <dgm:cxn modelId="{4E763834-C5C7-4A84-8782-E174B576913F}" type="presParOf" srcId="{A1EA1C65-FDA3-4E95-A8CD-A96B45EEDE45}" destId="{7715EF01-3EA2-4097-A7E0-BCEA958367A5}" srcOrd="6" destOrd="0" presId="urn:microsoft.com/office/officeart/2005/8/layout/vList2"/>
  </dgm:cxnLst>
  <dgm:bg/>
  <dgm:whole/>
</dgm:dataModel>
</file>

<file path=ppt/diagrams/data3.xml><?xml version="1.0" encoding="utf-8"?>
<dgm:dataModel xmlns:dgm="http://schemas.openxmlformats.org/drawingml/2006/diagram" xmlns:a="http://schemas.openxmlformats.org/drawingml/2006/main">
  <dgm:ptLst>
    <dgm:pt modelId="{EFDBB0E5-8D5C-4394-AEF3-918A1E3EAA34}"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fr-FR"/>
        </a:p>
      </dgm:t>
    </dgm:pt>
    <dgm:pt modelId="{750CA898-A946-4AEC-A3F0-B3616CD8870C}">
      <dgm:prSet/>
      <dgm:spPr/>
      <dgm:t>
        <a:bodyPr/>
        <a:lstStyle/>
        <a:p>
          <a:pPr rtl="0"/>
          <a:r>
            <a:rPr lang="fr-FR" dirty="0" smtClean="0"/>
            <a:t>• Production annuelle des plaques de silicium :</a:t>
          </a:r>
          <a:endParaRPr lang="fr-FR" dirty="0"/>
        </a:p>
      </dgm:t>
    </dgm:pt>
    <dgm:pt modelId="{0C45564B-A87F-4A4B-AB76-75DF3FC83026}" type="parTrans" cxnId="{45383F45-4236-4AE6-BAD7-585BD11C7743}">
      <dgm:prSet/>
      <dgm:spPr/>
      <dgm:t>
        <a:bodyPr/>
        <a:lstStyle/>
        <a:p>
          <a:endParaRPr lang="fr-FR"/>
        </a:p>
      </dgm:t>
    </dgm:pt>
    <dgm:pt modelId="{7D7B1EC9-184E-497A-AC49-C1508D7DCDC3}" type="sibTrans" cxnId="{45383F45-4236-4AE6-BAD7-585BD11C7743}">
      <dgm:prSet/>
      <dgm:spPr/>
      <dgm:t>
        <a:bodyPr/>
        <a:lstStyle/>
        <a:p>
          <a:endParaRPr lang="fr-FR"/>
        </a:p>
      </dgm:t>
    </dgm:pt>
    <dgm:pt modelId="{31AE56C1-8CAF-4C56-9EE1-C5A6A6A0A421}">
      <dgm:prSet/>
      <dgm:spPr/>
      <dgm:t>
        <a:bodyPr/>
        <a:lstStyle/>
        <a:p>
          <a:pPr rtl="0"/>
          <a:r>
            <a:rPr lang="fr-FR" dirty="0" smtClean="0"/>
            <a:t>10000 * 52 = 520000 plaques</a:t>
          </a:r>
          <a:endParaRPr lang="fr-FR" dirty="0"/>
        </a:p>
      </dgm:t>
    </dgm:pt>
    <dgm:pt modelId="{B5288BFC-EBE4-459C-93D8-45E3A6ACAA40}" type="parTrans" cxnId="{6F22F72E-E8D7-4B5C-B2BF-B04039C6481A}">
      <dgm:prSet/>
      <dgm:spPr/>
      <dgm:t>
        <a:bodyPr/>
        <a:lstStyle/>
        <a:p>
          <a:endParaRPr lang="fr-FR"/>
        </a:p>
      </dgm:t>
    </dgm:pt>
    <dgm:pt modelId="{141B8870-633A-4912-BDA7-66207CF6164D}" type="sibTrans" cxnId="{6F22F72E-E8D7-4B5C-B2BF-B04039C6481A}">
      <dgm:prSet/>
      <dgm:spPr/>
      <dgm:t>
        <a:bodyPr/>
        <a:lstStyle/>
        <a:p>
          <a:endParaRPr lang="fr-FR"/>
        </a:p>
      </dgm:t>
    </dgm:pt>
    <dgm:pt modelId="{A720ED1B-1B4D-4099-B767-72CF4FC1719C}">
      <dgm:prSet/>
      <dgm:spPr/>
      <dgm:t>
        <a:bodyPr/>
        <a:lstStyle/>
        <a:p>
          <a:pPr rtl="0"/>
          <a:r>
            <a:rPr lang="fr-FR" dirty="0" smtClean="0"/>
            <a:t>Coût de production annuelle :</a:t>
          </a:r>
          <a:endParaRPr lang="fr-FR" dirty="0"/>
        </a:p>
      </dgm:t>
    </dgm:pt>
    <dgm:pt modelId="{99C225A2-9521-4AE2-8621-8005BC658895}" type="parTrans" cxnId="{7DDFA164-59D2-4E6E-B256-DB2431E67D85}">
      <dgm:prSet/>
      <dgm:spPr/>
      <dgm:t>
        <a:bodyPr/>
        <a:lstStyle/>
        <a:p>
          <a:endParaRPr lang="fr-FR"/>
        </a:p>
      </dgm:t>
    </dgm:pt>
    <dgm:pt modelId="{2FAD91A9-A8E6-4817-B390-C446DB004D6E}" type="sibTrans" cxnId="{7DDFA164-59D2-4E6E-B256-DB2431E67D85}">
      <dgm:prSet/>
      <dgm:spPr/>
      <dgm:t>
        <a:bodyPr/>
        <a:lstStyle/>
        <a:p>
          <a:endParaRPr lang="fr-FR"/>
        </a:p>
      </dgm:t>
    </dgm:pt>
    <dgm:pt modelId="{402FEB92-E3CC-4686-9F28-CD06B5ECC941}">
      <dgm:prSet/>
      <dgm:spPr/>
      <dgm:t>
        <a:bodyPr/>
        <a:lstStyle/>
        <a:p>
          <a:pPr rtl="0"/>
          <a:r>
            <a:rPr lang="fr-FR" dirty="0" smtClean="0"/>
            <a:t>520000 *1000 = 520 millions dollars</a:t>
          </a:r>
          <a:endParaRPr lang="fr-FR" dirty="0"/>
        </a:p>
      </dgm:t>
    </dgm:pt>
    <dgm:pt modelId="{4C309E86-ED94-4E07-97DF-4D8F29722019}" type="parTrans" cxnId="{E710F47E-41C3-4007-AB8C-357A185E5442}">
      <dgm:prSet/>
      <dgm:spPr/>
      <dgm:t>
        <a:bodyPr/>
        <a:lstStyle/>
        <a:p>
          <a:endParaRPr lang="fr-FR"/>
        </a:p>
      </dgm:t>
    </dgm:pt>
    <dgm:pt modelId="{BEC83198-71A1-4378-A492-AC46D579F128}" type="sibTrans" cxnId="{E710F47E-41C3-4007-AB8C-357A185E5442}">
      <dgm:prSet/>
      <dgm:spPr/>
      <dgm:t>
        <a:bodyPr/>
        <a:lstStyle/>
        <a:p>
          <a:endParaRPr lang="fr-FR"/>
        </a:p>
      </dgm:t>
    </dgm:pt>
    <dgm:pt modelId="{DDEC8E26-C5F1-42CF-9314-647BB7E411EC}">
      <dgm:prSet/>
      <dgm:spPr/>
      <dgm:t>
        <a:bodyPr/>
        <a:lstStyle/>
        <a:p>
          <a:pPr rtl="0"/>
          <a:r>
            <a:rPr lang="fr-FR" dirty="0" smtClean="0"/>
            <a:t>Avec 1% de rejet, le coût annuel de la non-qualité est de </a:t>
          </a:r>
          <a:r>
            <a:rPr lang="fr-FR" b="1" dirty="0" smtClean="0"/>
            <a:t>5,2 millions dollars</a:t>
          </a:r>
          <a:endParaRPr lang="fr-FR" dirty="0"/>
        </a:p>
      </dgm:t>
    </dgm:pt>
    <dgm:pt modelId="{1E74F6D9-9D36-480C-BE3C-8A326FD110A0}" type="parTrans" cxnId="{CFE8D0D0-5968-4E99-875B-0B3CC30DF132}">
      <dgm:prSet/>
      <dgm:spPr/>
      <dgm:t>
        <a:bodyPr/>
        <a:lstStyle/>
        <a:p>
          <a:endParaRPr lang="fr-FR"/>
        </a:p>
      </dgm:t>
    </dgm:pt>
    <dgm:pt modelId="{98F83CF0-7C40-4FB4-AF13-B2DF8B94307C}" type="sibTrans" cxnId="{CFE8D0D0-5968-4E99-875B-0B3CC30DF132}">
      <dgm:prSet/>
      <dgm:spPr/>
      <dgm:t>
        <a:bodyPr/>
        <a:lstStyle/>
        <a:p>
          <a:endParaRPr lang="fr-FR"/>
        </a:p>
      </dgm:t>
    </dgm:pt>
    <dgm:pt modelId="{D46168F4-0216-48A9-BA3F-B7F3085470AB}">
      <dgm:prSet/>
      <dgm:spPr/>
      <dgm:t>
        <a:bodyPr/>
        <a:lstStyle/>
        <a:p>
          <a:pPr rtl="0"/>
          <a:r>
            <a:rPr lang="fr-FR" dirty="0" smtClean="0"/>
            <a:t>Cas pessimiste (-5%) :</a:t>
          </a:r>
          <a:endParaRPr lang="fr-FR" dirty="0"/>
        </a:p>
      </dgm:t>
    </dgm:pt>
    <dgm:pt modelId="{5B10D050-4176-49AC-AFC6-E1D01456C2E2}" type="parTrans" cxnId="{7A9C8526-F328-4F6B-86CD-9E8E6143FA28}">
      <dgm:prSet/>
      <dgm:spPr/>
      <dgm:t>
        <a:bodyPr/>
        <a:lstStyle/>
        <a:p>
          <a:endParaRPr lang="fr-FR"/>
        </a:p>
      </dgm:t>
    </dgm:pt>
    <dgm:pt modelId="{8FE931D2-87C6-4997-8ABF-D59B21E1E773}" type="sibTrans" cxnId="{7A9C8526-F328-4F6B-86CD-9E8E6143FA28}">
      <dgm:prSet/>
      <dgm:spPr/>
      <dgm:t>
        <a:bodyPr/>
        <a:lstStyle/>
        <a:p>
          <a:endParaRPr lang="fr-FR"/>
        </a:p>
      </dgm:t>
    </dgm:pt>
    <dgm:pt modelId="{EDE367AF-E08D-4C5D-8C6B-885CA0462863}">
      <dgm:prSet/>
      <dgm:spPr/>
      <dgm:t>
        <a:bodyPr/>
        <a:lstStyle/>
        <a:p>
          <a:pPr rtl="0"/>
          <a:r>
            <a:rPr lang="fr-FR" dirty="0" smtClean="0"/>
            <a:t>Cas optimiste (-30%) :</a:t>
          </a:r>
          <a:endParaRPr lang="fr-FR" dirty="0"/>
        </a:p>
      </dgm:t>
    </dgm:pt>
    <dgm:pt modelId="{32736114-3FEB-454B-9A56-73120210E308}" type="parTrans" cxnId="{6A474985-9AC2-458D-BA93-27AA1A505F80}">
      <dgm:prSet/>
      <dgm:spPr/>
      <dgm:t>
        <a:bodyPr/>
        <a:lstStyle/>
        <a:p>
          <a:endParaRPr lang="fr-FR"/>
        </a:p>
      </dgm:t>
    </dgm:pt>
    <dgm:pt modelId="{16DA02DC-0E0A-4CC7-ABB2-C0DE89196811}" type="sibTrans" cxnId="{6A474985-9AC2-458D-BA93-27AA1A505F80}">
      <dgm:prSet/>
      <dgm:spPr/>
      <dgm:t>
        <a:bodyPr/>
        <a:lstStyle/>
        <a:p>
          <a:endParaRPr lang="fr-FR"/>
        </a:p>
      </dgm:t>
    </dgm:pt>
    <dgm:pt modelId="{10D375FD-6E79-4662-9071-846C5D5D80FE}">
      <dgm:prSet/>
      <dgm:spPr/>
      <dgm:t>
        <a:bodyPr/>
        <a:lstStyle/>
        <a:p>
          <a:pPr rtl="0"/>
          <a:r>
            <a:rPr lang="fr-FR" dirty="0" smtClean="0"/>
            <a:t>0,05 * 5, 2 * 10</a:t>
          </a:r>
          <a:r>
            <a:rPr lang="fr-FR" baseline="30000" dirty="0" smtClean="0"/>
            <a:t>6</a:t>
          </a:r>
          <a:r>
            <a:rPr lang="fr-FR" dirty="0" smtClean="0"/>
            <a:t> = $260000</a:t>
          </a:r>
          <a:endParaRPr lang="fr-FR" dirty="0"/>
        </a:p>
      </dgm:t>
    </dgm:pt>
    <dgm:pt modelId="{EE82CD54-933D-4578-8305-ACF72EF35C08}" type="parTrans" cxnId="{FF29100D-FB1F-418E-AA99-2B370FED90D1}">
      <dgm:prSet/>
      <dgm:spPr/>
      <dgm:t>
        <a:bodyPr/>
        <a:lstStyle/>
        <a:p>
          <a:endParaRPr lang="fr-FR"/>
        </a:p>
      </dgm:t>
    </dgm:pt>
    <dgm:pt modelId="{F5E51D38-5F72-44AF-852F-4A31A2C681F4}" type="sibTrans" cxnId="{FF29100D-FB1F-418E-AA99-2B370FED90D1}">
      <dgm:prSet/>
      <dgm:spPr/>
      <dgm:t>
        <a:bodyPr/>
        <a:lstStyle/>
        <a:p>
          <a:endParaRPr lang="fr-FR"/>
        </a:p>
      </dgm:t>
    </dgm:pt>
    <dgm:pt modelId="{8D339369-69C7-4E5C-8A10-EACD6B2FC475}">
      <dgm:prSet/>
      <dgm:spPr/>
      <dgm:t>
        <a:bodyPr/>
        <a:lstStyle/>
        <a:p>
          <a:pPr rtl="0"/>
          <a:r>
            <a:rPr lang="fr-FR" smtClean="0"/>
            <a:t> </a:t>
          </a:r>
          <a:r>
            <a:rPr lang="fr-FR" dirty="0" smtClean="0"/>
            <a:t>0,3 * 5, 2 * 10</a:t>
          </a:r>
          <a:r>
            <a:rPr lang="fr-FR" baseline="30000" dirty="0" smtClean="0"/>
            <a:t>6</a:t>
          </a:r>
          <a:r>
            <a:rPr lang="fr-FR" dirty="0" smtClean="0"/>
            <a:t> =  $1560000</a:t>
          </a:r>
          <a:endParaRPr lang="fr-FR" dirty="0"/>
        </a:p>
      </dgm:t>
    </dgm:pt>
    <dgm:pt modelId="{AA91040F-C07D-4FD4-8E5A-09B0F03FE108}" type="parTrans" cxnId="{AFD49E25-E5F5-4163-9CDD-A2A3991EF2D6}">
      <dgm:prSet/>
      <dgm:spPr/>
      <dgm:t>
        <a:bodyPr/>
        <a:lstStyle/>
        <a:p>
          <a:endParaRPr lang="fr-FR"/>
        </a:p>
      </dgm:t>
    </dgm:pt>
    <dgm:pt modelId="{7B425C15-3B2A-4805-8695-C691D03366BE}" type="sibTrans" cxnId="{AFD49E25-E5F5-4163-9CDD-A2A3991EF2D6}">
      <dgm:prSet/>
      <dgm:spPr/>
      <dgm:t>
        <a:bodyPr/>
        <a:lstStyle/>
        <a:p>
          <a:endParaRPr lang="fr-FR"/>
        </a:p>
      </dgm:t>
    </dgm:pt>
    <dgm:pt modelId="{E0231CAB-18DE-40D1-8495-C7D4F81CEE18}" type="pres">
      <dgm:prSet presAssocID="{EFDBB0E5-8D5C-4394-AEF3-918A1E3EAA34}" presName="linear" presStyleCnt="0">
        <dgm:presLayoutVars>
          <dgm:animLvl val="lvl"/>
          <dgm:resizeHandles val="exact"/>
        </dgm:presLayoutVars>
      </dgm:prSet>
      <dgm:spPr/>
    </dgm:pt>
    <dgm:pt modelId="{4A206FC7-F51B-4566-8A7A-1AFE76684CF6}" type="pres">
      <dgm:prSet presAssocID="{750CA898-A946-4AEC-A3F0-B3616CD8870C}" presName="parentText" presStyleLbl="node1" presStyleIdx="0" presStyleCnt="5">
        <dgm:presLayoutVars>
          <dgm:chMax val="0"/>
          <dgm:bulletEnabled val="1"/>
        </dgm:presLayoutVars>
      </dgm:prSet>
      <dgm:spPr/>
    </dgm:pt>
    <dgm:pt modelId="{66938B4F-0D23-4E8F-8774-358951C0A8CD}" type="pres">
      <dgm:prSet presAssocID="{750CA898-A946-4AEC-A3F0-B3616CD8870C}" presName="childText" presStyleLbl="revTx" presStyleIdx="0" presStyleCnt="4">
        <dgm:presLayoutVars>
          <dgm:bulletEnabled val="1"/>
        </dgm:presLayoutVars>
      </dgm:prSet>
      <dgm:spPr/>
    </dgm:pt>
    <dgm:pt modelId="{23D032BD-9F09-42F5-A518-3F746C6F96A1}" type="pres">
      <dgm:prSet presAssocID="{A720ED1B-1B4D-4099-B767-72CF4FC1719C}" presName="parentText" presStyleLbl="node1" presStyleIdx="1" presStyleCnt="5">
        <dgm:presLayoutVars>
          <dgm:chMax val="0"/>
          <dgm:bulletEnabled val="1"/>
        </dgm:presLayoutVars>
      </dgm:prSet>
      <dgm:spPr/>
    </dgm:pt>
    <dgm:pt modelId="{B6326842-BC1C-41CB-AD99-E780F6BAC988}" type="pres">
      <dgm:prSet presAssocID="{A720ED1B-1B4D-4099-B767-72CF4FC1719C}" presName="childText" presStyleLbl="revTx" presStyleIdx="1" presStyleCnt="4">
        <dgm:presLayoutVars>
          <dgm:bulletEnabled val="1"/>
        </dgm:presLayoutVars>
      </dgm:prSet>
      <dgm:spPr/>
    </dgm:pt>
    <dgm:pt modelId="{268490F4-B669-4CE2-B8FF-F9A8A1D5BD44}" type="pres">
      <dgm:prSet presAssocID="{DDEC8E26-C5F1-42CF-9314-647BB7E411EC}" presName="parentText" presStyleLbl="node1" presStyleIdx="2" presStyleCnt="5">
        <dgm:presLayoutVars>
          <dgm:chMax val="0"/>
          <dgm:bulletEnabled val="1"/>
        </dgm:presLayoutVars>
      </dgm:prSet>
      <dgm:spPr/>
    </dgm:pt>
    <dgm:pt modelId="{F690FCB0-A09B-4C7F-BC17-3559AFB4A4EE}" type="pres">
      <dgm:prSet presAssocID="{98F83CF0-7C40-4FB4-AF13-B2DF8B94307C}" presName="spacer" presStyleCnt="0"/>
      <dgm:spPr/>
    </dgm:pt>
    <dgm:pt modelId="{A445B1AE-615D-4EF7-A23F-F2BCE9F1E3CB}" type="pres">
      <dgm:prSet presAssocID="{D46168F4-0216-48A9-BA3F-B7F3085470AB}" presName="parentText" presStyleLbl="node1" presStyleIdx="3" presStyleCnt="5">
        <dgm:presLayoutVars>
          <dgm:chMax val="0"/>
          <dgm:bulletEnabled val="1"/>
        </dgm:presLayoutVars>
      </dgm:prSet>
      <dgm:spPr/>
    </dgm:pt>
    <dgm:pt modelId="{D3F4F8B0-A99D-4661-801E-3E7C063ED91F}" type="pres">
      <dgm:prSet presAssocID="{D46168F4-0216-48A9-BA3F-B7F3085470AB}" presName="childText" presStyleLbl="revTx" presStyleIdx="2" presStyleCnt="4">
        <dgm:presLayoutVars>
          <dgm:bulletEnabled val="1"/>
        </dgm:presLayoutVars>
      </dgm:prSet>
      <dgm:spPr/>
    </dgm:pt>
    <dgm:pt modelId="{B909E66B-A375-464C-B87B-25A757CCB7A2}" type="pres">
      <dgm:prSet presAssocID="{EDE367AF-E08D-4C5D-8C6B-885CA0462863}" presName="parentText" presStyleLbl="node1" presStyleIdx="4" presStyleCnt="5">
        <dgm:presLayoutVars>
          <dgm:chMax val="0"/>
          <dgm:bulletEnabled val="1"/>
        </dgm:presLayoutVars>
      </dgm:prSet>
      <dgm:spPr/>
    </dgm:pt>
    <dgm:pt modelId="{3B4F2EE3-6EE4-4D09-A754-C709DD0C0777}" type="pres">
      <dgm:prSet presAssocID="{EDE367AF-E08D-4C5D-8C6B-885CA0462863}" presName="childText" presStyleLbl="revTx" presStyleIdx="3" presStyleCnt="4">
        <dgm:presLayoutVars>
          <dgm:bulletEnabled val="1"/>
        </dgm:presLayoutVars>
      </dgm:prSet>
      <dgm:spPr/>
    </dgm:pt>
  </dgm:ptLst>
  <dgm:cxnLst>
    <dgm:cxn modelId="{AF04B885-AB0C-40C2-BD71-007AC7BEDDE4}" type="presOf" srcId="{31AE56C1-8CAF-4C56-9EE1-C5A6A6A0A421}" destId="{66938B4F-0D23-4E8F-8774-358951C0A8CD}" srcOrd="0" destOrd="0" presId="urn:microsoft.com/office/officeart/2005/8/layout/vList2"/>
    <dgm:cxn modelId="{7A9C8526-F328-4F6B-86CD-9E8E6143FA28}" srcId="{EFDBB0E5-8D5C-4394-AEF3-918A1E3EAA34}" destId="{D46168F4-0216-48A9-BA3F-B7F3085470AB}" srcOrd="3" destOrd="0" parTransId="{5B10D050-4176-49AC-AFC6-E1D01456C2E2}" sibTransId="{8FE931D2-87C6-4997-8ABF-D59B21E1E773}"/>
    <dgm:cxn modelId="{CFE8D0D0-5968-4E99-875B-0B3CC30DF132}" srcId="{EFDBB0E5-8D5C-4394-AEF3-918A1E3EAA34}" destId="{DDEC8E26-C5F1-42CF-9314-647BB7E411EC}" srcOrd="2" destOrd="0" parTransId="{1E74F6D9-9D36-480C-BE3C-8A326FD110A0}" sibTransId="{98F83CF0-7C40-4FB4-AF13-B2DF8B94307C}"/>
    <dgm:cxn modelId="{7DDFA164-59D2-4E6E-B256-DB2431E67D85}" srcId="{EFDBB0E5-8D5C-4394-AEF3-918A1E3EAA34}" destId="{A720ED1B-1B4D-4099-B767-72CF4FC1719C}" srcOrd="1" destOrd="0" parTransId="{99C225A2-9521-4AE2-8621-8005BC658895}" sibTransId="{2FAD91A9-A8E6-4817-B390-C446DB004D6E}"/>
    <dgm:cxn modelId="{33978844-94D7-4586-9104-E44EDDDC4C15}" type="presOf" srcId="{402FEB92-E3CC-4686-9F28-CD06B5ECC941}" destId="{B6326842-BC1C-41CB-AD99-E780F6BAC988}" srcOrd="0" destOrd="0" presId="urn:microsoft.com/office/officeart/2005/8/layout/vList2"/>
    <dgm:cxn modelId="{60C857A5-3621-48C8-89C3-36EB52E09DBB}" type="presOf" srcId="{EFDBB0E5-8D5C-4394-AEF3-918A1E3EAA34}" destId="{E0231CAB-18DE-40D1-8495-C7D4F81CEE18}" srcOrd="0" destOrd="0" presId="urn:microsoft.com/office/officeart/2005/8/layout/vList2"/>
    <dgm:cxn modelId="{6A474985-9AC2-458D-BA93-27AA1A505F80}" srcId="{EFDBB0E5-8D5C-4394-AEF3-918A1E3EAA34}" destId="{EDE367AF-E08D-4C5D-8C6B-885CA0462863}" srcOrd="4" destOrd="0" parTransId="{32736114-3FEB-454B-9A56-73120210E308}" sibTransId="{16DA02DC-0E0A-4CC7-ABB2-C0DE89196811}"/>
    <dgm:cxn modelId="{9E73ADCD-8C3D-4E6F-948B-962AA8355A9A}" type="presOf" srcId="{750CA898-A946-4AEC-A3F0-B3616CD8870C}" destId="{4A206FC7-F51B-4566-8A7A-1AFE76684CF6}" srcOrd="0" destOrd="0" presId="urn:microsoft.com/office/officeart/2005/8/layout/vList2"/>
    <dgm:cxn modelId="{45383F45-4236-4AE6-BAD7-585BD11C7743}" srcId="{EFDBB0E5-8D5C-4394-AEF3-918A1E3EAA34}" destId="{750CA898-A946-4AEC-A3F0-B3616CD8870C}" srcOrd="0" destOrd="0" parTransId="{0C45564B-A87F-4A4B-AB76-75DF3FC83026}" sibTransId="{7D7B1EC9-184E-497A-AC49-C1508D7DCDC3}"/>
    <dgm:cxn modelId="{E710F47E-41C3-4007-AB8C-357A185E5442}" srcId="{A720ED1B-1B4D-4099-B767-72CF4FC1719C}" destId="{402FEB92-E3CC-4686-9F28-CD06B5ECC941}" srcOrd="0" destOrd="0" parTransId="{4C309E86-ED94-4E07-97DF-4D8F29722019}" sibTransId="{BEC83198-71A1-4378-A492-AC46D579F128}"/>
    <dgm:cxn modelId="{483B8B37-4A7D-4BE4-B6FE-263F3A4E81BD}" type="presOf" srcId="{D46168F4-0216-48A9-BA3F-B7F3085470AB}" destId="{A445B1AE-615D-4EF7-A23F-F2BCE9F1E3CB}" srcOrd="0" destOrd="0" presId="urn:microsoft.com/office/officeart/2005/8/layout/vList2"/>
    <dgm:cxn modelId="{AFD49E25-E5F5-4163-9CDD-A2A3991EF2D6}" srcId="{EDE367AF-E08D-4C5D-8C6B-885CA0462863}" destId="{8D339369-69C7-4E5C-8A10-EACD6B2FC475}" srcOrd="0" destOrd="0" parTransId="{AA91040F-C07D-4FD4-8E5A-09B0F03FE108}" sibTransId="{7B425C15-3B2A-4805-8695-C691D03366BE}"/>
    <dgm:cxn modelId="{3C6B5461-BAED-4539-8A67-2566A8499551}" type="presOf" srcId="{10D375FD-6E79-4662-9071-846C5D5D80FE}" destId="{D3F4F8B0-A99D-4661-801E-3E7C063ED91F}" srcOrd="0" destOrd="0" presId="urn:microsoft.com/office/officeart/2005/8/layout/vList2"/>
    <dgm:cxn modelId="{8750C5A4-8814-4E21-B3BA-81FC02AD7BB5}" type="presOf" srcId="{EDE367AF-E08D-4C5D-8C6B-885CA0462863}" destId="{B909E66B-A375-464C-B87B-25A757CCB7A2}" srcOrd="0" destOrd="0" presId="urn:microsoft.com/office/officeart/2005/8/layout/vList2"/>
    <dgm:cxn modelId="{6F22F72E-E8D7-4B5C-B2BF-B04039C6481A}" srcId="{750CA898-A946-4AEC-A3F0-B3616CD8870C}" destId="{31AE56C1-8CAF-4C56-9EE1-C5A6A6A0A421}" srcOrd="0" destOrd="0" parTransId="{B5288BFC-EBE4-459C-93D8-45E3A6ACAA40}" sibTransId="{141B8870-633A-4912-BDA7-66207CF6164D}"/>
    <dgm:cxn modelId="{04D79E58-9317-4ED4-B53B-2E1164ADA2AE}" type="presOf" srcId="{DDEC8E26-C5F1-42CF-9314-647BB7E411EC}" destId="{268490F4-B669-4CE2-B8FF-F9A8A1D5BD44}" srcOrd="0" destOrd="0" presId="urn:microsoft.com/office/officeart/2005/8/layout/vList2"/>
    <dgm:cxn modelId="{FF29100D-FB1F-418E-AA99-2B370FED90D1}" srcId="{D46168F4-0216-48A9-BA3F-B7F3085470AB}" destId="{10D375FD-6E79-4662-9071-846C5D5D80FE}" srcOrd="0" destOrd="0" parTransId="{EE82CD54-933D-4578-8305-ACF72EF35C08}" sibTransId="{F5E51D38-5F72-44AF-852F-4A31A2C681F4}"/>
    <dgm:cxn modelId="{791F38F5-DFA5-420D-A9C9-C760A7F80802}" type="presOf" srcId="{A720ED1B-1B4D-4099-B767-72CF4FC1719C}" destId="{23D032BD-9F09-42F5-A518-3F746C6F96A1}" srcOrd="0" destOrd="0" presId="urn:microsoft.com/office/officeart/2005/8/layout/vList2"/>
    <dgm:cxn modelId="{0C0D4114-EF7E-47D1-88CA-06B0B2D3938C}" type="presOf" srcId="{8D339369-69C7-4E5C-8A10-EACD6B2FC475}" destId="{3B4F2EE3-6EE4-4D09-A754-C709DD0C0777}" srcOrd="0" destOrd="0" presId="urn:microsoft.com/office/officeart/2005/8/layout/vList2"/>
    <dgm:cxn modelId="{1FFD1462-11BD-4775-9A54-8B7231A99935}" type="presParOf" srcId="{E0231CAB-18DE-40D1-8495-C7D4F81CEE18}" destId="{4A206FC7-F51B-4566-8A7A-1AFE76684CF6}" srcOrd="0" destOrd="0" presId="urn:microsoft.com/office/officeart/2005/8/layout/vList2"/>
    <dgm:cxn modelId="{E6484658-A33D-40F1-B925-ACD049632643}" type="presParOf" srcId="{E0231CAB-18DE-40D1-8495-C7D4F81CEE18}" destId="{66938B4F-0D23-4E8F-8774-358951C0A8CD}" srcOrd="1" destOrd="0" presId="urn:microsoft.com/office/officeart/2005/8/layout/vList2"/>
    <dgm:cxn modelId="{762167B7-0CDB-4F4C-B2D9-3B7ADD30D8FC}" type="presParOf" srcId="{E0231CAB-18DE-40D1-8495-C7D4F81CEE18}" destId="{23D032BD-9F09-42F5-A518-3F746C6F96A1}" srcOrd="2" destOrd="0" presId="urn:microsoft.com/office/officeart/2005/8/layout/vList2"/>
    <dgm:cxn modelId="{5CC2334E-8423-47D6-AF84-DFE1DCA469E9}" type="presParOf" srcId="{E0231CAB-18DE-40D1-8495-C7D4F81CEE18}" destId="{B6326842-BC1C-41CB-AD99-E780F6BAC988}" srcOrd="3" destOrd="0" presId="urn:microsoft.com/office/officeart/2005/8/layout/vList2"/>
    <dgm:cxn modelId="{CB1E29B8-46DD-48DD-9F4A-1636ECAFD8A8}" type="presParOf" srcId="{E0231CAB-18DE-40D1-8495-C7D4F81CEE18}" destId="{268490F4-B669-4CE2-B8FF-F9A8A1D5BD44}" srcOrd="4" destOrd="0" presId="urn:microsoft.com/office/officeart/2005/8/layout/vList2"/>
    <dgm:cxn modelId="{9522AE2E-8E2A-4AF7-8B32-85AFC7BB52D3}" type="presParOf" srcId="{E0231CAB-18DE-40D1-8495-C7D4F81CEE18}" destId="{F690FCB0-A09B-4C7F-BC17-3559AFB4A4EE}" srcOrd="5" destOrd="0" presId="urn:microsoft.com/office/officeart/2005/8/layout/vList2"/>
    <dgm:cxn modelId="{6A17B342-752B-4087-A559-7116E73BF776}" type="presParOf" srcId="{E0231CAB-18DE-40D1-8495-C7D4F81CEE18}" destId="{A445B1AE-615D-4EF7-A23F-F2BCE9F1E3CB}" srcOrd="6" destOrd="0" presId="urn:microsoft.com/office/officeart/2005/8/layout/vList2"/>
    <dgm:cxn modelId="{F26C35C9-2670-47F1-A23C-346621958B71}" type="presParOf" srcId="{E0231CAB-18DE-40D1-8495-C7D4F81CEE18}" destId="{D3F4F8B0-A99D-4661-801E-3E7C063ED91F}" srcOrd="7" destOrd="0" presId="urn:microsoft.com/office/officeart/2005/8/layout/vList2"/>
    <dgm:cxn modelId="{92986A5B-F572-4870-BB7F-BD03CD8F78F4}" type="presParOf" srcId="{E0231CAB-18DE-40D1-8495-C7D4F81CEE18}" destId="{B909E66B-A375-464C-B87B-25A757CCB7A2}" srcOrd="8" destOrd="0" presId="urn:microsoft.com/office/officeart/2005/8/layout/vList2"/>
    <dgm:cxn modelId="{46761AFD-BA89-449D-9482-D5A108362D9B}" type="presParOf" srcId="{E0231CAB-18DE-40D1-8495-C7D4F81CEE18}" destId="{3B4F2EE3-6EE4-4D09-A754-C709DD0C0777}" srcOrd="9" destOrd="0" presId="urn:microsoft.com/office/officeart/2005/8/layout/vList2"/>
  </dgm:cxnLst>
  <dgm:bg/>
  <dgm:whole/>
</dgm:dataModel>
</file>

<file path=ppt/diagrams/data4.xml><?xml version="1.0" encoding="utf-8"?>
<dgm:dataModel xmlns:dgm="http://schemas.openxmlformats.org/drawingml/2006/diagram" xmlns:a="http://schemas.openxmlformats.org/drawingml/2006/main">
  <dgm:ptLst>
    <dgm:pt modelId="{191C3190-5667-4CB3-A904-2898B18E47C9}" type="doc">
      <dgm:prSet loTypeId="urn:microsoft.com/office/officeart/2005/8/layout/hList6" loCatId="list" qsTypeId="urn:microsoft.com/office/officeart/2005/8/quickstyle/3d1" qsCatId="3D" csTypeId="urn:microsoft.com/office/officeart/2005/8/colors/colorful5" csCatId="colorful" phldr="1"/>
      <dgm:spPr/>
      <dgm:t>
        <a:bodyPr/>
        <a:lstStyle/>
        <a:p>
          <a:endParaRPr lang="fr-FR"/>
        </a:p>
      </dgm:t>
    </dgm:pt>
    <dgm:pt modelId="{1E4A797C-A26E-41FD-B536-8810B9F80648}">
      <dgm:prSet phldrT="[Texte]"/>
      <dgm:spPr/>
      <dgm:t>
        <a:bodyPr/>
        <a:lstStyle/>
        <a:p>
          <a:r>
            <a:rPr lang="fr-FR" dirty="0" smtClean="0"/>
            <a:t>Cahier des charges remplit</a:t>
          </a:r>
          <a:endParaRPr lang="fr-FR" dirty="0"/>
        </a:p>
      </dgm:t>
    </dgm:pt>
    <dgm:pt modelId="{62D31109-E42C-4D21-BDD2-56345635161F}" type="parTrans" cxnId="{31E6B3F8-1BBA-47D9-9C90-2C53AE6413D0}">
      <dgm:prSet/>
      <dgm:spPr/>
      <dgm:t>
        <a:bodyPr/>
        <a:lstStyle/>
        <a:p>
          <a:endParaRPr lang="fr-FR"/>
        </a:p>
      </dgm:t>
    </dgm:pt>
    <dgm:pt modelId="{9CCFB57C-903B-47B0-A8CB-A61BA40B3B21}" type="sibTrans" cxnId="{31E6B3F8-1BBA-47D9-9C90-2C53AE6413D0}">
      <dgm:prSet/>
      <dgm:spPr/>
      <dgm:t>
        <a:bodyPr/>
        <a:lstStyle/>
        <a:p>
          <a:endParaRPr lang="fr-FR"/>
        </a:p>
      </dgm:t>
    </dgm:pt>
    <dgm:pt modelId="{A115DC24-92E8-4F87-B38E-F1964427EFE3}">
      <dgm:prSet phldrT="[Texte]"/>
      <dgm:spPr/>
      <dgm:t>
        <a:bodyPr/>
        <a:lstStyle/>
        <a:p>
          <a:r>
            <a:rPr lang="fr-FR" dirty="0" smtClean="0"/>
            <a:t>Introduction à un projet industriel</a:t>
          </a:r>
          <a:endParaRPr lang="fr-FR" dirty="0"/>
        </a:p>
      </dgm:t>
    </dgm:pt>
    <dgm:pt modelId="{D567D097-C82A-47C3-B129-773DAD83769F}" type="parTrans" cxnId="{37FBC691-263F-48D0-AD29-6FEB07CAD067}">
      <dgm:prSet/>
      <dgm:spPr/>
      <dgm:t>
        <a:bodyPr/>
        <a:lstStyle/>
        <a:p>
          <a:endParaRPr lang="fr-FR"/>
        </a:p>
      </dgm:t>
    </dgm:pt>
    <dgm:pt modelId="{D0E57AA9-0E23-401A-8C77-BCE73CB3C157}" type="sibTrans" cxnId="{37FBC691-263F-48D0-AD29-6FEB07CAD067}">
      <dgm:prSet/>
      <dgm:spPr/>
      <dgm:t>
        <a:bodyPr/>
        <a:lstStyle/>
        <a:p>
          <a:endParaRPr lang="fr-FR"/>
        </a:p>
      </dgm:t>
    </dgm:pt>
    <dgm:pt modelId="{3B01251A-8129-4198-AFB9-6717E9BD53B1}">
      <dgm:prSet phldrT="[Texte]"/>
      <dgm:spPr/>
      <dgm:t>
        <a:bodyPr/>
        <a:lstStyle/>
        <a:p>
          <a:r>
            <a:rPr lang="fr-FR" dirty="0" smtClean="0"/>
            <a:t>Appropriation de la problématique</a:t>
          </a:r>
          <a:endParaRPr lang="fr-FR" dirty="0"/>
        </a:p>
      </dgm:t>
    </dgm:pt>
    <dgm:pt modelId="{E21E8C2F-7030-424D-9EAA-042A0D29798E}" type="parTrans" cxnId="{DDC08D54-0433-473B-9C15-8C46DB4B8BAE}">
      <dgm:prSet/>
      <dgm:spPr/>
      <dgm:t>
        <a:bodyPr/>
        <a:lstStyle/>
        <a:p>
          <a:endParaRPr lang="fr-FR"/>
        </a:p>
      </dgm:t>
    </dgm:pt>
    <dgm:pt modelId="{34780255-0D24-484F-A0B1-7445FA9604B6}" type="sibTrans" cxnId="{DDC08D54-0433-473B-9C15-8C46DB4B8BAE}">
      <dgm:prSet/>
      <dgm:spPr/>
      <dgm:t>
        <a:bodyPr/>
        <a:lstStyle/>
        <a:p>
          <a:endParaRPr lang="fr-FR"/>
        </a:p>
      </dgm:t>
    </dgm:pt>
    <dgm:pt modelId="{CF00BADF-B497-44DE-8680-8F023843B698}" type="pres">
      <dgm:prSet presAssocID="{191C3190-5667-4CB3-A904-2898B18E47C9}" presName="Name0" presStyleCnt="0">
        <dgm:presLayoutVars>
          <dgm:dir/>
          <dgm:resizeHandles val="exact"/>
        </dgm:presLayoutVars>
      </dgm:prSet>
      <dgm:spPr/>
    </dgm:pt>
    <dgm:pt modelId="{B34C073C-F8E1-40D0-B6F6-F3BFBBFE9849}" type="pres">
      <dgm:prSet presAssocID="{1E4A797C-A26E-41FD-B536-8810B9F80648}" presName="node" presStyleLbl="node1" presStyleIdx="0" presStyleCnt="3">
        <dgm:presLayoutVars>
          <dgm:bulletEnabled val="1"/>
        </dgm:presLayoutVars>
      </dgm:prSet>
      <dgm:spPr/>
    </dgm:pt>
    <dgm:pt modelId="{FCEFEB27-C741-488A-B8F4-DD70283BFA66}" type="pres">
      <dgm:prSet presAssocID="{9CCFB57C-903B-47B0-A8CB-A61BA40B3B21}" presName="sibTrans" presStyleCnt="0"/>
      <dgm:spPr/>
    </dgm:pt>
    <dgm:pt modelId="{0099B9CC-3364-4DF0-9878-0F269C6F4F05}" type="pres">
      <dgm:prSet presAssocID="{A115DC24-92E8-4F87-B38E-F1964427EFE3}" presName="node" presStyleLbl="node1" presStyleIdx="1" presStyleCnt="3">
        <dgm:presLayoutVars>
          <dgm:bulletEnabled val="1"/>
        </dgm:presLayoutVars>
      </dgm:prSet>
      <dgm:spPr/>
    </dgm:pt>
    <dgm:pt modelId="{E9245B94-C740-44B6-8C7A-71AA1F9A309C}" type="pres">
      <dgm:prSet presAssocID="{D0E57AA9-0E23-401A-8C77-BCE73CB3C157}" presName="sibTrans" presStyleCnt="0"/>
      <dgm:spPr/>
    </dgm:pt>
    <dgm:pt modelId="{375F7C68-91F4-4125-BB2F-6D876FD250FF}" type="pres">
      <dgm:prSet presAssocID="{3B01251A-8129-4198-AFB9-6717E9BD53B1}" presName="node" presStyleLbl="node1" presStyleIdx="2" presStyleCnt="3">
        <dgm:presLayoutVars>
          <dgm:bulletEnabled val="1"/>
        </dgm:presLayoutVars>
      </dgm:prSet>
      <dgm:spPr/>
    </dgm:pt>
  </dgm:ptLst>
  <dgm:cxnLst>
    <dgm:cxn modelId="{AF3F79BD-3422-4199-B4F4-08432812BF89}" type="presOf" srcId="{3B01251A-8129-4198-AFB9-6717E9BD53B1}" destId="{375F7C68-91F4-4125-BB2F-6D876FD250FF}" srcOrd="0" destOrd="0" presId="urn:microsoft.com/office/officeart/2005/8/layout/hList6"/>
    <dgm:cxn modelId="{14385F53-BC2F-4DCF-A247-D90D7384C287}" type="presOf" srcId="{1E4A797C-A26E-41FD-B536-8810B9F80648}" destId="{B34C073C-F8E1-40D0-B6F6-F3BFBBFE9849}" srcOrd="0" destOrd="0" presId="urn:microsoft.com/office/officeart/2005/8/layout/hList6"/>
    <dgm:cxn modelId="{DDC08D54-0433-473B-9C15-8C46DB4B8BAE}" srcId="{191C3190-5667-4CB3-A904-2898B18E47C9}" destId="{3B01251A-8129-4198-AFB9-6717E9BD53B1}" srcOrd="2" destOrd="0" parTransId="{E21E8C2F-7030-424D-9EAA-042A0D29798E}" sibTransId="{34780255-0D24-484F-A0B1-7445FA9604B6}"/>
    <dgm:cxn modelId="{C9EEF119-0BDB-4CEC-A96F-14048C9FDD3A}" type="presOf" srcId="{A115DC24-92E8-4F87-B38E-F1964427EFE3}" destId="{0099B9CC-3364-4DF0-9878-0F269C6F4F05}" srcOrd="0" destOrd="0" presId="urn:microsoft.com/office/officeart/2005/8/layout/hList6"/>
    <dgm:cxn modelId="{31E6B3F8-1BBA-47D9-9C90-2C53AE6413D0}" srcId="{191C3190-5667-4CB3-A904-2898B18E47C9}" destId="{1E4A797C-A26E-41FD-B536-8810B9F80648}" srcOrd="0" destOrd="0" parTransId="{62D31109-E42C-4D21-BDD2-56345635161F}" sibTransId="{9CCFB57C-903B-47B0-A8CB-A61BA40B3B21}"/>
    <dgm:cxn modelId="{37FBC691-263F-48D0-AD29-6FEB07CAD067}" srcId="{191C3190-5667-4CB3-A904-2898B18E47C9}" destId="{A115DC24-92E8-4F87-B38E-F1964427EFE3}" srcOrd="1" destOrd="0" parTransId="{D567D097-C82A-47C3-B129-773DAD83769F}" sibTransId="{D0E57AA9-0E23-401A-8C77-BCE73CB3C157}"/>
    <dgm:cxn modelId="{E1B90978-0444-43C8-AFC4-E849242FF081}" type="presOf" srcId="{191C3190-5667-4CB3-A904-2898B18E47C9}" destId="{CF00BADF-B497-44DE-8680-8F023843B698}" srcOrd="0" destOrd="0" presId="urn:microsoft.com/office/officeart/2005/8/layout/hList6"/>
    <dgm:cxn modelId="{9FC249AC-3AD3-44C6-8A51-DFF86F47D6C8}" type="presParOf" srcId="{CF00BADF-B497-44DE-8680-8F023843B698}" destId="{B34C073C-F8E1-40D0-B6F6-F3BFBBFE9849}" srcOrd="0" destOrd="0" presId="urn:microsoft.com/office/officeart/2005/8/layout/hList6"/>
    <dgm:cxn modelId="{FF14989A-B388-4013-B6B9-D8BCBA7D839B}" type="presParOf" srcId="{CF00BADF-B497-44DE-8680-8F023843B698}" destId="{FCEFEB27-C741-488A-B8F4-DD70283BFA66}" srcOrd="1" destOrd="0" presId="urn:microsoft.com/office/officeart/2005/8/layout/hList6"/>
    <dgm:cxn modelId="{FF917BBA-023F-470A-B970-D690D8F9D684}" type="presParOf" srcId="{CF00BADF-B497-44DE-8680-8F023843B698}" destId="{0099B9CC-3364-4DF0-9878-0F269C6F4F05}" srcOrd="2" destOrd="0" presId="urn:microsoft.com/office/officeart/2005/8/layout/hList6"/>
    <dgm:cxn modelId="{34BB4F4E-8E02-437D-B01F-57FC1959A2C7}" type="presParOf" srcId="{CF00BADF-B497-44DE-8680-8F023843B698}" destId="{E9245B94-C740-44B6-8C7A-71AA1F9A309C}" srcOrd="3" destOrd="0" presId="urn:microsoft.com/office/officeart/2005/8/layout/hList6"/>
    <dgm:cxn modelId="{306A8ACF-ABAF-4A23-BD74-EFE176A50A3F}" type="presParOf" srcId="{CF00BADF-B497-44DE-8680-8F023843B698}" destId="{375F7C68-91F4-4125-BB2F-6D876FD250FF}" srcOrd="4" destOrd="0" presId="urn:microsoft.com/office/officeart/2005/8/layout/hList6"/>
  </dgm:cxnLst>
  <dgm:bg/>
  <dgm:whole/>
</dgm:dataModel>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GB" altLang="zh-CN"/>
          </a:p>
        </p:txBody>
      </p:sp>
      <p:sp>
        <p:nvSpPr>
          <p:cNvPr id="1638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GB" altLang="zh-CN"/>
          </a:p>
        </p:txBody>
      </p:sp>
      <p:sp>
        <p:nvSpPr>
          <p:cNvPr id="1638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GB" altLang="zh-CN"/>
          </a:p>
        </p:txBody>
      </p:sp>
      <p:sp>
        <p:nvSpPr>
          <p:cNvPr id="1638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C5D34FDA-8655-47C8-989F-836778246DF6}" type="slidenum">
              <a:rPr lang="en-GB" altLang="zh-CN"/>
              <a:pPr>
                <a:defRPr/>
              </a:pPr>
              <a:t>‹N°›</a:t>
            </a:fld>
            <a:endParaRPr lang="en-GB"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mn-cs"/>
              </a:defRPr>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cs typeface="+mn-cs"/>
              </a:defRPr>
            </a:lvl1pPr>
          </a:lstStyle>
          <a:p>
            <a:pPr>
              <a:defRPr/>
            </a:pPr>
            <a:fld id="{DA440050-F63D-4916-9F8D-5D06FBF1BD8B}" type="datetimeFigureOut">
              <a:rPr lang="fr-FR"/>
              <a:pPr>
                <a:defRPr/>
              </a:pPr>
              <a:t>27/01/2011</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mn-cs"/>
              </a:defRPr>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cs typeface="+mn-cs"/>
              </a:defRPr>
            </a:lvl1pPr>
          </a:lstStyle>
          <a:p>
            <a:pPr>
              <a:defRPr/>
            </a:pPr>
            <a:fld id="{72931B92-3F6E-4DA1-9D76-3EEAE3810617}" type="slidenum">
              <a:rPr lang="fr-FR"/>
              <a:pPr>
                <a:defRPr/>
              </a:pPr>
              <a:t>‹N°›</a:t>
            </a:fld>
            <a:endParaRPr lang="fr-F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2662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fr-FR" smtClean="0"/>
          </a:p>
        </p:txBody>
      </p:sp>
      <p:sp>
        <p:nvSpPr>
          <p:cNvPr id="26628"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40002E9-AB22-4F22-969F-5D61411AF803}" type="slidenum">
              <a:rPr lang="fr-FR"/>
              <a:pPr/>
              <a:t>1</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fr-FR" sz="1200" dirty="0" smtClean="0">
                <a:latin typeface="Times New Roman" pitchFamily="18" charset="0"/>
                <a:cs typeface="Times New Roman" pitchFamily="18" charset="0"/>
              </a:rPr>
              <a:t>Comme tout projet nécessite</a:t>
            </a:r>
            <a:r>
              <a:rPr lang="fr-FR" sz="1200" baseline="0" dirty="0" smtClean="0">
                <a:latin typeface="Times New Roman" pitchFamily="18" charset="0"/>
                <a:cs typeface="Times New Roman" pitchFamily="18" charset="0"/>
              </a:rPr>
              <a:t> une gestion nous avons choisie le manifeste agile (SCRUM) puisque il permet de s’adapter au besoin du client vue que notre cahier de charge est évolutif et puisque cette méthode elle permet de travailler en collaboration afin de partager les compétence.</a:t>
            </a:r>
          </a:p>
          <a:p>
            <a:pPr marL="0" marR="0" indent="0" algn="l" defTabSz="914400" rtl="0" eaLnBrk="1" fontAlgn="base" latinLnBrk="0" hangingPunct="1">
              <a:lnSpc>
                <a:spcPct val="100000"/>
              </a:lnSpc>
              <a:spcBef>
                <a:spcPct val="30000"/>
              </a:spcBef>
              <a:spcAft>
                <a:spcPct val="0"/>
              </a:spcAft>
              <a:buClrTx/>
              <a:buSzTx/>
              <a:buFontTx/>
              <a:buNone/>
              <a:tabLst/>
              <a:defRPr/>
            </a:pPr>
            <a:r>
              <a:rPr lang="fr-FR" sz="1200" baseline="0" dirty="0" smtClean="0">
                <a:latin typeface="Times New Roman" pitchFamily="18" charset="0"/>
                <a:cs typeface="Times New Roman" pitchFamily="18" charset="0"/>
              </a:rPr>
              <a:t>Pour mieux gérer notre projet on a utilisé un ensemble d’outil pour nous faciliter la tâche pour travailler parmi ces outils on trouve :</a:t>
            </a:r>
          </a:p>
          <a:p>
            <a:pPr marL="0" marR="0" indent="0" algn="l" defTabSz="914400" rtl="0" eaLnBrk="1" fontAlgn="base" latinLnBrk="0" hangingPunct="1">
              <a:lnSpc>
                <a:spcPct val="100000"/>
              </a:lnSpc>
              <a:spcBef>
                <a:spcPct val="30000"/>
              </a:spcBef>
              <a:spcAft>
                <a:spcPct val="0"/>
              </a:spcAft>
              <a:buClrTx/>
              <a:buSzTx/>
              <a:buFontTx/>
              <a:buNone/>
              <a:tabLst/>
              <a:defRPr/>
            </a:pPr>
            <a:r>
              <a:rPr lang="fr-FR" sz="1200" baseline="0" dirty="0" smtClean="0">
                <a:latin typeface="Times New Roman" pitchFamily="18" charset="0"/>
                <a:cs typeface="Times New Roman" pitchFamily="18" charset="0"/>
              </a:rPr>
              <a:t> Compte rendu circulaire qui permet de définir l’état d’avancement de notre projet qui doit se faire par qui et pour quand.</a:t>
            </a:r>
          </a:p>
          <a:p>
            <a:pPr marL="0" marR="0" indent="0" algn="l" defTabSz="914400" rtl="0" eaLnBrk="1" fontAlgn="base" latinLnBrk="0" hangingPunct="1">
              <a:lnSpc>
                <a:spcPct val="100000"/>
              </a:lnSpc>
              <a:spcBef>
                <a:spcPct val="30000"/>
              </a:spcBef>
              <a:spcAft>
                <a:spcPct val="0"/>
              </a:spcAft>
              <a:buClrTx/>
              <a:buSzTx/>
              <a:buFontTx/>
              <a:buNone/>
              <a:tabLst/>
              <a:defRPr/>
            </a:pPr>
            <a:r>
              <a:rPr lang="fr-FR" sz="1200" baseline="0" dirty="0" err="1" smtClean="0">
                <a:latin typeface="Times New Roman" pitchFamily="18" charset="0"/>
                <a:cs typeface="Times New Roman" pitchFamily="18" charset="0"/>
              </a:rPr>
              <a:t>TortoiseSVN</a:t>
            </a:r>
            <a:r>
              <a:rPr lang="fr-FR" sz="1200" baseline="0" dirty="0" smtClean="0">
                <a:latin typeface="Times New Roman" pitchFamily="18" charset="0"/>
                <a:cs typeface="Times New Roman" pitchFamily="18" charset="0"/>
              </a:rPr>
              <a:t> comme serveur de dépôt de donnée</a:t>
            </a:r>
          </a:p>
          <a:p>
            <a:pPr marL="0" marR="0" indent="0" algn="l" defTabSz="914400" rtl="0" eaLnBrk="1" fontAlgn="base" latinLnBrk="0" hangingPunct="1">
              <a:lnSpc>
                <a:spcPct val="100000"/>
              </a:lnSpc>
              <a:spcBef>
                <a:spcPct val="30000"/>
              </a:spcBef>
              <a:spcAft>
                <a:spcPct val="0"/>
              </a:spcAft>
              <a:buClrTx/>
              <a:buSzTx/>
              <a:buFontTx/>
              <a:buNone/>
              <a:tabLst/>
              <a:defRPr/>
            </a:pPr>
            <a:r>
              <a:rPr lang="fr-FR" sz="1200" baseline="0" dirty="0" smtClean="0">
                <a:latin typeface="Times New Roman" pitchFamily="18" charset="0"/>
                <a:cs typeface="Times New Roman" pitchFamily="18" charset="0"/>
              </a:rPr>
              <a:t>Lyx pour l’édition des rapport</a:t>
            </a:r>
          </a:p>
          <a:p>
            <a:pPr marL="0" marR="0" indent="0" algn="l" defTabSz="914400" rtl="0" eaLnBrk="1" fontAlgn="base" latinLnBrk="0" hangingPunct="1">
              <a:lnSpc>
                <a:spcPct val="100000"/>
              </a:lnSpc>
              <a:spcBef>
                <a:spcPct val="30000"/>
              </a:spcBef>
              <a:spcAft>
                <a:spcPct val="0"/>
              </a:spcAft>
              <a:buClrTx/>
              <a:buSzTx/>
              <a:buFontTx/>
              <a:buNone/>
              <a:tabLst/>
              <a:defRPr/>
            </a:pPr>
            <a:r>
              <a:rPr lang="fr-FR" sz="1200" baseline="0" dirty="0" smtClean="0">
                <a:latin typeface="Times New Roman" pitchFamily="18" charset="0"/>
                <a:cs typeface="Times New Roman" pitchFamily="18" charset="0"/>
              </a:rPr>
              <a:t>Dia pour dessiner les différents diagrammes.</a:t>
            </a:r>
            <a:endParaRPr lang="fr-FR" sz="1200" dirty="0" smtClean="0">
              <a:latin typeface="Times New Roman" pitchFamily="18" charset="0"/>
              <a:cs typeface="Times New Roman" pitchFamily="18" charset="0"/>
            </a:endParaRPr>
          </a:p>
          <a:p>
            <a:endParaRPr lang="fr-FR" dirty="0"/>
          </a:p>
        </p:txBody>
      </p:sp>
      <p:sp>
        <p:nvSpPr>
          <p:cNvPr id="4" name="Espace réservé du numéro de diapositive 3"/>
          <p:cNvSpPr>
            <a:spLocks noGrp="1"/>
          </p:cNvSpPr>
          <p:nvPr>
            <p:ph type="sldNum" sz="quarter" idx="10"/>
          </p:nvPr>
        </p:nvSpPr>
        <p:spPr/>
        <p:txBody>
          <a:bodyPr/>
          <a:lstStyle/>
          <a:p>
            <a:pPr>
              <a:defRPr/>
            </a:pPr>
            <a:fld id="{72931B92-3F6E-4DA1-9D76-3EEAE3810617}" type="slidenum">
              <a:rPr lang="fr-FR" smtClean="0"/>
              <a:pPr>
                <a:defRPr/>
              </a:pPr>
              <a:t>3</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fr-FR" sz="1200" dirty="0" smtClean="0">
                <a:latin typeface="Times New Roman" pitchFamily="18" charset="0"/>
                <a:cs typeface="Times New Roman" pitchFamily="18" charset="0"/>
              </a:rPr>
              <a:t>dans lequel aucune partie n'est obligatoire. Cependant, le premier %% l'est, afin d'indiquer la séparation entre les déclarations et les productions.</a:t>
            </a:r>
          </a:p>
          <a:p>
            <a:endParaRPr lang="fr-FR" dirty="0"/>
          </a:p>
        </p:txBody>
      </p:sp>
      <p:sp>
        <p:nvSpPr>
          <p:cNvPr id="4" name="Espace réservé du numéro de diapositive 3"/>
          <p:cNvSpPr>
            <a:spLocks noGrp="1"/>
          </p:cNvSpPr>
          <p:nvPr>
            <p:ph type="sldNum" sz="quarter" idx="10"/>
          </p:nvPr>
        </p:nvSpPr>
        <p:spPr/>
        <p:txBody>
          <a:bodyPr/>
          <a:lstStyle/>
          <a:p>
            <a:pPr>
              <a:defRPr/>
            </a:pPr>
            <a:fld id="{72931B92-3F6E-4DA1-9D76-3EEAE3810617}" type="slidenum">
              <a:rPr lang="fr-FR" smtClean="0"/>
              <a:pPr>
                <a:defRPr/>
              </a:pPr>
              <a:t>4</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fr-FR" sz="1200" dirty="0" smtClean="0">
                <a:latin typeface="Times New Roman" pitchFamily="18" charset="0"/>
                <a:cs typeface="Times New Roman" pitchFamily="18" charset="0"/>
              </a:rPr>
              <a:t>Voici</a:t>
            </a:r>
            <a:r>
              <a:rPr lang="fr-FR" sz="1200" baseline="0" dirty="0" smtClean="0">
                <a:latin typeface="Times New Roman" pitchFamily="18" charset="0"/>
                <a:cs typeface="Times New Roman" pitchFamily="18" charset="0"/>
              </a:rPr>
              <a:t> une répartition de notre itération sur le calendrier</a:t>
            </a:r>
            <a:endParaRPr lang="fr-FR" sz="1200" dirty="0" smtClean="0">
              <a:latin typeface="Times New Roman" pitchFamily="18" charset="0"/>
              <a:cs typeface="Times New Roman" pitchFamily="18" charset="0"/>
            </a:endParaRPr>
          </a:p>
          <a:p>
            <a:endParaRPr lang="fr-FR" dirty="0"/>
          </a:p>
        </p:txBody>
      </p:sp>
      <p:sp>
        <p:nvSpPr>
          <p:cNvPr id="4" name="Espace réservé du numéro de diapositive 3"/>
          <p:cNvSpPr>
            <a:spLocks noGrp="1"/>
          </p:cNvSpPr>
          <p:nvPr>
            <p:ph type="sldNum" sz="quarter" idx="10"/>
          </p:nvPr>
        </p:nvSpPr>
        <p:spPr/>
        <p:txBody>
          <a:bodyPr/>
          <a:lstStyle/>
          <a:p>
            <a:pPr>
              <a:defRPr/>
            </a:pPr>
            <a:fld id="{72931B92-3F6E-4DA1-9D76-3EEAE3810617}" type="slidenum">
              <a:rPr lang="fr-FR" smtClean="0"/>
              <a:pPr>
                <a:defRPr/>
              </a:pPr>
              <a:t>5</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fr-FR" sz="1200" dirty="0" smtClean="0">
                <a:latin typeface="Times New Roman" pitchFamily="18" charset="0"/>
                <a:cs typeface="Times New Roman" pitchFamily="18" charset="0"/>
              </a:rPr>
              <a:t>Parmi</a:t>
            </a:r>
            <a:r>
              <a:rPr lang="fr-FR" sz="1200" baseline="0" dirty="0" smtClean="0">
                <a:latin typeface="Times New Roman" pitchFamily="18" charset="0"/>
                <a:cs typeface="Times New Roman" pitchFamily="18" charset="0"/>
              </a:rPr>
              <a:t> les problèmes que nous avons rencontré durant le développement de notre PFE on trouve :</a:t>
            </a:r>
          </a:p>
          <a:p>
            <a:pPr marL="0" marR="0" indent="0" algn="l" defTabSz="914400" rtl="0" eaLnBrk="1" fontAlgn="base" latinLnBrk="0" hangingPunct="1">
              <a:lnSpc>
                <a:spcPct val="100000"/>
              </a:lnSpc>
              <a:spcBef>
                <a:spcPct val="30000"/>
              </a:spcBef>
              <a:spcAft>
                <a:spcPct val="0"/>
              </a:spcAft>
              <a:buClrTx/>
              <a:buSzTx/>
              <a:buFontTx/>
              <a:buNone/>
              <a:tabLst/>
              <a:defRPr/>
            </a:pPr>
            <a:r>
              <a:rPr lang="fr-FR" sz="1200" baseline="0" dirty="0" smtClean="0">
                <a:latin typeface="Times New Roman" pitchFamily="18" charset="0"/>
                <a:cs typeface="Times New Roman" pitchFamily="18" charset="0"/>
              </a:rPr>
              <a:t>….</a:t>
            </a:r>
          </a:p>
          <a:p>
            <a:pPr marL="0" marR="0" indent="0" algn="l" defTabSz="914400" rtl="0" eaLnBrk="1" fontAlgn="base" latinLnBrk="0" hangingPunct="1">
              <a:lnSpc>
                <a:spcPct val="100000"/>
              </a:lnSpc>
              <a:spcBef>
                <a:spcPct val="30000"/>
              </a:spcBef>
              <a:spcAft>
                <a:spcPct val="0"/>
              </a:spcAft>
              <a:buClrTx/>
              <a:buSzTx/>
              <a:buFontTx/>
              <a:buNone/>
              <a:tabLst/>
              <a:defRPr/>
            </a:pPr>
            <a:r>
              <a:rPr lang="fr-FR" sz="1200" baseline="0" dirty="0" smtClean="0">
                <a:latin typeface="Times New Roman" pitchFamily="18" charset="0"/>
                <a:cs typeface="Times New Roman" pitchFamily="18" charset="0"/>
              </a:rPr>
              <a:t>Les solutions </a:t>
            </a:r>
          </a:p>
          <a:p>
            <a:pPr marL="0" marR="0" indent="0" algn="l" defTabSz="914400" rtl="0" eaLnBrk="1" fontAlgn="base" latinLnBrk="0" hangingPunct="1">
              <a:lnSpc>
                <a:spcPct val="100000"/>
              </a:lnSpc>
              <a:spcBef>
                <a:spcPct val="30000"/>
              </a:spcBef>
              <a:spcAft>
                <a:spcPct val="0"/>
              </a:spcAft>
              <a:buClrTx/>
              <a:buSzTx/>
              <a:buFontTx/>
              <a:buNone/>
              <a:tabLst/>
              <a:defRPr/>
            </a:pPr>
            <a:r>
              <a:rPr lang="fr-FR" sz="1200" dirty="0" smtClean="0">
                <a:latin typeface="Times New Roman" pitchFamily="18" charset="0"/>
                <a:cs typeface="Times New Roman" pitchFamily="18" charset="0"/>
              </a:rPr>
              <a:t>• Sollicitation des pistes de recherches </a:t>
            </a:r>
            <a:r>
              <a:rPr lang="fr-FR" sz="1200" dirty="0" err="1" smtClean="0">
                <a:latin typeface="Times New Roman" pitchFamily="18" charset="0"/>
                <a:cs typeface="Times New Roman" pitchFamily="18" charset="0"/>
              </a:rPr>
              <a:t>auprés</a:t>
            </a:r>
            <a:r>
              <a:rPr lang="fr-FR" sz="1200" dirty="0" smtClean="0">
                <a:latin typeface="Times New Roman" pitchFamily="18" charset="0"/>
                <a:cs typeface="Times New Roman" pitchFamily="18" charset="0"/>
              </a:rPr>
              <a:t> des chercheurs du LSIS</a:t>
            </a:r>
          </a:p>
          <a:p>
            <a:pPr marL="0" marR="0" indent="0" algn="l" defTabSz="914400" rtl="0" eaLnBrk="1" fontAlgn="base" latinLnBrk="0" hangingPunct="1">
              <a:lnSpc>
                <a:spcPct val="100000"/>
              </a:lnSpc>
              <a:spcBef>
                <a:spcPct val="30000"/>
              </a:spcBef>
              <a:spcAft>
                <a:spcPct val="0"/>
              </a:spcAft>
              <a:buClrTx/>
              <a:buSzTx/>
              <a:buFontTx/>
              <a:buNone/>
              <a:tabLst/>
              <a:defRPr/>
            </a:pPr>
            <a:endParaRPr lang="fr-FR" sz="1200" dirty="0" smtClean="0">
              <a:latin typeface="Times New Roman" pitchFamily="18" charset="0"/>
              <a:cs typeface="Times New Roman" pitchFamily="18"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fr-FR" sz="1200" dirty="0" smtClean="0">
                <a:latin typeface="Times New Roman" pitchFamily="18" charset="0"/>
                <a:cs typeface="Times New Roman" pitchFamily="18" charset="0"/>
              </a:rPr>
              <a:t>• Pour les données concernant le rapport de gestion des coûts, nous avons dû poser nous mêmes nos propres hypothèses à cause du manque d'informations. En effet ce genre de données est confidentiel et ne peut pas être divulgué ni fournis</a:t>
            </a:r>
          </a:p>
          <a:p>
            <a:pPr marL="0" marR="0" indent="0" algn="l" defTabSz="914400" rtl="0" eaLnBrk="1" fontAlgn="base" latinLnBrk="0" hangingPunct="1">
              <a:lnSpc>
                <a:spcPct val="100000"/>
              </a:lnSpc>
              <a:spcBef>
                <a:spcPct val="30000"/>
              </a:spcBef>
              <a:spcAft>
                <a:spcPct val="0"/>
              </a:spcAft>
              <a:buClrTx/>
              <a:buSzTx/>
              <a:buFontTx/>
              <a:buNone/>
              <a:tabLst/>
              <a:defRPr/>
            </a:pPr>
            <a:endParaRPr lang="fr-FR" sz="1200" dirty="0" smtClean="0">
              <a:latin typeface="Times New Roman" pitchFamily="18" charset="0"/>
              <a:cs typeface="Times New Roman" pitchFamily="18"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fr-FR" sz="1200" dirty="0" smtClean="0">
                <a:latin typeface="Times New Roman" pitchFamily="18" charset="0"/>
                <a:cs typeface="Times New Roman" pitchFamily="18" charset="0"/>
              </a:rPr>
              <a:t>• Pour le développement de la maquette nous avons choisi le langage Java puisque nous le maîtrisons, de plus il est simple à interpréter en comparaison avec d'autre langage. Sachant que nous nous sommes pas obligés de programmer la solution, le problème d'optimisation ne se pose pas</a:t>
            </a:r>
          </a:p>
          <a:p>
            <a:pPr marL="0" marR="0" indent="0" algn="l" defTabSz="914400" rtl="0" eaLnBrk="1" fontAlgn="base" latinLnBrk="0" hangingPunct="1">
              <a:lnSpc>
                <a:spcPct val="100000"/>
              </a:lnSpc>
              <a:spcBef>
                <a:spcPct val="30000"/>
              </a:spcBef>
              <a:spcAft>
                <a:spcPct val="0"/>
              </a:spcAft>
              <a:buClrTx/>
              <a:buSzTx/>
              <a:buFontTx/>
              <a:buNone/>
              <a:tabLst/>
              <a:defRPr/>
            </a:pPr>
            <a:endParaRPr lang="fr-FR" sz="1200" dirty="0" smtClean="0">
              <a:latin typeface="Times New Roman" pitchFamily="18" charset="0"/>
              <a:cs typeface="Times New Roman" pitchFamily="18" charset="0"/>
            </a:endParaRPr>
          </a:p>
          <a:p>
            <a:endParaRPr lang="fr-FR" dirty="0"/>
          </a:p>
        </p:txBody>
      </p:sp>
      <p:sp>
        <p:nvSpPr>
          <p:cNvPr id="4" name="Espace réservé du numéro de diapositive 3"/>
          <p:cNvSpPr>
            <a:spLocks noGrp="1"/>
          </p:cNvSpPr>
          <p:nvPr>
            <p:ph type="sldNum" sz="quarter" idx="10"/>
          </p:nvPr>
        </p:nvSpPr>
        <p:spPr/>
        <p:txBody>
          <a:bodyPr/>
          <a:lstStyle/>
          <a:p>
            <a:pPr>
              <a:defRPr/>
            </a:pPr>
            <a:fld id="{72931B92-3F6E-4DA1-9D76-3EEAE3810617}" type="slidenum">
              <a:rPr lang="fr-FR" smtClean="0"/>
              <a:pPr>
                <a:defRPr/>
              </a:pPr>
              <a:t>6</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On a</a:t>
            </a:r>
            <a:r>
              <a:rPr lang="fr-FR" baseline="0" dirty="0" smtClean="0"/>
              <a:t> fait un Algorithme et une maquette pour ST  </a:t>
            </a:r>
          </a:p>
          <a:p>
            <a:r>
              <a:rPr lang="fr-FR" baseline="0" dirty="0" smtClean="0"/>
              <a:t>cette solution apporte beaucoup à ST en terme de gain </a:t>
            </a:r>
          </a:p>
          <a:p>
            <a:r>
              <a:rPr lang="fr-FR" baseline="0" dirty="0" smtClean="0"/>
              <a:t>Elle permet de réduire dans le cas pessimiste 5% de la non qualité et dans le cas </a:t>
            </a:r>
            <a:r>
              <a:rPr lang="fr-FR" baseline="0" dirty="0" err="1" smtClean="0"/>
              <a:t>optimisite</a:t>
            </a:r>
            <a:endParaRPr lang="fr-FR" dirty="0"/>
          </a:p>
        </p:txBody>
      </p:sp>
      <p:sp>
        <p:nvSpPr>
          <p:cNvPr id="4" name="Espace réservé du numéro de diapositive 3"/>
          <p:cNvSpPr>
            <a:spLocks noGrp="1"/>
          </p:cNvSpPr>
          <p:nvPr>
            <p:ph type="sldNum" sz="quarter" idx="10"/>
          </p:nvPr>
        </p:nvSpPr>
        <p:spPr/>
        <p:txBody>
          <a:bodyPr/>
          <a:lstStyle/>
          <a:p>
            <a:pPr>
              <a:defRPr/>
            </a:pPr>
            <a:fld id="{72931B92-3F6E-4DA1-9D76-3EEAE3810617}" type="slidenum">
              <a:rPr lang="fr-FR" smtClean="0"/>
              <a:pPr>
                <a:defRPr/>
              </a:pPr>
              <a:t>7</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t>
            </a:r>
          </a:p>
          <a:p>
            <a:endParaRPr lang="fr-FR" dirty="0" smtClean="0"/>
          </a:p>
          <a:p>
            <a:r>
              <a:rPr lang="fr-FR" dirty="0" smtClean="0"/>
              <a:t> Notre solution ne nécessite à priori pas d'investissement initial si il embauche un thésard pour le développement de l'algorithme ($35000 par an) et </a:t>
            </a:r>
            <a:r>
              <a:rPr lang="fr-FR" dirty="0" err="1" smtClean="0"/>
              <a:t>achéte</a:t>
            </a:r>
            <a:r>
              <a:rPr lang="fr-FR" dirty="0" smtClean="0"/>
              <a:t> éventuellement du matériel informatique plus puissant ($15000) pour une exécution plus rapide (plus de réactivité).</a:t>
            </a:r>
            <a:endParaRPr lang="fr-FR" dirty="0"/>
          </a:p>
        </p:txBody>
      </p:sp>
      <p:sp>
        <p:nvSpPr>
          <p:cNvPr id="4" name="Espace réservé du numéro de diapositive 3"/>
          <p:cNvSpPr>
            <a:spLocks noGrp="1"/>
          </p:cNvSpPr>
          <p:nvPr>
            <p:ph type="sldNum" sz="quarter" idx="10"/>
          </p:nvPr>
        </p:nvSpPr>
        <p:spPr/>
        <p:txBody>
          <a:bodyPr/>
          <a:lstStyle/>
          <a:p>
            <a:pPr>
              <a:defRPr/>
            </a:pPr>
            <a:fld id="{72931B92-3F6E-4DA1-9D76-3EEAE3810617}" type="slidenum">
              <a:rPr lang="fr-FR" smtClean="0"/>
              <a:pPr>
                <a:defRPr/>
              </a:pPr>
              <a:t>8</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D’où notre solution on peut l’estimer dans le cas pessimiste réduit</a:t>
            </a:r>
            <a:r>
              <a:rPr lang="fr-FR" baseline="0" dirty="0" smtClean="0"/>
              <a:t> dans le cas pessimiste la non qualité à 260000 avec un pourcentage de 5% et dans le cas optimiste de 30% elle réduit le prix de la non qualité annuel à 156000$</a:t>
            </a:r>
            <a:endParaRPr lang="fr-FR" dirty="0"/>
          </a:p>
        </p:txBody>
      </p:sp>
      <p:sp>
        <p:nvSpPr>
          <p:cNvPr id="4" name="Espace réservé du numéro de diapositive 3"/>
          <p:cNvSpPr>
            <a:spLocks noGrp="1"/>
          </p:cNvSpPr>
          <p:nvPr>
            <p:ph type="sldNum" sz="quarter" idx="10"/>
          </p:nvPr>
        </p:nvSpPr>
        <p:spPr/>
        <p:txBody>
          <a:bodyPr/>
          <a:lstStyle/>
          <a:p>
            <a:pPr>
              <a:defRPr/>
            </a:pPr>
            <a:fld id="{72931B92-3F6E-4DA1-9D76-3EEAE3810617}" type="slidenum">
              <a:rPr lang="fr-FR" smtClean="0"/>
              <a:pPr>
                <a:defRPr/>
              </a:pPr>
              <a:t>9</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D’où notre solution on peut l’estimer dans le cas pessimiste réduit</a:t>
            </a:r>
            <a:r>
              <a:rPr lang="fr-FR" baseline="0" dirty="0" smtClean="0"/>
              <a:t> dans le cas pessimiste la non qualité à 260000 avec un pourcentage de 5% et dans le cas optimiste de 30% elle réduit le prix de la non qualité annuel à 156000$</a:t>
            </a:r>
            <a:endParaRPr lang="fr-FR" dirty="0"/>
          </a:p>
        </p:txBody>
      </p:sp>
      <p:sp>
        <p:nvSpPr>
          <p:cNvPr id="4" name="Espace réservé du numéro de diapositive 3"/>
          <p:cNvSpPr>
            <a:spLocks noGrp="1"/>
          </p:cNvSpPr>
          <p:nvPr>
            <p:ph type="sldNum" sz="quarter" idx="10"/>
          </p:nvPr>
        </p:nvSpPr>
        <p:spPr/>
        <p:txBody>
          <a:bodyPr/>
          <a:lstStyle/>
          <a:p>
            <a:pPr>
              <a:defRPr/>
            </a:pPr>
            <a:fld id="{72931B92-3F6E-4DA1-9D76-3EEAE3810617}" type="slidenum">
              <a:rPr lang="fr-FR" smtClean="0"/>
              <a:pPr>
                <a:defRPr/>
              </a:pPr>
              <a:t>10</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Rectangle 494"/>
          <p:cNvSpPr>
            <a:spLocks noChangeArrowheads="1"/>
          </p:cNvSpPr>
          <p:nvPr/>
        </p:nvSpPr>
        <p:spPr bwMode="auto">
          <a:xfrm>
            <a:off x="0" y="2611438"/>
            <a:ext cx="9144000" cy="576262"/>
          </a:xfrm>
          <a:prstGeom prst="rect">
            <a:avLst/>
          </a:prstGeom>
          <a:gradFill rotWithShape="1">
            <a:gsLst>
              <a:gs pos="0">
                <a:srgbClr val="BABABA"/>
              </a:gs>
              <a:gs pos="100000">
                <a:srgbClr val="BABABA">
                  <a:gamma/>
                  <a:shade val="46275"/>
                  <a:invGamma/>
                  <a:alpha val="0"/>
                </a:srgbClr>
              </a:gs>
            </a:gsLst>
            <a:lin ang="5400000" scaled="1"/>
          </a:gradFill>
          <a:ln w="9525">
            <a:noFill/>
            <a:miter lim="800000"/>
            <a:headEnd/>
            <a:tailEnd/>
          </a:ln>
          <a:effectLst/>
        </p:spPr>
        <p:txBody>
          <a:bodyPr wrap="none" anchor="ctr"/>
          <a:lstStyle/>
          <a:p>
            <a:pPr>
              <a:defRPr/>
            </a:pPr>
            <a:endParaRPr lang="zh-CN" altLang="en-US">
              <a:cs typeface="+mn-cs"/>
            </a:endParaRPr>
          </a:p>
        </p:txBody>
      </p:sp>
      <p:sp>
        <p:nvSpPr>
          <p:cNvPr id="5" name="Rectangle 246"/>
          <p:cNvSpPr>
            <a:spLocks noChangeArrowheads="1"/>
          </p:cNvSpPr>
          <p:nvPr/>
        </p:nvSpPr>
        <p:spPr bwMode="auto">
          <a:xfrm rot="10800000">
            <a:off x="0" y="0"/>
            <a:ext cx="9144000" cy="2636838"/>
          </a:xfrm>
          <a:prstGeom prst="rect">
            <a:avLst/>
          </a:prstGeom>
          <a:gradFill rotWithShape="1">
            <a:gsLst>
              <a:gs pos="0">
                <a:srgbClr val="BEBEBE">
                  <a:gamma/>
                  <a:shade val="66275"/>
                  <a:invGamma/>
                  <a:alpha val="0"/>
                </a:srgbClr>
              </a:gs>
              <a:gs pos="100000">
                <a:srgbClr val="BEBEBE">
                  <a:alpha val="80000"/>
                </a:srgbClr>
              </a:gs>
            </a:gsLst>
            <a:lin ang="5400000" scaled="1"/>
          </a:gradFill>
          <a:ln w="9525" algn="ctr">
            <a:noFill/>
            <a:miter lim="800000"/>
            <a:headEnd/>
            <a:tailEnd/>
          </a:ln>
          <a:effectLst/>
        </p:spPr>
        <p:txBody>
          <a:bodyPr wrap="none" anchor="ctr"/>
          <a:lstStyle/>
          <a:p>
            <a:pPr>
              <a:defRPr/>
            </a:pPr>
            <a:endParaRPr lang="zh-CN" altLang="en-US">
              <a:cs typeface="+mn-cs"/>
            </a:endParaRPr>
          </a:p>
        </p:txBody>
      </p:sp>
      <p:grpSp>
        <p:nvGrpSpPr>
          <p:cNvPr id="6" name="Group 986"/>
          <p:cNvGrpSpPr>
            <a:grpSpLocks/>
          </p:cNvGrpSpPr>
          <p:nvPr/>
        </p:nvGrpSpPr>
        <p:grpSpPr bwMode="auto">
          <a:xfrm flipH="1">
            <a:off x="-817563" y="1363663"/>
            <a:ext cx="10358438" cy="2425700"/>
            <a:chOff x="-397" y="618"/>
            <a:chExt cx="6525" cy="1528"/>
          </a:xfrm>
        </p:grpSpPr>
        <p:grpSp>
          <p:nvGrpSpPr>
            <p:cNvPr id="7" name="Group 842"/>
            <p:cNvGrpSpPr>
              <a:grpSpLocks/>
            </p:cNvGrpSpPr>
            <p:nvPr userDrawn="1"/>
          </p:nvGrpSpPr>
          <p:grpSpPr bwMode="auto">
            <a:xfrm rot="17024435" flipH="1">
              <a:off x="2238" y="-2013"/>
              <a:ext cx="1212" cy="6462"/>
              <a:chOff x="2336" y="-8"/>
              <a:chExt cx="1251" cy="4337"/>
            </a:xfrm>
          </p:grpSpPr>
          <p:sp>
            <p:nvSpPr>
              <p:cNvPr id="19" name="Freeform 843"/>
              <p:cNvSpPr>
                <a:spLocks/>
              </p:cNvSpPr>
              <p:nvPr userDrawn="1"/>
            </p:nvSpPr>
            <p:spPr bwMode="auto">
              <a:xfrm>
                <a:off x="2336" y="-8"/>
                <a:ext cx="872" cy="4337"/>
              </a:xfrm>
              <a:custGeom>
                <a:avLst/>
                <a:gdLst/>
                <a:ahLst/>
                <a:cxnLst>
                  <a:cxn ang="0">
                    <a:pos x="264" y="0"/>
                  </a:cxn>
                  <a:cxn ang="0">
                    <a:pos x="242" y="870"/>
                  </a:cxn>
                  <a:cxn ang="0">
                    <a:pos x="0" y="1836"/>
                  </a:cxn>
                </a:cxnLst>
                <a:rect l="0" t="0" r="r" b="b"/>
                <a:pathLst>
                  <a:path w="369" h="1836">
                    <a:moveTo>
                      <a:pt x="264" y="0"/>
                    </a:moveTo>
                    <a:cubicBezTo>
                      <a:pt x="264" y="0"/>
                      <a:pt x="1" y="330"/>
                      <a:pt x="242" y="870"/>
                    </a:cubicBezTo>
                    <a:cubicBezTo>
                      <a:pt x="369" y="1155"/>
                      <a:pt x="304" y="1365"/>
                      <a:pt x="0" y="1836"/>
                    </a:cubicBezTo>
                  </a:path>
                </a:pathLst>
              </a:custGeom>
              <a:noFill/>
              <a:ln w="14288" cap="flat">
                <a:solidFill>
                  <a:srgbClr val="EFD913"/>
                </a:solidFill>
                <a:prstDash val="solid"/>
                <a:miter lim="800000"/>
                <a:headEnd/>
                <a:tailEnd/>
              </a:ln>
            </p:spPr>
            <p:txBody>
              <a:bodyPr/>
              <a:lstStyle/>
              <a:p>
                <a:pPr>
                  <a:defRPr/>
                </a:pPr>
                <a:endParaRPr lang="zh-CN" altLang="en-US">
                  <a:cs typeface="+mn-cs"/>
                </a:endParaRPr>
              </a:p>
            </p:txBody>
          </p:sp>
          <p:sp>
            <p:nvSpPr>
              <p:cNvPr id="20" name="Freeform 844"/>
              <p:cNvSpPr>
                <a:spLocks/>
              </p:cNvSpPr>
              <p:nvPr userDrawn="1"/>
            </p:nvSpPr>
            <p:spPr bwMode="auto">
              <a:xfrm>
                <a:off x="2342" y="-8"/>
                <a:ext cx="893" cy="4337"/>
              </a:xfrm>
              <a:custGeom>
                <a:avLst/>
                <a:gdLst/>
                <a:ahLst/>
                <a:cxnLst>
                  <a:cxn ang="0">
                    <a:pos x="263" y="0"/>
                  </a:cxn>
                  <a:cxn ang="0">
                    <a:pos x="249" y="870"/>
                  </a:cxn>
                  <a:cxn ang="0">
                    <a:pos x="31" y="1836"/>
                  </a:cxn>
                </a:cxnLst>
                <a:rect l="0" t="0" r="r" b="b"/>
                <a:pathLst>
                  <a:path w="378" h="1836">
                    <a:moveTo>
                      <a:pt x="263" y="0"/>
                    </a:moveTo>
                    <a:cubicBezTo>
                      <a:pt x="263" y="0"/>
                      <a:pt x="0" y="326"/>
                      <a:pt x="249" y="870"/>
                    </a:cubicBezTo>
                    <a:cubicBezTo>
                      <a:pt x="378" y="1154"/>
                      <a:pt x="326" y="1351"/>
                      <a:pt x="31" y="1836"/>
                    </a:cubicBezTo>
                  </a:path>
                </a:pathLst>
              </a:custGeom>
              <a:noFill/>
              <a:ln w="14288" cap="flat">
                <a:solidFill>
                  <a:srgbClr val="EACE1A"/>
                </a:solidFill>
                <a:prstDash val="solid"/>
                <a:miter lim="800000"/>
                <a:headEnd/>
                <a:tailEnd/>
              </a:ln>
            </p:spPr>
            <p:txBody>
              <a:bodyPr/>
              <a:lstStyle/>
              <a:p>
                <a:pPr>
                  <a:defRPr/>
                </a:pPr>
                <a:endParaRPr lang="zh-CN" altLang="en-US">
                  <a:cs typeface="+mn-cs"/>
                </a:endParaRPr>
              </a:p>
            </p:txBody>
          </p:sp>
          <p:sp>
            <p:nvSpPr>
              <p:cNvPr id="21" name="Freeform 845"/>
              <p:cNvSpPr>
                <a:spLocks/>
              </p:cNvSpPr>
              <p:nvPr userDrawn="1"/>
            </p:nvSpPr>
            <p:spPr bwMode="auto">
              <a:xfrm>
                <a:off x="2350" y="-8"/>
                <a:ext cx="917" cy="4337"/>
              </a:xfrm>
              <a:custGeom>
                <a:avLst/>
                <a:gdLst/>
                <a:ahLst/>
                <a:cxnLst>
                  <a:cxn ang="0">
                    <a:pos x="263" y="0"/>
                  </a:cxn>
                  <a:cxn ang="0">
                    <a:pos x="256" y="870"/>
                  </a:cxn>
                  <a:cxn ang="0">
                    <a:pos x="62" y="1836"/>
                  </a:cxn>
                </a:cxnLst>
                <a:rect l="0" t="0" r="r" b="b"/>
                <a:pathLst>
                  <a:path w="388" h="1836">
                    <a:moveTo>
                      <a:pt x="263" y="0"/>
                    </a:moveTo>
                    <a:cubicBezTo>
                      <a:pt x="263" y="0"/>
                      <a:pt x="0" y="323"/>
                      <a:pt x="256" y="870"/>
                    </a:cubicBezTo>
                    <a:cubicBezTo>
                      <a:pt x="388" y="1152"/>
                      <a:pt x="348" y="1338"/>
                      <a:pt x="62" y="1836"/>
                    </a:cubicBezTo>
                  </a:path>
                </a:pathLst>
              </a:custGeom>
              <a:noFill/>
              <a:ln w="14288" cap="flat">
                <a:solidFill>
                  <a:srgbClr val="E7C41E"/>
                </a:solidFill>
                <a:prstDash val="solid"/>
                <a:miter lim="800000"/>
                <a:headEnd/>
                <a:tailEnd/>
              </a:ln>
            </p:spPr>
            <p:txBody>
              <a:bodyPr/>
              <a:lstStyle/>
              <a:p>
                <a:pPr>
                  <a:defRPr/>
                </a:pPr>
                <a:endParaRPr lang="zh-CN" altLang="en-US">
                  <a:cs typeface="+mn-cs"/>
                </a:endParaRPr>
              </a:p>
            </p:txBody>
          </p:sp>
          <p:sp>
            <p:nvSpPr>
              <p:cNvPr id="22" name="Freeform 846"/>
              <p:cNvSpPr>
                <a:spLocks/>
              </p:cNvSpPr>
              <p:nvPr userDrawn="1"/>
            </p:nvSpPr>
            <p:spPr bwMode="auto">
              <a:xfrm>
                <a:off x="2354" y="-8"/>
                <a:ext cx="941" cy="4337"/>
              </a:xfrm>
              <a:custGeom>
                <a:avLst/>
                <a:gdLst/>
                <a:ahLst/>
                <a:cxnLst>
                  <a:cxn ang="0">
                    <a:pos x="263" y="0"/>
                  </a:cxn>
                  <a:cxn ang="0">
                    <a:pos x="264" y="870"/>
                  </a:cxn>
                  <a:cxn ang="0">
                    <a:pos x="94" y="1836"/>
                  </a:cxn>
                </a:cxnLst>
                <a:rect l="0" t="0" r="r" b="b"/>
                <a:pathLst>
                  <a:path w="398" h="1836">
                    <a:moveTo>
                      <a:pt x="263" y="0"/>
                    </a:moveTo>
                    <a:cubicBezTo>
                      <a:pt x="263" y="0"/>
                      <a:pt x="0" y="320"/>
                      <a:pt x="264" y="870"/>
                    </a:cubicBezTo>
                    <a:cubicBezTo>
                      <a:pt x="398" y="1151"/>
                      <a:pt x="371" y="1324"/>
                      <a:pt x="94" y="1836"/>
                    </a:cubicBezTo>
                  </a:path>
                </a:pathLst>
              </a:custGeom>
              <a:noFill/>
              <a:ln w="14288" cap="flat">
                <a:solidFill>
                  <a:srgbClr val="E3BA21"/>
                </a:solidFill>
                <a:prstDash val="solid"/>
                <a:miter lim="800000"/>
                <a:headEnd/>
                <a:tailEnd/>
              </a:ln>
            </p:spPr>
            <p:txBody>
              <a:bodyPr/>
              <a:lstStyle/>
              <a:p>
                <a:pPr>
                  <a:defRPr/>
                </a:pPr>
                <a:endParaRPr lang="zh-CN" altLang="en-US">
                  <a:cs typeface="+mn-cs"/>
                </a:endParaRPr>
              </a:p>
            </p:txBody>
          </p:sp>
          <p:sp>
            <p:nvSpPr>
              <p:cNvPr id="23" name="Freeform 847"/>
              <p:cNvSpPr>
                <a:spLocks/>
              </p:cNvSpPr>
              <p:nvPr userDrawn="1"/>
            </p:nvSpPr>
            <p:spPr bwMode="auto">
              <a:xfrm>
                <a:off x="2359" y="-8"/>
                <a:ext cx="964" cy="4337"/>
              </a:xfrm>
              <a:custGeom>
                <a:avLst/>
                <a:gdLst/>
                <a:ahLst/>
                <a:cxnLst>
                  <a:cxn ang="0">
                    <a:pos x="264" y="0"/>
                  </a:cxn>
                  <a:cxn ang="0">
                    <a:pos x="271" y="870"/>
                  </a:cxn>
                  <a:cxn ang="0">
                    <a:pos x="125" y="1836"/>
                  </a:cxn>
                </a:cxnLst>
                <a:rect l="0" t="0" r="r" b="b"/>
                <a:pathLst>
                  <a:path w="408" h="1836">
                    <a:moveTo>
                      <a:pt x="264" y="0"/>
                    </a:moveTo>
                    <a:cubicBezTo>
                      <a:pt x="264" y="0"/>
                      <a:pt x="0" y="317"/>
                      <a:pt x="271" y="870"/>
                    </a:cubicBezTo>
                    <a:cubicBezTo>
                      <a:pt x="408" y="1150"/>
                      <a:pt x="395" y="1310"/>
                      <a:pt x="125" y="1836"/>
                    </a:cubicBezTo>
                  </a:path>
                </a:pathLst>
              </a:custGeom>
              <a:noFill/>
              <a:ln w="14288" cap="flat">
                <a:solidFill>
                  <a:srgbClr val="DFAF24"/>
                </a:solidFill>
                <a:prstDash val="solid"/>
                <a:miter lim="800000"/>
                <a:headEnd/>
                <a:tailEnd/>
              </a:ln>
            </p:spPr>
            <p:txBody>
              <a:bodyPr/>
              <a:lstStyle/>
              <a:p>
                <a:pPr>
                  <a:defRPr/>
                </a:pPr>
                <a:endParaRPr lang="zh-CN" altLang="en-US">
                  <a:cs typeface="+mn-cs"/>
                </a:endParaRPr>
              </a:p>
            </p:txBody>
          </p:sp>
          <p:sp>
            <p:nvSpPr>
              <p:cNvPr id="24" name="Freeform 848"/>
              <p:cNvSpPr>
                <a:spLocks/>
              </p:cNvSpPr>
              <p:nvPr userDrawn="1"/>
            </p:nvSpPr>
            <p:spPr bwMode="auto">
              <a:xfrm>
                <a:off x="2364" y="-8"/>
                <a:ext cx="987" cy="4337"/>
              </a:xfrm>
              <a:custGeom>
                <a:avLst/>
                <a:gdLst/>
                <a:ahLst/>
                <a:cxnLst>
                  <a:cxn ang="0">
                    <a:pos x="264" y="0"/>
                  </a:cxn>
                  <a:cxn ang="0">
                    <a:pos x="279" y="870"/>
                  </a:cxn>
                  <a:cxn ang="0">
                    <a:pos x="157" y="1836"/>
                  </a:cxn>
                </a:cxnLst>
                <a:rect l="0" t="0" r="r" b="b"/>
                <a:pathLst>
                  <a:path w="418" h="1836">
                    <a:moveTo>
                      <a:pt x="264" y="0"/>
                    </a:moveTo>
                    <a:cubicBezTo>
                      <a:pt x="264" y="0"/>
                      <a:pt x="0" y="314"/>
                      <a:pt x="279" y="870"/>
                    </a:cubicBezTo>
                    <a:cubicBezTo>
                      <a:pt x="418" y="1149"/>
                      <a:pt x="418" y="1296"/>
                      <a:pt x="157" y="1836"/>
                    </a:cubicBezTo>
                  </a:path>
                </a:pathLst>
              </a:custGeom>
              <a:noFill/>
              <a:ln w="14288" cap="flat">
                <a:solidFill>
                  <a:srgbClr val="DCA525"/>
                </a:solidFill>
                <a:prstDash val="solid"/>
                <a:miter lim="800000"/>
                <a:headEnd/>
                <a:tailEnd/>
              </a:ln>
            </p:spPr>
            <p:txBody>
              <a:bodyPr/>
              <a:lstStyle/>
              <a:p>
                <a:pPr>
                  <a:defRPr/>
                </a:pPr>
                <a:endParaRPr lang="zh-CN" altLang="en-US">
                  <a:cs typeface="+mn-cs"/>
                </a:endParaRPr>
              </a:p>
            </p:txBody>
          </p:sp>
          <p:sp>
            <p:nvSpPr>
              <p:cNvPr id="25" name="Freeform 849"/>
              <p:cNvSpPr>
                <a:spLocks/>
              </p:cNvSpPr>
              <p:nvPr userDrawn="1"/>
            </p:nvSpPr>
            <p:spPr bwMode="auto">
              <a:xfrm>
                <a:off x="2371" y="-8"/>
                <a:ext cx="1039" cy="4337"/>
              </a:xfrm>
              <a:custGeom>
                <a:avLst/>
                <a:gdLst/>
                <a:ahLst/>
                <a:cxnLst>
                  <a:cxn ang="0">
                    <a:pos x="263" y="0"/>
                  </a:cxn>
                  <a:cxn ang="0">
                    <a:pos x="286" y="870"/>
                  </a:cxn>
                  <a:cxn ang="0">
                    <a:pos x="188" y="1836"/>
                  </a:cxn>
                </a:cxnLst>
                <a:rect l="0" t="0" r="r" b="b"/>
                <a:pathLst>
                  <a:path w="440" h="1836">
                    <a:moveTo>
                      <a:pt x="263" y="0"/>
                    </a:moveTo>
                    <a:cubicBezTo>
                      <a:pt x="263" y="0"/>
                      <a:pt x="0" y="311"/>
                      <a:pt x="286" y="870"/>
                    </a:cubicBezTo>
                    <a:cubicBezTo>
                      <a:pt x="428" y="1148"/>
                      <a:pt x="440" y="1282"/>
                      <a:pt x="188" y="1836"/>
                    </a:cubicBezTo>
                  </a:path>
                </a:pathLst>
              </a:custGeom>
              <a:noFill/>
              <a:ln w="14288" cap="flat">
                <a:solidFill>
                  <a:srgbClr val="D99A26"/>
                </a:solidFill>
                <a:prstDash val="solid"/>
                <a:miter lim="800000"/>
                <a:headEnd/>
                <a:tailEnd/>
              </a:ln>
            </p:spPr>
            <p:txBody>
              <a:bodyPr/>
              <a:lstStyle/>
              <a:p>
                <a:pPr>
                  <a:defRPr/>
                </a:pPr>
                <a:endParaRPr lang="zh-CN" altLang="en-US">
                  <a:cs typeface="+mn-cs"/>
                </a:endParaRPr>
              </a:p>
            </p:txBody>
          </p:sp>
          <p:sp>
            <p:nvSpPr>
              <p:cNvPr id="26" name="Freeform 850"/>
              <p:cNvSpPr>
                <a:spLocks/>
              </p:cNvSpPr>
              <p:nvPr userDrawn="1"/>
            </p:nvSpPr>
            <p:spPr bwMode="auto">
              <a:xfrm>
                <a:off x="2376" y="-8"/>
                <a:ext cx="1094" cy="4337"/>
              </a:xfrm>
              <a:custGeom>
                <a:avLst/>
                <a:gdLst/>
                <a:ahLst/>
                <a:cxnLst>
                  <a:cxn ang="0">
                    <a:pos x="264" y="0"/>
                  </a:cxn>
                  <a:cxn ang="0">
                    <a:pos x="294" y="870"/>
                  </a:cxn>
                  <a:cxn ang="0">
                    <a:pos x="220" y="1836"/>
                  </a:cxn>
                </a:cxnLst>
                <a:rect l="0" t="0" r="r" b="b"/>
                <a:pathLst>
                  <a:path w="463" h="1836">
                    <a:moveTo>
                      <a:pt x="264" y="0"/>
                    </a:moveTo>
                    <a:cubicBezTo>
                      <a:pt x="264" y="0"/>
                      <a:pt x="0" y="308"/>
                      <a:pt x="294" y="870"/>
                    </a:cubicBezTo>
                    <a:cubicBezTo>
                      <a:pt x="438" y="1146"/>
                      <a:pt x="463" y="1268"/>
                      <a:pt x="220" y="1836"/>
                    </a:cubicBezTo>
                  </a:path>
                </a:pathLst>
              </a:custGeom>
              <a:noFill/>
              <a:ln w="14288" cap="flat">
                <a:solidFill>
                  <a:srgbClr val="D59127"/>
                </a:solidFill>
                <a:prstDash val="solid"/>
                <a:miter lim="800000"/>
                <a:headEnd/>
                <a:tailEnd/>
              </a:ln>
            </p:spPr>
            <p:txBody>
              <a:bodyPr/>
              <a:lstStyle/>
              <a:p>
                <a:pPr>
                  <a:defRPr/>
                </a:pPr>
                <a:endParaRPr lang="zh-CN" altLang="en-US">
                  <a:cs typeface="+mn-cs"/>
                </a:endParaRPr>
              </a:p>
            </p:txBody>
          </p:sp>
          <p:sp>
            <p:nvSpPr>
              <p:cNvPr id="27" name="Freeform 851"/>
              <p:cNvSpPr>
                <a:spLocks/>
              </p:cNvSpPr>
              <p:nvPr userDrawn="1"/>
            </p:nvSpPr>
            <p:spPr bwMode="auto">
              <a:xfrm>
                <a:off x="2381" y="-8"/>
                <a:ext cx="1148" cy="4337"/>
              </a:xfrm>
              <a:custGeom>
                <a:avLst/>
                <a:gdLst/>
                <a:ahLst/>
                <a:cxnLst>
                  <a:cxn ang="0">
                    <a:pos x="264" y="0"/>
                  </a:cxn>
                  <a:cxn ang="0">
                    <a:pos x="302" y="870"/>
                  </a:cxn>
                  <a:cxn ang="0">
                    <a:pos x="252" y="1836"/>
                  </a:cxn>
                </a:cxnLst>
                <a:rect l="0" t="0" r="r" b="b"/>
                <a:pathLst>
                  <a:path w="486" h="1836">
                    <a:moveTo>
                      <a:pt x="264" y="0"/>
                    </a:moveTo>
                    <a:cubicBezTo>
                      <a:pt x="264" y="0"/>
                      <a:pt x="0" y="304"/>
                      <a:pt x="302" y="870"/>
                    </a:cubicBezTo>
                    <a:cubicBezTo>
                      <a:pt x="448" y="1145"/>
                      <a:pt x="486" y="1254"/>
                      <a:pt x="252" y="1836"/>
                    </a:cubicBezTo>
                  </a:path>
                </a:pathLst>
              </a:custGeom>
              <a:noFill/>
              <a:ln w="14288" cap="flat">
                <a:solidFill>
                  <a:srgbClr val="D38828"/>
                </a:solidFill>
                <a:prstDash val="solid"/>
                <a:miter lim="800000"/>
                <a:headEnd/>
                <a:tailEnd/>
              </a:ln>
            </p:spPr>
            <p:txBody>
              <a:bodyPr/>
              <a:lstStyle/>
              <a:p>
                <a:pPr>
                  <a:defRPr/>
                </a:pPr>
                <a:endParaRPr lang="zh-CN" altLang="en-US">
                  <a:cs typeface="+mn-cs"/>
                </a:endParaRPr>
              </a:p>
            </p:txBody>
          </p:sp>
          <p:sp>
            <p:nvSpPr>
              <p:cNvPr id="28" name="Freeform 852"/>
              <p:cNvSpPr>
                <a:spLocks/>
              </p:cNvSpPr>
              <p:nvPr userDrawn="1"/>
            </p:nvSpPr>
            <p:spPr bwMode="auto">
              <a:xfrm>
                <a:off x="2385" y="-8"/>
                <a:ext cx="1202" cy="4337"/>
              </a:xfrm>
              <a:custGeom>
                <a:avLst/>
                <a:gdLst/>
                <a:ahLst/>
                <a:cxnLst>
                  <a:cxn ang="0">
                    <a:pos x="264" y="0"/>
                  </a:cxn>
                  <a:cxn ang="0">
                    <a:pos x="309" y="870"/>
                  </a:cxn>
                  <a:cxn ang="0">
                    <a:pos x="283" y="1836"/>
                  </a:cxn>
                </a:cxnLst>
                <a:rect l="0" t="0" r="r" b="b"/>
                <a:pathLst>
                  <a:path w="509" h="1836">
                    <a:moveTo>
                      <a:pt x="264" y="0"/>
                    </a:moveTo>
                    <a:cubicBezTo>
                      <a:pt x="264" y="0"/>
                      <a:pt x="0" y="301"/>
                      <a:pt x="309" y="870"/>
                    </a:cubicBezTo>
                    <a:cubicBezTo>
                      <a:pt x="458" y="1144"/>
                      <a:pt x="509" y="1241"/>
                      <a:pt x="283" y="1836"/>
                    </a:cubicBezTo>
                  </a:path>
                </a:pathLst>
              </a:custGeom>
              <a:noFill/>
              <a:ln w="14288" cap="flat">
                <a:solidFill>
                  <a:srgbClr val="D07E29"/>
                </a:solidFill>
                <a:prstDash val="solid"/>
                <a:miter lim="800000"/>
                <a:headEnd/>
                <a:tailEnd/>
              </a:ln>
            </p:spPr>
            <p:txBody>
              <a:bodyPr/>
              <a:lstStyle/>
              <a:p>
                <a:pPr>
                  <a:defRPr/>
                </a:pPr>
                <a:endParaRPr lang="zh-CN" altLang="en-US">
                  <a:cs typeface="+mn-cs"/>
                </a:endParaRPr>
              </a:p>
            </p:txBody>
          </p:sp>
        </p:grpSp>
        <p:grpSp>
          <p:nvGrpSpPr>
            <p:cNvPr id="8" name="Group 886"/>
            <p:cNvGrpSpPr>
              <a:grpSpLocks/>
            </p:cNvGrpSpPr>
            <p:nvPr userDrawn="1"/>
          </p:nvGrpSpPr>
          <p:grpSpPr bwMode="auto">
            <a:xfrm rot="17355699" flipH="1">
              <a:off x="2260" y="-1735"/>
              <a:ext cx="1212" cy="6525"/>
              <a:chOff x="2336" y="-8"/>
              <a:chExt cx="1251" cy="4337"/>
            </a:xfrm>
          </p:grpSpPr>
          <p:sp>
            <p:nvSpPr>
              <p:cNvPr id="9" name="Freeform 887"/>
              <p:cNvSpPr>
                <a:spLocks/>
              </p:cNvSpPr>
              <p:nvPr userDrawn="1"/>
            </p:nvSpPr>
            <p:spPr bwMode="auto">
              <a:xfrm>
                <a:off x="2336" y="-8"/>
                <a:ext cx="872" cy="4337"/>
              </a:xfrm>
              <a:custGeom>
                <a:avLst/>
                <a:gdLst/>
                <a:ahLst/>
                <a:cxnLst>
                  <a:cxn ang="0">
                    <a:pos x="264" y="0"/>
                  </a:cxn>
                  <a:cxn ang="0">
                    <a:pos x="242" y="870"/>
                  </a:cxn>
                  <a:cxn ang="0">
                    <a:pos x="0" y="1836"/>
                  </a:cxn>
                </a:cxnLst>
                <a:rect l="0" t="0" r="r" b="b"/>
                <a:pathLst>
                  <a:path w="369" h="1836">
                    <a:moveTo>
                      <a:pt x="264" y="0"/>
                    </a:moveTo>
                    <a:cubicBezTo>
                      <a:pt x="264" y="0"/>
                      <a:pt x="1" y="330"/>
                      <a:pt x="242" y="870"/>
                    </a:cubicBezTo>
                    <a:cubicBezTo>
                      <a:pt x="369" y="1155"/>
                      <a:pt x="304" y="1365"/>
                      <a:pt x="0" y="1836"/>
                    </a:cubicBezTo>
                  </a:path>
                </a:pathLst>
              </a:custGeom>
              <a:noFill/>
              <a:ln w="14288" cap="flat">
                <a:solidFill>
                  <a:srgbClr val="18A5D8"/>
                </a:solidFill>
                <a:prstDash val="solid"/>
                <a:miter lim="800000"/>
                <a:headEnd/>
                <a:tailEnd/>
              </a:ln>
            </p:spPr>
            <p:txBody>
              <a:bodyPr/>
              <a:lstStyle/>
              <a:p>
                <a:pPr>
                  <a:defRPr/>
                </a:pPr>
                <a:endParaRPr lang="zh-CN" altLang="en-US">
                  <a:cs typeface="+mn-cs"/>
                </a:endParaRPr>
              </a:p>
            </p:txBody>
          </p:sp>
          <p:sp>
            <p:nvSpPr>
              <p:cNvPr id="10" name="Freeform 888"/>
              <p:cNvSpPr>
                <a:spLocks/>
              </p:cNvSpPr>
              <p:nvPr userDrawn="1"/>
            </p:nvSpPr>
            <p:spPr bwMode="auto">
              <a:xfrm>
                <a:off x="2343" y="-8"/>
                <a:ext cx="893" cy="4337"/>
              </a:xfrm>
              <a:custGeom>
                <a:avLst/>
                <a:gdLst/>
                <a:ahLst/>
                <a:cxnLst>
                  <a:cxn ang="0">
                    <a:pos x="263" y="0"/>
                  </a:cxn>
                  <a:cxn ang="0">
                    <a:pos x="249" y="870"/>
                  </a:cxn>
                  <a:cxn ang="0">
                    <a:pos x="31" y="1836"/>
                  </a:cxn>
                </a:cxnLst>
                <a:rect l="0" t="0" r="r" b="b"/>
                <a:pathLst>
                  <a:path w="378" h="1836">
                    <a:moveTo>
                      <a:pt x="263" y="0"/>
                    </a:moveTo>
                    <a:cubicBezTo>
                      <a:pt x="263" y="0"/>
                      <a:pt x="0" y="326"/>
                      <a:pt x="249" y="870"/>
                    </a:cubicBezTo>
                    <a:cubicBezTo>
                      <a:pt x="378" y="1154"/>
                      <a:pt x="326" y="1351"/>
                      <a:pt x="31" y="1836"/>
                    </a:cubicBezTo>
                  </a:path>
                </a:pathLst>
              </a:custGeom>
              <a:noFill/>
              <a:ln w="14288" cap="flat">
                <a:solidFill>
                  <a:srgbClr val="199DCC"/>
                </a:solidFill>
                <a:prstDash val="solid"/>
                <a:miter lim="800000"/>
                <a:headEnd/>
                <a:tailEnd/>
              </a:ln>
            </p:spPr>
            <p:txBody>
              <a:bodyPr/>
              <a:lstStyle/>
              <a:p>
                <a:pPr>
                  <a:defRPr/>
                </a:pPr>
                <a:endParaRPr lang="zh-CN" altLang="en-US">
                  <a:cs typeface="+mn-cs"/>
                </a:endParaRPr>
              </a:p>
            </p:txBody>
          </p:sp>
          <p:sp>
            <p:nvSpPr>
              <p:cNvPr id="11" name="Freeform 889"/>
              <p:cNvSpPr>
                <a:spLocks/>
              </p:cNvSpPr>
              <p:nvPr userDrawn="1"/>
            </p:nvSpPr>
            <p:spPr bwMode="auto">
              <a:xfrm>
                <a:off x="2351" y="-8"/>
                <a:ext cx="917" cy="4337"/>
              </a:xfrm>
              <a:custGeom>
                <a:avLst/>
                <a:gdLst/>
                <a:ahLst/>
                <a:cxnLst>
                  <a:cxn ang="0">
                    <a:pos x="263" y="0"/>
                  </a:cxn>
                  <a:cxn ang="0">
                    <a:pos x="256" y="870"/>
                  </a:cxn>
                  <a:cxn ang="0">
                    <a:pos x="62" y="1836"/>
                  </a:cxn>
                </a:cxnLst>
                <a:rect l="0" t="0" r="r" b="b"/>
                <a:pathLst>
                  <a:path w="388" h="1836">
                    <a:moveTo>
                      <a:pt x="263" y="0"/>
                    </a:moveTo>
                    <a:cubicBezTo>
                      <a:pt x="263" y="0"/>
                      <a:pt x="0" y="323"/>
                      <a:pt x="256" y="870"/>
                    </a:cubicBezTo>
                    <a:cubicBezTo>
                      <a:pt x="388" y="1152"/>
                      <a:pt x="348" y="1338"/>
                      <a:pt x="62" y="1836"/>
                    </a:cubicBezTo>
                  </a:path>
                </a:pathLst>
              </a:custGeom>
              <a:noFill/>
              <a:ln w="14288" cap="flat">
                <a:solidFill>
                  <a:srgbClr val="1A96C3"/>
                </a:solidFill>
                <a:prstDash val="solid"/>
                <a:miter lim="800000"/>
                <a:headEnd/>
                <a:tailEnd/>
              </a:ln>
            </p:spPr>
            <p:txBody>
              <a:bodyPr/>
              <a:lstStyle/>
              <a:p>
                <a:pPr>
                  <a:defRPr/>
                </a:pPr>
                <a:endParaRPr lang="zh-CN" altLang="en-US">
                  <a:cs typeface="+mn-cs"/>
                </a:endParaRPr>
              </a:p>
            </p:txBody>
          </p:sp>
          <p:sp>
            <p:nvSpPr>
              <p:cNvPr id="12" name="Freeform 890"/>
              <p:cNvSpPr>
                <a:spLocks/>
              </p:cNvSpPr>
              <p:nvPr userDrawn="1"/>
            </p:nvSpPr>
            <p:spPr bwMode="auto">
              <a:xfrm>
                <a:off x="2355" y="-8"/>
                <a:ext cx="941" cy="4337"/>
              </a:xfrm>
              <a:custGeom>
                <a:avLst/>
                <a:gdLst/>
                <a:ahLst/>
                <a:cxnLst>
                  <a:cxn ang="0">
                    <a:pos x="263" y="0"/>
                  </a:cxn>
                  <a:cxn ang="0">
                    <a:pos x="264" y="870"/>
                  </a:cxn>
                  <a:cxn ang="0">
                    <a:pos x="94" y="1836"/>
                  </a:cxn>
                </a:cxnLst>
                <a:rect l="0" t="0" r="r" b="b"/>
                <a:pathLst>
                  <a:path w="398" h="1836">
                    <a:moveTo>
                      <a:pt x="263" y="0"/>
                    </a:moveTo>
                    <a:cubicBezTo>
                      <a:pt x="263" y="0"/>
                      <a:pt x="0" y="320"/>
                      <a:pt x="264" y="870"/>
                    </a:cubicBezTo>
                    <a:cubicBezTo>
                      <a:pt x="398" y="1151"/>
                      <a:pt x="371" y="1324"/>
                      <a:pt x="94" y="1836"/>
                    </a:cubicBezTo>
                  </a:path>
                </a:pathLst>
              </a:custGeom>
              <a:noFill/>
              <a:ln w="14288" cap="flat">
                <a:solidFill>
                  <a:srgbClr val="1A8FBA"/>
                </a:solidFill>
                <a:prstDash val="solid"/>
                <a:miter lim="800000"/>
                <a:headEnd/>
                <a:tailEnd/>
              </a:ln>
            </p:spPr>
            <p:txBody>
              <a:bodyPr/>
              <a:lstStyle/>
              <a:p>
                <a:pPr>
                  <a:defRPr/>
                </a:pPr>
                <a:endParaRPr lang="zh-CN" altLang="en-US">
                  <a:cs typeface="+mn-cs"/>
                </a:endParaRPr>
              </a:p>
            </p:txBody>
          </p:sp>
          <p:sp>
            <p:nvSpPr>
              <p:cNvPr id="13" name="Freeform 891"/>
              <p:cNvSpPr>
                <a:spLocks/>
              </p:cNvSpPr>
              <p:nvPr userDrawn="1"/>
            </p:nvSpPr>
            <p:spPr bwMode="auto">
              <a:xfrm>
                <a:off x="2360" y="-8"/>
                <a:ext cx="964" cy="4337"/>
              </a:xfrm>
              <a:custGeom>
                <a:avLst/>
                <a:gdLst/>
                <a:ahLst/>
                <a:cxnLst>
                  <a:cxn ang="0">
                    <a:pos x="264" y="0"/>
                  </a:cxn>
                  <a:cxn ang="0">
                    <a:pos x="271" y="870"/>
                  </a:cxn>
                  <a:cxn ang="0">
                    <a:pos x="125" y="1836"/>
                  </a:cxn>
                </a:cxnLst>
                <a:rect l="0" t="0" r="r" b="b"/>
                <a:pathLst>
                  <a:path w="408" h="1836">
                    <a:moveTo>
                      <a:pt x="264" y="0"/>
                    </a:moveTo>
                    <a:cubicBezTo>
                      <a:pt x="264" y="0"/>
                      <a:pt x="0" y="317"/>
                      <a:pt x="271" y="870"/>
                    </a:cubicBezTo>
                    <a:cubicBezTo>
                      <a:pt x="408" y="1150"/>
                      <a:pt x="395" y="1310"/>
                      <a:pt x="125" y="1836"/>
                    </a:cubicBezTo>
                  </a:path>
                </a:pathLst>
              </a:custGeom>
              <a:noFill/>
              <a:ln w="14288" cap="flat">
                <a:solidFill>
                  <a:srgbClr val="1888B2"/>
                </a:solidFill>
                <a:prstDash val="solid"/>
                <a:miter lim="800000"/>
                <a:headEnd/>
                <a:tailEnd/>
              </a:ln>
            </p:spPr>
            <p:txBody>
              <a:bodyPr/>
              <a:lstStyle/>
              <a:p>
                <a:pPr>
                  <a:defRPr/>
                </a:pPr>
                <a:endParaRPr lang="zh-CN" altLang="en-US">
                  <a:cs typeface="+mn-cs"/>
                </a:endParaRPr>
              </a:p>
            </p:txBody>
          </p:sp>
          <p:sp>
            <p:nvSpPr>
              <p:cNvPr id="14" name="Freeform 892"/>
              <p:cNvSpPr>
                <a:spLocks/>
              </p:cNvSpPr>
              <p:nvPr userDrawn="1"/>
            </p:nvSpPr>
            <p:spPr bwMode="auto">
              <a:xfrm>
                <a:off x="2365" y="-8"/>
                <a:ext cx="987" cy="4337"/>
              </a:xfrm>
              <a:custGeom>
                <a:avLst/>
                <a:gdLst/>
                <a:ahLst/>
                <a:cxnLst>
                  <a:cxn ang="0">
                    <a:pos x="264" y="0"/>
                  </a:cxn>
                  <a:cxn ang="0">
                    <a:pos x="279" y="870"/>
                  </a:cxn>
                  <a:cxn ang="0">
                    <a:pos x="157" y="1836"/>
                  </a:cxn>
                </a:cxnLst>
                <a:rect l="0" t="0" r="r" b="b"/>
                <a:pathLst>
                  <a:path w="418" h="1836">
                    <a:moveTo>
                      <a:pt x="264" y="0"/>
                    </a:moveTo>
                    <a:cubicBezTo>
                      <a:pt x="264" y="0"/>
                      <a:pt x="0" y="314"/>
                      <a:pt x="279" y="870"/>
                    </a:cubicBezTo>
                    <a:cubicBezTo>
                      <a:pt x="418" y="1149"/>
                      <a:pt x="418" y="1296"/>
                      <a:pt x="157" y="1836"/>
                    </a:cubicBezTo>
                  </a:path>
                </a:pathLst>
              </a:custGeom>
              <a:noFill/>
              <a:ln w="14288" cap="flat">
                <a:solidFill>
                  <a:srgbClr val="1A82AA"/>
                </a:solidFill>
                <a:prstDash val="solid"/>
                <a:miter lim="800000"/>
                <a:headEnd/>
                <a:tailEnd/>
              </a:ln>
            </p:spPr>
            <p:txBody>
              <a:bodyPr/>
              <a:lstStyle/>
              <a:p>
                <a:pPr>
                  <a:defRPr/>
                </a:pPr>
                <a:endParaRPr lang="zh-CN" altLang="en-US">
                  <a:cs typeface="+mn-cs"/>
                </a:endParaRPr>
              </a:p>
            </p:txBody>
          </p:sp>
          <p:sp>
            <p:nvSpPr>
              <p:cNvPr id="15" name="Freeform 893"/>
              <p:cNvSpPr>
                <a:spLocks/>
              </p:cNvSpPr>
              <p:nvPr userDrawn="1"/>
            </p:nvSpPr>
            <p:spPr bwMode="auto">
              <a:xfrm>
                <a:off x="2372" y="-8"/>
                <a:ext cx="1039" cy="4337"/>
              </a:xfrm>
              <a:custGeom>
                <a:avLst/>
                <a:gdLst/>
                <a:ahLst/>
                <a:cxnLst>
                  <a:cxn ang="0">
                    <a:pos x="263" y="0"/>
                  </a:cxn>
                  <a:cxn ang="0">
                    <a:pos x="286" y="870"/>
                  </a:cxn>
                  <a:cxn ang="0">
                    <a:pos x="188" y="1836"/>
                  </a:cxn>
                </a:cxnLst>
                <a:rect l="0" t="0" r="r" b="b"/>
                <a:pathLst>
                  <a:path w="440" h="1836">
                    <a:moveTo>
                      <a:pt x="263" y="0"/>
                    </a:moveTo>
                    <a:cubicBezTo>
                      <a:pt x="263" y="0"/>
                      <a:pt x="0" y="311"/>
                      <a:pt x="286" y="870"/>
                    </a:cubicBezTo>
                    <a:cubicBezTo>
                      <a:pt x="428" y="1148"/>
                      <a:pt x="440" y="1282"/>
                      <a:pt x="188" y="1836"/>
                    </a:cubicBezTo>
                  </a:path>
                </a:pathLst>
              </a:custGeom>
              <a:noFill/>
              <a:ln w="14288" cap="flat">
                <a:solidFill>
                  <a:srgbClr val="187CA2"/>
                </a:solidFill>
                <a:prstDash val="solid"/>
                <a:miter lim="800000"/>
                <a:headEnd/>
                <a:tailEnd/>
              </a:ln>
            </p:spPr>
            <p:txBody>
              <a:bodyPr/>
              <a:lstStyle/>
              <a:p>
                <a:pPr>
                  <a:defRPr/>
                </a:pPr>
                <a:endParaRPr lang="zh-CN" altLang="en-US">
                  <a:cs typeface="+mn-cs"/>
                </a:endParaRPr>
              </a:p>
            </p:txBody>
          </p:sp>
          <p:sp>
            <p:nvSpPr>
              <p:cNvPr id="16" name="Freeform 894"/>
              <p:cNvSpPr>
                <a:spLocks/>
              </p:cNvSpPr>
              <p:nvPr userDrawn="1"/>
            </p:nvSpPr>
            <p:spPr bwMode="auto">
              <a:xfrm>
                <a:off x="2377" y="-8"/>
                <a:ext cx="1094" cy="4337"/>
              </a:xfrm>
              <a:custGeom>
                <a:avLst/>
                <a:gdLst/>
                <a:ahLst/>
                <a:cxnLst>
                  <a:cxn ang="0">
                    <a:pos x="264" y="0"/>
                  </a:cxn>
                  <a:cxn ang="0">
                    <a:pos x="294" y="870"/>
                  </a:cxn>
                  <a:cxn ang="0">
                    <a:pos x="220" y="1836"/>
                  </a:cxn>
                </a:cxnLst>
                <a:rect l="0" t="0" r="r" b="b"/>
                <a:pathLst>
                  <a:path w="463" h="1836">
                    <a:moveTo>
                      <a:pt x="264" y="0"/>
                    </a:moveTo>
                    <a:cubicBezTo>
                      <a:pt x="264" y="0"/>
                      <a:pt x="0" y="308"/>
                      <a:pt x="294" y="870"/>
                    </a:cubicBezTo>
                    <a:cubicBezTo>
                      <a:pt x="438" y="1146"/>
                      <a:pt x="463" y="1268"/>
                      <a:pt x="220" y="1836"/>
                    </a:cubicBezTo>
                  </a:path>
                </a:pathLst>
              </a:custGeom>
              <a:noFill/>
              <a:ln w="14288" cap="flat">
                <a:solidFill>
                  <a:srgbClr val="15769B"/>
                </a:solidFill>
                <a:prstDash val="solid"/>
                <a:miter lim="800000"/>
                <a:headEnd/>
                <a:tailEnd/>
              </a:ln>
            </p:spPr>
            <p:txBody>
              <a:bodyPr/>
              <a:lstStyle/>
              <a:p>
                <a:pPr>
                  <a:defRPr/>
                </a:pPr>
                <a:endParaRPr lang="zh-CN" altLang="en-US">
                  <a:cs typeface="+mn-cs"/>
                </a:endParaRPr>
              </a:p>
            </p:txBody>
          </p:sp>
          <p:sp>
            <p:nvSpPr>
              <p:cNvPr id="17" name="Freeform 895"/>
              <p:cNvSpPr>
                <a:spLocks/>
              </p:cNvSpPr>
              <p:nvPr userDrawn="1"/>
            </p:nvSpPr>
            <p:spPr bwMode="auto">
              <a:xfrm>
                <a:off x="2382" y="-8"/>
                <a:ext cx="1148" cy="4337"/>
              </a:xfrm>
              <a:custGeom>
                <a:avLst/>
                <a:gdLst/>
                <a:ahLst/>
                <a:cxnLst>
                  <a:cxn ang="0">
                    <a:pos x="264" y="0"/>
                  </a:cxn>
                  <a:cxn ang="0">
                    <a:pos x="302" y="870"/>
                  </a:cxn>
                  <a:cxn ang="0">
                    <a:pos x="252" y="1836"/>
                  </a:cxn>
                </a:cxnLst>
                <a:rect l="0" t="0" r="r" b="b"/>
                <a:pathLst>
                  <a:path w="486" h="1836">
                    <a:moveTo>
                      <a:pt x="264" y="0"/>
                    </a:moveTo>
                    <a:cubicBezTo>
                      <a:pt x="264" y="0"/>
                      <a:pt x="0" y="304"/>
                      <a:pt x="302" y="870"/>
                    </a:cubicBezTo>
                    <a:cubicBezTo>
                      <a:pt x="448" y="1145"/>
                      <a:pt x="486" y="1254"/>
                      <a:pt x="252" y="1836"/>
                    </a:cubicBezTo>
                  </a:path>
                </a:pathLst>
              </a:custGeom>
              <a:noFill/>
              <a:ln w="14288" cap="flat">
                <a:solidFill>
                  <a:srgbClr val="157194"/>
                </a:solidFill>
                <a:prstDash val="solid"/>
                <a:miter lim="800000"/>
                <a:headEnd/>
                <a:tailEnd/>
              </a:ln>
            </p:spPr>
            <p:txBody>
              <a:bodyPr/>
              <a:lstStyle/>
              <a:p>
                <a:pPr>
                  <a:defRPr/>
                </a:pPr>
                <a:endParaRPr lang="zh-CN" altLang="en-US">
                  <a:cs typeface="+mn-cs"/>
                </a:endParaRPr>
              </a:p>
            </p:txBody>
          </p:sp>
          <p:sp>
            <p:nvSpPr>
              <p:cNvPr id="18" name="Freeform 896"/>
              <p:cNvSpPr>
                <a:spLocks/>
              </p:cNvSpPr>
              <p:nvPr userDrawn="1"/>
            </p:nvSpPr>
            <p:spPr bwMode="auto">
              <a:xfrm>
                <a:off x="2385" y="-8"/>
                <a:ext cx="1202" cy="4337"/>
              </a:xfrm>
              <a:custGeom>
                <a:avLst/>
                <a:gdLst/>
                <a:ahLst/>
                <a:cxnLst>
                  <a:cxn ang="0">
                    <a:pos x="264" y="0"/>
                  </a:cxn>
                  <a:cxn ang="0">
                    <a:pos x="309" y="870"/>
                  </a:cxn>
                  <a:cxn ang="0">
                    <a:pos x="283" y="1836"/>
                  </a:cxn>
                </a:cxnLst>
                <a:rect l="0" t="0" r="r" b="b"/>
                <a:pathLst>
                  <a:path w="509" h="1836">
                    <a:moveTo>
                      <a:pt x="264" y="0"/>
                    </a:moveTo>
                    <a:cubicBezTo>
                      <a:pt x="264" y="0"/>
                      <a:pt x="0" y="301"/>
                      <a:pt x="309" y="870"/>
                    </a:cubicBezTo>
                    <a:cubicBezTo>
                      <a:pt x="458" y="1144"/>
                      <a:pt x="509" y="1241"/>
                      <a:pt x="283" y="1836"/>
                    </a:cubicBezTo>
                  </a:path>
                </a:pathLst>
              </a:custGeom>
              <a:noFill/>
              <a:ln w="14288" cap="flat">
                <a:solidFill>
                  <a:srgbClr val="136B8D"/>
                </a:solidFill>
                <a:prstDash val="solid"/>
                <a:miter lim="800000"/>
                <a:headEnd/>
                <a:tailEnd/>
              </a:ln>
            </p:spPr>
            <p:txBody>
              <a:bodyPr/>
              <a:lstStyle/>
              <a:p>
                <a:pPr>
                  <a:defRPr/>
                </a:pPr>
                <a:endParaRPr lang="zh-CN" altLang="en-US">
                  <a:cs typeface="+mn-cs"/>
                </a:endParaRPr>
              </a:p>
            </p:txBody>
          </p:sp>
        </p:grpSp>
      </p:grpSp>
      <p:grpSp>
        <p:nvGrpSpPr>
          <p:cNvPr id="234" name="Group 29"/>
          <p:cNvGrpSpPr>
            <a:grpSpLocks/>
          </p:cNvGrpSpPr>
          <p:nvPr/>
        </p:nvGrpSpPr>
        <p:grpSpPr bwMode="auto">
          <a:xfrm>
            <a:off x="630238" y="3440113"/>
            <a:ext cx="3941762" cy="985837"/>
            <a:chOff x="117" y="2105"/>
            <a:chExt cx="5477" cy="1370"/>
          </a:xfrm>
        </p:grpSpPr>
        <p:grpSp>
          <p:nvGrpSpPr>
            <p:cNvPr id="235" name="Group 16"/>
            <p:cNvGrpSpPr>
              <a:grpSpLocks/>
            </p:cNvGrpSpPr>
            <p:nvPr userDrawn="1"/>
          </p:nvGrpSpPr>
          <p:grpSpPr bwMode="auto">
            <a:xfrm>
              <a:off x="150" y="2107"/>
              <a:ext cx="5444" cy="1368"/>
              <a:chOff x="150" y="2107"/>
              <a:chExt cx="5444" cy="1368"/>
            </a:xfrm>
          </p:grpSpPr>
          <p:sp>
            <p:nvSpPr>
              <p:cNvPr id="239" name="AutoShape 14"/>
              <p:cNvSpPr>
                <a:spLocks noChangeArrowheads="1"/>
              </p:cNvSpPr>
              <p:nvPr userDrawn="1"/>
            </p:nvSpPr>
            <p:spPr bwMode="auto">
              <a:xfrm>
                <a:off x="150" y="2116"/>
                <a:ext cx="5444" cy="1359"/>
              </a:xfrm>
              <a:prstGeom prst="roundRect">
                <a:avLst>
                  <a:gd name="adj" fmla="val 16667"/>
                </a:avLst>
              </a:prstGeom>
              <a:gradFill rotWithShape="1">
                <a:gsLst>
                  <a:gs pos="0">
                    <a:srgbClr val="16A5D8"/>
                  </a:gs>
                  <a:gs pos="100000">
                    <a:srgbClr val="0F7295"/>
                  </a:gs>
                </a:gsLst>
                <a:lin ang="5400000" scaled="1"/>
              </a:gradFill>
              <a:ln w="9525" algn="ctr">
                <a:noFill/>
                <a:round/>
                <a:headEnd/>
                <a:tailEnd/>
              </a:ln>
              <a:effectLst/>
            </p:spPr>
            <p:txBody>
              <a:bodyPr wrap="none" anchor="ctr"/>
              <a:lstStyle/>
              <a:p>
                <a:pPr>
                  <a:defRPr/>
                </a:pPr>
                <a:endParaRPr lang="zh-CN" altLang="en-US">
                  <a:cs typeface="+mn-cs"/>
                </a:endParaRPr>
              </a:p>
            </p:txBody>
          </p:sp>
          <p:pic>
            <p:nvPicPr>
              <p:cNvPr id="240" name="Picture 15" descr="Picture1"/>
              <p:cNvPicPr>
                <a:picLocks noChangeAspect="1" noChangeArrowheads="1"/>
              </p:cNvPicPr>
              <p:nvPr userDrawn="1"/>
            </p:nvPicPr>
            <p:blipFill>
              <a:blip r:embed="rId2" cstate="print"/>
              <a:srcRect/>
              <a:stretch>
                <a:fillRect/>
              </a:stretch>
            </p:blipFill>
            <p:spPr bwMode="auto">
              <a:xfrm>
                <a:off x="150" y="2107"/>
                <a:ext cx="5444" cy="1363"/>
              </a:xfrm>
              <a:prstGeom prst="rect">
                <a:avLst/>
              </a:prstGeom>
              <a:noFill/>
              <a:ln w="9525">
                <a:noFill/>
                <a:miter lim="800000"/>
                <a:headEnd/>
                <a:tailEnd/>
              </a:ln>
            </p:spPr>
          </p:pic>
        </p:grpSp>
        <p:sp>
          <p:nvSpPr>
            <p:cNvPr id="236" name="AutoShape 21"/>
            <p:cNvSpPr>
              <a:spLocks noChangeAspect="1" noChangeArrowheads="1" noTextEdit="1"/>
            </p:cNvSpPr>
            <p:nvPr userDrawn="1"/>
          </p:nvSpPr>
          <p:spPr bwMode="auto">
            <a:xfrm>
              <a:off x="150" y="2107"/>
              <a:ext cx="5444" cy="1357"/>
            </a:xfrm>
            <a:prstGeom prst="rect">
              <a:avLst/>
            </a:prstGeom>
            <a:noFill/>
            <a:ln w="9525">
              <a:noFill/>
              <a:miter lim="800000"/>
              <a:headEnd/>
              <a:tailEnd/>
            </a:ln>
          </p:spPr>
          <p:txBody>
            <a:bodyPr/>
            <a:lstStyle/>
            <a:p>
              <a:pPr>
                <a:defRPr/>
              </a:pPr>
              <a:endParaRPr lang="zh-CN" altLang="en-US">
                <a:cs typeface="+mn-cs"/>
              </a:endParaRPr>
            </a:p>
          </p:txBody>
        </p:sp>
        <p:sp>
          <p:nvSpPr>
            <p:cNvPr id="237" name="Freeform 23"/>
            <p:cNvSpPr>
              <a:spLocks/>
            </p:cNvSpPr>
            <p:nvPr userDrawn="1"/>
          </p:nvSpPr>
          <p:spPr bwMode="auto">
            <a:xfrm>
              <a:off x="148" y="2105"/>
              <a:ext cx="5446" cy="911"/>
            </a:xfrm>
            <a:custGeom>
              <a:avLst/>
              <a:gdLst/>
              <a:ahLst/>
              <a:cxnLst>
                <a:cxn ang="0">
                  <a:pos x="226" y="0"/>
                </a:cxn>
                <a:cxn ang="0">
                  <a:pos x="0" y="226"/>
                </a:cxn>
                <a:cxn ang="0">
                  <a:pos x="0" y="679"/>
                </a:cxn>
                <a:cxn ang="0">
                  <a:pos x="2700" y="719"/>
                </a:cxn>
                <a:cxn ang="0">
                  <a:pos x="5446" y="663"/>
                </a:cxn>
                <a:cxn ang="0">
                  <a:pos x="5446" y="226"/>
                </a:cxn>
                <a:cxn ang="0">
                  <a:pos x="5220" y="0"/>
                </a:cxn>
                <a:cxn ang="0">
                  <a:pos x="226" y="0"/>
                </a:cxn>
              </a:cxnLst>
              <a:rect l="0" t="0" r="r" b="b"/>
              <a:pathLst>
                <a:path w="5446" h="911">
                  <a:moveTo>
                    <a:pt x="226" y="0"/>
                  </a:moveTo>
                  <a:cubicBezTo>
                    <a:pt x="102" y="0"/>
                    <a:pt x="0" y="102"/>
                    <a:pt x="0" y="226"/>
                  </a:cubicBezTo>
                  <a:cubicBezTo>
                    <a:pt x="0" y="679"/>
                    <a:pt x="0" y="679"/>
                    <a:pt x="0" y="679"/>
                  </a:cubicBezTo>
                  <a:cubicBezTo>
                    <a:pt x="450" y="761"/>
                    <a:pt x="796" y="911"/>
                    <a:pt x="2700" y="719"/>
                  </a:cubicBezTo>
                  <a:cubicBezTo>
                    <a:pt x="4604" y="527"/>
                    <a:pt x="4988" y="745"/>
                    <a:pt x="5446" y="663"/>
                  </a:cubicBezTo>
                  <a:cubicBezTo>
                    <a:pt x="5446" y="226"/>
                    <a:pt x="5446" y="226"/>
                    <a:pt x="5446" y="226"/>
                  </a:cubicBezTo>
                  <a:cubicBezTo>
                    <a:pt x="5446" y="102"/>
                    <a:pt x="5346" y="0"/>
                    <a:pt x="5220" y="0"/>
                  </a:cubicBezTo>
                  <a:lnTo>
                    <a:pt x="226" y="0"/>
                  </a:lnTo>
                  <a:close/>
                </a:path>
              </a:pathLst>
            </a:custGeom>
            <a:gradFill rotWithShape="1">
              <a:gsLst>
                <a:gs pos="0">
                  <a:srgbClr val="77D1F1">
                    <a:alpha val="88000"/>
                  </a:srgbClr>
                </a:gs>
                <a:gs pos="100000">
                  <a:srgbClr val="77D1F1">
                    <a:gamma/>
                    <a:shade val="46275"/>
                    <a:invGamma/>
                    <a:alpha val="0"/>
                  </a:srgbClr>
                </a:gs>
              </a:gsLst>
              <a:lin ang="5400000" scaled="1"/>
            </a:gradFill>
            <a:ln w="9525" cap="flat" cmpd="sng">
              <a:noFill/>
              <a:prstDash val="solid"/>
              <a:round/>
              <a:headEnd type="none" w="med" len="med"/>
              <a:tailEnd type="none" w="med" len="med"/>
            </a:ln>
            <a:effectLst/>
          </p:spPr>
          <p:txBody>
            <a:bodyPr/>
            <a:lstStyle/>
            <a:p>
              <a:pPr>
                <a:defRPr/>
              </a:pPr>
              <a:endParaRPr lang="zh-CN" altLang="en-US">
                <a:cs typeface="+mn-cs"/>
              </a:endParaRPr>
            </a:p>
          </p:txBody>
        </p:sp>
        <p:sp>
          <p:nvSpPr>
            <p:cNvPr id="238" name="Freeform 28"/>
            <p:cNvSpPr>
              <a:spLocks/>
            </p:cNvSpPr>
            <p:nvPr userDrawn="1"/>
          </p:nvSpPr>
          <p:spPr bwMode="auto">
            <a:xfrm>
              <a:off x="117" y="2107"/>
              <a:ext cx="5475" cy="327"/>
            </a:xfrm>
            <a:custGeom>
              <a:avLst/>
              <a:gdLst/>
              <a:ahLst/>
              <a:cxnLst>
                <a:cxn ang="0">
                  <a:pos x="5475" y="227"/>
                </a:cxn>
                <a:cxn ang="0">
                  <a:pos x="5251" y="0"/>
                </a:cxn>
                <a:cxn ang="0">
                  <a:pos x="259" y="0"/>
                </a:cxn>
                <a:cxn ang="0">
                  <a:pos x="33" y="284"/>
                </a:cxn>
                <a:cxn ang="0">
                  <a:pos x="2781" y="257"/>
                </a:cxn>
                <a:cxn ang="0">
                  <a:pos x="5475" y="227"/>
                </a:cxn>
              </a:cxnLst>
              <a:rect l="0" t="0" r="r" b="b"/>
              <a:pathLst>
                <a:path w="5475" h="327">
                  <a:moveTo>
                    <a:pt x="5475" y="227"/>
                  </a:moveTo>
                  <a:cubicBezTo>
                    <a:pt x="5475" y="103"/>
                    <a:pt x="5377" y="0"/>
                    <a:pt x="5251" y="0"/>
                  </a:cubicBezTo>
                  <a:lnTo>
                    <a:pt x="259" y="0"/>
                  </a:lnTo>
                  <a:cubicBezTo>
                    <a:pt x="135" y="0"/>
                    <a:pt x="0" y="95"/>
                    <a:pt x="33" y="284"/>
                  </a:cubicBezTo>
                  <a:cubicBezTo>
                    <a:pt x="453" y="327"/>
                    <a:pt x="1874" y="267"/>
                    <a:pt x="2781" y="257"/>
                  </a:cubicBezTo>
                  <a:cubicBezTo>
                    <a:pt x="3688" y="247"/>
                    <a:pt x="5063" y="270"/>
                    <a:pt x="5475" y="227"/>
                  </a:cubicBezTo>
                  <a:close/>
                </a:path>
              </a:pathLst>
            </a:custGeom>
            <a:gradFill rotWithShape="1">
              <a:gsLst>
                <a:gs pos="0">
                  <a:srgbClr val="A4E1F6">
                    <a:alpha val="67999"/>
                  </a:srgbClr>
                </a:gs>
                <a:gs pos="100000">
                  <a:srgbClr val="A4E1F6">
                    <a:gamma/>
                    <a:shade val="46275"/>
                    <a:invGamma/>
                    <a:alpha val="0"/>
                  </a:srgbClr>
                </a:gs>
              </a:gsLst>
              <a:lin ang="5400000" scaled="1"/>
            </a:gradFill>
            <a:ln w="9525" cap="flat" cmpd="sng">
              <a:noFill/>
              <a:prstDash val="solid"/>
              <a:round/>
              <a:headEnd type="none" w="med" len="med"/>
              <a:tailEnd type="none" w="med" len="med"/>
            </a:ln>
            <a:effectLst/>
          </p:spPr>
          <p:txBody>
            <a:bodyPr/>
            <a:lstStyle/>
            <a:p>
              <a:pPr>
                <a:defRPr/>
              </a:pPr>
              <a:endParaRPr lang="zh-CN" altLang="en-US">
                <a:cs typeface="+mn-cs"/>
              </a:endParaRPr>
            </a:p>
          </p:txBody>
        </p:sp>
      </p:grpSp>
      <p:grpSp>
        <p:nvGrpSpPr>
          <p:cNvPr id="241" name="Group 248"/>
          <p:cNvGrpSpPr>
            <a:grpSpLocks/>
          </p:cNvGrpSpPr>
          <p:nvPr/>
        </p:nvGrpSpPr>
        <p:grpSpPr bwMode="auto">
          <a:xfrm>
            <a:off x="630238" y="4746625"/>
            <a:ext cx="3941762" cy="985838"/>
            <a:chOff x="117" y="2105"/>
            <a:chExt cx="5477" cy="1370"/>
          </a:xfrm>
        </p:grpSpPr>
        <p:grpSp>
          <p:nvGrpSpPr>
            <p:cNvPr id="242" name="Group 249"/>
            <p:cNvGrpSpPr>
              <a:grpSpLocks/>
            </p:cNvGrpSpPr>
            <p:nvPr userDrawn="1"/>
          </p:nvGrpSpPr>
          <p:grpSpPr bwMode="auto">
            <a:xfrm>
              <a:off x="150" y="2107"/>
              <a:ext cx="5444" cy="1368"/>
              <a:chOff x="150" y="2107"/>
              <a:chExt cx="5444" cy="1368"/>
            </a:xfrm>
          </p:grpSpPr>
          <p:sp>
            <p:nvSpPr>
              <p:cNvPr id="246" name="AutoShape 250"/>
              <p:cNvSpPr>
                <a:spLocks noChangeArrowheads="1"/>
              </p:cNvSpPr>
              <p:nvPr userDrawn="1"/>
            </p:nvSpPr>
            <p:spPr bwMode="auto">
              <a:xfrm>
                <a:off x="150" y="2116"/>
                <a:ext cx="5444" cy="1359"/>
              </a:xfrm>
              <a:prstGeom prst="roundRect">
                <a:avLst>
                  <a:gd name="adj" fmla="val 16667"/>
                </a:avLst>
              </a:prstGeom>
              <a:gradFill rotWithShape="1">
                <a:gsLst>
                  <a:gs pos="0">
                    <a:srgbClr val="16A5D8"/>
                  </a:gs>
                  <a:gs pos="100000">
                    <a:srgbClr val="0F7295"/>
                  </a:gs>
                </a:gsLst>
                <a:lin ang="5400000" scaled="1"/>
              </a:gradFill>
              <a:ln w="9525" algn="ctr">
                <a:noFill/>
                <a:round/>
                <a:headEnd/>
                <a:tailEnd/>
              </a:ln>
              <a:effectLst/>
            </p:spPr>
            <p:txBody>
              <a:bodyPr wrap="none" anchor="ctr"/>
              <a:lstStyle/>
              <a:p>
                <a:pPr>
                  <a:defRPr/>
                </a:pPr>
                <a:endParaRPr lang="zh-CN" altLang="en-US">
                  <a:cs typeface="+mn-cs"/>
                </a:endParaRPr>
              </a:p>
            </p:txBody>
          </p:sp>
          <p:pic>
            <p:nvPicPr>
              <p:cNvPr id="247" name="Picture 251" descr="Picture1"/>
              <p:cNvPicPr>
                <a:picLocks noChangeAspect="1" noChangeArrowheads="1"/>
              </p:cNvPicPr>
              <p:nvPr userDrawn="1"/>
            </p:nvPicPr>
            <p:blipFill>
              <a:blip r:embed="rId2" cstate="print"/>
              <a:srcRect/>
              <a:stretch>
                <a:fillRect/>
              </a:stretch>
            </p:blipFill>
            <p:spPr bwMode="auto">
              <a:xfrm>
                <a:off x="150" y="2107"/>
                <a:ext cx="5444" cy="1363"/>
              </a:xfrm>
              <a:prstGeom prst="rect">
                <a:avLst/>
              </a:prstGeom>
              <a:noFill/>
              <a:ln w="9525">
                <a:noFill/>
                <a:miter lim="800000"/>
                <a:headEnd/>
                <a:tailEnd/>
              </a:ln>
            </p:spPr>
          </p:pic>
        </p:grpSp>
        <p:sp>
          <p:nvSpPr>
            <p:cNvPr id="243" name="AutoShape 252"/>
            <p:cNvSpPr>
              <a:spLocks noChangeAspect="1" noChangeArrowheads="1" noTextEdit="1"/>
            </p:cNvSpPr>
            <p:nvPr userDrawn="1"/>
          </p:nvSpPr>
          <p:spPr bwMode="auto">
            <a:xfrm>
              <a:off x="150" y="2107"/>
              <a:ext cx="5444" cy="1357"/>
            </a:xfrm>
            <a:prstGeom prst="rect">
              <a:avLst/>
            </a:prstGeom>
            <a:noFill/>
            <a:ln w="9525">
              <a:noFill/>
              <a:miter lim="800000"/>
              <a:headEnd/>
              <a:tailEnd/>
            </a:ln>
            <a:effectLst/>
          </p:spPr>
          <p:txBody>
            <a:bodyPr/>
            <a:lstStyle/>
            <a:p>
              <a:pPr>
                <a:defRPr/>
              </a:pPr>
              <a:endParaRPr lang="zh-CN" altLang="en-US">
                <a:cs typeface="+mn-cs"/>
              </a:endParaRPr>
            </a:p>
          </p:txBody>
        </p:sp>
        <p:sp>
          <p:nvSpPr>
            <p:cNvPr id="244" name="Freeform 253"/>
            <p:cNvSpPr>
              <a:spLocks/>
            </p:cNvSpPr>
            <p:nvPr userDrawn="1"/>
          </p:nvSpPr>
          <p:spPr bwMode="auto">
            <a:xfrm>
              <a:off x="148" y="2105"/>
              <a:ext cx="5446" cy="911"/>
            </a:xfrm>
            <a:custGeom>
              <a:avLst/>
              <a:gdLst/>
              <a:ahLst/>
              <a:cxnLst>
                <a:cxn ang="0">
                  <a:pos x="226" y="0"/>
                </a:cxn>
                <a:cxn ang="0">
                  <a:pos x="0" y="226"/>
                </a:cxn>
                <a:cxn ang="0">
                  <a:pos x="0" y="679"/>
                </a:cxn>
                <a:cxn ang="0">
                  <a:pos x="2700" y="719"/>
                </a:cxn>
                <a:cxn ang="0">
                  <a:pos x="5446" y="663"/>
                </a:cxn>
                <a:cxn ang="0">
                  <a:pos x="5446" y="226"/>
                </a:cxn>
                <a:cxn ang="0">
                  <a:pos x="5220" y="0"/>
                </a:cxn>
                <a:cxn ang="0">
                  <a:pos x="226" y="0"/>
                </a:cxn>
              </a:cxnLst>
              <a:rect l="0" t="0" r="r" b="b"/>
              <a:pathLst>
                <a:path w="5446" h="911">
                  <a:moveTo>
                    <a:pt x="226" y="0"/>
                  </a:moveTo>
                  <a:cubicBezTo>
                    <a:pt x="102" y="0"/>
                    <a:pt x="0" y="102"/>
                    <a:pt x="0" y="226"/>
                  </a:cubicBezTo>
                  <a:cubicBezTo>
                    <a:pt x="0" y="679"/>
                    <a:pt x="0" y="679"/>
                    <a:pt x="0" y="679"/>
                  </a:cubicBezTo>
                  <a:cubicBezTo>
                    <a:pt x="450" y="761"/>
                    <a:pt x="796" y="911"/>
                    <a:pt x="2700" y="719"/>
                  </a:cubicBezTo>
                  <a:cubicBezTo>
                    <a:pt x="4604" y="527"/>
                    <a:pt x="4988" y="745"/>
                    <a:pt x="5446" y="663"/>
                  </a:cubicBezTo>
                  <a:cubicBezTo>
                    <a:pt x="5446" y="226"/>
                    <a:pt x="5446" y="226"/>
                    <a:pt x="5446" y="226"/>
                  </a:cubicBezTo>
                  <a:cubicBezTo>
                    <a:pt x="5446" y="102"/>
                    <a:pt x="5346" y="0"/>
                    <a:pt x="5220" y="0"/>
                  </a:cubicBezTo>
                  <a:lnTo>
                    <a:pt x="226" y="0"/>
                  </a:lnTo>
                  <a:close/>
                </a:path>
              </a:pathLst>
            </a:custGeom>
            <a:gradFill rotWithShape="1">
              <a:gsLst>
                <a:gs pos="0">
                  <a:srgbClr val="77D1F1">
                    <a:alpha val="88000"/>
                  </a:srgbClr>
                </a:gs>
                <a:gs pos="100000">
                  <a:srgbClr val="77D1F1">
                    <a:gamma/>
                    <a:shade val="46275"/>
                    <a:invGamma/>
                    <a:alpha val="0"/>
                  </a:srgbClr>
                </a:gs>
              </a:gsLst>
              <a:lin ang="5400000" scaled="1"/>
            </a:gradFill>
            <a:ln w="9525" cap="flat" cmpd="sng">
              <a:noFill/>
              <a:prstDash val="solid"/>
              <a:round/>
              <a:headEnd type="none" w="med" len="med"/>
              <a:tailEnd type="none" w="med" len="med"/>
            </a:ln>
            <a:effectLst/>
          </p:spPr>
          <p:txBody>
            <a:bodyPr/>
            <a:lstStyle/>
            <a:p>
              <a:pPr>
                <a:defRPr/>
              </a:pPr>
              <a:endParaRPr lang="zh-CN" altLang="en-US">
                <a:cs typeface="+mn-cs"/>
              </a:endParaRPr>
            </a:p>
          </p:txBody>
        </p:sp>
        <p:sp>
          <p:nvSpPr>
            <p:cNvPr id="245" name="Freeform 254"/>
            <p:cNvSpPr>
              <a:spLocks/>
            </p:cNvSpPr>
            <p:nvPr userDrawn="1"/>
          </p:nvSpPr>
          <p:spPr bwMode="auto">
            <a:xfrm>
              <a:off x="117" y="2107"/>
              <a:ext cx="5475" cy="327"/>
            </a:xfrm>
            <a:custGeom>
              <a:avLst/>
              <a:gdLst/>
              <a:ahLst/>
              <a:cxnLst>
                <a:cxn ang="0">
                  <a:pos x="5475" y="227"/>
                </a:cxn>
                <a:cxn ang="0">
                  <a:pos x="5251" y="0"/>
                </a:cxn>
                <a:cxn ang="0">
                  <a:pos x="259" y="0"/>
                </a:cxn>
                <a:cxn ang="0">
                  <a:pos x="33" y="284"/>
                </a:cxn>
                <a:cxn ang="0">
                  <a:pos x="2781" y="257"/>
                </a:cxn>
                <a:cxn ang="0">
                  <a:pos x="5475" y="227"/>
                </a:cxn>
              </a:cxnLst>
              <a:rect l="0" t="0" r="r" b="b"/>
              <a:pathLst>
                <a:path w="5475" h="327">
                  <a:moveTo>
                    <a:pt x="5475" y="227"/>
                  </a:moveTo>
                  <a:cubicBezTo>
                    <a:pt x="5475" y="103"/>
                    <a:pt x="5377" y="0"/>
                    <a:pt x="5251" y="0"/>
                  </a:cubicBezTo>
                  <a:lnTo>
                    <a:pt x="259" y="0"/>
                  </a:lnTo>
                  <a:cubicBezTo>
                    <a:pt x="135" y="0"/>
                    <a:pt x="0" y="95"/>
                    <a:pt x="33" y="284"/>
                  </a:cubicBezTo>
                  <a:cubicBezTo>
                    <a:pt x="453" y="327"/>
                    <a:pt x="1874" y="267"/>
                    <a:pt x="2781" y="257"/>
                  </a:cubicBezTo>
                  <a:cubicBezTo>
                    <a:pt x="3688" y="247"/>
                    <a:pt x="5063" y="270"/>
                    <a:pt x="5475" y="227"/>
                  </a:cubicBezTo>
                  <a:close/>
                </a:path>
              </a:pathLst>
            </a:custGeom>
            <a:gradFill rotWithShape="1">
              <a:gsLst>
                <a:gs pos="0">
                  <a:srgbClr val="A4E1F6">
                    <a:alpha val="67999"/>
                  </a:srgbClr>
                </a:gs>
                <a:gs pos="100000">
                  <a:srgbClr val="A4E1F6">
                    <a:gamma/>
                    <a:shade val="46275"/>
                    <a:invGamma/>
                    <a:alpha val="0"/>
                  </a:srgbClr>
                </a:gs>
              </a:gsLst>
              <a:lin ang="5400000" scaled="1"/>
            </a:gradFill>
            <a:ln w="9525" cap="flat" cmpd="sng">
              <a:noFill/>
              <a:prstDash val="solid"/>
              <a:round/>
              <a:headEnd type="none" w="med" len="med"/>
              <a:tailEnd type="none" w="med" len="med"/>
            </a:ln>
            <a:effectLst/>
          </p:spPr>
          <p:txBody>
            <a:bodyPr/>
            <a:lstStyle/>
            <a:p>
              <a:pPr>
                <a:defRPr/>
              </a:pPr>
              <a:endParaRPr lang="zh-CN" altLang="en-US">
                <a:cs typeface="+mn-cs"/>
              </a:endParaRPr>
            </a:p>
          </p:txBody>
        </p:sp>
      </p:grpSp>
      <p:sp>
        <p:nvSpPr>
          <p:cNvPr id="13320" name="Rectangle 8"/>
          <p:cNvSpPr>
            <a:spLocks noGrp="1" noChangeArrowheads="1"/>
          </p:cNvSpPr>
          <p:nvPr>
            <p:ph type="ctrTitle"/>
          </p:nvPr>
        </p:nvSpPr>
        <p:spPr>
          <a:xfrm>
            <a:off x="658813" y="3429000"/>
            <a:ext cx="3886200" cy="1011238"/>
          </a:xfrm>
          <a:effectLst/>
        </p:spPr>
        <p:txBody>
          <a:bodyPr/>
          <a:lstStyle>
            <a:lvl1pPr>
              <a:defRPr/>
            </a:lvl1pPr>
          </a:lstStyle>
          <a:p>
            <a:r>
              <a:rPr lang="zh-CN" altLang="en-US" smtClean="0"/>
              <a:t>单击此处编辑母版标题样式</a:t>
            </a:r>
            <a:endParaRPr lang="en-GB" altLang="zh-CN"/>
          </a:p>
        </p:txBody>
      </p:sp>
      <p:sp>
        <p:nvSpPr>
          <p:cNvPr id="13316" name="Rectangle 4"/>
          <p:cNvSpPr>
            <a:spLocks noGrp="1" noChangeArrowheads="1"/>
          </p:cNvSpPr>
          <p:nvPr>
            <p:ph type="subTitle" idx="1"/>
          </p:nvPr>
        </p:nvSpPr>
        <p:spPr>
          <a:xfrm>
            <a:off x="684213" y="4737100"/>
            <a:ext cx="3887787" cy="1008063"/>
          </a:xfrm>
        </p:spPr>
        <p:txBody>
          <a:bodyPr anchor="ctr"/>
          <a:lstStyle>
            <a:lvl1pPr marL="0" indent="0">
              <a:buFontTx/>
              <a:buNone/>
              <a:defRPr>
                <a:solidFill>
                  <a:schemeClr val="bg1"/>
                </a:solidFill>
              </a:defRPr>
            </a:lvl1pPr>
          </a:lstStyle>
          <a:p>
            <a:r>
              <a:rPr lang="zh-CN" altLang="en-US" smtClean="0"/>
              <a:t>单击此处编辑母版副标题样式</a:t>
            </a:r>
            <a:endParaRPr lang="en-GB" altLang="zh-CN"/>
          </a:p>
        </p:txBody>
      </p:sp>
      <p:sp>
        <p:nvSpPr>
          <p:cNvPr id="248" name="Rectangle 5"/>
          <p:cNvSpPr>
            <a:spLocks noGrp="1" noChangeArrowheads="1"/>
          </p:cNvSpPr>
          <p:nvPr>
            <p:ph type="dt" sz="half" idx="10"/>
          </p:nvPr>
        </p:nvSpPr>
        <p:spPr/>
        <p:txBody>
          <a:bodyPr/>
          <a:lstStyle>
            <a:lvl1pPr>
              <a:defRPr/>
            </a:lvl1pPr>
          </a:lstStyle>
          <a:p>
            <a:pPr>
              <a:defRPr/>
            </a:pPr>
            <a:endParaRPr lang="en-GB" altLang="zh-CN"/>
          </a:p>
        </p:txBody>
      </p:sp>
      <p:sp>
        <p:nvSpPr>
          <p:cNvPr id="249" name="Rectangle 6"/>
          <p:cNvSpPr>
            <a:spLocks noGrp="1" noChangeArrowheads="1"/>
          </p:cNvSpPr>
          <p:nvPr>
            <p:ph type="ftr" sz="quarter" idx="11"/>
          </p:nvPr>
        </p:nvSpPr>
        <p:spPr/>
        <p:txBody>
          <a:bodyPr/>
          <a:lstStyle>
            <a:lvl1pPr>
              <a:defRPr/>
            </a:lvl1pPr>
          </a:lstStyle>
          <a:p>
            <a:pPr>
              <a:defRPr/>
            </a:pPr>
            <a:endParaRPr lang="en-GB" altLang="zh-CN"/>
          </a:p>
        </p:txBody>
      </p:sp>
      <p:sp>
        <p:nvSpPr>
          <p:cNvPr id="250" name="Rectangle 7"/>
          <p:cNvSpPr>
            <a:spLocks noGrp="1" noChangeArrowheads="1"/>
          </p:cNvSpPr>
          <p:nvPr>
            <p:ph type="sldNum" sz="quarter" idx="12"/>
          </p:nvPr>
        </p:nvSpPr>
        <p:spPr/>
        <p:txBody>
          <a:bodyPr/>
          <a:lstStyle>
            <a:lvl1pPr>
              <a:defRPr/>
            </a:lvl1pPr>
          </a:lstStyle>
          <a:p>
            <a:pPr>
              <a:defRPr/>
            </a:pPr>
            <a:fld id="{02E8DE04-A327-4722-AEF5-28147EA56B64}" type="slidenum">
              <a:rPr lang="en-GB" altLang="zh-CN"/>
              <a:pPr>
                <a:defRPr/>
              </a:pPr>
              <a:t>‹N°›</a:t>
            </a:fld>
            <a:endParaRPr lang="en-GB"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34"/>
                                        </p:tgtEl>
                                        <p:attrNameLst>
                                          <p:attrName>style.visibility</p:attrName>
                                        </p:attrNameLst>
                                      </p:cBhvr>
                                      <p:to>
                                        <p:strVal val="visible"/>
                                      </p:to>
                                    </p:set>
                                    <p:animEffect transition="in" filter="fade">
                                      <p:cBhvr>
                                        <p:cTn id="11" dur="500"/>
                                        <p:tgtEl>
                                          <p:spTgt spid="234"/>
                                        </p:tgtEl>
                                      </p:cBhvr>
                                    </p:animEffect>
                                  </p:childTnLst>
                                </p:cTn>
                              </p:par>
                              <p:par>
                                <p:cTn id="12" presetID="10" presetClass="entr" presetSubtype="0" fill="hold" nodeType="withEffect">
                                  <p:stCondLst>
                                    <p:cond delay="200"/>
                                  </p:stCondLst>
                                  <p:childTnLst>
                                    <p:set>
                                      <p:cBhvr>
                                        <p:cTn id="13" dur="1" fill="hold">
                                          <p:stCondLst>
                                            <p:cond delay="0"/>
                                          </p:stCondLst>
                                        </p:cTn>
                                        <p:tgtEl>
                                          <p:spTgt spid="241"/>
                                        </p:tgtEl>
                                        <p:attrNameLst>
                                          <p:attrName>style.visibility</p:attrName>
                                        </p:attrNameLst>
                                      </p:cBhvr>
                                      <p:to>
                                        <p:strVal val="visible"/>
                                      </p:to>
                                    </p:set>
                                    <p:animEffect transition="in" filter="fade">
                                      <p:cBhvr>
                                        <p:cTn id="14" dur="500"/>
                                        <p:tgtEl>
                                          <p:spTgt spid="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
          <p:cNvSpPr>
            <a:spLocks noGrp="1" noChangeArrowheads="1"/>
          </p:cNvSpPr>
          <p:nvPr>
            <p:ph type="sldNum" sz="quarter" idx="12"/>
          </p:nvPr>
        </p:nvSpPr>
        <p:spPr>
          <a:ln/>
        </p:spPr>
        <p:txBody>
          <a:bodyPr/>
          <a:lstStyle>
            <a:lvl1pPr>
              <a:defRPr/>
            </a:lvl1pPr>
          </a:lstStyle>
          <a:p>
            <a:pPr>
              <a:defRPr/>
            </a:pPr>
            <a:fld id="{E172F0F9-3581-4775-B7BD-DE438EFF2E2F}" type="slidenum">
              <a:rPr lang="en-GB" altLang="zh-CN"/>
              <a:pPr>
                <a:defRPr/>
              </a:pPr>
              <a:t>‹N°›</a:t>
            </a:fld>
            <a:endParaRPr lang="en-GB" altLang="zh-CN"/>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5113" y="188913"/>
            <a:ext cx="2071687" cy="58324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00050" y="188913"/>
            <a:ext cx="6062663" cy="58324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
          <p:cNvSpPr>
            <a:spLocks noGrp="1" noChangeArrowheads="1"/>
          </p:cNvSpPr>
          <p:nvPr>
            <p:ph type="sldNum" sz="quarter" idx="12"/>
          </p:nvPr>
        </p:nvSpPr>
        <p:spPr>
          <a:ln/>
        </p:spPr>
        <p:txBody>
          <a:bodyPr/>
          <a:lstStyle>
            <a:lvl1pPr>
              <a:defRPr/>
            </a:lvl1pPr>
          </a:lstStyle>
          <a:p>
            <a:pPr>
              <a:defRPr/>
            </a:pPr>
            <a:fld id="{5A89ED77-78E4-4195-9962-5CBC8A836EC3}" type="slidenum">
              <a:rPr lang="en-GB" altLang="zh-CN"/>
              <a:pPr>
                <a:defRPr/>
              </a:pPr>
              <a:t>‹N°›</a:t>
            </a:fld>
            <a:endParaRPr lang="en-GB" altLang="zh-CN"/>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
          <p:cNvSpPr>
            <a:spLocks noGrp="1" noChangeArrowheads="1"/>
          </p:cNvSpPr>
          <p:nvPr>
            <p:ph type="sldNum" sz="quarter" idx="12"/>
          </p:nvPr>
        </p:nvSpPr>
        <p:spPr>
          <a:ln/>
        </p:spPr>
        <p:txBody>
          <a:bodyPr/>
          <a:lstStyle>
            <a:lvl1pPr>
              <a:defRPr/>
            </a:lvl1pPr>
          </a:lstStyle>
          <a:p>
            <a:pPr>
              <a:defRPr/>
            </a:pPr>
            <a:fld id="{193E5E4A-8EB7-4768-A57C-6B8F57C1AFF5}" type="slidenum">
              <a:rPr lang="en-GB" altLang="zh-CN"/>
              <a:pPr>
                <a:defRPr/>
              </a:pPr>
              <a:t>‹N°›</a:t>
            </a:fld>
            <a:endParaRPr lang="en-GB" altLang="zh-CN"/>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
          <p:cNvSpPr>
            <a:spLocks noGrp="1" noChangeArrowheads="1"/>
          </p:cNvSpPr>
          <p:nvPr>
            <p:ph type="sldNum" sz="quarter" idx="12"/>
          </p:nvPr>
        </p:nvSpPr>
        <p:spPr>
          <a:ln/>
        </p:spPr>
        <p:txBody>
          <a:bodyPr/>
          <a:lstStyle>
            <a:lvl1pPr>
              <a:defRPr/>
            </a:lvl1pPr>
          </a:lstStyle>
          <a:p>
            <a:pPr>
              <a:defRPr/>
            </a:pPr>
            <a:fld id="{F5A8B732-E05B-46D2-B7B3-195911B36088}" type="slidenum">
              <a:rPr lang="en-GB" altLang="zh-CN"/>
              <a:pPr>
                <a:defRPr/>
              </a:pPr>
              <a:t>‹N°›</a:t>
            </a:fld>
            <a:endParaRPr lang="en-GB" altLang="zh-CN"/>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908175" y="981075"/>
            <a:ext cx="3313113" cy="5040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373688" y="981075"/>
            <a:ext cx="3313112" cy="5040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7" name="Rectangle 6"/>
          <p:cNvSpPr>
            <a:spLocks noGrp="1" noChangeArrowheads="1"/>
          </p:cNvSpPr>
          <p:nvPr>
            <p:ph type="sldNum" sz="quarter" idx="12"/>
          </p:nvPr>
        </p:nvSpPr>
        <p:spPr>
          <a:ln/>
        </p:spPr>
        <p:txBody>
          <a:bodyPr/>
          <a:lstStyle>
            <a:lvl1pPr>
              <a:defRPr/>
            </a:lvl1pPr>
          </a:lstStyle>
          <a:p>
            <a:pPr>
              <a:defRPr/>
            </a:pPr>
            <a:fld id="{0697CC1C-6EA8-44C1-B016-E7CFE1AB72F0}" type="slidenum">
              <a:rPr lang="en-GB" altLang="zh-CN"/>
              <a:pPr>
                <a:defRPr/>
              </a:pPr>
              <a:t>‹N°›</a:t>
            </a:fld>
            <a:endParaRPr lang="en-GB" altLang="zh-CN"/>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9" name="Rectangle 6"/>
          <p:cNvSpPr>
            <a:spLocks noGrp="1" noChangeArrowheads="1"/>
          </p:cNvSpPr>
          <p:nvPr>
            <p:ph type="sldNum" sz="quarter" idx="12"/>
          </p:nvPr>
        </p:nvSpPr>
        <p:spPr>
          <a:ln/>
        </p:spPr>
        <p:txBody>
          <a:bodyPr/>
          <a:lstStyle>
            <a:lvl1pPr>
              <a:defRPr/>
            </a:lvl1pPr>
          </a:lstStyle>
          <a:p>
            <a:pPr>
              <a:defRPr/>
            </a:pPr>
            <a:fld id="{13B67B79-45C3-43BB-87B6-F43D7BB29BBE}" type="slidenum">
              <a:rPr lang="en-GB" altLang="zh-CN"/>
              <a:pPr>
                <a:defRPr/>
              </a:pPr>
              <a:t>‹N°›</a:t>
            </a:fld>
            <a:endParaRPr lang="en-GB" altLang="zh-CN"/>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5" name="Rectangle 6"/>
          <p:cNvSpPr>
            <a:spLocks noGrp="1" noChangeArrowheads="1"/>
          </p:cNvSpPr>
          <p:nvPr>
            <p:ph type="sldNum" sz="quarter" idx="12"/>
          </p:nvPr>
        </p:nvSpPr>
        <p:spPr>
          <a:ln/>
        </p:spPr>
        <p:txBody>
          <a:bodyPr/>
          <a:lstStyle>
            <a:lvl1pPr>
              <a:defRPr/>
            </a:lvl1pPr>
          </a:lstStyle>
          <a:p>
            <a:pPr>
              <a:defRPr/>
            </a:pPr>
            <a:fld id="{F277E299-E32A-4562-8E15-11D30C10E41F}" type="slidenum">
              <a:rPr lang="en-GB" altLang="zh-CN"/>
              <a:pPr>
                <a:defRPr/>
              </a:pPr>
              <a:t>‹N°›</a:t>
            </a:fld>
            <a:endParaRPr lang="en-GB" altLang="zh-CN"/>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4" name="Rectangle 6"/>
          <p:cNvSpPr>
            <a:spLocks noGrp="1" noChangeArrowheads="1"/>
          </p:cNvSpPr>
          <p:nvPr>
            <p:ph type="sldNum" sz="quarter" idx="12"/>
          </p:nvPr>
        </p:nvSpPr>
        <p:spPr>
          <a:ln/>
        </p:spPr>
        <p:txBody>
          <a:bodyPr/>
          <a:lstStyle>
            <a:lvl1pPr>
              <a:defRPr/>
            </a:lvl1pPr>
          </a:lstStyle>
          <a:p>
            <a:pPr>
              <a:defRPr/>
            </a:pPr>
            <a:fld id="{ECAF7659-D5DE-4F4A-99E1-50E353A0AE55}" type="slidenum">
              <a:rPr lang="en-GB" altLang="zh-CN"/>
              <a:pPr>
                <a:defRPr/>
              </a:pPr>
              <a:t>‹N°›</a:t>
            </a:fld>
            <a:endParaRPr lang="en-GB" altLang="zh-CN"/>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7" name="Rectangle 6"/>
          <p:cNvSpPr>
            <a:spLocks noGrp="1" noChangeArrowheads="1"/>
          </p:cNvSpPr>
          <p:nvPr>
            <p:ph type="sldNum" sz="quarter" idx="12"/>
          </p:nvPr>
        </p:nvSpPr>
        <p:spPr>
          <a:ln/>
        </p:spPr>
        <p:txBody>
          <a:bodyPr/>
          <a:lstStyle>
            <a:lvl1pPr>
              <a:defRPr/>
            </a:lvl1pPr>
          </a:lstStyle>
          <a:p>
            <a:pPr>
              <a:defRPr/>
            </a:pPr>
            <a:fld id="{46EDA757-0BAC-4CBA-94F5-B785C0EBED5C}" type="slidenum">
              <a:rPr lang="en-GB" altLang="zh-CN"/>
              <a:pPr>
                <a:defRPr/>
              </a:pPr>
              <a:t>‹N°›</a:t>
            </a:fld>
            <a:endParaRPr lang="en-GB" altLang="zh-CN"/>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7" name="Rectangle 6"/>
          <p:cNvSpPr>
            <a:spLocks noGrp="1" noChangeArrowheads="1"/>
          </p:cNvSpPr>
          <p:nvPr>
            <p:ph type="sldNum" sz="quarter" idx="12"/>
          </p:nvPr>
        </p:nvSpPr>
        <p:spPr>
          <a:ln/>
        </p:spPr>
        <p:txBody>
          <a:bodyPr/>
          <a:lstStyle>
            <a:lvl1pPr>
              <a:defRPr/>
            </a:lvl1pPr>
          </a:lstStyle>
          <a:p>
            <a:pPr>
              <a:defRPr/>
            </a:pPr>
            <a:fld id="{7CBE104F-0192-4DA3-8B7D-A8ED4DC0CF4B}" type="slidenum">
              <a:rPr lang="en-GB" altLang="zh-CN"/>
              <a:pPr>
                <a:defRPr/>
              </a:pPr>
              <a:t>‹N°›</a:t>
            </a:fld>
            <a:endParaRPr lang="en-GB" altLang="zh-CN"/>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2" name="Rectangle 68"/>
          <p:cNvSpPr>
            <a:spLocks noChangeArrowheads="1"/>
          </p:cNvSpPr>
          <p:nvPr/>
        </p:nvSpPr>
        <p:spPr bwMode="auto">
          <a:xfrm>
            <a:off x="1758950" y="0"/>
            <a:ext cx="69850" cy="6858000"/>
          </a:xfrm>
          <a:prstGeom prst="rect">
            <a:avLst/>
          </a:prstGeom>
          <a:gradFill rotWithShape="1">
            <a:gsLst>
              <a:gs pos="0">
                <a:srgbClr val="095B9F">
                  <a:alpha val="38000"/>
                </a:srgbClr>
              </a:gs>
              <a:gs pos="100000">
                <a:srgbClr val="095B9F">
                  <a:gamma/>
                  <a:shade val="46275"/>
                  <a:invGamma/>
                  <a:alpha val="0"/>
                </a:srgbClr>
              </a:gs>
            </a:gsLst>
            <a:lin ang="0" scaled="1"/>
          </a:gradFill>
          <a:ln w="9525">
            <a:noFill/>
            <a:miter lim="800000"/>
            <a:headEnd/>
            <a:tailEnd/>
          </a:ln>
          <a:effectLst/>
        </p:spPr>
        <p:txBody>
          <a:bodyPr wrap="none" anchor="ctr"/>
          <a:lstStyle/>
          <a:p>
            <a:pPr>
              <a:defRPr/>
            </a:pPr>
            <a:endParaRPr lang="zh-CN" altLang="en-US">
              <a:cs typeface="+mn-cs"/>
            </a:endParaRPr>
          </a:p>
        </p:txBody>
      </p:sp>
      <p:sp>
        <p:nvSpPr>
          <p:cNvPr id="1091" name="Line 67"/>
          <p:cNvSpPr>
            <a:spLocks noChangeShapeType="1"/>
          </p:cNvSpPr>
          <p:nvPr/>
        </p:nvSpPr>
        <p:spPr bwMode="auto">
          <a:xfrm flipV="1">
            <a:off x="1743075" y="0"/>
            <a:ext cx="0" cy="6858000"/>
          </a:xfrm>
          <a:prstGeom prst="line">
            <a:avLst/>
          </a:prstGeom>
          <a:noFill/>
          <a:ln w="38100">
            <a:solidFill>
              <a:srgbClr val="16A5D8"/>
            </a:solidFill>
            <a:round/>
            <a:headEnd/>
            <a:tailEnd/>
          </a:ln>
          <a:effectLst/>
        </p:spPr>
        <p:txBody>
          <a:bodyPr/>
          <a:lstStyle/>
          <a:p>
            <a:pPr>
              <a:defRPr/>
            </a:pPr>
            <a:endParaRPr lang="zh-CN" altLang="en-US">
              <a:cs typeface="+mn-cs"/>
            </a:endParaRPr>
          </a:p>
        </p:txBody>
      </p:sp>
      <p:sp>
        <p:nvSpPr>
          <p:cNvPr id="1029" name="Rectangle 3"/>
          <p:cNvSpPr>
            <a:spLocks noGrp="1" noChangeArrowheads="1"/>
          </p:cNvSpPr>
          <p:nvPr>
            <p:ph type="body" idx="1"/>
          </p:nvPr>
        </p:nvSpPr>
        <p:spPr bwMode="auto">
          <a:xfrm>
            <a:off x="1908175" y="981075"/>
            <a:ext cx="6778625" cy="50403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ltLang="zh-CN" smtClean="0"/>
              <a:t>Click to edit Master text styles</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charset="-122"/>
                <a:cs typeface="+mn-cs"/>
              </a:defRPr>
            </a:lvl1pPr>
          </a:lstStyle>
          <a:p>
            <a:pPr>
              <a:defRPr/>
            </a:pPr>
            <a:endParaRPr lang="en-GB" altLang="zh-CN"/>
          </a:p>
        </p:txBody>
      </p:sp>
      <p:sp>
        <p:nvSpPr>
          <p:cNvPr id="2"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宋体" charset="-122"/>
                <a:cs typeface="+mn-cs"/>
              </a:defRPr>
            </a:lvl1pPr>
          </a:lstStyle>
          <a:p>
            <a:pPr>
              <a:defRPr/>
            </a:pPr>
            <a:endParaRPr lang="en-GB"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charset="-122"/>
                <a:cs typeface="+mn-cs"/>
              </a:defRPr>
            </a:lvl1pPr>
          </a:lstStyle>
          <a:p>
            <a:pPr>
              <a:defRPr/>
            </a:pPr>
            <a:fld id="{22808115-CC40-41F8-BDCD-6A68F006D4CE}" type="slidenum">
              <a:rPr lang="en-GB" altLang="zh-CN"/>
              <a:pPr>
                <a:defRPr/>
              </a:pPr>
              <a:t>‹N°›</a:t>
            </a:fld>
            <a:endParaRPr lang="en-GB" altLang="zh-CN"/>
          </a:p>
        </p:txBody>
      </p:sp>
      <p:sp>
        <p:nvSpPr>
          <p:cNvPr id="1026" name="Rectangle 2"/>
          <p:cNvSpPr>
            <a:spLocks noGrp="1" noChangeArrowheads="1"/>
          </p:cNvSpPr>
          <p:nvPr>
            <p:ph type="title"/>
          </p:nvPr>
        </p:nvSpPr>
        <p:spPr bwMode="auto">
          <a:xfrm>
            <a:off x="400050" y="188913"/>
            <a:ext cx="8229600" cy="561975"/>
          </a:xfrm>
          <a:prstGeom prst="rect">
            <a:avLst/>
          </a:prstGeom>
          <a:noFill/>
          <a:ln w="9525">
            <a:noFill/>
            <a:miter lim="800000"/>
            <a:headEnd/>
            <a:tailEnd/>
          </a:ln>
          <a:effectLst>
            <a:outerShdw dist="17961" dir="2700000" algn="ctr" rotWithShape="0">
              <a:srgbClr val="474747"/>
            </a:outerShdw>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GB" altLang="zh-CN" smtClean="0"/>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Lst>
  </p:timing>
  <p:hf hdr="0" ftr="0" dt="0"/>
  <p:txStyles>
    <p:title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bg1"/>
          </a:solidFill>
          <a:latin typeface="Arial Narrow" pitchFamily="34" charset="0"/>
        </a:defRPr>
      </a:lvl2pPr>
      <a:lvl3pPr algn="l" rtl="0" fontAlgn="base">
        <a:spcBef>
          <a:spcPct val="0"/>
        </a:spcBef>
        <a:spcAft>
          <a:spcPct val="0"/>
        </a:spcAft>
        <a:defRPr sz="2400">
          <a:solidFill>
            <a:schemeClr val="bg1"/>
          </a:solidFill>
          <a:latin typeface="Arial Narrow" pitchFamily="34" charset="0"/>
        </a:defRPr>
      </a:lvl3pPr>
      <a:lvl4pPr algn="l" rtl="0" fontAlgn="base">
        <a:spcBef>
          <a:spcPct val="0"/>
        </a:spcBef>
        <a:spcAft>
          <a:spcPct val="0"/>
        </a:spcAft>
        <a:defRPr sz="2400">
          <a:solidFill>
            <a:schemeClr val="bg1"/>
          </a:solidFill>
          <a:latin typeface="Arial Narrow" pitchFamily="34" charset="0"/>
        </a:defRPr>
      </a:lvl4pPr>
      <a:lvl5pPr algn="l" rtl="0" fontAlgn="base">
        <a:spcBef>
          <a:spcPct val="0"/>
        </a:spcBef>
        <a:spcAft>
          <a:spcPct val="0"/>
        </a:spcAft>
        <a:defRPr sz="2400">
          <a:solidFill>
            <a:schemeClr val="bg1"/>
          </a:solidFill>
          <a:latin typeface="Arial Narrow" pitchFamily="34" charset="0"/>
        </a:defRPr>
      </a:lvl5pPr>
      <a:lvl6pPr marL="457200" algn="l" rtl="0" eaLnBrk="1" fontAlgn="base" hangingPunct="1">
        <a:spcBef>
          <a:spcPct val="0"/>
        </a:spcBef>
        <a:spcAft>
          <a:spcPct val="0"/>
        </a:spcAft>
        <a:defRPr sz="2400">
          <a:solidFill>
            <a:schemeClr val="bg1"/>
          </a:solidFill>
          <a:latin typeface="Arial Narrow" pitchFamily="34" charset="0"/>
        </a:defRPr>
      </a:lvl6pPr>
      <a:lvl7pPr marL="914400" algn="l" rtl="0" eaLnBrk="1" fontAlgn="base" hangingPunct="1">
        <a:spcBef>
          <a:spcPct val="0"/>
        </a:spcBef>
        <a:spcAft>
          <a:spcPct val="0"/>
        </a:spcAft>
        <a:defRPr sz="2400">
          <a:solidFill>
            <a:schemeClr val="bg1"/>
          </a:solidFill>
          <a:latin typeface="Arial Narrow" pitchFamily="34" charset="0"/>
        </a:defRPr>
      </a:lvl7pPr>
      <a:lvl8pPr marL="1371600" algn="l" rtl="0" eaLnBrk="1" fontAlgn="base" hangingPunct="1">
        <a:spcBef>
          <a:spcPct val="0"/>
        </a:spcBef>
        <a:spcAft>
          <a:spcPct val="0"/>
        </a:spcAft>
        <a:defRPr sz="2400">
          <a:solidFill>
            <a:schemeClr val="bg1"/>
          </a:solidFill>
          <a:latin typeface="Arial Narrow" pitchFamily="34" charset="0"/>
        </a:defRPr>
      </a:lvl8pPr>
      <a:lvl9pPr marL="1828800" algn="l" rtl="0" eaLnBrk="1" fontAlgn="base" hangingPunct="1">
        <a:spcBef>
          <a:spcPct val="0"/>
        </a:spcBef>
        <a:spcAft>
          <a:spcPct val="0"/>
        </a:spcAft>
        <a:defRPr sz="2400">
          <a:solidFill>
            <a:schemeClr val="bg1"/>
          </a:solidFill>
          <a:latin typeface="Arial Narrow" pitchFamily="34" charset="0"/>
        </a:defRPr>
      </a:lvl9pPr>
    </p:titleStyle>
    <p:body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400">
          <a:solidFill>
            <a:schemeClr val="tx1"/>
          </a:solidFill>
          <a:latin typeface="+mn-lt"/>
        </a:defRPr>
      </a:lvl4pPr>
      <a:lvl5pPr marL="2057400" indent="-228600" algn="l" rtl="0" fontAlgn="base">
        <a:spcBef>
          <a:spcPct val="20000"/>
        </a:spcBef>
        <a:spcAft>
          <a:spcPct val="0"/>
        </a:spcAft>
        <a:buChar char="»"/>
        <a:defRPr sz="2400">
          <a:solidFill>
            <a:schemeClr val="tx1"/>
          </a:solidFill>
          <a:latin typeface="+mn-lt"/>
        </a:defRPr>
      </a:lvl5pPr>
      <a:lvl6pPr marL="2514600" indent="-228600" algn="l" rtl="0" eaLnBrk="1" fontAlgn="base" hangingPunct="1">
        <a:spcBef>
          <a:spcPct val="20000"/>
        </a:spcBef>
        <a:spcAft>
          <a:spcPct val="0"/>
        </a:spcAft>
        <a:buChar char="»"/>
        <a:defRPr sz="2400">
          <a:solidFill>
            <a:schemeClr val="tx1"/>
          </a:solidFill>
          <a:latin typeface="+mn-lt"/>
        </a:defRPr>
      </a:lvl6pPr>
      <a:lvl7pPr marL="2971800" indent="-228600" algn="l" rtl="0" eaLnBrk="1" fontAlgn="base" hangingPunct="1">
        <a:spcBef>
          <a:spcPct val="20000"/>
        </a:spcBef>
        <a:spcAft>
          <a:spcPct val="0"/>
        </a:spcAft>
        <a:buChar char="»"/>
        <a:defRPr sz="2400">
          <a:solidFill>
            <a:schemeClr val="tx1"/>
          </a:solidFill>
          <a:latin typeface="+mn-lt"/>
        </a:defRPr>
      </a:lvl7pPr>
      <a:lvl8pPr marL="3429000" indent="-228600" algn="l" rtl="0" eaLnBrk="1" fontAlgn="base" hangingPunct="1">
        <a:spcBef>
          <a:spcPct val="20000"/>
        </a:spcBef>
        <a:spcAft>
          <a:spcPct val="0"/>
        </a:spcAft>
        <a:buChar char="»"/>
        <a:defRPr sz="2400">
          <a:solidFill>
            <a:schemeClr val="tx1"/>
          </a:solidFill>
          <a:latin typeface="+mn-lt"/>
        </a:defRPr>
      </a:lvl8pPr>
      <a:lvl9pPr marL="3886200" indent="-228600" algn="l" rtl="0" eaLnBrk="1" fontAlgn="base" hangingPunct="1">
        <a:spcBef>
          <a:spcPct val="20000"/>
        </a:spcBef>
        <a:spcAft>
          <a:spcPct val="0"/>
        </a:spcAft>
        <a:buChar char="»"/>
        <a:defRPr sz="2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subTitle" idx="1"/>
          </p:nvPr>
        </p:nvSpPr>
        <p:spPr>
          <a:effectLst>
            <a:outerShdw dist="17961" dir="2700000" algn="ctr" rotWithShape="0">
              <a:srgbClr val="474747"/>
            </a:outerShdw>
          </a:effectLst>
        </p:spPr>
        <p:txBody>
          <a:bodyPr/>
          <a:lstStyle/>
          <a:p>
            <a:pPr algn="ctr"/>
            <a:r>
              <a:rPr lang="fr-FR" sz="3000" dirty="0" smtClean="0">
                <a:latin typeface="Times New Roman" pitchFamily="18" charset="0"/>
                <a:cs typeface="Times New Roman" pitchFamily="18" charset="0"/>
              </a:rPr>
              <a:t>EP Compilation</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86"/>
          <p:cNvSpPr>
            <a:spLocks noChangeArrowheads="1"/>
          </p:cNvSpPr>
          <p:nvPr/>
        </p:nvSpPr>
        <p:spPr bwMode="auto">
          <a:xfrm>
            <a:off x="0" y="3789363"/>
            <a:ext cx="1739900" cy="3068637"/>
          </a:xfrm>
          <a:prstGeom prst="rect">
            <a:avLst/>
          </a:prstGeom>
          <a:gradFill rotWithShape="1">
            <a:gsLst>
              <a:gs pos="0">
                <a:srgbClr val="000000">
                  <a:alpha val="0"/>
                </a:srgbClr>
              </a:gs>
              <a:gs pos="100000">
                <a:srgbClr val="F74343">
                  <a:alpha val="50000"/>
                </a:srgbClr>
              </a:gs>
            </a:gsLst>
            <a:lin ang="5400000" scaled="1"/>
          </a:gradFill>
          <a:ln w="9525">
            <a:noFill/>
            <a:miter lim="800000"/>
            <a:headEnd/>
            <a:tailEnd/>
          </a:ln>
        </p:spPr>
        <p:txBody>
          <a:bodyPr wrap="none" anchor="ctr"/>
          <a:lstStyle/>
          <a:p>
            <a:endParaRPr lang="zh-CN" altLang="en-US">
              <a:ea typeface="宋体" pitchFamily="2" charset="-122"/>
            </a:endParaRPr>
          </a:p>
        </p:txBody>
      </p:sp>
      <p:grpSp>
        <p:nvGrpSpPr>
          <p:cNvPr id="2" name="Group 85"/>
          <p:cNvGrpSpPr>
            <a:grpSpLocks/>
          </p:cNvGrpSpPr>
          <p:nvPr/>
        </p:nvGrpSpPr>
        <p:grpSpPr bwMode="auto">
          <a:xfrm>
            <a:off x="-3175" y="-12700"/>
            <a:ext cx="1766888" cy="6870700"/>
            <a:chOff x="2336" y="-8"/>
            <a:chExt cx="1252" cy="4337"/>
          </a:xfrm>
        </p:grpSpPr>
        <p:sp>
          <p:nvSpPr>
            <p:cNvPr id="18488" name="Freeform 75"/>
            <p:cNvSpPr>
              <a:spLocks/>
            </p:cNvSpPr>
            <p:nvPr/>
          </p:nvSpPr>
          <p:spPr bwMode="auto">
            <a:xfrm>
              <a:off x="2336" y="-8"/>
              <a:ext cx="872" cy="4337"/>
            </a:xfrm>
            <a:custGeom>
              <a:avLst/>
              <a:gdLst>
                <a:gd name="T0" fmla="*/ 264 w 369"/>
                <a:gd name="T1" fmla="*/ 0 h 1836"/>
                <a:gd name="T2" fmla="*/ 242 w 369"/>
                <a:gd name="T3" fmla="*/ 870 h 1836"/>
                <a:gd name="T4" fmla="*/ 0 w 369"/>
                <a:gd name="T5" fmla="*/ 1836 h 1836"/>
                <a:gd name="T6" fmla="*/ 0 60000 65536"/>
                <a:gd name="T7" fmla="*/ 0 60000 65536"/>
                <a:gd name="T8" fmla="*/ 0 60000 65536"/>
                <a:gd name="T9" fmla="*/ 0 w 369"/>
                <a:gd name="T10" fmla="*/ 0 h 1836"/>
                <a:gd name="T11" fmla="*/ 369 w 369"/>
                <a:gd name="T12" fmla="*/ 1836 h 1836"/>
              </a:gdLst>
              <a:ahLst/>
              <a:cxnLst>
                <a:cxn ang="T6">
                  <a:pos x="T0" y="T1"/>
                </a:cxn>
                <a:cxn ang="T7">
                  <a:pos x="T2" y="T3"/>
                </a:cxn>
                <a:cxn ang="T8">
                  <a:pos x="T4" y="T5"/>
                </a:cxn>
              </a:cxnLst>
              <a:rect l="T9" t="T10" r="T11" b="T12"/>
              <a:pathLst>
                <a:path w="369" h="1836">
                  <a:moveTo>
                    <a:pt x="264" y="0"/>
                  </a:moveTo>
                  <a:cubicBezTo>
                    <a:pt x="264" y="0"/>
                    <a:pt x="1" y="330"/>
                    <a:pt x="242" y="870"/>
                  </a:cubicBezTo>
                  <a:cubicBezTo>
                    <a:pt x="369" y="1155"/>
                    <a:pt x="304" y="1365"/>
                    <a:pt x="0" y="1836"/>
                  </a:cubicBezTo>
                </a:path>
              </a:pathLst>
            </a:custGeom>
            <a:noFill/>
            <a:ln w="14288" cap="flat">
              <a:solidFill>
                <a:srgbClr val="EF4546"/>
              </a:solidFill>
              <a:prstDash val="solid"/>
              <a:miter lim="800000"/>
              <a:headEnd/>
              <a:tailEnd/>
            </a:ln>
          </p:spPr>
          <p:txBody>
            <a:bodyPr/>
            <a:lstStyle/>
            <a:p>
              <a:endParaRPr lang="fr-FR"/>
            </a:p>
          </p:txBody>
        </p:sp>
        <p:sp>
          <p:nvSpPr>
            <p:cNvPr id="18489" name="Freeform 76"/>
            <p:cNvSpPr>
              <a:spLocks/>
            </p:cNvSpPr>
            <p:nvPr/>
          </p:nvSpPr>
          <p:spPr bwMode="auto">
            <a:xfrm>
              <a:off x="2343" y="-8"/>
              <a:ext cx="893" cy="4337"/>
            </a:xfrm>
            <a:custGeom>
              <a:avLst/>
              <a:gdLst>
                <a:gd name="T0" fmla="*/ 263 w 378"/>
                <a:gd name="T1" fmla="*/ 0 h 1836"/>
                <a:gd name="T2" fmla="*/ 249 w 378"/>
                <a:gd name="T3" fmla="*/ 870 h 1836"/>
                <a:gd name="T4" fmla="*/ 31 w 378"/>
                <a:gd name="T5" fmla="*/ 1836 h 1836"/>
                <a:gd name="T6" fmla="*/ 0 60000 65536"/>
                <a:gd name="T7" fmla="*/ 0 60000 65536"/>
                <a:gd name="T8" fmla="*/ 0 60000 65536"/>
                <a:gd name="T9" fmla="*/ 0 w 378"/>
                <a:gd name="T10" fmla="*/ 0 h 1836"/>
                <a:gd name="T11" fmla="*/ 378 w 378"/>
                <a:gd name="T12" fmla="*/ 1836 h 1836"/>
              </a:gdLst>
              <a:ahLst/>
              <a:cxnLst>
                <a:cxn ang="T6">
                  <a:pos x="T0" y="T1"/>
                </a:cxn>
                <a:cxn ang="T7">
                  <a:pos x="T2" y="T3"/>
                </a:cxn>
                <a:cxn ang="T8">
                  <a:pos x="T4" y="T5"/>
                </a:cxn>
              </a:cxnLst>
              <a:rect l="T9" t="T10" r="T11" b="T12"/>
              <a:pathLst>
                <a:path w="378" h="1836">
                  <a:moveTo>
                    <a:pt x="263" y="0"/>
                  </a:moveTo>
                  <a:cubicBezTo>
                    <a:pt x="263" y="0"/>
                    <a:pt x="0" y="326"/>
                    <a:pt x="249" y="870"/>
                  </a:cubicBezTo>
                  <a:cubicBezTo>
                    <a:pt x="378" y="1154"/>
                    <a:pt x="326" y="1351"/>
                    <a:pt x="31" y="1836"/>
                  </a:cubicBezTo>
                </a:path>
              </a:pathLst>
            </a:custGeom>
            <a:noFill/>
            <a:ln w="14288" cap="flat">
              <a:solidFill>
                <a:srgbClr val="E74142"/>
              </a:solidFill>
              <a:prstDash val="solid"/>
              <a:miter lim="800000"/>
              <a:headEnd/>
              <a:tailEnd/>
            </a:ln>
          </p:spPr>
          <p:txBody>
            <a:bodyPr/>
            <a:lstStyle/>
            <a:p>
              <a:endParaRPr lang="fr-FR"/>
            </a:p>
          </p:txBody>
        </p:sp>
        <p:sp>
          <p:nvSpPr>
            <p:cNvPr id="18490" name="Freeform 77"/>
            <p:cNvSpPr>
              <a:spLocks/>
            </p:cNvSpPr>
            <p:nvPr/>
          </p:nvSpPr>
          <p:spPr bwMode="auto">
            <a:xfrm>
              <a:off x="2350" y="-8"/>
              <a:ext cx="917" cy="4337"/>
            </a:xfrm>
            <a:custGeom>
              <a:avLst/>
              <a:gdLst>
                <a:gd name="T0" fmla="*/ 263 w 388"/>
                <a:gd name="T1" fmla="*/ 0 h 1836"/>
                <a:gd name="T2" fmla="*/ 256 w 388"/>
                <a:gd name="T3" fmla="*/ 870 h 1836"/>
                <a:gd name="T4" fmla="*/ 62 w 388"/>
                <a:gd name="T5" fmla="*/ 1836 h 1836"/>
                <a:gd name="T6" fmla="*/ 0 60000 65536"/>
                <a:gd name="T7" fmla="*/ 0 60000 65536"/>
                <a:gd name="T8" fmla="*/ 0 60000 65536"/>
                <a:gd name="T9" fmla="*/ 0 w 388"/>
                <a:gd name="T10" fmla="*/ 0 h 1836"/>
                <a:gd name="T11" fmla="*/ 388 w 388"/>
                <a:gd name="T12" fmla="*/ 1836 h 1836"/>
              </a:gdLst>
              <a:ahLst/>
              <a:cxnLst>
                <a:cxn ang="T6">
                  <a:pos x="T0" y="T1"/>
                </a:cxn>
                <a:cxn ang="T7">
                  <a:pos x="T2" y="T3"/>
                </a:cxn>
                <a:cxn ang="T8">
                  <a:pos x="T4" y="T5"/>
                </a:cxn>
              </a:cxnLst>
              <a:rect l="T9" t="T10" r="T11" b="T12"/>
              <a:pathLst>
                <a:path w="388" h="1836">
                  <a:moveTo>
                    <a:pt x="263" y="0"/>
                  </a:moveTo>
                  <a:cubicBezTo>
                    <a:pt x="263" y="0"/>
                    <a:pt x="0" y="323"/>
                    <a:pt x="256" y="870"/>
                  </a:cubicBezTo>
                  <a:cubicBezTo>
                    <a:pt x="388" y="1152"/>
                    <a:pt x="348" y="1338"/>
                    <a:pt x="62" y="1836"/>
                  </a:cubicBezTo>
                </a:path>
              </a:pathLst>
            </a:custGeom>
            <a:noFill/>
            <a:ln w="14288" cap="flat">
              <a:solidFill>
                <a:srgbClr val="E23D3D"/>
              </a:solidFill>
              <a:prstDash val="solid"/>
              <a:miter lim="800000"/>
              <a:headEnd/>
              <a:tailEnd/>
            </a:ln>
          </p:spPr>
          <p:txBody>
            <a:bodyPr/>
            <a:lstStyle/>
            <a:p>
              <a:endParaRPr lang="fr-FR"/>
            </a:p>
          </p:txBody>
        </p:sp>
        <p:sp>
          <p:nvSpPr>
            <p:cNvPr id="18491" name="Freeform 78"/>
            <p:cNvSpPr>
              <a:spLocks/>
            </p:cNvSpPr>
            <p:nvPr/>
          </p:nvSpPr>
          <p:spPr bwMode="auto">
            <a:xfrm>
              <a:off x="2355" y="-8"/>
              <a:ext cx="940" cy="4337"/>
            </a:xfrm>
            <a:custGeom>
              <a:avLst/>
              <a:gdLst>
                <a:gd name="T0" fmla="*/ 263 w 398"/>
                <a:gd name="T1" fmla="*/ 0 h 1836"/>
                <a:gd name="T2" fmla="*/ 264 w 398"/>
                <a:gd name="T3" fmla="*/ 870 h 1836"/>
                <a:gd name="T4" fmla="*/ 94 w 398"/>
                <a:gd name="T5" fmla="*/ 1836 h 1836"/>
                <a:gd name="T6" fmla="*/ 0 60000 65536"/>
                <a:gd name="T7" fmla="*/ 0 60000 65536"/>
                <a:gd name="T8" fmla="*/ 0 60000 65536"/>
                <a:gd name="T9" fmla="*/ 0 w 398"/>
                <a:gd name="T10" fmla="*/ 0 h 1836"/>
                <a:gd name="T11" fmla="*/ 398 w 398"/>
                <a:gd name="T12" fmla="*/ 1836 h 1836"/>
              </a:gdLst>
              <a:ahLst/>
              <a:cxnLst>
                <a:cxn ang="T6">
                  <a:pos x="T0" y="T1"/>
                </a:cxn>
                <a:cxn ang="T7">
                  <a:pos x="T2" y="T3"/>
                </a:cxn>
                <a:cxn ang="T8">
                  <a:pos x="T4" y="T5"/>
                </a:cxn>
              </a:cxnLst>
              <a:rect l="T9" t="T10" r="T11" b="T12"/>
              <a:pathLst>
                <a:path w="398" h="1836">
                  <a:moveTo>
                    <a:pt x="263" y="0"/>
                  </a:moveTo>
                  <a:cubicBezTo>
                    <a:pt x="263" y="0"/>
                    <a:pt x="0" y="320"/>
                    <a:pt x="264" y="870"/>
                  </a:cubicBezTo>
                  <a:cubicBezTo>
                    <a:pt x="398" y="1151"/>
                    <a:pt x="371" y="1324"/>
                    <a:pt x="94" y="1836"/>
                  </a:cubicBezTo>
                </a:path>
              </a:pathLst>
            </a:custGeom>
            <a:noFill/>
            <a:ln w="14288" cap="flat">
              <a:solidFill>
                <a:srgbClr val="DD3939"/>
              </a:solidFill>
              <a:prstDash val="solid"/>
              <a:miter lim="800000"/>
              <a:headEnd/>
              <a:tailEnd/>
            </a:ln>
          </p:spPr>
          <p:txBody>
            <a:bodyPr/>
            <a:lstStyle/>
            <a:p>
              <a:endParaRPr lang="fr-FR"/>
            </a:p>
          </p:txBody>
        </p:sp>
        <p:sp>
          <p:nvSpPr>
            <p:cNvPr id="18492" name="Freeform 79"/>
            <p:cNvSpPr>
              <a:spLocks/>
            </p:cNvSpPr>
            <p:nvPr/>
          </p:nvSpPr>
          <p:spPr bwMode="auto">
            <a:xfrm>
              <a:off x="2360" y="-8"/>
              <a:ext cx="964" cy="4337"/>
            </a:xfrm>
            <a:custGeom>
              <a:avLst/>
              <a:gdLst>
                <a:gd name="T0" fmla="*/ 264 w 408"/>
                <a:gd name="T1" fmla="*/ 0 h 1836"/>
                <a:gd name="T2" fmla="*/ 271 w 408"/>
                <a:gd name="T3" fmla="*/ 870 h 1836"/>
                <a:gd name="T4" fmla="*/ 125 w 408"/>
                <a:gd name="T5" fmla="*/ 1836 h 1836"/>
                <a:gd name="T6" fmla="*/ 0 60000 65536"/>
                <a:gd name="T7" fmla="*/ 0 60000 65536"/>
                <a:gd name="T8" fmla="*/ 0 60000 65536"/>
                <a:gd name="T9" fmla="*/ 0 w 408"/>
                <a:gd name="T10" fmla="*/ 0 h 1836"/>
                <a:gd name="T11" fmla="*/ 408 w 408"/>
                <a:gd name="T12" fmla="*/ 1836 h 1836"/>
              </a:gdLst>
              <a:ahLst/>
              <a:cxnLst>
                <a:cxn ang="T6">
                  <a:pos x="T0" y="T1"/>
                </a:cxn>
                <a:cxn ang="T7">
                  <a:pos x="T2" y="T3"/>
                </a:cxn>
                <a:cxn ang="T8">
                  <a:pos x="T4" y="T5"/>
                </a:cxn>
              </a:cxnLst>
              <a:rect l="T9" t="T10" r="T11" b="T12"/>
              <a:pathLst>
                <a:path w="408" h="1836">
                  <a:moveTo>
                    <a:pt x="264" y="0"/>
                  </a:moveTo>
                  <a:cubicBezTo>
                    <a:pt x="264" y="0"/>
                    <a:pt x="0" y="317"/>
                    <a:pt x="271" y="870"/>
                  </a:cubicBezTo>
                  <a:cubicBezTo>
                    <a:pt x="408" y="1150"/>
                    <a:pt x="395" y="1310"/>
                    <a:pt x="125" y="1836"/>
                  </a:cubicBezTo>
                </a:path>
              </a:pathLst>
            </a:custGeom>
            <a:noFill/>
            <a:ln w="14288" cap="flat">
              <a:solidFill>
                <a:srgbClr val="D93535"/>
              </a:solidFill>
              <a:prstDash val="solid"/>
              <a:miter lim="800000"/>
              <a:headEnd/>
              <a:tailEnd/>
            </a:ln>
          </p:spPr>
          <p:txBody>
            <a:bodyPr/>
            <a:lstStyle/>
            <a:p>
              <a:endParaRPr lang="fr-FR"/>
            </a:p>
          </p:txBody>
        </p:sp>
        <p:sp>
          <p:nvSpPr>
            <p:cNvPr id="18493" name="Freeform 80"/>
            <p:cNvSpPr>
              <a:spLocks/>
            </p:cNvSpPr>
            <p:nvPr/>
          </p:nvSpPr>
          <p:spPr bwMode="auto">
            <a:xfrm>
              <a:off x="2365" y="-8"/>
              <a:ext cx="987" cy="4337"/>
            </a:xfrm>
            <a:custGeom>
              <a:avLst/>
              <a:gdLst>
                <a:gd name="T0" fmla="*/ 264 w 418"/>
                <a:gd name="T1" fmla="*/ 0 h 1836"/>
                <a:gd name="T2" fmla="*/ 279 w 418"/>
                <a:gd name="T3" fmla="*/ 870 h 1836"/>
                <a:gd name="T4" fmla="*/ 157 w 418"/>
                <a:gd name="T5" fmla="*/ 1836 h 1836"/>
                <a:gd name="T6" fmla="*/ 0 60000 65536"/>
                <a:gd name="T7" fmla="*/ 0 60000 65536"/>
                <a:gd name="T8" fmla="*/ 0 60000 65536"/>
                <a:gd name="T9" fmla="*/ 0 w 418"/>
                <a:gd name="T10" fmla="*/ 0 h 1836"/>
                <a:gd name="T11" fmla="*/ 418 w 418"/>
                <a:gd name="T12" fmla="*/ 1836 h 1836"/>
              </a:gdLst>
              <a:ahLst/>
              <a:cxnLst>
                <a:cxn ang="T6">
                  <a:pos x="T0" y="T1"/>
                </a:cxn>
                <a:cxn ang="T7">
                  <a:pos x="T2" y="T3"/>
                </a:cxn>
                <a:cxn ang="T8">
                  <a:pos x="T4" y="T5"/>
                </a:cxn>
              </a:cxnLst>
              <a:rect l="T9" t="T10" r="T11" b="T12"/>
              <a:pathLst>
                <a:path w="418" h="1836">
                  <a:moveTo>
                    <a:pt x="264" y="0"/>
                  </a:moveTo>
                  <a:cubicBezTo>
                    <a:pt x="264" y="0"/>
                    <a:pt x="0" y="314"/>
                    <a:pt x="279" y="870"/>
                  </a:cubicBezTo>
                  <a:cubicBezTo>
                    <a:pt x="418" y="1149"/>
                    <a:pt x="418" y="1296"/>
                    <a:pt x="157" y="1836"/>
                  </a:cubicBezTo>
                </a:path>
              </a:pathLst>
            </a:custGeom>
            <a:noFill/>
            <a:ln w="14288" cap="flat">
              <a:solidFill>
                <a:srgbClr val="D43032"/>
              </a:solidFill>
              <a:prstDash val="solid"/>
              <a:miter lim="800000"/>
              <a:headEnd/>
              <a:tailEnd/>
            </a:ln>
          </p:spPr>
          <p:txBody>
            <a:bodyPr/>
            <a:lstStyle/>
            <a:p>
              <a:endParaRPr lang="fr-FR"/>
            </a:p>
          </p:txBody>
        </p:sp>
        <p:sp>
          <p:nvSpPr>
            <p:cNvPr id="18494" name="Freeform 81"/>
            <p:cNvSpPr>
              <a:spLocks/>
            </p:cNvSpPr>
            <p:nvPr/>
          </p:nvSpPr>
          <p:spPr bwMode="auto">
            <a:xfrm>
              <a:off x="2372" y="-8"/>
              <a:ext cx="1039" cy="4337"/>
            </a:xfrm>
            <a:custGeom>
              <a:avLst/>
              <a:gdLst>
                <a:gd name="T0" fmla="*/ 263 w 440"/>
                <a:gd name="T1" fmla="*/ 0 h 1836"/>
                <a:gd name="T2" fmla="*/ 286 w 440"/>
                <a:gd name="T3" fmla="*/ 870 h 1836"/>
                <a:gd name="T4" fmla="*/ 188 w 440"/>
                <a:gd name="T5" fmla="*/ 1836 h 1836"/>
                <a:gd name="T6" fmla="*/ 0 60000 65536"/>
                <a:gd name="T7" fmla="*/ 0 60000 65536"/>
                <a:gd name="T8" fmla="*/ 0 60000 65536"/>
                <a:gd name="T9" fmla="*/ 0 w 440"/>
                <a:gd name="T10" fmla="*/ 0 h 1836"/>
                <a:gd name="T11" fmla="*/ 440 w 440"/>
                <a:gd name="T12" fmla="*/ 1836 h 1836"/>
              </a:gdLst>
              <a:ahLst/>
              <a:cxnLst>
                <a:cxn ang="T6">
                  <a:pos x="T0" y="T1"/>
                </a:cxn>
                <a:cxn ang="T7">
                  <a:pos x="T2" y="T3"/>
                </a:cxn>
                <a:cxn ang="T8">
                  <a:pos x="T4" y="T5"/>
                </a:cxn>
              </a:cxnLst>
              <a:rect l="T9" t="T10" r="T11" b="T12"/>
              <a:pathLst>
                <a:path w="440" h="1836">
                  <a:moveTo>
                    <a:pt x="263" y="0"/>
                  </a:moveTo>
                  <a:cubicBezTo>
                    <a:pt x="263" y="0"/>
                    <a:pt x="0" y="311"/>
                    <a:pt x="286" y="870"/>
                  </a:cubicBezTo>
                  <a:cubicBezTo>
                    <a:pt x="428" y="1148"/>
                    <a:pt x="440" y="1282"/>
                    <a:pt x="188" y="1836"/>
                  </a:cubicBezTo>
                </a:path>
              </a:pathLst>
            </a:custGeom>
            <a:noFill/>
            <a:ln w="14288" cap="flat">
              <a:solidFill>
                <a:srgbClr val="D02D2E"/>
              </a:solidFill>
              <a:prstDash val="solid"/>
              <a:miter lim="800000"/>
              <a:headEnd/>
              <a:tailEnd/>
            </a:ln>
          </p:spPr>
          <p:txBody>
            <a:bodyPr/>
            <a:lstStyle/>
            <a:p>
              <a:endParaRPr lang="fr-FR"/>
            </a:p>
          </p:txBody>
        </p:sp>
        <p:sp>
          <p:nvSpPr>
            <p:cNvPr id="18495" name="Freeform 82"/>
            <p:cNvSpPr>
              <a:spLocks/>
            </p:cNvSpPr>
            <p:nvPr/>
          </p:nvSpPr>
          <p:spPr bwMode="auto">
            <a:xfrm>
              <a:off x="2376" y="-8"/>
              <a:ext cx="1094" cy="4337"/>
            </a:xfrm>
            <a:custGeom>
              <a:avLst/>
              <a:gdLst>
                <a:gd name="T0" fmla="*/ 264 w 463"/>
                <a:gd name="T1" fmla="*/ 0 h 1836"/>
                <a:gd name="T2" fmla="*/ 294 w 463"/>
                <a:gd name="T3" fmla="*/ 870 h 1836"/>
                <a:gd name="T4" fmla="*/ 220 w 463"/>
                <a:gd name="T5" fmla="*/ 1836 h 1836"/>
                <a:gd name="T6" fmla="*/ 0 60000 65536"/>
                <a:gd name="T7" fmla="*/ 0 60000 65536"/>
                <a:gd name="T8" fmla="*/ 0 60000 65536"/>
                <a:gd name="T9" fmla="*/ 0 w 463"/>
                <a:gd name="T10" fmla="*/ 0 h 1836"/>
                <a:gd name="T11" fmla="*/ 463 w 463"/>
                <a:gd name="T12" fmla="*/ 1836 h 1836"/>
              </a:gdLst>
              <a:ahLst/>
              <a:cxnLst>
                <a:cxn ang="T6">
                  <a:pos x="T0" y="T1"/>
                </a:cxn>
                <a:cxn ang="T7">
                  <a:pos x="T2" y="T3"/>
                </a:cxn>
                <a:cxn ang="T8">
                  <a:pos x="T4" y="T5"/>
                </a:cxn>
              </a:cxnLst>
              <a:rect l="T9" t="T10" r="T11" b="T12"/>
              <a:pathLst>
                <a:path w="463" h="1836">
                  <a:moveTo>
                    <a:pt x="264" y="0"/>
                  </a:moveTo>
                  <a:cubicBezTo>
                    <a:pt x="264" y="0"/>
                    <a:pt x="0" y="308"/>
                    <a:pt x="294" y="870"/>
                  </a:cubicBezTo>
                  <a:cubicBezTo>
                    <a:pt x="438" y="1146"/>
                    <a:pt x="463" y="1268"/>
                    <a:pt x="220" y="1836"/>
                  </a:cubicBezTo>
                </a:path>
              </a:pathLst>
            </a:custGeom>
            <a:noFill/>
            <a:ln w="14288" cap="flat">
              <a:solidFill>
                <a:srgbClr val="CC292B"/>
              </a:solidFill>
              <a:prstDash val="solid"/>
              <a:miter lim="800000"/>
              <a:headEnd/>
              <a:tailEnd/>
            </a:ln>
          </p:spPr>
          <p:txBody>
            <a:bodyPr/>
            <a:lstStyle/>
            <a:p>
              <a:endParaRPr lang="fr-FR"/>
            </a:p>
          </p:txBody>
        </p:sp>
        <p:sp>
          <p:nvSpPr>
            <p:cNvPr id="18496" name="Freeform 83"/>
            <p:cNvSpPr>
              <a:spLocks/>
            </p:cNvSpPr>
            <p:nvPr/>
          </p:nvSpPr>
          <p:spPr bwMode="auto">
            <a:xfrm>
              <a:off x="2381" y="-8"/>
              <a:ext cx="1148" cy="4337"/>
            </a:xfrm>
            <a:custGeom>
              <a:avLst/>
              <a:gdLst>
                <a:gd name="T0" fmla="*/ 264 w 486"/>
                <a:gd name="T1" fmla="*/ 0 h 1836"/>
                <a:gd name="T2" fmla="*/ 302 w 486"/>
                <a:gd name="T3" fmla="*/ 870 h 1836"/>
                <a:gd name="T4" fmla="*/ 252 w 486"/>
                <a:gd name="T5" fmla="*/ 1836 h 1836"/>
                <a:gd name="T6" fmla="*/ 0 60000 65536"/>
                <a:gd name="T7" fmla="*/ 0 60000 65536"/>
                <a:gd name="T8" fmla="*/ 0 60000 65536"/>
                <a:gd name="T9" fmla="*/ 0 w 486"/>
                <a:gd name="T10" fmla="*/ 0 h 1836"/>
                <a:gd name="T11" fmla="*/ 486 w 486"/>
                <a:gd name="T12" fmla="*/ 1836 h 1836"/>
              </a:gdLst>
              <a:ahLst/>
              <a:cxnLst>
                <a:cxn ang="T6">
                  <a:pos x="T0" y="T1"/>
                </a:cxn>
                <a:cxn ang="T7">
                  <a:pos x="T2" y="T3"/>
                </a:cxn>
                <a:cxn ang="T8">
                  <a:pos x="T4" y="T5"/>
                </a:cxn>
              </a:cxnLst>
              <a:rect l="T9" t="T10" r="T11" b="T12"/>
              <a:pathLst>
                <a:path w="486" h="1836">
                  <a:moveTo>
                    <a:pt x="264" y="0"/>
                  </a:moveTo>
                  <a:cubicBezTo>
                    <a:pt x="264" y="0"/>
                    <a:pt x="0" y="304"/>
                    <a:pt x="302" y="870"/>
                  </a:cubicBezTo>
                  <a:cubicBezTo>
                    <a:pt x="448" y="1145"/>
                    <a:pt x="486" y="1254"/>
                    <a:pt x="252" y="1836"/>
                  </a:cubicBezTo>
                </a:path>
              </a:pathLst>
            </a:custGeom>
            <a:noFill/>
            <a:ln w="14288" cap="flat">
              <a:solidFill>
                <a:srgbClr val="C82428"/>
              </a:solidFill>
              <a:prstDash val="solid"/>
              <a:miter lim="800000"/>
              <a:headEnd/>
              <a:tailEnd/>
            </a:ln>
          </p:spPr>
          <p:txBody>
            <a:bodyPr/>
            <a:lstStyle/>
            <a:p>
              <a:endParaRPr lang="fr-FR"/>
            </a:p>
          </p:txBody>
        </p:sp>
        <p:sp>
          <p:nvSpPr>
            <p:cNvPr id="18497" name="Freeform 84"/>
            <p:cNvSpPr>
              <a:spLocks/>
            </p:cNvSpPr>
            <p:nvPr/>
          </p:nvSpPr>
          <p:spPr bwMode="auto">
            <a:xfrm>
              <a:off x="2386" y="-8"/>
              <a:ext cx="1202" cy="4337"/>
            </a:xfrm>
            <a:custGeom>
              <a:avLst/>
              <a:gdLst>
                <a:gd name="T0" fmla="*/ 264 w 509"/>
                <a:gd name="T1" fmla="*/ 0 h 1836"/>
                <a:gd name="T2" fmla="*/ 309 w 509"/>
                <a:gd name="T3" fmla="*/ 870 h 1836"/>
                <a:gd name="T4" fmla="*/ 283 w 509"/>
                <a:gd name="T5" fmla="*/ 1836 h 1836"/>
                <a:gd name="T6" fmla="*/ 0 60000 65536"/>
                <a:gd name="T7" fmla="*/ 0 60000 65536"/>
                <a:gd name="T8" fmla="*/ 0 60000 65536"/>
                <a:gd name="T9" fmla="*/ 0 w 509"/>
                <a:gd name="T10" fmla="*/ 0 h 1836"/>
                <a:gd name="T11" fmla="*/ 509 w 509"/>
                <a:gd name="T12" fmla="*/ 1836 h 1836"/>
              </a:gdLst>
              <a:ahLst/>
              <a:cxnLst>
                <a:cxn ang="T6">
                  <a:pos x="T0" y="T1"/>
                </a:cxn>
                <a:cxn ang="T7">
                  <a:pos x="T2" y="T3"/>
                </a:cxn>
                <a:cxn ang="T8">
                  <a:pos x="T4" y="T5"/>
                </a:cxn>
              </a:cxnLst>
              <a:rect l="T9" t="T10" r="T11" b="T12"/>
              <a:pathLst>
                <a:path w="509" h="1836">
                  <a:moveTo>
                    <a:pt x="264" y="0"/>
                  </a:moveTo>
                  <a:cubicBezTo>
                    <a:pt x="264" y="0"/>
                    <a:pt x="0" y="301"/>
                    <a:pt x="309" y="870"/>
                  </a:cubicBezTo>
                  <a:cubicBezTo>
                    <a:pt x="458" y="1144"/>
                    <a:pt x="509" y="1241"/>
                    <a:pt x="283" y="1836"/>
                  </a:cubicBezTo>
                </a:path>
              </a:pathLst>
            </a:custGeom>
            <a:noFill/>
            <a:ln w="14288" cap="flat">
              <a:solidFill>
                <a:srgbClr val="C32127"/>
              </a:solidFill>
              <a:prstDash val="solid"/>
              <a:miter lim="800000"/>
              <a:headEnd/>
              <a:tailEnd/>
            </a:ln>
          </p:spPr>
          <p:txBody>
            <a:bodyPr/>
            <a:lstStyle/>
            <a:p>
              <a:endParaRPr lang="fr-FR"/>
            </a:p>
          </p:txBody>
        </p:sp>
      </p:grpSp>
      <p:grpSp>
        <p:nvGrpSpPr>
          <p:cNvPr id="3" name="Group 2"/>
          <p:cNvGrpSpPr>
            <a:grpSpLocks/>
          </p:cNvGrpSpPr>
          <p:nvPr/>
        </p:nvGrpSpPr>
        <p:grpSpPr bwMode="auto">
          <a:xfrm>
            <a:off x="312738" y="173038"/>
            <a:ext cx="9188450" cy="592137"/>
            <a:chOff x="197" y="158"/>
            <a:chExt cx="5367" cy="373"/>
          </a:xfrm>
        </p:grpSpPr>
        <p:sp>
          <p:nvSpPr>
            <p:cNvPr id="18485" name="AutoShape 3"/>
            <p:cNvSpPr>
              <a:spLocks noChangeArrowheads="1"/>
            </p:cNvSpPr>
            <p:nvPr/>
          </p:nvSpPr>
          <p:spPr bwMode="auto">
            <a:xfrm>
              <a:off x="204" y="159"/>
              <a:ext cx="5352" cy="372"/>
            </a:xfrm>
            <a:prstGeom prst="roundRect">
              <a:avLst>
                <a:gd name="adj" fmla="val 11829"/>
              </a:avLst>
            </a:prstGeom>
            <a:gradFill rotWithShape="1">
              <a:gsLst>
                <a:gs pos="0">
                  <a:srgbClr val="0F7295"/>
                </a:gs>
                <a:gs pos="100000">
                  <a:srgbClr val="16A5D8"/>
                </a:gs>
              </a:gsLst>
              <a:lin ang="5400000" scaled="1"/>
            </a:gradFill>
            <a:ln w="9525">
              <a:noFill/>
              <a:round/>
              <a:headEnd/>
              <a:tailEnd/>
            </a:ln>
          </p:spPr>
          <p:txBody>
            <a:bodyPr wrap="none" anchor="ctr"/>
            <a:lstStyle/>
            <a:p>
              <a:endParaRPr lang="zh-CN" altLang="en-US">
                <a:ea typeface="宋体" pitchFamily="2" charset="-122"/>
              </a:endParaRPr>
            </a:p>
          </p:txBody>
        </p:sp>
        <p:sp>
          <p:nvSpPr>
            <p:cNvPr id="18486" name="Freeform 4"/>
            <p:cNvSpPr>
              <a:spLocks/>
            </p:cNvSpPr>
            <p:nvPr/>
          </p:nvSpPr>
          <p:spPr bwMode="auto">
            <a:xfrm>
              <a:off x="197" y="158"/>
              <a:ext cx="5367" cy="290"/>
            </a:xfrm>
            <a:custGeom>
              <a:avLst/>
              <a:gdLst>
                <a:gd name="T0" fmla="*/ 2573 w 5367"/>
                <a:gd name="T1" fmla="*/ 171 h 290"/>
                <a:gd name="T2" fmla="*/ 5362 w 5367"/>
                <a:gd name="T3" fmla="*/ 162 h 290"/>
                <a:gd name="T4" fmla="*/ 5359 w 5367"/>
                <a:gd name="T5" fmla="*/ 46 h 290"/>
                <a:gd name="T6" fmla="*/ 5315 w 5367"/>
                <a:gd name="T7" fmla="*/ 0 h 290"/>
                <a:gd name="T8" fmla="*/ 50 w 5367"/>
                <a:gd name="T9" fmla="*/ 1 h 290"/>
                <a:gd name="T10" fmla="*/ 6 w 5367"/>
                <a:gd name="T11" fmla="*/ 47 h 290"/>
                <a:gd name="T12" fmla="*/ 13 w 5367"/>
                <a:gd name="T13" fmla="*/ 171 h 290"/>
                <a:gd name="T14" fmla="*/ 2573 w 5367"/>
                <a:gd name="T15" fmla="*/ 171 h 290"/>
                <a:gd name="T16" fmla="*/ 0 60000 65536"/>
                <a:gd name="T17" fmla="*/ 0 60000 65536"/>
                <a:gd name="T18" fmla="*/ 0 60000 65536"/>
                <a:gd name="T19" fmla="*/ 0 60000 65536"/>
                <a:gd name="T20" fmla="*/ 0 60000 65536"/>
                <a:gd name="T21" fmla="*/ 0 60000 65536"/>
                <a:gd name="T22" fmla="*/ 0 60000 65536"/>
                <a:gd name="T23" fmla="*/ 0 60000 65536"/>
                <a:gd name="T24" fmla="*/ 0 w 5367"/>
                <a:gd name="T25" fmla="*/ 0 h 290"/>
                <a:gd name="T26" fmla="*/ 5367 w 5367"/>
                <a:gd name="T27" fmla="*/ 290 h 29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67" h="290">
                  <a:moveTo>
                    <a:pt x="2573" y="171"/>
                  </a:moveTo>
                  <a:cubicBezTo>
                    <a:pt x="4685" y="52"/>
                    <a:pt x="4899" y="184"/>
                    <a:pt x="5362" y="162"/>
                  </a:cubicBezTo>
                  <a:cubicBezTo>
                    <a:pt x="5362" y="115"/>
                    <a:pt x="5367" y="73"/>
                    <a:pt x="5359" y="46"/>
                  </a:cubicBezTo>
                  <a:cubicBezTo>
                    <a:pt x="5359" y="20"/>
                    <a:pt x="5339" y="0"/>
                    <a:pt x="5315" y="0"/>
                  </a:cubicBezTo>
                  <a:cubicBezTo>
                    <a:pt x="50" y="1"/>
                    <a:pt x="50" y="1"/>
                    <a:pt x="50" y="1"/>
                  </a:cubicBezTo>
                  <a:cubicBezTo>
                    <a:pt x="26" y="1"/>
                    <a:pt x="6" y="21"/>
                    <a:pt x="6" y="47"/>
                  </a:cubicBezTo>
                  <a:cubicBezTo>
                    <a:pt x="0" y="75"/>
                    <a:pt x="13" y="124"/>
                    <a:pt x="13" y="171"/>
                  </a:cubicBezTo>
                  <a:cubicBezTo>
                    <a:pt x="442" y="193"/>
                    <a:pt x="461" y="290"/>
                    <a:pt x="2573" y="171"/>
                  </a:cubicBezTo>
                  <a:close/>
                </a:path>
              </a:pathLst>
            </a:custGeom>
            <a:gradFill rotWithShape="1">
              <a:gsLst>
                <a:gs pos="0">
                  <a:srgbClr val="4DC3ED">
                    <a:alpha val="67998"/>
                  </a:srgbClr>
                </a:gs>
                <a:gs pos="100000">
                  <a:srgbClr val="245A6E">
                    <a:alpha val="0"/>
                  </a:srgbClr>
                </a:gs>
              </a:gsLst>
              <a:lin ang="5400000" scaled="1"/>
            </a:gradFill>
            <a:ln w="9525">
              <a:noFill/>
              <a:round/>
              <a:headEnd/>
              <a:tailEnd/>
            </a:ln>
          </p:spPr>
          <p:txBody>
            <a:bodyPr/>
            <a:lstStyle/>
            <a:p>
              <a:endParaRPr lang="fr-FR"/>
            </a:p>
          </p:txBody>
        </p:sp>
        <p:sp>
          <p:nvSpPr>
            <p:cNvPr id="6149" name="AutoShape 5"/>
            <p:cNvSpPr>
              <a:spLocks noChangeArrowheads="1"/>
            </p:cNvSpPr>
            <p:nvPr/>
          </p:nvSpPr>
          <p:spPr bwMode="auto">
            <a:xfrm>
              <a:off x="204" y="159"/>
              <a:ext cx="5351" cy="82"/>
            </a:xfrm>
            <a:prstGeom prst="roundRect">
              <a:avLst>
                <a:gd name="adj" fmla="val 16667"/>
              </a:avLst>
            </a:prstGeom>
            <a:gradFill rotWithShape="1">
              <a:gsLst>
                <a:gs pos="0">
                  <a:schemeClr val="bg1">
                    <a:alpha val="39999"/>
                  </a:schemeClr>
                </a:gs>
                <a:gs pos="100000">
                  <a:schemeClr val="bg1">
                    <a:gamma/>
                    <a:shade val="46275"/>
                    <a:invGamma/>
                    <a:alpha val="0"/>
                  </a:schemeClr>
                </a:gs>
              </a:gsLst>
              <a:lin ang="5400000" scaled="1"/>
            </a:gradFill>
            <a:ln w="9525">
              <a:noFill/>
              <a:round/>
              <a:headEnd/>
              <a:tailEnd/>
            </a:ln>
            <a:effectLst/>
          </p:spPr>
          <p:txBody>
            <a:bodyPr wrap="none" anchor="ctr"/>
            <a:lstStyle/>
            <a:p>
              <a:pPr>
                <a:defRPr/>
              </a:pPr>
              <a:endParaRPr lang="zh-CN" altLang="en-US">
                <a:cs typeface="+mn-cs"/>
              </a:endParaRPr>
            </a:p>
          </p:txBody>
        </p:sp>
      </p:grpSp>
      <p:grpSp>
        <p:nvGrpSpPr>
          <p:cNvPr id="4" name="Group 109"/>
          <p:cNvGrpSpPr>
            <a:grpSpLocks/>
          </p:cNvGrpSpPr>
          <p:nvPr/>
        </p:nvGrpSpPr>
        <p:grpSpPr bwMode="auto">
          <a:xfrm>
            <a:off x="-3175" y="1604963"/>
            <a:ext cx="2152650" cy="2152650"/>
            <a:chOff x="1943" y="626"/>
            <a:chExt cx="1228" cy="1228"/>
          </a:xfrm>
        </p:grpSpPr>
        <p:sp>
          <p:nvSpPr>
            <p:cNvPr id="18478" name="Oval 110"/>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5" name="Group 111"/>
            <p:cNvGrpSpPr>
              <a:grpSpLocks/>
            </p:cNvGrpSpPr>
            <p:nvPr/>
          </p:nvGrpSpPr>
          <p:grpSpPr bwMode="auto">
            <a:xfrm>
              <a:off x="2070" y="1330"/>
              <a:ext cx="975" cy="325"/>
              <a:chOff x="2696" y="1315"/>
              <a:chExt cx="2472" cy="824"/>
            </a:xfrm>
          </p:grpSpPr>
          <p:sp>
            <p:nvSpPr>
              <p:cNvPr id="18483" name="Oval 112"/>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8484" name="Oval 113"/>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6" name="Group 114"/>
            <p:cNvGrpSpPr>
              <a:grpSpLocks/>
            </p:cNvGrpSpPr>
            <p:nvPr/>
          </p:nvGrpSpPr>
          <p:grpSpPr bwMode="auto">
            <a:xfrm>
              <a:off x="2236" y="890"/>
              <a:ext cx="644" cy="645"/>
              <a:chOff x="2880" y="1515"/>
              <a:chExt cx="644" cy="645"/>
            </a:xfrm>
          </p:grpSpPr>
          <p:sp>
            <p:nvSpPr>
              <p:cNvPr id="18481" name="Oval 115"/>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6260" name="Freeform 116"/>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7" name="Group 117"/>
          <p:cNvGrpSpPr>
            <a:grpSpLocks/>
          </p:cNvGrpSpPr>
          <p:nvPr/>
        </p:nvGrpSpPr>
        <p:grpSpPr bwMode="auto">
          <a:xfrm>
            <a:off x="-442913" y="412750"/>
            <a:ext cx="2152651" cy="2152650"/>
            <a:chOff x="1943" y="626"/>
            <a:chExt cx="1228" cy="1228"/>
          </a:xfrm>
        </p:grpSpPr>
        <p:sp>
          <p:nvSpPr>
            <p:cNvPr id="18471" name="Oval 118"/>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8" name="Group 119"/>
            <p:cNvGrpSpPr>
              <a:grpSpLocks/>
            </p:cNvGrpSpPr>
            <p:nvPr/>
          </p:nvGrpSpPr>
          <p:grpSpPr bwMode="auto">
            <a:xfrm>
              <a:off x="2070" y="1330"/>
              <a:ext cx="975" cy="325"/>
              <a:chOff x="2696" y="1315"/>
              <a:chExt cx="2472" cy="824"/>
            </a:xfrm>
          </p:grpSpPr>
          <p:sp>
            <p:nvSpPr>
              <p:cNvPr id="18476" name="Oval 120"/>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8477" name="Oval 121"/>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9" name="Group 122"/>
            <p:cNvGrpSpPr>
              <a:grpSpLocks/>
            </p:cNvGrpSpPr>
            <p:nvPr/>
          </p:nvGrpSpPr>
          <p:grpSpPr bwMode="auto">
            <a:xfrm>
              <a:off x="2236" y="890"/>
              <a:ext cx="644" cy="645"/>
              <a:chOff x="2880" y="1515"/>
              <a:chExt cx="644" cy="645"/>
            </a:xfrm>
          </p:grpSpPr>
          <p:sp>
            <p:nvSpPr>
              <p:cNvPr id="18474" name="Oval 123"/>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6268" name="Freeform 124"/>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10" name="Group 133"/>
          <p:cNvGrpSpPr>
            <a:grpSpLocks/>
          </p:cNvGrpSpPr>
          <p:nvPr/>
        </p:nvGrpSpPr>
        <p:grpSpPr bwMode="auto">
          <a:xfrm>
            <a:off x="-3175" y="3986213"/>
            <a:ext cx="2152650" cy="2152650"/>
            <a:chOff x="1943" y="626"/>
            <a:chExt cx="1228" cy="1228"/>
          </a:xfrm>
        </p:grpSpPr>
        <p:sp>
          <p:nvSpPr>
            <p:cNvPr id="18464" name="Oval 134"/>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1" name="Group 135"/>
            <p:cNvGrpSpPr>
              <a:grpSpLocks/>
            </p:cNvGrpSpPr>
            <p:nvPr/>
          </p:nvGrpSpPr>
          <p:grpSpPr bwMode="auto">
            <a:xfrm>
              <a:off x="2070" y="1330"/>
              <a:ext cx="975" cy="325"/>
              <a:chOff x="2696" y="1315"/>
              <a:chExt cx="2472" cy="824"/>
            </a:xfrm>
          </p:grpSpPr>
          <p:sp>
            <p:nvSpPr>
              <p:cNvPr id="18469" name="Oval 136"/>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8470" name="Oval 137"/>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2" name="Group 138"/>
            <p:cNvGrpSpPr>
              <a:grpSpLocks/>
            </p:cNvGrpSpPr>
            <p:nvPr/>
          </p:nvGrpSpPr>
          <p:grpSpPr bwMode="auto">
            <a:xfrm>
              <a:off x="2236" y="890"/>
              <a:ext cx="644" cy="645"/>
              <a:chOff x="2880" y="1515"/>
              <a:chExt cx="644" cy="645"/>
            </a:xfrm>
          </p:grpSpPr>
          <p:sp>
            <p:nvSpPr>
              <p:cNvPr id="18467" name="Oval 139"/>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6284" name="Freeform 140"/>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13" name="Group 141"/>
          <p:cNvGrpSpPr>
            <a:grpSpLocks/>
          </p:cNvGrpSpPr>
          <p:nvPr/>
        </p:nvGrpSpPr>
        <p:grpSpPr bwMode="auto">
          <a:xfrm>
            <a:off x="-442913" y="5176838"/>
            <a:ext cx="2152651" cy="2152650"/>
            <a:chOff x="1943" y="626"/>
            <a:chExt cx="1228" cy="1228"/>
          </a:xfrm>
        </p:grpSpPr>
        <p:sp>
          <p:nvSpPr>
            <p:cNvPr id="18457" name="Oval 142"/>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4" name="Group 143"/>
            <p:cNvGrpSpPr>
              <a:grpSpLocks/>
            </p:cNvGrpSpPr>
            <p:nvPr/>
          </p:nvGrpSpPr>
          <p:grpSpPr bwMode="auto">
            <a:xfrm>
              <a:off x="2070" y="1330"/>
              <a:ext cx="975" cy="325"/>
              <a:chOff x="2696" y="1315"/>
              <a:chExt cx="2472" cy="824"/>
            </a:xfrm>
          </p:grpSpPr>
          <p:sp>
            <p:nvSpPr>
              <p:cNvPr id="18462" name="Oval 144"/>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8463" name="Oval 145"/>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5" name="Group 146"/>
            <p:cNvGrpSpPr>
              <a:grpSpLocks/>
            </p:cNvGrpSpPr>
            <p:nvPr/>
          </p:nvGrpSpPr>
          <p:grpSpPr bwMode="auto">
            <a:xfrm>
              <a:off x="2236" y="890"/>
              <a:ext cx="644" cy="645"/>
              <a:chOff x="2880" y="1515"/>
              <a:chExt cx="644" cy="645"/>
            </a:xfrm>
          </p:grpSpPr>
          <p:sp>
            <p:nvSpPr>
              <p:cNvPr id="18460" name="Oval 147"/>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6292" name="Freeform 148"/>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16" name="Group 149"/>
          <p:cNvGrpSpPr>
            <a:grpSpLocks/>
          </p:cNvGrpSpPr>
          <p:nvPr/>
        </p:nvGrpSpPr>
        <p:grpSpPr bwMode="auto">
          <a:xfrm>
            <a:off x="-442913" y="2795588"/>
            <a:ext cx="2152651" cy="2152650"/>
            <a:chOff x="1943" y="626"/>
            <a:chExt cx="1228" cy="1228"/>
          </a:xfrm>
        </p:grpSpPr>
        <p:sp>
          <p:nvSpPr>
            <p:cNvPr id="18450" name="Oval 150"/>
            <p:cNvSpPr>
              <a:spLocks noChangeArrowheads="1"/>
            </p:cNvSpPr>
            <p:nvPr/>
          </p:nvSpPr>
          <p:spPr bwMode="auto">
            <a:xfrm>
              <a:off x="1943" y="626"/>
              <a:ext cx="1228" cy="1228"/>
            </a:xfrm>
            <a:prstGeom prst="ellipse">
              <a:avLst/>
            </a:prstGeom>
            <a:gradFill rotWithShape="1">
              <a:gsLst>
                <a:gs pos="0">
                  <a:srgbClr val="E11F1F">
                    <a:alpha val="62000"/>
                  </a:srgbClr>
                </a:gs>
                <a:gs pos="100000">
                  <a:srgbClr val="680E0E">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7" name="Group 151"/>
            <p:cNvGrpSpPr>
              <a:grpSpLocks/>
            </p:cNvGrpSpPr>
            <p:nvPr/>
          </p:nvGrpSpPr>
          <p:grpSpPr bwMode="auto">
            <a:xfrm>
              <a:off x="2070" y="1330"/>
              <a:ext cx="975" cy="325"/>
              <a:chOff x="2696" y="1315"/>
              <a:chExt cx="2472" cy="824"/>
            </a:xfrm>
          </p:grpSpPr>
          <p:sp>
            <p:nvSpPr>
              <p:cNvPr id="18455" name="Oval 152"/>
              <p:cNvSpPr>
                <a:spLocks noChangeArrowheads="1"/>
              </p:cNvSpPr>
              <p:nvPr/>
            </p:nvSpPr>
            <p:spPr bwMode="auto">
              <a:xfrm>
                <a:off x="2696" y="1315"/>
                <a:ext cx="2472" cy="824"/>
              </a:xfrm>
              <a:prstGeom prst="ellipse">
                <a:avLst/>
              </a:prstGeom>
              <a:gradFill rotWithShape="1">
                <a:gsLst>
                  <a:gs pos="0">
                    <a:srgbClr val="960E0E">
                      <a:alpha val="60999"/>
                    </a:srgbClr>
                  </a:gs>
                  <a:gs pos="100000">
                    <a:srgbClr val="450606">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8456" name="Oval 153"/>
              <p:cNvSpPr>
                <a:spLocks noChangeArrowheads="1"/>
              </p:cNvSpPr>
              <p:nvPr/>
            </p:nvSpPr>
            <p:spPr bwMode="auto">
              <a:xfrm>
                <a:off x="3334" y="1520"/>
                <a:ext cx="1249" cy="451"/>
              </a:xfrm>
              <a:prstGeom prst="ellipse">
                <a:avLst/>
              </a:prstGeom>
              <a:gradFill rotWithShape="1">
                <a:gsLst>
                  <a:gs pos="0">
                    <a:srgbClr val="E11F1F">
                      <a:alpha val="92998"/>
                    </a:srgbClr>
                  </a:gs>
                  <a:gs pos="100000">
                    <a:srgbClr val="680E0E">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8" name="Group 154"/>
            <p:cNvGrpSpPr>
              <a:grpSpLocks/>
            </p:cNvGrpSpPr>
            <p:nvPr/>
          </p:nvGrpSpPr>
          <p:grpSpPr bwMode="auto">
            <a:xfrm>
              <a:off x="2236" y="890"/>
              <a:ext cx="644" cy="645"/>
              <a:chOff x="2880" y="1515"/>
              <a:chExt cx="644" cy="645"/>
            </a:xfrm>
          </p:grpSpPr>
          <p:sp>
            <p:nvSpPr>
              <p:cNvPr id="18453" name="Oval 155"/>
              <p:cNvSpPr>
                <a:spLocks noChangeArrowheads="1"/>
              </p:cNvSpPr>
              <p:nvPr/>
            </p:nvSpPr>
            <p:spPr bwMode="auto">
              <a:xfrm>
                <a:off x="2880" y="1516"/>
                <a:ext cx="644" cy="644"/>
              </a:xfrm>
              <a:prstGeom prst="ellipse">
                <a:avLst/>
              </a:prstGeom>
              <a:gradFill rotWithShape="1">
                <a:gsLst>
                  <a:gs pos="0">
                    <a:srgbClr val="960E0E"/>
                  </a:gs>
                  <a:gs pos="100000">
                    <a:srgbClr val="E11F1F"/>
                  </a:gs>
                </a:gsLst>
                <a:lin ang="5400000" scaled="1"/>
              </a:gradFill>
              <a:ln w="9525" algn="ctr">
                <a:noFill/>
                <a:round/>
                <a:headEnd/>
                <a:tailEnd/>
              </a:ln>
            </p:spPr>
            <p:txBody>
              <a:bodyPr wrap="none" anchor="ctr"/>
              <a:lstStyle/>
              <a:p>
                <a:endParaRPr lang="zh-CN" altLang="en-US">
                  <a:ea typeface="宋体" pitchFamily="2" charset="-122"/>
                </a:endParaRPr>
              </a:p>
            </p:txBody>
          </p:sp>
          <p:sp>
            <p:nvSpPr>
              <p:cNvPr id="6300" name="Freeform 156"/>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sp>
        <p:nvSpPr>
          <p:cNvPr id="76" name="Rectangle 6"/>
          <p:cNvSpPr>
            <a:spLocks noGrp="1" noChangeArrowheads="1"/>
          </p:cNvSpPr>
          <p:nvPr>
            <p:ph type="title"/>
          </p:nvPr>
        </p:nvSpPr>
        <p:spPr/>
        <p:txBody>
          <a:bodyPr/>
          <a:lstStyle/>
          <a:p>
            <a:pPr>
              <a:defRPr/>
            </a:pPr>
            <a:r>
              <a:rPr lang="en-GB" altLang="zh-CN" sz="3000" smtClean="0">
                <a:latin typeface="Times New Roman" pitchFamily="18" charset="0"/>
                <a:ea typeface="宋体" charset="-122"/>
                <a:cs typeface="Times New Roman" pitchFamily="18" charset="0"/>
              </a:rPr>
              <a:t>Conclusion</a:t>
            </a:r>
            <a:endParaRPr lang="en-GB" altLang="zh-CN" sz="3000" dirty="0">
              <a:latin typeface="Times New Roman" pitchFamily="18" charset="0"/>
              <a:ea typeface="宋体" charset="-122"/>
              <a:cs typeface="Times New Roman" pitchFamily="18" charset="0"/>
            </a:endParaRPr>
          </a:p>
        </p:txBody>
      </p:sp>
      <p:sp>
        <p:nvSpPr>
          <p:cNvPr id="66" name="Text Box 60"/>
          <p:cNvSpPr txBox="1">
            <a:spLocks noChangeArrowheads="1"/>
          </p:cNvSpPr>
          <p:nvPr/>
        </p:nvSpPr>
        <p:spPr bwMode="auto">
          <a:xfrm>
            <a:off x="34925" y="1261059"/>
            <a:ext cx="1200150" cy="338554"/>
          </a:xfrm>
          <a:prstGeom prst="rect">
            <a:avLst/>
          </a:prstGeom>
          <a:noFill/>
          <a:ln w="9525">
            <a:noFill/>
            <a:miter lim="800000"/>
            <a:headEnd/>
            <a:tailEnd/>
          </a:ln>
        </p:spPr>
        <p:txBody>
          <a:bodyPr anchor="ctr">
            <a:spAutoFit/>
          </a:bodyPr>
          <a:lstStyle/>
          <a:p>
            <a:pPr algn="ctr">
              <a:spcBef>
                <a:spcPct val="50000"/>
              </a:spcBef>
            </a:pPr>
            <a:r>
              <a:rPr lang="fr-FR" altLang="zh-CN" sz="1600" dirty="0" smtClean="0">
                <a:solidFill>
                  <a:schemeClr val="bg1"/>
                </a:solidFill>
                <a:latin typeface="Times New Roman" pitchFamily="18" charset="0"/>
                <a:ea typeface="宋体" pitchFamily="2" charset="-122"/>
                <a:cs typeface="Times New Roman" pitchFamily="18" charset="0"/>
              </a:rPr>
              <a:t>Introduction</a:t>
            </a:r>
            <a:endParaRPr lang="fr-FR" altLang="zh-CN" sz="1600" dirty="0">
              <a:solidFill>
                <a:schemeClr val="bg1"/>
              </a:solidFill>
              <a:latin typeface="Times New Roman" pitchFamily="18" charset="0"/>
              <a:ea typeface="宋体" pitchFamily="2" charset="-122"/>
              <a:cs typeface="Times New Roman" pitchFamily="18" charset="0"/>
            </a:endParaRPr>
          </a:p>
        </p:txBody>
      </p:sp>
      <p:sp>
        <p:nvSpPr>
          <p:cNvPr id="67" name="矩形 90"/>
          <p:cNvSpPr>
            <a:spLocks noChangeArrowheads="1"/>
          </p:cNvSpPr>
          <p:nvPr/>
        </p:nvSpPr>
        <p:spPr bwMode="auto">
          <a:xfrm>
            <a:off x="436869" y="2232160"/>
            <a:ext cx="1285875" cy="830997"/>
          </a:xfrm>
          <a:prstGeom prst="rect">
            <a:avLst/>
          </a:prstGeom>
          <a:noFill/>
          <a:ln w="9525">
            <a:noFill/>
            <a:miter lim="800000"/>
            <a:headEnd/>
            <a:tailEnd/>
          </a:ln>
        </p:spPr>
        <p:txBody>
          <a:bodyPr>
            <a:spAutoFit/>
          </a:bodyPr>
          <a:lstStyle/>
          <a:p>
            <a:pPr algn="ctr">
              <a:defRPr/>
            </a:pPr>
            <a:r>
              <a:rPr lang="fr-FR" sz="1600" dirty="0" smtClean="0">
                <a:solidFill>
                  <a:schemeClr val="bg1"/>
                </a:solidFill>
                <a:latin typeface="Times New Roman" pitchFamily="18" charset="0"/>
                <a:cs typeface="Times New Roman" pitchFamily="18" charset="0"/>
              </a:rPr>
              <a:t>Gestion</a:t>
            </a:r>
          </a:p>
          <a:p>
            <a:pPr algn="ctr">
              <a:defRPr/>
            </a:pPr>
            <a:r>
              <a:rPr lang="fr-FR" sz="1600" dirty="0" smtClean="0">
                <a:solidFill>
                  <a:schemeClr val="bg1"/>
                </a:solidFill>
                <a:latin typeface="Times New Roman" pitchFamily="18" charset="0"/>
                <a:cs typeface="Times New Roman" pitchFamily="18" charset="0"/>
              </a:rPr>
              <a:t>de</a:t>
            </a:r>
          </a:p>
          <a:p>
            <a:pPr algn="ctr">
              <a:defRPr/>
            </a:pPr>
            <a:r>
              <a:rPr lang="fr-FR" sz="1600" dirty="0" smtClean="0">
                <a:solidFill>
                  <a:schemeClr val="bg1"/>
                </a:solidFill>
                <a:latin typeface="Times New Roman" pitchFamily="18" charset="0"/>
                <a:cs typeface="Times New Roman" pitchFamily="18" charset="0"/>
              </a:rPr>
              <a:t>projet</a:t>
            </a:r>
            <a:endParaRPr lang="fr-FR" sz="1600" dirty="0">
              <a:solidFill>
                <a:schemeClr val="bg1"/>
              </a:solidFill>
              <a:latin typeface="Times New Roman" pitchFamily="18" charset="0"/>
              <a:cs typeface="Times New Roman" pitchFamily="18" charset="0"/>
            </a:endParaRPr>
          </a:p>
        </p:txBody>
      </p:sp>
      <p:sp>
        <p:nvSpPr>
          <p:cNvPr id="68" name="Text Box 69"/>
          <p:cNvSpPr txBox="1">
            <a:spLocks noChangeArrowheads="1"/>
          </p:cNvSpPr>
          <p:nvPr/>
        </p:nvSpPr>
        <p:spPr bwMode="auto">
          <a:xfrm>
            <a:off x="0" y="3412757"/>
            <a:ext cx="1271588" cy="830997"/>
          </a:xfrm>
          <a:prstGeom prst="rect">
            <a:avLst/>
          </a:prstGeom>
          <a:noFill/>
          <a:ln w="9525">
            <a:noFill/>
            <a:miter lim="800000"/>
            <a:headEnd/>
            <a:tailEnd/>
          </a:ln>
        </p:spPr>
        <p:txBody>
          <a:bodyPr anchor="ctr">
            <a:spAutoFit/>
          </a:bodyPr>
          <a:lstStyle/>
          <a:p>
            <a:pPr algn="ctr">
              <a:defRPr/>
            </a:pPr>
            <a:r>
              <a:rPr lang="fr-FR" sz="1600" dirty="0" smtClean="0">
                <a:solidFill>
                  <a:schemeClr val="bg1"/>
                </a:solidFill>
                <a:latin typeface="Times New Roman" pitchFamily="18" charset="0"/>
                <a:cs typeface="Times New Roman" pitchFamily="18" charset="0"/>
              </a:rPr>
              <a:t>Gestion</a:t>
            </a:r>
          </a:p>
          <a:p>
            <a:pPr algn="ctr">
              <a:defRPr/>
            </a:pPr>
            <a:r>
              <a:rPr lang="fr-FR" sz="1600" dirty="0" smtClean="0">
                <a:solidFill>
                  <a:schemeClr val="bg1"/>
                </a:solidFill>
                <a:latin typeface="Times New Roman" pitchFamily="18" charset="0"/>
                <a:cs typeface="Times New Roman" pitchFamily="18" charset="0"/>
              </a:rPr>
              <a:t>des</a:t>
            </a:r>
          </a:p>
          <a:p>
            <a:pPr algn="ctr">
              <a:defRPr/>
            </a:pPr>
            <a:r>
              <a:rPr lang="fr-FR" sz="1600" dirty="0" smtClean="0">
                <a:solidFill>
                  <a:schemeClr val="bg1"/>
                </a:solidFill>
                <a:latin typeface="Times New Roman" pitchFamily="18" charset="0"/>
                <a:cs typeface="Times New Roman" pitchFamily="18" charset="0"/>
              </a:rPr>
              <a:t>coûts</a:t>
            </a:r>
            <a:endParaRPr lang="fr-FR" sz="1600" dirty="0">
              <a:solidFill>
                <a:schemeClr val="bg1"/>
              </a:solidFill>
              <a:latin typeface="Times New Roman" pitchFamily="18" charset="0"/>
              <a:cs typeface="Times New Roman" pitchFamily="18" charset="0"/>
            </a:endParaRPr>
          </a:p>
        </p:txBody>
      </p:sp>
      <p:sp>
        <p:nvSpPr>
          <p:cNvPr id="69" name="Text Box 70"/>
          <p:cNvSpPr txBox="1">
            <a:spLocks noChangeArrowheads="1"/>
          </p:cNvSpPr>
          <p:nvPr/>
        </p:nvSpPr>
        <p:spPr bwMode="auto">
          <a:xfrm>
            <a:off x="432440" y="4686235"/>
            <a:ext cx="1317600" cy="830997"/>
          </a:xfrm>
          <a:prstGeom prst="rect">
            <a:avLst/>
          </a:prstGeom>
          <a:noFill/>
          <a:ln w="9525">
            <a:noFill/>
            <a:miter lim="800000"/>
            <a:headEnd/>
            <a:tailEnd/>
          </a:ln>
        </p:spPr>
        <p:txBody>
          <a:bodyPr wrap="square" anchor="ctr">
            <a:spAutoFit/>
          </a:bodyPr>
          <a:lstStyle/>
          <a:p>
            <a:pPr algn="ctr">
              <a:defRPr/>
            </a:pPr>
            <a:r>
              <a:rPr lang="fr-FR" sz="1600" dirty="0">
                <a:solidFill>
                  <a:schemeClr val="bg1"/>
                </a:solidFill>
                <a:latin typeface="Times New Roman" pitchFamily="18" charset="0"/>
                <a:cs typeface="Times New Roman" pitchFamily="18" charset="0"/>
              </a:rPr>
              <a:t>Coordination entre </a:t>
            </a:r>
            <a:r>
              <a:rPr lang="fr-FR" sz="1600" dirty="0" err="1">
                <a:solidFill>
                  <a:schemeClr val="bg1"/>
                </a:solidFill>
                <a:latin typeface="Times New Roman" pitchFamily="18" charset="0"/>
                <a:cs typeface="Times New Roman" pitchFamily="18" charset="0"/>
              </a:rPr>
              <a:t>Lex</a:t>
            </a:r>
            <a:r>
              <a:rPr lang="fr-FR" sz="1600" dirty="0">
                <a:solidFill>
                  <a:schemeClr val="bg1"/>
                </a:solidFill>
                <a:latin typeface="Times New Roman" pitchFamily="18" charset="0"/>
                <a:cs typeface="Times New Roman" pitchFamily="18" charset="0"/>
              </a:rPr>
              <a:t> et </a:t>
            </a:r>
            <a:r>
              <a:rPr lang="fr-FR" sz="1600" dirty="0" err="1">
                <a:solidFill>
                  <a:schemeClr val="bg1"/>
                </a:solidFill>
                <a:latin typeface="Times New Roman" pitchFamily="18" charset="0"/>
                <a:cs typeface="Times New Roman" pitchFamily="18" charset="0"/>
              </a:rPr>
              <a:t>Yacc</a:t>
            </a:r>
            <a:endParaRPr lang="fr-FR" sz="1600" dirty="0">
              <a:solidFill>
                <a:schemeClr val="bg1"/>
              </a:solidFill>
              <a:latin typeface="Times New Roman" pitchFamily="18" charset="0"/>
              <a:cs typeface="Times New Roman" pitchFamily="18" charset="0"/>
            </a:endParaRPr>
          </a:p>
        </p:txBody>
      </p:sp>
      <p:sp>
        <p:nvSpPr>
          <p:cNvPr id="71" name="Text Box 70"/>
          <p:cNvSpPr txBox="1">
            <a:spLocks noChangeArrowheads="1"/>
          </p:cNvSpPr>
          <p:nvPr/>
        </p:nvSpPr>
        <p:spPr bwMode="auto">
          <a:xfrm>
            <a:off x="0" y="6042610"/>
            <a:ext cx="1285875" cy="338554"/>
          </a:xfrm>
          <a:prstGeom prst="rect">
            <a:avLst/>
          </a:prstGeom>
          <a:noFill/>
          <a:ln w="9525">
            <a:noFill/>
            <a:miter lim="800000"/>
            <a:headEnd/>
            <a:tailEnd/>
          </a:ln>
        </p:spPr>
        <p:txBody>
          <a:bodyPr anchor="ctr">
            <a:spAutoFit/>
          </a:bodyPr>
          <a:lstStyle/>
          <a:p>
            <a:pPr algn="ctr"/>
            <a:r>
              <a:rPr lang="fr-FR" sz="1600" dirty="0" smtClean="0">
                <a:solidFill>
                  <a:schemeClr val="bg1"/>
                </a:solidFill>
                <a:latin typeface="Times New Roman" pitchFamily="18" charset="0"/>
                <a:cs typeface="Times New Roman" pitchFamily="18" charset="0"/>
              </a:rPr>
              <a:t>Références</a:t>
            </a:r>
            <a:endParaRPr lang="fr-FR" sz="1600" dirty="0">
              <a:solidFill>
                <a:schemeClr val="bg1"/>
              </a:solidFill>
              <a:latin typeface="Times New Roman" pitchFamily="18" charset="0"/>
              <a:cs typeface="Times New Roman" pitchFamily="18" charset="0"/>
            </a:endParaRPr>
          </a:p>
        </p:txBody>
      </p:sp>
      <p:graphicFrame>
        <p:nvGraphicFramePr>
          <p:cNvPr id="72" name="Diagramme 71"/>
          <p:cNvGraphicFramePr/>
          <p:nvPr/>
        </p:nvGraphicFramePr>
        <p:xfrm>
          <a:off x="2071670" y="135729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13"/>
          <p:cNvGrpSpPr>
            <a:grpSpLocks/>
          </p:cNvGrpSpPr>
          <p:nvPr/>
        </p:nvGrpSpPr>
        <p:grpSpPr bwMode="auto">
          <a:xfrm>
            <a:off x="-3175" y="-12700"/>
            <a:ext cx="1766888" cy="6870700"/>
            <a:chOff x="2336" y="-8"/>
            <a:chExt cx="1252" cy="4337"/>
          </a:xfrm>
        </p:grpSpPr>
        <p:sp>
          <p:nvSpPr>
            <p:cNvPr id="34" name="Freeform 14"/>
            <p:cNvSpPr>
              <a:spLocks/>
            </p:cNvSpPr>
            <p:nvPr/>
          </p:nvSpPr>
          <p:spPr bwMode="auto">
            <a:xfrm>
              <a:off x="2336" y="-8"/>
              <a:ext cx="872" cy="4337"/>
            </a:xfrm>
            <a:custGeom>
              <a:avLst/>
              <a:gdLst>
                <a:gd name="T0" fmla="*/ 264 w 369"/>
                <a:gd name="T1" fmla="*/ 0 h 1836"/>
                <a:gd name="T2" fmla="*/ 242 w 369"/>
                <a:gd name="T3" fmla="*/ 870 h 1836"/>
                <a:gd name="T4" fmla="*/ 0 w 369"/>
                <a:gd name="T5" fmla="*/ 1836 h 1836"/>
                <a:gd name="T6" fmla="*/ 0 60000 65536"/>
                <a:gd name="T7" fmla="*/ 0 60000 65536"/>
                <a:gd name="T8" fmla="*/ 0 60000 65536"/>
                <a:gd name="T9" fmla="*/ 0 w 369"/>
                <a:gd name="T10" fmla="*/ 0 h 1836"/>
                <a:gd name="T11" fmla="*/ 369 w 369"/>
                <a:gd name="T12" fmla="*/ 1836 h 1836"/>
              </a:gdLst>
              <a:ahLst/>
              <a:cxnLst>
                <a:cxn ang="T6">
                  <a:pos x="T0" y="T1"/>
                </a:cxn>
                <a:cxn ang="T7">
                  <a:pos x="T2" y="T3"/>
                </a:cxn>
                <a:cxn ang="T8">
                  <a:pos x="T4" y="T5"/>
                </a:cxn>
              </a:cxnLst>
              <a:rect l="T9" t="T10" r="T11" b="T12"/>
              <a:pathLst>
                <a:path w="369" h="1836">
                  <a:moveTo>
                    <a:pt x="264" y="0"/>
                  </a:moveTo>
                  <a:cubicBezTo>
                    <a:pt x="264" y="0"/>
                    <a:pt x="1" y="330"/>
                    <a:pt x="242" y="870"/>
                  </a:cubicBezTo>
                  <a:cubicBezTo>
                    <a:pt x="369" y="1155"/>
                    <a:pt x="304" y="1365"/>
                    <a:pt x="0" y="1836"/>
                  </a:cubicBezTo>
                </a:path>
              </a:pathLst>
            </a:custGeom>
            <a:noFill/>
            <a:ln w="14288" cap="flat">
              <a:solidFill>
                <a:srgbClr val="0070C0"/>
              </a:solidFill>
              <a:prstDash val="solid"/>
              <a:miter lim="800000"/>
              <a:headEnd/>
              <a:tailEnd/>
            </a:ln>
          </p:spPr>
          <p:txBody>
            <a:bodyPr/>
            <a:lstStyle/>
            <a:p>
              <a:endParaRPr lang="fr-FR"/>
            </a:p>
          </p:txBody>
        </p:sp>
        <p:sp>
          <p:nvSpPr>
            <p:cNvPr id="35" name="Freeform 15"/>
            <p:cNvSpPr>
              <a:spLocks/>
            </p:cNvSpPr>
            <p:nvPr/>
          </p:nvSpPr>
          <p:spPr bwMode="auto">
            <a:xfrm>
              <a:off x="2343" y="-8"/>
              <a:ext cx="893" cy="4337"/>
            </a:xfrm>
            <a:custGeom>
              <a:avLst/>
              <a:gdLst>
                <a:gd name="T0" fmla="*/ 263 w 378"/>
                <a:gd name="T1" fmla="*/ 0 h 1836"/>
                <a:gd name="T2" fmla="*/ 249 w 378"/>
                <a:gd name="T3" fmla="*/ 870 h 1836"/>
                <a:gd name="T4" fmla="*/ 31 w 378"/>
                <a:gd name="T5" fmla="*/ 1836 h 1836"/>
                <a:gd name="T6" fmla="*/ 0 60000 65536"/>
                <a:gd name="T7" fmla="*/ 0 60000 65536"/>
                <a:gd name="T8" fmla="*/ 0 60000 65536"/>
                <a:gd name="T9" fmla="*/ 0 w 378"/>
                <a:gd name="T10" fmla="*/ 0 h 1836"/>
                <a:gd name="T11" fmla="*/ 378 w 378"/>
                <a:gd name="T12" fmla="*/ 1836 h 1836"/>
              </a:gdLst>
              <a:ahLst/>
              <a:cxnLst>
                <a:cxn ang="T6">
                  <a:pos x="T0" y="T1"/>
                </a:cxn>
                <a:cxn ang="T7">
                  <a:pos x="T2" y="T3"/>
                </a:cxn>
                <a:cxn ang="T8">
                  <a:pos x="T4" y="T5"/>
                </a:cxn>
              </a:cxnLst>
              <a:rect l="T9" t="T10" r="T11" b="T12"/>
              <a:pathLst>
                <a:path w="378" h="1836">
                  <a:moveTo>
                    <a:pt x="263" y="0"/>
                  </a:moveTo>
                  <a:cubicBezTo>
                    <a:pt x="263" y="0"/>
                    <a:pt x="0" y="326"/>
                    <a:pt x="249" y="870"/>
                  </a:cubicBezTo>
                  <a:cubicBezTo>
                    <a:pt x="378" y="1154"/>
                    <a:pt x="326" y="1351"/>
                    <a:pt x="31" y="1836"/>
                  </a:cubicBezTo>
                </a:path>
              </a:pathLst>
            </a:custGeom>
            <a:noFill/>
            <a:ln w="14288" cap="flat">
              <a:solidFill>
                <a:srgbClr val="0070C0"/>
              </a:solidFill>
              <a:prstDash val="solid"/>
              <a:miter lim="800000"/>
              <a:headEnd/>
              <a:tailEnd/>
            </a:ln>
          </p:spPr>
          <p:txBody>
            <a:bodyPr/>
            <a:lstStyle/>
            <a:p>
              <a:endParaRPr lang="fr-FR"/>
            </a:p>
          </p:txBody>
        </p:sp>
        <p:sp>
          <p:nvSpPr>
            <p:cNvPr id="36" name="Freeform 16"/>
            <p:cNvSpPr>
              <a:spLocks/>
            </p:cNvSpPr>
            <p:nvPr/>
          </p:nvSpPr>
          <p:spPr bwMode="auto">
            <a:xfrm>
              <a:off x="2350" y="-8"/>
              <a:ext cx="917" cy="4337"/>
            </a:xfrm>
            <a:custGeom>
              <a:avLst/>
              <a:gdLst>
                <a:gd name="T0" fmla="*/ 263 w 388"/>
                <a:gd name="T1" fmla="*/ 0 h 1836"/>
                <a:gd name="T2" fmla="*/ 256 w 388"/>
                <a:gd name="T3" fmla="*/ 870 h 1836"/>
                <a:gd name="T4" fmla="*/ 62 w 388"/>
                <a:gd name="T5" fmla="*/ 1836 h 1836"/>
                <a:gd name="T6" fmla="*/ 0 60000 65536"/>
                <a:gd name="T7" fmla="*/ 0 60000 65536"/>
                <a:gd name="T8" fmla="*/ 0 60000 65536"/>
                <a:gd name="T9" fmla="*/ 0 w 388"/>
                <a:gd name="T10" fmla="*/ 0 h 1836"/>
                <a:gd name="T11" fmla="*/ 388 w 388"/>
                <a:gd name="T12" fmla="*/ 1836 h 1836"/>
              </a:gdLst>
              <a:ahLst/>
              <a:cxnLst>
                <a:cxn ang="T6">
                  <a:pos x="T0" y="T1"/>
                </a:cxn>
                <a:cxn ang="T7">
                  <a:pos x="T2" y="T3"/>
                </a:cxn>
                <a:cxn ang="T8">
                  <a:pos x="T4" y="T5"/>
                </a:cxn>
              </a:cxnLst>
              <a:rect l="T9" t="T10" r="T11" b="T12"/>
              <a:pathLst>
                <a:path w="388" h="1836">
                  <a:moveTo>
                    <a:pt x="263" y="0"/>
                  </a:moveTo>
                  <a:cubicBezTo>
                    <a:pt x="263" y="0"/>
                    <a:pt x="0" y="323"/>
                    <a:pt x="256" y="870"/>
                  </a:cubicBezTo>
                  <a:cubicBezTo>
                    <a:pt x="388" y="1152"/>
                    <a:pt x="348" y="1338"/>
                    <a:pt x="62" y="1836"/>
                  </a:cubicBezTo>
                </a:path>
              </a:pathLst>
            </a:custGeom>
            <a:noFill/>
            <a:ln w="14288" cap="flat">
              <a:solidFill>
                <a:srgbClr val="0070C0"/>
              </a:solidFill>
              <a:prstDash val="solid"/>
              <a:miter lim="800000"/>
              <a:headEnd/>
              <a:tailEnd/>
            </a:ln>
          </p:spPr>
          <p:txBody>
            <a:bodyPr/>
            <a:lstStyle/>
            <a:p>
              <a:endParaRPr lang="fr-FR"/>
            </a:p>
          </p:txBody>
        </p:sp>
        <p:sp>
          <p:nvSpPr>
            <p:cNvPr id="37" name="Freeform 17"/>
            <p:cNvSpPr>
              <a:spLocks/>
            </p:cNvSpPr>
            <p:nvPr/>
          </p:nvSpPr>
          <p:spPr bwMode="auto">
            <a:xfrm>
              <a:off x="2355" y="-8"/>
              <a:ext cx="940" cy="4337"/>
            </a:xfrm>
            <a:custGeom>
              <a:avLst/>
              <a:gdLst>
                <a:gd name="T0" fmla="*/ 263 w 398"/>
                <a:gd name="T1" fmla="*/ 0 h 1836"/>
                <a:gd name="T2" fmla="*/ 264 w 398"/>
                <a:gd name="T3" fmla="*/ 870 h 1836"/>
                <a:gd name="T4" fmla="*/ 94 w 398"/>
                <a:gd name="T5" fmla="*/ 1836 h 1836"/>
                <a:gd name="T6" fmla="*/ 0 60000 65536"/>
                <a:gd name="T7" fmla="*/ 0 60000 65536"/>
                <a:gd name="T8" fmla="*/ 0 60000 65536"/>
                <a:gd name="T9" fmla="*/ 0 w 398"/>
                <a:gd name="T10" fmla="*/ 0 h 1836"/>
                <a:gd name="T11" fmla="*/ 398 w 398"/>
                <a:gd name="T12" fmla="*/ 1836 h 1836"/>
              </a:gdLst>
              <a:ahLst/>
              <a:cxnLst>
                <a:cxn ang="T6">
                  <a:pos x="T0" y="T1"/>
                </a:cxn>
                <a:cxn ang="T7">
                  <a:pos x="T2" y="T3"/>
                </a:cxn>
                <a:cxn ang="T8">
                  <a:pos x="T4" y="T5"/>
                </a:cxn>
              </a:cxnLst>
              <a:rect l="T9" t="T10" r="T11" b="T12"/>
              <a:pathLst>
                <a:path w="398" h="1836">
                  <a:moveTo>
                    <a:pt x="263" y="0"/>
                  </a:moveTo>
                  <a:cubicBezTo>
                    <a:pt x="263" y="0"/>
                    <a:pt x="0" y="320"/>
                    <a:pt x="264" y="870"/>
                  </a:cubicBezTo>
                  <a:cubicBezTo>
                    <a:pt x="398" y="1151"/>
                    <a:pt x="371" y="1324"/>
                    <a:pt x="94" y="1836"/>
                  </a:cubicBezTo>
                </a:path>
              </a:pathLst>
            </a:custGeom>
            <a:noFill/>
            <a:ln w="14288" cap="flat">
              <a:solidFill>
                <a:srgbClr val="0070C0"/>
              </a:solidFill>
              <a:prstDash val="solid"/>
              <a:miter lim="800000"/>
              <a:headEnd/>
              <a:tailEnd/>
            </a:ln>
          </p:spPr>
          <p:txBody>
            <a:bodyPr/>
            <a:lstStyle/>
            <a:p>
              <a:endParaRPr lang="fr-FR"/>
            </a:p>
          </p:txBody>
        </p:sp>
        <p:sp>
          <p:nvSpPr>
            <p:cNvPr id="38" name="Freeform 18"/>
            <p:cNvSpPr>
              <a:spLocks/>
            </p:cNvSpPr>
            <p:nvPr/>
          </p:nvSpPr>
          <p:spPr bwMode="auto">
            <a:xfrm>
              <a:off x="2360" y="-8"/>
              <a:ext cx="964" cy="4337"/>
            </a:xfrm>
            <a:custGeom>
              <a:avLst/>
              <a:gdLst>
                <a:gd name="T0" fmla="*/ 264 w 408"/>
                <a:gd name="T1" fmla="*/ 0 h 1836"/>
                <a:gd name="T2" fmla="*/ 271 w 408"/>
                <a:gd name="T3" fmla="*/ 870 h 1836"/>
                <a:gd name="T4" fmla="*/ 125 w 408"/>
                <a:gd name="T5" fmla="*/ 1836 h 1836"/>
                <a:gd name="T6" fmla="*/ 0 60000 65536"/>
                <a:gd name="T7" fmla="*/ 0 60000 65536"/>
                <a:gd name="T8" fmla="*/ 0 60000 65536"/>
                <a:gd name="T9" fmla="*/ 0 w 408"/>
                <a:gd name="T10" fmla="*/ 0 h 1836"/>
                <a:gd name="T11" fmla="*/ 408 w 408"/>
                <a:gd name="T12" fmla="*/ 1836 h 1836"/>
              </a:gdLst>
              <a:ahLst/>
              <a:cxnLst>
                <a:cxn ang="T6">
                  <a:pos x="T0" y="T1"/>
                </a:cxn>
                <a:cxn ang="T7">
                  <a:pos x="T2" y="T3"/>
                </a:cxn>
                <a:cxn ang="T8">
                  <a:pos x="T4" y="T5"/>
                </a:cxn>
              </a:cxnLst>
              <a:rect l="T9" t="T10" r="T11" b="T12"/>
              <a:pathLst>
                <a:path w="408" h="1836">
                  <a:moveTo>
                    <a:pt x="264" y="0"/>
                  </a:moveTo>
                  <a:cubicBezTo>
                    <a:pt x="264" y="0"/>
                    <a:pt x="0" y="317"/>
                    <a:pt x="271" y="870"/>
                  </a:cubicBezTo>
                  <a:cubicBezTo>
                    <a:pt x="408" y="1150"/>
                    <a:pt x="395" y="1310"/>
                    <a:pt x="125" y="1836"/>
                  </a:cubicBezTo>
                </a:path>
              </a:pathLst>
            </a:custGeom>
            <a:noFill/>
            <a:ln w="14288" cap="flat">
              <a:solidFill>
                <a:srgbClr val="0070C0"/>
              </a:solidFill>
              <a:prstDash val="solid"/>
              <a:miter lim="800000"/>
              <a:headEnd/>
              <a:tailEnd/>
            </a:ln>
          </p:spPr>
          <p:txBody>
            <a:bodyPr/>
            <a:lstStyle/>
            <a:p>
              <a:endParaRPr lang="fr-FR"/>
            </a:p>
          </p:txBody>
        </p:sp>
        <p:sp>
          <p:nvSpPr>
            <p:cNvPr id="39" name="Freeform 19"/>
            <p:cNvSpPr>
              <a:spLocks/>
            </p:cNvSpPr>
            <p:nvPr/>
          </p:nvSpPr>
          <p:spPr bwMode="auto">
            <a:xfrm>
              <a:off x="2365" y="-8"/>
              <a:ext cx="987" cy="4337"/>
            </a:xfrm>
            <a:custGeom>
              <a:avLst/>
              <a:gdLst>
                <a:gd name="T0" fmla="*/ 264 w 418"/>
                <a:gd name="T1" fmla="*/ 0 h 1836"/>
                <a:gd name="T2" fmla="*/ 279 w 418"/>
                <a:gd name="T3" fmla="*/ 870 h 1836"/>
                <a:gd name="T4" fmla="*/ 157 w 418"/>
                <a:gd name="T5" fmla="*/ 1836 h 1836"/>
                <a:gd name="T6" fmla="*/ 0 60000 65536"/>
                <a:gd name="T7" fmla="*/ 0 60000 65536"/>
                <a:gd name="T8" fmla="*/ 0 60000 65536"/>
                <a:gd name="T9" fmla="*/ 0 w 418"/>
                <a:gd name="T10" fmla="*/ 0 h 1836"/>
                <a:gd name="T11" fmla="*/ 418 w 418"/>
                <a:gd name="T12" fmla="*/ 1836 h 1836"/>
              </a:gdLst>
              <a:ahLst/>
              <a:cxnLst>
                <a:cxn ang="T6">
                  <a:pos x="T0" y="T1"/>
                </a:cxn>
                <a:cxn ang="T7">
                  <a:pos x="T2" y="T3"/>
                </a:cxn>
                <a:cxn ang="T8">
                  <a:pos x="T4" y="T5"/>
                </a:cxn>
              </a:cxnLst>
              <a:rect l="T9" t="T10" r="T11" b="T12"/>
              <a:pathLst>
                <a:path w="418" h="1836">
                  <a:moveTo>
                    <a:pt x="264" y="0"/>
                  </a:moveTo>
                  <a:cubicBezTo>
                    <a:pt x="264" y="0"/>
                    <a:pt x="0" y="314"/>
                    <a:pt x="279" y="870"/>
                  </a:cubicBezTo>
                  <a:cubicBezTo>
                    <a:pt x="418" y="1149"/>
                    <a:pt x="418" y="1296"/>
                    <a:pt x="157" y="1836"/>
                  </a:cubicBezTo>
                </a:path>
              </a:pathLst>
            </a:custGeom>
            <a:noFill/>
            <a:ln w="14288" cap="flat">
              <a:solidFill>
                <a:srgbClr val="0070C0"/>
              </a:solidFill>
              <a:prstDash val="solid"/>
              <a:miter lim="800000"/>
              <a:headEnd/>
              <a:tailEnd/>
            </a:ln>
          </p:spPr>
          <p:txBody>
            <a:bodyPr/>
            <a:lstStyle/>
            <a:p>
              <a:endParaRPr lang="fr-FR"/>
            </a:p>
          </p:txBody>
        </p:sp>
        <p:sp>
          <p:nvSpPr>
            <p:cNvPr id="40" name="Freeform 20"/>
            <p:cNvSpPr>
              <a:spLocks/>
            </p:cNvSpPr>
            <p:nvPr/>
          </p:nvSpPr>
          <p:spPr bwMode="auto">
            <a:xfrm>
              <a:off x="2372" y="-8"/>
              <a:ext cx="1039" cy="4337"/>
            </a:xfrm>
            <a:custGeom>
              <a:avLst/>
              <a:gdLst>
                <a:gd name="T0" fmla="*/ 263 w 440"/>
                <a:gd name="T1" fmla="*/ 0 h 1836"/>
                <a:gd name="T2" fmla="*/ 286 w 440"/>
                <a:gd name="T3" fmla="*/ 870 h 1836"/>
                <a:gd name="T4" fmla="*/ 188 w 440"/>
                <a:gd name="T5" fmla="*/ 1836 h 1836"/>
                <a:gd name="T6" fmla="*/ 0 60000 65536"/>
                <a:gd name="T7" fmla="*/ 0 60000 65536"/>
                <a:gd name="T8" fmla="*/ 0 60000 65536"/>
                <a:gd name="T9" fmla="*/ 0 w 440"/>
                <a:gd name="T10" fmla="*/ 0 h 1836"/>
                <a:gd name="T11" fmla="*/ 440 w 440"/>
                <a:gd name="T12" fmla="*/ 1836 h 1836"/>
              </a:gdLst>
              <a:ahLst/>
              <a:cxnLst>
                <a:cxn ang="T6">
                  <a:pos x="T0" y="T1"/>
                </a:cxn>
                <a:cxn ang="T7">
                  <a:pos x="T2" y="T3"/>
                </a:cxn>
                <a:cxn ang="T8">
                  <a:pos x="T4" y="T5"/>
                </a:cxn>
              </a:cxnLst>
              <a:rect l="T9" t="T10" r="T11" b="T12"/>
              <a:pathLst>
                <a:path w="440" h="1836">
                  <a:moveTo>
                    <a:pt x="263" y="0"/>
                  </a:moveTo>
                  <a:cubicBezTo>
                    <a:pt x="263" y="0"/>
                    <a:pt x="0" y="311"/>
                    <a:pt x="286" y="870"/>
                  </a:cubicBezTo>
                  <a:cubicBezTo>
                    <a:pt x="428" y="1148"/>
                    <a:pt x="440" y="1282"/>
                    <a:pt x="188" y="1836"/>
                  </a:cubicBezTo>
                </a:path>
              </a:pathLst>
            </a:custGeom>
            <a:noFill/>
            <a:ln w="14288" cap="flat">
              <a:solidFill>
                <a:srgbClr val="0070C0"/>
              </a:solidFill>
              <a:prstDash val="solid"/>
              <a:miter lim="800000"/>
              <a:headEnd/>
              <a:tailEnd/>
            </a:ln>
          </p:spPr>
          <p:txBody>
            <a:bodyPr/>
            <a:lstStyle/>
            <a:p>
              <a:endParaRPr lang="fr-FR"/>
            </a:p>
          </p:txBody>
        </p:sp>
        <p:sp>
          <p:nvSpPr>
            <p:cNvPr id="41" name="Freeform 21"/>
            <p:cNvSpPr>
              <a:spLocks/>
            </p:cNvSpPr>
            <p:nvPr/>
          </p:nvSpPr>
          <p:spPr bwMode="auto">
            <a:xfrm>
              <a:off x="2376" y="-8"/>
              <a:ext cx="1094" cy="4337"/>
            </a:xfrm>
            <a:custGeom>
              <a:avLst/>
              <a:gdLst>
                <a:gd name="T0" fmla="*/ 264 w 463"/>
                <a:gd name="T1" fmla="*/ 0 h 1836"/>
                <a:gd name="T2" fmla="*/ 294 w 463"/>
                <a:gd name="T3" fmla="*/ 870 h 1836"/>
                <a:gd name="T4" fmla="*/ 220 w 463"/>
                <a:gd name="T5" fmla="*/ 1836 h 1836"/>
                <a:gd name="T6" fmla="*/ 0 60000 65536"/>
                <a:gd name="T7" fmla="*/ 0 60000 65536"/>
                <a:gd name="T8" fmla="*/ 0 60000 65536"/>
                <a:gd name="T9" fmla="*/ 0 w 463"/>
                <a:gd name="T10" fmla="*/ 0 h 1836"/>
                <a:gd name="T11" fmla="*/ 463 w 463"/>
                <a:gd name="T12" fmla="*/ 1836 h 1836"/>
              </a:gdLst>
              <a:ahLst/>
              <a:cxnLst>
                <a:cxn ang="T6">
                  <a:pos x="T0" y="T1"/>
                </a:cxn>
                <a:cxn ang="T7">
                  <a:pos x="T2" y="T3"/>
                </a:cxn>
                <a:cxn ang="T8">
                  <a:pos x="T4" y="T5"/>
                </a:cxn>
              </a:cxnLst>
              <a:rect l="T9" t="T10" r="T11" b="T12"/>
              <a:pathLst>
                <a:path w="463" h="1836">
                  <a:moveTo>
                    <a:pt x="264" y="0"/>
                  </a:moveTo>
                  <a:cubicBezTo>
                    <a:pt x="264" y="0"/>
                    <a:pt x="0" y="308"/>
                    <a:pt x="294" y="870"/>
                  </a:cubicBezTo>
                  <a:cubicBezTo>
                    <a:pt x="438" y="1146"/>
                    <a:pt x="463" y="1268"/>
                    <a:pt x="220" y="1836"/>
                  </a:cubicBezTo>
                </a:path>
              </a:pathLst>
            </a:custGeom>
            <a:noFill/>
            <a:ln w="14288" cap="flat">
              <a:solidFill>
                <a:srgbClr val="0070C0"/>
              </a:solidFill>
              <a:prstDash val="solid"/>
              <a:miter lim="800000"/>
              <a:headEnd/>
              <a:tailEnd/>
            </a:ln>
          </p:spPr>
          <p:txBody>
            <a:bodyPr/>
            <a:lstStyle/>
            <a:p>
              <a:endParaRPr lang="fr-FR"/>
            </a:p>
          </p:txBody>
        </p:sp>
        <p:sp>
          <p:nvSpPr>
            <p:cNvPr id="42" name="Freeform 22"/>
            <p:cNvSpPr>
              <a:spLocks/>
            </p:cNvSpPr>
            <p:nvPr/>
          </p:nvSpPr>
          <p:spPr bwMode="auto">
            <a:xfrm>
              <a:off x="2381" y="-8"/>
              <a:ext cx="1148" cy="4337"/>
            </a:xfrm>
            <a:custGeom>
              <a:avLst/>
              <a:gdLst>
                <a:gd name="T0" fmla="*/ 264 w 486"/>
                <a:gd name="T1" fmla="*/ 0 h 1836"/>
                <a:gd name="T2" fmla="*/ 302 w 486"/>
                <a:gd name="T3" fmla="*/ 870 h 1836"/>
                <a:gd name="T4" fmla="*/ 252 w 486"/>
                <a:gd name="T5" fmla="*/ 1836 h 1836"/>
                <a:gd name="T6" fmla="*/ 0 60000 65536"/>
                <a:gd name="T7" fmla="*/ 0 60000 65536"/>
                <a:gd name="T8" fmla="*/ 0 60000 65536"/>
                <a:gd name="T9" fmla="*/ 0 w 486"/>
                <a:gd name="T10" fmla="*/ 0 h 1836"/>
                <a:gd name="T11" fmla="*/ 486 w 486"/>
                <a:gd name="T12" fmla="*/ 1836 h 1836"/>
              </a:gdLst>
              <a:ahLst/>
              <a:cxnLst>
                <a:cxn ang="T6">
                  <a:pos x="T0" y="T1"/>
                </a:cxn>
                <a:cxn ang="T7">
                  <a:pos x="T2" y="T3"/>
                </a:cxn>
                <a:cxn ang="T8">
                  <a:pos x="T4" y="T5"/>
                </a:cxn>
              </a:cxnLst>
              <a:rect l="T9" t="T10" r="T11" b="T12"/>
              <a:pathLst>
                <a:path w="486" h="1836">
                  <a:moveTo>
                    <a:pt x="264" y="0"/>
                  </a:moveTo>
                  <a:cubicBezTo>
                    <a:pt x="264" y="0"/>
                    <a:pt x="0" y="304"/>
                    <a:pt x="302" y="870"/>
                  </a:cubicBezTo>
                  <a:cubicBezTo>
                    <a:pt x="448" y="1145"/>
                    <a:pt x="486" y="1254"/>
                    <a:pt x="252" y="1836"/>
                  </a:cubicBezTo>
                </a:path>
              </a:pathLst>
            </a:custGeom>
            <a:noFill/>
            <a:ln w="14288" cap="flat">
              <a:solidFill>
                <a:srgbClr val="0070C0"/>
              </a:solidFill>
              <a:prstDash val="solid"/>
              <a:miter lim="800000"/>
              <a:headEnd/>
              <a:tailEnd/>
            </a:ln>
          </p:spPr>
          <p:txBody>
            <a:bodyPr/>
            <a:lstStyle/>
            <a:p>
              <a:endParaRPr lang="fr-FR"/>
            </a:p>
          </p:txBody>
        </p:sp>
        <p:sp>
          <p:nvSpPr>
            <p:cNvPr id="43" name="Freeform 23"/>
            <p:cNvSpPr>
              <a:spLocks/>
            </p:cNvSpPr>
            <p:nvPr/>
          </p:nvSpPr>
          <p:spPr bwMode="auto">
            <a:xfrm>
              <a:off x="2386" y="-8"/>
              <a:ext cx="1202" cy="4337"/>
            </a:xfrm>
            <a:custGeom>
              <a:avLst/>
              <a:gdLst>
                <a:gd name="T0" fmla="*/ 264 w 509"/>
                <a:gd name="T1" fmla="*/ 0 h 1836"/>
                <a:gd name="T2" fmla="*/ 309 w 509"/>
                <a:gd name="T3" fmla="*/ 870 h 1836"/>
                <a:gd name="T4" fmla="*/ 283 w 509"/>
                <a:gd name="T5" fmla="*/ 1836 h 1836"/>
                <a:gd name="T6" fmla="*/ 0 60000 65536"/>
                <a:gd name="T7" fmla="*/ 0 60000 65536"/>
                <a:gd name="T8" fmla="*/ 0 60000 65536"/>
                <a:gd name="T9" fmla="*/ 0 w 509"/>
                <a:gd name="T10" fmla="*/ 0 h 1836"/>
                <a:gd name="T11" fmla="*/ 509 w 509"/>
                <a:gd name="T12" fmla="*/ 1836 h 1836"/>
              </a:gdLst>
              <a:ahLst/>
              <a:cxnLst>
                <a:cxn ang="T6">
                  <a:pos x="T0" y="T1"/>
                </a:cxn>
                <a:cxn ang="T7">
                  <a:pos x="T2" y="T3"/>
                </a:cxn>
                <a:cxn ang="T8">
                  <a:pos x="T4" y="T5"/>
                </a:cxn>
              </a:cxnLst>
              <a:rect l="T9" t="T10" r="T11" b="T12"/>
              <a:pathLst>
                <a:path w="509" h="1836">
                  <a:moveTo>
                    <a:pt x="264" y="0"/>
                  </a:moveTo>
                  <a:cubicBezTo>
                    <a:pt x="264" y="0"/>
                    <a:pt x="0" y="301"/>
                    <a:pt x="309" y="870"/>
                  </a:cubicBezTo>
                  <a:cubicBezTo>
                    <a:pt x="458" y="1144"/>
                    <a:pt x="509" y="1241"/>
                    <a:pt x="283" y="1836"/>
                  </a:cubicBezTo>
                </a:path>
              </a:pathLst>
            </a:custGeom>
            <a:noFill/>
            <a:ln w="14288" cap="flat">
              <a:solidFill>
                <a:srgbClr val="0070C0"/>
              </a:solidFill>
              <a:prstDash val="solid"/>
              <a:miter lim="800000"/>
              <a:headEnd/>
              <a:tailEnd/>
            </a:ln>
          </p:spPr>
          <p:txBody>
            <a:bodyPr/>
            <a:lstStyle/>
            <a:p>
              <a:endParaRPr lang="fr-FR"/>
            </a:p>
          </p:txBody>
        </p:sp>
      </p:grpSp>
      <p:sp>
        <p:nvSpPr>
          <p:cNvPr id="3" name="内容占位符 2"/>
          <p:cNvSpPr>
            <a:spLocks noGrp="1"/>
          </p:cNvSpPr>
          <p:nvPr>
            <p:ph idx="1"/>
          </p:nvPr>
        </p:nvSpPr>
        <p:spPr>
          <a:xfrm>
            <a:off x="1928813" y="1124744"/>
            <a:ext cx="6778625" cy="2520280"/>
          </a:xfrm>
        </p:spPr>
        <p:txBody>
          <a:bodyPr/>
          <a:lstStyle/>
          <a:p>
            <a:pPr>
              <a:defRPr/>
            </a:pPr>
            <a:r>
              <a:rPr lang="fr-FR" sz="3000" dirty="0" smtClean="0">
                <a:latin typeface="Times New Roman" pitchFamily="18" charset="0"/>
                <a:cs typeface="Times New Roman" pitchFamily="18" charset="0"/>
              </a:rPr>
              <a:t>Introduction </a:t>
            </a:r>
          </a:p>
          <a:p>
            <a:pPr>
              <a:defRPr/>
            </a:pPr>
            <a:r>
              <a:rPr lang="fr-FR" sz="3000" dirty="0" smtClean="0">
                <a:latin typeface="Times New Roman" pitchFamily="18" charset="0"/>
                <a:cs typeface="Times New Roman" pitchFamily="18" charset="0"/>
              </a:rPr>
              <a:t>L’Analyseur lexical </a:t>
            </a:r>
            <a:r>
              <a:rPr lang="fr-FR" sz="3000" dirty="0" err="1" smtClean="0">
                <a:latin typeface="Times New Roman" pitchFamily="18" charset="0"/>
                <a:cs typeface="Times New Roman" pitchFamily="18" charset="0"/>
              </a:rPr>
              <a:t>Lex</a:t>
            </a:r>
            <a:endParaRPr lang="fr-FR" sz="3000" dirty="0" smtClean="0">
              <a:latin typeface="Times New Roman" pitchFamily="18" charset="0"/>
              <a:cs typeface="Times New Roman" pitchFamily="18" charset="0"/>
            </a:endParaRPr>
          </a:p>
          <a:p>
            <a:pPr>
              <a:defRPr/>
            </a:pPr>
            <a:r>
              <a:rPr lang="fr-FR" sz="3000" dirty="0" smtClean="0">
                <a:latin typeface="Times New Roman" pitchFamily="18" charset="0"/>
                <a:cs typeface="Times New Roman" pitchFamily="18" charset="0"/>
              </a:rPr>
              <a:t>L’Analyseur syntaxique </a:t>
            </a:r>
            <a:r>
              <a:rPr lang="fr-FR" sz="3000" dirty="0" err="1" smtClean="0">
                <a:latin typeface="Times New Roman" pitchFamily="18" charset="0"/>
                <a:cs typeface="Times New Roman" pitchFamily="18" charset="0"/>
              </a:rPr>
              <a:t>Yacc</a:t>
            </a:r>
            <a:endParaRPr lang="fr-FR" sz="3000" dirty="0" smtClean="0">
              <a:latin typeface="Times New Roman" pitchFamily="18" charset="0"/>
              <a:cs typeface="Times New Roman" pitchFamily="18" charset="0"/>
            </a:endParaRPr>
          </a:p>
          <a:p>
            <a:pPr>
              <a:defRPr/>
            </a:pPr>
            <a:r>
              <a:rPr lang="fr-FR" sz="3000" dirty="0" smtClean="0">
                <a:latin typeface="Times New Roman" pitchFamily="18" charset="0"/>
                <a:cs typeface="Times New Roman" pitchFamily="18" charset="0"/>
              </a:rPr>
              <a:t>Coordination entre </a:t>
            </a:r>
            <a:r>
              <a:rPr lang="fr-FR" sz="3000" dirty="0" err="1" smtClean="0">
                <a:latin typeface="Times New Roman" pitchFamily="18" charset="0"/>
                <a:cs typeface="Times New Roman" pitchFamily="18" charset="0"/>
              </a:rPr>
              <a:t>Lex</a:t>
            </a:r>
            <a:r>
              <a:rPr lang="fr-FR" sz="3000" dirty="0" smtClean="0">
                <a:latin typeface="Times New Roman" pitchFamily="18" charset="0"/>
                <a:cs typeface="Times New Roman" pitchFamily="18" charset="0"/>
              </a:rPr>
              <a:t> et </a:t>
            </a:r>
            <a:r>
              <a:rPr lang="fr-FR" sz="3000" dirty="0" err="1" smtClean="0">
                <a:latin typeface="Times New Roman" pitchFamily="18" charset="0"/>
                <a:cs typeface="Times New Roman" pitchFamily="18" charset="0"/>
              </a:rPr>
              <a:t>Yacc</a:t>
            </a:r>
            <a:endParaRPr lang="fr-FR" sz="3000" dirty="0" smtClean="0">
              <a:latin typeface="Times New Roman" pitchFamily="18" charset="0"/>
              <a:cs typeface="Times New Roman" pitchFamily="18" charset="0"/>
            </a:endParaRPr>
          </a:p>
          <a:p>
            <a:pPr>
              <a:defRPr/>
            </a:pPr>
            <a:r>
              <a:rPr lang="fr-FR" sz="3000" dirty="0" smtClean="0">
                <a:latin typeface="Times New Roman" pitchFamily="18" charset="0"/>
                <a:cs typeface="Times New Roman" pitchFamily="18" charset="0"/>
              </a:rPr>
              <a:t>Conclusion</a:t>
            </a:r>
          </a:p>
        </p:txBody>
      </p:sp>
      <p:sp>
        <p:nvSpPr>
          <p:cNvPr id="4100" name="Espace réservé du numéro de diapositive 4"/>
          <p:cNvSpPr>
            <a:spLocks noGrp="1"/>
          </p:cNvSpPr>
          <p:nvPr>
            <p:ph type="sldNum" sz="quarter" idx="12"/>
          </p:nvPr>
        </p:nvSpPr>
        <p:spPr>
          <a:xfrm>
            <a:off x="6553200" y="6245225"/>
            <a:ext cx="2447925" cy="476250"/>
          </a:xfrm>
          <a:noFill/>
        </p:spPr>
        <p:txBody>
          <a:bodyPr/>
          <a:lstStyle/>
          <a:p>
            <a:fld id="{13B207D5-2AD7-4DAD-B1DA-707B89171EF6}" type="slidenum">
              <a:rPr lang="en-GB" altLang="zh-CN" smtClean="0">
                <a:latin typeface="Times New Roman" pitchFamily="18" charset="0"/>
                <a:ea typeface="宋体" pitchFamily="2" charset="-122"/>
                <a:cs typeface="Times New Roman" pitchFamily="18" charset="0"/>
              </a:rPr>
              <a:pPr/>
              <a:t>2</a:t>
            </a:fld>
            <a:endParaRPr lang="en-GB" altLang="zh-CN" dirty="0" smtClean="0">
              <a:latin typeface="Times New Roman" pitchFamily="18" charset="0"/>
              <a:ea typeface="宋体" pitchFamily="2" charset="-122"/>
              <a:cs typeface="Times New Roman" pitchFamily="18" charset="0"/>
            </a:endParaRPr>
          </a:p>
        </p:txBody>
      </p:sp>
      <p:grpSp>
        <p:nvGrpSpPr>
          <p:cNvPr id="10" name="Group 30"/>
          <p:cNvGrpSpPr>
            <a:grpSpLocks/>
          </p:cNvGrpSpPr>
          <p:nvPr/>
        </p:nvGrpSpPr>
        <p:grpSpPr bwMode="auto">
          <a:xfrm>
            <a:off x="312738" y="173038"/>
            <a:ext cx="9617075" cy="592137"/>
            <a:chOff x="197" y="158"/>
            <a:chExt cx="5367" cy="373"/>
          </a:xfrm>
        </p:grpSpPr>
        <p:sp>
          <p:nvSpPr>
            <p:cNvPr id="11" name="AutoShape 31"/>
            <p:cNvSpPr>
              <a:spLocks noChangeArrowheads="1"/>
            </p:cNvSpPr>
            <p:nvPr/>
          </p:nvSpPr>
          <p:spPr bwMode="auto">
            <a:xfrm>
              <a:off x="204" y="159"/>
              <a:ext cx="5352" cy="372"/>
            </a:xfrm>
            <a:prstGeom prst="roundRect">
              <a:avLst>
                <a:gd name="adj" fmla="val 11829"/>
              </a:avLst>
            </a:prstGeom>
            <a:gradFill rotWithShape="1">
              <a:gsLst>
                <a:gs pos="0">
                  <a:srgbClr val="0F7295"/>
                </a:gs>
                <a:gs pos="100000">
                  <a:srgbClr val="16A5D8"/>
                </a:gs>
              </a:gsLst>
              <a:lin ang="5400000" scaled="1"/>
            </a:gradFill>
            <a:ln w="9525">
              <a:noFill/>
              <a:round/>
              <a:headEnd/>
              <a:tailEnd/>
            </a:ln>
          </p:spPr>
          <p:txBody>
            <a:bodyPr wrap="none" anchor="ctr"/>
            <a:lstStyle/>
            <a:p>
              <a:endParaRPr lang="zh-CN" altLang="en-US">
                <a:ea typeface="宋体" pitchFamily="2" charset="-122"/>
              </a:endParaRPr>
            </a:p>
          </p:txBody>
        </p:sp>
        <p:sp>
          <p:nvSpPr>
            <p:cNvPr id="12" name="Freeform 32"/>
            <p:cNvSpPr>
              <a:spLocks/>
            </p:cNvSpPr>
            <p:nvPr/>
          </p:nvSpPr>
          <p:spPr bwMode="auto">
            <a:xfrm>
              <a:off x="197" y="158"/>
              <a:ext cx="5367" cy="290"/>
            </a:xfrm>
            <a:custGeom>
              <a:avLst/>
              <a:gdLst>
                <a:gd name="T0" fmla="*/ 2573 w 5367"/>
                <a:gd name="T1" fmla="*/ 171 h 290"/>
                <a:gd name="T2" fmla="*/ 5362 w 5367"/>
                <a:gd name="T3" fmla="*/ 162 h 290"/>
                <a:gd name="T4" fmla="*/ 5359 w 5367"/>
                <a:gd name="T5" fmla="*/ 46 h 290"/>
                <a:gd name="T6" fmla="*/ 5315 w 5367"/>
                <a:gd name="T7" fmla="*/ 0 h 290"/>
                <a:gd name="T8" fmla="*/ 50 w 5367"/>
                <a:gd name="T9" fmla="*/ 1 h 290"/>
                <a:gd name="T10" fmla="*/ 6 w 5367"/>
                <a:gd name="T11" fmla="*/ 47 h 290"/>
                <a:gd name="T12" fmla="*/ 13 w 5367"/>
                <a:gd name="T13" fmla="*/ 171 h 290"/>
                <a:gd name="T14" fmla="*/ 2573 w 5367"/>
                <a:gd name="T15" fmla="*/ 171 h 290"/>
                <a:gd name="T16" fmla="*/ 0 60000 65536"/>
                <a:gd name="T17" fmla="*/ 0 60000 65536"/>
                <a:gd name="T18" fmla="*/ 0 60000 65536"/>
                <a:gd name="T19" fmla="*/ 0 60000 65536"/>
                <a:gd name="T20" fmla="*/ 0 60000 65536"/>
                <a:gd name="T21" fmla="*/ 0 60000 65536"/>
                <a:gd name="T22" fmla="*/ 0 60000 65536"/>
                <a:gd name="T23" fmla="*/ 0 60000 65536"/>
                <a:gd name="T24" fmla="*/ 0 w 5367"/>
                <a:gd name="T25" fmla="*/ 0 h 290"/>
                <a:gd name="T26" fmla="*/ 5367 w 5367"/>
                <a:gd name="T27" fmla="*/ 290 h 29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67" h="290">
                  <a:moveTo>
                    <a:pt x="2573" y="171"/>
                  </a:moveTo>
                  <a:cubicBezTo>
                    <a:pt x="4685" y="52"/>
                    <a:pt x="4899" y="184"/>
                    <a:pt x="5362" y="162"/>
                  </a:cubicBezTo>
                  <a:cubicBezTo>
                    <a:pt x="5362" y="115"/>
                    <a:pt x="5367" y="73"/>
                    <a:pt x="5359" y="46"/>
                  </a:cubicBezTo>
                  <a:cubicBezTo>
                    <a:pt x="5359" y="20"/>
                    <a:pt x="5339" y="0"/>
                    <a:pt x="5315" y="0"/>
                  </a:cubicBezTo>
                  <a:cubicBezTo>
                    <a:pt x="50" y="1"/>
                    <a:pt x="50" y="1"/>
                    <a:pt x="50" y="1"/>
                  </a:cubicBezTo>
                  <a:cubicBezTo>
                    <a:pt x="26" y="1"/>
                    <a:pt x="6" y="21"/>
                    <a:pt x="6" y="47"/>
                  </a:cubicBezTo>
                  <a:cubicBezTo>
                    <a:pt x="0" y="75"/>
                    <a:pt x="13" y="124"/>
                    <a:pt x="13" y="171"/>
                  </a:cubicBezTo>
                  <a:cubicBezTo>
                    <a:pt x="442" y="193"/>
                    <a:pt x="461" y="290"/>
                    <a:pt x="2573" y="171"/>
                  </a:cubicBezTo>
                  <a:close/>
                </a:path>
              </a:pathLst>
            </a:custGeom>
            <a:gradFill rotWithShape="1">
              <a:gsLst>
                <a:gs pos="0">
                  <a:srgbClr val="4DC3ED">
                    <a:alpha val="67998"/>
                  </a:srgbClr>
                </a:gs>
                <a:gs pos="100000">
                  <a:srgbClr val="245A6E">
                    <a:alpha val="0"/>
                  </a:srgbClr>
                </a:gs>
              </a:gsLst>
              <a:lin ang="5400000" scaled="1"/>
            </a:gradFill>
            <a:ln w="9525">
              <a:noFill/>
              <a:round/>
              <a:headEnd/>
              <a:tailEnd/>
            </a:ln>
          </p:spPr>
          <p:txBody>
            <a:bodyPr/>
            <a:lstStyle/>
            <a:p>
              <a:endParaRPr lang="fr-FR"/>
            </a:p>
          </p:txBody>
        </p:sp>
        <p:sp>
          <p:nvSpPr>
            <p:cNvPr id="13" name="AutoShape 33"/>
            <p:cNvSpPr>
              <a:spLocks noChangeArrowheads="1"/>
            </p:cNvSpPr>
            <p:nvPr/>
          </p:nvSpPr>
          <p:spPr bwMode="auto">
            <a:xfrm>
              <a:off x="204" y="159"/>
              <a:ext cx="5352" cy="82"/>
            </a:xfrm>
            <a:prstGeom prst="roundRect">
              <a:avLst>
                <a:gd name="adj" fmla="val 16667"/>
              </a:avLst>
            </a:prstGeom>
            <a:gradFill rotWithShape="1">
              <a:gsLst>
                <a:gs pos="0">
                  <a:schemeClr val="bg1">
                    <a:alpha val="39999"/>
                  </a:schemeClr>
                </a:gs>
                <a:gs pos="100000">
                  <a:schemeClr val="bg1">
                    <a:gamma/>
                    <a:shade val="46275"/>
                    <a:invGamma/>
                    <a:alpha val="0"/>
                  </a:schemeClr>
                </a:gs>
              </a:gsLst>
              <a:lin ang="5400000" scaled="1"/>
            </a:gradFill>
            <a:ln w="9525">
              <a:noFill/>
              <a:round/>
              <a:headEnd/>
              <a:tailEnd/>
            </a:ln>
            <a:effectLst/>
          </p:spPr>
          <p:txBody>
            <a:bodyPr wrap="none" anchor="ctr"/>
            <a:lstStyle/>
            <a:p>
              <a:pPr>
                <a:defRPr/>
              </a:pPr>
              <a:endParaRPr lang="zh-CN" altLang="en-US">
                <a:cs typeface="+mn-cs"/>
              </a:endParaRPr>
            </a:p>
          </p:txBody>
        </p:sp>
      </p:grpSp>
      <p:sp>
        <p:nvSpPr>
          <p:cNvPr id="14" name="Titre 13"/>
          <p:cNvSpPr>
            <a:spLocks noGrp="1"/>
          </p:cNvSpPr>
          <p:nvPr>
            <p:ph type="title"/>
          </p:nvPr>
        </p:nvSpPr>
        <p:spPr/>
        <p:txBody>
          <a:bodyPr/>
          <a:lstStyle/>
          <a:p>
            <a:pPr lvl="0"/>
            <a:r>
              <a:rPr kumimoji="0" lang="fr-FR" sz="3000" b="1" i="0" u="none" strike="noStrike" kern="0" cap="none" spc="0" normalizeH="0" baseline="0" noProof="0" dirty="0" smtClean="0">
                <a:ln>
                  <a:noFill/>
                </a:ln>
                <a:effectLst/>
                <a:uLnTx/>
                <a:uFillTx/>
                <a:latin typeface="Times New Roman" pitchFamily="18" charset="0"/>
                <a:ea typeface="+mj-ea"/>
                <a:cs typeface="Times New Roman" pitchFamily="18" charset="0"/>
              </a:rPr>
              <a:t>PLAN</a:t>
            </a:r>
            <a:endParaRPr lang="fr-FR" sz="3000" b="1" dirty="0"/>
          </a:p>
        </p:txBody>
      </p:sp>
      <p:sp>
        <p:nvSpPr>
          <p:cNvPr id="15" name="标题 1"/>
          <p:cNvSpPr txBox="1">
            <a:spLocks/>
          </p:cNvSpPr>
          <p:nvPr/>
        </p:nvSpPr>
        <p:spPr bwMode="auto">
          <a:xfrm>
            <a:off x="400050" y="188640"/>
            <a:ext cx="8229600" cy="561975"/>
          </a:xfrm>
          <a:prstGeom prst="rect">
            <a:avLst/>
          </a:prstGeom>
          <a:noFill/>
          <a:ln w="9525">
            <a:noFill/>
            <a:miter lim="800000"/>
            <a:headEnd/>
            <a:tailEnd/>
          </a:ln>
          <a:effectLst>
            <a:outerShdw dist="17961" dir="2700000" algn="ctr" rotWithShape="0">
              <a:srgbClr val="474747"/>
            </a:outerShdw>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3000" b="0" i="0" u="none" strike="noStrike" kern="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strips(downLeft)">
                                      <p:cBhvr>
                                        <p:cTn id="7" dur="500"/>
                                        <p:tgtEl>
                                          <p:spTgt spid="33"/>
                                        </p:tgtEl>
                                      </p:cBhvr>
                                    </p:animEffect>
                                  </p:childTnLst>
                                </p:cTn>
                              </p:par>
                              <p:par>
                                <p:cTn id="8" presetID="53"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 calcmode="lin" valueType="num">
                                      <p:cBhvr>
                                        <p:cTn id="10"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1"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2" dur="500"/>
                                        <p:tgtEl>
                                          <p:spTgt spid="3">
                                            <p:txEl>
                                              <p:pRg st="0" end="0"/>
                                            </p:txEl>
                                          </p:spTgt>
                                        </p:tgtEl>
                                      </p:cBhvr>
                                    </p:animEffect>
                                  </p:childTnLst>
                                </p:cTn>
                              </p:par>
                              <p:par>
                                <p:cTn id="13" presetID="53"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7" dur="500"/>
                                        <p:tgtEl>
                                          <p:spTgt spid="3">
                                            <p:txEl>
                                              <p:pRg st="1" end="1"/>
                                            </p:txEl>
                                          </p:spTgt>
                                        </p:tgtEl>
                                      </p:cBhvr>
                                    </p:animEffect>
                                  </p:childTnLst>
                                </p:cTn>
                              </p:par>
                              <p:par>
                                <p:cTn id="18" presetID="53"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p:cTn id="20"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2" dur="500"/>
                                        <p:tgtEl>
                                          <p:spTgt spid="3">
                                            <p:txEl>
                                              <p:pRg st="2" end="2"/>
                                            </p:txEl>
                                          </p:spTgt>
                                        </p:tgtEl>
                                      </p:cBhvr>
                                    </p:animEffect>
                                  </p:childTnLst>
                                </p:cTn>
                              </p:par>
                              <p:par>
                                <p:cTn id="23" presetID="53"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7" dur="500"/>
                                        <p:tgtEl>
                                          <p:spTgt spid="3">
                                            <p:txEl>
                                              <p:pRg st="3" end="3"/>
                                            </p:txEl>
                                          </p:spTgt>
                                        </p:tgtEl>
                                      </p:cBhvr>
                                    </p:animEffect>
                                  </p:childTnLst>
                                </p:cTn>
                              </p:par>
                              <p:par>
                                <p:cTn id="28" presetID="53" presetClass="entr" presetSubtype="0"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p:cTn id="30"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1"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639"/>
          <p:cNvGrpSpPr>
            <a:grpSpLocks/>
          </p:cNvGrpSpPr>
          <p:nvPr/>
        </p:nvGrpSpPr>
        <p:grpSpPr bwMode="auto">
          <a:xfrm>
            <a:off x="-3175" y="-12700"/>
            <a:ext cx="1766888" cy="6870700"/>
            <a:chOff x="2336" y="-8"/>
            <a:chExt cx="1252" cy="4337"/>
          </a:xfrm>
        </p:grpSpPr>
        <p:sp>
          <p:nvSpPr>
            <p:cNvPr id="14392" name="Freeform 629"/>
            <p:cNvSpPr>
              <a:spLocks/>
            </p:cNvSpPr>
            <p:nvPr/>
          </p:nvSpPr>
          <p:spPr bwMode="auto">
            <a:xfrm>
              <a:off x="2336" y="-8"/>
              <a:ext cx="872" cy="4337"/>
            </a:xfrm>
            <a:custGeom>
              <a:avLst/>
              <a:gdLst>
                <a:gd name="T0" fmla="*/ 264 w 369"/>
                <a:gd name="T1" fmla="*/ 0 h 1836"/>
                <a:gd name="T2" fmla="*/ 242 w 369"/>
                <a:gd name="T3" fmla="*/ 870 h 1836"/>
                <a:gd name="T4" fmla="*/ 0 w 369"/>
                <a:gd name="T5" fmla="*/ 1836 h 1836"/>
                <a:gd name="T6" fmla="*/ 0 60000 65536"/>
                <a:gd name="T7" fmla="*/ 0 60000 65536"/>
                <a:gd name="T8" fmla="*/ 0 60000 65536"/>
                <a:gd name="T9" fmla="*/ 0 w 369"/>
                <a:gd name="T10" fmla="*/ 0 h 1836"/>
                <a:gd name="T11" fmla="*/ 369 w 369"/>
                <a:gd name="T12" fmla="*/ 1836 h 1836"/>
              </a:gdLst>
              <a:ahLst/>
              <a:cxnLst>
                <a:cxn ang="T6">
                  <a:pos x="T0" y="T1"/>
                </a:cxn>
                <a:cxn ang="T7">
                  <a:pos x="T2" y="T3"/>
                </a:cxn>
                <a:cxn ang="T8">
                  <a:pos x="T4" y="T5"/>
                </a:cxn>
              </a:cxnLst>
              <a:rect l="T9" t="T10" r="T11" b="T12"/>
              <a:pathLst>
                <a:path w="369" h="1836">
                  <a:moveTo>
                    <a:pt x="264" y="0"/>
                  </a:moveTo>
                  <a:cubicBezTo>
                    <a:pt x="264" y="0"/>
                    <a:pt x="1" y="330"/>
                    <a:pt x="242" y="870"/>
                  </a:cubicBezTo>
                  <a:cubicBezTo>
                    <a:pt x="369" y="1155"/>
                    <a:pt x="304" y="1365"/>
                    <a:pt x="0" y="1836"/>
                  </a:cubicBezTo>
                </a:path>
              </a:pathLst>
            </a:custGeom>
            <a:noFill/>
            <a:ln w="14288" cap="flat">
              <a:solidFill>
                <a:srgbClr val="FEBD1E"/>
              </a:solidFill>
              <a:prstDash val="solid"/>
              <a:miter lim="800000"/>
              <a:headEnd/>
              <a:tailEnd/>
            </a:ln>
          </p:spPr>
          <p:txBody>
            <a:bodyPr/>
            <a:lstStyle/>
            <a:p>
              <a:endParaRPr lang="fr-FR"/>
            </a:p>
          </p:txBody>
        </p:sp>
        <p:sp>
          <p:nvSpPr>
            <p:cNvPr id="14393" name="Freeform 630"/>
            <p:cNvSpPr>
              <a:spLocks/>
            </p:cNvSpPr>
            <p:nvPr/>
          </p:nvSpPr>
          <p:spPr bwMode="auto">
            <a:xfrm>
              <a:off x="2343" y="-8"/>
              <a:ext cx="893" cy="4337"/>
            </a:xfrm>
            <a:custGeom>
              <a:avLst/>
              <a:gdLst>
                <a:gd name="T0" fmla="*/ 263 w 378"/>
                <a:gd name="T1" fmla="*/ 0 h 1836"/>
                <a:gd name="T2" fmla="*/ 249 w 378"/>
                <a:gd name="T3" fmla="*/ 870 h 1836"/>
                <a:gd name="T4" fmla="*/ 31 w 378"/>
                <a:gd name="T5" fmla="*/ 1836 h 1836"/>
                <a:gd name="T6" fmla="*/ 0 60000 65536"/>
                <a:gd name="T7" fmla="*/ 0 60000 65536"/>
                <a:gd name="T8" fmla="*/ 0 60000 65536"/>
                <a:gd name="T9" fmla="*/ 0 w 378"/>
                <a:gd name="T10" fmla="*/ 0 h 1836"/>
                <a:gd name="T11" fmla="*/ 378 w 378"/>
                <a:gd name="T12" fmla="*/ 1836 h 1836"/>
              </a:gdLst>
              <a:ahLst/>
              <a:cxnLst>
                <a:cxn ang="T6">
                  <a:pos x="T0" y="T1"/>
                </a:cxn>
                <a:cxn ang="T7">
                  <a:pos x="T2" y="T3"/>
                </a:cxn>
                <a:cxn ang="T8">
                  <a:pos x="T4" y="T5"/>
                </a:cxn>
              </a:cxnLst>
              <a:rect l="T9" t="T10" r="T11" b="T12"/>
              <a:pathLst>
                <a:path w="378" h="1836">
                  <a:moveTo>
                    <a:pt x="263" y="0"/>
                  </a:moveTo>
                  <a:cubicBezTo>
                    <a:pt x="263" y="0"/>
                    <a:pt x="0" y="326"/>
                    <a:pt x="249" y="870"/>
                  </a:cubicBezTo>
                  <a:cubicBezTo>
                    <a:pt x="378" y="1154"/>
                    <a:pt x="326" y="1351"/>
                    <a:pt x="31" y="1836"/>
                  </a:cubicBezTo>
                </a:path>
              </a:pathLst>
            </a:custGeom>
            <a:noFill/>
            <a:ln w="14288" cap="flat">
              <a:solidFill>
                <a:srgbClr val="FDB620"/>
              </a:solidFill>
              <a:prstDash val="solid"/>
              <a:miter lim="800000"/>
              <a:headEnd/>
              <a:tailEnd/>
            </a:ln>
          </p:spPr>
          <p:txBody>
            <a:bodyPr/>
            <a:lstStyle/>
            <a:p>
              <a:endParaRPr lang="fr-FR"/>
            </a:p>
          </p:txBody>
        </p:sp>
        <p:sp>
          <p:nvSpPr>
            <p:cNvPr id="14394" name="Freeform 631"/>
            <p:cNvSpPr>
              <a:spLocks/>
            </p:cNvSpPr>
            <p:nvPr/>
          </p:nvSpPr>
          <p:spPr bwMode="auto">
            <a:xfrm>
              <a:off x="2350" y="-8"/>
              <a:ext cx="917" cy="4337"/>
            </a:xfrm>
            <a:custGeom>
              <a:avLst/>
              <a:gdLst>
                <a:gd name="T0" fmla="*/ 263 w 388"/>
                <a:gd name="T1" fmla="*/ 0 h 1836"/>
                <a:gd name="T2" fmla="*/ 256 w 388"/>
                <a:gd name="T3" fmla="*/ 870 h 1836"/>
                <a:gd name="T4" fmla="*/ 62 w 388"/>
                <a:gd name="T5" fmla="*/ 1836 h 1836"/>
                <a:gd name="T6" fmla="*/ 0 60000 65536"/>
                <a:gd name="T7" fmla="*/ 0 60000 65536"/>
                <a:gd name="T8" fmla="*/ 0 60000 65536"/>
                <a:gd name="T9" fmla="*/ 0 w 388"/>
                <a:gd name="T10" fmla="*/ 0 h 1836"/>
                <a:gd name="T11" fmla="*/ 388 w 388"/>
                <a:gd name="T12" fmla="*/ 1836 h 1836"/>
              </a:gdLst>
              <a:ahLst/>
              <a:cxnLst>
                <a:cxn ang="T6">
                  <a:pos x="T0" y="T1"/>
                </a:cxn>
                <a:cxn ang="T7">
                  <a:pos x="T2" y="T3"/>
                </a:cxn>
                <a:cxn ang="T8">
                  <a:pos x="T4" y="T5"/>
                </a:cxn>
              </a:cxnLst>
              <a:rect l="T9" t="T10" r="T11" b="T12"/>
              <a:pathLst>
                <a:path w="388" h="1836">
                  <a:moveTo>
                    <a:pt x="263" y="0"/>
                  </a:moveTo>
                  <a:cubicBezTo>
                    <a:pt x="263" y="0"/>
                    <a:pt x="0" y="323"/>
                    <a:pt x="256" y="870"/>
                  </a:cubicBezTo>
                  <a:cubicBezTo>
                    <a:pt x="388" y="1152"/>
                    <a:pt x="348" y="1338"/>
                    <a:pt x="62" y="1836"/>
                  </a:cubicBezTo>
                </a:path>
              </a:pathLst>
            </a:custGeom>
            <a:noFill/>
            <a:ln w="14288" cap="flat">
              <a:solidFill>
                <a:srgbClr val="FCAF21"/>
              </a:solidFill>
              <a:prstDash val="solid"/>
              <a:miter lim="800000"/>
              <a:headEnd/>
              <a:tailEnd/>
            </a:ln>
          </p:spPr>
          <p:txBody>
            <a:bodyPr/>
            <a:lstStyle/>
            <a:p>
              <a:endParaRPr lang="fr-FR"/>
            </a:p>
          </p:txBody>
        </p:sp>
        <p:sp>
          <p:nvSpPr>
            <p:cNvPr id="14395" name="Freeform 632"/>
            <p:cNvSpPr>
              <a:spLocks/>
            </p:cNvSpPr>
            <p:nvPr/>
          </p:nvSpPr>
          <p:spPr bwMode="auto">
            <a:xfrm>
              <a:off x="2355" y="-8"/>
              <a:ext cx="940" cy="4337"/>
            </a:xfrm>
            <a:custGeom>
              <a:avLst/>
              <a:gdLst>
                <a:gd name="T0" fmla="*/ 263 w 398"/>
                <a:gd name="T1" fmla="*/ 0 h 1836"/>
                <a:gd name="T2" fmla="*/ 264 w 398"/>
                <a:gd name="T3" fmla="*/ 870 h 1836"/>
                <a:gd name="T4" fmla="*/ 94 w 398"/>
                <a:gd name="T5" fmla="*/ 1836 h 1836"/>
                <a:gd name="T6" fmla="*/ 0 60000 65536"/>
                <a:gd name="T7" fmla="*/ 0 60000 65536"/>
                <a:gd name="T8" fmla="*/ 0 60000 65536"/>
                <a:gd name="T9" fmla="*/ 0 w 398"/>
                <a:gd name="T10" fmla="*/ 0 h 1836"/>
                <a:gd name="T11" fmla="*/ 398 w 398"/>
                <a:gd name="T12" fmla="*/ 1836 h 1836"/>
              </a:gdLst>
              <a:ahLst/>
              <a:cxnLst>
                <a:cxn ang="T6">
                  <a:pos x="T0" y="T1"/>
                </a:cxn>
                <a:cxn ang="T7">
                  <a:pos x="T2" y="T3"/>
                </a:cxn>
                <a:cxn ang="T8">
                  <a:pos x="T4" y="T5"/>
                </a:cxn>
              </a:cxnLst>
              <a:rect l="T9" t="T10" r="T11" b="T12"/>
              <a:pathLst>
                <a:path w="398" h="1836">
                  <a:moveTo>
                    <a:pt x="263" y="0"/>
                  </a:moveTo>
                  <a:cubicBezTo>
                    <a:pt x="263" y="0"/>
                    <a:pt x="0" y="320"/>
                    <a:pt x="264" y="870"/>
                  </a:cubicBezTo>
                  <a:cubicBezTo>
                    <a:pt x="398" y="1151"/>
                    <a:pt x="371" y="1324"/>
                    <a:pt x="94" y="1836"/>
                  </a:cubicBezTo>
                </a:path>
              </a:pathLst>
            </a:custGeom>
            <a:noFill/>
            <a:ln w="14288" cap="flat">
              <a:solidFill>
                <a:srgbClr val="FBA922"/>
              </a:solidFill>
              <a:prstDash val="solid"/>
              <a:miter lim="800000"/>
              <a:headEnd/>
              <a:tailEnd/>
            </a:ln>
          </p:spPr>
          <p:txBody>
            <a:bodyPr/>
            <a:lstStyle/>
            <a:p>
              <a:endParaRPr lang="fr-FR"/>
            </a:p>
          </p:txBody>
        </p:sp>
        <p:sp>
          <p:nvSpPr>
            <p:cNvPr id="14396" name="Freeform 633"/>
            <p:cNvSpPr>
              <a:spLocks/>
            </p:cNvSpPr>
            <p:nvPr/>
          </p:nvSpPr>
          <p:spPr bwMode="auto">
            <a:xfrm>
              <a:off x="2360" y="-8"/>
              <a:ext cx="964" cy="4337"/>
            </a:xfrm>
            <a:custGeom>
              <a:avLst/>
              <a:gdLst>
                <a:gd name="T0" fmla="*/ 264 w 408"/>
                <a:gd name="T1" fmla="*/ 0 h 1836"/>
                <a:gd name="T2" fmla="*/ 271 w 408"/>
                <a:gd name="T3" fmla="*/ 870 h 1836"/>
                <a:gd name="T4" fmla="*/ 125 w 408"/>
                <a:gd name="T5" fmla="*/ 1836 h 1836"/>
                <a:gd name="T6" fmla="*/ 0 60000 65536"/>
                <a:gd name="T7" fmla="*/ 0 60000 65536"/>
                <a:gd name="T8" fmla="*/ 0 60000 65536"/>
                <a:gd name="T9" fmla="*/ 0 w 408"/>
                <a:gd name="T10" fmla="*/ 0 h 1836"/>
                <a:gd name="T11" fmla="*/ 408 w 408"/>
                <a:gd name="T12" fmla="*/ 1836 h 1836"/>
              </a:gdLst>
              <a:ahLst/>
              <a:cxnLst>
                <a:cxn ang="T6">
                  <a:pos x="T0" y="T1"/>
                </a:cxn>
                <a:cxn ang="T7">
                  <a:pos x="T2" y="T3"/>
                </a:cxn>
                <a:cxn ang="T8">
                  <a:pos x="T4" y="T5"/>
                </a:cxn>
              </a:cxnLst>
              <a:rect l="T9" t="T10" r="T11" b="T12"/>
              <a:pathLst>
                <a:path w="408" h="1836">
                  <a:moveTo>
                    <a:pt x="264" y="0"/>
                  </a:moveTo>
                  <a:cubicBezTo>
                    <a:pt x="264" y="0"/>
                    <a:pt x="0" y="317"/>
                    <a:pt x="271" y="870"/>
                  </a:cubicBezTo>
                  <a:cubicBezTo>
                    <a:pt x="408" y="1150"/>
                    <a:pt x="395" y="1310"/>
                    <a:pt x="125" y="1836"/>
                  </a:cubicBezTo>
                </a:path>
              </a:pathLst>
            </a:custGeom>
            <a:noFill/>
            <a:ln w="14288" cap="flat">
              <a:solidFill>
                <a:srgbClr val="FAA223"/>
              </a:solidFill>
              <a:prstDash val="solid"/>
              <a:miter lim="800000"/>
              <a:headEnd/>
              <a:tailEnd/>
            </a:ln>
          </p:spPr>
          <p:txBody>
            <a:bodyPr/>
            <a:lstStyle/>
            <a:p>
              <a:endParaRPr lang="fr-FR"/>
            </a:p>
          </p:txBody>
        </p:sp>
        <p:sp>
          <p:nvSpPr>
            <p:cNvPr id="14397" name="Freeform 634"/>
            <p:cNvSpPr>
              <a:spLocks/>
            </p:cNvSpPr>
            <p:nvPr/>
          </p:nvSpPr>
          <p:spPr bwMode="auto">
            <a:xfrm>
              <a:off x="2365" y="-8"/>
              <a:ext cx="987" cy="4337"/>
            </a:xfrm>
            <a:custGeom>
              <a:avLst/>
              <a:gdLst>
                <a:gd name="T0" fmla="*/ 264 w 418"/>
                <a:gd name="T1" fmla="*/ 0 h 1836"/>
                <a:gd name="T2" fmla="*/ 279 w 418"/>
                <a:gd name="T3" fmla="*/ 870 h 1836"/>
                <a:gd name="T4" fmla="*/ 157 w 418"/>
                <a:gd name="T5" fmla="*/ 1836 h 1836"/>
                <a:gd name="T6" fmla="*/ 0 60000 65536"/>
                <a:gd name="T7" fmla="*/ 0 60000 65536"/>
                <a:gd name="T8" fmla="*/ 0 60000 65536"/>
                <a:gd name="T9" fmla="*/ 0 w 418"/>
                <a:gd name="T10" fmla="*/ 0 h 1836"/>
                <a:gd name="T11" fmla="*/ 418 w 418"/>
                <a:gd name="T12" fmla="*/ 1836 h 1836"/>
              </a:gdLst>
              <a:ahLst/>
              <a:cxnLst>
                <a:cxn ang="T6">
                  <a:pos x="T0" y="T1"/>
                </a:cxn>
                <a:cxn ang="T7">
                  <a:pos x="T2" y="T3"/>
                </a:cxn>
                <a:cxn ang="T8">
                  <a:pos x="T4" y="T5"/>
                </a:cxn>
              </a:cxnLst>
              <a:rect l="T9" t="T10" r="T11" b="T12"/>
              <a:pathLst>
                <a:path w="418" h="1836">
                  <a:moveTo>
                    <a:pt x="264" y="0"/>
                  </a:moveTo>
                  <a:cubicBezTo>
                    <a:pt x="264" y="0"/>
                    <a:pt x="0" y="314"/>
                    <a:pt x="279" y="870"/>
                  </a:cubicBezTo>
                  <a:cubicBezTo>
                    <a:pt x="418" y="1149"/>
                    <a:pt x="418" y="1296"/>
                    <a:pt x="157" y="1836"/>
                  </a:cubicBezTo>
                </a:path>
              </a:pathLst>
            </a:custGeom>
            <a:noFill/>
            <a:ln w="14288" cap="flat">
              <a:solidFill>
                <a:srgbClr val="F99D24"/>
              </a:solidFill>
              <a:prstDash val="solid"/>
              <a:miter lim="800000"/>
              <a:headEnd/>
              <a:tailEnd/>
            </a:ln>
          </p:spPr>
          <p:txBody>
            <a:bodyPr/>
            <a:lstStyle/>
            <a:p>
              <a:endParaRPr lang="fr-FR"/>
            </a:p>
          </p:txBody>
        </p:sp>
        <p:sp>
          <p:nvSpPr>
            <p:cNvPr id="14398" name="Freeform 635"/>
            <p:cNvSpPr>
              <a:spLocks/>
            </p:cNvSpPr>
            <p:nvPr/>
          </p:nvSpPr>
          <p:spPr bwMode="auto">
            <a:xfrm>
              <a:off x="2372" y="-8"/>
              <a:ext cx="1039" cy="4337"/>
            </a:xfrm>
            <a:custGeom>
              <a:avLst/>
              <a:gdLst>
                <a:gd name="T0" fmla="*/ 263 w 440"/>
                <a:gd name="T1" fmla="*/ 0 h 1836"/>
                <a:gd name="T2" fmla="*/ 286 w 440"/>
                <a:gd name="T3" fmla="*/ 870 h 1836"/>
                <a:gd name="T4" fmla="*/ 188 w 440"/>
                <a:gd name="T5" fmla="*/ 1836 h 1836"/>
                <a:gd name="T6" fmla="*/ 0 60000 65536"/>
                <a:gd name="T7" fmla="*/ 0 60000 65536"/>
                <a:gd name="T8" fmla="*/ 0 60000 65536"/>
                <a:gd name="T9" fmla="*/ 0 w 440"/>
                <a:gd name="T10" fmla="*/ 0 h 1836"/>
                <a:gd name="T11" fmla="*/ 440 w 440"/>
                <a:gd name="T12" fmla="*/ 1836 h 1836"/>
              </a:gdLst>
              <a:ahLst/>
              <a:cxnLst>
                <a:cxn ang="T6">
                  <a:pos x="T0" y="T1"/>
                </a:cxn>
                <a:cxn ang="T7">
                  <a:pos x="T2" y="T3"/>
                </a:cxn>
                <a:cxn ang="T8">
                  <a:pos x="T4" y="T5"/>
                </a:cxn>
              </a:cxnLst>
              <a:rect l="T9" t="T10" r="T11" b="T12"/>
              <a:pathLst>
                <a:path w="440" h="1836">
                  <a:moveTo>
                    <a:pt x="263" y="0"/>
                  </a:moveTo>
                  <a:cubicBezTo>
                    <a:pt x="263" y="0"/>
                    <a:pt x="0" y="311"/>
                    <a:pt x="286" y="870"/>
                  </a:cubicBezTo>
                  <a:cubicBezTo>
                    <a:pt x="428" y="1148"/>
                    <a:pt x="440" y="1282"/>
                    <a:pt x="188" y="1836"/>
                  </a:cubicBezTo>
                </a:path>
              </a:pathLst>
            </a:custGeom>
            <a:noFill/>
            <a:ln w="14288" cap="flat">
              <a:solidFill>
                <a:srgbClr val="F89624"/>
              </a:solidFill>
              <a:prstDash val="solid"/>
              <a:miter lim="800000"/>
              <a:headEnd/>
              <a:tailEnd/>
            </a:ln>
          </p:spPr>
          <p:txBody>
            <a:bodyPr/>
            <a:lstStyle/>
            <a:p>
              <a:endParaRPr lang="fr-FR"/>
            </a:p>
          </p:txBody>
        </p:sp>
        <p:sp>
          <p:nvSpPr>
            <p:cNvPr id="14399" name="Freeform 636"/>
            <p:cNvSpPr>
              <a:spLocks/>
            </p:cNvSpPr>
            <p:nvPr/>
          </p:nvSpPr>
          <p:spPr bwMode="auto">
            <a:xfrm>
              <a:off x="2376" y="-8"/>
              <a:ext cx="1094" cy="4337"/>
            </a:xfrm>
            <a:custGeom>
              <a:avLst/>
              <a:gdLst>
                <a:gd name="T0" fmla="*/ 264 w 463"/>
                <a:gd name="T1" fmla="*/ 0 h 1836"/>
                <a:gd name="T2" fmla="*/ 294 w 463"/>
                <a:gd name="T3" fmla="*/ 870 h 1836"/>
                <a:gd name="T4" fmla="*/ 220 w 463"/>
                <a:gd name="T5" fmla="*/ 1836 h 1836"/>
                <a:gd name="T6" fmla="*/ 0 60000 65536"/>
                <a:gd name="T7" fmla="*/ 0 60000 65536"/>
                <a:gd name="T8" fmla="*/ 0 60000 65536"/>
                <a:gd name="T9" fmla="*/ 0 w 463"/>
                <a:gd name="T10" fmla="*/ 0 h 1836"/>
                <a:gd name="T11" fmla="*/ 463 w 463"/>
                <a:gd name="T12" fmla="*/ 1836 h 1836"/>
              </a:gdLst>
              <a:ahLst/>
              <a:cxnLst>
                <a:cxn ang="T6">
                  <a:pos x="T0" y="T1"/>
                </a:cxn>
                <a:cxn ang="T7">
                  <a:pos x="T2" y="T3"/>
                </a:cxn>
                <a:cxn ang="T8">
                  <a:pos x="T4" y="T5"/>
                </a:cxn>
              </a:cxnLst>
              <a:rect l="T9" t="T10" r="T11" b="T12"/>
              <a:pathLst>
                <a:path w="463" h="1836">
                  <a:moveTo>
                    <a:pt x="264" y="0"/>
                  </a:moveTo>
                  <a:cubicBezTo>
                    <a:pt x="264" y="0"/>
                    <a:pt x="0" y="308"/>
                    <a:pt x="294" y="870"/>
                  </a:cubicBezTo>
                  <a:cubicBezTo>
                    <a:pt x="438" y="1146"/>
                    <a:pt x="463" y="1268"/>
                    <a:pt x="220" y="1836"/>
                  </a:cubicBezTo>
                </a:path>
              </a:pathLst>
            </a:custGeom>
            <a:noFill/>
            <a:ln w="14288" cap="flat">
              <a:solidFill>
                <a:srgbClr val="F79025"/>
              </a:solidFill>
              <a:prstDash val="solid"/>
              <a:miter lim="800000"/>
              <a:headEnd/>
              <a:tailEnd/>
            </a:ln>
          </p:spPr>
          <p:txBody>
            <a:bodyPr/>
            <a:lstStyle/>
            <a:p>
              <a:endParaRPr lang="fr-FR"/>
            </a:p>
          </p:txBody>
        </p:sp>
        <p:sp>
          <p:nvSpPr>
            <p:cNvPr id="14400" name="Freeform 637"/>
            <p:cNvSpPr>
              <a:spLocks/>
            </p:cNvSpPr>
            <p:nvPr/>
          </p:nvSpPr>
          <p:spPr bwMode="auto">
            <a:xfrm>
              <a:off x="2381" y="-8"/>
              <a:ext cx="1148" cy="4337"/>
            </a:xfrm>
            <a:custGeom>
              <a:avLst/>
              <a:gdLst>
                <a:gd name="T0" fmla="*/ 264 w 486"/>
                <a:gd name="T1" fmla="*/ 0 h 1836"/>
                <a:gd name="T2" fmla="*/ 302 w 486"/>
                <a:gd name="T3" fmla="*/ 870 h 1836"/>
                <a:gd name="T4" fmla="*/ 252 w 486"/>
                <a:gd name="T5" fmla="*/ 1836 h 1836"/>
                <a:gd name="T6" fmla="*/ 0 60000 65536"/>
                <a:gd name="T7" fmla="*/ 0 60000 65536"/>
                <a:gd name="T8" fmla="*/ 0 60000 65536"/>
                <a:gd name="T9" fmla="*/ 0 w 486"/>
                <a:gd name="T10" fmla="*/ 0 h 1836"/>
                <a:gd name="T11" fmla="*/ 486 w 486"/>
                <a:gd name="T12" fmla="*/ 1836 h 1836"/>
              </a:gdLst>
              <a:ahLst/>
              <a:cxnLst>
                <a:cxn ang="T6">
                  <a:pos x="T0" y="T1"/>
                </a:cxn>
                <a:cxn ang="T7">
                  <a:pos x="T2" y="T3"/>
                </a:cxn>
                <a:cxn ang="T8">
                  <a:pos x="T4" y="T5"/>
                </a:cxn>
              </a:cxnLst>
              <a:rect l="T9" t="T10" r="T11" b="T12"/>
              <a:pathLst>
                <a:path w="486" h="1836">
                  <a:moveTo>
                    <a:pt x="264" y="0"/>
                  </a:moveTo>
                  <a:cubicBezTo>
                    <a:pt x="264" y="0"/>
                    <a:pt x="0" y="304"/>
                    <a:pt x="302" y="870"/>
                  </a:cubicBezTo>
                  <a:cubicBezTo>
                    <a:pt x="448" y="1145"/>
                    <a:pt x="486" y="1254"/>
                    <a:pt x="252" y="1836"/>
                  </a:cubicBezTo>
                </a:path>
              </a:pathLst>
            </a:custGeom>
            <a:noFill/>
            <a:ln w="14288" cap="flat">
              <a:solidFill>
                <a:srgbClr val="F68A25"/>
              </a:solidFill>
              <a:prstDash val="solid"/>
              <a:miter lim="800000"/>
              <a:headEnd/>
              <a:tailEnd/>
            </a:ln>
          </p:spPr>
          <p:txBody>
            <a:bodyPr/>
            <a:lstStyle/>
            <a:p>
              <a:endParaRPr lang="fr-FR"/>
            </a:p>
          </p:txBody>
        </p:sp>
        <p:sp>
          <p:nvSpPr>
            <p:cNvPr id="14401" name="Freeform 638"/>
            <p:cNvSpPr>
              <a:spLocks/>
            </p:cNvSpPr>
            <p:nvPr/>
          </p:nvSpPr>
          <p:spPr bwMode="auto">
            <a:xfrm>
              <a:off x="2386" y="-8"/>
              <a:ext cx="1202" cy="4337"/>
            </a:xfrm>
            <a:custGeom>
              <a:avLst/>
              <a:gdLst>
                <a:gd name="T0" fmla="*/ 264 w 509"/>
                <a:gd name="T1" fmla="*/ 0 h 1836"/>
                <a:gd name="T2" fmla="*/ 309 w 509"/>
                <a:gd name="T3" fmla="*/ 870 h 1836"/>
                <a:gd name="T4" fmla="*/ 283 w 509"/>
                <a:gd name="T5" fmla="*/ 1836 h 1836"/>
                <a:gd name="T6" fmla="*/ 0 60000 65536"/>
                <a:gd name="T7" fmla="*/ 0 60000 65536"/>
                <a:gd name="T8" fmla="*/ 0 60000 65536"/>
                <a:gd name="T9" fmla="*/ 0 w 509"/>
                <a:gd name="T10" fmla="*/ 0 h 1836"/>
                <a:gd name="T11" fmla="*/ 509 w 509"/>
                <a:gd name="T12" fmla="*/ 1836 h 1836"/>
              </a:gdLst>
              <a:ahLst/>
              <a:cxnLst>
                <a:cxn ang="T6">
                  <a:pos x="T0" y="T1"/>
                </a:cxn>
                <a:cxn ang="T7">
                  <a:pos x="T2" y="T3"/>
                </a:cxn>
                <a:cxn ang="T8">
                  <a:pos x="T4" y="T5"/>
                </a:cxn>
              </a:cxnLst>
              <a:rect l="T9" t="T10" r="T11" b="T12"/>
              <a:pathLst>
                <a:path w="509" h="1836">
                  <a:moveTo>
                    <a:pt x="264" y="0"/>
                  </a:moveTo>
                  <a:cubicBezTo>
                    <a:pt x="264" y="0"/>
                    <a:pt x="0" y="301"/>
                    <a:pt x="309" y="870"/>
                  </a:cubicBezTo>
                  <a:cubicBezTo>
                    <a:pt x="458" y="1144"/>
                    <a:pt x="509" y="1241"/>
                    <a:pt x="283" y="1836"/>
                  </a:cubicBezTo>
                </a:path>
              </a:pathLst>
            </a:custGeom>
            <a:noFill/>
            <a:ln w="14288" cap="flat">
              <a:solidFill>
                <a:srgbClr val="F58426"/>
              </a:solidFill>
              <a:prstDash val="solid"/>
              <a:miter lim="800000"/>
              <a:headEnd/>
              <a:tailEnd/>
            </a:ln>
          </p:spPr>
          <p:txBody>
            <a:bodyPr/>
            <a:lstStyle/>
            <a:p>
              <a:endParaRPr lang="fr-FR"/>
            </a:p>
          </p:txBody>
        </p:sp>
      </p:grpSp>
      <p:sp>
        <p:nvSpPr>
          <p:cNvPr id="14339" name="Rectangle 104"/>
          <p:cNvSpPr>
            <a:spLocks noChangeArrowheads="1"/>
          </p:cNvSpPr>
          <p:nvPr/>
        </p:nvSpPr>
        <p:spPr bwMode="auto">
          <a:xfrm>
            <a:off x="0" y="3789363"/>
            <a:ext cx="1739900" cy="3068637"/>
          </a:xfrm>
          <a:prstGeom prst="rect">
            <a:avLst/>
          </a:prstGeom>
          <a:gradFill rotWithShape="1">
            <a:gsLst>
              <a:gs pos="0">
                <a:srgbClr val="000000">
                  <a:alpha val="0"/>
                </a:srgbClr>
              </a:gs>
              <a:gs pos="100000">
                <a:srgbClr val="F18E2B">
                  <a:alpha val="50000"/>
                </a:srgbClr>
              </a:gs>
            </a:gsLst>
            <a:lin ang="5400000" scaled="1"/>
          </a:gradFill>
          <a:ln w="9525">
            <a:noFill/>
            <a:miter lim="800000"/>
            <a:headEnd/>
            <a:tailEnd/>
          </a:ln>
        </p:spPr>
        <p:txBody>
          <a:bodyPr wrap="none" anchor="ctr"/>
          <a:lstStyle/>
          <a:p>
            <a:endParaRPr lang="zh-CN" altLang="en-US">
              <a:ea typeface="宋体" pitchFamily="2" charset="-122"/>
            </a:endParaRPr>
          </a:p>
        </p:txBody>
      </p:sp>
      <p:grpSp>
        <p:nvGrpSpPr>
          <p:cNvPr id="3" name="Group 576"/>
          <p:cNvGrpSpPr>
            <a:grpSpLocks/>
          </p:cNvGrpSpPr>
          <p:nvPr/>
        </p:nvGrpSpPr>
        <p:grpSpPr bwMode="auto">
          <a:xfrm>
            <a:off x="-442913" y="2795588"/>
            <a:ext cx="2152651" cy="2152650"/>
            <a:chOff x="1943" y="626"/>
            <a:chExt cx="1228" cy="1228"/>
          </a:xfrm>
        </p:grpSpPr>
        <p:sp>
          <p:nvSpPr>
            <p:cNvPr id="14385" name="Oval 577"/>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4" name="Group 578"/>
            <p:cNvGrpSpPr>
              <a:grpSpLocks/>
            </p:cNvGrpSpPr>
            <p:nvPr/>
          </p:nvGrpSpPr>
          <p:grpSpPr bwMode="auto">
            <a:xfrm>
              <a:off x="2070" y="1330"/>
              <a:ext cx="975" cy="325"/>
              <a:chOff x="2696" y="1315"/>
              <a:chExt cx="2472" cy="824"/>
            </a:xfrm>
          </p:grpSpPr>
          <p:sp>
            <p:nvSpPr>
              <p:cNvPr id="14390" name="Oval 579"/>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4391" name="Oval 580"/>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5" name="Group 581"/>
            <p:cNvGrpSpPr>
              <a:grpSpLocks/>
            </p:cNvGrpSpPr>
            <p:nvPr/>
          </p:nvGrpSpPr>
          <p:grpSpPr bwMode="auto">
            <a:xfrm>
              <a:off x="2236" y="890"/>
              <a:ext cx="644" cy="645"/>
              <a:chOff x="2880" y="1515"/>
              <a:chExt cx="644" cy="645"/>
            </a:xfrm>
          </p:grpSpPr>
          <p:sp>
            <p:nvSpPr>
              <p:cNvPr id="14388" name="Oval 582"/>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5703" name="Freeform 583"/>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6" name="Group 584"/>
          <p:cNvGrpSpPr>
            <a:grpSpLocks/>
          </p:cNvGrpSpPr>
          <p:nvPr/>
        </p:nvGrpSpPr>
        <p:grpSpPr bwMode="auto">
          <a:xfrm>
            <a:off x="-3175" y="3986213"/>
            <a:ext cx="2152650" cy="2152650"/>
            <a:chOff x="1943" y="626"/>
            <a:chExt cx="1228" cy="1228"/>
          </a:xfrm>
        </p:grpSpPr>
        <p:sp>
          <p:nvSpPr>
            <p:cNvPr id="14378" name="Oval 585"/>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7" name="Group 586"/>
            <p:cNvGrpSpPr>
              <a:grpSpLocks/>
            </p:cNvGrpSpPr>
            <p:nvPr/>
          </p:nvGrpSpPr>
          <p:grpSpPr bwMode="auto">
            <a:xfrm>
              <a:off x="2070" y="1330"/>
              <a:ext cx="975" cy="325"/>
              <a:chOff x="2696" y="1315"/>
              <a:chExt cx="2472" cy="824"/>
            </a:xfrm>
          </p:grpSpPr>
          <p:sp>
            <p:nvSpPr>
              <p:cNvPr id="14383" name="Oval 587"/>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4384" name="Oval 588"/>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8" name="Group 589"/>
            <p:cNvGrpSpPr>
              <a:grpSpLocks/>
            </p:cNvGrpSpPr>
            <p:nvPr/>
          </p:nvGrpSpPr>
          <p:grpSpPr bwMode="auto">
            <a:xfrm>
              <a:off x="2236" y="890"/>
              <a:ext cx="644" cy="645"/>
              <a:chOff x="2880" y="1515"/>
              <a:chExt cx="644" cy="645"/>
            </a:xfrm>
          </p:grpSpPr>
          <p:sp>
            <p:nvSpPr>
              <p:cNvPr id="14381" name="Oval 590"/>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5711" name="Freeform 591"/>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9" name="Group 592"/>
          <p:cNvGrpSpPr>
            <a:grpSpLocks/>
          </p:cNvGrpSpPr>
          <p:nvPr/>
        </p:nvGrpSpPr>
        <p:grpSpPr bwMode="auto">
          <a:xfrm>
            <a:off x="-442913" y="5176838"/>
            <a:ext cx="2152651" cy="2152650"/>
            <a:chOff x="1943" y="626"/>
            <a:chExt cx="1228" cy="1228"/>
          </a:xfrm>
        </p:grpSpPr>
        <p:sp>
          <p:nvSpPr>
            <p:cNvPr id="14371" name="Oval 593"/>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0" name="Group 594"/>
            <p:cNvGrpSpPr>
              <a:grpSpLocks/>
            </p:cNvGrpSpPr>
            <p:nvPr/>
          </p:nvGrpSpPr>
          <p:grpSpPr bwMode="auto">
            <a:xfrm>
              <a:off x="2070" y="1330"/>
              <a:ext cx="975" cy="325"/>
              <a:chOff x="2696" y="1315"/>
              <a:chExt cx="2472" cy="824"/>
            </a:xfrm>
          </p:grpSpPr>
          <p:sp>
            <p:nvSpPr>
              <p:cNvPr id="14376" name="Oval 595"/>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4377" name="Oval 596"/>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1" name="Group 597"/>
            <p:cNvGrpSpPr>
              <a:grpSpLocks/>
            </p:cNvGrpSpPr>
            <p:nvPr/>
          </p:nvGrpSpPr>
          <p:grpSpPr bwMode="auto">
            <a:xfrm>
              <a:off x="2236" y="890"/>
              <a:ext cx="644" cy="645"/>
              <a:chOff x="2880" y="1515"/>
              <a:chExt cx="644" cy="645"/>
            </a:xfrm>
          </p:grpSpPr>
          <p:sp>
            <p:nvSpPr>
              <p:cNvPr id="14374" name="Oval 598"/>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5719" name="Freeform 599"/>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12" name="Group 2"/>
          <p:cNvGrpSpPr>
            <a:grpSpLocks/>
          </p:cNvGrpSpPr>
          <p:nvPr/>
        </p:nvGrpSpPr>
        <p:grpSpPr bwMode="auto">
          <a:xfrm>
            <a:off x="312738" y="173038"/>
            <a:ext cx="9331325" cy="592137"/>
            <a:chOff x="197" y="158"/>
            <a:chExt cx="5367" cy="373"/>
          </a:xfrm>
        </p:grpSpPr>
        <p:sp>
          <p:nvSpPr>
            <p:cNvPr id="14368" name="AutoShape 3"/>
            <p:cNvSpPr>
              <a:spLocks noChangeArrowheads="1"/>
            </p:cNvSpPr>
            <p:nvPr/>
          </p:nvSpPr>
          <p:spPr bwMode="auto">
            <a:xfrm>
              <a:off x="204" y="159"/>
              <a:ext cx="5352" cy="372"/>
            </a:xfrm>
            <a:prstGeom prst="roundRect">
              <a:avLst>
                <a:gd name="adj" fmla="val 11829"/>
              </a:avLst>
            </a:prstGeom>
            <a:gradFill rotWithShape="1">
              <a:gsLst>
                <a:gs pos="0">
                  <a:srgbClr val="0F7295"/>
                </a:gs>
                <a:gs pos="100000">
                  <a:srgbClr val="16A5D8"/>
                </a:gs>
              </a:gsLst>
              <a:lin ang="5400000" scaled="1"/>
            </a:gradFill>
            <a:ln w="9525">
              <a:noFill/>
              <a:round/>
              <a:headEnd/>
              <a:tailEnd/>
            </a:ln>
          </p:spPr>
          <p:txBody>
            <a:bodyPr wrap="none" anchor="ctr"/>
            <a:lstStyle/>
            <a:p>
              <a:endParaRPr lang="zh-CN" altLang="en-US">
                <a:ea typeface="宋体" pitchFamily="2" charset="-122"/>
              </a:endParaRPr>
            </a:p>
          </p:txBody>
        </p:sp>
        <p:sp>
          <p:nvSpPr>
            <p:cNvPr id="14369" name="Freeform 4"/>
            <p:cNvSpPr>
              <a:spLocks/>
            </p:cNvSpPr>
            <p:nvPr/>
          </p:nvSpPr>
          <p:spPr bwMode="auto">
            <a:xfrm>
              <a:off x="197" y="158"/>
              <a:ext cx="5367" cy="290"/>
            </a:xfrm>
            <a:custGeom>
              <a:avLst/>
              <a:gdLst>
                <a:gd name="T0" fmla="*/ 2573 w 5367"/>
                <a:gd name="T1" fmla="*/ 171 h 290"/>
                <a:gd name="T2" fmla="*/ 5362 w 5367"/>
                <a:gd name="T3" fmla="*/ 162 h 290"/>
                <a:gd name="T4" fmla="*/ 5359 w 5367"/>
                <a:gd name="T5" fmla="*/ 46 h 290"/>
                <a:gd name="T6" fmla="*/ 5315 w 5367"/>
                <a:gd name="T7" fmla="*/ 0 h 290"/>
                <a:gd name="T8" fmla="*/ 50 w 5367"/>
                <a:gd name="T9" fmla="*/ 1 h 290"/>
                <a:gd name="T10" fmla="*/ 6 w 5367"/>
                <a:gd name="T11" fmla="*/ 47 h 290"/>
                <a:gd name="T12" fmla="*/ 13 w 5367"/>
                <a:gd name="T13" fmla="*/ 171 h 290"/>
                <a:gd name="T14" fmla="*/ 2573 w 5367"/>
                <a:gd name="T15" fmla="*/ 171 h 290"/>
                <a:gd name="T16" fmla="*/ 0 60000 65536"/>
                <a:gd name="T17" fmla="*/ 0 60000 65536"/>
                <a:gd name="T18" fmla="*/ 0 60000 65536"/>
                <a:gd name="T19" fmla="*/ 0 60000 65536"/>
                <a:gd name="T20" fmla="*/ 0 60000 65536"/>
                <a:gd name="T21" fmla="*/ 0 60000 65536"/>
                <a:gd name="T22" fmla="*/ 0 60000 65536"/>
                <a:gd name="T23" fmla="*/ 0 60000 65536"/>
                <a:gd name="T24" fmla="*/ 0 w 5367"/>
                <a:gd name="T25" fmla="*/ 0 h 290"/>
                <a:gd name="T26" fmla="*/ 5367 w 5367"/>
                <a:gd name="T27" fmla="*/ 290 h 29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67" h="290">
                  <a:moveTo>
                    <a:pt x="2573" y="171"/>
                  </a:moveTo>
                  <a:cubicBezTo>
                    <a:pt x="4685" y="52"/>
                    <a:pt x="4899" y="184"/>
                    <a:pt x="5362" y="162"/>
                  </a:cubicBezTo>
                  <a:cubicBezTo>
                    <a:pt x="5362" y="115"/>
                    <a:pt x="5367" y="73"/>
                    <a:pt x="5359" y="46"/>
                  </a:cubicBezTo>
                  <a:cubicBezTo>
                    <a:pt x="5359" y="20"/>
                    <a:pt x="5339" y="0"/>
                    <a:pt x="5315" y="0"/>
                  </a:cubicBezTo>
                  <a:cubicBezTo>
                    <a:pt x="50" y="1"/>
                    <a:pt x="50" y="1"/>
                    <a:pt x="50" y="1"/>
                  </a:cubicBezTo>
                  <a:cubicBezTo>
                    <a:pt x="26" y="1"/>
                    <a:pt x="6" y="21"/>
                    <a:pt x="6" y="47"/>
                  </a:cubicBezTo>
                  <a:cubicBezTo>
                    <a:pt x="0" y="75"/>
                    <a:pt x="13" y="124"/>
                    <a:pt x="13" y="171"/>
                  </a:cubicBezTo>
                  <a:cubicBezTo>
                    <a:pt x="442" y="193"/>
                    <a:pt x="461" y="290"/>
                    <a:pt x="2573" y="171"/>
                  </a:cubicBezTo>
                  <a:close/>
                </a:path>
              </a:pathLst>
            </a:custGeom>
            <a:gradFill rotWithShape="1">
              <a:gsLst>
                <a:gs pos="0">
                  <a:srgbClr val="4DC3ED">
                    <a:alpha val="67998"/>
                  </a:srgbClr>
                </a:gs>
                <a:gs pos="100000">
                  <a:srgbClr val="245A6E">
                    <a:alpha val="0"/>
                  </a:srgbClr>
                </a:gs>
              </a:gsLst>
              <a:lin ang="5400000" scaled="1"/>
            </a:gradFill>
            <a:ln w="9525">
              <a:noFill/>
              <a:round/>
              <a:headEnd/>
              <a:tailEnd/>
            </a:ln>
          </p:spPr>
          <p:txBody>
            <a:bodyPr/>
            <a:lstStyle/>
            <a:p>
              <a:endParaRPr lang="fr-FR"/>
            </a:p>
          </p:txBody>
        </p:sp>
        <p:sp>
          <p:nvSpPr>
            <p:cNvPr id="5125" name="AutoShape 5"/>
            <p:cNvSpPr>
              <a:spLocks noChangeArrowheads="1"/>
            </p:cNvSpPr>
            <p:nvPr/>
          </p:nvSpPr>
          <p:spPr bwMode="auto">
            <a:xfrm>
              <a:off x="204" y="159"/>
              <a:ext cx="5351" cy="82"/>
            </a:xfrm>
            <a:prstGeom prst="roundRect">
              <a:avLst>
                <a:gd name="adj" fmla="val 16667"/>
              </a:avLst>
            </a:prstGeom>
            <a:gradFill rotWithShape="1">
              <a:gsLst>
                <a:gs pos="0">
                  <a:schemeClr val="bg1">
                    <a:alpha val="39999"/>
                  </a:schemeClr>
                </a:gs>
                <a:gs pos="100000">
                  <a:schemeClr val="bg1">
                    <a:gamma/>
                    <a:shade val="46275"/>
                    <a:invGamma/>
                    <a:alpha val="0"/>
                  </a:schemeClr>
                </a:gs>
              </a:gsLst>
              <a:lin ang="5400000" scaled="1"/>
            </a:gradFill>
            <a:ln w="9525">
              <a:noFill/>
              <a:round/>
              <a:headEnd/>
              <a:tailEnd/>
            </a:ln>
            <a:effectLst/>
          </p:spPr>
          <p:txBody>
            <a:bodyPr wrap="none" anchor="ctr"/>
            <a:lstStyle/>
            <a:p>
              <a:pPr>
                <a:defRPr/>
              </a:pPr>
              <a:endParaRPr lang="zh-CN" altLang="en-US">
                <a:cs typeface="+mn-cs"/>
              </a:endParaRPr>
            </a:p>
          </p:txBody>
        </p:sp>
      </p:grpSp>
      <p:sp>
        <p:nvSpPr>
          <p:cNvPr id="5126" name="Rectangle 6"/>
          <p:cNvSpPr>
            <a:spLocks noGrp="1" noChangeArrowheads="1"/>
          </p:cNvSpPr>
          <p:nvPr>
            <p:ph type="title"/>
          </p:nvPr>
        </p:nvSpPr>
        <p:spPr>
          <a:xfrm>
            <a:off x="400050" y="188913"/>
            <a:ext cx="9212510" cy="561975"/>
          </a:xfrm>
        </p:spPr>
        <p:txBody>
          <a:bodyPr/>
          <a:lstStyle/>
          <a:p>
            <a:r>
              <a:rPr lang="fr-FR" sz="2800" b="1" dirty="0" smtClean="0">
                <a:latin typeface="Times New Roman" pitchFamily="18" charset="0"/>
                <a:cs typeface="Times New Roman" pitchFamily="18" charset="0"/>
              </a:rPr>
              <a:t>Management du projet</a:t>
            </a:r>
            <a:endParaRPr lang="fr-FR" sz="2800" b="1" dirty="0">
              <a:latin typeface="Times New Roman" pitchFamily="18" charset="0"/>
              <a:cs typeface="Times New Roman" pitchFamily="18" charset="0"/>
            </a:endParaRPr>
          </a:p>
        </p:txBody>
      </p:sp>
      <p:grpSp>
        <p:nvGrpSpPr>
          <p:cNvPr id="13" name="Group 552"/>
          <p:cNvGrpSpPr>
            <a:grpSpLocks/>
          </p:cNvGrpSpPr>
          <p:nvPr/>
        </p:nvGrpSpPr>
        <p:grpSpPr bwMode="auto">
          <a:xfrm>
            <a:off x="0" y="1628775"/>
            <a:ext cx="2152650" cy="2152650"/>
            <a:chOff x="1943" y="626"/>
            <a:chExt cx="1228" cy="1228"/>
          </a:xfrm>
        </p:grpSpPr>
        <p:sp>
          <p:nvSpPr>
            <p:cNvPr id="14361" name="Oval 553"/>
            <p:cNvSpPr>
              <a:spLocks noChangeArrowheads="1"/>
            </p:cNvSpPr>
            <p:nvPr/>
          </p:nvSpPr>
          <p:spPr bwMode="auto">
            <a:xfrm>
              <a:off x="1943" y="626"/>
              <a:ext cx="1228" cy="1228"/>
            </a:xfrm>
            <a:prstGeom prst="ellipse">
              <a:avLst/>
            </a:prstGeom>
            <a:gradFill rotWithShape="1">
              <a:gsLst>
                <a:gs pos="0">
                  <a:srgbClr val="BC8116">
                    <a:alpha val="62000"/>
                  </a:srgbClr>
                </a:gs>
                <a:gs pos="100000">
                  <a:srgbClr val="573C0A">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4" name="Group 554"/>
            <p:cNvGrpSpPr>
              <a:grpSpLocks/>
            </p:cNvGrpSpPr>
            <p:nvPr/>
          </p:nvGrpSpPr>
          <p:grpSpPr bwMode="auto">
            <a:xfrm>
              <a:off x="2070" y="1330"/>
              <a:ext cx="975" cy="325"/>
              <a:chOff x="2696" y="1315"/>
              <a:chExt cx="2472" cy="824"/>
            </a:xfrm>
          </p:grpSpPr>
          <p:sp>
            <p:nvSpPr>
              <p:cNvPr id="14366" name="Oval 555"/>
              <p:cNvSpPr>
                <a:spLocks noChangeArrowheads="1"/>
              </p:cNvSpPr>
              <p:nvPr/>
            </p:nvSpPr>
            <p:spPr bwMode="auto">
              <a:xfrm>
                <a:off x="2696" y="1315"/>
                <a:ext cx="2472" cy="824"/>
              </a:xfrm>
              <a:prstGeom prst="ellipse">
                <a:avLst/>
              </a:prstGeom>
              <a:gradFill rotWithShape="1">
                <a:gsLst>
                  <a:gs pos="0">
                    <a:srgbClr val="BC8116">
                      <a:alpha val="60999"/>
                    </a:srgbClr>
                  </a:gs>
                  <a:gs pos="100000">
                    <a:srgbClr val="573C0A">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4367" name="Oval 556"/>
              <p:cNvSpPr>
                <a:spLocks noChangeArrowheads="1"/>
              </p:cNvSpPr>
              <p:nvPr/>
            </p:nvSpPr>
            <p:spPr bwMode="auto">
              <a:xfrm>
                <a:off x="3334" y="1520"/>
                <a:ext cx="1249" cy="451"/>
              </a:xfrm>
              <a:prstGeom prst="ellipse">
                <a:avLst/>
              </a:prstGeom>
              <a:gradFill rotWithShape="1">
                <a:gsLst>
                  <a:gs pos="0">
                    <a:srgbClr val="F08820">
                      <a:alpha val="92998"/>
                    </a:srgbClr>
                  </a:gs>
                  <a:gs pos="100000">
                    <a:srgbClr val="6F3F0F">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5" name="Group 557"/>
            <p:cNvGrpSpPr>
              <a:grpSpLocks/>
            </p:cNvGrpSpPr>
            <p:nvPr/>
          </p:nvGrpSpPr>
          <p:grpSpPr bwMode="auto">
            <a:xfrm>
              <a:off x="2236" y="890"/>
              <a:ext cx="644" cy="645"/>
              <a:chOff x="2880" y="1515"/>
              <a:chExt cx="644" cy="645"/>
            </a:xfrm>
          </p:grpSpPr>
          <p:sp>
            <p:nvSpPr>
              <p:cNvPr id="14364" name="Oval 558"/>
              <p:cNvSpPr>
                <a:spLocks noChangeArrowheads="1"/>
              </p:cNvSpPr>
              <p:nvPr/>
            </p:nvSpPr>
            <p:spPr bwMode="auto">
              <a:xfrm>
                <a:off x="2880" y="1516"/>
                <a:ext cx="644" cy="644"/>
              </a:xfrm>
              <a:prstGeom prst="ellipse">
                <a:avLst/>
              </a:prstGeom>
              <a:gradFill rotWithShape="1">
                <a:gsLst>
                  <a:gs pos="0">
                    <a:srgbClr val="BC8116"/>
                  </a:gs>
                  <a:gs pos="100000">
                    <a:srgbClr val="F08820"/>
                  </a:gs>
                </a:gsLst>
                <a:lin ang="5400000" scaled="1"/>
              </a:gradFill>
              <a:ln w="9525" algn="ctr">
                <a:noFill/>
                <a:round/>
                <a:headEnd/>
                <a:tailEnd/>
              </a:ln>
            </p:spPr>
            <p:txBody>
              <a:bodyPr wrap="none" anchor="ctr"/>
              <a:lstStyle/>
              <a:p>
                <a:endParaRPr lang="zh-CN" altLang="en-US">
                  <a:ea typeface="宋体" pitchFamily="2" charset="-122"/>
                </a:endParaRPr>
              </a:p>
            </p:txBody>
          </p:sp>
          <p:sp>
            <p:nvSpPr>
              <p:cNvPr id="5679" name="Freeform 559"/>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16" name="Group 117"/>
          <p:cNvGrpSpPr>
            <a:grpSpLocks/>
          </p:cNvGrpSpPr>
          <p:nvPr/>
        </p:nvGrpSpPr>
        <p:grpSpPr bwMode="auto">
          <a:xfrm>
            <a:off x="-442913" y="412750"/>
            <a:ext cx="2152651" cy="2152650"/>
            <a:chOff x="1943" y="626"/>
            <a:chExt cx="1228" cy="1228"/>
          </a:xfrm>
        </p:grpSpPr>
        <p:sp>
          <p:nvSpPr>
            <p:cNvPr id="14354" name="Oval 118"/>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7" name="Group 119"/>
            <p:cNvGrpSpPr>
              <a:grpSpLocks/>
            </p:cNvGrpSpPr>
            <p:nvPr/>
          </p:nvGrpSpPr>
          <p:grpSpPr bwMode="auto">
            <a:xfrm>
              <a:off x="2070" y="1330"/>
              <a:ext cx="975" cy="325"/>
              <a:chOff x="2696" y="1315"/>
              <a:chExt cx="2472" cy="824"/>
            </a:xfrm>
          </p:grpSpPr>
          <p:sp>
            <p:nvSpPr>
              <p:cNvPr id="14359" name="Oval 120"/>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4360" name="Oval 121"/>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8" name="Group 122"/>
            <p:cNvGrpSpPr>
              <a:grpSpLocks/>
            </p:cNvGrpSpPr>
            <p:nvPr/>
          </p:nvGrpSpPr>
          <p:grpSpPr bwMode="auto">
            <a:xfrm>
              <a:off x="2236" y="890"/>
              <a:ext cx="644" cy="645"/>
              <a:chOff x="2880" y="1515"/>
              <a:chExt cx="644" cy="645"/>
            </a:xfrm>
          </p:grpSpPr>
          <p:sp>
            <p:nvSpPr>
              <p:cNvPr id="14357" name="Oval 123"/>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72" name="Freeform 124"/>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sp>
        <p:nvSpPr>
          <p:cNvPr id="14353" name="Espace réservé du numéro de diapositive 4"/>
          <p:cNvSpPr>
            <a:spLocks noGrp="1"/>
          </p:cNvSpPr>
          <p:nvPr>
            <p:ph type="sldNum" sz="quarter" idx="12"/>
          </p:nvPr>
        </p:nvSpPr>
        <p:spPr>
          <a:xfrm>
            <a:off x="6553200" y="6245225"/>
            <a:ext cx="2447925" cy="476250"/>
          </a:xfrm>
          <a:noFill/>
        </p:spPr>
        <p:txBody>
          <a:bodyPr/>
          <a:lstStyle/>
          <a:p>
            <a:fld id="{B039F691-27E3-4621-82E6-54D5233C98F1}" type="slidenum">
              <a:rPr lang="en-GB" altLang="zh-CN" smtClean="0">
                <a:ea typeface="宋体" pitchFamily="2" charset="-122"/>
              </a:rPr>
              <a:pPr/>
              <a:t>3</a:t>
            </a:fld>
            <a:endParaRPr lang="en-GB" altLang="zh-CN" dirty="0" smtClean="0">
              <a:ea typeface="宋体" pitchFamily="2" charset="-122"/>
            </a:endParaRPr>
          </a:p>
        </p:txBody>
      </p:sp>
      <p:sp>
        <p:nvSpPr>
          <p:cNvPr id="66" name="Text Box 60"/>
          <p:cNvSpPr txBox="1">
            <a:spLocks noChangeArrowheads="1"/>
          </p:cNvSpPr>
          <p:nvPr/>
        </p:nvSpPr>
        <p:spPr bwMode="auto">
          <a:xfrm>
            <a:off x="34925" y="1261059"/>
            <a:ext cx="1200150" cy="338554"/>
          </a:xfrm>
          <a:prstGeom prst="rect">
            <a:avLst/>
          </a:prstGeom>
          <a:noFill/>
          <a:ln w="9525">
            <a:noFill/>
            <a:miter lim="800000"/>
            <a:headEnd/>
            <a:tailEnd/>
          </a:ln>
        </p:spPr>
        <p:txBody>
          <a:bodyPr anchor="ctr">
            <a:spAutoFit/>
          </a:bodyPr>
          <a:lstStyle/>
          <a:p>
            <a:pPr algn="ctr">
              <a:spcBef>
                <a:spcPct val="50000"/>
              </a:spcBef>
            </a:pPr>
            <a:r>
              <a:rPr lang="fr-FR" altLang="zh-CN" sz="1600" dirty="0" smtClean="0">
                <a:solidFill>
                  <a:schemeClr val="bg1"/>
                </a:solidFill>
                <a:latin typeface="Times New Roman" pitchFamily="18" charset="0"/>
                <a:ea typeface="宋体" pitchFamily="2" charset="-122"/>
                <a:cs typeface="Times New Roman" pitchFamily="18" charset="0"/>
              </a:rPr>
              <a:t>Introduction</a:t>
            </a:r>
            <a:endParaRPr lang="fr-FR" altLang="zh-CN" sz="1600" dirty="0">
              <a:solidFill>
                <a:schemeClr val="bg1"/>
              </a:solidFill>
              <a:latin typeface="Times New Roman" pitchFamily="18" charset="0"/>
              <a:ea typeface="宋体" pitchFamily="2" charset="-122"/>
              <a:cs typeface="Times New Roman" pitchFamily="18" charset="0"/>
            </a:endParaRPr>
          </a:p>
        </p:txBody>
      </p:sp>
      <p:sp>
        <p:nvSpPr>
          <p:cNvPr id="67" name="矩形 90"/>
          <p:cNvSpPr>
            <a:spLocks noChangeArrowheads="1"/>
          </p:cNvSpPr>
          <p:nvPr/>
        </p:nvSpPr>
        <p:spPr bwMode="auto">
          <a:xfrm>
            <a:off x="436869" y="2232160"/>
            <a:ext cx="1285875" cy="830997"/>
          </a:xfrm>
          <a:prstGeom prst="rect">
            <a:avLst/>
          </a:prstGeom>
          <a:noFill/>
          <a:ln w="9525">
            <a:noFill/>
            <a:miter lim="800000"/>
            <a:headEnd/>
            <a:tailEnd/>
          </a:ln>
        </p:spPr>
        <p:txBody>
          <a:bodyPr>
            <a:spAutoFit/>
          </a:bodyPr>
          <a:lstStyle/>
          <a:p>
            <a:pPr algn="ctr">
              <a:defRPr/>
            </a:pPr>
            <a:r>
              <a:rPr lang="fr-FR" sz="1600" dirty="0" smtClean="0">
                <a:solidFill>
                  <a:schemeClr val="bg1"/>
                </a:solidFill>
                <a:latin typeface="Times New Roman" pitchFamily="18" charset="0"/>
                <a:cs typeface="Times New Roman" pitchFamily="18" charset="0"/>
              </a:rPr>
              <a:t>Gestion</a:t>
            </a:r>
          </a:p>
          <a:p>
            <a:pPr algn="ctr">
              <a:defRPr/>
            </a:pPr>
            <a:r>
              <a:rPr lang="fr-FR" sz="1600" dirty="0" smtClean="0">
                <a:solidFill>
                  <a:schemeClr val="bg1"/>
                </a:solidFill>
                <a:latin typeface="Times New Roman" pitchFamily="18" charset="0"/>
                <a:cs typeface="Times New Roman" pitchFamily="18" charset="0"/>
              </a:rPr>
              <a:t>de </a:t>
            </a:r>
          </a:p>
          <a:p>
            <a:pPr algn="ctr">
              <a:defRPr/>
            </a:pPr>
            <a:r>
              <a:rPr lang="fr-FR" sz="1600" dirty="0" smtClean="0">
                <a:solidFill>
                  <a:schemeClr val="bg1"/>
                </a:solidFill>
                <a:latin typeface="Times New Roman" pitchFamily="18" charset="0"/>
                <a:cs typeface="Times New Roman" pitchFamily="18" charset="0"/>
              </a:rPr>
              <a:t>Projet</a:t>
            </a:r>
            <a:endParaRPr lang="fr-FR" sz="1600" dirty="0">
              <a:solidFill>
                <a:schemeClr val="bg1"/>
              </a:solidFill>
              <a:latin typeface="Times New Roman" pitchFamily="18" charset="0"/>
              <a:cs typeface="Times New Roman" pitchFamily="18" charset="0"/>
            </a:endParaRPr>
          </a:p>
        </p:txBody>
      </p:sp>
      <p:sp>
        <p:nvSpPr>
          <p:cNvPr id="68" name="Text Box 69"/>
          <p:cNvSpPr txBox="1">
            <a:spLocks noChangeArrowheads="1"/>
          </p:cNvSpPr>
          <p:nvPr/>
        </p:nvSpPr>
        <p:spPr bwMode="auto">
          <a:xfrm>
            <a:off x="0" y="3412757"/>
            <a:ext cx="1271588" cy="830997"/>
          </a:xfrm>
          <a:prstGeom prst="rect">
            <a:avLst/>
          </a:prstGeom>
          <a:noFill/>
          <a:ln w="9525">
            <a:noFill/>
            <a:miter lim="800000"/>
            <a:headEnd/>
            <a:tailEnd/>
          </a:ln>
        </p:spPr>
        <p:txBody>
          <a:bodyPr anchor="ctr">
            <a:spAutoFit/>
          </a:bodyPr>
          <a:lstStyle/>
          <a:p>
            <a:pPr algn="ctr">
              <a:defRPr/>
            </a:pPr>
            <a:r>
              <a:rPr lang="fr-FR" sz="1600" dirty="0" smtClean="0">
                <a:solidFill>
                  <a:schemeClr val="bg1"/>
                </a:solidFill>
                <a:latin typeface="Times New Roman" pitchFamily="18" charset="0"/>
                <a:cs typeface="Times New Roman" pitchFamily="18" charset="0"/>
              </a:rPr>
              <a:t>Analyseur </a:t>
            </a:r>
            <a:r>
              <a:rPr lang="fr-FR" sz="1600" dirty="0">
                <a:solidFill>
                  <a:schemeClr val="bg1"/>
                </a:solidFill>
                <a:latin typeface="Times New Roman" pitchFamily="18" charset="0"/>
                <a:cs typeface="Times New Roman" pitchFamily="18" charset="0"/>
              </a:rPr>
              <a:t>syntaxique </a:t>
            </a:r>
            <a:r>
              <a:rPr lang="fr-FR" sz="1600" dirty="0" err="1">
                <a:solidFill>
                  <a:schemeClr val="bg1"/>
                </a:solidFill>
                <a:latin typeface="Times New Roman" pitchFamily="18" charset="0"/>
                <a:cs typeface="Times New Roman" pitchFamily="18" charset="0"/>
              </a:rPr>
              <a:t>Yacc</a:t>
            </a:r>
            <a:endParaRPr lang="fr-FR" sz="1600" dirty="0">
              <a:solidFill>
                <a:schemeClr val="bg1"/>
              </a:solidFill>
              <a:latin typeface="Times New Roman" pitchFamily="18" charset="0"/>
              <a:cs typeface="Times New Roman" pitchFamily="18" charset="0"/>
            </a:endParaRPr>
          </a:p>
        </p:txBody>
      </p:sp>
      <p:sp>
        <p:nvSpPr>
          <p:cNvPr id="69" name="Text Box 70"/>
          <p:cNvSpPr txBox="1">
            <a:spLocks noChangeArrowheads="1"/>
          </p:cNvSpPr>
          <p:nvPr/>
        </p:nvSpPr>
        <p:spPr bwMode="auto">
          <a:xfrm>
            <a:off x="432440" y="4686235"/>
            <a:ext cx="1317600" cy="830997"/>
          </a:xfrm>
          <a:prstGeom prst="rect">
            <a:avLst/>
          </a:prstGeom>
          <a:noFill/>
          <a:ln w="9525">
            <a:noFill/>
            <a:miter lim="800000"/>
            <a:headEnd/>
            <a:tailEnd/>
          </a:ln>
        </p:spPr>
        <p:txBody>
          <a:bodyPr wrap="square" anchor="ctr">
            <a:spAutoFit/>
          </a:bodyPr>
          <a:lstStyle/>
          <a:p>
            <a:pPr algn="ctr">
              <a:defRPr/>
            </a:pPr>
            <a:r>
              <a:rPr lang="fr-FR" sz="1600" dirty="0">
                <a:solidFill>
                  <a:schemeClr val="bg1"/>
                </a:solidFill>
                <a:latin typeface="Times New Roman" pitchFamily="18" charset="0"/>
                <a:cs typeface="Times New Roman" pitchFamily="18" charset="0"/>
              </a:rPr>
              <a:t>Coordination entre </a:t>
            </a:r>
            <a:r>
              <a:rPr lang="fr-FR" sz="1600" dirty="0" err="1">
                <a:solidFill>
                  <a:schemeClr val="bg1"/>
                </a:solidFill>
                <a:latin typeface="Times New Roman" pitchFamily="18" charset="0"/>
                <a:cs typeface="Times New Roman" pitchFamily="18" charset="0"/>
              </a:rPr>
              <a:t>Lex</a:t>
            </a:r>
            <a:r>
              <a:rPr lang="fr-FR" sz="1600" dirty="0">
                <a:solidFill>
                  <a:schemeClr val="bg1"/>
                </a:solidFill>
                <a:latin typeface="Times New Roman" pitchFamily="18" charset="0"/>
                <a:cs typeface="Times New Roman" pitchFamily="18" charset="0"/>
              </a:rPr>
              <a:t> et </a:t>
            </a:r>
            <a:r>
              <a:rPr lang="fr-FR" sz="1600" dirty="0" err="1">
                <a:solidFill>
                  <a:schemeClr val="bg1"/>
                </a:solidFill>
                <a:latin typeface="Times New Roman" pitchFamily="18" charset="0"/>
                <a:cs typeface="Times New Roman" pitchFamily="18" charset="0"/>
              </a:rPr>
              <a:t>Yacc</a:t>
            </a:r>
            <a:endParaRPr lang="fr-FR" sz="1600" dirty="0">
              <a:solidFill>
                <a:schemeClr val="bg1"/>
              </a:solidFill>
              <a:latin typeface="Times New Roman" pitchFamily="18" charset="0"/>
              <a:cs typeface="Times New Roman" pitchFamily="18" charset="0"/>
            </a:endParaRPr>
          </a:p>
        </p:txBody>
      </p:sp>
      <p:sp>
        <p:nvSpPr>
          <p:cNvPr id="73" name="Text Box 70"/>
          <p:cNvSpPr txBox="1">
            <a:spLocks noChangeArrowheads="1"/>
          </p:cNvSpPr>
          <p:nvPr/>
        </p:nvSpPr>
        <p:spPr bwMode="auto">
          <a:xfrm>
            <a:off x="0" y="6042610"/>
            <a:ext cx="1285875" cy="338554"/>
          </a:xfrm>
          <a:prstGeom prst="rect">
            <a:avLst/>
          </a:prstGeom>
          <a:noFill/>
          <a:ln w="9525">
            <a:noFill/>
            <a:miter lim="800000"/>
            <a:headEnd/>
            <a:tailEnd/>
          </a:ln>
        </p:spPr>
        <p:txBody>
          <a:bodyPr anchor="ctr">
            <a:spAutoFit/>
          </a:bodyPr>
          <a:lstStyle/>
          <a:p>
            <a:pPr algn="ctr"/>
            <a:r>
              <a:rPr lang="fr-FR" sz="1600" dirty="0" smtClean="0">
                <a:solidFill>
                  <a:schemeClr val="bg1"/>
                </a:solidFill>
                <a:latin typeface="Times New Roman" pitchFamily="18" charset="0"/>
                <a:cs typeface="Times New Roman" pitchFamily="18" charset="0"/>
              </a:rPr>
              <a:t>Références</a:t>
            </a:r>
            <a:endParaRPr lang="fr-FR" sz="1600" dirty="0">
              <a:solidFill>
                <a:schemeClr val="bg1"/>
              </a:solidFill>
              <a:latin typeface="Times New Roman" pitchFamily="18" charset="0"/>
              <a:cs typeface="Times New Roman" pitchFamily="18" charset="0"/>
            </a:endParaRPr>
          </a:p>
        </p:txBody>
      </p:sp>
      <p:sp>
        <p:nvSpPr>
          <p:cNvPr id="70" name="内容占位符 2"/>
          <p:cNvSpPr txBox="1">
            <a:spLocks/>
          </p:cNvSpPr>
          <p:nvPr/>
        </p:nvSpPr>
        <p:spPr>
          <a:xfrm>
            <a:off x="1785918" y="1357298"/>
            <a:ext cx="7572428" cy="392909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lang="fr-FR" sz="3000" kern="0" dirty="0" smtClean="0">
                <a:latin typeface="Times New Roman" pitchFamily="18" charset="0"/>
                <a:cs typeface="Times New Roman" pitchFamily="18" charset="0"/>
              </a:rPr>
              <a:t>Gestion de projet Agile</a:t>
            </a:r>
          </a:p>
          <a:p>
            <a:pPr marL="800100" lvl="1" indent="-342900">
              <a:spcBef>
                <a:spcPct val="20000"/>
              </a:spcBef>
              <a:buFontTx/>
              <a:buChar char="•"/>
              <a:defRPr/>
            </a:pPr>
            <a:r>
              <a:rPr lang="fr-FR" sz="3000" kern="0" dirty="0" smtClean="0">
                <a:latin typeface="Times New Roman" pitchFamily="18" charset="0"/>
                <a:cs typeface="Times New Roman" pitchFamily="18" charset="0"/>
              </a:rPr>
              <a:t>SCRUM</a:t>
            </a:r>
            <a:endParaRPr kumimoji="0" lang="fr-FR" sz="30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fr-FR" sz="30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Outils</a:t>
            </a:r>
            <a:r>
              <a:rPr kumimoji="0" lang="fr-FR" sz="3000" b="0" i="0" u="none" strike="noStrike" kern="0" cap="none" spc="0" normalizeH="0" noProof="0" dirty="0" smtClean="0">
                <a:ln>
                  <a:noFill/>
                </a:ln>
                <a:solidFill>
                  <a:schemeClr val="tx1"/>
                </a:solidFill>
                <a:effectLst/>
                <a:uLnTx/>
                <a:uFillTx/>
                <a:latin typeface="Times New Roman" pitchFamily="18" charset="0"/>
                <a:ea typeface="+mn-ea"/>
                <a:cs typeface="Times New Roman" pitchFamily="18" charset="0"/>
              </a:rPr>
              <a:t> de travail :</a:t>
            </a:r>
          </a:p>
          <a:p>
            <a:pPr marL="800100" lvl="1" indent="-342900">
              <a:spcBef>
                <a:spcPct val="20000"/>
              </a:spcBef>
              <a:buFontTx/>
              <a:buChar char="•"/>
              <a:defRPr/>
            </a:pPr>
            <a:r>
              <a:rPr lang="fr-FR" sz="3000" kern="0" dirty="0" smtClean="0">
                <a:latin typeface="Times New Roman" pitchFamily="18" charset="0"/>
                <a:cs typeface="Times New Roman" pitchFamily="18" charset="0"/>
              </a:rPr>
              <a:t>Compte rendu circulaire</a:t>
            </a:r>
            <a:endParaRPr kumimoji="0" lang="fr-FR" sz="3000" b="0" i="0" u="none" strike="noStrike" kern="0" cap="none" spc="0" normalizeH="0" noProof="0" dirty="0" smtClean="0">
              <a:ln>
                <a:noFill/>
              </a:ln>
              <a:solidFill>
                <a:schemeClr val="tx1"/>
              </a:solidFill>
              <a:effectLst/>
              <a:uLnTx/>
              <a:uFillTx/>
              <a:latin typeface="Times New Roman" pitchFamily="18" charset="0"/>
              <a:ea typeface="+mn-ea"/>
              <a:cs typeface="Times New Roman" pitchFamily="18" charset="0"/>
            </a:endParaRPr>
          </a:p>
          <a:p>
            <a:pPr marL="800100" lvl="1" indent="-342900">
              <a:spcBef>
                <a:spcPct val="20000"/>
              </a:spcBef>
              <a:buFontTx/>
              <a:buChar char="•"/>
              <a:defRPr/>
            </a:pPr>
            <a:r>
              <a:rPr lang="fr-FR" sz="3000" kern="0" dirty="0" smtClean="0">
                <a:latin typeface="Times New Roman" pitchFamily="18" charset="0"/>
                <a:cs typeface="Times New Roman" pitchFamily="18" charset="0"/>
              </a:rPr>
              <a:t>Serveur SVN</a:t>
            </a:r>
          </a:p>
          <a:p>
            <a:pPr marL="800100" lvl="1" indent="-342900">
              <a:spcBef>
                <a:spcPct val="20000"/>
              </a:spcBef>
              <a:buFontTx/>
              <a:buChar char="•"/>
              <a:defRPr/>
            </a:pPr>
            <a:r>
              <a:rPr kumimoji="0" lang="fr-FR" sz="3000" b="0" i="0" u="none" strike="noStrike" kern="0" cap="none" spc="0" normalizeH="0" noProof="0" dirty="0" smtClean="0">
                <a:ln>
                  <a:noFill/>
                </a:ln>
                <a:solidFill>
                  <a:schemeClr val="tx1"/>
                </a:solidFill>
                <a:effectLst/>
                <a:uLnTx/>
                <a:uFillTx/>
                <a:latin typeface="Times New Roman" pitchFamily="18" charset="0"/>
                <a:ea typeface="+mn-ea"/>
                <a:cs typeface="Times New Roman" pitchFamily="18" charset="0"/>
              </a:rPr>
              <a:t>LyX</a:t>
            </a:r>
          </a:p>
          <a:p>
            <a:pPr marL="800100" lvl="1" indent="-342900">
              <a:spcBef>
                <a:spcPct val="20000"/>
              </a:spcBef>
              <a:buFontTx/>
              <a:buChar char="•"/>
              <a:defRPr/>
            </a:pPr>
            <a:r>
              <a:rPr lang="fr-FR" sz="3000" kern="0" dirty="0" smtClean="0">
                <a:latin typeface="Times New Roman" pitchFamily="18" charset="0"/>
                <a:cs typeface="Times New Roman" pitchFamily="18" charset="0"/>
              </a:rPr>
              <a:t>DIA</a:t>
            </a:r>
            <a:endParaRPr kumimoji="0" lang="fr-FR" sz="3000" b="0" i="0" u="none" strike="noStrike" kern="0" cap="none" spc="0" normalizeH="0" noProof="0" dirty="0" smtClean="0">
              <a:ln>
                <a:noFill/>
              </a:ln>
              <a:solidFill>
                <a:schemeClr val="tx1"/>
              </a:solidFill>
              <a:effectLst/>
              <a:uLnTx/>
              <a:uFillTx/>
              <a:latin typeface="Times New Roman" pitchFamily="18" charset="0"/>
              <a:ea typeface="+mn-ea"/>
              <a:cs typeface="Times New Roman" pitchFamily="18" charset="0"/>
            </a:endParaRPr>
          </a:p>
          <a:p>
            <a:pPr marL="800100" lvl="1" indent="-342900">
              <a:spcBef>
                <a:spcPct val="20000"/>
              </a:spcBef>
              <a:buFontTx/>
              <a:buChar char="•"/>
              <a:defRPr/>
            </a:pPr>
            <a:endParaRPr kumimoji="0" lang="fr-FR" sz="3000" b="0" i="0" u="none" strike="noStrike" kern="0" cap="none" spc="0" normalizeH="0" noProof="0" dirty="0" smtClean="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 calcmode="lin" valueType="num">
                                      <p:cBhvr>
                                        <p:cTn id="7" dur="500" fill="hold"/>
                                        <p:tgtEl>
                                          <p:spTgt spid="70">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0">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0">
                                            <p:txEl>
                                              <p:pRg st="0" end="0"/>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70">
                                            <p:txEl>
                                              <p:pRg st="1" end="1"/>
                                            </p:txEl>
                                          </p:spTgt>
                                        </p:tgtEl>
                                        <p:attrNameLst>
                                          <p:attrName>style.visibility</p:attrName>
                                        </p:attrNameLst>
                                      </p:cBhvr>
                                      <p:to>
                                        <p:strVal val="visible"/>
                                      </p:to>
                                    </p:set>
                                    <p:anim calcmode="lin" valueType="num">
                                      <p:cBhvr>
                                        <p:cTn id="12" dur="500" fill="hold"/>
                                        <p:tgtEl>
                                          <p:spTgt spid="70">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70">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70">
                                            <p:txEl>
                                              <p:pRg st="1" end="1"/>
                                            </p:txEl>
                                          </p:spTgt>
                                        </p:tgtEl>
                                      </p:cBhvr>
                                    </p:animEffect>
                                  </p:childTnLst>
                                </p:cTn>
                              </p:par>
                              <p:par>
                                <p:cTn id="15" presetID="53" presetClass="entr" presetSubtype="0" fill="hold" nodeType="withEffect">
                                  <p:stCondLst>
                                    <p:cond delay="0"/>
                                  </p:stCondLst>
                                  <p:childTnLst>
                                    <p:set>
                                      <p:cBhvr>
                                        <p:cTn id="16" dur="1" fill="hold">
                                          <p:stCondLst>
                                            <p:cond delay="0"/>
                                          </p:stCondLst>
                                        </p:cTn>
                                        <p:tgtEl>
                                          <p:spTgt spid="70">
                                            <p:txEl>
                                              <p:pRg st="2" end="2"/>
                                            </p:txEl>
                                          </p:spTgt>
                                        </p:tgtEl>
                                        <p:attrNameLst>
                                          <p:attrName>style.visibility</p:attrName>
                                        </p:attrNameLst>
                                      </p:cBhvr>
                                      <p:to>
                                        <p:strVal val="visible"/>
                                      </p:to>
                                    </p:set>
                                    <p:anim calcmode="lin" valueType="num">
                                      <p:cBhvr>
                                        <p:cTn id="17" dur="500" fill="hold"/>
                                        <p:tgtEl>
                                          <p:spTgt spid="70">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70">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70">
                                            <p:txEl>
                                              <p:pRg st="2" end="2"/>
                                            </p:txEl>
                                          </p:spTgt>
                                        </p:tgtEl>
                                      </p:cBhvr>
                                    </p:animEffect>
                                  </p:childTnLst>
                                </p:cTn>
                              </p:par>
                              <p:par>
                                <p:cTn id="20" presetID="53" presetClass="entr" presetSubtype="0" fill="hold" nodeType="withEffect">
                                  <p:stCondLst>
                                    <p:cond delay="0"/>
                                  </p:stCondLst>
                                  <p:childTnLst>
                                    <p:set>
                                      <p:cBhvr>
                                        <p:cTn id="21" dur="1" fill="hold">
                                          <p:stCondLst>
                                            <p:cond delay="0"/>
                                          </p:stCondLst>
                                        </p:cTn>
                                        <p:tgtEl>
                                          <p:spTgt spid="70">
                                            <p:txEl>
                                              <p:pRg st="3" end="3"/>
                                            </p:txEl>
                                          </p:spTgt>
                                        </p:tgtEl>
                                        <p:attrNameLst>
                                          <p:attrName>style.visibility</p:attrName>
                                        </p:attrNameLst>
                                      </p:cBhvr>
                                      <p:to>
                                        <p:strVal val="visible"/>
                                      </p:to>
                                    </p:set>
                                    <p:anim calcmode="lin" valueType="num">
                                      <p:cBhvr>
                                        <p:cTn id="22" dur="500" fill="hold"/>
                                        <p:tgtEl>
                                          <p:spTgt spid="70">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70">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70">
                                            <p:txEl>
                                              <p:pRg st="3" end="3"/>
                                            </p:txEl>
                                          </p:spTgt>
                                        </p:tgtEl>
                                      </p:cBhvr>
                                    </p:animEffect>
                                  </p:childTnLst>
                                </p:cTn>
                              </p:par>
                              <p:par>
                                <p:cTn id="25" presetID="53" presetClass="entr" presetSubtype="0" fill="hold" nodeType="withEffect">
                                  <p:stCondLst>
                                    <p:cond delay="0"/>
                                  </p:stCondLst>
                                  <p:childTnLst>
                                    <p:set>
                                      <p:cBhvr>
                                        <p:cTn id="26" dur="1" fill="hold">
                                          <p:stCondLst>
                                            <p:cond delay="0"/>
                                          </p:stCondLst>
                                        </p:cTn>
                                        <p:tgtEl>
                                          <p:spTgt spid="70">
                                            <p:txEl>
                                              <p:pRg st="4" end="4"/>
                                            </p:txEl>
                                          </p:spTgt>
                                        </p:tgtEl>
                                        <p:attrNameLst>
                                          <p:attrName>style.visibility</p:attrName>
                                        </p:attrNameLst>
                                      </p:cBhvr>
                                      <p:to>
                                        <p:strVal val="visible"/>
                                      </p:to>
                                    </p:set>
                                    <p:anim calcmode="lin" valueType="num">
                                      <p:cBhvr>
                                        <p:cTn id="27" dur="500" fill="hold"/>
                                        <p:tgtEl>
                                          <p:spTgt spid="70">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70">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70">
                                            <p:txEl>
                                              <p:pRg st="4" end="4"/>
                                            </p:txEl>
                                          </p:spTgt>
                                        </p:tgtEl>
                                      </p:cBhvr>
                                    </p:animEffect>
                                  </p:childTnLst>
                                </p:cTn>
                              </p:par>
                              <p:par>
                                <p:cTn id="30" presetID="53" presetClass="entr" presetSubtype="0" fill="hold" nodeType="withEffect">
                                  <p:stCondLst>
                                    <p:cond delay="0"/>
                                  </p:stCondLst>
                                  <p:childTnLst>
                                    <p:set>
                                      <p:cBhvr>
                                        <p:cTn id="31" dur="1" fill="hold">
                                          <p:stCondLst>
                                            <p:cond delay="0"/>
                                          </p:stCondLst>
                                        </p:cTn>
                                        <p:tgtEl>
                                          <p:spTgt spid="70">
                                            <p:txEl>
                                              <p:pRg st="5" end="5"/>
                                            </p:txEl>
                                          </p:spTgt>
                                        </p:tgtEl>
                                        <p:attrNameLst>
                                          <p:attrName>style.visibility</p:attrName>
                                        </p:attrNameLst>
                                      </p:cBhvr>
                                      <p:to>
                                        <p:strVal val="visible"/>
                                      </p:to>
                                    </p:set>
                                    <p:anim calcmode="lin" valueType="num">
                                      <p:cBhvr>
                                        <p:cTn id="32" dur="500" fill="hold"/>
                                        <p:tgtEl>
                                          <p:spTgt spid="70">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70">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70">
                                            <p:txEl>
                                              <p:pRg st="5" end="5"/>
                                            </p:txEl>
                                          </p:spTgt>
                                        </p:tgtEl>
                                      </p:cBhvr>
                                    </p:animEffect>
                                  </p:childTnLst>
                                </p:cTn>
                              </p:par>
                              <p:par>
                                <p:cTn id="35" presetID="53" presetClass="entr" presetSubtype="0" fill="hold" nodeType="withEffect">
                                  <p:stCondLst>
                                    <p:cond delay="0"/>
                                  </p:stCondLst>
                                  <p:childTnLst>
                                    <p:set>
                                      <p:cBhvr>
                                        <p:cTn id="36" dur="1" fill="hold">
                                          <p:stCondLst>
                                            <p:cond delay="0"/>
                                          </p:stCondLst>
                                        </p:cTn>
                                        <p:tgtEl>
                                          <p:spTgt spid="70">
                                            <p:txEl>
                                              <p:pRg st="6" end="6"/>
                                            </p:txEl>
                                          </p:spTgt>
                                        </p:tgtEl>
                                        <p:attrNameLst>
                                          <p:attrName>style.visibility</p:attrName>
                                        </p:attrNameLst>
                                      </p:cBhvr>
                                      <p:to>
                                        <p:strVal val="visible"/>
                                      </p:to>
                                    </p:set>
                                    <p:anim calcmode="lin" valueType="num">
                                      <p:cBhvr>
                                        <p:cTn id="37" dur="500" fill="hold"/>
                                        <p:tgtEl>
                                          <p:spTgt spid="70">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70">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7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639"/>
          <p:cNvGrpSpPr>
            <a:grpSpLocks/>
          </p:cNvGrpSpPr>
          <p:nvPr/>
        </p:nvGrpSpPr>
        <p:grpSpPr bwMode="auto">
          <a:xfrm>
            <a:off x="-3175" y="-12700"/>
            <a:ext cx="1766888" cy="6870700"/>
            <a:chOff x="2336" y="-8"/>
            <a:chExt cx="1252" cy="4337"/>
          </a:xfrm>
        </p:grpSpPr>
        <p:sp>
          <p:nvSpPr>
            <p:cNvPr id="14392" name="Freeform 629"/>
            <p:cNvSpPr>
              <a:spLocks/>
            </p:cNvSpPr>
            <p:nvPr/>
          </p:nvSpPr>
          <p:spPr bwMode="auto">
            <a:xfrm>
              <a:off x="2336" y="-8"/>
              <a:ext cx="872" cy="4337"/>
            </a:xfrm>
            <a:custGeom>
              <a:avLst/>
              <a:gdLst>
                <a:gd name="T0" fmla="*/ 264 w 369"/>
                <a:gd name="T1" fmla="*/ 0 h 1836"/>
                <a:gd name="T2" fmla="*/ 242 w 369"/>
                <a:gd name="T3" fmla="*/ 870 h 1836"/>
                <a:gd name="T4" fmla="*/ 0 w 369"/>
                <a:gd name="T5" fmla="*/ 1836 h 1836"/>
                <a:gd name="T6" fmla="*/ 0 60000 65536"/>
                <a:gd name="T7" fmla="*/ 0 60000 65536"/>
                <a:gd name="T8" fmla="*/ 0 60000 65536"/>
                <a:gd name="T9" fmla="*/ 0 w 369"/>
                <a:gd name="T10" fmla="*/ 0 h 1836"/>
                <a:gd name="T11" fmla="*/ 369 w 369"/>
                <a:gd name="T12" fmla="*/ 1836 h 1836"/>
              </a:gdLst>
              <a:ahLst/>
              <a:cxnLst>
                <a:cxn ang="T6">
                  <a:pos x="T0" y="T1"/>
                </a:cxn>
                <a:cxn ang="T7">
                  <a:pos x="T2" y="T3"/>
                </a:cxn>
                <a:cxn ang="T8">
                  <a:pos x="T4" y="T5"/>
                </a:cxn>
              </a:cxnLst>
              <a:rect l="T9" t="T10" r="T11" b="T12"/>
              <a:pathLst>
                <a:path w="369" h="1836">
                  <a:moveTo>
                    <a:pt x="264" y="0"/>
                  </a:moveTo>
                  <a:cubicBezTo>
                    <a:pt x="264" y="0"/>
                    <a:pt x="1" y="330"/>
                    <a:pt x="242" y="870"/>
                  </a:cubicBezTo>
                  <a:cubicBezTo>
                    <a:pt x="369" y="1155"/>
                    <a:pt x="304" y="1365"/>
                    <a:pt x="0" y="1836"/>
                  </a:cubicBezTo>
                </a:path>
              </a:pathLst>
            </a:custGeom>
            <a:noFill/>
            <a:ln w="14288" cap="flat">
              <a:solidFill>
                <a:srgbClr val="FEBD1E"/>
              </a:solidFill>
              <a:prstDash val="solid"/>
              <a:miter lim="800000"/>
              <a:headEnd/>
              <a:tailEnd/>
            </a:ln>
          </p:spPr>
          <p:txBody>
            <a:bodyPr/>
            <a:lstStyle/>
            <a:p>
              <a:endParaRPr lang="fr-FR"/>
            </a:p>
          </p:txBody>
        </p:sp>
        <p:sp>
          <p:nvSpPr>
            <p:cNvPr id="14393" name="Freeform 630"/>
            <p:cNvSpPr>
              <a:spLocks/>
            </p:cNvSpPr>
            <p:nvPr/>
          </p:nvSpPr>
          <p:spPr bwMode="auto">
            <a:xfrm>
              <a:off x="2343" y="-8"/>
              <a:ext cx="893" cy="4337"/>
            </a:xfrm>
            <a:custGeom>
              <a:avLst/>
              <a:gdLst>
                <a:gd name="T0" fmla="*/ 263 w 378"/>
                <a:gd name="T1" fmla="*/ 0 h 1836"/>
                <a:gd name="T2" fmla="*/ 249 w 378"/>
                <a:gd name="T3" fmla="*/ 870 h 1836"/>
                <a:gd name="T4" fmla="*/ 31 w 378"/>
                <a:gd name="T5" fmla="*/ 1836 h 1836"/>
                <a:gd name="T6" fmla="*/ 0 60000 65536"/>
                <a:gd name="T7" fmla="*/ 0 60000 65536"/>
                <a:gd name="T8" fmla="*/ 0 60000 65536"/>
                <a:gd name="T9" fmla="*/ 0 w 378"/>
                <a:gd name="T10" fmla="*/ 0 h 1836"/>
                <a:gd name="T11" fmla="*/ 378 w 378"/>
                <a:gd name="T12" fmla="*/ 1836 h 1836"/>
              </a:gdLst>
              <a:ahLst/>
              <a:cxnLst>
                <a:cxn ang="T6">
                  <a:pos x="T0" y="T1"/>
                </a:cxn>
                <a:cxn ang="T7">
                  <a:pos x="T2" y="T3"/>
                </a:cxn>
                <a:cxn ang="T8">
                  <a:pos x="T4" y="T5"/>
                </a:cxn>
              </a:cxnLst>
              <a:rect l="T9" t="T10" r="T11" b="T12"/>
              <a:pathLst>
                <a:path w="378" h="1836">
                  <a:moveTo>
                    <a:pt x="263" y="0"/>
                  </a:moveTo>
                  <a:cubicBezTo>
                    <a:pt x="263" y="0"/>
                    <a:pt x="0" y="326"/>
                    <a:pt x="249" y="870"/>
                  </a:cubicBezTo>
                  <a:cubicBezTo>
                    <a:pt x="378" y="1154"/>
                    <a:pt x="326" y="1351"/>
                    <a:pt x="31" y="1836"/>
                  </a:cubicBezTo>
                </a:path>
              </a:pathLst>
            </a:custGeom>
            <a:noFill/>
            <a:ln w="14288" cap="flat">
              <a:solidFill>
                <a:srgbClr val="FDB620"/>
              </a:solidFill>
              <a:prstDash val="solid"/>
              <a:miter lim="800000"/>
              <a:headEnd/>
              <a:tailEnd/>
            </a:ln>
          </p:spPr>
          <p:txBody>
            <a:bodyPr/>
            <a:lstStyle/>
            <a:p>
              <a:endParaRPr lang="fr-FR"/>
            </a:p>
          </p:txBody>
        </p:sp>
        <p:sp>
          <p:nvSpPr>
            <p:cNvPr id="14394" name="Freeform 631"/>
            <p:cNvSpPr>
              <a:spLocks/>
            </p:cNvSpPr>
            <p:nvPr/>
          </p:nvSpPr>
          <p:spPr bwMode="auto">
            <a:xfrm>
              <a:off x="2350" y="-8"/>
              <a:ext cx="917" cy="4337"/>
            </a:xfrm>
            <a:custGeom>
              <a:avLst/>
              <a:gdLst>
                <a:gd name="T0" fmla="*/ 263 w 388"/>
                <a:gd name="T1" fmla="*/ 0 h 1836"/>
                <a:gd name="T2" fmla="*/ 256 w 388"/>
                <a:gd name="T3" fmla="*/ 870 h 1836"/>
                <a:gd name="T4" fmla="*/ 62 w 388"/>
                <a:gd name="T5" fmla="*/ 1836 h 1836"/>
                <a:gd name="T6" fmla="*/ 0 60000 65536"/>
                <a:gd name="T7" fmla="*/ 0 60000 65536"/>
                <a:gd name="T8" fmla="*/ 0 60000 65536"/>
                <a:gd name="T9" fmla="*/ 0 w 388"/>
                <a:gd name="T10" fmla="*/ 0 h 1836"/>
                <a:gd name="T11" fmla="*/ 388 w 388"/>
                <a:gd name="T12" fmla="*/ 1836 h 1836"/>
              </a:gdLst>
              <a:ahLst/>
              <a:cxnLst>
                <a:cxn ang="T6">
                  <a:pos x="T0" y="T1"/>
                </a:cxn>
                <a:cxn ang="T7">
                  <a:pos x="T2" y="T3"/>
                </a:cxn>
                <a:cxn ang="T8">
                  <a:pos x="T4" y="T5"/>
                </a:cxn>
              </a:cxnLst>
              <a:rect l="T9" t="T10" r="T11" b="T12"/>
              <a:pathLst>
                <a:path w="388" h="1836">
                  <a:moveTo>
                    <a:pt x="263" y="0"/>
                  </a:moveTo>
                  <a:cubicBezTo>
                    <a:pt x="263" y="0"/>
                    <a:pt x="0" y="323"/>
                    <a:pt x="256" y="870"/>
                  </a:cubicBezTo>
                  <a:cubicBezTo>
                    <a:pt x="388" y="1152"/>
                    <a:pt x="348" y="1338"/>
                    <a:pt x="62" y="1836"/>
                  </a:cubicBezTo>
                </a:path>
              </a:pathLst>
            </a:custGeom>
            <a:noFill/>
            <a:ln w="14288" cap="flat">
              <a:solidFill>
                <a:srgbClr val="FCAF21"/>
              </a:solidFill>
              <a:prstDash val="solid"/>
              <a:miter lim="800000"/>
              <a:headEnd/>
              <a:tailEnd/>
            </a:ln>
          </p:spPr>
          <p:txBody>
            <a:bodyPr/>
            <a:lstStyle/>
            <a:p>
              <a:endParaRPr lang="fr-FR"/>
            </a:p>
          </p:txBody>
        </p:sp>
        <p:sp>
          <p:nvSpPr>
            <p:cNvPr id="14395" name="Freeform 632"/>
            <p:cNvSpPr>
              <a:spLocks/>
            </p:cNvSpPr>
            <p:nvPr/>
          </p:nvSpPr>
          <p:spPr bwMode="auto">
            <a:xfrm>
              <a:off x="2355" y="-8"/>
              <a:ext cx="940" cy="4337"/>
            </a:xfrm>
            <a:custGeom>
              <a:avLst/>
              <a:gdLst>
                <a:gd name="T0" fmla="*/ 263 w 398"/>
                <a:gd name="T1" fmla="*/ 0 h 1836"/>
                <a:gd name="T2" fmla="*/ 264 w 398"/>
                <a:gd name="T3" fmla="*/ 870 h 1836"/>
                <a:gd name="T4" fmla="*/ 94 w 398"/>
                <a:gd name="T5" fmla="*/ 1836 h 1836"/>
                <a:gd name="T6" fmla="*/ 0 60000 65536"/>
                <a:gd name="T7" fmla="*/ 0 60000 65536"/>
                <a:gd name="T8" fmla="*/ 0 60000 65536"/>
                <a:gd name="T9" fmla="*/ 0 w 398"/>
                <a:gd name="T10" fmla="*/ 0 h 1836"/>
                <a:gd name="T11" fmla="*/ 398 w 398"/>
                <a:gd name="T12" fmla="*/ 1836 h 1836"/>
              </a:gdLst>
              <a:ahLst/>
              <a:cxnLst>
                <a:cxn ang="T6">
                  <a:pos x="T0" y="T1"/>
                </a:cxn>
                <a:cxn ang="T7">
                  <a:pos x="T2" y="T3"/>
                </a:cxn>
                <a:cxn ang="T8">
                  <a:pos x="T4" y="T5"/>
                </a:cxn>
              </a:cxnLst>
              <a:rect l="T9" t="T10" r="T11" b="T12"/>
              <a:pathLst>
                <a:path w="398" h="1836">
                  <a:moveTo>
                    <a:pt x="263" y="0"/>
                  </a:moveTo>
                  <a:cubicBezTo>
                    <a:pt x="263" y="0"/>
                    <a:pt x="0" y="320"/>
                    <a:pt x="264" y="870"/>
                  </a:cubicBezTo>
                  <a:cubicBezTo>
                    <a:pt x="398" y="1151"/>
                    <a:pt x="371" y="1324"/>
                    <a:pt x="94" y="1836"/>
                  </a:cubicBezTo>
                </a:path>
              </a:pathLst>
            </a:custGeom>
            <a:noFill/>
            <a:ln w="14288" cap="flat">
              <a:solidFill>
                <a:srgbClr val="FBA922"/>
              </a:solidFill>
              <a:prstDash val="solid"/>
              <a:miter lim="800000"/>
              <a:headEnd/>
              <a:tailEnd/>
            </a:ln>
          </p:spPr>
          <p:txBody>
            <a:bodyPr/>
            <a:lstStyle/>
            <a:p>
              <a:endParaRPr lang="fr-FR"/>
            </a:p>
          </p:txBody>
        </p:sp>
        <p:sp>
          <p:nvSpPr>
            <p:cNvPr id="14396" name="Freeform 633"/>
            <p:cNvSpPr>
              <a:spLocks/>
            </p:cNvSpPr>
            <p:nvPr/>
          </p:nvSpPr>
          <p:spPr bwMode="auto">
            <a:xfrm>
              <a:off x="2360" y="-8"/>
              <a:ext cx="964" cy="4337"/>
            </a:xfrm>
            <a:custGeom>
              <a:avLst/>
              <a:gdLst>
                <a:gd name="T0" fmla="*/ 264 w 408"/>
                <a:gd name="T1" fmla="*/ 0 h 1836"/>
                <a:gd name="T2" fmla="*/ 271 w 408"/>
                <a:gd name="T3" fmla="*/ 870 h 1836"/>
                <a:gd name="T4" fmla="*/ 125 w 408"/>
                <a:gd name="T5" fmla="*/ 1836 h 1836"/>
                <a:gd name="T6" fmla="*/ 0 60000 65536"/>
                <a:gd name="T7" fmla="*/ 0 60000 65536"/>
                <a:gd name="T8" fmla="*/ 0 60000 65536"/>
                <a:gd name="T9" fmla="*/ 0 w 408"/>
                <a:gd name="T10" fmla="*/ 0 h 1836"/>
                <a:gd name="T11" fmla="*/ 408 w 408"/>
                <a:gd name="T12" fmla="*/ 1836 h 1836"/>
              </a:gdLst>
              <a:ahLst/>
              <a:cxnLst>
                <a:cxn ang="T6">
                  <a:pos x="T0" y="T1"/>
                </a:cxn>
                <a:cxn ang="T7">
                  <a:pos x="T2" y="T3"/>
                </a:cxn>
                <a:cxn ang="T8">
                  <a:pos x="T4" y="T5"/>
                </a:cxn>
              </a:cxnLst>
              <a:rect l="T9" t="T10" r="T11" b="T12"/>
              <a:pathLst>
                <a:path w="408" h="1836">
                  <a:moveTo>
                    <a:pt x="264" y="0"/>
                  </a:moveTo>
                  <a:cubicBezTo>
                    <a:pt x="264" y="0"/>
                    <a:pt x="0" y="317"/>
                    <a:pt x="271" y="870"/>
                  </a:cubicBezTo>
                  <a:cubicBezTo>
                    <a:pt x="408" y="1150"/>
                    <a:pt x="395" y="1310"/>
                    <a:pt x="125" y="1836"/>
                  </a:cubicBezTo>
                </a:path>
              </a:pathLst>
            </a:custGeom>
            <a:noFill/>
            <a:ln w="14288" cap="flat">
              <a:solidFill>
                <a:srgbClr val="FAA223"/>
              </a:solidFill>
              <a:prstDash val="solid"/>
              <a:miter lim="800000"/>
              <a:headEnd/>
              <a:tailEnd/>
            </a:ln>
          </p:spPr>
          <p:txBody>
            <a:bodyPr/>
            <a:lstStyle/>
            <a:p>
              <a:endParaRPr lang="fr-FR"/>
            </a:p>
          </p:txBody>
        </p:sp>
        <p:sp>
          <p:nvSpPr>
            <p:cNvPr id="14397" name="Freeform 634"/>
            <p:cNvSpPr>
              <a:spLocks/>
            </p:cNvSpPr>
            <p:nvPr/>
          </p:nvSpPr>
          <p:spPr bwMode="auto">
            <a:xfrm>
              <a:off x="2365" y="-8"/>
              <a:ext cx="987" cy="4337"/>
            </a:xfrm>
            <a:custGeom>
              <a:avLst/>
              <a:gdLst>
                <a:gd name="T0" fmla="*/ 264 w 418"/>
                <a:gd name="T1" fmla="*/ 0 h 1836"/>
                <a:gd name="T2" fmla="*/ 279 w 418"/>
                <a:gd name="T3" fmla="*/ 870 h 1836"/>
                <a:gd name="T4" fmla="*/ 157 w 418"/>
                <a:gd name="T5" fmla="*/ 1836 h 1836"/>
                <a:gd name="T6" fmla="*/ 0 60000 65536"/>
                <a:gd name="T7" fmla="*/ 0 60000 65536"/>
                <a:gd name="T8" fmla="*/ 0 60000 65536"/>
                <a:gd name="T9" fmla="*/ 0 w 418"/>
                <a:gd name="T10" fmla="*/ 0 h 1836"/>
                <a:gd name="T11" fmla="*/ 418 w 418"/>
                <a:gd name="T12" fmla="*/ 1836 h 1836"/>
              </a:gdLst>
              <a:ahLst/>
              <a:cxnLst>
                <a:cxn ang="T6">
                  <a:pos x="T0" y="T1"/>
                </a:cxn>
                <a:cxn ang="T7">
                  <a:pos x="T2" y="T3"/>
                </a:cxn>
                <a:cxn ang="T8">
                  <a:pos x="T4" y="T5"/>
                </a:cxn>
              </a:cxnLst>
              <a:rect l="T9" t="T10" r="T11" b="T12"/>
              <a:pathLst>
                <a:path w="418" h="1836">
                  <a:moveTo>
                    <a:pt x="264" y="0"/>
                  </a:moveTo>
                  <a:cubicBezTo>
                    <a:pt x="264" y="0"/>
                    <a:pt x="0" y="314"/>
                    <a:pt x="279" y="870"/>
                  </a:cubicBezTo>
                  <a:cubicBezTo>
                    <a:pt x="418" y="1149"/>
                    <a:pt x="418" y="1296"/>
                    <a:pt x="157" y="1836"/>
                  </a:cubicBezTo>
                </a:path>
              </a:pathLst>
            </a:custGeom>
            <a:noFill/>
            <a:ln w="14288" cap="flat">
              <a:solidFill>
                <a:srgbClr val="F99D24"/>
              </a:solidFill>
              <a:prstDash val="solid"/>
              <a:miter lim="800000"/>
              <a:headEnd/>
              <a:tailEnd/>
            </a:ln>
          </p:spPr>
          <p:txBody>
            <a:bodyPr/>
            <a:lstStyle/>
            <a:p>
              <a:endParaRPr lang="fr-FR"/>
            </a:p>
          </p:txBody>
        </p:sp>
        <p:sp>
          <p:nvSpPr>
            <p:cNvPr id="14398" name="Freeform 635"/>
            <p:cNvSpPr>
              <a:spLocks/>
            </p:cNvSpPr>
            <p:nvPr/>
          </p:nvSpPr>
          <p:spPr bwMode="auto">
            <a:xfrm>
              <a:off x="2372" y="-8"/>
              <a:ext cx="1039" cy="4337"/>
            </a:xfrm>
            <a:custGeom>
              <a:avLst/>
              <a:gdLst>
                <a:gd name="T0" fmla="*/ 263 w 440"/>
                <a:gd name="T1" fmla="*/ 0 h 1836"/>
                <a:gd name="T2" fmla="*/ 286 w 440"/>
                <a:gd name="T3" fmla="*/ 870 h 1836"/>
                <a:gd name="T4" fmla="*/ 188 w 440"/>
                <a:gd name="T5" fmla="*/ 1836 h 1836"/>
                <a:gd name="T6" fmla="*/ 0 60000 65536"/>
                <a:gd name="T7" fmla="*/ 0 60000 65536"/>
                <a:gd name="T8" fmla="*/ 0 60000 65536"/>
                <a:gd name="T9" fmla="*/ 0 w 440"/>
                <a:gd name="T10" fmla="*/ 0 h 1836"/>
                <a:gd name="T11" fmla="*/ 440 w 440"/>
                <a:gd name="T12" fmla="*/ 1836 h 1836"/>
              </a:gdLst>
              <a:ahLst/>
              <a:cxnLst>
                <a:cxn ang="T6">
                  <a:pos x="T0" y="T1"/>
                </a:cxn>
                <a:cxn ang="T7">
                  <a:pos x="T2" y="T3"/>
                </a:cxn>
                <a:cxn ang="T8">
                  <a:pos x="T4" y="T5"/>
                </a:cxn>
              </a:cxnLst>
              <a:rect l="T9" t="T10" r="T11" b="T12"/>
              <a:pathLst>
                <a:path w="440" h="1836">
                  <a:moveTo>
                    <a:pt x="263" y="0"/>
                  </a:moveTo>
                  <a:cubicBezTo>
                    <a:pt x="263" y="0"/>
                    <a:pt x="0" y="311"/>
                    <a:pt x="286" y="870"/>
                  </a:cubicBezTo>
                  <a:cubicBezTo>
                    <a:pt x="428" y="1148"/>
                    <a:pt x="440" y="1282"/>
                    <a:pt x="188" y="1836"/>
                  </a:cubicBezTo>
                </a:path>
              </a:pathLst>
            </a:custGeom>
            <a:noFill/>
            <a:ln w="14288" cap="flat">
              <a:solidFill>
                <a:srgbClr val="F89624"/>
              </a:solidFill>
              <a:prstDash val="solid"/>
              <a:miter lim="800000"/>
              <a:headEnd/>
              <a:tailEnd/>
            </a:ln>
          </p:spPr>
          <p:txBody>
            <a:bodyPr/>
            <a:lstStyle/>
            <a:p>
              <a:endParaRPr lang="fr-FR"/>
            </a:p>
          </p:txBody>
        </p:sp>
        <p:sp>
          <p:nvSpPr>
            <p:cNvPr id="14399" name="Freeform 636"/>
            <p:cNvSpPr>
              <a:spLocks/>
            </p:cNvSpPr>
            <p:nvPr/>
          </p:nvSpPr>
          <p:spPr bwMode="auto">
            <a:xfrm>
              <a:off x="2376" y="-8"/>
              <a:ext cx="1094" cy="4337"/>
            </a:xfrm>
            <a:custGeom>
              <a:avLst/>
              <a:gdLst>
                <a:gd name="T0" fmla="*/ 264 w 463"/>
                <a:gd name="T1" fmla="*/ 0 h 1836"/>
                <a:gd name="T2" fmla="*/ 294 w 463"/>
                <a:gd name="T3" fmla="*/ 870 h 1836"/>
                <a:gd name="T4" fmla="*/ 220 w 463"/>
                <a:gd name="T5" fmla="*/ 1836 h 1836"/>
                <a:gd name="T6" fmla="*/ 0 60000 65536"/>
                <a:gd name="T7" fmla="*/ 0 60000 65536"/>
                <a:gd name="T8" fmla="*/ 0 60000 65536"/>
                <a:gd name="T9" fmla="*/ 0 w 463"/>
                <a:gd name="T10" fmla="*/ 0 h 1836"/>
                <a:gd name="T11" fmla="*/ 463 w 463"/>
                <a:gd name="T12" fmla="*/ 1836 h 1836"/>
              </a:gdLst>
              <a:ahLst/>
              <a:cxnLst>
                <a:cxn ang="T6">
                  <a:pos x="T0" y="T1"/>
                </a:cxn>
                <a:cxn ang="T7">
                  <a:pos x="T2" y="T3"/>
                </a:cxn>
                <a:cxn ang="T8">
                  <a:pos x="T4" y="T5"/>
                </a:cxn>
              </a:cxnLst>
              <a:rect l="T9" t="T10" r="T11" b="T12"/>
              <a:pathLst>
                <a:path w="463" h="1836">
                  <a:moveTo>
                    <a:pt x="264" y="0"/>
                  </a:moveTo>
                  <a:cubicBezTo>
                    <a:pt x="264" y="0"/>
                    <a:pt x="0" y="308"/>
                    <a:pt x="294" y="870"/>
                  </a:cubicBezTo>
                  <a:cubicBezTo>
                    <a:pt x="438" y="1146"/>
                    <a:pt x="463" y="1268"/>
                    <a:pt x="220" y="1836"/>
                  </a:cubicBezTo>
                </a:path>
              </a:pathLst>
            </a:custGeom>
            <a:noFill/>
            <a:ln w="14288" cap="flat">
              <a:solidFill>
                <a:srgbClr val="F79025"/>
              </a:solidFill>
              <a:prstDash val="solid"/>
              <a:miter lim="800000"/>
              <a:headEnd/>
              <a:tailEnd/>
            </a:ln>
          </p:spPr>
          <p:txBody>
            <a:bodyPr/>
            <a:lstStyle/>
            <a:p>
              <a:endParaRPr lang="fr-FR"/>
            </a:p>
          </p:txBody>
        </p:sp>
        <p:sp>
          <p:nvSpPr>
            <p:cNvPr id="14400" name="Freeform 637"/>
            <p:cNvSpPr>
              <a:spLocks/>
            </p:cNvSpPr>
            <p:nvPr/>
          </p:nvSpPr>
          <p:spPr bwMode="auto">
            <a:xfrm>
              <a:off x="2381" y="-8"/>
              <a:ext cx="1148" cy="4337"/>
            </a:xfrm>
            <a:custGeom>
              <a:avLst/>
              <a:gdLst>
                <a:gd name="T0" fmla="*/ 264 w 486"/>
                <a:gd name="T1" fmla="*/ 0 h 1836"/>
                <a:gd name="T2" fmla="*/ 302 w 486"/>
                <a:gd name="T3" fmla="*/ 870 h 1836"/>
                <a:gd name="T4" fmla="*/ 252 w 486"/>
                <a:gd name="T5" fmla="*/ 1836 h 1836"/>
                <a:gd name="T6" fmla="*/ 0 60000 65536"/>
                <a:gd name="T7" fmla="*/ 0 60000 65536"/>
                <a:gd name="T8" fmla="*/ 0 60000 65536"/>
                <a:gd name="T9" fmla="*/ 0 w 486"/>
                <a:gd name="T10" fmla="*/ 0 h 1836"/>
                <a:gd name="T11" fmla="*/ 486 w 486"/>
                <a:gd name="T12" fmla="*/ 1836 h 1836"/>
              </a:gdLst>
              <a:ahLst/>
              <a:cxnLst>
                <a:cxn ang="T6">
                  <a:pos x="T0" y="T1"/>
                </a:cxn>
                <a:cxn ang="T7">
                  <a:pos x="T2" y="T3"/>
                </a:cxn>
                <a:cxn ang="T8">
                  <a:pos x="T4" y="T5"/>
                </a:cxn>
              </a:cxnLst>
              <a:rect l="T9" t="T10" r="T11" b="T12"/>
              <a:pathLst>
                <a:path w="486" h="1836">
                  <a:moveTo>
                    <a:pt x="264" y="0"/>
                  </a:moveTo>
                  <a:cubicBezTo>
                    <a:pt x="264" y="0"/>
                    <a:pt x="0" y="304"/>
                    <a:pt x="302" y="870"/>
                  </a:cubicBezTo>
                  <a:cubicBezTo>
                    <a:pt x="448" y="1145"/>
                    <a:pt x="486" y="1254"/>
                    <a:pt x="252" y="1836"/>
                  </a:cubicBezTo>
                </a:path>
              </a:pathLst>
            </a:custGeom>
            <a:noFill/>
            <a:ln w="14288" cap="flat">
              <a:solidFill>
                <a:srgbClr val="F68A25"/>
              </a:solidFill>
              <a:prstDash val="solid"/>
              <a:miter lim="800000"/>
              <a:headEnd/>
              <a:tailEnd/>
            </a:ln>
          </p:spPr>
          <p:txBody>
            <a:bodyPr/>
            <a:lstStyle/>
            <a:p>
              <a:endParaRPr lang="fr-FR"/>
            </a:p>
          </p:txBody>
        </p:sp>
        <p:sp>
          <p:nvSpPr>
            <p:cNvPr id="14401" name="Freeform 638"/>
            <p:cNvSpPr>
              <a:spLocks/>
            </p:cNvSpPr>
            <p:nvPr/>
          </p:nvSpPr>
          <p:spPr bwMode="auto">
            <a:xfrm>
              <a:off x="2386" y="-8"/>
              <a:ext cx="1202" cy="4337"/>
            </a:xfrm>
            <a:custGeom>
              <a:avLst/>
              <a:gdLst>
                <a:gd name="T0" fmla="*/ 264 w 509"/>
                <a:gd name="T1" fmla="*/ 0 h 1836"/>
                <a:gd name="T2" fmla="*/ 309 w 509"/>
                <a:gd name="T3" fmla="*/ 870 h 1836"/>
                <a:gd name="T4" fmla="*/ 283 w 509"/>
                <a:gd name="T5" fmla="*/ 1836 h 1836"/>
                <a:gd name="T6" fmla="*/ 0 60000 65536"/>
                <a:gd name="T7" fmla="*/ 0 60000 65536"/>
                <a:gd name="T8" fmla="*/ 0 60000 65536"/>
                <a:gd name="T9" fmla="*/ 0 w 509"/>
                <a:gd name="T10" fmla="*/ 0 h 1836"/>
                <a:gd name="T11" fmla="*/ 509 w 509"/>
                <a:gd name="T12" fmla="*/ 1836 h 1836"/>
              </a:gdLst>
              <a:ahLst/>
              <a:cxnLst>
                <a:cxn ang="T6">
                  <a:pos x="T0" y="T1"/>
                </a:cxn>
                <a:cxn ang="T7">
                  <a:pos x="T2" y="T3"/>
                </a:cxn>
                <a:cxn ang="T8">
                  <a:pos x="T4" y="T5"/>
                </a:cxn>
              </a:cxnLst>
              <a:rect l="T9" t="T10" r="T11" b="T12"/>
              <a:pathLst>
                <a:path w="509" h="1836">
                  <a:moveTo>
                    <a:pt x="264" y="0"/>
                  </a:moveTo>
                  <a:cubicBezTo>
                    <a:pt x="264" y="0"/>
                    <a:pt x="0" y="301"/>
                    <a:pt x="309" y="870"/>
                  </a:cubicBezTo>
                  <a:cubicBezTo>
                    <a:pt x="458" y="1144"/>
                    <a:pt x="509" y="1241"/>
                    <a:pt x="283" y="1836"/>
                  </a:cubicBezTo>
                </a:path>
              </a:pathLst>
            </a:custGeom>
            <a:noFill/>
            <a:ln w="14288" cap="flat">
              <a:solidFill>
                <a:srgbClr val="F58426"/>
              </a:solidFill>
              <a:prstDash val="solid"/>
              <a:miter lim="800000"/>
              <a:headEnd/>
              <a:tailEnd/>
            </a:ln>
          </p:spPr>
          <p:txBody>
            <a:bodyPr/>
            <a:lstStyle/>
            <a:p>
              <a:endParaRPr lang="fr-FR"/>
            </a:p>
          </p:txBody>
        </p:sp>
      </p:grpSp>
      <p:sp>
        <p:nvSpPr>
          <p:cNvPr id="14339" name="Rectangle 104"/>
          <p:cNvSpPr>
            <a:spLocks noChangeArrowheads="1"/>
          </p:cNvSpPr>
          <p:nvPr/>
        </p:nvSpPr>
        <p:spPr bwMode="auto">
          <a:xfrm>
            <a:off x="0" y="3789363"/>
            <a:ext cx="1739900" cy="3068637"/>
          </a:xfrm>
          <a:prstGeom prst="rect">
            <a:avLst/>
          </a:prstGeom>
          <a:gradFill rotWithShape="1">
            <a:gsLst>
              <a:gs pos="0">
                <a:srgbClr val="000000">
                  <a:alpha val="0"/>
                </a:srgbClr>
              </a:gs>
              <a:gs pos="100000">
                <a:srgbClr val="F18E2B">
                  <a:alpha val="50000"/>
                </a:srgbClr>
              </a:gs>
            </a:gsLst>
            <a:lin ang="5400000" scaled="1"/>
          </a:gradFill>
          <a:ln w="9525">
            <a:noFill/>
            <a:miter lim="800000"/>
            <a:headEnd/>
            <a:tailEnd/>
          </a:ln>
        </p:spPr>
        <p:txBody>
          <a:bodyPr wrap="none" anchor="ctr"/>
          <a:lstStyle/>
          <a:p>
            <a:endParaRPr lang="zh-CN" altLang="en-US">
              <a:ea typeface="宋体" pitchFamily="2" charset="-122"/>
            </a:endParaRPr>
          </a:p>
        </p:txBody>
      </p:sp>
      <p:grpSp>
        <p:nvGrpSpPr>
          <p:cNvPr id="3" name="Group 576"/>
          <p:cNvGrpSpPr>
            <a:grpSpLocks/>
          </p:cNvGrpSpPr>
          <p:nvPr/>
        </p:nvGrpSpPr>
        <p:grpSpPr bwMode="auto">
          <a:xfrm>
            <a:off x="-442913" y="2795588"/>
            <a:ext cx="2152651" cy="2152650"/>
            <a:chOff x="1943" y="626"/>
            <a:chExt cx="1228" cy="1228"/>
          </a:xfrm>
        </p:grpSpPr>
        <p:sp>
          <p:nvSpPr>
            <p:cNvPr id="14385" name="Oval 577"/>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4" name="Group 578"/>
            <p:cNvGrpSpPr>
              <a:grpSpLocks/>
            </p:cNvGrpSpPr>
            <p:nvPr/>
          </p:nvGrpSpPr>
          <p:grpSpPr bwMode="auto">
            <a:xfrm>
              <a:off x="2070" y="1330"/>
              <a:ext cx="975" cy="325"/>
              <a:chOff x="2696" y="1315"/>
              <a:chExt cx="2472" cy="824"/>
            </a:xfrm>
          </p:grpSpPr>
          <p:sp>
            <p:nvSpPr>
              <p:cNvPr id="14390" name="Oval 579"/>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4391" name="Oval 580"/>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5" name="Group 581"/>
            <p:cNvGrpSpPr>
              <a:grpSpLocks/>
            </p:cNvGrpSpPr>
            <p:nvPr/>
          </p:nvGrpSpPr>
          <p:grpSpPr bwMode="auto">
            <a:xfrm>
              <a:off x="2236" y="890"/>
              <a:ext cx="644" cy="645"/>
              <a:chOff x="2880" y="1515"/>
              <a:chExt cx="644" cy="645"/>
            </a:xfrm>
          </p:grpSpPr>
          <p:sp>
            <p:nvSpPr>
              <p:cNvPr id="14388" name="Oval 582"/>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5703" name="Freeform 583"/>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6" name="Group 584"/>
          <p:cNvGrpSpPr>
            <a:grpSpLocks/>
          </p:cNvGrpSpPr>
          <p:nvPr/>
        </p:nvGrpSpPr>
        <p:grpSpPr bwMode="auto">
          <a:xfrm>
            <a:off x="-3175" y="3986213"/>
            <a:ext cx="2152650" cy="2152650"/>
            <a:chOff x="1943" y="626"/>
            <a:chExt cx="1228" cy="1228"/>
          </a:xfrm>
        </p:grpSpPr>
        <p:sp>
          <p:nvSpPr>
            <p:cNvPr id="14378" name="Oval 585"/>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7" name="Group 586"/>
            <p:cNvGrpSpPr>
              <a:grpSpLocks/>
            </p:cNvGrpSpPr>
            <p:nvPr/>
          </p:nvGrpSpPr>
          <p:grpSpPr bwMode="auto">
            <a:xfrm>
              <a:off x="2070" y="1330"/>
              <a:ext cx="975" cy="325"/>
              <a:chOff x="2696" y="1315"/>
              <a:chExt cx="2472" cy="824"/>
            </a:xfrm>
          </p:grpSpPr>
          <p:sp>
            <p:nvSpPr>
              <p:cNvPr id="14383" name="Oval 587"/>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4384" name="Oval 588"/>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8" name="Group 589"/>
            <p:cNvGrpSpPr>
              <a:grpSpLocks/>
            </p:cNvGrpSpPr>
            <p:nvPr/>
          </p:nvGrpSpPr>
          <p:grpSpPr bwMode="auto">
            <a:xfrm>
              <a:off x="2236" y="890"/>
              <a:ext cx="644" cy="645"/>
              <a:chOff x="2880" y="1515"/>
              <a:chExt cx="644" cy="645"/>
            </a:xfrm>
          </p:grpSpPr>
          <p:sp>
            <p:nvSpPr>
              <p:cNvPr id="14381" name="Oval 590"/>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5711" name="Freeform 591"/>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9" name="Group 592"/>
          <p:cNvGrpSpPr>
            <a:grpSpLocks/>
          </p:cNvGrpSpPr>
          <p:nvPr/>
        </p:nvGrpSpPr>
        <p:grpSpPr bwMode="auto">
          <a:xfrm>
            <a:off x="-442913" y="5176838"/>
            <a:ext cx="2152651" cy="2152650"/>
            <a:chOff x="1943" y="626"/>
            <a:chExt cx="1228" cy="1228"/>
          </a:xfrm>
        </p:grpSpPr>
        <p:sp>
          <p:nvSpPr>
            <p:cNvPr id="14371" name="Oval 593"/>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0" name="Group 594"/>
            <p:cNvGrpSpPr>
              <a:grpSpLocks/>
            </p:cNvGrpSpPr>
            <p:nvPr/>
          </p:nvGrpSpPr>
          <p:grpSpPr bwMode="auto">
            <a:xfrm>
              <a:off x="2070" y="1330"/>
              <a:ext cx="975" cy="325"/>
              <a:chOff x="2696" y="1315"/>
              <a:chExt cx="2472" cy="824"/>
            </a:xfrm>
          </p:grpSpPr>
          <p:sp>
            <p:nvSpPr>
              <p:cNvPr id="14376" name="Oval 595"/>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4377" name="Oval 596"/>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1" name="Group 597"/>
            <p:cNvGrpSpPr>
              <a:grpSpLocks/>
            </p:cNvGrpSpPr>
            <p:nvPr/>
          </p:nvGrpSpPr>
          <p:grpSpPr bwMode="auto">
            <a:xfrm>
              <a:off x="2236" y="890"/>
              <a:ext cx="644" cy="645"/>
              <a:chOff x="2880" y="1515"/>
              <a:chExt cx="644" cy="645"/>
            </a:xfrm>
          </p:grpSpPr>
          <p:sp>
            <p:nvSpPr>
              <p:cNvPr id="14374" name="Oval 598"/>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5719" name="Freeform 599"/>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12" name="Group 2"/>
          <p:cNvGrpSpPr>
            <a:grpSpLocks/>
          </p:cNvGrpSpPr>
          <p:nvPr/>
        </p:nvGrpSpPr>
        <p:grpSpPr bwMode="auto">
          <a:xfrm>
            <a:off x="312738" y="173038"/>
            <a:ext cx="9331325" cy="592137"/>
            <a:chOff x="197" y="158"/>
            <a:chExt cx="5367" cy="373"/>
          </a:xfrm>
        </p:grpSpPr>
        <p:sp>
          <p:nvSpPr>
            <p:cNvPr id="14368" name="AutoShape 3"/>
            <p:cNvSpPr>
              <a:spLocks noChangeArrowheads="1"/>
            </p:cNvSpPr>
            <p:nvPr/>
          </p:nvSpPr>
          <p:spPr bwMode="auto">
            <a:xfrm>
              <a:off x="204" y="159"/>
              <a:ext cx="5352" cy="372"/>
            </a:xfrm>
            <a:prstGeom prst="roundRect">
              <a:avLst>
                <a:gd name="adj" fmla="val 11829"/>
              </a:avLst>
            </a:prstGeom>
            <a:gradFill rotWithShape="1">
              <a:gsLst>
                <a:gs pos="0">
                  <a:srgbClr val="0F7295"/>
                </a:gs>
                <a:gs pos="100000">
                  <a:srgbClr val="16A5D8"/>
                </a:gs>
              </a:gsLst>
              <a:lin ang="5400000" scaled="1"/>
            </a:gradFill>
            <a:ln w="9525">
              <a:noFill/>
              <a:round/>
              <a:headEnd/>
              <a:tailEnd/>
            </a:ln>
          </p:spPr>
          <p:txBody>
            <a:bodyPr wrap="none" anchor="ctr"/>
            <a:lstStyle/>
            <a:p>
              <a:endParaRPr lang="zh-CN" altLang="en-US">
                <a:ea typeface="宋体" pitchFamily="2" charset="-122"/>
              </a:endParaRPr>
            </a:p>
          </p:txBody>
        </p:sp>
        <p:sp>
          <p:nvSpPr>
            <p:cNvPr id="14369" name="Freeform 4"/>
            <p:cNvSpPr>
              <a:spLocks/>
            </p:cNvSpPr>
            <p:nvPr/>
          </p:nvSpPr>
          <p:spPr bwMode="auto">
            <a:xfrm>
              <a:off x="197" y="158"/>
              <a:ext cx="5367" cy="290"/>
            </a:xfrm>
            <a:custGeom>
              <a:avLst/>
              <a:gdLst>
                <a:gd name="T0" fmla="*/ 2573 w 5367"/>
                <a:gd name="T1" fmla="*/ 171 h 290"/>
                <a:gd name="T2" fmla="*/ 5362 w 5367"/>
                <a:gd name="T3" fmla="*/ 162 h 290"/>
                <a:gd name="T4" fmla="*/ 5359 w 5367"/>
                <a:gd name="T5" fmla="*/ 46 h 290"/>
                <a:gd name="T6" fmla="*/ 5315 w 5367"/>
                <a:gd name="T7" fmla="*/ 0 h 290"/>
                <a:gd name="T8" fmla="*/ 50 w 5367"/>
                <a:gd name="T9" fmla="*/ 1 h 290"/>
                <a:gd name="T10" fmla="*/ 6 w 5367"/>
                <a:gd name="T11" fmla="*/ 47 h 290"/>
                <a:gd name="T12" fmla="*/ 13 w 5367"/>
                <a:gd name="T13" fmla="*/ 171 h 290"/>
                <a:gd name="T14" fmla="*/ 2573 w 5367"/>
                <a:gd name="T15" fmla="*/ 171 h 290"/>
                <a:gd name="T16" fmla="*/ 0 60000 65536"/>
                <a:gd name="T17" fmla="*/ 0 60000 65536"/>
                <a:gd name="T18" fmla="*/ 0 60000 65536"/>
                <a:gd name="T19" fmla="*/ 0 60000 65536"/>
                <a:gd name="T20" fmla="*/ 0 60000 65536"/>
                <a:gd name="T21" fmla="*/ 0 60000 65536"/>
                <a:gd name="T22" fmla="*/ 0 60000 65536"/>
                <a:gd name="T23" fmla="*/ 0 60000 65536"/>
                <a:gd name="T24" fmla="*/ 0 w 5367"/>
                <a:gd name="T25" fmla="*/ 0 h 290"/>
                <a:gd name="T26" fmla="*/ 5367 w 5367"/>
                <a:gd name="T27" fmla="*/ 290 h 29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67" h="290">
                  <a:moveTo>
                    <a:pt x="2573" y="171"/>
                  </a:moveTo>
                  <a:cubicBezTo>
                    <a:pt x="4685" y="52"/>
                    <a:pt x="4899" y="184"/>
                    <a:pt x="5362" y="162"/>
                  </a:cubicBezTo>
                  <a:cubicBezTo>
                    <a:pt x="5362" y="115"/>
                    <a:pt x="5367" y="73"/>
                    <a:pt x="5359" y="46"/>
                  </a:cubicBezTo>
                  <a:cubicBezTo>
                    <a:pt x="5359" y="20"/>
                    <a:pt x="5339" y="0"/>
                    <a:pt x="5315" y="0"/>
                  </a:cubicBezTo>
                  <a:cubicBezTo>
                    <a:pt x="50" y="1"/>
                    <a:pt x="50" y="1"/>
                    <a:pt x="50" y="1"/>
                  </a:cubicBezTo>
                  <a:cubicBezTo>
                    <a:pt x="26" y="1"/>
                    <a:pt x="6" y="21"/>
                    <a:pt x="6" y="47"/>
                  </a:cubicBezTo>
                  <a:cubicBezTo>
                    <a:pt x="0" y="75"/>
                    <a:pt x="13" y="124"/>
                    <a:pt x="13" y="171"/>
                  </a:cubicBezTo>
                  <a:cubicBezTo>
                    <a:pt x="442" y="193"/>
                    <a:pt x="461" y="290"/>
                    <a:pt x="2573" y="171"/>
                  </a:cubicBezTo>
                  <a:close/>
                </a:path>
              </a:pathLst>
            </a:custGeom>
            <a:gradFill rotWithShape="1">
              <a:gsLst>
                <a:gs pos="0">
                  <a:srgbClr val="4DC3ED">
                    <a:alpha val="67998"/>
                  </a:srgbClr>
                </a:gs>
                <a:gs pos="100000">
                  <a:srgbClr val="245A6E">
                    <a:alpha val="0"/>
                  </a:srgbClr>
                </a:gs>
              </a:gsLst>
              <a:lin ang="5400000" scaled="1"/>
            </a:gradFill>
            <a:ln w="9525">
              <a:noFill/>
              <a:round/>
              <a:headEnd/>
              <a:tailEnd/>
            </a:ln>
          </p:spPr>
          <p:txBody>
            <a:bodyPr/>
            <a:lstStyle/>
            <a:p>
              <a:endParaRPr lang="fr-FR"/>
            </a:p>
          </p:txBody>
        </p:sp>
        <p:sp>
          <p:nvSpPr>
            <p:cNvPr id="5125" name="AutoShape 5"/>
            <p:cNvSpPr>
              <a:spLocks noChangeArrowheads="1"/>
            </p:cNvSpPr>
            <p:nvPr/>
          </p:nvSpPr>
          <p:spPr bwMode="auto">
            <a:xfrm>
              <a:off x="204" y="159"/>
              <a:ext cx="5351" cy="82"/>
            </a:xfrm>
            <a:prstGeom prst="roundRect">
              <a:avLst>
                <a:gd name="adj" fmla="val 16667"/>
              </a:avLst>
            </a:prstGeom>
            <a:gradFill rotWithShape="1">
              <a:gsLst>
                <a:gs pos="0">
                  <a:schemeClr val="bg1">
                    <a:alpha val="39999"/>
                  </a:schemeClr>
                </a:gs>
                <a:gs pos="100000">
                  <a:schemeClr val="bg1">
                    <a:gamma/>
                    <a:shade val="46275"/>
                    <a:invGamma/>
                    <a:alpha val="0"/>
                  </a:schemeClr>
                </a:gs>
              </a:gsLst>
              <a:lin ang="5400000" scaled="1"/>
            </a:gradFill>
            <a:ln w="9525">
              <a:noFill/>
              <a:round/>
              <a:headEnd/>
              <a:tailEnd/>
            </a:ln>
            <a:effectLst/>
          </p:spPr>
          <p:txBody>
            <a:bodyPr wrap="none" anchor="ctr"/>
            <a:lstStyle/>
            <a:p>
              <a:pPr>
                <a:defRPr/>
              </a:pPr>
              <a:endParaRPr lang="zh-CN" altLang="en-US">
                <a:cs typeface="+mn-cs"/>
              </a:endParaRPr>
            </a:p>
          </p:txBody>
        </p:sp>
      </p:grpSp>
      <p:sp>
        <p:nvSpPr>
          <p:cNvPr id="5126" name="Rectangle 6"/>
          <p:cNvSpPr>
            <a:spLocks noGrp="1" noChangeArrowheads="1"/>
          </p:cNvSpPr>
          <p:nvPr>
            <p:ph type="title"/>
          </p:nvPr>
        </p:nvSpPr>
        <p:spPr>
          <a:xfrm>
            <a:off x="400050" y="188913"/>
            <a:ext cx="9212510" cy="561975"/>
          </a:xfrm>
        </p:spPr>
        <p:txBody>
          <a:bodyPr/>
          <a:lstStyle/>
          <a:p>
            <a:r>
              <a:rPr lang="fr-FR" sz="2800" b="1" dirty="0" smtClean="0">
                <a:latin typeface="Times New Roman" pitchFamily="18" charset="0"/>
                <a:cs typeface="Times New Roman" pitchFamily="18" charset="0"/>
              </a:rPr>
              <a:t>Itération du projet</a:t>
            </a:r>
            <a:endParaRPr lang="fr-FR" sz="2800" b="1" dirty="0">
              <a:latin typeface="Times New Roman" pitchFamily="18" charset="0"/>
              <a:cs typeface="Times New Roman" pitchFamily="18" charset="0"/>
            </a:endParaRPr>
          </a:p>
        </p:txBody>
      </p:sp>
      <p:grpSp>
        <p:nvGrpSpPr>
          <p:cNvPr id="13" name="Group 552"/>
          <p:cNvGrpSpPr>
            <a:grpSpLocks/>
          </p:cNvGrpSpPr>
          <p:nvPr/>
        </p:nvGrpSpPr>
        <p:grpSpPr bwMode="auto">
          <a:xfrm>
            <a:off x="0" y="1628775"/>
            <a:ext cx="2152650" cy="2152650"/>
            <a:chOff x="1943" y="626"/>
            <a:chExt cx="1228" cy="1228"/>
          </a:xfrm>
        </p:grpSpPr>
        <p:sp>
          <p:nvSpPr>
            <p:cNvPr id="14361" name="Oval 553"/>
            <p:cNvSpPr>
              <a:spLocks noChangeArrowheads="1"/>
            </p:cNvSpPr>
            <p:nvPr/>
          </p:nvSpPr>
          <p:spPr bwMode="auto">
            <a:xfrm>
              <a:off x="1943" y="626"/>
              <a:ext cx="1228" cy="1228"/>
            </a:xfrm>
            <a:prstGeom prst="ellipse">
              <a:avLst/>
            </a:prstGeom>
            <a:gradFill rotWithShape="1">
              <a:gsLst>
                <a:gs pos="0">
                  <a:srgbClr val="BC8116">
                    <a:alpha val="62000"/>
                  </a:srgbClr>
                </a:gs>
                <a:gs pos="100000">
                  <a:srgbClr val="573C0A">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4" name="Group 554"/>
            <p:cNvGrpSpPr>
              <a:grpSpLocks/>
            </p:cNvGrpSpPr>
            <p:nvPr/>
          </p:nvGrpSpPr>
          <p:grpSpPr bwMode="auto">
            <a:xfrm>
              <a:off x="2070" y="1330"/>
              <a:ext cx="975" cy="325"/>
              <a:chOff x="2696" y="1315"/>
              <a:chExt cx="2472" cy="824"/>
            </a:xfrm>
          </p:grpSpPr>
          <p:sp>
            <p:nvSpPr>
              <p:cNvPr id="14366" name="Oval 555"/>
              <p:cNvSpPr>
                <a:spLocks noChangeArrowheads="1"/>
              </p:cNvSpPr>
              <p:nvPr/>
            </p:nvSpPr>
            <p:spPr bwMode="auto">
              <a:xfrm>
                <a:off x="2696" y="1315"/>
                <a:ext cx="2472" cy="824"/>
              </a:xfrm>
              <a:prstGeom prst="ellipse">
                <a:avLst/>
              </a:prstGeom>
              <a:gradFill rotWithShape="1">
                <a:gsLst>
                  <a:gs pos="0">
                    <a:srgbClr val="BC8116">
                      <a:alpha val="60999"/>
                    </a:srgbClr>
                  </a:gs>
                  <a:gs pos="100000">
                    <a:srgbClr val="573C0A">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4367" name="Oval 556"/>
              <p:cNvSpPr>
                <a:spLocks noChangeArrowheads="1"/>
              </p:cNvSpPr>
              <p:nvPr/>
            </p:nvSpPr>
            <p:spPr bwMode="auto">
              <a:xfrm>
                <a:off x="3334" y="1520"/>
                <a:ext cx="1249" cy="451"/>
              </a:xfrm>
              <a:prstGeom prst="ellipse">
                <a:avLst/>
              </a:prstGeom>
              <a:gradFill rotWithShape="1">
                <a:gsLst>
                  <a:gs pos="0">
                    <a:srgbClr val="F08820">
                      <a:alpha val="92998"/>
                    </a:srgbClr>
                  </a:gs>
                  <a:gs pos="100000">
                    <a:srgbClr val="6F3F0F">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5" name="Group 557"/>
            <p:cNvGrpSpPr>
              <a:grpSpLocks/>
            </p:cNvGrpSpPr>
            <p:nvPr/>
          </p:nvGrpSpPr>
          <p:grpSpPr bwMode="auto">
            <a:xfrm>
              <a:off x="2236" y="890"/>
              <a:ext cx="644" cy="645"/>
              <a:chOff x="2880" y="1515"/>
              <a:chExt cx="644" cy="645"/>
            </a:xfrm>
          </p:grpSpPr>
          <p:sp>
            <p:nvSpPr>
              <p:cNvPr id="14364" name="Oval 558"/>
              <p:cNvSpPr>
                <a:spLocks noChangeArrowheads="1"/>
              </p:cNvSpPr>
              <p:nvPr/>
            </p:nvSpPr>
            <p:spPr bwMode="auto">
              <a:xfrm>
                <a:off x="2880" y="1516"/>
                <a:ext cx="644" cy="644"/>
              </a:xfrm>
              <a:prstGeom prst="ellipse">
                <a:avLst/>
              </a:prstGeom>
              <a:gradFill rotWithShape="1">
                <a:gsLst>
                  <a:gs pos="0">
                    <a:srgbClr val="BC8116"/>
                  </a:gs>
                  <a:gs pos="100000">
                    <a:srgbClr val="F08820"/>
                  </a:gs>
                </a:gsLst>
                <a:lin ang="5400000" scaled="1"/>
              </a:gradFill>
              <a:ln w="9525" algn="ctr">
                <a:noFill/>
                <a:round/>
                <a:headEnd/>
                <a:tailEnd/>
              </a:ln>
            </p:spPr>
            <p:txBody>
              <a:bodyPr wrap="none" anchor="ctr"/>
              <a:lstStyle/>
              <a:p>
                <a:endParaRPr lang="zh-CN" altLang="en-US">
                  <a:ea typeface="宋体" pitchFamily="2" charset="-122"/>
                </a:endParaRPr>
              </a:p>
            </p:txBody>
          </p:sp>
          <p:sp>
            <p:nvSpPr>
              <p:cNvPr id="5679" name="Freeform 559"/>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16" name="Group 117"/>
          <p:cNvGrpSpPr>
            <a:grpSpLocks/>
          </p:cNvGrpSpPr>
          <p:nvPr/>
        </p:nvGrpSpPr>
        <p:grpSpPr bwMode="auto">
          <a:xfrm>
            <a:off x="-442913" y="412750"/>
            <a:ext cx="2152651" cy="2152650"/>
            <a:chOff x="1943" y="626"/>
            <a:chExt cx="1228" cy="1228"/>
          </a:xfrm>
        </p:grpSpPr>
        <p:sp>
          <p:nvSpPr>
            <p:cNvPr id="14354" name="Oval 118"/>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7" name="Group 119"/>
            <p:cNvGrpSpPr>
              <a:grpSpLocks/>
            </p:cNvGrpSpPr>
            <p:nvPr/>
          </p:nvGrpSpPr>
          <p:grpSpPr bwMode="auto">
            <a:xfrm>
              <a:off x="2070" y="1330"/>
              <a:ext cx="975" cy="325"/>
              <a:chOff x="2696" y="1315"/>
              <a:chExt cx="2472" cy="824"/>
            </a:xfrm>
          </p:grpSpPr>
          <p:sp>
            <p:nvSpPr>
              <p:cNvPr id="14359" name="Oval 120"/>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4360" name="Oval 121"/>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8" name="Group 122"/>
            <p:cNvGrpSpPr>
              <a:grpSpLocks/>
            </p:cNvGrpSpPr>
            <p:nvPr/>
          </p:nvGrpSpPr>
          <p:grpSpPr bwMode="auto">
            <a:xfrm>
              <a:off x="2236" y="890"/>
              <a:ext cx="644" cy="645"/>
              <a:chOff x="2880" y="1515"/>
              <a:chExt cx="644" cy="645"/>
            </a:xfrm>
          </p:grpSpPr>
          <p:sp>
            <p:nvSpPr>
              <p:cNvPr id="14357" name="Oval 123"/>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72" name="Freeform 124"/>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sp>
        <p:nvSpPr>
          <p:cNvPr id="14353" name="Espace réservé du numéro de diapositive 4"/>
          <p:cNvSpPr>
            <a:spLocks noGrp="1"/>
          </p:cNvSpPr>
          <p:nvPr>
            <p:ph type="sldNum" sz="quarter" idx="12"/>
          </p:nvPr>
        </p:nvSpPr>
        <p:spPr>
          <a:xfrm>
            <a:off x="6553200" y="6245225"/>
            <a:ext cx="2447925" cy="476250"/>
          </a:xfrm>
          <a:noFill/>
        </p:spPr>
        <p:txBody>
          <a:bodyPr/>
          <a:lstStyle/>
          <a:p>
            <a:fld id="{B039F691-27E3-4621-82E6-54D5233C98F1}" type="slidenum">
              <a:rPr lang="en-GB" altLang="zh-CN" smtClean="0">
                <a:ea typeface="宋体" pitchFamily="2" charset="-122"/>
              </a:rPr>
              <a:pPr/>
              <a:t>4</a:t>
            </a:fld>
            <a:endParaRPr lang="en-GB" altLang="zh-CN" dirty="0" smtClean="0">
              <a:ea typeface="宋体" pitchFamily="2" charset="-122"/>
            </a:endParaRPr>
          </a:p>
        </p:txBody>
      </p:sp>
      <p:sp>
        <p:nvSpPr>
          <p:cNvPr id="66" name="Text Box 60"/>
          <p:cNvSpPr txBox="1">
            <a:spLocks noChangeArrowheads="1"/>
          </p:cNvSpPr>
          <p:nvPr/>
        </p:nvSpPr>
        <p:spPr bwMode="auto">
          <a:xfrm>
            <a:off x="34925" y="1261059"/>
            <a:ext cx="1200150" cy="338554"/>
          </a:xfrm>
          <a:prstGeom prst="rect">
            <a:avLst/>
          </a:prstGeom>
          <a:noFill/>
          <a:ln w="9525">
            <a:noFill/>
            <a:miter lim="800000"/>
            <a:headEnd/>
            <a:tailEnd/>
          </a:ln>
        </p:spPr>
        <p:txBody>
          <a:bodyPr anchor="ctr">
            <a:spAutoFit/>
          </a:bodyPr>
          <a:lstStyle/>
          <a:p>
            <a:pPr algn="ctr">
              <a:spcBef>
                <a:spcPct val="50000"/>
              </a:spcBef>
            </a:pPr>
            <a:r>
              <a:rPr lang="fr-FR" altLang="zh-CN" sz="1600" dirty="0" smtClean="0">
                <a:solidFill>
                  <a:schemeClr val="bg1"/>
                </a:solidFill>
                <a:latin typeface="Times New Roman" pitchFamily="18" charset="0"/>
                <a:ea typeface="宋体" pitchFamily="2" charset="-122"/>
                <a:cs typeface="Times New Roman" pitchFamily="18" charset="0"/>
              </a:rPr>
              <a:t>Introduction</a:t>
            </a:r>
            <a:endParaRPr lang="fr-FR" altLang="zh-CN" sz="1600" dirty="0">
              <a:solidFill>
                <a:schemeClr val="bg1"/>
              </a:solidFill>
              <a:latin typeface="Times New Roman" pitchFamily="18" charset="0"/>
              <a:ea typeface="宋体" pitchFamily="2" charset="-122"/>
              <a:cs typeface="Times New Roman" pitchFamily="18" charset="0"/>
            </a:endParaRPr>
          </a:p>
        </p:txBody>
      </p:sp>
      <p:sp>
        <p:nvSpPr>
          <p:cNvPr id="67" name="矩形 90"/>
          <p:cNvSpPr>
            <a:spLocks noChangeArrowheads="1"/>
          </p:cNvSpPr>
          <p:nvPr/>
        </p:nvSpPr>
        <p:spPr bwMode="auto">
          <a:xfrm>
            <a:off x="436869" y="2232160"/>
            <a:ext cx="1285875" cy="830997"/>
          </a:xfrm>
          <a:prstGeom prst="rect">
            <a:avLst/>
          </a:prstGeom>
          <a:noFill/>
          <a:ln w="9525">
            <a:noFill/>
            <a:miter lim="800000"/>
            <a:headEnd/>
            <a:tailEnd/>
          </a:ln>
        </p:spPr>
        <p:txBody>
          <a:bodyPr>
            <a:spAutoFit/>
          </a:bodyPr>
          <a:lstStyle/>
          <a:p>
            <a:pPr algn="ctr">
              <a:defRPr/>
            </a:pPr>
            <a:r>
              <a:rPr lang="fr-FR" sz="1600" dirty="0" smtClean="0">
                <a:solidFill>
                  <a:schemeClr val="bg1"/>
                </a:solidFill>
                <a:latin typeface="Times New Roman" pitchFamily="18" charset="0"/>
                <a:cs typeface="Times New Roman" pitchFamily="18" charset="0"/>
              </a:rPr>
              <a:t>Gestion</a:t>
            </a:r>
          </a:p>
          <a:p>
            <a:pPr algn="ctr">
              <a:defRPr/>
            </a:pPr>
            <a:r>
              <a:rPr lang="fr-FR" sz="1600" dirty="0" smtClean="0">
                <a:solidFill>
                  <a:schemeClr val="bg1"/>
                </a:solidFill>
                <a:latin typeface="Times New Roman" pitchFamily="18" charset="0"/>
                <a:cs typeface="Times New Roman" pitchFamily="18" charset="0"/>
              </a:rPr>
              <a:t>de </a:t>
            </a:r>
          </a:p>
          <a:p>
            <a:pPr algn="ctr">
              <a:defRPr/>
            </a:pPr>
            <a:r>
              <a:rPr lang="fr-FR" sz="1600" dirty="0" smtClean="0">
                <a:solidFill>
                  <a:schemeClr val="bg1"/>
                </a:solidFill>
                <a:latin typeface="Times New Roman" pitchFamily="18" charset="0"/>
                <a:cs typeface="Times New Roman" pitchFamily="18" charset="0"/>
              </a:rPr>
              <a:t>Projet</a:t>
            </a:r>
            <a:endParaRPr lang="fr-FR" sz="1600" dirty="0">
              <a:solidFill>
                <a:schemeClr val="bg1"/>
              </a:solidFill>
              <a:latin typeface="Times New Roman" pitchFamily="18" charset="0"/>
              <a:cs typeface="Times New Roman" pitchFamily="18" charset="0"/>
            </a:endParaRPr>
          </a:p>
        </p:txBody>
      </p:sp>
      <p:sp>
        <p:nvSpPr>
          <p:cNvPr id="68" name="Text Box 69"/>
          <p:cNvSpPr txBox="1">
            <a:spLocks noChangeArrowheads="1"/>
          </p:cNvSpPr>
          <p:nvPr/>
        </p:nvSpPr>
        <p:spPr bwMode="auto">
          <a:xfrm>
            <a:off x="0" y="3412757"/>
            <a:ext cx="1271588" cy="830997"/>
          </a:xfrm>
          <a:prstGeom prst="rect">
            <a:avLst/>
          </a:prstGeom>
          <a:noFill/>
          <a:ln w="9525">
            <a:noFill/>
            <a:miter lim="800000"/>
            <a:headEnd/>
            <a:tailEnd/>
          </a:ln>
        </p:spPr>
        <p:txBody>
          <a:bodyPr anchor="ctr">
            <a:spAutoFit/>
          </a:bodyPr>
          <a:lstStyle/>
          <a:p>
            <a:pPr algn="ctr">
              <a:defRPr/>
            </a:pPr>
            <a:r>
              <a:rPr lang="fr-FR" sz="1600" dirty="0" smtClean="0">
                <a:solidFill>
                  <a:schemeClr val="bg1"/>
                </a:solidFill>
                <a:latin typeface="Times New Roman" pitchFamily="18" charset="0"/>
                <a:cs typeface="Times New Roman" pitchFamily="18" charset="0"/>
              </a:rPr>
              <a:t>Analyseur </a:t>
            </a:r>
            <a:r>
              <a:rPr lang="fr-FR" sz="1600" dirty="0">
                <a:solidFill>
                  <a:schemeClr val="bg1"/>
                </a:solidFill>
                <a:latin typeface="Times New Roman" pitchFamily="18" charset="0"/>
                <a:cs typeface="Times New Roman" pitchFamily="18" charset="0"/>
              </a:rPr>
              <a:t>syntaxique </a:t>
            </a:r>
            <a:r>
              <a:rPr lang="fr-FR" sz="1600" dirty="0" err="1">
                <a:solidFill>
                  <a:schemeClr val="bg1"/>
                </a:solidFill>
                <a:latin typeface="Times New Roman" pitchFamily="18" charset="0"/>
                <a:cs typeface="Times New Roman" pitchFamily="18" charset="0"/>
              </a:rPr>
              <a:t>Yacc</a:t>
            </a:r>
            <a:endParaRPr lang="fr-FR" sz="1600" dirty="0">
              <a:solidFill>
                <a:schemeClr val="bg1"/>
              </a:solidFill>
              <a:latin typeface="Times New Roman" pitchFamily="18" charset="0"/>
              <a:cs typeface="Times New Roman" pitchFamily="18" charset="0"/>
            </a:endParaRPr>
          </a:p>
        </p:txBody>
      </p:sp>
      <p:sp>
        <p:nvSpPr>
          <p:cNvPr id="69" name="Text Box 70"/>
          <p:cNvSpPr txBox="1">
            <a:spLocks noChangeArrowheads="1"/>
          </p:cNvSpPr>
          <p:nvPr/>
        </p:nvSpPr>
        <p:spPr bwMode="auto">
          <a:xfrm>
            <a:off x="432440" y="4686235"/>
            <a:ext cx="1317600" cy="830997"/>
          </a:xfrm>
          <a:prstGeom prst="rect">
            <a:avLst/>
          </a:prstGeom>
          <a:noFill/>
          <a:ln w="9525">
            <a:noFill/>
            <a:miter lim="800000"/>
            <a:headEnd/>
            <a:tailEnd/>
          </a:ln>
        </p:spPr>
        <p:txBody>
          <a:bodyPr wrap="square" anchor="ctr">
            <a:spAutoFit/>
          </a:bodyPr>
          <a:lstStyle/>
          <a:p>
            <a:pPr algn="ctr">
              <a:defRPr/>
            </a:pPr>
            <a:r>
              <a:rPr lang="fr-FR" sz="1600" dirty="0">
                <a:solidFill>
                  <a:schemeClr val="bg1"/>
                </a:solidFill>
                <a:latin typeface="Times New Roman" pitchFamily="18" charset="0"/>
                <a:cs typeface="Times New Roman" pitchFamily="18" charset="0"/>
              </a:rPr>
              <a:t>Coordination entre </a:t>
            </a:r>
            <a:r>
              <a:rPr lang="fr-FR" sz="1600" dirty="0" err="1">
                <a:solidFill>
                  <a:schemeClr val="bg1"/>
                </a:solidFill>
                <a:latin typeface="Times New Roman" pitchFamily="18" charset="0"/>
                <a:cs typeface="Times New Roman" pitchFamily="18" charset="0"/>
              </a:rPr>
              <a:t>Lex</a:t>
            </a:r>
            <a:r>
              <a:rPr lang="fr-FR" sz="1600" dirty="0">
                <a:solidFill>
                  <a:schemeClr val="bg1"/>
                </a:solidFill>
                <a:latin typeface="Times New Roman" pitchFamily="18" charset="0"/>
                <a:cs typeface="Times New Roman" pitchFamily="18" charset="0"/>
              </a:rPr>
              <a:t> et </a:t>
            </a:r>
            <a:r>
              <a:rPr lang="fr-FR" sz="1600" dirty="0" err="1">
                <a:solidFill>
                  <a:schemeClr val="bg1"/>
                </a:solidFill>
                <a:latin typeface="Times New Roman" pitchFamily="18" charset="0"/>
                <a:cs typeface="Times New Roman" pitchFamily="18" charset="0"/>
              </a:rPr>
              <a:t>Yacc</a:t>
            </a:r>
            <a:endParaRPr lang="fr-FR" sz="1600" dirty="0">
              <a:solidFill>
                <a:schemeClr val="bg1"/>
              </a:solidFill>
              <a:latin typeface="Times New Roman" pitchFamily="18" charset="0"/>
              <a:cs typeface="Times New Roman" pitchFamily="18" charset="0"/>
            </a:endParaRPr>
          </a:p>
        </p:txBody>
      </p:sp>
      <p:sp>
        <p:nvSpPr>
          <p:cNvPr id="73" name="Text Box 70"/>
          <p:cNvSpPr txBox="1">
            <a:spLocks noChangeArrowheads="1"/>
          </p:cNvSpPr>
          <p:nvPr/>
        </p:nvSpPr>
        <p:spPr bwMode="auto">
          <a:xfrm>
            <a:off x="0" y="6042610"/>
            <a:ext cx="1285875" cy="338554"/>
          </a:xfrm>
          <a:prstGeom prst="rect">
            <a:avLst/>
          </a:prstGeom>
          <a:noFill/>
          <a:ln w="9525">
            <a:noFill/>
            <a:miter lim="800000"/>
            <a:headEnd/>
            <a:tailEnd/>
          </a:ln>
        </p:spPr>
        <p:txBody>
          <a:bodyPr anchor="ctr">
            <a:spAutoFit/>
          </a:bodyPr>
          <a:lstStyle/>
          <a:p>
            <a:pPr algn="ctr"/>
            <a:r>
              <a:rPr lang="fr-FR" sz="1600" dirty="0" smtClean="0">
                <a:solidFill>
                  <a:schemeClr val="bg1"/>
                </a:solidFill>
                <a:latin typeface="Times New Roman" pitchFamily="18" charset="0"/>
                <a:cs typeface="Times New Roman" pitchFamily="18" charset="0"/>
              </a:rPr>
              <a:t>Références</a:t>
            </a:r>
            <a:endParaRPr lang="fr-FR" sz="1600" dirty="0">
              <a:solidFill>
                <a:schemeClr val="bg1"/>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srcRect/>
          <a:stretch>
            <a:fillRect/>
          </a:stretch>
        </p:blipFill>
        <p:spPr bwMode="auto">
          <a:xfrm>
            <a:off x="1785918" y="1449197"/>
            <a:ext cx="7215206" cy="4408695"/>
          </a:xfrm>
          <a:prstGeom prst="rect">
            <a:avLst/>
          </a:prstGeom>
          <a:noFill/>
          <a:ln w="9525">
            <a:noFill/>
            <a:miter lim="800000"/>
            <a:headEnd/>
            <a:tailEnd/>
          </a:ln>
          <a:effectLst/>
        </p:spPr>
      </p:pic>
      <p:sp>
        <p:nvSpPr>
          <p:cNvPr id="70" name="ZoneTexte 69"/>
          <p:cNvSpPr txBox="1"/>
          <p:nvPr/>
        </p:nvSpPr>
        <p:spPr>
          <a:xfrm>
            <a:off x="3571868" y="6215082"/>
            <a:ext cx="3156633" cy="461665"/>
          </a:xfrm>
          <a:prstGeom prst="rect">
            <a:avLst/>
          </a:prstGeom>
          <a:noFill/>
        </p:spPr>
        <p:txBody>
          <a:bodyPr wrap="none" rtlCol="0">
            <a:spAutoFit/>
          </a:bodyPr>
          <a:lstStyle/>
          <a:p>
            <a:r>
              <a:rPr lang="fr-FR" dirty="0" smtClean="0"/>
              <a:t>Récapitulatif des itérations</a:t>
            </a:r>
            <a:endParaRPr lang="fr-FR"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639"/>
          <p:cNvGrpSpPr>
            <a:grpSpLocks/>
          </p:cNvGrpSpPr>
          <p:nvPr/>
        </p:nvGrpSpPr>
        <p:grpSpPr bwMode="auto">
          <a:xfrm>
            <a:off x="-3175" y="-12700"/>
            <a:ext cx="1766888" cy="6870700"/>
            <a:chOff x="2336" y="-8"/>
            <a:chExt cx="1252" cy="4337"/>
          </a:xfrm>
        </p:grpSpPr>
        <p:sp>
          <p:nvSpPr>
            <p:cNvPr id="14392" name="Freeform 629"/>
            <p:cNvSpPr>
              <a:spLocks/>
            </p:cNvSpPr>
            <p:nvPr/>
          </p:nvSpPr>
          <p:spPr bwMode="auto">
            <a:xfrm>
              <a:off x="2336" y="-8"/>
              <a:ext cx="872" cy="4337"/>
            </a:xfrm>
            <a:custGeom>
              <a:avLst/>
              <a:gdLst>
                <a:gd name="T0" fmla="*/ 264 w 369"/>
                <a:gd name="T1" fmla="*/ 0 h 1836"/>
                <a:gd name="T2" fmla="*/ 242 w 369"/>
                <a:gd name="T3" fmla="*/ 870 h 1836"/>
                <a:gd name="T4" fmla="*/ 0 w 369"/>
                <a:gd name="T5" fmla="*/ 1836 h 1836"/>
                <a:gd name="T6" fmla="*/ 0 60000 65536"/>
                <a:gd name="T7" fmla="*/ 0 60000 65536"/>
                <a:gd name="T8" fmla="*/ 0 60000 65536"/>
                <a:gd name="T9" fmla="*/ 0 w 369"/>
                <a:gd name="T10" fmla="*/ 0 h 1836"/>
                <a:gd name="T11" fmla="*/ 369 w 369"/>
                <a:gd name="T12" fmla="*/ 1836 h 1836"/>
              </a:gdLst>
              <a:ahLst/>
              <a:cxnLst>
                <a:cxn ang="T6">
                  <a:pos x="T0" y="T1"/>
                </a:cxn>
                <a:cxn ang="T7">
                  <a:pos x="T2" y="T3"/>
                </a:cxn>
                <a:cxn ang="T8">
                  <a:pos x="T4" y="T5"/>
                </a:cxn>
              </a:cxnLst>
              <a:rect l="T9" t="T10" r="T11" b="T12"/>
              <a:pathLst>
                <a:path w="369" h="1836">
                  <a:moveTo>
                    <a:pt x="264" y="0"/>
                  </a:moveTo>
                  <a:cubicBezTo>
                    <a:pt x="264" y="0"/>
                    <a:pt x="1" y="330"/>
                    <a:pt x="242" y="870"/>
                  </a:cubicBezTo>
                  <a:cubicBezTo>
                    <a:pt x="369" y="1155"/>
                    <a:pt x="304" y="1365"/>
                    <a:pt x="0" y="1836"/>
                  </a:cubicBezTo>
                </a:path>
              </a:pathLst>
            </a:custGeom>
            <a:noFill/>
            <a:ln w="14288" cap="flat">
              <a:solidFill>
                <a:srgbClr val="FEBD1E"/>
              </a:solidFill>
              <a:prstDash val="solid"/>
              <a:miter lim="800000"/>
              <a:headEnd/>
              <a:tailEnd/>
            </a:ln>
          </p:spPr>
          <p:txBody>
            <a:bodyPr/>
            <a:lstStyle/>
            <a:p>
              <a:endParaRPr lang="fr-FR"/>
            </a:p>
          </p:txBody>
        </p:sp>
        <p:sp>
          <p:nvSpPr>
            <p:cNvPr id="14393" name="Freeform 630"/>
            <p:cNvSpPr>
              <a:spLocks/>
            </p:cNvSpPr>
            <p:nvPr/>
          </p:nvSpPr>
          <p:spPr bwMode="auto">
            <a:xfrm>
              <a:off x="2343" y="-8"/>
              <a:ext cx="893" cy="4337"/>
            </a:xfrm>
            <a:custGeom>
              <a:avLst/>
              <a:gdLst>
                <a:gd name="T0" fmla="*/ 263 w 378"/>
                <a:gd name="T1" fmla="*/ 0 h 1836"/>
                <a:gd name="T2" fmla="*/ 249 w 378"/>
                <a:gd name="T3" fmla="*/ 870 h 1836"/>
                <a:gd name="T4" fmla="*/ 31 w 378"/>
                <a:gd name="T5" fmla="*/ 1836 h 1836"/>
                <a:gd name="T6" fmla="*/ 0 60000 65536"/>
                <a:gd name="T7" fmla="*/ 0 60000 65536"/>
                <a:gd name="T8" fmla="*/ 0 60000 65536"/>
                <a:gd name="T9" fmla="*/ 0 w 378"/>
                <a:gd name="T10" fmla="*/ 0 h 1836"/>
                <a:gd name="T11" fmla="*/ 378 w 378"/>
                <a:gd name="T12" fmla="*/ 1836 h 1836"/>
              </a:gdLst>
              <a:ahLst/>
              <a:cxnLst>
                <a:cxn ang="T6">
                  <a:pos x="T0" y="T1"/>
                </a:cxn>
                <a:cxn ang="T7">
                  <a:pos x="T2" y="T3"/>
                </a:cxn>
                <a:cxn ang="T8">
                  <a:pos x="T4" y="T5"/>
                </a:cxn>
              </a:cxnLst>
              <a:rect l="T9" t="T10" r="T11" b="T12"/>
              <a:pathLst>
                <a:path w="378" h="1836">
                  <a:moveTo>
                    <a:pt x="263" y="0"/>
                  </a:moveTo>
                  <a:cubicBezTo>
                    <a:pt x="263" y="0"/>
                    <a:pt x="0" y="326"/>
                    <a:pt x="249" y="870"/>
                  </a:cubicBezTo>
                  <a:cubicBezTo>
                    <a:pt x="378" y="1154"/>
                    <a:pt x="326" y="1351"/>
                    <a:pt x="31" y="1836"/>
                  </a:cubicBezTo>
                </a:path>
              </a:pathLst>
            </a:custGeom>
            <a:noFill/>
            <a:ln w="14288" cap="flat">
              <a:solidFill>
                <a:srgbClr val="FDB620"/>
              </a:solidFill>
              <a:prstDash val="solid"/>
              <a:miter lim="800000"/>
              <a:headEnd/>
              <a:tailEnd/>
            </a:ln>
          </p:spPr>
          <p:txBody>
            <a:bodyPr/>
            <a:lstStyle/>
            <a:p>
              <a:endParaRPr lang="fr-FR"/>
            </a:p>
          </p:txBody>
        </p:sp>
        <p:sp>
          <p:nvSpPr>
            <p:cNvPr id="14394" name="Freeform 631"/>
            <p:cNvSpPr>
              <a:spLocks/>
            </p:cNvSpPr>
            <p:nvPr/>
          </p:nvSpPr>
          <p:spPr bwMode="auto">
            <a:xfrm>
              <a:off x="2350" y="-8"/>
              <a:ext cx="917" cy="4337"/>
            </a:xfrm>
            <a:custGeom>
              <a:avLst/>
              <a:gdLst>
                <a:gd name="T0" fmla="*/ 263 w 388"/>
                <a:gd name="T1" fmla="*/ 0 h 1836"/>
                <a:gd name="T2" fmla="*/ 256 w 388"/>
                <a:gd name="T3" fmla="*/ 870 h 1836"/>
                <a:gd name="T4" fmla="*/ 62 w 388"/>
                <a:gd name="T5" fmla="*/ 1836 h 1836"/>
                <a:gd name="T6" fmla="*/ 0 60000 65536"/>
                <a:gd name="T7" fmla="*/ 0 60000 65536"/>
                <a:gd name="T8" fmla="*/ 0 60000 65536"/>
                <a:gd name="T9" fmla="*/ 0 w 388"/>
                <a:gd name="T10" fmla="*/ 0 h 1836"/>
                <a:gd name="T11" fmla="*/ 388 w 388"/>
                <a:gd name="T12" fmla="*/ 1836 h 1836"/>
              </a:gdLst>
              <a:ahLst/>
              <a:cxnLst>
                <a:cxn ang="T6">
                  <a:pos x="T0" y="T1"/>
                </a:cxn>
                <a:cxn ang="T7">
                  <a:pos x="T2" y="T3"/>
                </a:cxn>
                <a:cxn ang="T8">
                  <a:pos x="T4" y="T5"/>
                </a:cxn>
              </a:cxnLst>
              <a:rect l="T9" t="T10" r="T11" b="T12"/>
              <a:pathLst>
                <a:path w="388" h="1836">
                  <a:moveTo>
                    <a:pt x="263" y="0"/>
                  </a:moveTo>
                  <a:cubicBezTo>
                    <a:pt x="263" y="0"/>
                    <a:pt x="0" y="323"/>
                    <a:pt x="256" y="870"/>
                  </a:cubicBezTo>
                  <a:cubicBezTo>
                    <a:pt x="388" y="1152"/>
                    <a:pt x="348" y="1338"/>
                    <a:pt x="62" y="1836"/>
                  </a:cubicBezTo>
                </a:path>
              </a:pathLst>
            </a:custGeom>
            <a:noFill/>
            <a:ln w="14288" cap="flat">
              <a:solidFill>
                <a:srgbClr val="FCAF21"/>
              </a:solidFill>
              <a:prstDash val="solid"/>
              <a:miter lim="800000"/>
              <a:headEnd/>
              <a:tailEnd/>
            </a:ln>
          </p:spPr>
          <p:txBody>
            <a:bodyPr/>
            <a:lstStyle/>
            <a:p>
              <a:endParaRPr lang="fr-FR"/>
            </a:p>
          </p:txBody>
        </p:sp>
        <p:sp>
          <p:nvSpPr>
            <p:cNvPr id="14395" name="Freeform 632"/>
            <p:cNvSpPr>
              <a:spLocks/>
            </p:cNvSpPr>
            <p:nvPr/>
          </p:nvSpPr>
          <p:spPr bwMode="auto">
            <a:xfrm>
              <a:off x="2355" y="-8"/>
              <a:ext cx="940" cy="4337"/>
            </a:xfrm>
            <a:custGeom>
              <a:avLst/>
              <a:gdLst>
                <a:gd name="T0" fmla="*/ 263 w 398"/>
                <a:gd name="T1" fmla="*/ 0 h 1836"/>
                <a:gd name="T2" fmla="*/ 264 w 398"/>
                <a:gd name="T3" fmla="*/ 870 h 1836"/>
                <a:gd name="T4" fmla="*/ 94 w 398"/>
                <a:gd name="T5" fmla="*/ 1836 h 1836"/>
                <a:gd name="T6" fmla="*/ 0 60000 65536"/>
                <a:gd name="T7" fmla="*/ 0 60000 65536"/>
                <a:gd name="T8" fmla="*/ 0 60000 65536"/>
                <a:gd name="T9" fmla="*/ 0 w 398"/>
                <a:gd name="T10" fmla="*/ 0 h 1836"/>
                <a:gd name="T11" fmla="*/ 398 w 398"/>
                <a:gd name="T12" fmla="*/ 1836 h 1836"/>
              </a:gdLst>
              <a:ahLst/>
              <a:cxnLst>
                <a:cxn ang="T6">
                  <a:pos x="T0" y="T1"/>
                </a:cxn>
                <a:cxn ang="T7">
                  <a:pos x="T2" y="T3"/>
                </a:cxn>
                <a:cxn ang="T8">
                  <a:pos x="T4" y="T5"/>
                </a:cxn>
              </a:cxnLst>
              <a:rect l="T9" t="T10" r="T11" b="T12"/>
              <a:pathLst>
                <a:path w="398" h="1836">
                  <a:moveTo>
                    <a:pt x="263" y="0"/>
                  </a:moveTo>
                  <a:cubicBezTo>
                    <a:pt x="263" y="0"/>
                    <a:pt x="0" y="320"/>
                    <a:pt x="264" y="870"/>
                  </a:cubicBezTo>
                  <a:cubicBezTo>
                    <a:pt x="398" y="1151"/>
                    <a:pt x="371" y="1324"/>
                    <a:pt x="94" y="1836"/>
                  </a:cubicBezTo>
                </a:path>
              </a:pathLst>
            </a:custGeom>
            <a:noFill/>
            <a:ln w="14288" cap="flat">
              <a:solidFill>
                <a:srgbClr val="FBA922"/>
              </a:solidFill>
              <a:prstDash val="solid"/>
              <a:miter lim="800000"/>
              <a:headEnd/>
              <a:tailEnd/>
            </a:ln>
          </p:spPr>
          <p:txBody>
            <a:bodyPr/>
            <a:lstStyle/>
            <a:p>
              <a:endParaRPr lang="fr-FR"/>
            </a:p>
          </p:txBody>
        </p:sp>
        <p:sp>
          <p:nvSpPr>
            <p:cNvPr id="14396" name="Freeform 633"/>
            <p:cNvSpPr>
              <a:spLocks/>
            </p:cNvSpPr>
            <p:nvPr/>
          </p:nvSpPr>
          <p:spPr bwMode="auto">
            <a:xfrm>
              <a:off x="2360" y="-8"/>
              <a:ext cx="964" cy="4337"/>
            </a:xfrm>
            <a:custGeom>
              <a:avLst/>
              <a:gdLst>
                <a:gd name="T0" fmla="*/ 264 w 408"/>
                <a:gd name="T1" fmla="*/ 0 h 1836"/>
                <a:gd name="T2" fmla="*/ 271 w 408"/>
                <a:gd name="T3" fmla="*/ 870 h 1836"/>
                <a:gd name="T4" fmla="*/ 125 w 408"/>
                <a:gd name="T5" fmla="*/ 1836 h 1836"/>
                <a:gd name="T6" fmla="*/ 0 60000 65536"/>
                <a:gd name="T7" fmla="*/ 0 60000 65536"/>
                <a:gd name="T8" fmla="*/ 0 60000 65536"/>
                <a:gd name="T9" fmla="*/ 0 w 408"/>
                <a:gd name="T10" fmla="*/ 0 h 1836"/>
                <a:gd name="T11" fmla="*/ 408 w 408"/>
                <a:gd name="T12" fmla="*/ 1836 h 1836"/>
              </a:gdLst>
              <a:ahLst/>
              <a:cxnLst>
                <a:cxn ang="T6">
                  <a:pos x="T0" y="T1"/>
                </a:cxn>
                <a:cxn ang="T7">
                  <a:pos x="T2" y="T3"/>
                </a:cxn>
                <a:cxn ang="T8">
                  <a:pos x="T4" y="T5"/>
                </a:cxn>
              </a:cxnLst>
              <a:rect l="T9" t="T10" r="T11" b="T12"/>
              <a:pathLst>
                <a:path w="408" h="1836">
                  <a:moveTo>
                    <a:pt x="264" y="0"/>
                  </a:moveTo>
                  <a:cubicBezTo>
                    <a:pt x="264" y="0"/>
                    <a:pt x="0" y="317"/>
                    <a:pt x="271" y="870"/>
                  </a:cubicBezTo>
                  <a:cubicBezTo>
                    <a:pt x="408" y="1150"/>
                    <a:pt x="395" y="1310"/>
                    <a:pt x="125" y="1836"/>
                  </a:cubicBezTo>
                </a:path>
              </a:pathLst>
            </a:custGeom>
            <a:noFill/>
            <a:ln w="14288" cap="flat">
              <a:solidFill>
                <a:srgbClr val="FAA223"/>
              </a:solidFill>
              <a:prstDash val="solid"/>
              <a:miter lim="800000"/>
              <a:headEnd/>
              <a:tailEnd/>
            </a:ln>
          </p:spPr>
          <p:txBody>
            <a:bodyPr/>
            <a:lstStyle/>
            <a:p>
              <a:endParaRPr lang="fr-FR"/>
            </a:p>
          </p:txBody>
        </p:sp>
        <p:sp>
          <p:nvSpPr>
            <p:cNvPr id="14397" name="Freeform 634"/>
            <p:cNvSpPr>
              <a:spLocks/>
            </p:cNvSpPr>
            <p:nvPr/>
          </p:nvSpPr>
          <p:spPr bwMode="auto">
            <a:xfrm>
              <a:off x="2365" y="-8"/>
              <a:ext cx="987" cy="4337"/>
            </a:xfrm>
            <a:custGeom>
              <a:avLst/>
              <a:gdLst>
                <a:gd name="T0" fmla="*/ 264 w 418"/>
                <a:gd name="T1" fmla="*/ 0 h 1836"/>
                <a:gd name="T2" fmla="*/ 279 w 418"/>
                <a:gd name="T3" fmla="*/ 870 h 1836"/>
                <a:gd name="T4" fmla="*/ 157 w 418"/>
                <a:gd name="T5" fmla="*/ 1836 h 1836"/>
                <a:gd name="T6" fmla="*/ 0 60000 65536"/>
                <a:gd name="T7" fmla="*/ 0 60000 65536"/>
                <a:gd name="T8" fmla="*/ 0 60000 65536"/>
                <a:gd name="T9" fmla="*/ 0 w 418"/>
                <a:gd name="T10" fmla="*/ 0 h 1836"/>
                <a:gd name="T11" fmla="*/ 418 w 418"/>
                <a:gd name="T12" fmla="*/ 1836 h 1836"/>
              </a:gdLst>
              <a:ahLst/>
              <a:cxnLst>
                <a:cxn ang="T6">
                  <a:pos x="T0" y="T1"/>
                </a:cxn>
                <a:cxn ang="T7">
                  <a:pos x="T2" y="T3"/>
                </a:cxn>
                <a:cxn ang="T8">
                  <a:pos x="T4" y="T5"/>
                </a:cxn>
              </a:cxnLst>
              <a:rect l="T9" t="T10" r="T11" b="T12"/>
              <a:pathLst>
                <a:path w="418" h="1836">
                  <a:moveTo>
                    <a:pt x="264" y="0"/>
                  </a:moveTo>
                  <a:cubicBezTo>
                    <a:pt x="264" y="0"/>
                    <a:pt x="0" y="314"/>
                    <a:pt x="279" y="870"/>
                  </a:cubicBezTo>
                  <a:cubicBezTo>
                    <a:pt x="418" y="1149"/>
                    <a:pt x="418" y="1296"/>
                    <a:pt x="157" y="1836"/>
                  </a:cubicBezTo>
                </a:path>
              </a:pathLst>
            </a:custGeom>
            <a:noFill/>
            <a:ln w="14288" cap="flat">
              <a:solidFill>
                <a:srgbClr val="F99D24"/>
              </a:solidFill>
              <a:prstDash val="solid"/>
              <a:miter lim="800000"/>
              <a:headEnd/>
              <a:tailEnd/>
            </a:ln>
          </p:spPr>
          <p:txBody>
            <a:bodyPr/>
            <a:lstStyle/>
            <a:p>
              <a:endParaRPr lang="fr-FR"/>
            </a:p>
          </p:txBody>
        </p:sp>
        <p:sp>
          <p:nvSpPr>
            <p:cNvPr id="14398" name="Freeform 635"/>
            <p:cNvSpPr>
              <a:spLocks/>
            </p:cNvSpPr>
            <p:nvPr/>
          </p:nvSpPr>
          <p:spPr bwMode="auto">
            <a:xfrm>
              <a:off x="2372" y="-8"/>
              <a:ext cx="1039" cy="4337"/>
            </a:xfrm>
            <a:custGeom>
              <a:avLst/>
              <a:gdLst>
                <a:gd name="T0" fmla="*/ 263 w 440"/>
                <a:gd name="T1" fmla="*/ 0 h 1836"/>
                <a:gd name="T2" fmla="*/ 286 w 440"/>
                <a:gd name="T3" fmla="*/ 870 h 1836"/>
                <a:gd name="T4" fmla="*/ 188 w 440"/>
                <a:gd name="T5" fmla="*/ 1836 h 1836"/>
                <a:gd name="T6" fmla="*/ 0 60000 65536"/>
                <a:gd name="T7" fmla="*/ 0 60000 65536"/>
                <a:gd name="T8" fmla="*/ 0 60000 65536"/>
                <a:gd name="T9" fmla="*/ 0 w 440"/>
                <a:gd name="T10" fmla="*/ 0 h 1836"/>
                <a:gd name="T11" fmla="*/ 440 w 440"/>
                <a:gd name="T12" fmla="*/ 1836 h 1836"/>
              </a:gdLst>
              <a:ahLst/>
              <a:cxnLst>
                <a:cxn ang="T6">
                  <a:pos x="T0" y="T1"/>
                </a:cxn>
                <a:cxn ang="T7">
                  <a:pos x="T2" y="T3"/>
                </a:cxn>
                <a:cxn ang="T8">
                  <a:pos x="T4" y="T5"/>
                </a:cxn>
              </a:cxnLst>
              <a:rect l="T9" t="T10" r="T11" b="T12"/>
              <a:pathLst>
                <a:path w="440" h="1836">
                  <a:moveTo>
                    <a:pt x="263" y="0"/>
                  </a:moveTo>
                  <a:cubicBezTo>
                    <a:pt x="263" y="0"/>
                    <a:pt x="0" y="311"/>
                    <a:pt x="286" y="870"/>
                  </a:cubicBezTo>
                  <a:cubicBezTo>
                    <a:pt x="428" y="1148"/>
                    <a:pt x="440" y="1282"/>
                    <a:pt x="188" y="1836"/>
                  </a:cubicBezTo>
                </a:path>
              </a:pathLst>
            </a:custGeom>
            <a:noFill/>
            <a:ln w="14288" cap="flat">
              <a:solidFill>
                <a:srgbClr val="F89624"/>
              </a:solidFill>
              <a:prstDash val="solid"/>
              <a:miter lim="800000"/>
              <a:headEnd/>
              <a:tailEnd/>
            </a:ln>
          </p:spPr>
          <p:txBody>
            <a:bodyPr/>
            <a:lstStyle/>
            <a:p>
              <a:endParaRPr lang="fr-FR"/>
            </a:p>
          </p:txBody>
        </p:sp>
        <p:sp>
          <p:nvSpPr>
            <p:cNvPr id="14399" name="Freeform 636"/>
            <p:cNvSpPr>
              <a:spLocks/>
            </p:cNvSpPr>
            <p:nvPr/>
          </p:nvSpPr>
          <p:spPr bwMode="auto">
            <a:xfrm>
              <a:off x="2376" y="-8"/>
              <a:ext cx="1094" cy="4337"/>
            </a:xfrm>
            <a:custGeom>
              <a:avLst/>
              <a:gdLst>
                <a:gd name="T0" fmla="*/ 264 w 463"/>
                <a:gd name="T1" fmla="*/ 0 h 1836"/>
                <a:gd name="T2" fmla="*/ 294 w 463"/>
                <a:gd name="T3" fmla="*/ 870 h 1836"/>
                <a:gd name="T4" fmla="*/ 220 w 463"/>
                <a:gd name="T5" fmla="*/ 1836 h 1836"/>
                <a:gd name="T6" fmla="*/ 0 60000 65536"/>
                <a:gd name="T7" fmla="*/ 0 60000 65536"/>
                <a:gd name="T8" fmla="*/ 0 60000 65536"/>
                <a:gd name="T9" fmla="*/ 0 w 463"/>
                <a:gd name="T10" fmla="*/ 0 h 1836"/>
                <a:gd name="T11" fmla="*/ 463 w 463"/>
                <a:gd name="T12" fmla="*/ 1836 h 1836"/>
              </a:gdLst>
              <a:ahLst/>
              <a:cxnLst>
                <a:cxn ang="T6">
                  <a:pos x="T0" y="T1"/>
                </a:cxn>
                <a:cxn ang="T7">
                  <a:pos x="T2" y="T3"/>
                </a:cxn>
                <a:cxn ang="T8">
                  <a:pos x="T4" y="T5"/>
                </a:cxn>
              </a:cxnLst>
              <a:rect l="T9" t="T10" r="T11" b="T12"/>
              <a:pathLst>
                <a:path w="463" h="1836">
                  <a:moveTo>
                    <a:pt x="264" y="0"/>
                  </a:moveTo>
                  <a:cubicBezTo>
                    <a:pt x="264" y="0"/>
                    <a:pt x="0" y="308"/>
                    <a:pt x="294" y="870"/>
                  </a:cubicBezTo>
                  <a:cubicBezTo>
                    <a:pt x="438" y="1146"/>
                    <a:pt x="463" y="1268"/>
                    <a:pt x="220" y="1836"/>
                  </a:cubicBezTo>
                </a:path>
              </a:pathLst>
            </a:custGeom>
            <a:noFill/>
            <a:ln w="14288" cap="flat">
              <a:solidFill>
                <a:srgbClr val="F79025"/>
              </a:solidFill>
              <a:prstDash val="solid"/>
              <a:miter lim="800000"/>
              <a:headEnd/>
              <a:tailEnd/>
            </a:ln>
          </p:spPr>
          <p:txBody>
            <a:bodyPr/>
            <a:lstStyle/>
            <a:p>
              <a:endParaRPr lang="fr-FR"/>
            </a:p>
          </p:txBody>
        </p:sp>
        <p:sp>
          <p:nvSpPr>
            <p:cNvPr id="14400" name="Freeform 637"/>
            <p:cNvSpPr>
              <a:spLocks/>
            </p:cNvSpPr>
            <p:nvPr/>
          </p:nvSpPr>
          <p:spPr bwMode="auto">
            <a:xfrm>
              <a:off x="2381" y="-8"/>
              <a:ext cx="1148" cy="4337"/>
            </a:xfrm>
            <a:custGeom>
              <a:avLst/>
              <a:gdLst>
                <a:gd name="T0" fmla="*/ 264 w 486"/>
                <a:gd name="T1" fmla="*/ 0 h 1836"/>
                <a:gd name="T2" fmla="*/ 302 w 486"/>
                <a:gd name="T3" fmla="*/ 870 h 1836"/>
                <a:gd name="T4" fmla="*/ 252 w 486"/>
                <a:gd name="T5" fmla="*/ 1836 h 1836"/>
                <a:gd name="T6" fmla="*/ 0 60000 65536"/>
                <a:gd name="T7" fmla="*/ 0 60000 65536"/>
                <a:gd name="T8" fmla="*/ 0 60000 65536"/>
                <a:gd name="T9" fmla="*/ 0 w 486"/>
                <a:gd name="T10" fmla="*/ 0 h 1836"/>
                <a:gd name="T11" fmla="*/ 486 w 486"/>
                <a:gd name="T12" fmla="*/ 1836 h 1836"/>
              </a:gdLst>
              <a:ahLst/>
              <a:cxnLst>
                <a:cxn ang="T6">
                  <a:pos x="T0" y="T1"/>
                </a:cxn>
                <a:cxn ang="T7">
                  <a:pos x="T2" y="T3"/>
                </a:cxn>
                <a:cxn ang="T8">
                  <a:pos x="T4" y="T5"/>
                </a:cxn>
              </a:cxnLst>
              <a:rect l="T9" t="T10" r="T11" b="T12"/>
              <a:pathLst>
                <a:path w="486" h="1836">
                  <a:moveTo>
                    <a:pt x="264" y="0"/>
                  </a:moveTo>
                  <a:cubicBezTo>
                    <a:pt x="264" y="0"/>
                    <a:pt x="0" y="304"/>
                    <a:pt x="302" y="870"/>
                  </a:cubicBezTo>
                  <a:cubicBezTo>
                    <a:pt x="448" y="1145"/>
                    <a:pt x="486" y="1254"/>
                    <a:pt x="252" y="1836"/>
                  </a:cubicBezTo>
                </a:path>
              </a:pathLst>
            </a:custGeom>
            <a:noFill/>
            <a:ln w="14288" cap="flat">
              <a:solidFill>
                <a:srgbClr val="F68A25"/>
              </a:solidFill>
              <a:prstDash val="solid"/>
              <a:miter lim="800000"/>
              <a:headEnd/>
              <a:tailEnd/>
            </a:ln>
          </p:spPr>
          <p:txBody>
            <a:bodyPr/>
            <a:lstStyle/>
            <a:p>
              <a:endParaRPr lang="fr-FR"/>
            </a:p>
          </p:txBody>
        </p:sp>
        <p:sp>
          <p:nvSpPr>
            <p:cNvPr id="14401" name="Freeform 638"/>
            <p:cNvSpPr>
              <a:spLocks/>
            </p:cNvSpPr>
            <p:nvPr/>
          </p:nvSpPr>
          <p:spPr bwMode="auto">
            <a:xfrm>
              <a:off x="2386" y="-8"/>
              <a:ext cx="1202" cy="4337"/>
            </a:xfrm>
            <a:custGeom>
              <a:avLst/>
              <a:gdLst>
                <a:gd name="T0" fmla="*/ 264 w 509"/>
                <a:gd name="T1" fmla="*/ 0 h 1836"/>
                <a:gd name="T2" fmla="*/ 309 w 509"/>
                <a:gd name="T3" fmla="*/ 870 h 1836"/>
                <a:gd name="T4" fmla="*/ 283 w 509"/>
                <a:gd name="T5" fmla="*/ 1836 h 1836"/>
                <a:gd name="T6" fmla="*/ 0 60000 65536"/>
                <a:gd name="T7" fmla="*/ 0 60000 65536"/>
                <a:gd name="T8" fmla="*/ 0 60000 65536"/>
                <a:gd name="T9" fmla="*/ 0 w 509"/>
                <a:gd name="T10" fmla="*/ 0 h 1836"/>
                <a:gd name="T11" fmla="*/ 509 w 509"/>
                <a:gd name="T12" fmla="*/ 1836 h 1836"/>
              </a:gdLst>
              <a:ahLst/>
              <a:cxnLst>
                <a:cxn ang="T6">
                  <a:pos x="T0" y="T1"/>
                </a:cxn>
                <a:cxn ang="T7">
                  <a:pos x="T2" y="T3"/>
                </a:cxn>
                <a:cxn ang="T8">
                  <a:pos x="T4" y="T5"/>
                </a:cxn>
              </a:cxnLst>
              <a:rect l="T9" t="T10" r="T11" b="T12"/>
              <a:pathLst>
                <a:path w="509" h="1836">
                  <a:moveTo>
                    <a:pt x="264" y="0"/>
                  </a:moveTo>
                  <a:cubicBezTo>
                    <a:pt x="264" y="0"/>
                    <a:pt x="0" y="301"/>
                    <a:pt x="309" y="870"/>
                  </a:cubicBezTo>
                  <a:cubicBezTo>
                    <a:pt x="458" y="1144"/>
                    <a:pt x="509" y="1241"/>
                    <a:pt x="283" y="1836"/>
                  </a:cubicBezTo>
                </a:path>
              </a:pathLst>
            </a:custGeom>
            <a:noFill/>
            <a:ln w="14288" cap="flat">
              <a:solidFill>
                <a:srgbClr val="F58426"/>
              </a:solidFill>
              <a:prstDash val="solid"/>
              <a:miter lim="800000"/>
              <a:headEnd/>
              <a:tailEnd/>
            </a:ln>
          </p:spPr>
          <p:txBody>
            <a:bodyPr/>
            <a:lstStyle/>
            <a:p>
              <a:endParaRPr lang="fr-FR"/>
            </a:p>
          </p:txBody>
        </p:sp>
      </p:grpSp>
      <p:sp>
        <p:nvSpPr>
          <p:cNvPr id="14339" name="Rectangle 104"/>
          <p:cNvSpPr>
            <a:spLocks noChangeArrowheads="1"/>
          </p:cNvSpPr>
          <p:nvPr/>
        </p:nvSpPr>
        <p:spPr bwMode="auto">
          <a:xfrm>
            <a:off x="0" y="3789363"/>
            <a:ext cx="1739900" cy="3068637"/>
          </a:xfrm>
          <a:prstGeom prst="rect">
            <a:avLst/>
          </a:prstGeom>
          <a:gradFill rotWithShape="1">
            <a:gsLst>
              <a:gs pos="0">
                <a:srgbClr val="000000">
                  <a:alpha val="0"/>
                </a:srgbClr>
              </a:gs>
              <a:gs pos="100000">
                <a:srgbClr val="F18E2B">
                  <a:alpha val="50000"/>
                </a:srgbClr>
              </a:gs>
            </a:gsLst>
            <a:lin ang="5400000" scaled="1"/>
          </a:gradFill>
          <a:ln w="9525">
            <a:noFill/>
            <a:miter lim="800000"/>
            <a:headEnd/>
            <a:tailEnd/>
          </a:ln>
        </p:spPr>
        <p:txBody>
          <a:bodyPr wrap="none" anchor="ctr"/>
          <a:lstStyle/>
          <a:p>
            <a:endParaRPr lang="zh-CN" altLang="en-US">
              <a:ea typeface="宋体" pitchFamily="2" charset="-122"/>
            </a:endParaRPr>
          </a:p>
        </p:txBody>
      </p:sp>
      <p:grpSp>
        <p:nvGrpSpPr>
          <p:cNvPr id="3" name="Group 576"/>
          <p:cNvGrpSpPr>
            <a:grpSpLocks/>
          </p:cNvGrpSpPr>
          <p:nvPr/>
        </p:nvGrpSpPr>
        <p:grpSpPr bwMode="auto">
          <a:xfrm>
            <a:off x="-442913" y="2795588"/>
            <a:ext cx="2152651" cy="2152650"/>
            <a:chOff x="1943" y="626"/>
            <a:chExt cx="1228" cy="1228"/>
          </a:xfrm>
        </p:grpSpPr>
        <p:sp>
          <p:nvSpPr>
            <p:cNvPr id="14385" name="Oval 577"/>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4" name="Group 578"/>
            <p:cNvGrpSpPr>
              <a:grpSpLocks/>
            </p:cNvGrpSpPr>
            <p:nvPr/>
          </p:nvGrpSpPr>
          <p:grpSpPr bwMode="auto">
            <a:xfrm>
              <a:off x="2070" y="1330"/>
              <a:ext cx="975" cy="325"/>
              <a:chOff x="2696" y="1315"/>
              <a:chExt cx="2472" cy="824"/>
            </a:xfrm>
          </p:grpSpPr>
          <p:sp>
            <p:nvSpPr>
              <p:cNvPr id="14390" name="Oval 579"/>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4391" name="Oval 580"/>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5" name="Group 581"/>
            <p:cNvGrpSpPr>
              <a:grpSpLocks/>
            </p:cNvGrpSpPr>
            <p:nvPr/>
          </p:nvGrpSpPr>
          <p:grpSpPr bwMode="auto">
            <a:xfrm>
              <a:off x="2236" y="890"/>
              <a:ext cx="644" cy="645"/>
              <a:chOff x="2880" y="1515"/>
              <a:chExt cx="644" cy="645"/>
            </a:xfrm>
          </p:grpSpPr>
          <p:sp>
            <p:nvSpPr>
              <p:cNvPr id="14388" name="Oval 582"/>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5703" name="Freeform 583"/>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6" name="Group 584"/>
          <p:cNvGrpSpPr>
            <a:grpSpLocks/>
          </p:cNvGrpSpPr>
          <p:nvPr/>
        </p:nvGrpSpPr>
        <p:grpSpPr bwMode="auto">
          <a:xfrm>
            <a:off x="-3175" y="3986213"/>
            <a:ext cx="2152650" cy="2152650"/>
            <a:chOff x="1943" y="626"/>
            <a:chExt cx="1228" cy="1228"/>
          </a:xfrm>
        </p:grpSpPr>
        <p:sp>
          <p:nvSpPr>
            <p:cNvPr id="14378" name="Oval 585"/>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7" name="Group 586"/>
            <p:cNvGrpSpPr>
              <a:grpSpLocks/>
            </p:cNvGrpSpPr>
            <p:nvPr/>
          </p:nvGrpSpPr>
          <p:grpSpPr bwMode="auto">
            <a:xfrm>
              <a:off x="2070" y="1330"/>
              <a:ext cx="975" cy="325"/>
              <a:chOff x="2696" y="1315"/>
              <a:chExt cx="2472" cy="824"/>
            </a:xfrm>
          </p:grpSpPr>
          <p:sp>
            <p:nvSpPr>
              <p:cNvPr id="14383" name="Oval 587"/>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4384" name="Oval 588"/>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8" name="Group 589"/>
            <p:cNvGrpSpPr>
              <a:grpSpLocks/>
            </p:cNvGrpSpPr>
            <p:nvPr/>
          </p:nvGrpSpPr>
          <p:grpSpPr bwMode="auto">
            <a:xfrm>
              <a:off x="2236" y="890"/>
              <a:ext cx="644" cy="645"/>
              <a:chOff x="2880" y="1515"/>
              <a:chExt cx="644" cy="645"/>
            </a:xfrm>
          </p:grpSpPr>
          <p:sp>
            <p:nvSpPr>
              <p:cNvPr id="14381" name="Oval 590"/>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5711" name="Freeform 591"/>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9" name="Group 592"/>
          <p:cNvGrpSpPr>
            <a:grpSpLocks/>
          </p:cNvGrpSpPr>
          <p:nvPr/>
        </p:nvGrpSpPr>
        <p:grpSpPr bwMode="auto">
          <a:xfrm>
            <a:off x="-442913" y="5176838"/>
            <a:ext cx="2152651" cy="2152650"/>
            <a:chOff x="1943" y="626"/>
            <a:chExt cx="1228" cy="1228"/>
          </a:xfrm>
        </p:grpSpPr>
        <p:sp>
          <p:nvSpPr>
            <p:cNvPr id="14371" name="Oval 593"/>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0" name="Group 594"/>
            <p:cNvGrpSpPr>
              <a:grpSpLocks/>
            </p:cNvGrpSpPr>
            <p:nvPr/>
          </p:nvGrpSpPr>
          <p:grpSpPr bwMode="auto">
            <a:xfrm>
              <a:off x="2070" y="1330"/>
              <a:ext cx="975" cy="325"/>
              <a:chOff x="2696" y="1315"/>
              <a:chExt cx="2472" cy="824"/>
            </a:xfrm>
          </p:grpSpPr>
          <p:sp>
            <p:nvSpPr>
              <p:cNvPr id="14376" name="Oval 595"/>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4377" name="Oval 596"/>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1" name="Group 597"/>
            <p:cNvGrpSpPr>
              <a:grpSpLocks/>
            </p:cNvGrpSpPr>
            <p:nvPr/>
          </p:nvGrpSpPr>
          <p:grpSpPr bwMode="auto">
            <a:xfrm>
              <a:off x="2236" y="890"/>
              <a:ext cx="644" cy="645"/>
              <a:chOff x="2880" y="1515"/>
              <a:chExt cx="644" cy="645"/>
            </a:xfrm>
          </p:grpSpPr>
          <p:sp>
            <p:nvSpPr>
              <p:cNvPr id="14374" name="Oval 598"/>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5719" name="Freeform 599"/>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12" name="Group 2"/>
          <p:cNvGrpSpPr>
            <a:grpSpLocks/>
          </p:cNvGrpSpPr>
          <p:nvPr/>
        </p:nvGrpSpPr>
        <p:grpSpPr bwMode="auto">
          <a:xfrm>
            <a:off x="312738" y="173038"/>
            <a:ext cx="9331325" cy="592137"/>
            <a:chOff x="197" y="158"/>
            <a:chExt cx="5367" cy="373"/>
          </a:xfrm>
        </p:grpSpPr>
        <p:sp>
          <p:nvSpPr>
            <p:cNvPr id="14368" name="AutoShape 3"/>
            <p:cNvSpPr>
              <a:spLocks noChangeArrowheads="1"/>
            </p:cNvSpPr>
            <p:nvPr/>
          </p:nvSpPr>
          <p:spPr bwMode="auto">
            <a:xfrm>
              <a:off x="204" y="159"/>
              <a:ext cx="5352" cy="372"/>
            </a:xfrm>
            <a:prstGeom prst="roundRect">
              <a:avLst>
                <a:gd name="adj" fmla="val 11829"/>
              </a:avLst>
            </a:prstGeom>
            <a:gradFill rotWithShape="1">
              <a:gsLst>
                <a:gs pos="0">
                  <a:srgbClr val="0F7295"/>
                </a:gs>
                <a:gs pos="100000">
                  <a:srgbClr val="16A5D8"/>
                </a:gs>
              </a:gsLst>
              <a:lin ang="5400000" scaled="1"/>
            </a:gradFill>
            <a:ln w="9525">
              <a:noFill/>
              <a:round/>
              <a:headEnd/>
              <a:tailEnd/>
            </a:ln>
          </p:spPr>
          <p:txBody>
            <a:bodyPr wrap="none" anchor="ctr"/>
            <a:lstStyle/>
            <a:p>
              <a:endParaRPr lang="zh-CN" altLang="en-US">
                <a:ea typeface="宋体" pitchFamily="2" charset="-122"/>
              </a:endParaRPr>
            </a:p>
          </p:txBody>
        </p:sp>
        <p:sp>
          <p:nvSpPr>
            <p:cNvPr id="14369" name="Freeform 4"/>
            <p:cNvSpPr>
              <a:spLocks/>
            </p:cNvSpPr>
            <p:nvPr/>
          </p:nvSpPr>
          <p:spPr bwMode="auto">
            <a:xfrm>
              <a:off x="197" y="158"/>
              <a:ext cx="5367" cy="290"/>
            </a:xfrm>
            <a:custGeom>
              <a:avLst/>
              <a:gdLst>
                <a:gd name="T0" fmla="*/ 2573 w 5367"/>
                <a:gd name="T1" fmla="*/ 171 h 290"/>
                <a:gd name="T2" fmla="*/ 5362 w 5367"/>
                <a:gd name="T3" fmla="*/ 162 h 290"/>
                <a:gd name="T4" fmla="*/ 5359 w 5367"/>
                <a:gd name="T5" fmla="*/ 46 h 290"/>
                <a:gd name="T6" fmla="*/ 5315 w 5367"/>
                <a:gd name="T7" fmla="*/ 0 h 290"/>
                <a:gd name="T8" fmla="*/ 50 w 5367"/>
                <a:gd name="T9" fmla="*/ 1 h 290"/>
                <a:gd name="T10" fmla="*/ 6 w 5367"/>
                <a:gd name="T11" fmla="*/ 47 h 290"/>
                <a:gd name="T12" fmla="*/ 13 w 5367"/>
                <a:gd name="T13" fmla="*/ 171 h 290"/>
                <a:gd name="T14" fmla="*/ 2573 w 5367"/>
                <a:gd name="T15" fmla="*/ 171 h 290"/>
                <a:gd name="T16" fmla="*/ 0 60000 65536"/>
                <a:gd name="T17" fmla="*/ 0 60000 65536"/>
                <a:gd name="T18" fmla="*/ 0 60000 65536"/>
                <a:gd name="T19" fmla="*/ 0 60000 65536"/>
                <a:gd name="T20" fmla="*/ 0 60000 65536"/>
                <a:gd name="T21" fmla="*/ 0 60000 65536"/>
                <a:gd name="T22" fmla="*/ 0 60000 65536"/>
                <a:gd name="T23" fmla="*/ 0 60000 65536"/>
                <a:gd name="T24" fmla="*/ 0 w 5367"/>
                <a:gd name="T25" fmla="*/ 0 h 290"/>
                <a:gd name="T26" fmla="*/ 5367 w 5367"/>
                <a:gd name="T27" fmla="*/ 290 h 29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67" h="290">
                  <a:moveTo>
                    <a:pt x="2573" y="171"/>
                  </a:moveTo>
                  <a:cubicBezTo>
                    <a:pt x="4685" y="52"/>
                    <a:pt x="4899" y="184"/>
                    <a:pt x="5362" y="162"/>
                  </a:cubicBezTo>
                  <a:cubicBezTo>
                    <a:pt x="5362" y="115"/>
                    <a:pt x="5367" y="73"/>
                    <a:pt x="5359" y="46"/>
                  </a:cubicBezTo>
                  <a:cubicBezTo>
                    <a:pt x="5359" y="20"/>
                    <a:pt x="5339" y="0"/>
                    <a:pt x="5315" y="0"/>
                  </a:cubicBezTo>
                  <a:cubicBezTo>
                    <a:pt x="50" y="1"/>
                    <a:pt x="50" y="1"/>
                    <a:pt x="50" y="1"/>
                  </a:cubicBezTo>
                  <a:cubicBezTo>
                    <a:pt x="26" y="1"/>
                    <a:pt x="6" y="21"/>
                    <a:pt x="6" y="47"/>
                  </a:cubicBezTo>
                  <a:cubicBezTo>
                    <a:pt x="0" y="75"/>
                    <a:pt x="13" y="124"/>
                    <a:pt x="13" y="171"/>
                  </a:cubicBezTo>
                  <a:cubicBezTo>
                    <a:pt x="442" y="193"/>
                    <a:pt x="461" y="290"/>
                    <a:pt x="2573" y="171"/>
                  </a:cubicBezTo>
                  <a:close/>
                </a:path>
              </a:pathLst>
            </a:custGeom>
            <a:gradFill rotWithShape="1">
              <a:gsLst>
                <a:gs pos="0">
                  <a:srgbClr val="4DC3ED">
                    <a:alpha val="67998"/>
                  </a:srgbClr>
                </a:gs>
                <a:gs pos="100000">
                  <a:srgbClr val="245A6E">
                    <a:alpha val="0"/>
                  </a:srgbClr>
                </a:gs>
              </a:gsLst>
              <a:lin ang="5400000" scaled="1"/>
            </a:gradFill>
            <a:ln w="9525">
              <a:noFill/>
              <a:round/>
              <a:headEnd/>
              <a:tailEnd/>
            </a:ln>
          </p:spPr>
          <p:txBody>
            <a:bodyPr/>
            <a:lstStyle/>
            <a:p>
              <a:endParaRPr lang="fr-FR"/>
            </a:p>
          </p:txBody>
        </p:sp>
        <p:sp>
          <p:nvSpPr>
            <p:cNvPr id="5125" name="AutoShape 5"/>
            <p:cNvSpPr>
              <a:spLocks noChangeArrowheads="1"/>
            </p:cNvSpPr>
            <p:nvPr/>
          </p:nvSpPr>
          <p:spPr bwMode="auto">
            <a:xfrm>
              <a:off x="204" y="159"/>
              <a:ext cx="5351" cy="82"/>
            </a:xfrm>
            <a:prstGeom prst="roundRect">
              <a:avLst>
                <a:gd name="adj" fmla="val 16667"/>
              </a:avLst>
            </a:prstGeom>
            <a:gradFill rotWithShape="1">
              <a:gsLst>
                <a:gs pos="0">
                  <a:schemeClr val="bg1">
                    <a:alpha val="39999"/>
                  </a:schemeClr>
                </a:gs>
                <a:gs pos="100000">
                  <a:schemeClr val="bg1">
                    <a:gamma/>
                    <a:shade val="46275"/>
                    <a:invGamma/>
                    <a:alpha val="0"/>
                  </a:schemeClr>
                </a:gs>
              </a:gsLst>
              <a:lin ang="5400000" scaled="1"/>
            </a:gradFill>
            <a:ln w="9525">
              <a:noFill/>
              <a:round/>
              <a:headEnd/>
              <a:tailEnd/>
            </a:ln>
            <a:effectLst/>
          </p:spPr>
          <p:txBody>
            <a:bodyPr wrap="none" anchor="ctr"/>
            <a:lstStyle/>
            <a:p>
              <a:pPr>
                <a:defRPr/>
              </a:pPr>
              <a:endParaRPr lang="zh-CN" altLang="en-US">
                <a:cs typeface="+mn-cs"/>
              </a:endParaRPr>
            </a:p>
          </p:txBody>
        </p:sp>
      </p:grpSp>
      <p:sp>
        <p:nvSpPr>
          <p:cNvPr id="5126" name="Rectangle 6"/>
          <p:cNvSpPr>
            <a:spLocks noGrp="1" noChangeArrowheads="1"/>
          </p:cNvSpPr>
          <p:nvPr>
            <p:ph type="title"/>
          </p:nvPr>
        </p:nvSpPr>
        <p:spPr>
          <a:xfrm>
            <a:off x="400050" y="188913"/>
            <a:ext cx="9212510" cy="561975"/>
          </a:xfrm>
        </p:spPr>
        <p:txBody>
          <a:bodyPr/>
          <a:lstStyle/>
          <a:p>
            <a:r>
              <a:rPr lang="fr-FR" sz="2800" b="1" dirty="0" smtClean="0">
                <a:latin typeface="Times New Roman" pitchFamily="18" charset="0"/>
                <a:cs typeface="Times New Roman" pitchFamily="18" charset="0"/>
              </a:rPr>
              <a:t>Suivi du projet</a:t>
            </a:r>
            <a:endParaRPr lang="fr-FR" sz="2800" b="1" dirty="0">
              <a:latin typeface="Times New Roman" pitchFamily="18" charset="0"/>
              <a:cs typeface="Times New Roman" pitchFamily="18" charset="0"/>
            </a:endParaRPr>
          </a:p>
        </p:txBody>
      </p:sp>
      <p:grpSp>
        <p:nvGrpSpPr>
          <p:cNvPr id="13" name="Group 552"/>
          <p:cNvGrpSpPr>
            <a:grpSpLocks/>
          </p:cNvGrpSpPr>
          <p:nvPr/>
        </p:nvGrpSpPr>
        <p:grpSpPr bwMode="auto">
          <a:xfrm>
            <a:off x="0" y="1628775"/>
            <a:ext cx="2152650" cy="2152650"/>
            <a:chOff x="1943" y="626"/>
            <a:chExt cx="1228" cy="1228"/>
          </a:xfrm>
        </p:grpSpPr>
        <p:sp>
          <p:nvSpPr>
            <p:cNvPr id="14361" name="Oval 553"/>
            <p:cNvSpPr>
              <a:spLocks noChangeArrowheads="1"/>
            </p:cNvSpPr>
            <p:nvPr/>
          </p:nvSpPr>
          <p:spPr bwMode="auto">
            <a:xfrm>
              <a:off x="1943" y="626"/>
              <a:ext cx="1228" cy="1228"/>
            </a:xfrm>
            <a:prstGeom prst="ellipse">
              <a:avLst/>
            </a:prstGeom>
            <a:gradFill rotWithShape="1">
              <a:gsLst>
                <a:gs pos="0">
                  <a:srgbClr val="BC8116">
                    <a:alpha val="62000"/>
                  </a:srgbClr>
                </a:gs>
                <a:gs pos="100000">
                  <a:srgbClr val="573C0A">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4" name="Group 554"/>
            <p:cNvGrpSpPr>
              <a:grpSpLocks/>
            </p:cNvGrpSpPr>
            <p:nvPr/>
          </p:nvGrpSpPr>
          <p:grpSpPr bwMode="auto">
            <a:xfrm>
              <a:off x="2070" y="1330"/>
              <a:ext cx="975" cy="325"/>
              <a:chOff x="2696" y="1315"/>
              <a:chExt cx="2472" cy="824"/>
            </a:xfrm>
          </p:grpSpPr>
          <p:sp>
            <p:nvSpPr>
              <p:cNvPr id="14366" name="Oval 555"/>
              <p:cNvSpPr>
                <a:spLocks noChangeArrowheads="1"/>
              </p:cNvSpPr>
              <p:nvPr/>
            </p:nvSpPr>
            <p:spPr bwMode="auto">
              <a:xfrm>
                <a:off x="2696" y="1315"/>
                <a:ext cx="2472" cy="824"/>
              </a:xfrm>
              <a:prstGeom prst="ellipse">
                <a:avLst/>
              </a:prstGeom>
              <a:gradFill rotWithShape="1">
                <a:gsLst>
                  <a:gs pos="0">
                    <a:srgbClr val="BC8116">
                      <a:alpha val="60999"/>
                    </a:srgbClr>
                  </a:gs>
                  <a:gs pos="100000">
                    <a:srgbClr val="573C0A">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4367" name="Oval 556"/>
              <p:cNvSpPr>
                <a:spLocks noChangeArrowheads="1"/>
              </p:cNvSpPr>
              <p:nvPr/>
            </p:nvSpPr>
            <p:spPr bwMode="auto">
              <a:xfrm>
                <a:off x="3334" y="1520"/>
                <a:ext cx="1249" cy="451"/>
              </a:xfrm>
              <a:prstGeom prst="ellipse">
                <a:avLst/>
              </a:prstGeom>
              <a:gradFill rotWithShape="1">
                <a:gsLst>
                  <a:gs pos="0">
                    <a:srgbClr val="F08820">
                      <a:alpha val="92998"/>
                    </a:srgbClr>
                  </a:gs>
                  <a:gs pos="100000">
                    <a:srgbClr val="6F3F0F">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5" name="Group 557"/>
            <p:cNvGrpSpPr>
              <a:grpSpLocks/>
            </p:cNvGrpSpPr>
            <p:nvPr/>
          </p:nvGrpSpPr>
          <p:grpSpPr bwMode="auto">
            <a:xfrm>
              <a:off x="2236" y="890"/>
              <a:ext cx="644" cy="645"/>
              <a:chOff x="2880" y="1515"/>
              <a:chExt cx="644" cy="645"/>
            </a:xfrm>
          </p:grpSpPr>
          <p:sp>
            <p:nvSpPr>
              <p:cNvPr id="14364" name="Oval 558"/>
              <p:cNvSpPr>
                <a:spLocks noChangeArrowheads="1"/>
              </p:cNvSpPr>
              <p:nvPr/>
            </p:nvSpPr>
            <p:spPr bwMode="auto">
              <a:xfrm>
                <a:off x="2880" y="1516"/>
                <a:ext cx="644" cy="644"/>
              </a:xfrm>
              <a:prstGeom prst="ellipse">
                <a:avLst/>
              </a:prstGeom>
              <a:gradFill rotWithShape="1">
                <a:gsLst>
                  <a:gs pos="0">
                    <a:srgbClr val="BC8116"/>
                  </a:gs>
                  <a:gs pos="100000">
                    <a:srgbClr val="F08820"/>
                  </a:gs>
                </a:gsLst>
                <a:lin ang="5400000" scaled="1"/>
              </a:gradFill>
              <a:ln w="9525" algn="ctr">
                <a:noFill/>
                <a:round/>
                <a:headEnd/>
                <a:tailEnd/>
              </a:ln>
            </p:spPr>
            <p:txBody>
              <a:bodyPr wrap="none" anchor="ctr"/>
              <a:lstStyle/>
              <a:p>
                <a:endParaRPr lang="zh-CN" altLang="en-US">
                  <a:ea typeface="宋体" pitchFamily="2" charset="-122"/>
                </a:endParaRPr>
              </a:p>
            </p:txBody>
          </p:sp>
          <p:sp>
            <p:nvSpPr>
              <p:cNvPr id="5679" name="Freeform 559"/>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16" name="Group 117"/>
          <p:cNvGrpSpPr>
            <a:grpSpLocks/>
          </p:cNvGrpSpPr>
          <p:nvPr/>
        </p:nvGrpSpPr>
        <p:grpSpPr bwMode="auto">
          <a:xfrm>
            <a:off x="-442913" y="412750"/>
            <a:ext cx="2152651" cy="2152650"/>
            <a:chOff x="1943" y="626"/>
            <a:chExt cx="1228" cy="1228"/>
          </a:xfrm>
        </p:grpSpPr>
        <p:sp>
          <p:nvSpPr>
            <p:cNvPr id="14354" name="Oval 118"/>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7" name="Group 119"/>
            <p:cNvGrpSpPr>
              <a:grpSpLocks/>
            </p:cNvGrpSpPr>
            <p:nvPr/>
          </p:nvGrpSpPr>
          <p:grpSpPr bwMode="auto">
            <a:xfrm>
              <a:off x="2070" y="1330"/>
              <a:ext cx="975" cy="325"/>
              <a:chOff x="2696" y="1315"/>
              <a:chExt cx="2472" cy="824"/>
            </a:xfrm>
          </p:grpSpPr>
          <p:sp>
            <p:nvSpPr>
              <p:cNvPr id="14359" name="Oval 120"/>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4360" name="Oval 121"/>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8" name="Group 122"/>
            <p:cNvGrpSpPr>
              <a:grpSpLocks/>
            </p:cNvGrpSpPr>
            <p:nvPr/>
          </p:nvGrpSpPr>
          <p:grpSpPr bwMode="auto">
            <a:xfrm>
              <a:off x="2236" y="890"/>
              <a:ext cx="644" cy="645"/>
              <a:chOff x="2880" y="1515"/>
              <a:chExt cx="644" cy="645"/>
            </a:xfrm>
          </p:grpSpPr>
          <p:sp>
            <p:nvSpPr>
              <p:cNvPr id="14357" name="Oval 123"/>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72" name="Freeform 124"/>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sp>
        <p:nvSpPr>
          <p:cNvPr id="14353" name="Espace réservé du numéro de diapositive 4"/>
          <p:cNvSpPr>
            <a:spLocks noGrp="1"/>
          </p:cNvSpPr>
          <p:nvPr>
            <p:ph type="sldNum" sz="quarter" idx="12"/>
          </p:nvPr>
        </p:nvSpPr>
        <p:spPr>
          <a:xfrm>
            <a:off x="6553200" y="6245225"/>
            <a:ext cx="2447925" cy="476250"/>
          </a:xfrm>
          <a:noFill/>
        </p:spPr>
        <p:txBody>
          <a:bodyPr/>
          <a:lstStyle/>
          <a:p>
            <a:fld id="{B039F691-27E3-4621-82E6-54D5233C98F1}" type="slidenum">
              <a:rPr lang="en-GB" altLang="zh-CN" smtClean="0">
                <a:ea typeface="宋体" pitchFamily="2" charset="-122"/>
              </a:rPr>
              <a:pPr/>
              <a:t>5</a:t>
            </a:fld>
            <a:endParaRPr lang="en-GB" altLang="zh-CN" dirty="0" smtClean="0">
              <a:ea typeface="宋体" pitchFamily="2" charset="-122"/>
            </a:endParaRPr>
          </a:p>
        </p:txBody>
      </p:sp>
      <p:sp>
        <p:nvSpPr>
          <p:cNvPr id="66" name="Text Box 60"/>
          <p:cNvSpPr txBox="1">
            <a:spLocks noChangeArrowheads="1"/>
          </p:cNvSpPr>
          <p:nvPr/>
        </p:nvSpPr>
        <p:spPr bwMode="auto">
          <a:xfrm>
            <a:off x="34925" y="1261059"/>
            <a:ext cx="1200150" cy="338554"/>
          </a:xfrm>
          <a:prstGeom prst="rect">
            <a:avLst/>
          </a:prstGeom>
          <a:noFill/>
          <a:ln w="9525">
            <a:noFill/>
            <a:miter lim="800000"/>
            <a:headEnd/>
            <a:tailEnd/>
          </a:ln>
        </p:spPr>
        <p:txBody>
          <a:bodyPr anchor="ctr">
            <a:spAutoFit/>
          </a:bodyPr>
          <a:lstStyle/>
          <a:p>
            <a:pPr algn="ctr">
              <a:spcBef>
                <a:spcPct val="50000"/>
              </a:spcBef>
            </a:pPr>
            <a:r>
              <a:rPr lang="fr-FR" altLang="zh-CN" sz="1600" dirty="0" smtClean="0">
                <a:solidFill>
                  <a:schemeClr val="bg1"/>
                </a:solidFill>
                <a:latin typeface="Times New Roman" pitchFamily="18" charset="0"/>
                <a:ea typeface="宋体" pitchFamily="2" charset="-122"/>
                <a:cs typeface="Times New Roman" pitchFamily="18" charset="0"/>
              </a:rPr>
              <a:t>Introduction</a:t>
            </a:r>
            <a:endParaRPr lang="fr-FR" altLang="zh-CN" sz="1600" dirty="0">
              <a:solidFill>
                <a:schemeClr val="bg1"/>
              </a:solidFill>
              <a:latin typeface="Times New Roman" pitchFamily="18" charset="0"/>
              <a:ea typeface="宋体" pitchFamily="2" charset="-122"/>
              <a:cs typeface="Times New Roman" pitchFamily="18" charset="0"/>
            </a:endParaRPr>
          </a:p>
        </p:txBody>
      </p:sp>
      <p:sp>
        <p:nvSpPr>
          <p:cNvPr id="67" name="矩形 90"/>
          <p:cNvSpPr>
            <a:spLocks noChangeArrowheads="1"/>
          </p:cNvSpPr>
          <p:nvPr/>
        </p:nvSpPr>
        <p:spPr bwMode="auto">
          <a:xfrm>
            <a:off x="436869" y="2232160"/>
            <a:ext cx="1285875" cy="830997"/>
          </a:xfrm>
          <a:prstGeom prst="rect">
            <a:avLst/>
          </a:prstGeom>
          <a:noFill/>
          <a:ln w="9525">
            <a:noFill/>
            <a:miter lim="800000"/>
            <a:headEnd/>
            <a:tailEnd/>
          </a:ln>
        </p:spPr>
        <p:txBody>
          <a:bodyPr>
            <a:spAutoFit/>
          </a:bodyPr>
          <a:lstStyle/>
          <a:p>
            <a:pPr algn="ctr">
              <a:defRPr/>
            </a:pPr>
            <a:r>
              <a:rPr lang="fr-FR" sz="1600" dirty="0" smtClean="0">
                <a:solidFill>
                  <a:schemeClr val="bg1"/>
                </a:solidFill>
                <a:latin typeface="Times New Roman" pitchFamily="18" charset="0"/>
                <a:cs typeface="Times New Roman" pitchFamily="18" charset="0"/>
              </a:rPr>
              <a:t>Gestion</a:t>
            </a:r>
          </a:p>
          <a:p>
            <a:pPr algn="ctr">
              <a:defRPr/>
            </a:pPr>
            <a:r>
              <a:rPr lang="fr-FR" sz="1600" dirty="0" smtClean="0">
                <a:solidFill>
                  <a:schemeClr val="bg1"/>
                </a:solidFill>
                <a:latin typeface="Times New Roman" pitchFamily="18" charset="0"/>
                <a:cs typeface="Times New Roman" pitchFamily="18" charset="0"/>
              </a:rPr>
              <a:t>de </a:t>
            </a:r>
          </a:p>
          <a:p>
            <a:pPr algn="ctr">
              <a:defRPr/>
            </a:pPr>
            <a:r>
              <a:rPr lang="fr-FR" sz="1600" dirty="0" smtClean="0">
                <a:solidFill>
                  <a:schemeClr val="bg1"/>
                </a:solidFill>
                <a:latin typeface="Times New Roman" pitchFamily="18" charset="0"/>
                <a:cs typeface="Times New Roman" pitchFamily="18" charset="0"/>
              </a:rPr>
              <a:t>Projet</a:t>
            </a:r>
            <a:endParaRPr lang="fr-FR" sz="1600" dirty="0">
              <a:solidFill>
                <a:schemeClr val="bg1"/>
              </a:solidFill>
              <a:latin typeface="Times New Roman" pitchFamily="18" charset="0"/>
              <a:cs typeface="Times New Roman" pitchFamily="18" charset="0"/>
            </a:endParaRPr>
          </a:p>
        </p:txBody>
      </p:sp>
      <p:sp>
        <p:nvSpPr>
          <p:cNvPr id="68" name="Text Box 69"/>
          <p:cNvSpPr txBox="1">
            <a:spLocks noChangeArrowheads="1"/>
          </p:cNvSpPr>
          <p:nvPr/>
        </p:nvSpPr>
        <p:spPr bwMode="auto">
          <a:xfrm>
            <a:off x="0" y="3412757"/>
            <a:ext cx="1271588" cy="830997"/>
          </a:xfrm>
          <a:prstGeom prst="rect">
            <a:avLst/>
          </a:prstGeom>
          <a:noFill/>
          <a:ln w="9525">
            <a:noFill/>
            <a:miter lim="800000"/>
            <a:headEnd/>
            <a:tailEnd/>
          </a:ln>
        </p:spPr>
        <p:txBody>
          <a:bodyPr anchor="ctr">
            <a:spAutoFit/>
          </a:bodyPr>
          <a:lstStyle/>
          <a:p>
            <a:pPr algn="ctr">
              <a:defRPr/>
            </a:pPr>
            <a:r>
              <a:rPr lang="fr-FR" sz="1600" dirty="0" smtClean="0">
                <a:solidFill>
                  <a:schemeClr val="bg1"/>
                </a:solidFill>
                <a:latin typeface="Times New Roman" pitchFamily="18" charset="0"/>
                <a:cs typeface="Times New Roman" pitchFamily="18" charset="0"/>
              </a:rPr>
              <a:t>Analyseur </a:t>
            </a:r>
            <a:r>
              <a:rPr lang="fr-FR" sz="1600" dirty="0">
                <a:solidFill>
                  <a:schemeClr val="bg1"/>
                </a:solidFill>
                <a:latin typeface="Times New Roman" pitchFamily="18" charset="0"/>
                <a:cs typeface="Times New Roman" pitchFamily="18" charset="0"/>
              </a:rPr>
              <a:t>syntaxique </a:t>
            </a:r>
            <a:r>
              <a:rPr lang="fr-FR" sz="1600" dirty="0" err="1">
                <a:solidFill>
                  <a:schemeClr val="bg1"/>
                </a:solidFill>
                <a:latin typeface="Times New Roman" pitchFamily="18" charset="0"/>
                <a:cs typeface="Times New Roman" pitchFamily="18" charset="0"/>
              </a:rPr>
              <a:t>Yacc</a:t>
            </a:r>
            <a:endParaRPr lang="fr-FR" sz="1600" dirty="0">
              <a:solidFill>
                <a:schemeClr val="bg1"/>
              </a:solidFill>
              <a:latin typeface="Times New Roman" pitchFamily="18" charset="0"/>
              <a:cs typeface="Times New Roman" pitchFamily="18" charset="0"/>
            </a:endParaRPr>
          </a:p>
        </p:txBody>
      </p:sp>
      <p:sp>
        <p:nvSpPr>
          <p:cNvPr id="69" name="Text Box 70"/>
          <p:cNvSpPr txBox="1">
            <a:spLocks noChangeArrowheads="1"/>
          </p:cNvSpPr>
          <p:nvPr/>
        </p:nvSpPr>
        <p:spPr bwMode="auto">
          <a:xfrm>
            <a:off x="432440" y="4686235"/>
            <a:ext cx="1317600" cy="830997"/>
          </a:xfrm>
          <a:prstGeom prst="rect">
            <a:avLst/>
          </a:prstGeom>
          <a:noFill/>
          <a:ln w="9525">
            <a:noFill/>
            <a:miter lim="800000"/>
            <a:headEnd/>
            <a:tailEnd/>
          </a:ln>
        </p:spPr>
        <p:txBody>
          <a:bodyPr wrap="square" anchor="ctr">
            <a:spAutoFit/>
          </a:bodyPr>
          <a:lstStyle/>
          <a:p>
            <a:pPr algn="ctr">
              <a:defRPr/>
            </a:pPr>
            <a:r>
              <a:rPr lang="fr-FR" sz="1600" dirty="0">
                <a:solidFill>
                  <a:schemeClr val="bg1"/>
                </a:solidFill>
                <a:latin typeface="Times New Roman" pitchFamily="18" charset="0"/>
                <a:cs typeface="Times New Roman" pitchFamily="18" charset="0"/>
              </a:rPr>
              <a:t>Coordination entre </a:t>
            </a:r>
            <a:r>
              <a:rPr lang="fr-FR" sz="1600" dirty="0" err="1">
                <a:solidFill>
                  <a:schemeClr val="bg1"/>
                </a:solidFill>
                <a:latin typeface="Times New Roman" pitchFamily="18" charset="0"/>
                <a:cs typeface="Times New Roman" pitchFamily="18" charset="0"/>
              </a:rPr>
              <a:t>Lex</a:t>
            </a:r>
            <a:r>
              <a:rPr lang="fr-FR" sz="1600" dirty="0">
                <a:solidFill>
                  <a:schemeClr val="bg1"/>
                </a:solidFill>
                <a:latin typeface="Times New Roman" pitchFamily="18" charset="0"/>
                <a:cs typeface="Times New Roman" pitchFamily="18" charset="0"/>
              </a:rPr>
              <a:t> et </a:t>
            </a:r>
            <a:r>
              <a:rPr lang="fr-FR" sz="1600" dirty="0" err="1">
                <a:solidFill>
                  <a:schemeClr val="bg1"/>
                </a:solidFill>
                <a:latin typeface="Times New Roman" pitchFamily="18" charset="0"/>
                <a:cs typeface="Times New Roman" pitchFamily="18" charset="0"/>
              </a:rPr>
              <a:t>Yacc</a:t>
            </a:r>
            <a:endParaRPr lang="fr-FR" sz="1600" dirty="0">
              <a:solidFill>
                <a:schemeClr val="bg1"/>
              </a:solidFill>
              <a:latin typeface="Times New Roman" pitchFamily="18" charset="0"/>
              <a:cs typeface="Times New Roman" pitchFamily="18" charset="0"/>
            </a:endParaRPr>
          </a:p>
        </p:txBody>
      </p:sp>
      <p:sp>
        <p:nvSpPr>
          <p:cNvPr id="73" name="Text Box 70"/>
          <p:cNvSpPr txBox="1">
            <a:spLocks noChangeArrowheads="1"/>
          </p:cNvSpPr>
          <p:nvPr/>
        </p:nvSpPr>
        <p:spPr bwMode="auto">
          <a:xfrm>
            <a:off x="0" y="6042610"/>
            <a:ext cx="1285875" cy="338554"/>
          </a:xfrm>
          <a:prstGeom prst="rect">
            <a:avLst/>
          </a:prstGeom>
          <a:noFill/>
          <a:ln w="9525">
            <a:noFill/>
            <a:miter lim="800000"/>
            <a:headEnd/>
            <a:tailEnd/>
          </a:ln>
        </p:spPr>
        <p:txBody>
          <a:bodyPr anchor="ctr">
            <a:spAutoFit/>
          </a:bodyPr>
          <a:lstStyle/>
          <a:p>
            <a:pPr algn="ctr"/>
            <a:r>
              <a:rPr lang="fr-FR" sz="1600" dirty="0" smtClean="0">
                <a:solidFill>
                  <a:schemeClr val="bg1"/>
                </a:solidFill>
                <a:latin typeface="Times New Roman" pitchFamily="18" charset="0"/>
                <a:cs typeface="Times New Roman" pitchFamily="18" charset="0"/>
              </a:rPr>
              <a:t>Références</a:t>
            </a:r>
            <a:endParaRPr lang="fr-FR" sz="1600" dirty="0">
              <a:solidFill>
                <a:schemeClr val="bg1"/>
              </a:solidFill>
              <a:latin typeface="Times New Roman" pitchFamily="18" charset="0"/>
              <a:cs typeface="Times New Roman" pitchFamily="18" charset="0"/>
            </a:endParaRPr>
          </a:p>
        </p:txBody>
      </p:sp>
      <p:pic>
        <p:nvPicPr>
          <p:cNvPr id="2050" name="Picture 2" descr="C:\Dépôt-TeamW@R\PFE\Doc\Images\Planning.PNG"/>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857389" y="3000372"/>
            <a:ext cx="7215205" cy="3500462"/>
          </a:xfrm>
          <a:prstGeom prst="rect">
            <a:avLst/>
          </a:prstGeom>
          <a:noFill/>
        </p:spPr>
      </p:pic>
      <p:pic>
        <p:nvPicPr>
          <p:cNvPr id="70" name="Picture 2"/>
          <p:cNvPicPr preferRelativeResize="0">
            <a:picLocks noChangeArrowheads="1"/>
          </p:cNvPicPr>
          <p:nvPr/>
        </p:nvPicPr>
        <p:blipFill>
          <a:blip r:embed="rId4"/>
          <a:srcRect/>
          <a:stretch>
            <a:fillRect/>
          </a:stretch>
        </p:blipFill>
        <p:spPr bwMode="auto">
          <a:xfrm>
            <a:off x="2963834" y="840372"/>
            <a:ext cx="4680000" cy="216000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639"/>
          <p:cNvGrpSpPr>
            <a:grpSpLocks/>
          </p:cNvGrpSpPr>
          <p:nvPr/>
        </p:nvGrpSpPr>
        <p:grpSpPr bwMode="auto">
          <a:xfrm>
            <a:off x="-3175" y="-12700"/>
            <a:ext cx="1766888" cy="6870700"/>
            <a:chOff x="2336" y="-8"/>
            <a:chExt cx="1252" cy="4337"/>
          </a:xfrm>
        </p:grpSpPr>
        <p:sp>
          <p:nvSpPr>
            <p:cNvPr id="14392" name="Freeform 629"/>
            <p:cNvSpPr>
              <a:spLocks/>
            </p:cNvSpPr>
            <p:nvPr/>
          </p:nvSpPr>
          <p:spPr bwMode="auto">
            <a:xfrm>
              <a:off x="2336" y="-8"/>
              <a:ext cx="872" cy="4337"/>
            </a:xfrm>
            <a:custGeom>
              <a:avLst/>
              <a:gdLst>
                <a:gd name="T0" fmla="*/ 264 w 369"/>
                <a:gd name="T1" fmla="*/ 0 h 1836"/>
                <a:gd name="T2" fmla="*/ 242 w 369"/>
                <a:gd name="T3" fmla="*/ 870 h 1836"/>
                <a:gd name="T4" fmla="*/ 0 w 369"/>
                <a:gd name="T5" fmla="*/ 1836 h 1836"/>
                <a:gd name="T6" fmla="*/ 0 60000 65536"/>
                <a:gd name="T7" fmla="*/ 0 60000 65536"/>
                <a:gd name="T8" fmla="*/ 0 60000 65536"/>
                <a:gd name="T9" fmla="*/ 0 w 369"/>
                <a:gd name="T10" fmla="*/ 0 h 1836"/>
                <a:gd name="T11" fmla="*/ 369 w 369"/>
                <a:gd name="T12" fmla="*/ 1836 h 1836"/>
              </a:gdLst>
              <a:ahLst/>
              <a:cxnLst>
                <a:cxn ang="T6">
                  <a:pos x="T0" y="T1"/>
                </a:cxn>
                <a:cxn ang="T7">
                  <a:pos x="T2" y="T3"/>
                </a:cxn>
                <a:cxn ang="T8">
                  <a:pos x="T4" y="T5"/>
                </a:cxn>
              </a:cxnLst>
              <a:rect l="T9" t="T10" r="T11" b="T12"/>
              <a:pathLst>
                <a:path w="369" h="1836">
                  <a:moveTo>
                    <a:pt x="264" y="0"/>
                  </a:moveTo>
                  <a:cubicBezTo>
                    <a:pt x="264" y="0"/>
                    <a:pt x="1" y="330"/>
                    <a:pt x="242" y="870"/>
                  </a:cubicBezTo>
                  <a:cubicBezTo>
                    <a:pt x="369" y="1155"/>
                    <a:pt x="304" y="1365"/>
                    <a:pt x="0" y="1836"/>
                  </a:cubicBezTo>
                </a:path>
              </a:pathLst>
            </a:custGeom>
            <a:noFill/>
            <a:ln w="14288" cap="flat">
              <a:solidFill>
                <a:srgbClr val="FEBD1E"/>
              </a:solidFill>
              <a:prstDash val="solid"/>
              <a:miter lim="800000"/>
              <a:headEnd/>
              <a:tailEnd/>
            </a:ln>
          </p:spPr>
          <p:txBody>
            <a:bodyPr/>
            <a:lstStyle/>
            <a:p>
              <a:endParaRPr lang="fr-FR"/>
            </a:p>
          </p:txBody>
        </p:sp>
        <p:sp>
          <p:nvSpPr>
            <p:cNvPr id="14393" name="Freeform 630"/>
            <p:cNvSpPr>
              <a:spLocks/>
            </p:cNvSpPr>
            <p:nvPr/>
          </p:nvSpPr>
          <p:spPr bwMode="auto">
            <a:xfrm>
              <a:off x="2343" y="-8"/>
              <a:ext cx="893" cy="4337"/>
            </a:xfrm>
            <a:custGeom>
              <a:avLst/>
              <a:gdLst>
                <a:gd name="T0" fmla="*/ 263 w 378"/>
                <a:gd name="T1" fmla="*/ 0 h 1836"/>
                <a:gd name="T2" fmla="*/ 249 w 378"/>
                <a:gd name="T3" fmla="*/ 870 h 1836"/>
                <a:gd name="T4" fmla="*/ 31 w 378"/>
                <a:gd name="T5" fmla="*/ 1836 h 1836"/>
                <a:gd name="T6" fmla="*/ 0 60000 65536"/>
                <a:gd name="T7" fmla="*/ 0 60000 65536"/>
                <a:gd name="T8" fmla="*/ 0 60000 65536"/>
                <a:gd name="T9" fmla="*/ 0 w 378"/>
                <a:gd name="T10" fmla="*/ 0 h 1836"/>
                <a:gd name="T11" fmla="*/ 378 w 378"/>
                <a:gd name="T12" fmla="*/ 1836 h 1836"/>
              </a:gdLst>
              <a:ahLst/>
              <a:cxnLst>
                <a:cxn ang="T6">
                  <a:pos x="T0" y="T1"/>
                </a:cxn>
                <a:cxn ang="T7">
                  <a:pos x="T2" y="T3"/>
                </a:cxn>
                <a:cxn ang="T8">
                  <a:pos x="T4" y="T5"/>
                </a:cxn>
              </a:cxnLst>
              <a:rect l="T9" t="T10" r="T11" b="T12"/>
              <a:pathLst>
                <a:path w="378" h="1836">
                  <a:moveTo>
                    <a:pt x="263" y="0"/>
                  </a:moveTo>
                  <a:cubicBezTo>
                    <a:pt x="263" y="0"/>
                    <a:pt x="0" y="326"/>
                    <a:pt x="249" y="870"/>
                  </a:cubicBezTo>
                  <a:cubicBezTo>
                    <a:pt x="378" y="1154"/>
                    <a:pt x="326" y="1351"/>
                    <a:pt x="31" y="1836"/>
                  </a:cubicBezTo>
                </a:path>
              </a:pathLst>
            </a:custGeom>
            <a:noFill/>
            <a:ln w="14288" cap="flat">
              <a:solidFill>
                <a:srgbClr val="FDB620"/>
              </a:solidFill>
              <a:prstDash val="solid"/>
              <a:miter lim="800000"/>
              <a:headEnd/>
              <a:tailEnd/>
            </a:ln>
          </p:spPr>
          <p:txBody>
            <a:bodyPr/>
            <a:lstStyle/>
            <a:p>
              <a:endParaRPr lang="fr-FR"/>
            </a:p>
          </p:txBody>
        </p:sp>
        <p:sp>
          <p:nvSpPr>
            <p:cNvPr id="14394" name="Freeform 631"/>
            <p:cNvSpPr>
              <a:spLocks/>
            </p:cNvSpPr>
            <p:nvPr/>
          </p:nvSpPr>
          <p:spPr bwMode="auto">
            <a:xfrm>
              <a:off x="2350" y="-8"/>
              <a:ext cx="917" cy="4337"/>
            </a:xfrm>
            <a:custGeom>
              <a:avLst/>
              <a:gdLst>
                <a:gd name="T0" fmla="*/ 263 w 388"/>
                <a:gd name="T1" fmla="*/ 0 h 1836"/>
                <a:gd name="T2" fmla="*/ 256 w 388"/>
                <a:gd name="T3" fmla="*/ 870 h 1836"/>
                <a:gd name="T4" fmla="*/ 62 w 388"/>
                <a:gd name="T5" fmla="*/ 1836 h 1836"/>
                <a:gd name="T6" fmla="*/ 0 60000 65536"/>
                <a:gd name="T7" fmla="*/ 0 60000 65536"/>
                <a:gd name="T8" fmla="*/ 0 60000 65536"/>
                <a:gd name="T9" fmla="*/ 0 w 388"/>
                <a:gd name="T10" fmla="*/ 0 h 1836"/>
                <a:gd name="T11" fmla="*/ 388 w 388"/>
                <a:gd name="T12" fmla="*/ 1836 h 1836"/>
              </a:gdLst>
              <a:ahLst/>
              <a:cxnLst>
                <a:cxn ang="T6">
                  <a:pos x="T0" y="T1"/>
                </a:cxn>
                <a:cxn ang="T7">
                  <a:pos x="T2" y="T3"/>
                </a:cxn>
                <a:cxn ang="T8">
                  <a:pos x="T4" y="T5"/>
                </a:cxn>
              </a:cxnLst>
              <a:rect l="T9" t="T10" r="T11" b="T12"/>
              <a:pathLst>
                <a:path w="388" h="1836">
                  <a:moveTo>
                    <a:pt x="263" y="0"/>
                  </a:moveTo>
                  <a:cubicBezTo>
                    <a:pt x="263" y="0"/>
                    <a:pt x="0" y="323"/>
                    <a:pt x="256" y="870"/>
                  </a:cubicBezTo>
                  <a:cubicBezTo>
                    <a:pt x="388" y="1152"/>
                    <a:pt x="348" y="1338"/>
                    <a:pt x="62" y="1836"/>
                  </a:cubicBezTo>
                </a:path>
              </a:pathLst>
            </a:custGeom>
            <a:noFill/>
            <a:ln w="14288" cap="flat">
              <a:solidFill>
                <a:srgbClr val="FCAF21"/>
              </a:solidFill>
              <a:prstDash val="solid"/>
              <a:miter lim="800000"/>
              <a:headEnd/>
              <a:tailEnd/>
            </a:ln>
          </p:spPr>
          <p:txBody>
            <a:bodyPr/>
            <a:lstStyle/>
            <a:p>
              <a:endParaRPr lang="fr-FR"/>
            </a:p>
          </p:txBody>
        </p:sp>
        <p:sp>
          <p:nvSpPr>
            <p:cNvPr id="14395" name="Freeform 632"/>
            <p:cNvSpPr>
              <a:spLocks/>
            </p:cNvSpPr>
            <p:nvPr/>
          </p:nvSpPr>
          <p:spPr bwMode="auto">
            <a:xfrm>
              <a:off x="2355" y="-8"/>
              <a:ext cx="940" cy="4337"/>
            </a:xfrm>
            <a:custGeom>
              <a:avLst/>
              <a:gdLst>
                <a:gd name="T0" fmla="*/ 263 w 398"/>
                <a:gd name="T1" fmla="*/ 0 h 1836"/>
                <a:gd name="T2" fmla="*/ 264 w 398"/>
                <a:gd name="T3" fmla="*/ 870 h 1836"/>
                <a:gd name="T4" fmla="*/ 94 w 398"/>
                <a:gd name="T5" fmla="*/ 1836 h 1836"/>
                <a:gd name="T6" fmla="*/ 0 60000 65536"/>
                <a:gd name="T7" fmla="*/ 0 60000 65536"/>
                <a:gd name="T8" fmla="*/ 0 60000 65536"/>
                <a:gd name="T9" fmla="*/ 0 w 398"/>
                <a:gd name="T10" fmla="*/ 0 h 1836"/>
                <a:gd name="T11" fmla="*/ 398 w 398"/>
                <a:gd name="T12" fmla="*/ 1836 h 1836"/>
              </a:gdLst>
              <a:ahLst/>
              <a:cxnLst>
                <a:cxn ang="T6">
                  <a:pos x="T0" y="T1"/>
                </a:cxn>
                <a:cxn ang="T7">
                  <a:pos x="T2" y="T3"/>
                </a:cxn>
                <a:cxn ang="T8">
                  <a:pos x="T4" y="T5"/>
                </a:cxn>
              </a:cxnLst>
              <a:rect l="T9" t="T10" r="T11" b="T12"/>
              <a:pathLst>
                <a:path w="398" h="1836">
                  <a:moveTo>
                    <a:pt x="263" y="0"/>
                  </a:moveTo>
                  <a:cubicBezTo>
                    <a:pt x="263" y="0"/>
                    <a:pt x="0" y="320"/>
                    <a:pt x="264" y="870"/>
                  </a:cubicBezTo>
                  <a:cubicBezTo>
                    <a:pt x="398" y="1151"/>
                    <a:pt x="371" y="1324"/>
                    <a:pt x="94" y="1836"/>
                  </a:cubicBezTo>
                </a:path>
              </a:pathLst>
            </a:custGeom>
            <a:noFill/>
            <a:ln w="14288" cap="flat">
              <a:solidFill>
                <a:srgbClr val="FBA922"/>
              </a:solidFill>
              <a:prstDash val="solid"/>
              <a:miter lim="800000"/>
              <a:headEnd/>
              <a:tailEnd/>
            </a:ln>
          </p:spPr>
          <p:txBody>
            <a:bodyPr/>
            <a:lstStyle/>
            <a:p>
              <a:endParaRPr lang="fr-FR"/>
            </a:p>
          </p:txBody>
        </p:sp>
        <p:sp>
          <p:nvSpPr>
            <p:cNvPr id="14396" name="Freeform 633"/>
            <p:cNvSpPr>
              <a:spLocks/>
            </p:cNvSpPr>
            <p:nvPr/>
          </p:nvSpPr>
          <p:spPr bwMode="auto">
            <a:xfrm>
              <a:off x="2360" y="-8"/>
              <a:ext cx="964" cy="4337"/>
            </a:xfrm>
            <a:custGeom>
              <a:avLst/>
              <a:gdLst>
                <a:gd name="T0" fmla="*/ 264 w 408"/>
                <a:gd name="T1" fmla="*/ 0 h 1836"/>
                <a:gd name="T2" fmla="*/ 271 w 408"/>
                <a:gd name="T3" fmla="*/ 870 h 1836"/>
                <a:gd name="T4" fmla="*/ 125 w 408"/>
                <a:gd name="T5" fmla="*/ 1836 h 1836"/>
                <a:gd name="T6" fmla="*/ 0 60000 65536"/>
                <a:gd name="T7" fmla="*/ 0 60000 65536"/>
                <a:gd name="T8" fmla="*/ 0 60000 65536"/>
                <a:gd name="T9" fmla="*/ 0 w 408"/>
                <a:gd name="T10" fmla="*/ 0 h 1836"/>
                <a:gd name="T11" fmla="*/ 408 w 408"/>
                <a:gd name="T12" fmla="*/ 1836 h 1836"/>
              </a:gdLst>
              <a:ahLst/>
              <a:cxnLst>
                <a:cxn ang="T6">
                  <a:pos x="T0" y="T1"/>
                </a:cxn>
                <a:cxn ang="T7">
                  <a:pos x="T2" y="T3"/>
                </a:cxn>
                <a:cxn ang="T8">
                  <a:pos x="T4" y="T5"/>
                </a:cxn>
              </a:cxnLst>
              <a:rect l="T9" t="T10" r="T11" b="T12"/>
              <a:pathLst>
                <a:path w="408" h="1836">
                  <a:moveTo>
                    <a:pt x="264" y="0"/>
                  </a:moveTo>
                  <a:cubicBezTo>
                    <a:pt x="264" y="0"/>
                    <a:pt x="0" y="317"/>
                    <a:pt x="271" y="870"/>
                  </a:cubicBezTo>
                  <a:cubicBezTo>
                    <a:pt x="408" y="1150"/>
                    <a:pt x="395" y="1310"/>
                    <a:pt x="125" y="1836"/>
                  </a:cubicBezTo>
                </a:path>
              </a:pathLst>
            </a:custGeom>
            <a:noFill/>
            <a:ln w="14288" cap="flat">
              <a:solidFill>
                <a:srgbClr val="FAA223"/>
              </a:solidFill>
              <a:prstDash val="solid"/>
              <a:miter lim="800000"/>
              <a:headEnd/>
              <a:tailEnd/>
            </a:ln>
          </p:spPr>
          <p:txBody>
            <a:bodyPr/>
            <a:lstStyle/>
            <a:p>
              <a:endParaRPr lang="fr-FR"/>
            </a:p>
          </p:txBody>
        </p:sp>
        <p:sp>
          <p:nvSpPr>
            <p:cNvPr id="14397" name="Freeform 634"/>
            <p:cNvSpPr>
              <a:spLocks/>
            </p:cNvSpPr>
            <p:nvPr/>
          </p:nvSpPr>
          <p:spPr bwMode="auto">
            <a:xfrm>
              <a:off x="2365" y="-8"/>
              <a:ext cx="987" cy="4337"/>
            </a:xfrm>
            <a:custGeom>
              <a:avLst/>
              <a:gdLst>
                <a:gd name="T0" fmla="*/ 264 w 418"/>
                <a:gd name="T1" fmla="*/ 0 h 1836"/>
                <a:gd name="T2" fmla="*/ 279 w 418"/>
                <a:gd name="T3" fmla="*/ 870 h 1836"/>
                <a:gd name="T4" fmla="*/ 157 w 418"/>
                <a:gd name="T5" fmla="*/ 1836 h 1836"/>
                <a:gd name="T6" fmla="*/ 0 60000 65536"/>
                <a:gd name="T7" fmla="*/ 0 60000 65536"/>
                <a:gd name="T8" fmla="*/ 0 60000 65536"/>
                <a:gd name="T9" fmla="*/ 0 w 418"/>
                <a:gd name="T10" fmla="*/ 0 h 1836"/>
                <a:gd name="T11" fmla="*/ 418 w 418"/>
                <a:gd name="T12" fmla="*/ 1836 h 1836"/>
              </a:gdLst>
              <a:ahLst/>
              <a:cxnLst>
                <a:cxn ang="T6">
                  <a:pos x="T0" y="T1"/>
                </a:cxn>
                <a:cxn ang="T7">
                  <a:pos x="T2" y="T3"/>
                </a:cxn>
                <a:cxn ang="T8">
                  <a:pos x="T4" y="T5"/>
                </a:cxn>
              </a:cxnLst>
              <a:rect l="T9" t="T10" r="T11" b="T12"/>
              <a:pathLst>
                <a:path w="418" h="1836">
                  <a:moveTo>
                    <a:pt x="264" y="0"/>
                  </a:moveTo>
                  <a:cubicBezTo>
                    <a:pt x="264" y="0"/>
                    <a:pt x="0" y="314"/>
                    <a:pt x="279" y="870"/>
                  </a:cubicBezTo>
                  <a:cubicBezTo>
                    <a:pt x="418" y="1149"/>
                    <a:pt x="418" y="1296"/>
                    <a:pt x="157" y="1836"/>
                  </a:cubicBezTo>
                </a:path>
              </a:pathLst>
            </a:custGeom>
            <a:noFill/>
            <a:ln w="14288" cap="flat">
              <a:solidFill>
                <a:srgbClr val="F99D24"/>
              </a:solidFill>
              <a:prstDash val="solid"/>
              <a:miter lim="800000"/>
              <a:headEnd/>
              <a:tailEnd/>
            </a:ln>
          </p:spPr>
          <p:txBody>
            <a:bodyPr/>
            <a:lstStyle/>
            <a:p>
              <a:endParaRPr lang="fr-FR"/>
            </a:p>
          </p:txBody>
        </p:sp>
        <p:sp>
          <p:nvSpPr>
            <p:cNvPr id="14398" name="Freeform 635"/>
            <p:cNvSpPr>
              <a:spLocks/>
            </p:cNvSpPr>
            <p:nvPr/>
          </p:nvSpPr>
          <p:spPr bwMode="auto">
            <a:xfrm>
              <a:off x="2372" y="-8"/>
              <a:ext cx="1039" cy="4337"/>
            </a:xfrm>
            <a:custGeom>
              <a:avLst/>
              <a:gdLst>
                <a:gd name="T0" fmla="*/ 263 w 440"/>
                <a:gd name="T1" fmla="*/ 0 h 1836"/>
                <a:gd name="T2" fmla="*/ 286 w 440"/>
                <a:gd name="T3" fmla="*/ 870 h 1836"/>
                <a:gd name="T4" fmla="*/ 188 w 440"/>
                <a:gd name="T5" fmla="*/ 1836 h 1836"/>
                <a:gd name="T6" fmla="*/ 0 60000 65536"/>
                <a:gd name="T7" fmla="*/ 0 60000 65536"/>
                <a:gd name="T8" fmla="*/ 0 60000 65536"/>
                <a:gd name="T9" fmla="*/ 0 w 440"/>
                <a:gd name="T10" fmla="*/ 0 h 1836"/>
                <a:gd name="T11" fmla="*/ 440 w 440"/>
                <a:gd name="T12" fmla="*/ 1836 h 1836"/>
              </a:gdLst>
              <a:ahLst/>
              <a:cxnLst>
                <a:cxn ang="T6">
                  <a:pos x="T0" y="T1"/>
                </a:cxn>
                <a:cxn ang="T7">
                  <a:pos x="T2" y="T3"/>
                </a:cxn>
                <a:cxn ang="T8">
                  <a:pos x="T4" y="T5"/>
                </a:cxn>
              </a:cxnLst>
              <a:rect l="T9" t="T10" r="T11" b="T12"/>
              <a:pathLst>
                <a:path w="440" h="1836">
                  <a:moveTo>
                    <a:pt x="263" y="0"/>
                  </a:moveTo>
                  <a:cubicBezTo>
                    <a:pt x="263" y="0"/>
                    <a:pt x="0" y="311"/>
                    <a:pt x="286" y="870"/>
                  </a:cubicBezTo>
                  <a:cubicBezTo>
                    <a:pt x="428" y="1148"/>
                    <a:pt x="440" y="1282"/>
                    <a:pt x="188" y="1836"/>
                  </a:cubicBezTo>
                </a:path>
              </a:pathLst>
            </a:custGeom>
            <a:noFill/>
            <a:ln w="14288" cap="flat">
              <a:solidFill>
                <a:srgbClr val="F89624"/>
              </a:solidFill>
              <a:prstDash val="solid"/>
              <a:miter lim="800000"/>
              <a:headEnd/>
              <a:tailEnd/>
            </a:ln>
          </p:spPr>
          <p:txBody>
            <a:bodyPr/>
            <a:lstStyle/>
            <a:p>
              <a:endParaRPr lang="fr-FR"/>
            </a:p>
          </p:txBody>
        </p:sp>
        <p:sp>
          <p:nvSpPr>
            <p:cNvPr id="14399" name="Freeform 636"/>
            <p:cNvSpPr>
              <a:spLocks/>
            </p:cNvSpPr>
            <p:nvPr/>
          </p:nvSpPr>
          <p:spPr bwMode="auto">
            <a:xfrm>
              <a:off x="2376" y="-8"/>
              <a:ext cx="1094" cy="4337"/>
            </a:xfrm>
            <a:custGeom>
              <a:avLst/>
              <a:gdLst>
                <a:gd name="T0" fmla="*/ 264 w 463"/>
                <a:gd name="T1" fmla="*/ 0 h 1836"/>
                <a:gd name="T2" fmla="*/ 294 w 463"/>
                <a:gd name="T3" fmla="*/ 870 h 1836"/>
                <a:gd name="T4" fmla="*/ 220 w 463"/>
                <a:gd name="T5" fmla="*/ 1836 h 1836"/>
                <a:gd name="T6" fmla="*/ 0 60000 65536"/>
                <a:gd name="T7" fmla="*/ 0 60000 65536"/>
                <a:gd name="T8" fmla="*/ 0 60000 65536"/>
                <a:gd name="T9" fmla="*/ 0 w 463"/>
                <a:gd name="T10" fmla="*/ 0 h 1836"/>
                <a:gd name="T11" fmla="*/ 463 w 463"/>
                <a:gd name="T12" fmla="*/ 1836 h 1836"/>
              </a:gdLst>
              <a:ahLst/>
              <a:cxnLst>
                <a:cxn ang="T6">
                  <a:pos x="T0" y="T1"/>
                </a:cxn>
                <a:cxn ang="T7">
                  <a:pos x="T2" y="T3"/>
                </a:cxn>
                <a:cxn ang="T8">
                  <a:pos x="T4" y="T5"/>
                </a:cxn>
              </a:cxnLst>
              <a:rect l="T9" t="T10" r="T11" b="T12"/>
              <a:pathLst>
                <a:path w="463" h="1836">
                  <a:moveTo>
                    <a:pt x="264" y="0"/>
                  </a:moveTo>
                  <a:cubicBezTo>
                    <a:pt x="264" y="0"/>
                    <a:pt x="0" y="308"/>
                    <a:pt x="294" y="870"/>
                  </a:cubicBezTo>
                  <a:cubicBezTo>
                    <a:pt x="438" y="1146"/>
                    <a:pt x="463" y="1268"/>
                    <a:pt x="220" y="1836"/>
                  </a:cubicBezTo>
                </a:path>
              </a:pathLst>
            </a:custGeom>
            <a:noFill/>
            <a:ln w="14288" cap="flat">
              <a:solidFill>
                <a:srgbClr val="F79025"/>
              </a:solidFill>
              <a:prstDash val="solid"/>
              <a:miter lim="800000"/>
              <a:headEnd/>
              <a:tailEnd/>
            </a:ln>
          </p:spPr>
          <p:txBody>
            <a:bodyPr/>
            <a:lstStyle/>
            <a:p>
              <a:endParaRPr lang="fr-FR"/>
            </a:p>
          </p:txBody>
        </p:sp>
        <p:sp>
          <p:nvSpPr>
            <p:cNvPr id="14400" name="Freeform 637"/>
            <p:cNvSpPr>
              <a:spLocks/>
            </p:cNvSpPr>
            <p:nvPr/>
          </p:nvSpPr>
          <p:spPr bwMode="auto">
            <a:xfrm>
              <a:off x="2381" y="-8"/>
              <a:ext cx="1148" cy="4337"/>
            </a:xfrm>
            <a:custGeom>
              <a:avLst/>
              <a:gdLst>
                <a:gd name="T0" fmla="*/ 264 w 486"/>
                <a:gd name="T1" fmla="*/ 0 h 1836"/>
                <a:gd name="T2" fmla="*/ 302 w 486"/>
                <a:gd name="T3" fmla="*/ 870 h 1836"/>
                <a:gd name="T4" fmla="*/ 252 w 486"/>
                <a:gd name="T5" fmla="*/ 1836 h 1836"/>
                <a:gd name="T6" fmla="*/ 0 60000 65536"/>
                <a:gd name="T7" fmla="*/ 0 60000 65536"/>
                <a:gd name="T8" fmla="*/ 0 60000 65536"/>
                <a:gd name="T9" fmla="*/ 0 w 486"/>
                <a:gd name="T10" fmla="*/ 0 h 1836"/>
                <a:gd name="T11" fmla="*/ 486 w 486"/>
                <a:gd name="T12" fmla="*/ 1836 h 1836"/>
              </a:gdLst>
              <a:ahLst/>
              <a:cxnLst>
                <a:cxn ang="T6">
                  <a:pos x="T0" y="T1"/>
                </a:cxn>
                <a:cxn ang="T7">
                  <a:pos x="T2" y="T3"/>
                </a:cxn>
                <a:cxn ang="T8">
                  <a:pos x="T4" y="T5"/>
                </a:cxn>
              </a:cxnLst>
              <a:rect l="T9" t="T10" r="T11" b="T12"/>
              <a:pathLst>
                <a:path w="486" h="1836">
                  <a:moveTo>
                    <a:pt x="264" y="0"/>
                  </a:moveTo>
                  <a:cubicBezTo>
                    <a:pt x="264" y="0"/>
                    <a:pt x="0" y="304"/>
                    <a:pt x="302" y="870"/>
                  </a:cubicBezTo>
                  <a:cubicBezTo>
                    <a:pt x="448" y="1145"/>
                    <a:pt x="486" y="1254"/>
                    <a:pt x="252" y="1836"/>
                  </a:cubicBezTo>
                </a:path>
              </a:pathLst>
            </a:custGeom>
            <a:noFill/>
            <a:ln w="14288" cap="flat">
              <a:solidFill>
                <a:srgbClr val="F68A25"/>
              </a:solidFill>
              <a:prstDash val="solid"/>
              <a:miter lim="800000"/>
              <a:headEnd/>
              <a:tailEnd/>
            </a:ln>
          </p:spPr>
          <p:txBody>
            <a:bodyPr/>
            <a:lstStyle/>
            <a:p>
              <a:endParaRPr lang="fr-FR"/>
            </a:p>
          </p:txBody>
        </p:sp>
        <p:sp>
          <p:nvSpPr>
            <p:cNvPr id="14401" name="Freeform 638"/>
            <p:cNvSpPr>
              <a:spLocks/>
            </p:cNvSpPr>
            <p:nvPr/>
          </p:nvSpPr>
          <p:spPr bwMode="auto">
            <a:xfrm>
              <a:off x="2386" y="-8"/>
              <a:ext cx="1202" cy="4337"/>
            </a:xfrm>
            <a:custGeom>
              <a:avLst/>
              <a:gdLst>
                <a:gd name="T0" fmla="*/ 264 w 509"/>
                <a:gd name="T1" fmla="*/ 0 h 1836"/>
                <a:gd name="T2" fmla="*/ 309 w 509"/>
                <a:gd name="T3" fmla="*/ 870 h 1836"/>
                <a:gd name="T4" fmla="*/ 283 w 509"/>
                <a:gd name="T5" fmla="*/ 1836 h 1836"/>
                <a:gd name="T6" fmla="*/ 0 60000 65536"/>
                <a:gd name="T7" fmla="*/ 0 60000 65536"/>
                <a:gd name="T8" fmla="*/ 0 60000 65536"/>
                <a:gd name="T9" fmla="*/ 0 w 509"/>
                <a:gd name="T10" fmla="*/ 0 h 1836"/>
                <a:gd name="T11" fmla="*/ 509 w 509"/>
                <a:gd name="T12" fmla="*/ 1836 h 1836"/>
              </a:gdLst>
              <a:ahLst/>
              <a:cxnLst>
                <a:cxn ang="T6">
                  <a:pos x="T0" y="T1"/>
                </a:cxn>
                <a:cxn ang="T7">
                  <a:pos x="T2" y="T3"/>
                </a:cxn>
                <a:cxn ang="T8">
                  <a:pos x="T4" y="T5"/>
                </a:cxn>
              </a:cxnLst>
              <a:rect l="T9" t="T10" r="T11" b="T12"/>
              <a:pathLst>
                <a:path w="509" h="1836">
                  <a:moveTo>
                    <a:pt x="264" y="0"/>
                  </a:moveTo>
                  <a:cubicBezTo>
                    <a:pt x="264" y="0"/>
                    <a:pt x="0" y="301"/>
                    <a:pt x="309" y="870"/>
                  </a:cubicBezTo>
                  <a:cubicBezTo>
                    <a:pt x="458" y="1144"/>
                    <a:pt x="509" y="1241"/>
                    <a:pt x="283" y="1836"/>
                  </a:cubicBezTo>
                </a:path>
              </a:pathLst>
            </a:custGeom>
            <a:noFill/>
            <a:ln w="14288" cap="flat">
              <a:solidFill>
                <a:srgbClr val="F58426"/>
              </a:solidFill>
              <a:prstDash val="solid"/>
              <a:miter lim="800000"/>
              <a:headEnd/>
              <a:tailEnd/>
            </a:ln>
          </p:spPr>
          <p:txBody>
            <a:bodyPr/>
            <a:lstStyle/>
            <a:p>
              <a:endParaRPr lang="fr-FR"/>
            </a:p>
          </p:txBody>
        </p:sp>
      </p:grpSp>
      <p:sp>
        <p:nvSpPr>
          <p:cNvPr id="14339" name="Rectangle 104"/>
          <p:cNvSpPr>
            <a:spLocks noChangeArrowheads="1"/>
          </p:cNvSpPr>
          <p:nvPr/>
        </p:nvSpPr>
        <p:spPr bwMode="auto">
          <a:xfrm>
            <a:off x="0" y="3789363"/>
            <a:ext cx="1739900" cy="3068637"/>
          </a:xfrm>
          <a:prstGeom prst="rect">
            <a:avLst/>
          </a:prstGeom>
          <a:gradFill rotWithShape="1">
            <a:gsLst>
              <a:gs pos="0">
                <a:srgbClr val="000000">
                  <a:alpha val="0"/>
                </a:srgbClr>
              </a:gs>
              <a:gs pos="100000">
                <a:srgbClr val="F18E2B">
                  <a:alpha val="50000"/>
                </a:srgbClr>
              </a:gs>
            </a:gsLst>
            <a:lin ang="5400000" scaled="1"/>
          </a:gradFill>
          <a:ln w="9525">
            <a:noFill/>
            <a:miter lim="800000"/>
            <a:headEnd/>
            <a:tailEnd/>
          </a:ln>
        </p:spPr>
        <p:txBody>
          <a:bodyPr wrap="none" anchor="ctr"/>
          <a:lstStyle/>
          <a:p>
            <a:endParaRPr lang="zh-CN" altLang="en-US">
              <a:ea typeface="宋体" pitchFamily="2" charset="-122"/>
            </a:endParaRPr>
          </a:p>
        </p:txBody>
      </p:sp>
      <p:grpSp>
        <p:nvGrpSpPr>
          <p:cNvPr id="3" name="Group 576"/>
          <p:cNvGrpSpPr>
            <a:grpSpLocks/>
          </p:cNvGrpSpPr>
          <p:nvPr/>
        </p:nvGrpSpPr>
        <p:grpSpPr bwMode="auto">
          <a:xfrm>
            <a:off x="-442913" y="2795588"/>
            <a:ext cx="2152651" cy="2152650"/>
            <a:chOff x="1943" y="626"/>
            <a:chExt cx="1228" cy="1228"/>
          </a:xfrm>
        </p:grpSpPr>
        <p:sp>
          <p:nvSpPr>
            <p:cNvPr id="14385" name="Oval 577"/>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4" name="Group 578"/>
            <p:cNvGrpSpPr>
              <a:grpSpLocks/>
            </p:cNvGrpSpPr>
            <p:nvPr/>
          </p:nvGrpSpPr>
          <p:grpSpPr bwMode="auto">
            <a:xfrm>
              <a:off x="2070" y="1330"/>
              <a:ext cx="975" cy="325"/>
              <a:chOff x="2696" y="1315"/>
              <a:chExt cx="2472" cy="824"/>
            </a:xfrm>
          </p:grpSpPr>
          <p:sp>
            <p:nvSpPr>
              <p:cNvPr id="14390" name="Oval 579"/>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4391" name="Oval 580"/>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5" name="Group 581"/>
            <p:cNvGrpSpPr>
              <a:grpSpLocks/>
            </p:cNvGrpSpPr>
            <p:nvPr/>
          </p:nvGrpSpPr>
          <p:grpSpPr bwMode="auto">
            <a:xfrm>
              <a:off x="2236" y="890"/>
              <a:ext cx="644" cy="645"/>
              <a:chOff x="2880" y="1515"/>
              <a:chExt cx="644" cy="645"/>
            </a:xfrm>
          </p:grpSpPr>
          <p:sp>
            <p:nvSpPr>
              <p:cNvPr id="14388" name="Oval 582"/>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5703" name="Freeform 583"/>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6" name="Group 584"/>
          <p:cNvGrpSpPr>
            <a:grpSpLocks/>
          </p:cNvGrpSpPr>
          <p:nvPr/>
        </p:nvGrpSpPr>
        <p:grpSpPr bwMode="auto">
          <a:xfrm>
            <a:off x="-3175" y="3986213"/>
            <a:ext cx="2152650" cy="2152650"/>
            <a:chOff x="1943" y="626"/>
            <a:chExt cx="1228" cy="1228"/>
          </a:xfrm>
        </p:grpSpPr>
        <p:sp>
          <p:nvSpPr>
            <p:cNvPr id="14378" name="Oval 585"/>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7" name="Group 586"/>
            <p:cNvGrpSpPr>
              <a:grpSpLocks/>
            </p:cNvGrpSpPr>
            <p:nvPr/>
          </p:nvGrpSpPr>
          <p:grpSpPr bwMode="auto">
            <a:xfrm>
              <a:off x="2070" y="1330"/>
              <a:ext cx="975" cy="325"/>
              <a:chOff x="2696" y="1315"/>
              <a:chExt cx="2472" cy="824"/>
            </a:xfrm>
          </p:grpSpPr>
          <p:sp>
            <p:nvSpPr>
              <p:cNvPr id="14383" name="Oval 587"/>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4384" name="Oval 588"/>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8" name="Group 589"/>
            <p:cNvGrpSpPr>
              <a:grpSpLocks/>
            </p:cNvGrpSpPr>
            <p:nvPr/>
          </p:nvGrpSpPr>
          <p:grpSpPr bwMode="auto">
            <a:xfrm>
              <a:off x="2236" y="890"/>
              <a:ext cx="644" cy="645"/>
              <a:chOff x="2880" y="1515"/>
              <a:chExt cx="644" cy="645"/>
            </a:xfrm>
          </p:grpSpPr>
          <p:sp>
            <p:nvSpPr>
              <p:cNvPr id="14381" name="Oval 590"/>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5711" name="Freeform 591"/>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9" name="Group 592"/>
          <p:cNvGrpSpPr>
            <a:grpSpLocks/>
          </p:cNvGrpSpPr>
          <p:nvPr/>
        </p:nvGrpSpPr>
        <p:grpSpPr bwMode="auto">
          <a:xfrm>
            <a:off x="-442913" y="5176838"/>
            <a:ext cx="2152651" cy="2152650"/>
            <a:chOff x="1943" y="626"/>
            <a:chExt cx="1228" cy="1228"/>
          </a:xfrm>
        </p:grpSpPr>
        <p:sp>
          <p:nvSpPr>
            <p:cNvPr id="14371" name="Oval 593"/>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0" name="Group 594"/>
            <p:cNvGrpSpPr>
              <a:grpSpLocks/>
            </p:cNvGrpSpPr>
            <p:nvPr/>
          </p:nvGrpSpPr>
          <p:grpSpPr bwMode="auto">
            <a:xfrm>
              <a:off x="2070" y="1330"/>
              <a:ext cx="975" cy="325"/>
              <a:chOff x="2696" y="1315"/>
              <a:chExt cx="2472" cy="824"/>
            </a:xfrm>
          </p:grpSpPr>
          <p:sp>
            <p:nvSpPr>
              <p:cNvPr id="14376" name="Oval 595"/>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4377" name="Oval 596"/>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1" name="Group 597"/>
            <p:cNvGrpSpPr>
              <a:grpSpLocks/>
            </p:cNvGrpSpPr>
            <p:nvPr/>
          </p:nvGrpSpPr>
          <p:grpSpPr bwMode="auto">
            <a:xfrm>
              <a:off x="2236" y="890"/>
              <a:ext cx="644" cy="645"/>
              <a:chOff x="2880" y="1515"/>
              <a:chExt cx="644" cy="645"/>
            </a:xfrm>
          </p:grpSpPr>
          <p:sp>
            <p:nvSpPr>
              <p:cNvPr id="14374" name="Oval 598"/>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5719" name="Freeform 599"/>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12" name="Group 2"/>
          <p:cNvGrpSpPr>
            <a:grpSpLocks/>
          </p:cNvGrpSpPr>
          <p:nvPr/>
        </p:nvGrpSpPr>
        <p:grpSpPr bwMode="auto">
          <a:xfrm>
            <a:off x="312738" y="173038"/>
            <a:ext cx="9331325" cy="592137"/>
            <a:chOff x="197" y="158"/>
            <a:chExt cx="5367" cy="373"/>
          </a:xfrm>
        </p:grpSpPr>
        <p:sp>
          <p:nvSpPr>
            <p:cNvPr id="14368" name="AutoShape 3"/>
            <p:cNvSpPr>
              <a:spLocks noChangeArrowheads="1"/>
            </p:cNvSpPr>
            <p:nvPr/>
          </p:nvSpPr>
          <p:spPr bwMode="auto">
            <a:xfrm>
              <a:off x="204" y="159"/>
              <a:ext cx="5352" cy="372"/>
            </a:xfrm>
            <a:prstGeom prst="roundRect">
              <a:avLst>
                <a:gd name="adj" fmla="val 11829"/>
              </a:avLst>
            </a:prstGeom>
            <a:gradFill rotWithShape="1">
              <a:gsLst>
                <a:gs pos="0">
                  <a:srgbClr val="0F7295"/>
                </a:gs>
                <a:gs pos="100000">
                  <a:srgbClr val="16A5D8"/>
                </a:gs>
              </a:gsLst>
              <a:lin ang="5400000" scaled="1"/>
            </a:gradFill>
            <a:ln w="9525">
              <a:noFill/>
              <a:round/>
              <a:headEnd/>
              <a:tailEnd/>
            </a:ln>
          </p:spPr>
          <p:txBody>
            <a:bodyPr wrap="none" anchor="ctr"/>
            <a:lstStyle/>
            <a:p>
              <a:endParaRPr lang="zh-CN" altLang="en-US">
                <a:ea typeface="宋体" pitchFamily="2" charset="-122"/>
              </a:endParaRPr>
            </a:p>
          </p:txBody>
        </p:sp>
        <p:sp>
          <p:nvSpPr>
            <p:cNvPr id="14369" name="Freeform 4"/>
            <p:cNvSpPr>
              <a:spLocks/>
            </p:cNvSpPr>
            <p:nvPr/>
          </p:nvSpPr>
          <p:spPr bwMode="auto">
            <a:xfrm>
              <a:off x="197" y="158"/>
              <a:ext cx="5367" cy="290"/>
            </a:xfrm>
            <a:custGeom>
              <a:avLst/>
              <a:gdLst>
                <a:gd name="T0" fmla="*/ 2573 w 5367"/>
                <a:gd name="T1" fmla="*/ 171 h 290"/>
                <a:gd name="T2" fmla="*/ 5362 w 5367"/>
                <a:gd name="T3" fmla="*/ 162 h 290"/>
                <a:gd name="T4" fmla="*/ 5359 w 5367"/>
                <a:gd name="T5" fmla="*/ 46 h 290"/>
                <a:gd name="T6" fmla="*/ 5315 w 5367"/>
                <a:gd name="T7" fmla="*/ 0 h 290"/>
                <a:gd name="T8" fmla="*/ 50 w 5367"/>
                <a:gd name="T9" fmla="*/ 1 h 290"/>
                <a:gd name="T10" fmla="*/ 6 w 5367"/>
                <a:gd name="T11" fmla="*/ 47 h 290"/>
                <a:gd name="T12" fmla="*/ 13 w 5367"/>
                <a:gd name="T13" fmla="*/ 171 h 290"/>
                <a:gd name="T14" fmla="*/ 2573 w 5367"/>
                <a:gd name="T15" fmla="*/ 171 h 290"/>
                <a:gd name="T16" fmla="*/ 0 60000 65536"/>
                <a:gd name="T17" fmla="*/ 0 60000 65536"/>
                <a:gd name="T18" fmla="*/ 0 60000 65536"/>
                <a:gd name="T19" fmla="*/ 0 60000 65536"/>
                <a:gd name="T20" fmla="*/ 0 60000 65536"/>
                <a:gd name="T21" fmla="*/ 0 60000 65536"/>
                <a:gd name="T22" fmla="*/ 0 60000 65536"/>
                <a:gd name="T23" fmla="*/ 0 60000 65536"/>
                <a:gd name="T24" fmla="*/ 0 w 5367"/>
                <a:gd name="T25" fmla="*/ 0 h 290"/>
                <a:gd name="T26" fmla="*/ 5367 w 5367"/>
                <a:gd name="T27" fmla="*/ 290 h 29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67" h="290">
                  <a:moveTo>
                    <a:pt x="2573" y="171"/>
                  </a:moveTo>
                  <a:cubicBezTo>
                    <a:pt x="4685" y="52"/>
                    <a:pt x="4899" y="184"/>
                    <a:pt x="5362" y="162"/>
                  </a:cubicBezTo>
                  <a:cubicBezTo>
                    <a:pt x="5362" y="115"/>
                    <a:pt x="5367" y="73"/>
                    <a:pt x="5359" y="46"/>
                  </a:cubicBezTo>
                  <a:cubicBezTo>
                    <a:pt x="5359" y="20"/>
                    <a:pt x="5339" y="0"/>
                    <a:pt x="5315" y="0"/>
                  </a:cubicBezTo>
                  <a:cubicBezTo>
                    <a:pt x="50" y="1"/>
                    <a:pt x="50" y="1"/>
                    <a:pt x="50" y="1"/>
                  </a:cubicBezTo>
                  <a:cubicBezTo>
                    <a:pt x="26" y="1"/>
                    <a:pt x="6" y="21"/>
                    <a:pt x="6" y="47"/>
                  </a:cubicBezTo>
                  <a:cubicBezTo>
                    <a:pt x="0" y="75"/>
                    <a:pt x="13" y="124"/>
                    <a:pt x="13" y="171"/>
                  </a:cubicBezTo>
                  <a:cubicBezTo>
                    <a:pt x="442" y="193"/>
                    <a:pt x="461" y="290"/>
                    <a:pt x="2573" y="171"/>
                  </a:cubicBezTo>
                  <a:close/>
                </a:path>
              </a:pathLst>
            </a:custGeom>
            <a:gradFill rotWithShape="1">
              <a:gsLst>
                <a:gs pos="0">
                  <a:srgbClr val="4DC3ED">
                    <a:alpha val="67998"/>
                  </a:srgbClr>
                </a:gs>
                <a:gs pos="100000">
                  <a:srgbClr val="245A6E">
                    <a:alpha val="0"/>
                  </a:srgbClr>
                </a:gs>
              </a:gsLst>
              <a:lin ang="5400000" scaled="1"/>
            </a:gradFill>
            <a:ln w="9525">
              <a:noFill/>
              <a:round/>
              <a:headEnd/>
              <a:tailEnd/>
            </a:ln>
          </p:spPr>
          <p:txBody>
            <a:bodyPr/>
            <a:lstStyle/>
            <a:p>
              <a:endParaRPr lang="fr-FR"/>
            </a:p>
          </p:txBody>
        </p:sp>
        <p:sp>
          <p:nvSpPr>
            <p:cNvPr id="5125" name="AutoShape 5"/>
            <p:cNvSpPr>
              <a:spLocks noChangeArrowheads="1"/>
            </p:cNvSpPr>
            <p:nvPr/>
          </p:nvSpPr>
          <p:spPr bwMode="auto">
            <a:xfrm>
              <a:off x="204" y="159"/>
              <a:ext cx="5351" cy="82"/>
            </a:xfrm>
            <a:prstGeom prst="roundRect">
              <a:avLst>
                <a:gd name="adj" fmla="val 16667"/>
              </a:avLst>
            </a:prstGeom>
            <a:gradFill rotWithShape="1">
              <a:gsLst>
                <a:gs pos="0">
                  <a:schemeClr val="bg1">
                    <a:alpha val="39999"/>
                  </a:schemeClr>
                </a:gs>
                <a:gs pos="100000">
                  <a:schemeClr val="bg1">
                    <a:gamma/>
                    <a:shade val="46275"/>
                    <a:invGamma/>
                    <a:alpha val="0"/>
                  </a:schemeClr>
                </a:gs>
              </a:gsLst>
              <a:lin ang="5400000" scaled="1"/>
            </a:gradFill>
            <a:ln w="9525">
              <a:noFill/>
              <a:round/>
              <a:headEnd/>
              <a:tailEnd/>
            </a:ln>
            <a:effectLst/>
          </p:spPr>
          <p:txBody>
            <a:bodyPr wrap="none" anchor="ctr"/>
            <a:lstStyle/>
            <a:p>
              <a:pPr>
                <a:defRPr/>
              </a:pPr>
              <a:endParaRPr lang="zh-CN" altLang="en-US">
                <a:cs typeface="+mn-cs"/>
              </a:endParaRPr>
            </a:p>
          </p:txBody>
        </p:sp>
      </p:grpSp>
      <p:sp>
        <p:nvSpPr>
          <p:cNvPr id="5126" name="Rectangle 6"/>
          <p:cNvSpPr>
            <a:spLocks noGrp="1" noChangeArrowheads="1"/>
          </p:cNvSpPr>
          <p:nvPr>
            <p:ph type="title"/>
          </p:nvPr>
        </p:nvSpPr>
        <p:spPr>
          <a:xfrm>
            <a:off x="400050" y="188913"/>
            <a:ext cx="9212510" cy="561975"/>
          </a:xfrm>
        </p:spPr>
        <p:txBody>
          <a:bodyPr/>
          <a:lstStyle/>
          <a:p>
            <a:r>
              <a:rPr lang="fr-FR" sz="2800" b="1" dirty="0" smtClean="0">
                <a:latin typeface="Times New Roman" pitchFamily="18" charset="0"/>
                <a:cs typeface="Times New Roman" pitchFamily="18" charset="0"/>
              </a:rPr>
              <a:t>Difficultés et Solutions</a:t>
            </a:r>
            <a:endParaRPr lang="fr-FR" sz="2800" b="1" dirty="0">
              <a:latin typeface="Times New Roman" pitchFamily="18" charset="0"/>
              <a:cs typeface="Times New Roman" pitchFamily="18" charset="0"/>
            </a:endParaRPr>
          </a:p>
        </p:txBody>
      </p:sp>
      <p:grpSp>
        <p:nvGrpSpPr>
          <p:cNvPr id="13" name="Group 552"/>
          <p:cNvGrpSpPr>
            <a:grpSpLocks/>
          </p:cNvGrpSpPr>
          <p:nvPr/>
        </p:nvGrpSpPr>
        <p:grpSpPr bwMode="auto">
          <a:xfrm>
            <a:off x="0" y="1628775"/>
            <a:ext cx="2152650" cy="2152650"/>
            <a:chOff x="1943" y="626"/>
            <a:chExt cx="1228" cy="1228"/>
          </a:xfrm>
        </p:grpSpPr>
        <p:sp>
          <p:nvSpPr>
            <p:cNvPr id="14361" name="Oval 553"/>
            <p:cNvSpPr>
              <a:spLocks noChangeArrowheads="1"/>
            </p:cNvSpPr>
            <p:nvPr/>
          </p:nvSpPr>
          <p:spPr bwMode="auto">
            <a:xfrm>
              <a:off x="1943" y="626"/>
              <a:ext cx="1228" cy="1228"/>
            </a:xfrm>
            <a:prstGeom prst="ellipse">
              <a:avLst/>
            </a:prstGeom>
            <a:gradFill rotWithShape="1">
              <a:gsLst>
                <a:gs pos="0">
                  <a:srgbClr val="BC8116">
                    <a:alpha val="62000"/>
                  </a:srgbClr>
                </a:gs>
                <a:gs pos="100000">
                  <a:srgbClr val="573C0A">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4" name="Group 554"/>
            <p:cNvGrpSpPr>
              <a:grpSpLocks/>
            </p:cNvGrpSpPr>
            <p:nvPr/>
          </p:nvGrpSpPr>
          <p:grpSpPr bwMode="auto">
            <a:xfrm>
              <a:off x="2070" y="1330"/>
              <a:ext cx="975" cy="325"/>
              <a:chOff x="2696" y="1315"/>
              <a:chExt cx="2472" cy="824"/>
            </a:xfrm>
          </p:grpSpPr>
          <p:sp>
            <p:nvSpPr>
              <p:cNvPr id="14366" name="Oval 555"/>
              <p:cNvSpPr>
                <a:spLocks noChangeArrowheads="1"/>
              </p:cNvSpPr>
              <p:nvPr/>
            </p:nvSpPr>
            <p:spPr bwMode="auto">
              <a:xfrm>
                <a:off x="2696" y="1315"/>
                <a:ext cx="2472" cy="824"/>
              </a:xfrm>
              <a:prstGeom prst="ellipse">
                <a:avLst/>
              </a:prstGeom>
              <a:gradFill rotWithShape="1">
                <a:gsLst>
                  <a:gs pos="0">
                    <a:srgbClr val="BC8116">
                      <a:alpha val="60999"/>
                    </a:srgbClr>
                  </a:gs>
                  <a:gs pos="100000">
                    <a:srgbClr val="573C0A">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4367" name="Oval 556"/>
              <p:cNvSpPr>
                <a:spLocks noChangeArrowheads="1"/>
              </p:cNvSpPr>
              <p:nvPr/>
            </p:nvSpPr>
            <p:spPr bwMode="auto">
              <a:xfrm>
                <a:off x="3334" y="1520"/>
                <a:ext cx="1249" cy="451"/>
              </a:xfrm>
              <a:prstGeom prst="ellipse">
                <a:avLst/>
              </a:prstGeom>
              <a:gradFill rotWithShape="1">
                <a:gsLst>
                  <a:gs pos="0">
                    <a:srgbClr val="F08820">
                      <a:alpha val="92998"/>
                    </a:srgbClr>
                  </a:gs>
                  <a:gs pos="100000">
                    <a:srgbClr val="6F3F0F">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5" name="Group 557"/>
            <p:cNvGrpSpPr>
              <a:grpSpLocks/>
            </p:cNvGrpSpPr>
            <p:nvPr/>
          </p:nvGrpSpPr>
          <p:grpSpPr bwMode="auto">
            <a:xfrm>
              <a:off x="2236" y="890"/>
              <a:ext cx="644" cy="645"/>
              <a:chOff x="2880" y="1515"/>
              <a:chExt cx="644" cy="645"/>
            </a:xfrm>
          </p:grpSpPr>
          <p:sp>
            <p:nvSpPr>
              <p:cNvPr id="14364" name="Oval 558"/>
              <p:cNvSpPr>
                <a:spLocks noChangeArrowheads="1"/>
              </p:cNvSpPr>
              <p:nvPr/>
            </p:nvSpPr>
            <p:spPr bwMode="auto">
              <a:xfrm>
                <a:off x="2880" y="1516"/>
                <a:ext cx="644" cy="644"/>
              </a:xfrm>
              <a:prstGeom prst="ellipse">
                <a:avLst/>
              </a:prstGeom>
              <a:gradFill rotWithShape="1">
                <a:gsLst>
                  <a:gs pos="0">
                    <a:srgbClr val="BC8116"/>
                  </a:gs>
                  <a:gs pos="100000">
                    <a:srgbClr val="F08820"/>
                  </a:gs>
                </a:gsLst>
                <a:lin ang="5400000" scaled="1"/>
              </a:gradFill>
              <a:ln w="9525" algn="ctr">
                <a:noFill/>
                <a:round/>
                <a:headEnd/>
                <a:tailEnd/>
              </a:ln>
            </p:spPr>
            <p:txBody>
              <a:bodyPr wrap="none" anchor="ctr"/>
              <a:lstStyle/>
              <a:p>
                <a:endParaRPr lang="zh-CN" altLang="en-US">
                  <a:ea typeface="宋体" pitchFamily="2" charset="-122"/>
                </a:endParaRPr>
              </a:p>
            </p:txBody>
          </p:sp>
          <p:sp>
            <p:nvSpPr>
              <p:cNvPr id="5679" name="Freeform 559"/>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16" name="Group 117"/>
          <p:cNvGrpSpPr>
            <a:grpSpLocks/>
          </p:cNvGrpSpPr>
          <p:nvPr/>
        </p:nvGrpSpPr>
        <p:grpSpPr bwMode="auto">
          <a:xfrm>
            <a:off x="-442913" y="412750"/>
            <a:ext cx="2152651" cy="2152650"/>
            <a:chOff x="1943" y="626"/>
            <a:chExt cx="1228" cy="1228"/>
          </a:xfrm>
        </p:grpSpPr>
        <p:sp>
          <p:nvSpPr>
            <p:cNvPr id="14354" name="Oval 118"/>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7" name="Group 119"/>
            <p:cNvGrpSpPr>
              <a:grpSpLocks/>
            </p:cNvGrpSpPr>
            <p:nvPr/>
          </p:nvGrpSpPr>
          <p:grpSpPr bwMode="auto">
            <a:xfrm>
              <a:off x="2070" y="1330"/>
              <a:ext cx="975" cy="325"/>
              <a:chOff x="2696" y="1315"/>
              <a:chExt cx="2472" cy="824"/>
            </a:xfrm>
          </p:grpSpPr>
          <p:sp>
            <p:nvSpPr>
              <p:cNvPr id="14359" name="Oval 120"/>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4360" name="Oval 121"/>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8" name="Group 122"/>
            <p:cNvGrpSpPr>
              <a:grpSpLocks/>
            </p:cNvGrpSpPr>
            <p:nvPr/>
          </p:nvGrpSpPr>
          <p:grpSpPr bwMode="auto">
            <a:xfrm>
              <a:off x="2236" y="890"/>
              <a:ext cx="644" cy="645"/>
              <a:chOff x="2880" y="1515"/>
              <a:chExt cx="644" cy="645"/>
            </a:xfrm>
          </p:grpSpPr>
          <p:sp>
            <p:nvSpPr>
              <p:cNvPr id="14357" name="Oval 123"/>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72" name="Freeform 124"/>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sp>
        <p:nvSpPr>
          <p:cNvPr id="14353" name="Espace réservé du numéro de diapositive 4"/>
          <p:cNvSpPr>
            <a:spLocks noGrp="1"/>
          </p:cNvSpPr>
          <p:nvPr>
            <p:ph type="sldNum" sz="quarter" idx="12"/>
          </p:nvPr>
        </p:nvSpPr>
        <p:spPr>
          <a:xfrm>
            <a:off x="6553200" y="6245225"/>
            <a:ext cx="2447925" cy="476250"/>
          </a:xfrm>
          <a:noFill/>
        </p:spPr>
        <p:txBody>
          <a:bodyPr/>
          <a:lstStyle/>
          <a:p>
            <a:fld id="{B039F691-27E3-4621-82E6-54D5233C98F1}" type="slidenum">
              <a:rPr lang="en-GB" altLang="zh-CN" smtClean="0">
                <a:ea typeface="宋体" pitchFamily="2" charset="-122"/>
              </a:rPr>
              <a:pPr/>
              <a:t>6</a:t>
            </a:fld>
            <a:endParaRPr lang="en-GB" altLang="zh-CN" dirty="0" smtClean="0">
              <a:ea typeface="宋体" pitchFamily="2" charset="-122"/>
            </a:endParaRPr>
          </a:p>
        </p:txBody>
      </p:sp>
      <p:sp>
        <p:nvSpPr>
          <p:cNvPr id="66" name="Text Box 60"/>
          <p:cNvSpPr txBox="1">
            <a:spLocks noChangeArrowheads="1"/>
          </p:cNvSpPr>
          <p:nvPr/>
        </p:nvSpPr>
        <p:spPr bwMode="auto">
          <a:xfrm>
            <a:off x="34925" y="1261059"/>
            <a:ext cx="1200150" cy="338554"/>
          </a:xfrm>
          <a:prstGeom prst="rect">
            <a:avLst/>
          </a:prstGeom>
          <a:noFill/>
          <a:ln w="9525">
            <a:noFill/>
            <a:miter lim="800000"/>
            <a:headEnd/>
            <a:tailEnd/>
          </a:ln>
        </p:spPr>
        <p:txBody>
          <a:bodyPr anchor="ctr">
            <a:spAutoFit/>
          </a:bodyPr>
          <a:lstStyle/>
          <a:p>
            <a:pPr algn="ctr">
              <a:spcBef>
                <a:spcPct val="50000"/>
              </a:spcBef>
            </a:pPr>
            <a:r>
              <a:rPr lang="fr-FR" altLang="zh-CN" sz="1600" dirty="0" smtClean="0">
                <a:solidFill>
                  <a:schemeClr val="bg1"/>
                </a:solidFill>
                <a:latin typeface="Times New Roman" pitchFamily="18" charset="0"/>
                <a:ea typeface="宋体" pitchFamily="2" charset="-122"/>
                <a:cs typeface="Times New Roman" pitchFamily="18" charset="0"/>
              </a:rPr>
              <a:t>Introduction</a:t>
            </a:r>
            <a:endParaRPr lang="fr-FR" altLang="zh-CN" sz="1600" dirty="0">
              <a:solidFill>
                <a:schemeClr val="bg1"/>
              </a:solidFill>
              <a:latin typeface="Times New Roman" pitchFamily="18" charset="0"/>
              <a:ea typeface="宋体" pitchFamily="2" charset="-122"/>
              <a:cs typeface="Times New Roman" pitchFamily="18" charset="0"/>
            </a:endParaRPr>
          </a:p>
        </p:txBody>
      </p:sp>
      <p:sp>
        <p:nvSpPr>
          <p:cNvPr id="67" name="矩形 90"/>
          <p:cNvSpPr>
            <a:spLocks noChangeArrowheads="1"/>
          </p:cNvSpPr>
          <p:nvPr/>
        </p:nvSpPr>
        <p:spPr bwMode="auto">
          <a:xfrm>
            <a:off x="436869" y="2232160"/>
            <a:ext cx="1285875" cy="830997"/>
          </a:xfrm>
          <a:prstGeom prst="rect">
            <a:avLst/>
          </a:prstGeom>
          <a:noFill/>
          <a:ln w="9525">
            <a:noFill/>
            <a:miter lim="800000"/>
            <a:headEnd/>
            <a:tailEnd/>
          </a:ln>
        </p:spPr>
        <p:txBody>
          <a:bodyPr>
            <a:spAutoFit/>
          </a:bodyPr>
          <a:lstStyle/>
          <a:p>
            <a:pPr algn="ctr">
              <a:defRPr/>
            </a:pPr>
            <a:r>
              <a:rPr lang="fr-FR" sz="1600" dirty="0" smtClean="0">
                <a:solidFill>
                  <a:schemeClr val="bg1"/>
                </a:solidFill>
                <a:latin typeface="Times New Roman" pitchFamily="18" charset="0"/>
                <a:cs typeface="Times New Roman" pitchFamily="18" charset="0"/>
              </a:rPr>
              <a:t>Gestion</a:t>
            </a:r>
          </a:p>
          <a:p>
            <a:pPr algn="ctr">
              <a:defRPr/>
            </a:pPr>
            <a:r>
              <a:rPr lang="fr-FR" sz="1600" dirty="0" smtClean="0">
                <a:solidFill>
                  <a:schemeClr val="bg1"/>
                </a:solidFill>
                <a:latin typeface="Times New Roman" pitchFamily="18" charset="0"/>
                <a:cs typeface="Times New Roman" pitchFamily="18" charset="0"/>
              </a:rPr>
              <a:t>de </a:t>
            </a:r>
          </a:p>
          <a:p>
            <a:pPr algn="ctr">
              <a:defRPr/>
            </a:pPr>
            <a:r>
              <a:rPr lang="fr-FR" sz="1600" dirty="0" smtClean="0">
                <a:solidFill>
                  <a:schemeClr val="bg1"/>
                </a:solidFill>
                <a:latin typeface="Times New Roman" pitchFamily="18" charset="0"/>
                <a:cs typeface="Times New Roman" pitchFamily="18" charset="0"/>
              </a:rPr>
              <a:t>Projet</a:t>
            </a:r>
            <a:endParaRPr lang="fr-FR" sz="1600" dirty="0">
              <a:solidFill>
                <a:schemeClr val="bg1"/>
              </a:solidFill>
              <a:latin typeface="Times New Roman" pitchFamily="18" charset="0"/>
              <a:cs typeface="Times New Roman" pitchFamily="18" charset="0"/>
            </a:endParaRPr>
          </a:p>
        </p:txBody>
      </p:sp>
      <p:sp>
        <p:nvSpPr>
          <p:cNvPr id="68" name="Text Box 69"/>
          <p:cNvSpPr txBox="1">
            <a:spLocks noChangeArrowheads="1"/>
          </p:cNvSpPr>
          <p:nvPr/>
        </p:nvSpPr>
        <p:spPr bwMode="auto">
          <a:xfrm>
            <a:off x="0" y="3412757"/>
            <a:ext cx="1271588" cy="830997"/>
          </a:xfrm>
          <a:prstGeom prst="rect">
            <a:avLst/>
          </a:prstGeom>
          <a:noFill/>
          <a:ln w="9525">
            <a:noFill/>
            <a:miter lim="800000"/>
            <a:headEnd/>
            <a:tailEnd/>
          </a:ln>
        </p:spPr>
        <p:txBody>
          <a:bodyPr anchor="ctr">
            <a:spAutoFit/>
          </a:bodyPr>
          <a:lstStyle/>
          <a:p>
            <a:pPr algn="ctr">
              <a:defRPr/>
            </a:pPr>
            <a:r>
              <a:rPr lang="fr-FR" sz="1600" dirty="0" smtClean="0">
                <a:solidFill>
                  <a:schemeClr val="bg1"/>
                </a:solidFill>
                <a:latin typeface="Times New Roman" pitchFamily="18" charset="0"/>
                <a:cs typeface="Times New Roman" pitchFamily="18" charset="0"/>
              </a:rPr>
              <a:t>Analyseur </a:t>
            </a:r>
            <a:r>
              <a:rPr lang="fr-FR" sz="1600" dirty="0">
                <a:solidFill>
                  <a:schemeClr val="bg1"/>
                </a:solidFill>
                <a:latin typeface="Times New Roman" pitchFamily="18" charset="0"/>
                <a:cs typeface="Times New Roman" pitchFamily="18" charset="0"/>
              </a:rPr>
              <a:t>syntaxique </a:t>
            </a:r>
            <a:r>
              <a:rPr lang="fr-FR" sz="1600" dirty="0" err="1">
                <a:solidFill>
                  <a:schemeClr val="bg1"/>
                </a:solidFill>
                <a:latin typeface="Times New Roman" pitchFamily="18" charset="0"/>
                <a:cs typeface="Times New Roman" pitchFamily="18" charset="0"/>
              </a:rPr>
              <a:t>Yacc</a:t>
            </a:r>
            <a:endParaRPr lang="fr-FR" sz="1600" dirty="0">
              <a:solidFill>
                <a:schemeClr val="bg1"/>
              </a:solidFill>
              <a:latin typeface="Times New Roman" pitchFamily="18" charset="0"/>
              <a:cs typeface="Times New Roman" pitchFamily="18" charset="0"/>
            </a:endParaRPr>
          </a:p>
        </p:txBody>
      </p:sp>
      <p:sp>
        <p:nvSpPr>
          <p:cNvPr id="69" name="Text Box 70"/>
          <p:cNvSpPr txBox="1">
            <a:spLocks noChangeArrowheads="1"/>
          </p:cNvSpPr>
          <p:nvPr/>
        </p:nvSpPr>
        <p:spPr bwMode="auto">
          <a:xfrm>
            <a:off x="432440" y="4686235"/>
            <a:ext cx="1317600" cy="830997"/>
          </a:xfrm>
          <a:prstGeom prst="rect">
            <a:avLst/>
          </a:prstGeom>
          <a:noFill/>
          <a:ln w="9525">
            <a:noFill/>
            <a:miter lim="800000"/>
            <a:headEnd/>
            <a:tailEnd/>
          </a:ln>
        </p:spPr>
        <p:txBody>
          <a:bodyPr wrap="square" anchor="ctr">
            <a:spAutoFit/>
          </a:bodyPr>
          <a:lstStyle/>
          <a:p>
            <a:pPr algn="ctr">
              <a:defRPr/>
            </a:pPr>
            <a:r>
              <a:rPr lang="fr-FR" sz="1600" dirty="0">
                <a:solidFill>
                  <a:schemeClr val="bg1"/>
                </a:solidFill>
                <a:latin typeface="Times New Roman" pitchFamily="18" charset="0"/>
                <a:cs typeface="Times New Roman" pitchFamily="18" charset="0"/>
              </a:rPr>
              <a:t>Coordination entre </a:t>
            </a:r>
            <a:r>
              <a:rPr lang="fr-FR" sz="1600" dirty="0" err="1">
                <a:solidFill>
                  <a:schemeClr val="bg1"/>
                </a:solidFill>
                <a:latin typeface="Times New Roman" pitchFamily="18" charset="0"/>
                <a:cs typeface="Times New Roman" pitchFamily="18" charset="0"/>
              </a:rPr>
              <a:t>Lex</a:t>
            </a:r>
            <a:r>
              <a:rPr lang="fr-FR" sz="1600" dirty="0">
                <a:solidFill>
                  <a:schemeClr val="bg1"/>
                </a:solidFill>
                <a:latin typeface="Times New Roman" pitchFamily="18" charset="0"/>
                <a:cs typeface="Times New Roman" pitchFamily="18" charset="0"/>
              </a:rPr>
              <a:t> et </a:t>
            </a:r>
            <a:r>
              <a:rPr lang="fr-FR" sz="1600" dirty="0" err="1">
                <a:solidFill>
                  <a:schemeClr val="bg1"/>
                </a:solidFill>
                <a:latin typeface="Times New Roman" pitchFamily="18" charset="0"/>
                <a:cs typeface="Times New Roman" pitchFamily="18" charset="0"/>
              </a:rPr>
              <a:t>Yacc</a:t>
            </a:r>
            <a:endParaRPr lang="fr-FR" sz="1600" dirty="0">
              <a:solidFill>
                <a:schemeClr val="bg1"/>
              </a:solidFill>
              <a:latin typeface="Times New Roman" pitchFamily="18" charset="0"/>
              <a:cs typeface="Times New Roman" pitchFamily="18" charset="0"/>
            </a:endParaRPr>
          </a:p>
        </p:txBody>
      </p:sp>
      <p:sp>
        <p:nvSpPr>
          <p:cNvPr id="73" name="Text Box 70"/>
          <p:cNvSpPr txBox="1">
            <a:spLocks noChangeArrowheads="1"/>
          </p:cNvSpPr>
          <p:nvPr/>
        </p:nvSpPr>
        <p:spPr bwMode="auto">
          <a:xfrm>
            <a:off x="0" y="6042610"/>
            <a:ext cx="1285875" cy="338554"/>
          </a:xfrm>
          <a:prstGeom prst="rect">
            <a:avLst/>
          </a:prstGeom>
          <a:noFill/>
          <a:ln w="9525">
            <a:noFill/>
            <a:miter lim="800000"/>
            <a:headEnd/>
            <a:tailEnd/>
          </a:ln>
        </p:spPr>
        <p:txBody>
          <a:bodyPr anchor="ctr">
            <a:spAutoFit/>
          </a:bodyPr>
          <a:lstStyle/>
          <a:p>
            <a:pPr algn="ctr"/>
            <a:r>
              <a:rPr lang="fr-FR" sz="1600" dirty="0" smtClean="0">
                <a:solidFill>
                  <a:schemeClr val="bg1"/>
                </a:solidFill>
                <a:latin typeface="Times New Roman" pitchFamily="18" charset="0"/>
                <a:cs typeface="Times New Roman" pitchFamily="18" charset="0"/>
              </a:rPr>
              <a:t>Références</a:t>
            </a:r>
            <a:endParaRPr lang="fr-FR" sz="1600" dirty="0">
              <a:solidFill>
                <a:schemeClr val="bg1"/>
              </a:solidFill>
              <a:latin typeface="Times New Roman" pitchFamily="18" charset="0"/>
              <a:cs typeface="Times New Roman" pitchFamily="18" charset="0"/>
            </a:endParaRPr>
          </a:p>
        </p:txBody>
      </p:sp>
      <p:sp>
        <p:nvSpPr>
          <p:cNvPr id="71" name="Rectangle 70"/>
          <p:cNvSpPr/>
          <p:nvPr/>
        </p:nvSpPr>
        <p:spPr>
          <a:xfrm>
            <a:off x="1785918" y="1000108"/>
            <a:ext cx="7358082" cy="4401205"/>
          </a:xfrm>
          <a:prstGeom prst="rect">
            <a:avLst/>
          </a:prstGeom>
        </p:spPr>
        <p:txBody>
          <a:bodyPr wrap="square">
            <a:spAutoFit/>
          </a:bodyPr>
          <a:lstStyle/>
          <a:p>
            <a:r>
              <a:rPr lang="fr-FR" sz="2800" dirty="0" smtClean="0"/>
              <a:t>• </a:t>
            </a:r>
            <a:r>
              <a:rPr lang="fr-FR" sz="2800" dirty="0" smtClean="0">
                <a:latin typeface="Times New Roman" pitchFamily="18" charset="0"/>
                <a:cs typeface="Times New Roman" pitchFamily="18" charset="0"/>
              </a:rPr>
              <a:t>Un cahier des charges très léger et qui n'a pas cessé d'évoluer</a:t>
            </a:r>
          </a:p>
          <a:p>
            <a:endParaRPr lang="fr-FR" sz="2800" dirty="0" smtClean="0">
              <a:latin typeface="Times New Roman" pitchFamily="18" charset="0"/>
              <a:cs typeface="Times New Roman" pitchFamily="18" charset="0"/>
            </a:endParaRPr>
          </a:p>
          <a:p>
            <a:r>
              <a:rPr lang="fr-FR" sz="2800" dirty="0" smtClean="0">
                <a:latin typeface="Times New Roman" pitchFamily="18" charset="0"/>
                <a:cs typeface="Times New Roman" pitchFamily="18" charset="0"/>
              </a:rPr>
              <a:t>• Manque de </a:t>
            </a:r>
            <a:r>
              <a:rPr lang="fr-FR" sz="2800" dirty="0" smtClean="0">
                <a:latin typeface="Times New Roman" pitchFamily="18" charset="0"/>
                <a:cs typeface="Times New Roman" pitchFamily="18" charset="0"/>
              </a:rPr>
              <a:t>ressources </a:t>
            </a:r>
            <a:r>
              <a:rPr lang="fr-FR" sz="2800" dirty="0" smtClean="0">
                <a:latin typeface="Times New Roman" pitchFamily="18" charset="0"/>
                <a:cs typeface="Times New Roman" pitchFamily="18" charset="0"/>
              </a:rPr>
              <a:t>bibliographiques</a:t>
            </a:r>
          </a:p>
          <a:p>
            <a:endParaRPr lang="fr-FR" sz="2800" dirty="0" smtClean="0">
              <a:latin typeface="Times New Roman" pitchFamily="18" charset="0"/>
              <a:cs typeface="Times New Roman" pitchFamily="18" charset="0"/>
            </a:endParaRPr>
          </a:p>
          <a:p>
            <a:r>
              <a:rPr lang="fr-FR" sz="2800" dirty="0" smtClean="0">
                <a:latin typeface="Times New Roman" pitchFamily="18" charset="0"/>
                <a:cs typeface="Times New Roman" pitchFamily="18" charset="0"/>
              </a:rPr>
              <a:t>• Manque de données pour le calcul de gestion des </a:t>
            </a:r>
            <a:r>
              <a:rPr lang="fr-FR" sz="2800" dirty="0" smtClean="0">
                <a:latin typeface="Times New Roman" pitchFamily="18" charset="0"/>
                <a:cs typeface="Times New Roman" pitchFamily="18" charset="0"/>
              </a:rPr>
              <a:t>coûts</a:t>
            </a:r>
          </a:p>
          <a:p>
            <a:endParaRPr lang="fr-FR" sz="2800" dirty="0" smtClean="0">
              <a:latin typeface="Times New Roman" pitchFamily="18" charset="0"/>
              <a:cs typeface="Times New Roman" pitchFamily="18" charset="0"/>
            </a:endParaRPr>
          </a:p>
          <a:p>
            <a:r>
              <a:rPr lang="fr-FR" sz="2800" dirty="0" smtClean="0">
                <a:latin typeface="Times New Roman" pitchFamily="18" charset="0"/>
                <a:cs typeface="Times New Roman" pitchFamily="18" charset="0"/>
              </a:rPr>
              <a:t>• Le choix du langage pour le développement de la maquette</a:t>
            </a:r>
            <a:endParaRPr lang="fr-FR" sz="2800" dirty="0">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86"/>
          <p:cNvSpPr>
            <a:spLocks noChangeArrowheads="1"/>
          </p:cNvSpPr>
          <p:nvPr/>
        </p:nvSpPr>
        <p:spPr bwMode="auto">
          <a:xfrm>
            <a:off x="0" y="3789363"/>
            <a:ext cx="1739900" cy="3068637"/>
          </a:xfrm>
          <a:prstGeom prst="rect">
            <a:avLst/>
          </a:prstGeom>
          <a:gradFill rotWithShape="1">
            <a:gsLst>
              <a:gs pos="0">
                <a:srgbClr val="000000">
                  <a:alpha val="0"/>
                </a:srgbClr>
              </a:gs>
              <a:gs pos="100000">
                <a:srgbClr val="F74343">
                  <a:alpha val="50000"/>
                </a:srgbClr>
              </a:gs>
            </a:gsLst>
            <a:lin ang="5400000" scaled="1"/>
          </a:gradFill>
          <a:ln w="9525">
            <a:noFill/>
            <a:miter lim="800000"/>
            <a:headEnd/>
            <a:tailEnd/>
          </a:ln>
        </p:spPr>
        <p:txBody>
          <a:bodyPr wrap="none" anchor="ctr"/>
          <a:lstStyle/>
          <a:p>
            <a:endParaRPr lang="zh-CN" altLang="en-US">
              <a:ea typeface="宋体" pitchFamily="2" charset="-122"/>
            </a:endParaRPr>
          </a:p>
        </p:txBody>
      </p:sp>
      <p:grpSp>
        <p:nvGrpSpPr>
          <p:cNvPr id="18435" name="Group 85"/>
          <p:cNvGrpSpPr>
            <a:grpSpLocks/>
          </p:cNvGrpSpPr>
          <p:nvPr/>
        </p:nvGrpSpPr>
        <p:grpSpPr bwMode="auto">
          <a:xfrm>
            <a:off x="-3175" y="-12700"/>
            <a:ext cx="1766888" cy="6870700"/>
            <a:chOff x="2336" y="-8"/>
            <a:chExt cx="1252" cy="4337"/>
          </a:xfrm>
        </p:grpSpPr>
        <p:sp>
          <p:nvSpPr>
            <p:cNvPr id="18488" name="Freeform 75"/>
            <p:cNvSpPr>
              <a:spLocks/>
            </p:cNvSpPr>
            <p:nvPr/>
          </p:nvSpPr>
          <p:spPr bwMode="auto">
            <a:xfrm>
              <a:off x="2336" y="-8"/>
              <a:ext cx="872" cy="4337"/>
            </a:xfrm>
            <a:custGeom>
              <a:avLst/>
              <a:gdLst>
                <a:gd name="T0" fmla="*/ 264 w 369"/>
                <a:gd name="T1" fmla="*/ 0 h 1836"/>
                <a:gd name="T2" fmla="*/ 242 w 369"/>
                <a:gd name="T3" fmla="*/ 870 h 1836"/>
                <a:gd name="T4" fmla="*/ 0 w 369"/>
                <a:gd name="T5" fmla="*/ 1836 h 1836"/>
                <a:gd name="T6" fmla="*/ 0 60000 65536"/>
                <a:gd name="T7" fmla="*/ 0 60000 65536"/>
                <a:gd name="T8" fmla="*/ 0 60000 65536"/>
                <a:gd name="T9" fmla="*/ 0 w 369"/>
                <a:gd name="T10" fmla="*/ 0 h 1836"/>
                <a:gd name="T11" fmla="*/ 369 w 369"/>
                <a:gd name="T12" fmla="*/ 1836 h 1836"/>
              </a:gdLst>
              <a:ahLst/>
              <a:cxnLst>
                <a:cxn ang="T6">
                  <a:pos x="T0" y="T1"/>
                </a:cxn>
                <a:cxn ang="T7">
                  <a:pos x="T2" y="T3"/>
                </a:cxn>
                <a:cxn ang="T8">
                  <a:pos x="T4" y="T5"/>
                </a:cxn>
              </a:cxnLst>
              <a:rect l="T9" t="T10" r="T11" b="T12"/>
              <a:pathLst>
                <a:path w="369" h="1836">
                  <a:moveTo>
                    <a:pt x="264" y="0"/>
                  </a:moveTo>
                  <a:cubicBezTo>
                    <a:pt x="264" y="0"/>
                    <a:pt x="1" y="330"/>
                    <a:pt x="242" y="870"/>
                  </a:cubicBezTo>
                  <a:cubicBezTo>
                    <a:pt x="369" y="1155"/>
                    <a:pt x="304" y="1365"/>
                    <a:pt x="0" y="1836"/>
                  </a:cubicBezTo>
                </a:path>
              </a:pathLst>
            </a:custGeom>
            <a:noFill/>
            <a:ln w="14288" cap="flat">
              <a:solidFill>
                <a:srgbClr val="EF4546"/>
              </a:solidFill>
              <a:prstDash val="solid"/>
              <a:miter lim="800000"/>
              <a:headEnd/>
              <a:tailEnd/>
            </a:ln>
          </p:spPr>
          <p:txBody>
            <a:bodyPr/>
            <a:lstStyle/>
            <a:p>
              <a:endParaRPr lang="fr-FR"/>
            </a:p>
          </p:txBody>
        </p:sp>
        <p:sp>
          <p:nvSpPr>
            <p:cNvPr id="18489" name="Freeform 76"/>
            <p:cNvSpPr>
              <a:spLocks/>
            </p:cNvSpPr>
            <p:nvPr/>
          </p:nvSpPr>
          <p:spPr bwMode="auto">
            <a:xfrm>
              <a:off x="2343" y="-8"/>
              <a:ext cx="893" cy="4337"/>
            </a:xfrm>
            <a:custGeom>
              <a:avLst/>
              <a:gdLst>
                <a:gd name="T0" fmla="*/ 263 w 378"/>
                <a:gd name="T1" fmla="*/ 0 h 1836"/>
                <a:gd name="T2" fmla="*/ 249 w 378"/>
                <a:gd name="T3" fmla="*/ 870 h 1836"/>
                <a:gd name="T4" fmla="*/ 31 w 378"/>
                <a:gd name="T5" fmla="*/ 1836 h 1836"/>
                <a:gd name="T6" fmla="*/ 0 60000 65536"/>
                <a:gd name="T7" fmla="*/ 0 60000 65536"/>
                <a:gd name="T8" fmla="*/ 0 60000 65536"/>
                <a:gd name="T9" fmla="*/ 0 w 378"/>
                <a:gd name="T10" fmla="*/ 0 h 1836"/>
                <a:gd name="T11" fmla="*/ 378 w 378"/>
                <a:gd name="T12" fmla="*/ 1836 h 1836"/>
              </a:gdLst>
              <a:ahLst/>
              <a:cxnLst>
                <a:cxn ang="T6">
                  <a:pos x="T0" y="T1"/>
                </a:cxn>
                <a:cxn ang="T7">
                  <a:pos x="T2" y="T3"/>
                </a:cxn>
                <a:cxn ang="T8">
                  <a:pos x="T4" y="T5"/>
                </a:cxn>
              </a:cxnLst>
              <a:rect l="T9" t="T10" r="T11" b="T12"/>
              <a:pathLst>
                <a:path w="378" h="1836">
                  <a:moveTo>
                    <a:pt x="263" y="0"/>
                  </a:moveTo>
                  <a:cubicBezTo>
                    <a:pt x="263" y="0"/>
                    <a:pt x="0" y="326"/>
                    <a:pt x="249" y="870"/>
                  </a:cubicBezTo>
                  <a:cubicBezTo>
                    <a:pt x="378" y="1154"/>
                    <a:pt x="326" y="1351"/>
                    <a:pt x="31" y="1836"/>
                  </a:cubicBezTo>
                </a:path>
              </a:pathLst>
            </a:custGeom>
            <a:noFill/>
            <a:ln w="14288" cap="flat">
              <a:solidFill>
                <a:srgbClr val="E74142"/>
              </a:solidFill>
              <a:prstDash val="solid"/>
              <a:miter lim="800000"/>
              <a:headEnd/>
              <a:tailEnd/>
            </a:ln>
          </p:spPr>
          <p:txBody>
            <a:bodyPr/>
            <a:lstStyle/>
            <a:p>
              <a:endParaRPr lang="fr-FR"/>
            </a:p>
          </p:txBody>
        </p:sp>
        <p:sp>
          <p:nvSpPr>
            <p:cNvPr id="18490" name="Freeform 77"/>
            <p:cNvSpPr>
              <a:spLocks/>
            </p:cNvSpPr>
            <p:nvPr/>
          </p:nvSpPr>
          <p:spPr bwMode="auto">
            <a:xfrm>
              <a:off x="2350" y="-8"/>
              <a:ext cx="917" cy="4337"/>
            </a:xfrm>
            <a:custGeom>
              <a:avLst/>
              <a:gdLst>
                <a:gd name="T0" fmla="*/ 263 w 388"/>
                <a:gd name="T1" fmla="*/ 0 h 1836"/>
                <a:gd name="T2" fmla="*/ 256 w 388"/>
                <a:gd name="T3" fmla="*/ 870 h 1836"/>
                <a:gd name="T4" fmla="*/ 62 w 388"/>
                <a:gd name="T5" fmla="*/ 1836 h 1836"/>
                <a:gd name="T6" fmla="*/ 0 60000 65536"/>
                <a:gd name="T7" fmla="*/ 0 60000 65536"/>
                <a:gd name="T8" fmla="*/ 0 60000 65536"/>
                <a:gd name="T9" fmla="*/ 0 w 388"/>
                <a:gd name="T10" fmla="*/ 0 h 1836"/>
                <a:gd name="T11" fmla="*/ 388 w 388"/>
                <a:gd name="T12" fmla="*/ 1836 h 1836"/>
              </a:gdLst>
              <a:ahLst/>
              <a:cxnLst>
                <a:cxn ang="T6">
                  <a:pos x="T0" y="T1"/>
                </a:cxn>
                <a:cxn ang="T7">
                  <a:pos x="T2" y="T3"/>
                </a:cxn>
                <a:cxn ang="T8">
                  <a:pos x="T4" y="T5"/>
                </a:cxn>
              </a:cxnLst>
              <a:rect l="T9" t="T10" r="T11" b="T12"/>
              <a:pathLst>
                <a:path w="388" h="1836">
                  <a:moveTo>
                    <a:pt x="263" y="0"/>
                  </a:moveTo>
                  <a:cubicBezTo>
                    <a:pt x="263" y="0"/>
                    <a:pt x="0" y="323"/>
                    <a:pt x="256" y="870"/>
                  </a:cubicBezTo>
                  <a:cubicBezTo>
                    <a:pt x="388" y="1152"/>
                    <a:pt x="348" y="1338"/>
                    <a:pt x="62" y="1836"/>
                  </a:cubicBezTo>
                </a:path>
              </a:pathLst>
            </a:custGeom>
            <a:noFill/>
            <a:ln w="14288" cap="flat">
              <a:solidFill>
                <a:srgbClr val="E23D3D"/>
              </a:solidFill>
              <a:prstDash val="solid"/>
              <a:miter lim="800000"/>
              <a:headEnd/>
              <a:tailEnd/>
            </a:ln>
          </p:spPr>
          <p:txBody>
            <a:bodyPr/>
            <a:lstStyle/>
            <a:p>
              <a:endParaRPr lang="fr-FR"/>
            </a:p>
          </p:txBody>
        </p:sp>
        <p:sp>
          <p:nvSpPr>
            <p:cNvPr id="18491" name="Freeform 78"/>
            <p:cNvSpPr>
              <a:spLocks/>
            </p:cNvSpPr>
            <p:nvPr/>
          </p:nvSpPr>
          <p:spPr bwMode="auto">
            <a:xfrm>
              <a:off x="2355" y="-8"/>
              <a:ext cx="940" cy="4337"/>
            </a:xfrm>
            <a:custGeom>
              <a:avLst/>
              <a:gdLst>
                <a:gd name="T0" fmla="*/ 263 w 398"/>
                <a:gd name="T1" fmla="*/ 0 h 1836"/>
                <a:gd name="T2" fmla="*/ 264 w 398"/>
                <a:gd name="T3" fmla="*/ 870 h 1836"/>
                <a:gd name="T4" fmla="*/ 94 w 398"/>
                <a:gd name="T5" fmla="*/ 1836 h 1836"/>
                <a:gd name="T6" fmla="*/ 0 60000 65536"/>
                <a:gd name="T7" fmla="*/ 0 60000 65536"/>
                <a:gd name="T8" fmla="*/ 0 60000 65536"/>
                <a:gd name="T9" fmla="*/ 0 w 398"/>
                <a:gd name="T10" fmla="*/ 0 h 1836"/>
                <a:gd name="T11" fmla="*/ 398 w 398"/>
                <a:gd name="T12" fmla="*/ 1836 h 1836"/>
              </a:gdLst>
              <a:ahLst/>
              <a:cxnLst>
                <a:cxn ang="T6">
                  <a:pos x="T0" y="T1"/>
                </a:cxn>
                <a:cxn ang="T7">
                  <a:pos x="T2" y="T3"/>
                </a:cxn>
                <a:cxn ang="T8">
                  <a:pos x="T4" y="T5"/>
                </a:cxn>
              </a:cxnLst>
              <a:rect l="T9" t="T10" r="T11" b="T12"/>
              <a:pathLst>
                <a:path w="398" h="1836">
                  <a:moveTo>
                    <a:pt x="263" y="0"/>
                  </a:moveTo>
                  <a:cubicBezTo>
                    <a:pt x="263" y="0"/>
                    <a:pt x="0" y="320"/>
                    <a:pt x="264" y="870"/>
                  </a:cubicBezTo>
                  <a:cubicBezTo>
                    <a:pt x="398" y="1151"/>
                    <a:pt x="371" y="1324"/>
                    <a:pt x="94" y="1836"/>
                  </a:cubicBezTo>
                </a:path>
              </a:pathLst>
            </a:custGeom>
            <a:noFill/>
            <a:ln w="14288" cap="flat">
              <a:solidFill>
                <a:srgbClr val="DD3939"/>
              </a:solidFill>
              <a:prstDash val="solid"/>
              <a:miter lim="800000"/>
              <a:headEnd/>
              <a:tailEnd/>
            </a:ln>
          </p:spPr>
          <p:txBody>
            <a:bodyPr/>
            <a:lstStyle/>
            <a:p>
              <a:endParaRPr lang="fr-FR"/>
            </a:p>
          </p:txBody>
        </p:sp>
        <p:sp>
          <p:nvSpPr>
            <p:cNvPr id="18492" name="Freeform 79"/>
            <p:cNvSpPr>
              <a:spLocks/>
            </p:cNvSpPr>
            <p:nvPr/>
          </p:nvSpPr>
          <p:spPr bwMode="auto">
            <a:xfrm>
              <a:off x="2360" y="-8"/>
              <a:ext cx="964" cy="4337"/>
            </a:xfrm>
            <a:custGeom>
              <a:avLst/>
              <a:gdLst>
                <a:gd name="T0" fmla="*/ 264 w 408"/>
                <a:gd name="T1" fmla="*/ 0 h 1836"/>
                <a:gd name="T2" fmla="*/ 271 w 408"/>
                <a:gd name="T3" fmla="*/ 870 h 1836"/>
                <a:gd name="T4" fmla="*/ 125 w 408"/>
                <a:gd name="T5" fmla="*/ 1836 h 1836"/>
                <a:gd name="T6" fmla="*/ 0 60000 65536"/>
                <a:gd name="T7" fmla="*/ 0 60000 65536"/>
                <a:gd name="T8" fmla="*/ 0 60000 65536"/>
                <a:gd name="T9" fmla="*/ 0 w 408"/>
                <a:gd name="T10" fmla="*/ 0 h 1836"/>
                <a:gd name="T11" fmla="*/ 408 w 408"/>
                <a:gd name="T12" fmla="*/ 1836 h 1836"/>
              </a:gdLst>
              <a:ahLst/>
              <a:cxnLst>
                <a:cxn ang="T6">
                  <a:pos x="T0" y="T1"/>
                </a:cxn>
                <a:cxn ang="T7">
                  <a:pos x="T2" y="T3"/>
                </a:cxn>
                <a:cxn ang="T8">
                  <a:pos x="T4" y="T5"/>
                </a:cxn>
              </a:cxnLst>
              <a:rect l="T9" t="T10" r="T11" b="T12"/>
              <a:pathLst>
                <a:path w="408" h="1836">
                  <a:moveTo>
                    <a:pt x="264" y="0"/>
                  </a:moveTo>
                  <a:cubicBezTo>
                    <a:pt x="264" y="0"/>
                    <a:pt x="0" y="317"/>
                    <a:pt x="271" y="870"/>
                  </a:cubicBezTo>
                  <a:cubicBezTo>
                    <a:pt x="408" y="1150"/>
                    <a:pt x="395" y="1310"/>
                    <a:pt x="125" y="1836"/>
                  </a:cubicBezTo>
                </a:path>
              </a:pathLst>
            </a:custGeom>
            <a:noFill/>
            <a:ln w="14288" cap="flat">
              <a:solidFill>
                <a:srgbClr val="D93535"/>
              </a:solidFill>
              <a:prstDash val="solid"/>
              <a:miter lim="800000"/>
              <a:headEnd/>
              <a:tailEnd/>
            </a:ln>
          </p:spPr>
          <p:txBody>
            <a:bodyPr/>
            <a:lstStyle/>
            <a:p>
              <a:endParaRPr lang="fr-FR"/>
            </a:p>
          </p:txBody>
        </p:sp>
        <p:sp>
          <p:nvSpPr>
            <p:cNvPr id="18493" name="Freeform 80"/>
            <p:cNvSpPr>
              <a:spLocks/>
            </p:cNvSpPr>
            <p:nvPr/>
          </p:nvSpPr>
          <p:spPr bwMode="auto">
            <a:xfrm>
              <a:off x="2365" y="-8"/>
              <a:ext cx="987" cy="4337"/>
            </a:xfrm>
            <a:custGeom>
              <a:avLst/>
              <a:gdLst>
                <a:gd name="T0" fmla="*/ 264 w 418"/>
                <a:gd name="T1" fmla="*/ 0 h 1836"/>
                <a:gd name="T2" fmla="*/ 279 w 418"/>
                <a:gd name="T3" fmla="*/ 870 h 1836"/>
                <a:gd name="T4" fmla="*/ 157 w 418"/>
                <a:gd name="T5" fmla="*/ 1836 h 1836"/>
                <a:gd name="T6" fmla="*/ 0 60000 65536"/>
                <a:gd name="T7" fmla="*/ 0 60000 65536"/>
                <a:gd name="T8" fmla="*/ 0 60000 65536"/>
                <a:gd name="T9" fmla="*/ 0 w 418"/>
                <a:gd name="T10" fmla="*/ 0 h 1836"/>
                <a:gd name="T11" fmla="*/ 418 w 418"/>
                <a:gd name="T12" fmla="*/ 1836 h 1836"/>
              </a:gdLst>
              <a:ahLst/>
              <a:cxnLst>
                <a:cxn ang="T6">
                  <a:pos x="T0" y="T1"/>
                </a:cxn>
                <a:cxn ang="T7">
                  <a:pos x="T2" y="T3"/>
                </a:cxn>
                <a:cxn ang="T8">
                  <a:pos x="T4" y="T5"/>
                </a:cxn>
              </a:cxnLst>
              <a:rect l="T9" t="T10" r="T11" b="T12"/>
              <a:pathLst>
                <a:path w="418" h="1836">
                  <a:moveTo>
                    <a:pt x="264" y="0"/>
                  </a:moveTo>
                  <a:cubicBezTo>
                    <a:pt x="264" y="0"/>
                    <a:pt x="0" y="314"/>
                    <a:pt x="279" y="870"/>
                  </a:cubicBezTo>
                  <a:cubicBezTo>
                    <a:pt x="418" y="1149"/>
                    <a:pt x="418" y="1296"/>
                    <a:pt x="157" y="1836"/>
                  </a:cubicBezTo>
                </a:path>
              </a:pathLst>
            </a:custGeom>
            <a:noFill/>
            <a:ln w="14288" cap="flat">
              <a:solidFill>
                <a:srgbClr val="D43032"/>
              </a:solidFill>
              <a:prstDash val="solid"/>
              <a:miter lim="800000"/>
              <a:headEnd/>
              <a:tailEnd/>
            </a:ln>
          </p:spPr>
          <p:txBody>
            <a:bodyPr/>
            <a:lstStyle/>
            <a:p>
              <a:endParaRPr lang="fr-FR"/>
            </a:p>
          </p:txBody>
        </p:sp>
        <p:sp>
          <p:nvSpPr>
            <p:cNvPr id="18494" name="Freeform 81"/>
            <p:cNvSpPr>
              <a:spLocks/>
            </p:cNvSpPr>
            <p:nvPr/>
          </p:nvSpPr>
          <p:spPr bwMode="auto">
            <a:xfrm>
              <a:off x="2372" y="-8"/>
              <a:ext cx="1039" cy="4337"/>
            </a:xfrm>
            <a:custGeom>
              <a:avLst/>
              <a:gdLst>
                <a:gd name="T0" fmla="*/ 263 w 440"/>
                <a:gd name="T1" fmla="*/ 0 h 1836"/>
                <a:gd name="T2" fmla="*/ 286 w 440"/>
                <a:gd name="T3" fmla="*/ 870 h 1836"/>
                <a:gd name="T4" fmla="*/ 188 w 440"/>
                <a:gd name="T5" fmla="*/ 1836 h 1836"/>
                <a:gd name="T6" fmla="*/ 0 60000 65536"/>
                <a:gd name="T7" fmla="*/ 0 60000 65536"/>
                <a:gd name="T8" fmla="*/ 0 60000 65536"/>
                <a:gd name="T9" fmla="*/ 0 w 440"/>
                <a:gd name="T10" fmla="*/ 0 h 1836"/>
                <a:gd name="T11" fmla="*/ 440 w 440"/>
                <a:gd name="T12" fmla="*/ 1836 h 1836"/>
              </a:gdLst>
              <a:ahLst/>
              <a:cxnLst>
                <a:cxn ang="T6">
                  <a:pos x="T0" y="T1"/>
                </a:cxn>
                <a:cxn ang="T7">
                  <a:pos x="T2" y="T3"/>
                </a:cxn>
                <a:cxn ang="T8">
                  <a:pos x="T4" y="T5"/>
                </a:cxn>
              </a:cxnLst>
              <a:rect l="T9" t="T10" r="T11" b="T12"/>
              <a:pathLst>
                <a:path w="440" h="1836">
                  <a:moveTo>
                    <a:pt x="263" y="0"/>
                  </a:moveTo>
                  <a:cubicBezTo>
                    <a:pt x="263" y="0"/>
                    <a:pt x="0" y="311"/>
                    <a:pt x="286" y="870"/>
                  </a:cubicBezTo>
                  <a:cubicBezTo>
                    <a:pt x="428" y="1148"/>
                    <a:pt x="440" y="1282"/>
                    <a:pt x="188" y="1836"/>
                  </a:cubicBezTo>
                </a:path>
              </a:pathLst>
            </a:custGeom>
            <a:noFill/>
            <a:ln w="14288" cap="flat">
              <a:solidFill>
                <a:srgbClr val="D02D2E"/>
              </a:solidFill>
              <a:prstDash val="solid"/>
              <a:miter lim="800000"/>
              <a:headEnd/>
              <a:tailEnd/>
            </a:ln>
          </p:spPr>
          <p:txBody>
            <a:bodyPr/>
            <a:lstStyle/>
            <a:p>
              <a:endParaRPr lang="fr-FR"/>
            </a:p>
          </p:txBody>
        </p:sp>
        <p:sp>
          <p:nvSpPr>
            <p:cNvPr id="18495" name="Freeform 82"/>
            <p:cNvSpPr>
              <a:spLocks/>
            </p:cNvSpPr>
            <p:nvPr/>
          </p:nvSpPr>
          <p:spPr bwMode="auto">
            <a:xfrm>
              <a:off x="2376" y="-8"/>
              <a:ext cx="1094" cy="4337"/>
            </a:xfrm>
            <a:custGeom>
              <a:avLst/>
              <a:gdLst>
                <a:gd name="T0" fmla="*/ 264 w 463"/>
                <a:gd name="T1" fmla="*/ 0 h 1836"/>
                <a:gd name="T2" fmla="*/ 294 w 463"/>
                <a:gd name="T3" fmla="*/ 870 h 1836"/>
                <a:gd name="T4" fmla="*/ 220 w 463"/>
                <a:gd name="T5" fmla="*/ 1836 h 1836"/>
                <a:gd name="T6" fmla="*/ 0 60000 65536"/>
                <a:gd name="T7" fmla="*/ 0 60000 65536"/>
                <a:gd name="T8" fmla="*/ 0 60000 65536"/>
                <a:gd name="T9" fmla="*/ 0 w 463"/>
                <a:gd name="T10" fmla="*/ 0 h 1836"/>
                <a:gd name="T11" fmla="*/ 463 w 463"/>
                <a:gd name="T12" fmla="*/ 1836 h 1836"/>
              </a:gdLst>
              <a:ahLst/>
              <a:cxnLst>
                <a:cxn ang="T6">
                  <a:pos x="T0" y="T1"/>
                </a:cxn>
                <a:cxn ang="T7">
                  <a:pos x="T2" y="T3"/>
                </a:cxn>
                <a:cxn ang="T8">
                  <a:pos x="T4" y="T5"/>
                </a:cxn>
              </a:cxnLst>
              <a:rect l="T9" t="T10" r="T11" b="T12"/>
              <a:pathLst>
                <a:path w="463" h="1836">
                  <a:moveTo>
                    <a:pt x="264" y="0"/>
                  </a:moveTo>
                  <a:cubicBezTo>
                    <a:pt x="264" y="0"/>
                    <a:pt x="0" y="308"/>
                    <a:pt x="294" y="870"/>
                  </a:cubicBezTo>
                  <a:cubicBezTo>
                    <a:pt x="438" y="1146"/>
                    <a:pt x="463" y="1268"/>
                    <a:pt x="220" y="1836"/>
                  </a:cubicBezTo>
                </a:path>
              </a:pathLst>
            </a:custGeom>
            <a:noFill/>
            <a:ln w="14288" cap="flat">
              <a:solidFill>
                <a:srgbClr val="CC292B"/>
              </a:solidFill>
              <a:prstDash val="solid"/>
              <a:miter lim="800000"/>
              <a:headEnd/>
              <a:tailEnd/>
            </a:ln>
          </p:spPr>
          <p:txBody>
            <a:bodyPr/>
            <a:lstStyle/>
            <a:p>
              <a:endParaRPr lang="fr-FR"/>
            </a:p>
          </p:txBody>
        </p:sp>
        <p:sp>
          <p:nvSpPr>
            <p:cNvPr id="18496" name="Freeform 83"/>
            <p:cNvSpPr>
              <a:spLocks/>
            </p:cNvSpPr>
            <p:nvPr/>
          </p:nvSpPr>
          <p:spPr bwMode="auto">
            <a:xfrm>
              <a:off x="2381" y="-8"/>
              <a:ext cx="1148" cy="4337"/>
            </a:xfrm>
            <a:custGeom>
              <a:avLst/>
              <a:gdLst>
                <a:gd name="T0" fmla="*/ 264 w 486"/>
                <a:gd name="T1" fmla="*/ 0 h 1836"/>
                <a:gd name="T2" fmla="*/ 302 w 486"/>
                <a:gd name="T3" fmla="*/ 870 h 1836"/>
                <a:gd name="T4" fmla="*/ 252 w 486"/>
                <a:gd name="T5" fmla="*/ 1836 h 1836"/>
                <a:gd name="T6" fmla="*/ 0 60000 65536"/>
                <a:gd name="T7" fmla="*/ 0 60000 65536"/>
                <a:gd name="T8" fmla="*/ 0 60000 65536"/>
                <a:gd name="T9" fmla="*/ 0 w 486"/>
                <a:gd name="T10" fmla="*/ 0 h 1836"/>
                <a:gd name="T11" fmla="*/ 486 w 486"/>
                <a:gd name="T12" fmla="*/ 1836 h 1836"/>
              </a:gdLst>
              <a:ahLst/>
              <a:cxnLst>
                <a:cxn ang="T6">
                  <a:pos x="T0" y="T1"/>
                </a:cxn>
                <a:cxn ang="T7">
                  <a:pos x="T2" y="T3"/>
                </a:cxn>
                <a:cxn ang="T8">
                  <a:pos x="T4" y="T5"/>
                </a:cxn>
              </a:cxnLst>
              <a:rect l="T9" t="T10" r="T11" b="T12"/>
              <a:pathLst>
                <a:path w="486" h="1836">
                  <a:moveTo>
                    <a:pt x="264" y="0"/>
                  </a:moveTo>
                  <a:cubicBezTo>
                    <a:pt x="264" y="0"/>
                    <a:pt x="0" y="304"/>
                    <a:pt x="302" y="870"/>
                  </a:cubicBezTo>
                  <a:cubicBezTo>
                    <a:pt x="448" y="1145"/>
                    <a:pt x="486" y="1254"/>
                    <a:pt x="252" y="1836"/>
                  </a:cubicBezTo>
                </a:path>
              </a:pathLst>
            </a:custGeom>
            <a:noFill/>
            <a:ln w="14288" cap="flat">
              <a:solidFill>
                <a:srgbClr val="C82428"/>
              </a:solidFill>
              <a:prstDash val="solid"/>
              <a:miter lim="800000"/>
              <a:headEnd/>
              <a:tailEnd/>
            </a:ln>
          </p:spPr>
          <p:txBody>
            <a:bodyPr/>
            <a:lstStyle/>
            <a:p>
              <a:endParaRPr lang="fr-FR"/>
            </a:p>
          </p:txBody>
        </p:sp>
        <p:sp>
          <p:nvSpPr>
            <p:cNvPr id="18497" name="Freeform 84"/>
            <p:cNvSpPr>
              <a:spLocks/>
            </p:cNvSpPr>
            <p:nvPr/>
          </p:nvSpPr>
          <p:spPr bwMode="auto">
            <a:xfrm>
              <a:off x="2386" y="-8"/>
              <a:ext cx="1202" cy="4337"/>
            </a:xfrm>
            <a:custGeom>
              <a:avLst/>
              <a:gdLst>
                <a:gd name="T0" fmla="*/ 264 w 509"/>
                <a:gd name="T1" fmla="*/ 0 h 1836"/>
                <a:gd name="T2" fmla="*/ 309 w 509"/>
                <a:gd name="T3" fmla="*/ 870 h 1836"/>
                <a:gd name="T4" fmla="*/ 283 w 509"/>
                <a:gd name="T5" fmla="*/ 1836 h 1836"/>
                <a:gd name="T6" fmla="*/ 0 60000 65536"/>
                <a:gd name="T7" fmla="*/ 0 60000 65536"/>
                <a:gd name="T8" fmla="*/ 0 60000 65536"/>
                <a:gd name="T9" fmla="*/ 0 w 509"/>
                <a:gd name="T10" fmla="*/ 0 h 1836"/>
                <a:gd name="T11" fmla="*/ 509 w 509"/>
                <a:gd name="T12" fmla="*/ 1836 h 1836"/>
              </a:gdLst>
              <a:ahLst/>
              <a:cxnLst>
                <a:cxn ang="T6">
                  <a:pos x="T0" y="T1"/>
                </a:cxn>
                <a:cxn ang="T7">
                  <a:pos x="T2" y="T3"/>
                </a:cxn>
                <a:cxn ang="T8">
                  <a:pos x="T4" y="T5"/>
                </a:cxn>
              </a:cxnLst>
              <a:rect l="T9" t="T10" r="T11" b="T12"/>
              <a:pathLst>
                <a:path w="509" h="1836">
                  <a:moveTo>
                    <a:pt x="264" y="0"/>
                  </a:moveTo>
                  <a:cubicBezTo>
                    <a:pt x="264" y="0"/>
                    <a:pt x="0" y="301"/>
                    <a:pt x="309" y="870"/>
                  </a:cubicBezTo>
                  <a:cubicBezTo>
                    <a:pt x="458" y="1144"/>
                    <a:pt x="509" y="1241"/>
                    <a:pt x="283" y="1836"/>
                  </a:cubicBezTo>
                </a:path>
              </a:pathLst>
            </a:custGeom>
            <a:noFill/>
            <a:ln w="14288" cap="flat">
              <a:solidFill>
                <a:srgbClr val="C32127"/>
              </a:solidFill>
              <a:prstDash val="solid"/>
              <a:miter lim="800000"/>
              <a:headEnd/>
              <a:tailEnd/>
            </a:ln>
          </p:spPr>
          <p:txBody>
            <a:bodyPr/>
            <a:lstStyle/>
            <a:p>
              <a:endParaRPr lang="fr-FR"/>
            </a:p>
          </p:txBody>
        </p:sp>
      </p:grpSp>
      <p:grpSp>
        <p:nvGrpSpPr>
          <p:cNvPr id="18436" name="Group 2"/>
          <p:cNvGrpSpPr>
            <a:grpSpLocks/>
          </p:cNvGrpSpPr>
          <p:nvPr/>
        </p:nvGrpSpPr>
        <p:grpSpPr bwMode="auto">
          <a:xfrm>
            <a:off x="312738" y="173038"/>
            <a:ext cx="8831262" cy="592137"/>
            <a:chOff x="197" y="158"/>
            <a:chExt cx="5367" cy="373"/>
          </a:xfrm>
        </p:grpSpPr>
        <p:sp>
          <p:nvSpPr>
            <p:cNvPr id="18485" name="AutoShape 3"/>
            <p:cNvSpPr>
              <a:spLocks noChangeArrowheads="1"/>
            </p:cNvSpPr>
            <p:nvPr/>
          </p:nvSpPr>
          <p:spPr bwMode="auto">
            <a:xfrm>
              <a:off x="204" y="159"/>
              <a:ext cx="5352" cy="372"/>
            </a:xfrm>
            <a:prstGeom prst="roundRect">
              <a:avLst>
                <a:gd name="adj" fmla="val 11829"/>
              </a:avLst>
            </a:prstGeom>
            <a:gradFill rotWithShape="1">
              <a:gsLst>
                <a:gs pos="0">
                  <a:srgbClr val="0F7295"/>
                </a:gs>
                <a:gs pos="100000">
                  <a:srgbClr val="16A5D8"/>
                </a:gs>
              </a:gsLst>
              <a:lin ang="5400000" scaled="1"/>
            </a:gradFill>
            <a:ln w="9525">
              <a:noFill/>
              <a:round/>
              <a:headEnd/>
              <a:tailEnd/>
            </a:ln>
          </p:spPr>
          <p:txBody>
            <a:bodyPr wrap="none" anchor="ctr"/>
            <a:lstStyle/>
            <a:p>
              <a:endParaRPr lang="zh-CN" altLang="en-US">
                <a:ea typeface="宋体" pitchFamily="2" charset="-122"/>
              </a:endParaRPr>
            </a:p>
          </p:txBody>
        </p:sp>
        <p:sp>
          <p:nvSpPr>
            <p:cNvPr id="18486" name="Freeform 4"/>
            <p:cNvSpPr>
              <a:spLocks/>
            </p:cNvSpPr>
            <p:nvPr/>
          </p:nvSpPr>
          <p:spPr bwMode="auto">
            <a:xfrm>
              <a:off x="197" y="158"/>
              <a:ext cx="5367" cy="290"/>
            </a:xfrm>
            <a:custGeom>
              <a:avLst/>
              <a:gdLst>
                <a:gd name="T0" fmla="*/ 2573 w 5367"/>
                <a:gd name="T1" fmla="*/ 171 h 290"/>
                <a:gd name="T2" fmla="*/ 5362 w 5367"/>
                <a:gd name="T3" fmla="*/ 162 h 290"/>
                <a:gd name="T4" fmla="*/ 5359 w 5367"/>
                <a:gd name="T5" fmla="*/ 46 h 290"/>
                <a:gd name="T6" fmla="*/ 5315 w 5367"/>
                <a:gd name="T7" fmla="*/ 0 h 290"/>
                <a:gd name="T8" fmla="*/ 50 w 5367"/>
                <a:gd name="T9" fmla="*/ 1 h 290"/>
                <a:gd name="T10" fmla="*/ 6 w 5367"/>
                <a:gd name="T11" fmla="*/ 47 h 290"/>
                <a:gd name="T12" fmla="*/ 13 w 5367"/>
                <a:gd name="T13" fmla="*/ 171 h 290"/>
                <a:gd name="T14" fmla="*/ 2573 w 5367"/>
                <a:gd name="T15" fmla="*/ 171 h 290"/>
                <a:gd name="T16" fmla="*/ 0 60000 65536"/>
                <a:gd name="T17" fmla="*/ 0 60000 65536"/>
                <a:gd name="T18" fmla="*/ 0 60000 65536"/>
                <a:gd name="T19" fmla="*/ 0 60000 65536"/>
                <a:gd name="T20" fmla="*/ 0 60000 65536"/>
                <a:gd name="T21" fmla="*/ 0 60000 65536"/>
                <a:gd name="T22" fmla="*/ 0 60000 65536"/>
                <a:gd name="T23" fmla="*/ 0 60000 65536"/>
                <a:gd name="T24" fmla="*/ 0 w 5367"/>
                <a:gd name="T25" fmla="*/ 0 h 290"/>
                <a:gd name="T26" fmla="*/ 5367 w 5367"/>
                <a:gd name="T27" fmla="*/ 290 h 29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67" h="290">
                  <a:moveTo>
                    <a:pt x="2573" y="171"/>
                  </a:moveTo>
                  <a:cubicBezTo>
                    <a:pt x="4685" y="52"/>
                    <a:pt x="4899" y="184"/>
                    <a:pt x="5362" y="162"/>
                  </a:cubicBezTo>
                  <a:cubicBezTo>
                    <a:pt x="5362" y="115"/>
                    <a:pt x="5367" y="73"/>
                    <a:pt x="5359" y="46"/>
                  </a:cubicBezTo>
                  <a:cubicBezTo>
                    <a:pt x="5359" y="20"/>
                    <a:pt x="5339" y="0"/>
                    <a:pt x="5315" y="0"/>
                  </a:cubicBezTo>
                  <a:cubicBezTo>
                    <a:pt x="50" y="1"/>
                    <a:pt x="50" y="1"/>
                    <a:pt x="50" y="1"/>
                  </a:cubicBezTo>
                  <a:cubicBezTo>
                    <a:pt x="26" y="1"/>
                    <a:pt x="6" y="21"/>
                    <a:pt x="6" y="47"/>
                  </a:cubicBezTo>
                  <a:cubicBezTo>
                    <a:pt x="0" y="75"/>
                    <a:pt x="13" y="124"/>
                    <a:pt x="13" y="171"/>
                  </a:cubicBezTo>
                  <a:cubicBezTo>
                    <a:pt x="442" y="193"/>
                    <a:pt x="461" y="290"/>
                    <a:pt x="2573" y="171"/>
                  </a:cubicBezTo>
                  <a:close/>
                </a:path>
              </a:pathLst>
            </a:custGeom>
            <a:gradFill rotWithShape="1">
              <a:gsLst>
                <a:gs pos="0">
                  <a:srgbClr val="4DC3ED">
                    <a:alpha val="67998"/>
                  </a:srgbClr>
                </a:gs>
                <a:gs pos="100000">
                  <a:srgbClr val="245A6E">
                    <a:alpha val="0"/>
                  </a:srgbClr>
                </a:gs>
              </a:gsLst>
              <a:lin ang="5400000" scaled="1"/>
            </a:gradFill>
            <a:ln w="9525">
              <a:noFill/>
              <a:round/>
              <a:headEnd/>
              <a:tailEnd/>
            </a:ln>
          </p:spPr>
          <p:txBody>
            <a:bodyPr/>
            <a:lstStyle/>
            <a:p>
              <a:endParaRPr lang="fr-FR"/>
            </a:p>
          </p:txBody>
        </p:sp>
        <p:sp>
          <p:nvSpPr>
            <p:cNvPr id="6149" name="AutoShape 5"/>
            <p:cNvSpPr>
              <a:spLocks noChangeArrowheads="1"/>
            </p:cNvSpPr>
            <p:nvPr/>
          </p:nvSpPr>
          <p:spPr bwMode="auto">
            <a:xfrm>
              <a:off x="204" y="159"/>
              <a:ext cx="5351" cy="82"/>
            </a:xfrm>
            <a:prstGeom prst="roundRect">
              <a:avLst>
                <a:gd name="adj" fmla="val 16667"/>
              </a:avLst>
            </a:prstGeom>
            <a:gradFill rotWithShape="1">
              <a:gsLst>
                <a:gs pos="0">
                  <a:schemeClr val="bg1">
                    <a:alpha val="39999"/>
                  </a:schemeClr>
                </a:gs>
                <a:gs pos="100000">
                  <a:schemeClr val="bg1">
                    <a:gamma/>
                    <a:shade val="46275"/>
                    <a:invGamma/>
                    <a:alpha val="0"/>
                  </a:schemeClr>
                </a:gs>
              </a:gsLst>
              <a:lin ang="5400000" scaled="1"/>
            </a:gradFill>
            <a:ln w="9525">
              <a:noFill/>
              <a:round/>
              <a:headEnd/>
              <a:tailEnd/>
            </a:ln>
            <a:effectLst/>
          </p:spPr>
          <p:txBody>
            <a:bodyPr wrap="none" anchor="ctr"/>
            <a:lstStyle/>
            <a:p>
              <a:pPr>
                <a:defRPr/>
              </a:pPr>
              <a:endParaRPr lang="zh-CN" altLang="en-US">
                <a:cs typeface="+mn-cs"/>
              </a:endParaRPr>
            </a:p>
          </p:txBody>
        </p:sp>
      </p:grpSp>
      <p:grpSp>
        <p:nvGrpSpPr>
          <p:cNvPr id="18437" name="Group 109"/>
          <p:cNvGrpSpPr>
            <a:grpSpLocks/>
          </p:cNvGrpSpPr>
          <p:nvPr/>
        </p:nvGrpSpPr>
        <p:grpSpPr bwMode="auto">
          <a:xfrm>
            <a:off x="-3175" y="1604963"/>
            <a:ext cx="2152650" cy="2152650"/>
            <a:chOff x="1943" y="626"/>
            <a:chExt cx="1228" cy="1228"/>
          </a:xfrm>
        </p:grpSpPr>
        <p:sp>
          <p:nvSpPr>
            <p:cNvPr id="18478" name="Oval 110"/>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8479" name="Group 111"/>
            <p:cNvGrpSpPr>
              <a:grpSpLocks/>
            </p:cNvGrpSpPr>
            <p:nvPr/>
          </p:nvGrpSpPr>
          <p:grpSpPr bwMode="auto">
            <a:xfrm>
              <a:off x="2070" y="1330"/>
              <a:ext cx="975" cy="325"/>
              <a:chOff x="2696" y="1315"/>
              <a:chExt cx="2472" cy="824"/>
            </a:xfrm>
          </p:grpSpPr>
          <p:sp>
            <p:nvSpPr>
              <p:cNvPr id="18483" name="Oval 112"/>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8484" name="Oval 113"/>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8480" name="Group 114"/>
            <p:cNvGrpSpPr>
              <a:grpSpLocks/>
            </p:cNvGrpSpPr>
            <p:nvPr/>
          </p:nvGrpSpPr>
          <p:grpSpPr bwMode="auto">
            <a:xfrm>
              <a:off x="2236" y="890"/>
              <a:ext cx="644" cy="645"/>
              <a:chOff x="2880" y="1515"/>
              <a:chExt cx="644" cy="645"/>
            </a:xfrm>
          </p:grpSpPr>
          <p:sp>
            <p:nvSpPr>
              <p:cNvPr id="18481" name="Oval 115"/>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6260" name="Freeform 116"/>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18438" name="Group 117"/>
          <p:cNvGrpSpPr>
            <a:grpSpLocks/>
          </p:cNvGrpSpPr>
          <p:nvPr/>
        </p:nvGrpSpPr>
        <p:grpSpPr bwMode="auto">
          <a:xfrm>
            <a:off x="-442913" y="412750"/>
            <a:ext cx="2152651" cy="2152650"/>
            <a:chOff x="1943" y="626"/>
            <a:chExt cx="1228" cy="1228"/>
          </a:xfrm>
        </p:grpSpPr>
        <p:sp>
          <p:nvSpPr>
            <p:cNvPr id="18471" name="Oval 118"/>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8472" name="Group 119"/>
            <p:cNvGrpSpPr>
              <a:grpSpLocks/>
            </p:cNvGrpSpPr>
            <p:nvPr/>
          </p:nvGrpSpPr>
          <p:grpSpPr bwMode="auto">
            <a:xfrm>
              <a:off x="2070" y="1330"/>
              <a:ext cx="975" cy="325"/>
              <a:chOff x="2696" y="1315"/>
              <a:chExt cx="2472" cy="824"/>
            </a:xfrm>
          </p:grpSpPr>
          <p:sp>
            <p:nvSpPr>
              <p:cNvPr id="18476" name="Oval 120"/>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8477" name="Oval 121"/>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8473" name="Group 122"/>
            <p:cNvGrpSpPr>
              <a:grpSpLocks/>
            </p:cNvGrpSpPr>
            <p:nvPr/>
          </p:nvGrpSpPr>
          <p:grpSpPr bwMode="auto">
            <a:xfrm>
              <a:off x="2236" y="890"/>
              <a:ext cx="644" cy="645"/>
              <a:chOff x="2880" y="1515"/>
              <a:chExt cx="644" cy="645"/>
            </a:xfrm>
          </p:grpSpPr>
          <p:sp>
            <p:nvSpPr>
              <p:cNvPr id="18474" name="Oval 123"/>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6268" name="Freeform 124"/>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18439" name="Group 133"/>
          <p:cNvGrpSpPr>
            <a:grpSpLocks/>
          </p:cNvGrpSpPr>
          <p:nvPr/>
        </p:nvGrpSpPr>
        <p:grpSpPr bwMode="auto">
          <a:xfrm>
            <a:off x="-3175" y="3986213"/>
            <a:ext cx="2152650" cy="2152650"/>
            <a:chOff x="1943" y="626"/>
            <a:chExt cx="1228" cy="1228"/>
          </a:xfrm>
        </p:grpSpPr>
        <p:sp>
          <p:nvSpPr>
            <p:cNvPr id="18464" name="Oval 134"/>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8465" name="Group 135"/>
            <p:cNvGrpSpPr>
              <a:grpSpLocks/>
            </p:cNvGrpSpPr>
            <p:nvPr/>
          </p:nvGrpSpPr>
          <p:grpSpPr bwMode="auto">
            <a:xfrm>
              <a:off x="2070" y="1330"/>
              <a:ext cx="975" cy="325"/>
              <a:chOff x="2696" y="1315"/>
              <a:chExt cx="2472" cy="824"/>
            </a:xfrm>
          </p:grpSpPr>
          <p:sp>
            <p:nvSpPr>
              <p:cNvPr id="18469" name="Oval 136"/>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8470" name="Oval 137"/>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8466" name="Group 138"/>
            <p:cNvGrpSpPr>
              <a:grpSpLocks/>
            </p:cNvGrpSpPr>
            <p:nvPr/>
          </p:nvGrpSpPr>
          <p:grpSpPr bwMode="auto">
            <a:xfrm>
              <a:off x="2236" y="890"/>
              <a:ext cx="644" cy="645"/>
              <a:chOff x="2880" y="1515"/>
              <a:chExt cx="644" cy="645"/>
            </a:xfrm>
          </p:grpSpPr>
          <p:sp>
            <p:nvSpPr>
              <p:cNvPr id="18467" name="Oval 139"/>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6284" name="Freeform 140"/>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18440" name="Group 141"/>
          <p:cNvGrpSpPr>
            <a:grpSpLocks/>
          </p:cNvGrpSpPr>
          <p:nvPr/>
        </p:nvGrpSpPr>
        <p:grpSpPr bwMode="auto">
          <a:xfrm>
            <a:off x="-442913" y="5176838"/>
            <a:ext cx="2152651" cy="2152650"/>
            <a:chOff x="1943" y="626"/>
            <a:chExt cx="1228" cy="1228"/>
          </a:xfrm>
        </p:grpSpPr>
        <p:sp>
          <p:nvSpPr>
            <p:cNvPr id="18457" name="Oval 142"/>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8458" name="Group 143"/>
            <p:cNvGrpSpPr>
              <a:grpSpLocks/>
            </p:cNvGrpSpPr>
            <p:nvPr/>
          </p:nvGrpSpPr>
          <p:grpSpPr bwMode="auto">
            <a:xfrm>
              <a:off x="2070" y="1330"/>
              <a:ext cx="975" cy="325"/>
              <a:chOff x="2696" y="1315"/>
              <a:chExt cx="2472" cy="824"/>
            </a:xfrm>
          </p:grpSpPr>
          <p:sp>
            <p:nvSpPr>
              <p:cNvPr id="18462" name="Oval 144"/>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8463" name="Oval 145"/>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8459" name="Group 146"/>
            <p:cNvGrpSpPr>
              <a:grpSpLocks/>
            </p:cNvGrpSpPr>
            <p:nvPr/>
          </p:nvGrpSpPr>
          <p:grpSpPr bwMode="auto">
            <a:xfrm>
              <a:off x="2236" y="890"/>
              <a:ext cx="644" cy="645"/>
              <a:chOff x="2880" y="1515"/>
              <a:chExt cx="644" cy="645"/>
            </a:xfrm>
          </p:grpSpPr>
          <p:sp>
            <p:nvSpPr>
              <p:cNvPr id="18460" name="Oval 147"/>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6292" name="Freeform 148"/>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18441" name="Group 149"/>
          <p:cNvGrpSpPr>
            <a:grpSpLocks/>
          </p:cNvGrpSpPr>
          <p:nvPr/>
        </p:nvGrpSpPr>
        <p:grpSpPr bwMode="auto">
          <a:xfrm>
            <a:off x="-442913" y="2795588"/>
            <a:ext cx="2152651" cy="2152650"/>
            <a:chOff x="1943" y="626"/>
            <a:chExt cx="1228" cy="1228"/>
          </a:xfrm>
        </p:grpSpPr>
        <p:sp>
          <p:nvSpPr>
            <p:cNvPr id="18450" name="Oval 150"/>
            <p:cNvSpPr>
              <a:spLocks noChangeArrowheads="1"/>
            </p:cNvSpPr>
            <p:nvPr/>
          </p:nvSpPr>
          <p:spPr bwMode="auto">
            <a:xfrm>
              <a:off x="1943" y="626"/>
              <a:ext cx="1228" cy="1228"/>
            </a:xfrm>
            <a:prstGeom prst="ellipse">
              <a:avLst/>
            </a:prstGeom>
            <a:gradFill rotWithShape="1">
              <a:gsLst>
                <a:gs pos="0">
                  <a:srgbClr val="E11F1F">
                    <a:alpha val="62000"/>
                  </a:srgbClr>
                </a:gs>
                <a:gs pos="100000">
                  <a:srgbClr val="680E0E">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8451" name="Group 151"/>
            <p:cNvGrpSpPr>
              <a:grpSpLocks/>
            </p:cNvGrpSpPr>
            <p:nvPr/>
          </p:nvGrpSpPr>
          <p:grpSpPr bwMode="auto">
            <a:xfrm>
              <a:off x="2070" y="1330"/>
              <a:ext cx="975" cy="325"/>
              <a:chOff x="2696" y="1315"/>
              <a:chExt cx="2472" cy="824"/>
            </a:xfrm>
          </p:grpSpPr>
          <p:sp>
            <p:nvSpPr>
              <p:cNvPr id="18455" name="Oval 152"/>
              <p:cNvSpPr>
                <a:spLocks noChangeArrowheads="1"/>
              </p:cNvSpPr>
              <p:nvPr/>
            </p:nvSpPr>
            <p:spPr bwMode="auto">
              <a:xfrm>
                <a:off x="2696" y="1315"/>
                <a:ext cx="2472" cy="824"/>
              </a:xfrm>
              <a:prstGeom prst="ellipse">
                <a:avLst/>
              </a:prstGeom>
              <a:gradFill rotWithShape="1">
                <a:gsLst>
                  <a:gs pos="0">
                    <a:srgbClr val="960E0E">
                      <a:alpha val="60999"/>
                    </a:srgbClr>
                  </a:gs>
                  <a:gs pos="100000">
                    <a:srgbClr val="450606">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8456" name="Oval 153"/>
              <p:cNvSpPr>
                <a:spLocks noChangeArrowheads="1"/>
              </p:cNvSpPr>
              <p:nvPr/>
            </p:nvSpPr>
            <p:spPr bwMode="auto">
              <a:xfrm>
                <a:off x="3334" y="1520"/>
                <a:ext cx="1249" cy="451"/>
              </a:xfrm>
              <a:prstGeom prst="ellipse">
                <a:avLst/>
              </a:prstGeom>
              <a:gradFill rotWithShape="1">
                <a:gsLst>
                  <a:gs pos="0">
                    <a:srgbClr val="E11F1F">
                      <a:alpha val="92998"/>
                    </a:srgbClr>
                  </a:gs>
                  <a:gs pos="100000">
                    <a:srgbClr val="680E0E">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8452" name="Group 154"/>
            <p:cNvGrpSpPr>
              <a:grpSpLocks/>
            </p:cNvGrpSpPr>
            <p:nvPr/>
          </p:nvGrpSpPr>
          <p:grpSpPr bwMode="auto">
            <a:xfrm>
              <a:off x="2236" y="890"/>
              <a:ext cx="644" cy="645"/>
              <a:chOff x="2880" y="1515"/>
              <a:chExt cx="644" cy="645"/>
            </a:xfrm>
          </p:grpSpPr>
          <p:sp>
            <p:nvSpPr>
              <p:cNvPr id="18453" name="Oval 155"/>
              <p:cNvSpPr>
                <a:spLocks noChangeArrowheads="1"/>
              </p:cNvSpPr>
              <p:nvPr/>
            </p:nvSpPr>
            <p:spPr bwMode="auto">
              <a:xfrm>
                <a:off x="2880" y="1516"/>
                <a:ext cx="644" cy="644"/>
              </a:xfrm>
              <a:prstGeom prst="ellipse">
                <a:avLst/>
              </a:prstGeom>
              <a:gradFill rotWithShape="1">
                <a:gsLst>
                  <a:gs pos="0">
                    <a:srgbClr val="960E0E"/>
                  </a:gs>
                  <a:gs pos="100000">
                    <a:srgbClr val="E11F1F"/>
                  </a:gs>
                </a:gsLst>
                <a:lin ang="5400000" scaled="1"/>
              </a:gradFill>
              <a:ln w="9525" algn="ctr">
                <a:noFill/>
                <a:round/>
                <a:headEnd/>
                <a:tailEnd/>
              </a:ln>
            </p:spPr>
            <p:txBody>
              <a:bodyPr wrap="none" anchor="ctr"/>
              <a:lstStyle/>
              <a:p>
                <a:endParaRPr lang="zh-CN" altLang="en-US">
                  <a:ea typeface="宋体" pitchFamily="2" charset="-122"/>
                </a:endParaRPr>
              </a:p>
            </p:txBody>
          </p:sp>
          <p:sp>
            <p:nvSpPr>
              <p:cNvPr id="6300" name="Freeform 156"/>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sp>
        <p:nvSpPr>
          <p:cNvPr id="76" name="Rectangle 6"/>
          <p:cNvSpPr>
            <a:spLocks noGrp="1" noChangeArrowheads="1"/>
          </p:cNvSpPr>
          <p:nvPr>
            <p:ph type="title"/>
          </p:nvPr>
        </p:nvSpPr>
        <p:spPr/>
        <p:txBody>
          <a:bodyPr/>
          <a:lstStyle/>
          <a:p>
            <a:pPr>
              <a:defRPr/>
            </a:pPr>
            <a:r>
              <a:rPr lang="en-GB" altLang="zh-CN" sz="3000" dirty="0" smtClean="0">
                <a:latin typeface="Times New Roman" pitchFamily="18" charset="0"/>
                <a:ea typeface="宋体" charset="-122"/>
                <a:cs typeface="Times New Roman" pitchFamily="18" charset="0"/>
              </a:rPr>
              <a:t>Introduction</a:t>
            </a:r>
            <a:endParaRPr lang="en-GB" altLang="zh-CN" sz="3000" dirty="0">
              <a:latin typeface="Times New Roman" pitchFamily="18" charset="0"/>
              <a:ea typeface="宋体" charset="-122"/>
              <a:cs typeface="Times New Roman" pitchFamily="18" charset="0"/>
            </a:endParaRPr>
          </a:p>
        </p:txBody>
      </p:sp>
      <p:sp>
        <p:nvSpPr>
          <p:cNvPr id="18449" name="Espace réservé du numéro de diapositive 4"/>
          <p:cNvSpPr>
            <a:spLocks noGrp="1"/>
          </p:cNvSpPr>
          <p:nvPr>
            <p:ph type="sldNum" sz="quarter" idx="12"/>
          </p:nvPr>
        </p:nvSpPr>
        <p:spPr>
          <a:xfrm>
            <a:off x="6553200" y="6245225"/>
            <a:ext cx="2447925" cy="476250"/>
          </a:xfrm>
          <a:noFill/>
        </p:spPr>
        <p:txBody>
          <a:bodyPr/>
          <a:lstStyle/>
          <a:p>
            <a:fld id="{7194A82F-47EB-41D5-8D66-8B9B19934AAC}" type="slidenum">
              <a:rPr lang="en-GB" altLang="zh-CN" smtClean="0">
                <a:ea typeface="宋体" pitchFamily="2" charset="-122"/>
              </a:rPr>
              <a:pPr/>
              <a:t>7</a:t>
            </a:fld>
            <a:endParaRPr lang="en-GB" altLang="zh-CN" smtClean="0">
              <a:ea typeface="宋体" pitchFamily="2" charset="-122"/>
            </a:endParaRPr>
          </a:p>
        </p:txBody>
      </p:sp>
      <p:sp>
        <p:nvSpPr>
          <p:cNvPr id="66" name="Text Box 60"/>
          <p:cNvSpPr txBox="1">
            <a:spLocks noChangeArrowheads="1"/>
          </p:cNvSpPr>
          <p:nvPr/>
        </p:nvSpPr>
        <p:spPr bwMode="auto">
          <a:xfrm>
            <a:off x="34925" y="1261059"/>
            <a:ext cx="1200150" cy="338554"/>
          </a:xfrm>
          <a:prstGeom prst="rect">
            <a:avLst/>
          </a:prstGeom>
          <a:noFill/>
          <a:ln w="9525">
            <a:noFill/>
            <a:miter lim="800000"/>
            <a:headEnd/>
            <a:tailEnd/>
          </a:ln>
        </p:spPr>
        <p:txBody>
          <a:bodyPr anchor="ctr">
            <a:spAutoFit/>
          </a:bodyPr>
          <a:lstStyle/>
          <a:p>
            <a:pPr algn="ctr">
              <a:spcBef>
                <a:spcPct val="50000"/>
              </a:spcBef>
            </a:pPr>
            <a:r>
              <a:rPr lang="fr-FR" altLang="zh-CN" sz="1600" dirty="0" smtClean="0">
                <a:solidFill>
                  <a:schemeClr val="bg1"/>
                </a:solidFill>
                <a:latin typeface="Times New Roman" pitchFamily="18" charset="0"/>
                <a:ea typeface="宋体" pitchFamily="2" charset="-122"/>
                <a:cs typeface="Times New Roman" pitchFamily="18" charset="0"/>
              </a:rPr>
              <a:t>Introduction</a:t>
            </a:r>
            <a:endParaRPr lang="fr-FR" altLang="zh-CN" sz="1600" dirty="0">
              <a:solidFill>
                <a:schemeClr val="bg1"/>
              </a:solidFill>
              <a:latin typeface="Times New Roman" pitchFamily="18" charset="0"/>
              <a:ea typeface="宋体" pitchFamily="2" charset="-122"/>
              <a:cs typeface="Times New Roman" pitchFamily="18" charset="0"/>
            </a:endParaRPr>
          </a:p>
        </p:txBody>
      </p:sp>
      <p:sp>
        <p:nvSpPr>
          <p:cNvPr id="67" name="矩形 90"/>
          <p:cNvSpPr>
            <a:spLocks noChangeArrowheads="1"/>
          </p:cNvSpPr>
          <p:nvPr/>
        </p:nvSpPr>
        <p:spPr bwMode="auto">
          <a:xfrm>
            <a:off x="436869" y="2232160"/>
            <a:ext cx="1285875" cy="830997"/>
          </a:xfrm>
          <a:prstGeom prst="rect">
            <a:avLst/>
          </a:prstGeom>
          <a:noFill/>
          <a:ln w="9525">
            <a:noFill/>
            <a:miter lim="800000"/>
            <a:headEnd/>
            <a:tailEnd/>
          </a:ln>
        </p:spPr>
        <p:txBody>
          <a:bodyPr>
            <a:spAutoFit/>
          </a:bodyPr>
          <a:lstStyle/>
          <a:p>
            <a:pPr algn="ctr">
              <a:defRPr/>
            </a:pPr>
            <a:r>
              <a:rPr lang="fr-FR" sz="1600" dirty="0" smtClean="0">
                <a:solidFill>
                  <a:schemeClr val="bg1"/>
                </a:solidFill>
                <a:latin typeface="Times New Roman" pitchFamily="18" charset="0"/>
                <a:cs typeface="Times New Roman" pitchFamily="18" charset="0"/>
              </a:rPr>
              <a:t>Gestion</a:t>
            </a:r>
          </a:p>
          <a:p>
            <a:pPr algn="ctr">
              <a:defRPr/>
            </a:pPr>
            <a:r>
              <a:rPr lang="fr-FR" sz="1600" dirty="0" smtClean="0">
                <a:solidFill>
                  <a:schemeClr val="bg1"/>
                </a:solidFill>
                <a:latin typeface="Times New Roman" pitchFamily="18" charset="0"/>
                <a:cs typeface="Times New Roman" pitchFamily="18" charset="0"/>
              </a:rPr>
              <a:t>de</a:t>
            </a:r>
          </a:p>
          <a:p>
            <a:pPr algn="ctr">
              <a:defRPr/>
            </a:pPr>
            <a:r>
              <a:rPr lang="fr-FR" sz="1600" dirty="0" smtClean="0">
                <a:solidFill>
                  <a:schemeClr val="bg1"/>
                </a:solidFill>
                <a:latin typeface="Times New Roman" pitchFamily="18" charset="0"/>
                <a:cs typeface="Times New Roman" pitchFamily="18" charset="0"/>
              </a:rPr>
              <a:t>projet</a:t>
            </a:r>
            <a:endParaRPr lang="fr-FR" sz="1600" dirty="0">
              <a:solidFill>
                <a:schemeClr val="bg1"/>
              </a:solidFill>
              <a:latin typeface="Times New Roman" pitchFamily="18" charset="0"/>
              <a:cs typeface="Times New Roman" pitchFamily="18" charset="0"/>
            </a:endParaRPr>
          </a:p>
        </p:txBody>
      </p:sp>
      <p:sp>
        <p:nvSpPr>
          <p:cNvPr id="68" name="Text Box 69"/>
          <p:cNvSpPr txBox="1">
            <a:spLocks noChangeArrowheads="1"/>
          </p:cNvSpPr>
          <p:nvPr/>
        </p:nvSpPr>
        <p:spPr bwMode="auto">
          <a:xfrm>
            <a:off x="0" y="3412757"/>
            <a:ext cx="1271588" cy="830997"/>
          </a:xfrm>
          <a:prstGeom prst="rect">
            <a:avLst/>
          </a:prstGeom>
          <a:noFill/>
          <a:ln w="9525">
            <a:noFill/>
            <a:miter lim="800000"/>
            <a:headEnd/>
            <a:tailEnd/>
          </a:ln>
        </p:spPr>
        <p:txBody>
          <a:bodyPr anchor="ctr">
            <a:spAutoFit/>
          </a:bodyPr>
          <a:lstStyle/>
          <a:p>
            <a:pPr algn="ctr">
              <a:defRPr/>
            </a:pPr>
            <a:r>
              <a:rPr lang="fr-FR" sz="1600" dirty="0" smtClean="0">
                <a:solidFill>
                  <a:schemeClr val="bg1"/>
                </a:solidFill>
                <a:latin typeface="Times New Roman" pitchFamily="18" charset="0"/>
                <a:cs typeface="Times New Roman" pitchFamily="18" charset="0"/>
              </a:rPr>
              <a:t>Gestion</a:t>
            </a:r>
          </a:p>
          <a:p>
            <a:pPr algn="ctr">
              <a:defRPr/>
            </a:pPr>
            <a:r>
              <a:rPr lang="fr-FR" sz="1600" dirty="0" smtClean="0">
                <a:solidFill>
                  <a:schemeClr val="bg1"/>
                </a:solidFill>
                <a:latin typeface="Times New Roman" pitchFamily="18" charset="0"/>
                <a:cs typeface="Times New Roman" pitchFamily="18" charset="0"/>
              </a:rPr>
              <a:t>des</a:t>
            </a:r>
          </a:p>
          <a:p>
            <a:pPr algn="ctr">
              <a:defRPr/>
            </a:pPr>
            <a:r>
              <a:rPr lang="fr-FR" sz="1600" dirty="0" smtClean="0">
                <a:solidFill>
                  <a:schemeClr val="bg1"/>
                </a:solidFill>
                <a:latin typeface="Times New Roman" pitchFamily="18" charset="0"/>
                <a:cs typeface="Times New Roman" pitchFamily="18" charset="0"/>
              </a:rPr>
              <a:t>coûts</a:t>
            </a:r>
            <a:endParaRPr lang="fr-FR" sz="1600" dirty="0">
              <a:solidFill>
                <a:schemeClr val="bg1"/>
              </a:solidFill>
              <a:latin typeface="Times New Roman" pitchFamily="18" charset="0"/>
              <a:cs typeface="Times New Roman" pitchFamily="18" charset="0"/>
            </a:endParaRPr>
          </a:p>
        </p:txBody>
      </p:sp>
      <p:sp>
        <p:nvSpPr>
          <p:cNvPr id="69" name="Text Box 70"/>
          <p:cNvSpPr txBox="1">
            <a:spLocks noChangeArrowheads="1"/>
          </p:cNvSpPr>
          <p:nvPr/>
        </p:nvSpPr>
        <p:spPr bwMode="auto">
          <a:xfrm>
            <a:off x="432440" y="4686235"/>
            <a:ext cx="1317600" cy="830997"/>
          </a:xfrm>
          <a:prstGeom prst="rect">
            <a:avLst/>
          </a:prstGeom>
          <a:noFill/>
          <a:ln w="9525">
            <a:noFill/>
            <a:miter lim="800000"/>
            <a:headEnd/>
            <a:tailEnd/>
          </a:ln>
        </p:spPr>
        <p:txBody>
          <a:bodyPr wrap="square" anchor="ctr">
            <a:spAutoFit/>
          </a:bodyPr>
          <a:lstStyle/>
          <a:p>
            <a:pPr algn="ctr">
              <a:defRPr/>
            </a:pPr>
            <a:r>
              <a:rPr lang="fr-FR" sz="1600" dirty="0">
                <a:solidFill>
                  <a:schemeClr val="bg1"/>
                </a:solidFill>
                <a:latin typeface="Times New Roman" pitchFamily="18" charset="0"/>
                <a:cs typeface="Times New Roman" pitchFamily="18" charset="0"/>
              </a:rPr>
              <a:t>Coordination entre </a:t>
            </a:r>
            <a:r>
              <a:rPr lang="fr-FR" sz="1600" dirty="0" err="1">
                <a:solidFill>
                  <a:schemeClr val="bg1"/>
                </a:solidFill>
                <a:latin typeface="Times New Roman" pitchFamily="18" charset="0"/>
                <a:cs typeface="Times New Roman" pitchFamily="18" charset="0"/>
              </a:rPr>
              <a:t>Lex</a:t>
            </a:r>
            <a:r>
              <a:rPr lang="fr-FR" sz="1600" dirty="0">
                <a:solidFill>
                  <a:schemeClr val="bg1"/>
                </a:solidFill>
                <a:latin typeface="Times New Roman" pitchFamily="18" charset="0"/>
                <a:cs typeface="Times New Roman" pitchFamily="18" charset="0"/>
              </a:rPr>
              <a:t> et </a:t>
            </a:r>
            <a:r>
              <a:rPr lang="fr-FR" sz="1600" dirty="0" err="1">
                <a:solidFill>
                  <a:schemeClr val="bg1"/>
                </a:solidFill>
                <a:latin typeface="Times New Roman" pitchFamily="18" charset="0"/>
                <a:cs typeface="Times New Roman" pitchFamily="18" charset="0"/>
              </a:rPr>
              <a:t>Yacc</a:t>
            </a:r>
            <a:endParaRPr lang="fr-FR" sz="1600" dirty="0">
              <a:solidFill>
                <a:schemeClr val="bg1"/>
              </a:solidFill>
              <a:latin typeface="Times New Roman" pitchFamily="18" charset="0"/>
              <a:cs typeface="Times New Roman" pitchFamily="18" charset="0"/>
            </a:endParaRPr>
          </a:p>
        </p:txBody>
      </p:sp>
      <p:sp>
        <p:nvSpPr>
          <p:cNvPr id="71" name="Text Box 70"/>
          <p:cNvSpPr txBox="1">
            <a:spLocks noChangeArrowheads="1"/>
          </p:cNvSpPr>
          <p:nvPr/>
        </p:nvSpPr>
        <p:spPr bwMode="auto">
          <a:xfrm>
            <a:off x="0" y="6042610"/>
            <a:ext cx="1285875" cy="338554"/>
          </a:xfrm>
          <a:prstGeom prst="rect">
            <a:avLst/>
          </a:prstGeom>
          <a:noFill/>
          <a:ln w="9525">
            <a:noFill/>
            <a:miter lim="800000"/>
            <a:headEnd/>
            <a:tailEnd/>
          </a:ln>
        </p:spPr>
        <p:txBody>
          <a:bodyPr anchor="ctr">
            <a:spAutoFit/>
          </a:bodyPr>
          <a:lstStyle/>
          <a:p>
            <a:pPr algn="ctr"/>
            <a:r>
              <a:rPr lang="fr-FR" sz="1600" dirty="0" smtClean="0">
                <a:solidFill>
                  <a:schemeClr val="bg1"/>
                </a:solidFill>
                <a:latin typeface="Times New Roman" pitchFamily="18" charset="0"/>
                <a:cs typeface="Times New Roman" pitchFamily="18" charset="0"/>
              </a:rPr>
              <a:t>Références</a:t>
            </a:r>
            <a:endParaRPr lang="fr-FR" sz="1600" dirty="0">
              <a:solidFill>
                <a:schemeClr val="bg1"/>
              </a:solidFill>
              <a:latin typeface="Times New Roman" pitchFamily="18" charset="0"/>
              <a:cs typeface="Times New Roman" pitchFamily="18" charset="0"/>
            </a:endParaRPr>
          </a:p>
        </p:txBody>
      </p:sp>
      <p:graphicFrame>
        <p:nvGraphicFramePr>
          <p:cNvPr id="70" name="Diagramme 69"/>
          <p:cNvGraphicFramePr/>
          <p:nvPr/>
        </p:nvGraphicFramePr>
        <p:xfrm>
          <a:off x="2428860" y="1357298"/>
          <a:ext cx="6310314" cy="4206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86"/>
          <p:cNvSpPr>
            <a:spLocks noChangeArrowheads="1"/>
          </p:cNvSpPr>
          <p:nvPr/>
        </p:nvSpPr>
        <p:spPr bwMode="auto">
          <a:xfrm>
            <a:off x="0" y="3789363"/>
            <a:ext cx="1739900" cy="3068637"/>
          </a:xfrm>
          <a:prstGeom prst="rect">
            <a:avLst/>
          </a:prstGeom>
          <a:gradFill rotWithShape="1">
            <a:gsLst>
              <a:gs pos="0">
                <a:srgbClr val="000000">
                  <a:alpha val="0"/>
                </a:srgbClr>
              </a:gs>
              <a:gs pos="100000">
                <a:srgbClr val="F74343">
                  <a:alpha val="50000"/>
                </a:srgbClr>
              </a:gs>
            </a:gsLst>
            <a:lin ang="5400000" scaled="1"/>
          </a:gradFill>
          <a:ln w="9525">
            <a:noFill/>
            <a:miter lim="800000"/>
            <a:headEnd/>
            <a:tailEnd/>
          </a:ln>
        </p:spPr>
        <p:txBody>
          <a:bodyPr wrap="none" anchor="ctr"/>
          <a:lstStyle/>
          <a:p>
            <a:endParaRPr lang="zh-CN" altLang="en-US">
              <a:ea typeface="宋体" pitchFamily="2" charset="-122"/>
            </a:endParaRPr>
          </a:p>
        </p:txBody>
      </p:sp>
      <p:grpSp>
        <p:nvGrpSpPr>
          <p:cNvPr id="2" name="Group 85"/>
          <p:cNvGrpSpPr>
            <a:grpSpLocks/>
          </p:cNvGrpSpPr>
          <p:nvPr/>
        </p:nvGrpSpPr>
        <p:grpSpPr bwMode="auto">
          <a:xfrm>
            <a:off x="-3175" y="-12700"/>
            <a:ext cx="1766888" cy="6870700"/>
            <a:chOff x="2336" y="-8"/>
            <a:chExt cx="1252" cy="4337"/>
          </a:xfrm>
        </p:grpSpPr>
        <p:sp>
          <p:nvSpPr>
            <p:cNvPr id="18488" name="Freeform 75"/>
            <p:cNvSpPr>
              <a:spLocks/>
            </p:cNvSpPr>
            <p:nvPr/>
          </p:nvSpPr>
          <p:spPr bwMode="auto">
            <a:xfrm>
              <a:off x="2336" y="-8"/>
              <a:ext cx="872" cy="4337"/>
            </a:xfrm>
            <a:custGeom>
              <a:avLst/>
              <a:gdLst>
                <a:gd name="T0" fmla="*/ 264 w 369"/>
                <a:gd name="T1" fmla="*/ 0 h 1836"/>
                <a:gd name="T2" fmla="*/ 242 w 369"/>
                <a:gd name="T3" fmla="*/ 870 h 1836"/>
                <a:gd name="T4" fmla="*/ 0 w 369"/>
                <a:gd name="T5" fmla="*/ 1836 h 1836"/>
                <a:gd name="T6" fmla="*/ 0 60000 65536"/>
                <a:gd name="T7" fmla="*/ 0 60000 65536"/>
                <a:gd name="T8" fmla="*/ 0 60000 65536"/>
                <a:gd name="T9" fmla="*/ 0 w 369"/>
                <a:gd name="T10" fmla="*/ 0 h 1836"/>
                <a:gd name="T11" fmla="*/ 369 w 369"/>
                <a:gd name="T12" fmla="*/ 1836 h 1836"/>
              </a:gdLst>
              <a:ahLst/>
              <a:cxnLst>
                <a:cxn ang="T6">
                  <a:pos x="T0" y="T1"/>
                </a:cxn>
                <a:cxn ang="T7">
                  <a:pos x="T2" y="T3"/>
                </a:cxn>
                <a:cxn ang="T8">
                  <a:pos x="T4" y="T5"/>
                </a:cxn>
              </a:cxnLst>
              <a:rect l="T9" t="T10" r="T11" b="T12"/>
              <a:pathLst>
                <a:path w="369" h="1836">
                  <a:moveTo>
                    <a:pt x="264" y="0"/>
                  </a:moveTo>
                  <a:cubicBezTo>
                    <a:pt x="264" y="0"/>
                    <a:pt x="1" y="330"/>
                    <a:pt x="242" y="870"/>
                  </a:cubicBezTo>
                  <a:cubicBezTo>
                    <a:pt x="369" y="1155"/>
                    <a:pt x="304" y="1365"/>
                    <a:pt x="0" y="1836"/>
                  </a:cubicBezTo>
                </a:path>
              </a:pathLst>
            </a:custGeom>
            <a:noFill/>
            <a:ln w="14288" cap="flat">
              <a:solidFill>
                <a:srgbClr val="EF4546"/>
              </a:solidFill>
              <a:prstDash val="solid"/>
              <a:miter lim="800000"/>
              <a:headEnd/>
              <a:tailEnd/>
            </a:ln>
          </p:spPr>
          <p:txBody>
            <a:bodyPr/>
            <a:lstStyle/>
            <a:p>
              <a:endParaRPr lang="fr-FR"/>
            </a:p>
          </p:txBody>
        </p:sp>
        <p:sp>
          <p:nvSpPr>
            <p:cNvPr id="18489" name="Freeform 76"/>
            <p:cNvSpPr>
              <a:spLocks/>
            </p:cNvSpPr>
            <p:nvPr/>
          </p:nvSpPr>
          <p:spPr bwMode="auto">
            <a:xfrm>
              <a:off x="2343" y="-8"/>
              <a:ext cx="893" cy="4337"/>
            </a:xfrm>
            <a:custGeom>
              <a:avLst/>
              <a:gdLst>
                <a:gd name="T0" fmla="*/ 263 w 378"/>
                <a:gd name="T1" fmla="*/ 0 h 1836"/>
                <a:gd name="T2" fmla="*/ 249 w 378"/>
                <a:gd name="T3" fmla="*/ 870 h 1836"/>
                <a:gd name="T4" fmla="*/ 31 w 378"/>
                <a:gd name="T5" fmla="*/ 1836 h 1836"/>
                <a:gd name="T6" fmla="*/ 0 60000 65536"/>
                <a:gd name="T7" fmla="*/ 0 60000 65536"/>
                <a:gd name="T8" fmla="*/ 0 60000 65536"/>
                <a:gd name="T9" fmla="*/ 0 w 378"/>
                <a:gd name="T10" fmla="*/ 0 h 1836"/>
                <a:gd name="T11" fmla="*/ 378 w 378"/>
                <a:gd name="T12" fmla="*/ 1836 h 1836"/>
              </a:gdLst>
              <a:ahLst/>
              <a:cxnLst>
                <a:cxn ang="T6">
                  <a:pos x="T0" y="T1"/>
                </a:cxn>
                <a:cxn ang="T7">
                  <a:pos x="T2" y="T3"/>
                </a:cxn>
                <a:cxn ang="T8">
                  <a:pos x="T4" y="T5"/>
                </a:cxn>
              </a:cxnLst>
              <a:rect l="T9" t="T10" r="T11" b="T12"/>
              <a:pathLst>
                <a:path w="378" h="1836">
                  <a:moveTo>
                    <a:pt x="263" y="0"/>
                  </a:moveTo>
                  <a:cubicBezTo>
                    <a:pt x="263" y="0"/>
                    <a:pt x="0" y="326"/>
                    <a:pt x="249" y="870"/>
                  </a:cubicBezTo>
                  <a:cubicBezTo>
                    <a:pt x="378" y="1154"/>
                    <a:pt x="326" y="1351"/>
                    <a:pt x="31" y="1836"/>
                  </a:cubicBezTo>
                </a:path>
              </a:pathLst>
            </a:custGeom>
            <a:noFill/>
            <a:ln w="14288" cap="flat">
              <a:solidFill>
                <a:srgbClr val="E74142"/>
              </a:solidFill>
              <a:prstDash val="solid"/>
              <a:miter lim="800000"/>
              <a:headEnd/>
              <a:tailEnd/>
            </a:ln>
          </p:spPr>
          <p:txBody>
            <a:bodyPr/>
            <a:lstStyle/>
            <a:p>
              <a:endParaRPr lang="fr-FR"/>
            </a:p>
          </p:txBody>
        </p:sp>
        <p:sp>
          <p:nvSpPr>
            <p:cNvPr id="18490" name="Freeform 77"/>
            <p:cNvSpPr>
              <a:spLocks/>
            </p:cNvSpPr>
            <p:nvPr/>
          </p:nvSpPr>
          <p:spPr bwMode="auto">
            <a:xfrm>
              <a:off x="2350" y="-8"/>
              <a:ext cx="917" cy="4337"/>
            </a:xfrm>
            <a:custGeom>
              <a:avLst/>
              <a:gdLst>
                <a:gd name="T0" fmla="*/ 263 w 388"/>
                <a:gd name="T1" fmla="*/ 0 h 1836"/>
                <a:gd name="T2" fmla="*/ 256 w 388"/>
                <a:gd name="T3" fmla="*/ 870 h 1836"/>
                <a:gd name="T4" fmla="*/ 62 w 388"/>
                <a:gd name="T5" fmla="*/ 1836 h 1836"/>
                <a:gd name="T6" fmla="*/ 0 60000 65536"/>
                <a:gd name="T7" fmla="*/ 0 60000 65536"/>
                <a:gd name="T8" fmla="*/ 0 60000 65536"/>
                <a:gd name="T9" fmla="*/ 0 w 388"/>
                <a:gd name="T10" fmla="*/ 0 h 1836"/>
                <a:gd name="T11" fmla="*/ 388 w 388"/>
                <a:gd name="T12" fmla="*/ 1836 h 1836"/>
              </a:gdLst>
              <a:ahLst/>
              <a:cxnLst>
                <a:cxn ang="T6">
                  <a:pos x="T0" y="T1"/>
                </a:cxn>
                <a:cxn ang="T7">
                  <a:pos x="T2" y="T3"/>
                </a:cxn>
                <a:cxn ang="T8">
                  <a:pos x="T4" y="T5"/>
                </a:cxn>
              </a:cxnLst>
              <a:rect l="T9" t="T10" r="T11" b="T12"/>
              <a:pathLst>
                <a:path w="388" h="1836">
                  <a:moveTo>
                    <a:pt x="263" y="0"/>
                  </a:moveTo>
                  <a:cubicBezTo>
                    <a:pt x="263" y="0"/>
                    <a:pt x="0" y="323"/>
                    <a:pt x="256" y="870"/>
                  </a:cubicBezTo>
                  <a:cubicBezTo>
                    <a:pt x="388" y="1152"/>
                    <a:pt x="348" y="1338"/>
                    <a:pt x="62" y="1836"/>
                  </a:cubicBezTo>
                </a:path>
              </a:pathLst>
            </a:custGeom>
            <a:noFill/>
            <a:ln w="14288" cap="flat">
              <a:solidFill>
                <a:srgbClr val="E23D3D"/>
              </a:solidFill>
              <a:prstDash val="solid"/>
              <a:miter lim="800000"/>
              <a:headEnd/>
              <a:tailEnd/>
            </a:ln>
          </p:spPr>
          <p:txBody>
            <a:bodyPr/>
            <a:lstStyle/>
            <a:p>
              <a:endParaRPr lang="fr-FR"/>
            </a:p>
          </p:txBody>
        </p:sp>
        <p:sp>
          <p:nvSpPr>
            <p:cNvPr id="18491" name="Freeform 78"/>
            <p:cNvSpPr>
              <a:spLocks/>
            </p:cNvSpPr>
            <p:nvPr/>
          </p:nvSpPr>
          <p:spPr bwMode="auto">
            <a:xfrm>
              <a:off x="2355" y="-8"/>
              <a:ext cx="940" cy="4337"/>
            </a:xfrm>
            <a:custGeom>
              <a:avLst/>
              <a:gdLst>
                <a:gd name="T0" fmla="*/ 263 w 398"/>
                <a:gd name="T1" fmla="*/ 0 h 1836"/>
                <a:gd name="T2" fmla="*/ 264 w 398"/>
                <a:gd name="T3" fmla="*/ 870 h 1836"/>
                <a:gd name="T4" fmla="*/ 94 w 398"/>
                <a:gd name="T5" fmla="*/ 1836 h 1836"/>
                <a:gd name="T6" fmla="*/ 0 60000 65536"/>
                <a:gd name="T7" fmla="*/ 0 60000 65536"/>
                <a:gd name="T8" fmla="*/ 0 60000 65536"/>
                <a:gd name="T9" fmla="*/ 0 w 398"/>
                <a:gd name="T10" fmla="*/ 0 h 1836"/>
                <a:gd name="T11" fmla="*/ 398 w 398"/>
                <a:gd name="T12" fmla="*/ 1836 h 1836"/>
              </a:gdLst>
              <a:ahLst/>
              <a:cxnLst>
                <a:cxn ang="T6">
                  <a:pos x="T0" y="T1"/>
                </a:cxn>
                <a:cxn ang="T7">
                  <a:pos x="T2" y="T3"/>
                </a:cxn>
                <a:cxn ang="T8">
                  <a:pos x="T4" y="T5"/>
                </a:cxn>
              </a:cxnLst>
              <a:rect l="T9" t="T10" r="T11" b="T12"/>
              <a:pathLst>
                <a:path w="398" h="1836">
                  <a:moveTo>
                    <a:pt x="263" y="0"/>
                  </a:moveTo>
                  <a:cubicBezTo>
                    <a:pt x="263" y="0"/>
                    <a:pt x="0" y="320"/>
                    <a:pt x="264" y="870"/>
                  </a:cubicBezTo>
                  <a:cubicBezTo>
                    <a:pt x="398" y="1151"/>
                    <a:pt x="371" y="1324"/>
                    <a:pt x="94" y="1836"/>
                  </a:cubicBezTo>
                </a:path>
              </a:pathLst>
            </a:custGeom>
            <a:noFill/>
            <a:ln w="14288" cap="flat">
              <a:solidFill>
                <a:srgbClr val="DD3939"/>
              </a:solidFill>
              <a:prstDash val="solid"/>
              <a:miter lim="800000"/>
              <a:headEnd/>
              <a:tailEnd/>
            </a:ln>
          </p:spPr>
          <p:txBody>
            <a:bodyPr/>
            <a:lstStyle/>
            <a:p>
              <a:endParaRPr lang="fr-FR"/>
            </a:p>
          </p:txBody>
        </p:sp>
        <p:sp>
          <p:nvSpPr>
            <p:cNvPr id="18492" name="Freeform 79"/>
            <p:cNvSpPr>
              <a:spLocks/>
            </p:cNvSpPr>
            <p:nvPr/>
          </p:nvSpPr>
          <p:spPr bwMode="auto">
            <a:xfrm>
              <a:off x="2360" y="-8"/>
              <a:ext cx="964" cy="4337"/>
            </a:xfrm>
            <a:custGeom>
              <a:avLst/>
              <a:gdLst>
                <a:gd name="T0" fmla="*/ 264 w 408"/>
                <a:gd name="T1" fmla="*/ 0 h 1836"/>
                <a:gd name="T2" fmla="*/ 271 w 408"/>
                <a:gd name="T3" fmla="*/ 870 h 1836"/>
                <a:gd name="T4" fmla="*/ 125 w 408"/>
                <a:gd name="T5" fmla="*/ 1836 h 1836"/>
                <a:gd name="T6" fmla="*/ 0 60000 65536"/>
                <a:gd name="T7" fmla="*/ 0 60000 65536"/>
                <a:gd name="T8" fmla="*/ 0 60000 65536"/>
                <a:gd name="T9" fmla="*/ 0 w 408"/>
                <a:gd name="T10" fmla="*/ 0 h 1836"/>
                <a:gd name="T11" fmla="*/ 408 w 408"/>
                <a:gd name="T12" fmla="*/ 1836 h 1836"/>
              </a:gdLst>
              <a:ahLst/>
              <a:cxnLst>
                <a:cxn ang="T6">
                  <a:pos x="T0" y="T1"/>
                </a:cxn>
                <a:cxn ang="T7">
                  <a:pos x="T2" y="T3"/>
                </a:cxn>
                <a:cxn ang="T8">
                  <a:pos x="T4" y="T5"/>
                </a:cxn>
              </a:cxnLst>
              <a:rect l="T9" t="T10" r="T11" b="T12"/>
              <a:pathLst>
                <a:path w="408" h="1836">
                  <a:moveTo>
                    <a:pt x="264" y="0"/>
                  </a:moveTo>
                  <a:cubicBezTo>
                    <a:pt x="264" y="0"/>
                    <a:pt x="0" y="317"/>
                    <a:pt x="271" y="870"/>
                  </a:cubicBezTo>
                  <a:cubicBezTo>
                    <a:pt x="408" y="1150"/>
                    <a:pt x="395" y="1310"/>
                    <a:pt x="125" y="1836"/>
                  </a:cubicBezTo>
                </a:path>
              </a:pathLst>
            </a:custGeom>
            <a:noFill/>
            <a:ln w="14288" cap="flat">
              <a:solidFill>
                <a:srgbClr val="D93535"/>
              </a:solidFill>
              <a:prstDash val="solid"/>
              <a:miter lim="800000"/>
              <a:headEnd/>
              <a:tailEnd/>
            </a:ln>
          </p:spPr>
          <p:txBody>
            <a:bodyPr/>
            <a:lstStyle/>
            <a:p>
              <a:endParaRPr lang="fr-FR"/>
            </a:p>
          </p:txBody>
        </p:sp>
        <p:sp>
          <p:nvSpPr>
            <p:cNvPr id="18493" name="Freeform 80"/>
            <p:cNvSpPr>
              <a:spLocks/>
            </p:cNvSpPr>
            <p:nvPr/>
          </p:nvSpPr>
          <p:spPr bwMode="auto">
            <a:xfrm>
              <a:off x="2365" y="-8"/>
              <a:ext cx="987" cy="4337"/>
            </a:xfrm>
            <a:custGeom>
              <a:avLst/>
              <a:gdLst>
                <a:gd name="T0" fmla="*/ 264 w 418"/>
                <a:gd name="T1" fmla="*/ 0 h 1836"/>
                <a:gd name="T2" fmla="*/ 279 w 418"/>
                <a:gd name="T3" fmla="*/ 870 h 1836"/>
                <a:gd name="T4" fmla="*/ 157 w 418"/>
                <a:gd name="T5" fmla="*/ 1836 h 1836"/>
                <a:gd name="T6" fmla="*/ 0 60000 65536"/>
                <a:gd name="T7" fmla="*/ 0 60000 65536"/>
                <a:gd name="T8" fmla="*/ 0 60000 65536"/>
                <a:gd name="T9" fmla="*/ 0 w 418"/>
                <a:gd name="T10" fmla="*/ 0 h 1836"/>
                <a:gd name="T11" fmla="*/ 418 w 418"/>
                <a:gd name="T12" fmla="*/ 1836 h 1836"/>
              </a:gdLst>
              <a:ahLst/>
              <a:cxnLst>
                <a:cxn ang="T6">
                  <a:pos x="T0" y="T1"/>
                </a:cxn>
                <a:cxn ang="T7">
                  <a:pos x="T2" y="T3"/>
                </a:cxn>
                <a:cxn ang="T8">
                  <a:pos x="T4" y="T5"/>
                </a:cxn>
              </a:cxnLst>
              <a:rect l="T9" t="T10" r="T11" b="T12"/>
              <a:pathLst>
                <a:path w="418" h="1836">
                  <a:moveTo>
                    <a:pt x="264" y="0"/>
                  </a:moveTo>
                  <a:cubicBezTo>
                    <a:pt x="264" y="0"/>
                    <a:pt x="0" y="314"/>
                    <a:pt x="279" y="870"/>
                  </a:cubicBezTo>
                  <a:cubicBezTo>
                    <a:pt x="418" y="1149"/>
                    <a:pt x="418" y="1296"/>
                    <a:pt x="157" y="1836"/>
                  </a:cubicBezTo>
                </a:path>
              </a:pathLst>
            </a:custGeom>
            <a:noFill/>
            <a:ln w="14288" cap="flat">
              <a:solidFill>
                <a:srgbClr val="D43032"/>
              </a:solidFill>
              <a:prstDash val="solid"/>
              <a:miter lim="800000"/>
              <a:headEnd/>
              <a:tailEnd/>
            </a:ln>
          </p:spPr>
          <p:txBody>
            <a:bodyPr/>
            <a:lstStyle/>
            <a:p>
              <a:endParaRPr lang="fr-FR"/>
            </a:p>
          </p:txBody>
        </p:sp>
        <p:sp>
          <p:nvSpPr>
            <p:cNvPr id="18494" name="Freeform 81"/>
            <p:cNvSpPr>
              <a:spLocks/>
            </p:cNvSpPr>
            <p:nvPr/>
          </p:nvSpPr>
          <p:spPr bwMode="auto">
            <a:xfrm>
              <a:off x="2372" y="-8"/>
              <a:ext cx="1039" cy="4337"/>
            </a:xfrm>
            <a:custGeom>
              <a:avLst/>
              <a:gdLst>
                <a:gd name="T0" fmla="*/ 263 w 440"/>
                <a:gd name="T1" fmla="*/ 0 h 1836"/>
                <a:gd name="T2" fmla="*/ 286 w 440"/>
                <a:gd name="T3" fmla="*/ 870 h 1836"/>
                <a:gd name="T4" fmla="*/ 188 w 440"/>
                <a:gd name="T5" fmla="*/ 1836 h 1836"/>
                <a:gd name="T6" fmla="*/ 0 60000 65536"/>
                <a:gd name="T7" fmla="*/ 0 60000 65536"/>
                <a:gd name="T8" fmla="*/ 0 60000 65536"/>
                <a:gd name="T9" fmla="*/ 0 w 440"/>
                <a:gd name="T10" fmla="*/ 0 h 1836"/>
                <a:gd name="T11" fmla="*/ 440 w 440"/>
                <a:gd name="T12" fmla="*/ 1836 h 1836"/>
              </a:gdLst>
              <a:ahLst/>
              <a:cxnLst>
                <a:cxn ang="T6">
                  <a:pos x="T0" y="T1"/>
                </a:cxn>
                <a:cxn ang="T7">
                  <a:pos x="T2" y="T3"/>
                </a:cxn>
                <a:cxn ang="T8">
                  <a:pos x="T4" y="T5"/>
                </a:cxn>
              </a:cxnLst>
              <a:rect l="T9" t="T10" r="T11" b="T12"/>
              <a:pathLst>
                <a:path w="440" h="1836">
                  <a:moveTo>
                    <a:pt x="263" y="0"/>
                  </a:moveTo>
                  <a:cubicBezTo>
                    <a:pt x="263" y="0"/>
                    <a:pt x="0" y="311"/>
                    <a:pt x="286" y="870"/>
                  </a:cubicBezTo>
                  <a:cubicBezTo>
                    <a:pt x="428" y="1148"/>
                    <a:pt x="440" y="1282"/>
                    <a:pt x="188" y="1836"/>
                  </a:cubicBezTo>
                </a:path>
              </a:pathLst>
            </a:custGeom>
            <a:noFill/>
            <a:ln w="14288" cap="flat">
              <a:solidFill>
                <a:srgbClr val="D02D2E"/>
              </a:solidFill>
              <a:prstDash val="solid"/>
              <a:miter lim="800000"/>
              <a:headEnd/>
              <a:tailEnd/>
            </a:ln>
          </p:spPr>
          <p:txBody>
            <a:bodyPr/>
            <a:lstStyle/>
            <a:p>
              <a:endParaRPr lang="fr-FR"/>
            </a:p>
          </p:txBody>
        </p:sp>
        <p:sp>
          <p:nvSpPr>
            <p:cNvPr id="18495" name="Freeform 82"/>
            <p:cNvSpPr>
              <a:spLocks/>
            </p:cNvSpPr>
            <p:nvPr/>
          </p:nvSpPr>
          <p:spPr bwMode="auto">
            <a:xfrm>
              <a:off x="2376" y="-8"/>
              <a:ext cx="1094" cy="4337"/>
            </a:xfrm>
            <a:custGeom>
              <a:avLst/>
              <a:gdLst>
                <a:gd name="T0" fmla="*/ 264 w 463"/>
                <a:gd name="T1" fmla="*/ 0 h 1836"/>
                <a:gd name="T2" fmla="*/ 294 w 463"/>
                <a:gd name="T3" fmla="*/ 870 h 1836"/>
                <a:gd name="T4" fmla="*/ 220 w 463"/>
                <a:gd name="T5" fmla="*/ 1836 h 1836"/>
                <a:gd name="T6" fmla="*/ 0 60000 65536"/>
                <a:gd name="T7" fmla="*/ 0 60000 65536"/>
                <a:gd name="T8" fmla="*/ 0 60000 65536"/>
                <a:gd name="T9" fmla="*/ 0 w 463"/>
                <a:gd name="T10" fmla="*/ 0 h 1836"/>
                <a:gd name="T11" fmla="*/ 463 w 463"/>
                <a:gd name="T12" fmla="*/ 1836 h 1836"/>
              </a:gdLst>
              <a:ahLst/>
              <a:cxnLst>
                <a:cxn ang="T6">
                  <a:pos x="T0" y="T1"/>
                </a:cxn>
                <a:cxn ang="T7">
                  <a:pos x="T2" y="T3"/>
                </a:cxn>
                <a:cxn ang="T8">
                  <a:pos x="T4" y="T5"/>
                </a:cxn>
              </a:cxnLst>
              <a:rect l="T9" t="T10" r="T11" b="T12"/>
              <a:pathLst>
                <a:path w="463" h="1836">
                  <a:moveTo>
                    <a:pt x="264" y="0"/>
                  </a:moveTo>
                  <a:cubicBezTo>
                    <a:pt x="264" y="0"/>
                    <a:pt x="0" y="308"/>
                    <a:pt x="294" y="870"/>
                  </a:cubicBezTo>
                  <a:cubicBezTo>
                    <a:pt x="438" y="1146"/>
                    <a:pt x="463" y="1268"/>
                    <a:pt x="220" y="1836"/>
                  </a:cubicBezTo>
                </a:path>
              </a:pathLst>
            </a:custGeom>
            <a:noFill/>
            <a:ln w="14288" cap="flat">
              <a:solidFill>
                <a:srgbClr val="CC292B"/>
              </a:solidFill>
              <a:prstDash val="solid"/>
              <a:miter lim="800000"/>
              <a:headEnd/>
              <a:tailEnd/>
            </a:ln>
          </p:spPr>
          <p:txBody>
            <a:bodyPr/>
            <a:lstStyle/>
            <a:p>
              <a:endParaRPr lang="fr-FR"/>
            </a:p>
          </p:txBody>
        </p:sp>
        <p:sp>
          <p:nvSpPr>
            <p:cNvPr id="18496" name="Freeform 83"/>
            <p:cNvSpPr>
              <a:spLocks/>
            </p:cNvSpPr>
            <p:nvPr/>
          </p:nvSpPr>
          <p:spPr bwMode="auto">
            <a:xfrm>
              <a:off x="2381" y="-8"/>
              <a:ext cx="1148" cy="4337"/>
            </a:xfrm>
            <a:custGeom>
              <a:avLst/>
              <a:gdLst>
                <a:gd name="T0" fmla="*/ 264 w 486"/>
                <a:gd name="T1" fmla="*/ 0 h 1836"/>
                <a:gd name="T2" fmla="*/ 302 w 486"/>
                <a:gd name="T3" fmla="*/ 870 h 1836"/>
                <a:gd name="T4" fmla="*/ 252 w 486"/>
                <a:gd name="T5" fmla="*/ 1836 h 1836"/>
                <a:gd name="T6" fmla="*/ 0 60000 65536"/>
                <a:gd name="T7" fmla="*/ 0 60000 65536"/>
                <a:gd name="T8" fmla="*/ 0 60000 65536"/>
                <a:gd name="T9" fmla="*/ 0 w 486"/>
                <a:gd name="T10" fmla="*/ 0 h 1836"/>
                <a:gd name="T11" fmla="*/ 486 w 486"/>
                <a:gd name="T12" fmla="*/ 1836 h 1836"/>
              </a:gdLst>
              <a:ahLst/>
              <a:cxnLst>
                <a:cxn ang="T6">
                  <a:pos x="T0" y="T1"/>
                </a:cxn>
                <a:cxn ang="T7">
                  <a:pos x="T2" y="T3"/>
                </a:cxn>
                <a:cxn ang="T8">
                  <a:pos x="T4" y="T5"/>
                </a:cxn>
              </a:cxnLst>
              <a:rect l="T9" t="T10" r="T11" b="T12"/>
              <a:pathLst>
                <a:path w="486" h="1836">
                  <a:moveTo>
                    <a:pt x="264" y="0"/>
                  </a:moveTo>
                  <a:cubicBezTo>
                    <a:pt x="264" y="0"/>
                    <a:pt x="0" y="304"/>
                    <a:pt x="302" y="870"/>
                  </a:cubicBezTo>
                  <a:cubicBezTo>
                    <a:pt x="448" y="1145"/>
                    <a:pt x="486" y="1254"/>
                    <a:pt x="252" y="1836"/>
                  </a:cubicBezTo>
                </a:path>
              </a:pathLst>
            </a:custGeom>
            <a:noFill/>
            <a:ln w="14288" cap="flat">
              <a:solidFill>
                <a:srgbClr val="C82428"/>
              </a:solidFill>
              <a:prstDash val="solid"/>
              <a:miter lim="800000"/>
              <a:headEnd/>
              <a:tailEnd/>
            </a:ln>
          </p:spPr>
          <p:txBody>
            <a:bodyPr/>
            <a:lstStyle/>
            <a:p>
              <a:endParaRPr lang="fr-FR"/>
            </a:p>
          </p:txBody>
        </p:sp>
        <p:sp>
          <p:nvSpPr>
            <p:cNvPr id="18497" name="Freeform 84"/>
            <p:cNvSpPr>
              <a:spLocks/>
            </p:cNvSpPr>
            <p:nvPr/>
          </p:nvSpPr>
          <p:spPr bwMode="auto">
            <a:xfrm>
              <a:off x="2386" y="-8"/>
              <a:ext cx="1202" cy="4337"/>
            </a:xfrm>
            <a:custGeom>
              <a:avLst/>
              <a:gdLst>
                <a:gd name="T0" fmla="*/ 264 w 509"/>
                <a:gd name="T1" fmla="*/ 0 h 1836"/>
                <a:gd name="T2" fmla="*/ 309 w 509"/>
                <a:gd name="T3" fmla="*/ 870 h 1836"/>
                <a:gd name="T4" fmla="*/ 283 w 509"/>
                <a:gd name="T5" fmla="*/ 1836 h 1836"/>
                <a:gd name="T6" fmla="*/ 0 60000 65536"/>
                <a:gd name="T7" fmla="*/ 0 60000 65536"/>
                <a:gd name="T8" fmla="*/ 0 60000 65536"/>
                <a:gd name="T9" fmla="*/ 0 w 509"/>
                <a:gd name="T10" fmla="*/ 0 h 1836"/>
                <a:gd name="T11" fmla="*/ 509 w 509"/>
                <a:gd name="T12" fmla="*/ 1836 h 1836"/>
              </a:gdLst>
              <a:ahLst/>
              <a:cxnLst>
                <a:cxn ang="T6">
                  <a:pos x="T0" y="T1"/>
                </a:cxn>
                <a:cxn ang="T7">
                  <a:pos x="T2" y="T3"/>
                </a:cxn>
                <a:cxn ang="T8">
                  <a:pos x="T4" y="T5"/>
                </a:cxn>
              </a:cxnLst>
              <a:rect l="T9" t="T10" r="T11" b="T12"/>
              <a:pathLst>
                <a:path w="509" h="1836">
                  <a:moveTo>
                    <a:pt x="264" y="0"/>
                  </a:moveTo>
                  <a:cubicBezTo>
                    <a:pt x="264" y="0"/>
                    <a:pt x="0" y="301"/>
                    <a:pt x="309" y="870"/>
                  </a:cubicBezTo>
                  <a:cubicBezTo>
                    <a:pt x="458" y="1144"/>
                    <a:pt x="509" y="1241"/>
                    <a:pt x="283" y="1836"/>
                  </a:cubicBezTo>
                </a:path>
              </a:pathLst>
            </a:custGeom>
            <a:noFill/>
            <a:ln w="14288" cap="flat">
              <a:solidFill>
                <a:srgbClr val="C32127"/>
              </a:solidFill>
              <a:prstDash val="solid"/>
              <a:miter lim="800000"/>
              <a:headEnd/>
              <a:tailEnd/>
            </a:ln>
          </p:spPr>
          <p:txBody>
            <a:bodyPr/>
            <a:lstStyle/>
            <a:p>
              <a:endParaRPr lang="fr-FR"/>
            </a:p>
          </p:txBody>
        </p:sp>
      </p:grpSp>
      <p:grpSp>
        <p:nvGrpSpPr>
          <p:cNvPr id="3" name="Group 2"/>
          <p:cNvGrpSpPr>
            <a:grpSpLocks/>
          </p:cNvGrpSpPr>
          <p:nvPr/>
        </p:nvGrpSpPr>
        <p:grpSpPr bwMode="auto">
          <a:xfrm>
            <a:off x="312738" y="173038"/>
            <a:ext cx="9188450" cy="592137"/>
            <a:chOff x="197" y="158"/>
            <a:chExt cx="5367" cy="373"/>
          </a:xfrm>
        </p:grpSpPr>
        <p:sp>
          <p:nvSpPr>
            <p:cNvPr id="18485" name="AutoShape 3"/>
            <p:cNvSpPr>
              <a:spLocks noChangeArrowheads="1"/>
            </p:cNvSpPr>
            <p:nvPr/>
          </p:nvSpPr>
          <p:spPr bwMode="auto">
            <a:xfrm>
              <a:off x="204" y="159"/>
              <a:ext cx="5352" cy="372"/>
            </a:xfrm>
            <a:prstGeom prst="roundRect">
              <a:avLst>
                <a:gd name="adj" fmla="val 11829"/>
              </a:avLst>
            </a:prstGeom>
            <a:gradFill rotWithShape="1">
              <a:gsLst>
                <a:gs pos="0">
                  <a:srgbClr val="0F7295"/>
                </a:gs>
                <a:gs pos="100000">
                  <a:srgbClr val="16A5D8"/>
                </a:gs>
              </a:gsLst>
              <a:lin ang="5400000" scaled="1"/>
            </a:gradFill>
            <a:ln w="9525">
              <a:noFill/>
              <a:round/>
              <a:headEnd/>
              <a:tailEnd/>
            </a:ln>
          </p:spPr>
          <p:txBody>
            <a:bodyPr wrap="none" anchor="ctr"/>
            <a:lstStyle/>
            <a:p>
              <a:endParaRPr lang="zh-CN" altLang="en-US">
                <a:ea typeface="宋体" pitchFamily="2" charset="-122"/>
              </a:endParaRPr>
            </a:p>
          </p:txBody>
        </p:sp>
        <p:sp>
          <p:nvSpPr>
            <p:cNvPr id="18486" name="Freeform 4"/>
            <p:cNvSpPr>
              <a:spLocks/>
            </p:cNvSpPr>
            <p:nvPr/>
          </p:nvSpPr>
          <p:spPr bwMode="auto">
            <a:xfrm>
              <a:off x="197" y="158"/>
              <a:ext cx="5367" cy="290"/>
            </a:xfrm>
            <a:custGeom>
              <a:avLst/>
              <a:gdLst>
                <a:gd name="T0" fmla="*/ 2573 w 5367"/>
                <a:gd name="T1" fmla="*/ 171 h 290"/>
                <a:gd name="T2" fmla="*/ 5362 w 5367"/>
                <a:gd name="T3" fmla="*/ 162 h 290"/>
                <a:gd name="T4" fmla="*/ 5359 w 5367"/>
                <a:gd name="T5" fmla="*/ 46 h 290"/>
                <a:gd name="T6" fmla="*/ 5315 w 5367"/>
                <a:gd name="T7" fmla="*/ 0 h 290"/>
                <a:gd name="T8" fmla="*/ 50 w 5367"/>
                <a:gd name="T9" fmla="*/ 1 h 290"/>
                <a:gd name="T10" fmla="*/ 6 w 5367"/>
                <a:gd name="T11" fmla="*/ 47 h 290"/>
                <a:gd name="T12" fmla="*/ 13 w 5367"/>
                <a:gd name="T13" fmla="*/ 171 h 290"/>
                <a:gd name="T14" fmla="*/ 2573 w 5367"/>
                <a:gd name="T15" fmla="*/ 171 h 290"/>
                <a:gd name="T16" fmla="*/ 0 60000 65536"/>
                <a:gd name="T17" fmla="*/ 0 60000 65536"/>
                <a:gd name="T18" fmla="*/ 0 60000 65536"/>
                <a:gd name="T19" fmla="*/ 0 60000 65536"/>
                <a:gd name="T20" fmla="*/ 0 60000 65536"/>
                <a:gd name="T21" fmla="*/ 0 60000 65536"/>
                <a:gd name="T22" fmla="*/ 0 60000 65536"/>
                <a:gd name="T23" fmla="*/ 0 60000 65536"/>
                <a:gd name="T24" fmla="*/ 0 w 5367"/>
                <a:gd name="T25" fmla="*/ 0 h 290"/>
                <a:gd name="T26" fmla="*/ 5367 w 5367"/>
                <a:gd name="T27" fmla="*/ 290 h 29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67" h="290">
                  <a:moveTo>
                    <a:pt x="2573" y="171"/>
                  </a:moveTo>
                  <a:cubicBezTo>
                    <a:pt x="4685" y="52"/>
                    <a:pt x="4899" y="184"/>
                    <a:pt x="5362" y="162"/>
                  </a:cubicBezTo>
                  <a:cubicBezTo>
                    <a:pt x="5362" y="115"/>
                    <a:pt x="5367" y="73"/>
                    <a:pt x="5359" y="46"/>
                  </a:cubicBezTo>
                  <a:cubicBezTo>
                    <a:pt x="5359" y="20"/>
                    <a:pt x="5339" y="0"/>
                    <a:pt x="5315" y="0"/>
                  </a:cubicBezTo>
                  <a:cubicBezTo>
                    <a:pt x="50" y="1"/>
                    <a:pt x="50" y="1"/>
                    <a:pt x="50" y="1"/>
                  </a:cubicBezTo>
                  <a:cubicBezTo>
                    <a:pt x="26" y="1"/>
                    <a:pt x="6" y="21"/>
                    <a:pt x="6" y="47"/>
                  </a:cubicBezTo>
                  <a:cubicBezTo>
                    <a:pt x="0" y="75"/>
                    <a:pt x="13" y="124"/>
                    <a:pt x="13" y="171"/>
                  </a:cubicBezTo>
                  <a:cubicBezTo>
                    <a:pt x="442" y="193"/>
                    <a:pt x="461" y="290"/>
                    <a:pt x="2573" y="171"/>
                  </a:cubicBezTo>
                  <a:close/>
                </a:path>
              </a:pathLst>
            </a:custGeom>
            <a:gradFill rotWithShape="1">
              <a:gsLst>
                <a:gs pos="0">
                  <a:srgbClr val="4DC3ED">
                    <a:alpha val="67998"/>
                  </a:srgbClr>
                </a:gs>
                <a:gs pos="100000">
                  <a:srgbClr val="245A6E">
                    <a:alpha val="0"/>
                  </a:srgbClr>
                </a:gs>
              </a:gsLst>
              <a:lin ang="5400000" scaled="1"/>
            </a:gradFill>
            <a:ln w="9525">
              <a:noFill/>
              <a:round/>
              <a:headEnd/>
              <a:tailEnd/>
            </a:ln>
          </p:spPr>
          <p:txBody>
            <a:bodyPr/>
            <a:lstStyle/>
            <a:p>
              <a:endParaRPr lang="fr-FR"/>
            </a:p>
          </p:txBody>
        </p:sp>
        <p:sp>
          <p:nvSpPr>
            <p:cNvPr id="6149" name="AutoShape 5"/>
            <p:cNvSpPr>
              <a:spLocks noChangeArrowheads="1"/>
            </p:cNvSpPr>
            <p:nvPr/>
          </p:nvSpPr>
          <p:spPr bwMode="auto">
            <a:xfrm>
              <a:off x="204" y="159"/>
              <a:ext cx="5351" cy="82"/>
            </a:xfrm>
            <a:prstGeom prst="roundRect">
              <a:avLst>
                <a:gd name="adj" fmla="val 16667"/>
              </a:avLst>
            </a:prstGeom>
            <a:gradFill rotWithShape="1">
              <a:gsLst>
                <a:gs pos="0">
                  <a:schemeClr val="bg1">
                    <a:alpha val="39999"/>
                  </a:schemeClr>
                </a:gs>
                <a:gs pos="100000">
                  <a:schemeClr val="bg1">
                    <a:gamma/>
                    <a:shade val="46275"/>
                    <a:invGamma/>
                    <a:alpha val="0"/>
                  </a:schemeClr>
                </a:gs>
              </a:gsLst>
              <a:lin ang="5400000" scaled="1"/>
            </a:gradFill>
            <a:ln w="9525">
              <a:noFill/>
              <a:round/>
              <a:headEnd/>
              <a:tailEnd/>
            </a:ln>
            <a:effectLst/>
          </p:spPr>
          <p:txBody>
            <a:bodyPr wrap="none" anchor="ctr"/>
            <a:lstStyle/>
            <a:p>
              <a:pPr>
                <a:defRPr/>
              </a:pPr>
              <a:endParaRPr lang="zh-CN" altLang="en-US">
                <a:cs typeface="+mn-cs"/>
              </a:endParaRPr>
            </a:p>
          </p:txBody>
        </p:sp>
      </p:grpSp>
      <p:grpSp>
        <p:nvGrpSpPr>
          <p:cNvPr id="4" name="Group 109"/>
          <p:cNvGrpSpPr>
            <a:grpSpLocks/>
          </p:cNvGrpSpPr>
          <p:nvPr/>
        </p:nvGrpSpPr>
        <p:grpSpPr bwMode="auto">
          <a:xfrm>
            <a:off x="-3175" y="1604963"/>
            <a:ext cx="2152650" cy="2152650"/>
            <a:chOff x="1943" y="626"/>
            <a:chExt cx="1228" cy="1228"/>
          </a:xfrm>
        </p:grpSpPr>
        <p:sp>
          <p:nvSpPr>
            <p:cNvPr id="18478" name="Oval 110"/>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5" name="Group 111"/>
            <p:cNvGrpSpPr>
              <a:grpSpLocks/>
            </p:cNvGrpSpPr>
            <p:nvPr/>
          </p:nvGrpSpPr>
          <p:grpSpPr bwMode="auto">
            <a:xfrm>
              <a:off x="2070" y="1330"/>
              <a:ext cx="975" cy="325"/>
              <a:chOff x="2696" y="1315"/>
              <a:chExt cx="2472" cy="824"/>
            </a:xfrm>
          </p:grpSpPr>
          <p:sp>
            <p:nvSpPr>
              <p:cNvPr id="18483" name="Oval 112"/>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8484" name="Oval 113"/>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6" name="Group 114"/>
            <p:cNvGrpSpPr>
              <a:grpSpLocks/>
            </p:cNvGrpSpPr>
            <p:nvPr/>
          </p:nvGrpSpPr>
          <p:grpSpPr bwMode="auto">
            <a:xfrm>
              <a:off x="2236" y="890"/>
              <a:ext cx="644" cy="645"/>
              <a:chOff x="2880" y="1515"/>
              <a:chExt cx="644" cy="645"/>
            </a:xfrm>
          </p:grpSpPr>
          <p:sp>
            <p:nvSpPr>
              <p:cNvPr id="18481" name="Oval 115"/>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6260" name="Freeform 116"/>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7" name="Group 117"/>
          <p:cNvGrpSpPr>
            <a:grpSpLocks/>
          </p:cNvGrpSpPr>
          <p:nvPr/>
        </p:nvGrpSpPr>
        <p:grpSpPr bwMode="auto">
          <a:xfrm>
            <a:off x="-442913" y="412750"/>
            <a:ext cx="2152651" cy="2152650"/>
            <a:chOff x="1943" y="626"/>
            <a:chExt cx="1228" cy="1228"/>
          </a:xfrm>
        </p:grpSpPr>
        <p:sp>
          <p:nvSpPr>
            <p:cNvPr id="18471" name="Oval 118"/>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8" name="Group 119"/>
            <p:cNvGrpSpPr>
              <a:grpSpLocks/>
            </p:cNvGrpSpPr>
            <p:nvPr/>
          </p:nvGrpSpPr>
          <p:grpSpPr bwMode="auto">
            <a:xfrm>
              <a:off x="2070" y="1330"/>
              <a:ext cx="975" cy="325"/>
              <a:chOff x="2696" y="1315"/>
              <a:chExt cx="2472" cy="824"/>
            </a:xfrm>
          </p:grpSpPr>
          <p:sp>
            <p:nvSpPr>
              <p:cNvPr id="18476" name="Oval 120"/>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8477" name="Oval 121"/>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9" name="Group 122"/>
            <p:cNvGrpSpPr>
              <a:grpSpLocks/>
            </p:cNvGrpSpPr>
            <p:nvPr/>
          </p:nvGrpSpPr>
          <p:grpSpPr bwMode="auto">
            <a:xfrm>
              <a:off x="2236" y="890"/>
              <a:ext cx="644" cy="645"/>
              <a:chOff x="2880" y="1515"/>
              <a:chExt cx="644" cy="645"/>
            </a:xfrm>
          </p:grpSpPr>
          <p:sp>
            <p:nvSpPr>
              <p:cNvPr id="18474" name="Oval 123"/>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6268" name="Freeform 124"/>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10" name="Group 133"/>
          <p:cNvGrpSpPr>
            <a:grpSpLocks/>
          </p:cNvGrpSpPr>
          <p:nvPr/>
        </p:nvGrpSpPr>
        <p:grpSpPr bwMode="auto">
          <a:xfrm>
            <a:off x="-3175" y="3986213"/>
            <a:ext cx="2152650" cy="2152650"/>
            <a:chOff x="1943" y="626"/>
            <a:chExt cx="1228" cy="1228"/>
          </a:xfrm>
        </p:grpSpPr>
        <p:sp>
          <p:nvSpPr>
            <p:cNvPr id="18464" name="Oval 134"/>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1" name="Group 135"/>
            <p:cNvGrpSpPr>
              <a:grpSpLocks/>
            </p:cNvGrpSpPr>
            <p:nvPr/>
          </p:nvGrpSpPr>
          <p:grpSpPr bwMode="auto">
            <a:xfrm>
              <a:off x="2070" y="1330"/>
              <a:ext cx="975" cy="325"/>
              <a:chOff x="2696" y="1315"/>
              <a:chExt cx="2472" cy="824"/>
            </a:xfrm>
          </p:grpSpPr>
          <p:sp>
            <p:nvSpPr>
              <p:cNvPr id="18469" name="Oval 136"/>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8470" name="Oval 137"/>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2" name="Group 138"/>
            <p:cNvGrpSpPr>
              <a:grpSpLocks/>
            </p:cNvGrpSpPr>
            <p:nvPr/>
          </p:nvGrpSpPr>
          <p:grpSpPr bwMode="auto">
            <a:xfrm>
              <a:off x="2236" y="890"/>
              <a:ext cx="644" cy="645"/>
              <a:chOff x="2880" y="1515"/>
              <a:chExt cx="644" cy="645"/>
            </a:xfrm>
          </p:grpSpPr>
          <p:sp>
            <p:nvSpPr>
              <p:cNvPr id="18467" name="Oval 139"/>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6284" name="Freeform 140"/>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13" name="Group 141"/>
          <p:cNvGrpSpPr>
            <a:grpSpLocks/>
          </p:cNvGrpSpPr>
          <p:nvPr/>
        </p:nvGrpSpPr>
        <p:grpSpPr bwMode="auto">
          <a:xfrm>
            <a:off x="-442913" y="5176838"/>
            <a:ext cx="2152651" cy="2152650"/>
            <a:chOff x="1943" y="626"/>
            <a:chExt cx="1228" cy="1228"/>
          </a:xfrm>
        </p:grpSpPr>
        <p:sp>
          <p:nvSpPr>
            <p:cNvPr id="18457" name="Oval 142"/>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4" name="Group 143"/>
            <p:cNvGrpSpPr>
              <a:grpSpLocks/>
            </p:cNvGrpSpPr>
            <p:nvPr/>
          </p:nvGrpSpPr>
          <p:grpSpPr bwMode="auto">
            <a:xfrm>
              <a:off x="2070" y="1330"/>
              <a:ext cx="975" cy="325"/>
              <a:chOff x="2696" y="1315"/>
              <a:chExt cx="2472" cy="824"/>
            </a:xfrm>
          </p:grpSpPr>
          <p:sp>
            <p:nvSpPr>
              <p:cNvPr id="18462" name="Oval 144"/>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8463" name="Oval 145"/>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5" name="Group 146"/>
            <p:cNvGrpSpPr>
              <a:grpSpLocks/>
            </p:cNvGrpSpPr>
            <p:nvPr/>
          </p:nvGrpSpPr>
          <p:grpSpPr bwMode="auto">
            <a:xfrm>
              <a:off x="2236" y="890"/>
              <a:ext cx="644" cy="645"/>
              <a:chOff x="2880" y="1515"/>
              <a:chExt cx="644" cy="645"/>
            </a:xfrm>
          </p:grpSpPr>
          <p:sp>
            <p:nvSpPr>
              <p:cNvPr id="18460" name="Oval 147"/>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6292" name="Freeform 148"/>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16" name="Group 149"/>
          <p:cNvGrpSpPr>
            <a:grpSpLocks/>
          </p:cNvGrpSpPr>
          <p:nvPr/>
        </p:nvGrpSpPr>
        <p:grpSpPr bwMode="auto">
          <a:xfrm>
            <a:off x="-442913" y="2795588"/>
            <a:ext cx="2152651" cy="2152650"/>
            <a:chOff x="1943" y="626"/>
            <a:chExt cx="1228" cy="1228"/>
          </a:xfrm>
        </p:grpSpPr>
        <p:sp>
          <p:nvSpPr>
            <p:cNvPr id="18450" name="Oval 150"/>
            <p:cNvSpPr>
              <a:spLocks noChangeArrowheads="1"/>
            </p:cNvSpPr>
            <p:nvPr/>
          </p:nvSpPr>
          <p:spPr bwMode="auto">
            <a:xfrm>
              <a:off x="1943" y="626"/>
              <a:ext cx="1228" cy="1228"/>
            </a:xfrm>
            <a:prstGeom prst="ellipse">
              <a:avLst/>
            </a:prstGeom>
            <a:gradFill rotWithShape="1">
              <a:gsLst>
                <a:gs pos="0">
                  <a:srgbClr val="E11F1F">
                    <a:alpha val="62000"/>
                  </a:srgbClr>
                </a:gs>
                <a:gs pos="100000">
                  <a:srgbClr val="680E0E">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7" name="Group 151"/>
            <p:cNvGrpSpPr>
              <a:grpSpLocks/>
            </p:cNvGrpSpPr>
            <p:nvPr/>
          </p:nvGrpSpPr>
          <p:grpSpPr bwMode="auto">
            <a:xfrm>
              <a:off x="2070" y="1330"/>
              <a:ext cx="975" cy="325"/>
              <a:chOff x="2696" y="1315"/>
              <a:chExt cx="2472" cy="824"/>
            </a:xfrm>
          </p:grpSpPr>
          <p:sp>
            <p:nvSpPr>
              <p:cNvPr id="18455" name="Oval 152"/>
              <p:cNvSpPr>
                <a:spLocks noChangeArrowheads="1"/>
              </p:cNvSpPr>
              <p:nvPr/>
            </p:nvSpPr>
            <p:spPr bwMode="auto">
              <a:xfrm>
                <a:off x="2696" y="1315"/>
                <a:ext cx="2472" cy="824"/>
              </a:xfrm>
              <a:prstGeom prst="ellipse">
                <a:avLst/>
              </a:prstGeom>
              <a:gradFill rotWithShape="1">
                <a:gsLst>
                  <a:gs pos="0">
                    <a:srgbClr val="960E0E">
                      <a:alpha val="60999"/>
                    </a:srgbClr>
                  </a:gs>
                  <a:gs pos="100000">
                    <a:srgbClr val="450606">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8456" name="Oval 153"/>
              <p:cNvSpPr>
                <a:spLocks noChangeArrowheads="1"/>
              </p:cNvSpPr>
              <p:nvPr/>
            </p:nvSpPr>
            <p:spPr bwMode="auto">
              <a:xfrm>
                <a:off x="3334" y="1520"/>
                <a:ext cx="1249" cy="451"/>
              </a:xfrm>
              <a:prstGeom prst="ellipse">
                <a:avLst/>
              </a:prstGeom>
              <a:gradFill rotWithShape="1">
                <a:gsLst>
                  <a:gs pos="0">
                    <a:srgbClr val="E11F1F">
                      <a:alpha val="92998"/>
                    </a:srgbClr>
                  </a:gs>
                  <a:gs pos="100000">
                    <a:srgbClr val="680E0E">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8" name="Group 154"/>
            <p:cNvGrpSpPr>
              <a:grpSpLocks/>
            </p:cNvGrpSpPr>
            <p:nvPr/>
          </p:nvGrpSpPr>
          <p:grpSpPr bwMode="auto">
            <a:xfrm>
              <a:off x="2236" y="890"/>
              <a:ext cx="644" cy="645"/>
              <a:chOff x="2880" y="1515"/>
              <a:chExt cx="644" cy="645"/>
            </a:xfrm>
          </p:grpSpPr>
          <p:sp>
            <p:nvSpPr>
              <p:cNvPr id="18453" name="Oval 155"/>
              <p:cNvSpPr>
                <a:spLocks noChangeArrowheads="1"/>
              </p:cNvSpPr>
              <p:nvPr/>
            </p:nvSpPr>
            <p:spPr bwMode="auto">
              <a:xfrm>
                <a:off x="2880" y="1516"/>
                <a:ext cx="644" cy="644"/>
              </a:xfrm>
              <a:prstGeom prst="ellipse">
                <a:avLst/>
              </a:prstGeom>
              <a:gradFill rotWithShape="1">
                <a:gsLst>
                  <a:gs pos="0">
                    <a:srgbClr val="960E0E"/>
                  </a:gs>
                  <a:gs pos="100000">
                    <a:srgbClr val="E11F1F"/>
                  </a:gs>
                </a:gsLst>
                <a:lin ang="5400000" scaled="1"/>
              </a:gradFill>
              <a:ln w="9525" algn="ctr">
                <a:noFill/>
                <a:round/>
                <a:headEnd/>
                <a:tailEnd/>
              </a:ln>
            </p:spPr>
            <p:txBody>
              <a:bodyPr wrap="none" anchor="ctr"/>
              <a:lstStyle/>
              <a:p>
                <a:endParaRPr lang="zh-CN" altLang="en-US">
                  <a:ea typeface="宋体" pitchFamily="2" charset="-122"/>
                </a:endParaRPr>
              </a:p>
            </p:txBody>
          </p:sp>
          <p:sp>
            <p:nvSpPr>
              <p:cNvPr id="6300" name="Freeform 156"/>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sp>
        <p:nvSpPr>
          <p:cNvPr id="76" name="Rectangle 6"/>
          <p:cNvSpPr>
            <a:spLocks noGrp="1" noChangeArrowheads="1"/>
          </p:cNvSpPr>
          <p:nvPr>
            <p:ph type="title"/>
          </p:nvPr>
        </p:nvSpPr>
        <p:spPr/>
        <p:txBody>
          <a:bodyPr/>
          <a:lstStyle/>
          <a:p>
            <a:pPr>
              <a:defRPr/>
            </a:pPr>
            <a:r>
              <a:rPr lang="en-GB" altLang="zh-CN" sz="3000" dirty="0" smtClean="0">
                <a:latin typeface="Times New Roman" pitchFamily="18" charset="0"/>
                <a:ea typeface="宋体" charset="-122"/>
                <a:cs typeface="Times New Roman" pitchFamily="18" charset="0"/>
              </a:rPr>
              <a:t>Estimation des </a:t>
            </a:r>
            <a:r>
              <a:rPr lang="en-GB" altLang="zh-CN" sz="3000" dirty="0" err="1" smtClean="0">
                <a:latin typeface="Times New Roman" pitchFamily="18" charset="0"/>
                <a:ea typeface="宋体" charset="-122"/>
                <a:cs typeface="Times New Roman" pitchFamily="18" charset="0"/>
              </a:rPr>
              <a:t>coûts</a:t>
            </a:r>
            <a:r>
              <a:rPr lang="en-GB" altLang="zh-CN" sz="3000" dirty="0" smtClean="0">
                <a:latin typeface="Times New Roman" pitchFamily="18" charset="0"/>
                <a:ea typeface="宋体" charset="-122"/>
                <a:cs typeface="Times New Roman" pitchFamily="18" charset="0"/>
              </a:rPr>
              <a:t> : </a:t>
            </a:r>
            <a:r>
              <a:rPr lang="en-GB" altLang="zh-CN" sz="3000" dirty="0" err="1" smtClean="0">
                <a:latin typeface="Times New Roman" pitchFamily="18" charset="0"/>
                <a:ea typeface="宋体" charset="-122"/>
                <a:cs typeface="Times New Roman" pitchFamily="18" charset="0"/>
              </a:rPr>
              <a:t>Hypothèses</a:t>
            </a:r>
            <a:endParaRPr lang="en-GB" altLang="zh-CN" sz="3000" dirty="0">
              <a:latin typeface="Times New Roman" pitchFamily="18" charset="0"/>
              <a:ea typeface="宋体" charset="-122"/>
              <a:cs typeface="Times New Roman" pitchFamily="18" charset="0"/>
            </a:endParaRPr>
          </a:p>
        </p:txBody>
      </p:sp>
      <p:sp>
        <p:nvSpPr>
          <p:cNvPr id="18449" name="Espace réservé du numéro de diapositive 4"/>
          <p:cNvSpPr>
            <a:spLocks noGrp="1"/>
          </p:cNvSpPr>
          <p:nvPr>
            <p:ph type="sldNum" sz="quarter" idx="12"/>
          </p:nvPr>
        </p:nvSpPr>
        <p:spPr>
          <a:xfrm>
            <a:off x="6553200" y="6245225"/>
            <a:ext cx="2447925" cy="476250"/>
          </a:xfrm>
          <a:noFill/>
        </p:spPr>
        <p:txBody>
          <a:bodyPr/>
          <a:lstStyle/>
          <a:p>
            <a:fld id="{7194A82F-47EB-41D5-8D66-8B9B19934AAC}" type="slidenum">
              <a:rPr lang="en-GB" altLang="zh-CN" smtClean="0">
                <a:ea typeface="宋体" pitchFamily="2" charset="-122"/>
              </a:rPr>
              <a:pPr/>
              <a:t>8</a:t>
            </a:fld>
            <a:endParaRPr lang="en-GB" altLang="zh-CN" smtClean="0">
              <a:ea typeface="宋体" pitchFamily="2" charset="-122"/>
            </a:endParaRPr>
          </a:p>
        </p:txBody>
      </p:sp>
      <p:sp>
        <p:nvSpPr>
          <p:cNvPr id="66" name="Text Box 60"/>
          <p:cNvSpPr txBox="1">
            <a:spLocks noChangeArrowheads="1"/>
          </p:cNvSpPr>
          <p:nvPr/>
        </p:nvSpPr>
        <p:spPr bwMode="auto">
          <a:xfrm>
            <a:off x="34925" y="1261059"/>
            <a:ext cx="1200150" cy="338554"/>
          </a:xfrm>
          <a:prstGeom prst="rect">
            <a:avLst/>
          </a:prstGeom>
          <a:noFill/>
          <a:ln w="9525">
            <a:noFill/>
            <a:miter lim="800000"/>
            <a:headEnd/>
            <a:tailEnd/>
          </a:ln>
        </p:spPr>
        <p:txBody>
          <a:bodyPr anchor="ctr">
            <a:spAutoFit/>
          </a:bodyPr>
          <a:lstStyle/>
          <a:p>
            <a:pPr algn="ctr">
              <a:spcBef>
                <a:spcPct val="50000"/>
              </a:spcBef>
            </a:pPr>
            <a:r>
              <a:rPr lang="fr-FR" altLang="zh-CN" sz="1600" dirty="0" smtClean="0">
                <a:solidFill>
                  <a:schemeClr val="bg1"/>
                </a:solidFill>
                <a:latin typeface="Times New Roman" pitchFamily="18" charset="0"/>
                <a:ea typeface="宋体" pitchFamily="2" charset="-122"/>
                <a:cs typeface="Times New Roman" pitchFamily="18" charset="0"/>
              </a:rPr>
              <a:t>Introduction</a:t>
            </a:r>
            <a:endParaRPr lang="fr-FR" altLang="zh-CN" sz="1600" dirty="0">
              <a:solidFill>
                <a:schemeClr val="bg1"/>
              </a:solidFill>
              <a:latin typeface="Times New Roman" pitchFamily="18" charset="0"/>
              <a:ea typeface="宋体" pitchFamily="2" charset="-122"/>
              <a:cs typeface="Times New Roman" pitchFamily="18" charset="0"/>
            </a:endParaRPr>
          </a:p>
        </p:txBody>
      </p:sp>
      <p:sp>
        <p:nvSpPr>
          <p:cNvPr id="67" name="矩形 90"/>
          <p:cNvSpPr>
            <a:spLocks noChangeArrowheads="1"/>
          </p:cNvSpPr>
          <p:nvPr/>
        </p:nvSpPr>
        <p:spPr bwMode="auto">
          <a:xfrm>
            <a:off x="436869" y="2232160"/>
            <a:ext cx="1285875" cy="830997"/>
          </a:xfrm>
          <a:prstGeom prst="rect">
            <a:avLst/>
          </a:prstGeom>
          <a:noFill/>
          <a:ln w="9525">
            <a:noFill/>
            <a:miter lim="800000"/>
            <a:headEnd/>
            <a:tailEnd/>
          </a:ln>
        </p:spPr>
        <p:txBody>
          <a:bodyPr>
            <a:spAutoFit/>
          </a:bodyPr>
          <a:lstStyle/>
          <a:p>
            <a:pPr algn="ctr">
              <a:defRPr/>
            </a:pPr>
            <a:r>
              <a:rPr lang="fr-FR" sz="1600" dirty="0" smtClean="0">
                <a:solidFill>
                  <a:schemeClr val="bg1"/>
                </a:solidFill>
                <a:latin typeface="Times New Roman" pitchFamily="18" charset="0"/>
                <a:cs typeface="Times New Roman" pitchFamily="18" charset="0"/>
              </a:rPr>
              <a:t>Gestion</a:t>
            </a:r>
          </a:p>
          <a:p>
            <a:pPr algn="ctr">
              <a:defRPr/>
            </a:pPr>
            <a:r>
              <a:rPr lang="fr-FR" sz="1600" dirty="0" smtClean="0">
                <a:solidFill>
                  <a:schemeClr val="bg1"/>
                </a:solidFill>
                <a:latin typeface="Times New Roman" pitchFamily="18" charset="0"/>
                <a:cs typeface="Times New Roman" pitchFamily="18" charset="0"/>
              </a:rPr>
              <a:t>de</a:t>
            </a:r>
          </a:p>
          <a:p>
            <a:pPr algn="ctr">
              <a:defRPr/>
            </a:pPr>
            <a:r>
              <a:rPr lang="fr-FR" sz="1600" dirty="0" smtClean="0">
                <a:solidFill>
                  <a:schemeClr val="bg1"/>
                </a:solidFill>
                <a:latin typeface="Times New Roman" pitchFamily="18" charset="0"/>
                <a:cs typeface="Times New Roman" pitchFamily="18" charset="0"/>
              </a:rPr>
              <a:t>projet</a:t>
            </a:r>
            <a:endParaRPr lang="fr-FR" sz="1600" dirty="0">
              <a:solidFill>
                <a:schemeClr val="bg1"/>
              </a:solidFill>
              <a:latin typeface="Times New Roman" pitchFamily="18" charset="0"/>
              <a:cs typeface="Times New Roman" pitchFamily="18" charset="0"/>
            </a:endParaRPr>
          </a:p>
        </p:txBody>
      </p:sp>
      <p:sp>
        <p:nvSpPr>
          <p:cNvPr id="68" name="Text Box 69"/>
          <p:cNvSpPr txBox="1">
            <a:spLocks noChangeArrowheads="1"/>
          </p:cNvSpPr>
          <p:nvPr/>
        </p:nvSpPr>
        <p:spPr bwMode="auto">
          <a:xfrm>
            <a:off x="0" y="3412757"/>
            <a:ext cx="1271588" cy="830997"/>
          </a:xfrm>
          <a:prstGeom prst="rect">
            <a:avLst/>
          </a:prstGeom>
          <a:noFill/>
          <a:ln w="9525">
            <a:noFill/>
            <a:miter lim="800000"/>
            <a:headEnd/>
            <a:tailEnd/>
          </a:ln>
        </p:spPr>
        <p:txBody>
          <a:bodyPr anchor="ctr">
            <a:spAutoFit/>
          </a:bodyPr>
          <a:lstStyle/>
          <a:p>
            <a:pPr algn="ctr">
              <a:defRPr/>
            </a:pPr>
            <a:r>
              <a:rPr lang="fr-FR" sz="1600" dirty="0" smtClean="0">
                <a:solidFill>
                  <a:schemeClr val="bg1"/>
                </a:solidFill>
                <a:latin typeface="Times New Roman" pitchFamily="18" charset="0"/>
                <a:cs typeface="Times New Roman" pitchFamily="18" charset="0"/>
              </a:rPr>
              <a:t>Gestion</a:t>
            </a:r>
          </a:p>
          <a:p>
            <a:pPr algn="ctr">
              <a:defRPr/>
            </a:pPr>
            <a:r>
              <a:rPr lang="fr-FR" sz="1600" dirty="0" smtClean="0">
                <a:solidFill>
                  <a:schemeClr val="bg1"/>
                </a:solidFill>
                <a:latin typeface="Times New Roman" pitchFamily="18" charset="0"/>
                <a:cs typeface="Times New Roman" pitchFamily="18" charset="0"/>
              </a:rPr>
              <a:t>des</a:t>
            </a:r>
          </a:p>
          <a:p>
            <a:pPr algn="ctr">
              <a:defRPr/>
            </a:pPr>
            <a:r>
              <a:rPr lang="fr-FR" sz="1600" dirty="0" smtClean="0">
                <a:solidFill>
                  <a:schemeClr val="bg1"/>
                </a:solidFill>
                <a:latin typeface="Times New Roman" pitchFamily="18" charset="0"/>
                <a:cs typeface="Times New Roman" pitchFamily="18" charset="0"/>
              </a:rPr>
              <a:t>coûts</a:t>
            </a:r>
            <a:endParaRPr lang="fr-FR" sz="1600" dirty="0">
              <a:solidFill>
                <a:schemeClr val="bg1"/>
              </a:solidFill>
              <a:latin typeface="Times New Roman" pitchFamily="18" charset="0"/>
              <a:cs typeface="Times New Roman" pitchFamily="18" charset="0"/>
            </a:endParaRPr>
          </a:p>
        </p:txBody>
      </p:sp>
      <p:sp>
        <p:nvSpPr>
          <p:cNvPr id="69" name="Text Box 70"/>
          <p:cNvSpPr txBox="1">
            <a:spLocks noChangeArrowheads="1"/>
          </p:cNvSpPr>
          <p:nvPr/>
        </p:nvSpPr>
        <p:spPr bwMode="auto">
          <a:xfrm>
            <a:off x="432440" y="4686235"/>
            <a:ext cx="1317600" cy="830997"/>
          </a:xfrm>
          <a:prstGeom prst="rect">
            <a:avLst/>
          </a:prstGeom>
          <a:noFill/>
          <a:ln w="9525">
            <a:noFill/>
            <a:miter lim="800000"/>
            <a:headEnd/>
            <a:tailEnd/>
          </a:ln>
        </p:spPr>
        <p:txBody>
          <a:bodyPr wrap="square" anchor="ctr">
            <a:spAutoFit/>
          </a:bodyPr>
          <a:lstStyle/>
          <a:p>
            <a:pPr algn="ctr">
              <a:defRPr/>
            </a:pPr>
            <a:r>
              <a:rPr lang="fr-FR" sz="1600" dirty="0">
                <a:solidFill>
                  <a:schemeClr val="bg1"/>
                </a:solidFill>
                <a:latin typeface="Times New Roman" pitchFamily="18" charset="0"/>
                <a:cs typeface="Times New Roman" pitchFamily="18" charset="0"/>
              </a:rPr>
              <a:t>Coordination entre </a:t>
            </a:r>
            <a:r>
              <a:rPr lang="fr-FR" sz="1600" dirty="0" err="1">
                <a:solidFill>
                  <a:schemeClr val="bg1"/>
                </a:solidFill>
                <a:latin typeface="Times New Roman" pitchFamily="18" charset="0"/>
                <a:cs typeface="Times New Roman" pitchFamily="18" charset="0"/>
              </a:rPr>
              <a:t>Lex</a:t>
            </a:r>
            <a:r>
              <a:rPr lang="fr-FR" sz="1600" dirty="0">
                <a:solidFill>
                  <a:schemeClr val="bg1"/>
                </a:solidFill>
                <a:latin typeface="Times New Roman" pitchFamily="18" charset="0"/>
                <a:cs typeface="Times New Roman" pitchFamily="18" charset="0"/>
              </a:rPr>
              <a:t> et </a:t>
            </a:r>
            <a:r>
              <a:rPr lang="fr-FR" sz="1600" dirty="0" err="1">
                <a:solidFill>
                  <a:schemeClr val="bg1"/>
                </a:solidFill>
                <a:latin typeface="Times New Roman" pitchFamily="18" charset="0"/>
                <a:cs typeface="Times New Roman" pitchFamily="18" charset="0"/>
              </a:rPr>
              <a:t>Yacc</a:t>
            </a:r>
            <a:endParaRPr lang="fr-FR" sz="1600" dirty="0">
              <a:solidFill>
                <a:schemeClr val="bg1"/>
              </a:solidFill>
              <a:latin typeface="Times New Roman" pitchFamily="18" charset="0"/>
              <a:cs typeface="Times New Roman" pitchFamily="18" charset="0"/>
            </a:endParaRPr>
          </a:p>
        </p:txBody>
      </p:sp>
      <p:sp>
        <p:nvSpPr>
          <p:cNvPr id="71" name="Text Box 70"/>
          <p:cNvSpPr txBox="1">
            <a:spLocks noChangeArrowheads="1"/>
          </p:cNvSpPr>
          <p:nvPr/>
        </p:nvSpPr>
        <p:spPr bwMode="auto">
          <a:xfrm>
            <a:off x="0" y="6042610"/>
            <a:ext cx="1285875" cy="338554"/>
          </a:xfrm>
          <a:prstGeom prst="rect">
            <a:avLst/>
          </a:prstGeom>
          <a:noFill/>
          <a:ln w="9525">
            <a:noFill/>
            <a:miter lim="800000"/>
            <a:headEnd/>
            <a:tailEnd/>
          </a:ln>
        </p:spPr>
        <p:txBody>
          <a:bodyPr anchor="ctr">
            <a:spAutoFit/>
          </a:bodyPr>
          <a:lstStyle/>
          <a:p>
            <a:pPr algn="ctr"/>
            <a:r>
              <a:rPr lang="fr-FR" sz="1600" dirty="0" smtClean="0">
                <a:solidFill>
                  <a:schemeClr val="bg1"/>
                </a:solidFill>
                <a:latin typeface="Times New Roman" pitchFamily="18" charset="0"/>
                <a:cs typeface="Times New Roman" pitchFamily="18" charset="0"/>
              </a:rPr>
              <a:t>Références</a:t>
            </a:r>
            <a:endParaRPr lang="fr-FR" sz="1600" dirty="0">
              <a:solidFill>
                <a:schemeClr val="bg1"/>
              </a:solidFill>
              <a:latin typeface="Times New Roman" pitchFamily="18" charset="0"/>
              <a:cs typeface="Times New Roman" pitchFamily="18" charset="0"/>
            </a:endParaRPr>
          </a:p>
        </p:txBody>
      </p:sp>
      <p:graphicFrame>
        <p:nvGraphicFramePr>
          <p:cNvPr id="73" name="Diagramme 72"/>
          <p:cNvGraphicFramePr/>
          <p:nvPr/>
        </p:nvGraphicFramePr>
        <p:xfrm>
          <a:off x="1928762" y="1285860"/>
          <a:ext cx="6929518" cy="48577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86"/>
          <p:cNvSpPr>
            <a:spLocks noChangeArrowheads="1"/>
          </p:cNvSpPr>
          <p:nvPr/>
        </p:nvSpPr>
        <p:spPr bwMode="auto">
          <a:xfrm>
            <a:off x="0" y="3789363"/>
            <a:ext cx="1739900" cy="3068637"/>
          </a:xfrm>
          <a:prstGeom prst="rect">
            <a:avLst/>
          </a:prstGeom>
          <a:gradFill rotWithShape="1">
            <a:gsLst>
              <a:gs pos="0">
                <a:srgbClr val="000000">
                  <a:alpha val="0"/>
                </a:srgbClr>
              </a:gs>
              <a:gs pos="100000">
                <a:srgbClr val="F74343">
                  <a:alpha val="50000"/>
                </a:srgbClr>
              </a:gs>
            </a:gsLst>
            <a:lin ang="5400000" scaled="1"/>
          </a:gradFill>
          <a:ln w="9525">
            <a:noFill/>
            <a:miter lim="800000"/>
            <a:headEnd/>
            <a:tailEnd/>
          </a:ln>
        </p:spPr>
        <p:txBody>
          <a:bodyPr wrap="none" anchor="ctr"/>
          <a:lstStyle/>
          <a:p>
            <a:endParaRPr lang="zh-CN" altLang="en-US">
              <a:ea typeface="宋体" pitchFamily="2" charset="-122"/>
            </a:endParaRPr>
          </a:p>
        </p:txBody>
      </p:sp>
      <p:grpSp>
        <p:nvGrpSpPr>
          <p:cNvPr id="2" name="Group 85"/>
          <p:cNvGrpSpPr>
            <a:grpSpLocks/>
          </p:cNvGrpSpPr>
          <p:nvPr/>
        </p:nvGrpSpPr>
        <p:grpSpPr bwMode="auto">
          <a:xfrm>
            <a:off x="-3175" y="-12700"/>
            <a:ext cx="1766888" cy="6870700"/>
            <a:chOff x="2336" y="-8"/>
            <a:chExt cx="1252" cy="4337"/>
          </a:xfrm>
        </p:grpSpPr>
        <p:sp>
          <p:nvSpPr>
            <p:cNvPr id="18488" name="Freeform 75"/>
            <p:cNvSpPr>
              <a:spLocks/>
            </p:cNvSpPr>
            <p:nvPr/>
          </p:nvSpPr>
          <p:spPr bwMode="auto">
            <a:xfrm>
              <a:off x="2336" y="-8"/>
              <a:ext cx="872" cy="4337"/>
            </a:xfrm>
            <a:custGeom>
              <a:avLst/>
              <a:gdLst>
                <a:gd name="T0" fmla="*/ 264 w 369"/>
                <a:gd name="T1" fmla="*/ 0 h 1836"/>
                <a:gd name="T2" fmla="*/ 242 w 369"/>
                <a:gd name="T3" fmla="*/ 870 h 1836"/>
                <a:gd name="T4" fmla="*/ 0 w 369"/>
                <a:gd name="T5" fmla="*/ 1836 h 1836"/>
                <a:gd name="T6" fmla="*/ 0 60000 65536"/>
                <a:gd name="T7" fmla="*/ 0 60000 65536"/>
                <a:gd name="T8" fmla="*/ 0 60000 65536"/>
                <a:gd name="T9" fmla="*/ 0 w 369"/>
                <a:gd name="T10" fmla="*/ 0 h 1836"/>
                <a:gd name="T11" fmla="*/ 369 w 369"/>
                <a:gd name="T12" fmla="*/ 1836 h 1836"/>
              </a:gdLst>
              <a:ahLst/>
              <a:cxnLst>
                <a:cxn ang="T6">
                  <a:pos x="T0" y="T1"/>
                </a:cxn>
                <a:cxn ang="T7">
                  <a:pos x="T2" y="T3"/>
                </a:cxn>
                <a:cxn ang="T8">
                  <a:pos x="T4" y="T5"/>
                </a:cxn>
              </a:cxnLst>
              <a:rect l="T9" t="T10" r="T11" b="T12"/>
              <a:pathLst>
                <a:path w="369" h="1836">
                  <a:moveTo>
                    <a:pt x="264" y="0"/>
                  </a:moveTo>
                  <a:cubicBezTo>
                    <a:pt x="264" y="0"/>
                    <a:pt x="1" y="330"/>
                    <a:pt x="242" y="870"/>
                  </a:cubicBezTo>
                  <a:cubicBezTo>
                    <a:pt x="369" y="1155"/>
                    <a:pt x="304" y="1365"/>
                    <a:pt x="0" y="1836"/>
                  </a:cubicBezTo>
                </a:path>
              </a:pathLst>
            </a:custGeom>
            <a:noFill/>
            <a:ln w="14288" cap="flat">
              <a:solidFill>
                <a:srgbClr val="EF4546"/>
              </a:solidFill>
              <a:prstDash val="solid"/>
              <a:miter lim="800000"/>
              <a:headEnd/>
              <a:tailEnd/>
            </a:ln>
          </p:spPr>
          <p:txBody>
            <a:bodyPr/>
            <a:lstStyle/>
            <a:p>
              <a:endParaRPr lang="fr-FR"/>
            </a:p>
          </p:txBody>
        </p:sp>
        <p:sp>
          <p:nvSpPr>
            <p:cNvPr id="18489" name="Freeform 76"/>
            <p:cNvSpPr>
              <a:spLocks/>
            </p:cNvSpPr>
            <p:nvPr/>
          </p:nvSpPr>
          <p:spPr bwMode="auto">
            <a:xfrm>
              <a:off x="2343" y="-8"/>
              <a:ext cx="893" cy="4337"/>
            </a:xfrm>
            <a:custGeom>
              <a:avLst/>
              <a:gdLst>
                <a:gd name="T0" fmla="*/ 263 w 378"/>
                <a:gd name="T1" fmla="*/ 0 h 1836"/>
                <a:gd name="T2" fmla="*/ 249 w 378"/>
                <a:gd name="T3" fmla="*/ 870 h 1836"/>
                <a:gd name="T4" fmla="*/ 31 w 378"/>
                <a:gd name="T5" fmla="*/ 1836 h 1836"/>
                <a:gd name="T6" fmla="*/ 0 60000 65536"/>
                <a:gd name="T7" fmla="*/ 0 60000 65536"/>
                <a:gd name="T8" fmla="*/ 0 60000 65536"/>
                <a:gd name="T9" fmla="*/ 0 w 378"/>
                <a:gd name="T10" fmla="*/ 0 h 1836"/>
                <a:gd name="T11" fmla="*/ 378 w 378"/>
                <a:gd name="T12" fmla="*/ 1836 h 1836"/>
              </a:gdLst>
              <a:ahLst/>
              <a:cxnLst>
                <a:cxn ang="T6">
                  <a:pos x="T0" y="T1"/>
                </a:cxn>
                <a:cxn ang="T7">
                  <a:pos x="T2" y="T3"/>
                </a:cxn>
                <a:cxn ang="T8">
                  <a:pos x="T4" y="T5"/>
                </a:cxn>
              </a:cxnLst>
              <a:rect l="T9" t="T10" r="T11" b="T12"/>
              <a:pathLst>
                <a:path w="378" h="1836">
                  <a:moveTo>
                    <a:pt x="263" y="0"/>
                  </a:moveTo>
                  <a:cubicBezTo>
                    <a:pt x="263" y="0"/>
                    <a:pt x="0" y="326"/>
                    <a:pt x="249" y="870"/>
                  </a:cubicBezTo>
                  <a:cubicBezTo>
                    <a:pt x="378" y="1154"/>
                    <a:pt x="326" y="1351"/>
                    <a:pt x="31" y="1836"/>
                  </a:cubicBezTo>
                </a:path>
              </a:pathLst>
            </a:custGeom>
            <a:noFill/>
            <a:ln w="14288" cap="flat">
              <a:solidFill>
                <a:srgbClr val="E74142"/>
              </a:solidFill>
              <a:prstDash val="solid"/>
              <a:miter lim="800000"/>
              <a:headEnd/>
              <a:tailEnd/>
            </a:ln>
          </p:spPr>
          <p:txBody>
            <a:bodyPr/>
            <a:lstStyle/>
            <a:p>
              <a:endParaRPr lang="fr-FR"/>
            </a:p>
          </p:txBody>
        </p:sp>
        <p:sp>
          <p:nvSpPr>
            <p:cNvPr id="18490" name="Freeform 77"/>
            <p:cNvSpPr>
              <a:spLocks/>
            </p:cNvSpPr>
            <p:nvPr/>
          </p:nvSpPr>
          <p:spPr bwMode="auto">
            <a:xfrm>
              <a:off x="2350" y="-8"/>
              <a:ext cx="917" cy="4337"/>
            </a:xfrm>
            <a:custGeom>
              <a:avLst/>
              <a:gdLst>
                <a:gd name="T0" fmla="*/ 263 w 388"/>
                <a:gd name="T1" fmla="*/ 0 h 1836"/>
                <a:gd name="T2" fmla="*/ 256 w 388"/>
                <a:gd name="T3" fmla="*/ 870 h 1836"/>
                <a:gd name="T4" fmla="*/ 62 w 388"/>
                <a:gd name="T5" fmla="*/ 1836 h 1836"/>
                <a:gd name="T6" fmla="*/ 0 60000 65536"/>
                <a:gd name="T7" fmla="*/ 0 60000 65536"/>
                <a:gd name="T8" fmla="*/ 0 60000 65536"/>
                <a:gd name="T9" fmla="*/ 0 w 388"/>
                <a:gd name="T10" fmla="*/ 0 h 1836"/>
                <a:gd name="T11" fmla="*/ 388 w 388"/>
                <a:gd name="T12" fmla="*/ 1836 h 1836"/>
              </a:gdLst>
              <a:ahLst/>
              <a:cxnLst>
                <a:cxn ang="T6">
                  <a:pos x="T0" y="T1"/>
                </a:cxn>
                <a:cxn ang="T7">
                  <a:pos x="T2" y="T3"/>
                </a:cxn>
                <a:cxn ang="T8">
                  <a:pos x="T4" y="T5"/>
                </a:cxn>
              </a:cxnLst>
              <a:rect l="T9" t="T10" r="T11" b="T12"/>
              <a:pathLst>
                <a:path w="388" h="1836">
                  <a:moveTo>
                    <a:pt x="263" y="0"/>
                  </a:moveTo>
                  <a:cubicBezTo>
                    <a:pt x="263" y="0"/>
                    <a:pt x="0" y="323"/>
                    <a:pt x="256" y="870"/>
                  </a:cubicBezTo>
                  <a:cubicBezTo>
                    <a:pt x="388" y="1152"/>
                    <a:pt x="348" y="1338"/>
                    <a:pt x="62" y="1836"/>
                  </a:cubicBezTo>
                </a:path>
              </a:pathLst>
            </a:custGeom>
            <a:noFill/>
            <a:ln w="14288" cap="flat">
              <a:solidFill>
                <a:srgbClr val="E23D3D"/>
              </a:solidFill>
              <a:prstDash val="solid"/>
              <a:miter lim="800000"/>
              <a:headEnd/>
              <a:tailEnd/>
            </a:ln>
          </p:spPr>
          <p:txBody>
            <a:bodyPr/>
            <a:lstStyle/>
            <a:p>
              <a:endParaRPr lang="fr-FR"/>
            </a:p>
          </p:txBody>
        </p:sp>
        <p:sp>
          <p:nvSpPr>
            <p:cNvPr id="18491" name="Freeform 78"/>
            <p:cNvSpPr>
              <a:spLocks/>
            </p:cNvSpPr>
            <p:nvPr/>
          </p:nvSpPr>
          <p:spPr bwMode="auto">
            <a:xfrm>
              <a:off x="2355" y="-8"/>
              <a:ext cx="940" cy="4337"/>
            </a:xfrm>
            <a:custGeom>
              <a:avLst/>
              <a:gdLst>
                <a:gd name="T0" fmla="*/ 263 w 398"/>
                <a:gd name="T1" fmla="*/ 0 h 1836"/>
                <a:gd name="T2" fmla="*/ 264 w 398"/>
                <a:gd name="T3" fmla="*/ 870 h 1836"/>
                <a:gd name="T4" fmla="*/ 94 w 398"/>
                <a:gd name="T5" fmla="*/ 1836 h 1836"/>
                <a:gd name="T6" fmla="*/ 0 60000 65536"/>
                <a:gd name="T7" fmla="*/ 0 60000 65536"/>
                <a:gd name="T8" fmla="*/ 0 60000 65536"/>
                <a:gd name="T9" fmla="*/ 0 w 398"/>
                <a:gd name="T10" fmla="*/ 0 h 1836"/>
                <a:gd name="T11" fmla="*/ 398 w 398"/>
                <a:gd name="T12" fmla="*/ 1836 h 1836"/>
              </a:gdLst>
              <a:ahLst/>
              <a:cxnLst>
                <a:cxn ang="T6">
                  <a:pos x="T0" y="T1"/>
                </a:cxn>
                <a:cxn ang="T7">
                  <a:pos x="T2" y="T3"/>
                </a:cxn>
                <a:cxn ang="T8">
                  <a:pos x="T4" y="T5"/>
                </a:cxn>
              </a:cxnLst>
              <a:rect l="T9" t="T10" r="T11" b="T12"/>
              <a:pathLst>
                <a:path w="398" h="1836">
                  <a:moveTo>
                    <a:pt x="263" y="0"/>
                  </a:moveTo>
                  <a:cubicBezTo>
                    <a:pt x="263" y="0"/>
                    <a:pt x="0" y="320"/>
                    <a:pt x="264" y="870"/>
                  </a:cubicBezTo>
                  <a:cubicBezTo>
                    <a:pt x="398" y="1151"/>
                    <a:pt x="371" y="1324"/>
                    <a:pt x="94" y="1836"/>
                  </a:cubicBezTo>
                </a:path>
              </a:pathLst>
            </a:custGeom>
            <a:noFill/>
            <a:ln w="14288" cap="flat">
              <a:solidFill>
                <a:srgbClr val="DD3939"/>
              </a:solidFill>
              <a:prstDash val="solid"/>
              <a:miter lim="800000"/>
              <a:headEnd/>
              <a:tailEnd/>
            </a:ln>
          </p:spPr>
          <p:txBody>
            <a:bodyPr/>
            <a:lstStyle/>
            <a:p>
              <a:endParaRPr lang="fr-FR"/>
            </a:p>
          </p:txBody>
        </p:sp>
        <p:sp>
          <p:nvSpPr>
            <p:cNvPr id="18492" name="Freeform 79"/>
            <p:cNvSpPr>
              <a:spLocks/>
            </p:cNvSpPr>
            <p:nvPr/>
          </p:nvSpPr>
          <p:spPr bwMode="auto">
            <a:xfrm>
              <a:off x="2360" y="-8"/>
              <a:ext cx="964" cy="4337"/>
            </a:xfrm>
            <a:custGeom>
              <a:avLst/>
              <a:gdLst>
                <a:gd name="T0" fmla="*/ 264 w 408"/>
                <a:gd name="T1" fmla="*/ 0 h 1836"/>
                <a:gd name="T2" fmla="*/ 271 w 408"/>
                <a:gd name="T3" fmla="*/ 870 h 1836"/>
                <a:gd name="T4" fmla="*/ 125 w 408"/>
                <a:gd name="T5" fmla="*/ 1836 h 1836"/>
                <a:gd name="T6" fmla="*/ 0 60000 65536"/>
                <a:gd name="T7" fmla="*/ 0 60000 65536"/>
                <a:gd name="T8" fmla="*/ 0 60000 65536"/>
                <a:gd name="T9" fmla="*/ 0 w 408"/>
                <a:gd name="T10" fmla="*/ 0 h 1836"/>
                <a:gd name="T11" fmla="*/ 408 w 408"/>
                <a:gd name="T12" fmla="*/ 1836 h 1836"/>
              </a:gdLst>
              <a:ahLst/>
              <a:cxnLst>
                <a:cxn ang="T6">
                  <a:pos x="T0" y="T1"/>
                </a:cxn>
                <a:cxn ang="T7">
                  <a:pos x="T2" y="T3"/>
                </a:cxn>
                <a:cxn ang="T8">
                  <a:pos x="T4" y="T5"/>
                </a:cxn>
              </a:cxnLst>
              <a:rect l="T9" t="T10" r="T11" b="T12"/>
              <a:pathLst>
                <a:path w="408" h="1836">
                  <a:moveTo>
                    <a:pt x="264" y="0"/>
                  </a:moveTo>
                  <a:cubicBezTo>
                    <a:pt x="264" y="0"/>
                    <a:pt x="0" y="317"/>
                    <a:pt x="271" y="870"/>
                  </a:cubicBezTo>
                  <a:cubicBezTo>
                    <a:pt x="408" y="1150"/>
                    <a:pt x="395" y="1310"/>
                    <a:pt x="125" y="1836"/>
                  </a:cubicBezTo>
                </a:path>
              </a:pathLst>
            </a:custGeom>
            <a:noFill/>
            <a:ln w="14288" cap="flat">
              <a:solidFill>
                <a:srgbClr val="D93535"/>
              </a:solidFill>
              <a:prstDash val="solid"/>
              <a:miter lim="800000"/>
              <a:headEnd/>
              <a:tailEnd/>
            </a:ln>
          </p:spPr>
          <p:txBody>
            <a:bodyPr/>
            <a:lstStyle/>
            <a:p>
              <a:endParaRPr lang="fr-FR"/>
            </a:p>
          </p:txBody>
        </p:sp>
        <p:sp>
          <p:nvSpPr>
            <p:cNvPr id="18493" name="Freeform 80"/>
            <p:cNvSpPr>
              <a:spLocks/>
            </p:cNvSpPr>
            <p:nvPr/>
          </p:nvSpPr>
          <p:spPr bwMode="auto">
            <a:xfrm>
              <a:off x="2365" y="-8"/>
              <a:ext cx="987" cy="4337"/>
            </a:xfrm>
            <a:custGeom>
              <a:avLst/>
              <a:gdLst>
                <a:gd name="T0" fmla="*/ 264 w 418"/>
                <a:gd name="T1" fmla="*/ 0 h 1836"/>
                <a:gd name="T2" fmla="*/ 279 w 418"/>
                <a:gd name="T3" fmla="*/ 870 h 1836"/>
                <a:gd name="T4" fmla="*/ 157 w 418"/>
                <a:gd name="T5" fmla="*/ 1836 h 1836"/>
                <a:gd name="T6" fmla="*/ 0 60000 65536"/>
                <a:gd name="T7" fmla="*/ 0 60000 65536"/>
                <a:gd name="T8" fmla="*/ 0 60000 65536"/>
                <a:gd name="T9" fmla="*/ 0 w 418"/>
                <a:gd name="T10" fmla="*/ 0 h 1836"/>
                <a:gd name="T11" fmla="*/ 418 w 418"/>
                <a:gd name="T12" fmla="*/ 1836 h 1836"/>
              </a:gdLst>
              <a:ahLst/>
              <a:cxnLst>
                <a:cxn ang="T6">
                  <a:pos x="T0" y="T1"/>
                </a:cxn>
                <a:cxn ang="T7">
                  <a:pos x="T2" y="T3"/>
                </a:cxn>
                <a:cxn ang="T8">
                  <a:pos x="T4" y="T5"/>
                </a:cxn>
              </a:cxnLst>
              <a:rect l="T9" t="T10" r="T11" b="T12"/>
              <a:pathLst>
                <a:path w="418" h="1836">
                  <a:moveTo>
                    <a:pt x="264" y="0"/>
                  </a:moveTo>
                  <a:cubicBezTo>
                    <a:pt x="264" y="0"/>
                    <a:pt x="0" y="314"/>
                    <a:pt x="279" y="870"/>
                  </a:cubicBezTo>
                  <a:cubicBezTo>
                    <a:pt x="418" y="1149"/>
                    <a:pt x="418" y="1296"/>
                    <a:pt x="157" y="1836"/>
                  </a:cubicBezTo>
                </a:path>
              </a:pathLst>
            </a:custGeom>
            <a:noFill/>
            <a:ln w="14288" cap="flat">
              <a:solidFill>
                <a:srgbClr val="D43032"/>
              </a:solidFill>
              <a:prstDash val="solid"/>
              <a:miter lim="800000"/>
              <a:headEnd/>
              <a:tailEnd/>
            </a:ln>
          </p:spPr>
          <p:txBody>
            <a:bodyPr/>
            <a:lstStyle/>
            <a:p>
              <a:endParaRPr lang="fr-FR"/>
            </a:p>
          </p:txBody>
        </p:sp>
        <p:sp>
          <p:nvSpPr>
            <p:cNvPr id="18494" name="Freeform 81"/>
            <p:cNvSpPr>
              <a:spLocks/>
            </p:cNvSpPr>
            <p:nvPr/>
          </p:nvSpPr>
          <p:spPr bwMode="auto">
            <a:xfrm>
              <a:off x="2372" y="-8"/>
              <a:ext cx="1039" cy="4337"/>
            </a:xfrm>
            <a:custGeom>
              <a:avLst/>
              <a:gdLst>
                <a:gd name="T0" fmla="*/ 263 w 440"/>
                <a:gd name="T1" fmla="*/ 0 h 1836"/>
                <a:gd name="T2" fmla="*/ 286 w 440"/>
                <a:gd name="T3" fmla="*/ 870 h 1836"/>
                <a:gd name="T4" fmla="*/ 188 w 440"/>
                <a:gd name="T5" fmla="*/ 1836 h 1836"/>
                <a:gd name="T6" fmla="*/ 0 60000 65536"/>
                <a:gd name="T7" fmla="*/ 0 60000 65536"/>
                <a:gd name="T8" fmla="*/ 0 60000 65536"/>
                <a:gd name="T9" fmla="*/ 0 w 440"/>
                <a:gd name="T10" fmla="*/ 0 h 1836"/>
                <a:gd name="T11" fmla="*/ 440 w 440"/>
                <a:gd name="T12" fmla="*/ 1836 h 1836"/>
              </a:gdLst>
              <a:ahLst/>
              <a:cxnLst>
                <a:cxn ang="T6">
                  <a:pos x="T0" y="T1"/>
                </a:cxn>
                <a:cxn ang="T7">
                  <a:pos x="T2" y="T3"/>
                </a:cxn>
                <a:cxn ang="T8">
                  <a:pos x="T4" y="T5"/>
                </a:cxn>
              </a:cxnLst>
              <a:rect l="T9" t="T10" r="T11" b="T12"/>
              <a:pathLst>
                <a:path w="440" h="1836">
                  <a:moveTo>
                    <a:pt x="263" y="0"/>
                  </a:moveTo>
                  <a:cubicBezTo>
                    <a:pt x="263" y="0"/>
                    <a:pt x="0" y="311"/>
                    <a:pt x="286" y="870"/>
                  </a:cubicBezTo>
                  <a:cubicBezTo>
                    <a:pt x="428" y="1148"/>
                    <a:pt x="440" y="1282"/>
                    <a:pt x="188" y="1836"/>
                  </a:cubicBezTo>
                </a:path>
              </a:pathLst>
            </a:custGeom>
            <a:noFill/>
            <a:ln w="14288" cap="flat">
              <a:solidFill>
                <a:srgbClr val="D02D2E"/>
              </a:solidFill>
              <a:prstDash val="solid"/>
              <a:miter lim="800000"/>
              <a:headEnd/>
              <a:tailEnd/>
            </a:ln>
          </p:spPr>
          <p:txBody>
            <a:bodyPr/>
            <a:lstStyle/>
            <a:p>
              <a:endParaRPr lang="fr-FR"/>
            </a:p>
          </p:txBody>
        </p:sp>
        <p:sp>
          <p:nvSpPr>
            <p:cNvPr id="18495" name="Freeform 82"/>
            <p:cNvSpPr>
              <a:spLocks/>
            </p:cNvSpPr>
            <p:nvPr/>
          </p:nvSpPr>
          <p:spPr bwMode="auto">
            <a:xfrm>
              <a:off x="2376" y="-8"/>
              <a:ext cx="1094" cy="4337"/>
            </a:xfrm>
            <a:custGeom>
              <a:avLst/>
              <a:gdLst>
                <a:gd name="T0" fmla="*/ 264 w 463"/>
                <a:gd name="T1" fmla="*/ 0 h 1836"/>
                <a:gd name="T2" fmla="*/ 294 w 463"/>
                <a:gd name="T3" fmla="*/ 870 h 1836"/>
                <a:gd name="T4" fmla="*/ 220 w 463"/>
                <a:gd name="T5" fmla="*/ 1836 h 1836"/>
                <a:gd name="T6" fmla="*/ 0 60000 65536"/>
                <a:gd name="T7" fmla="*/ 0 60000 65536"/>
                <a:gd name="T8" fmla="*/ 0 60000 65536"/>
                <a:gd name="T9" fmla="*/ 0 w 463"/>
                <a:gd name="T10" fmla="*/ 0 h 1836"/>
                <a:gd name="T11" fmla="*/ 463 w 463"/>
                <a:gd name="T12" fmla="*/ 1836 h 1836"/>
              </a:gdLst>
              <a:ahLst/>
              <a:cxnLst>
                <a:cxn ang="T6">
                  <a:pos x="T0" y="T1"/>
                </a:cxn>
                <a:cxn ang="T7">
                  <a:pos x="T2" y="T3"/>
                </a:cxn>
                <a:cxn ang="T8">
                  <a:pos x="T4" y="T5"/>
                </a:cxn>
              </a:cxnLst>
              <a:rect l="T9" t="T10" r="T11" b="T12"/>
              <a:pathLst>
                <a:path w="463" h="1836">
                  <a:moveTo>
                    <a:pt x="264" y="0"/>
                  </a:moveTo>
                  <a:cubicBezTo>
                    <a:pt x="264" y="0"/>
                    <a:pt x="0" y="308"/>
                    <a:pt x="294" y="870"/>
                  </a:cubicBezTo>
                  <a:cubicBezTo>
                    <a:pt x="438" y="1146"/>
                    <a:pt x="463" y="1268"/>
                    <a:pt x="220" y="1836"/>
                  </a:cubicBezTo>
                </a:path>
              </a:pathLst>
            </a:custGeom>
            <a:noFill/>
            <a:ln w="14288" cap="flat">
              <a:solidFill>
                <a:srgbClr val="CC292B"/>
              </a:solidFill>
              <a:prstDash val="solid"/>
              <a:miter lim="800000"/>
              <a:headEnd/>
              <a:tailEnd/>
            </a:ln>
          </p:spPr>
          <p:txBody>
            <a:bodyPr/>
            <a:lstStyle/>
            <a:p>
              <a:endParaRPr lang="fr-FR"/>
            </a:p>
          </p:txBody>
        </p:sp>
        <p:sp>
          <p:nvSpPr>
            <p:cNvPr id="18496" name="Freeform 83"/>
            <p:cNvSpPr>
              <a:spLocks/>
            </p:cNvSpPr>
            <p:nvPr/>
          </p:nvSpPr>
          <p:spPr bwMode="auto">
            <a:xfrm>
              <a:off x="2381" y="-8"/>
              <a:ext cx="1148" cy="4337"/>
            </a:xfrm>
            <a:custGeom>
              <a:avLst/>
              <a:gdLst>
                <a:gd name="T0" fmla="*/ 264 w 486"/>
                <a:gd name="T1" fmla="*/ 0 h 1836"/>
                <a:gd name="T2" fmla="*/ 302 w 486"/>
                <a:gd name="T3" fmla="*/ 870 h 1836"/>
                <a:gd name="T4" fmla="*/ 252 w 486"/>
                <a:gd name="T5" fmla="*/ 1836 h 1836"/>
                <a:gd name="T6" fmla="*/ 0 60000 65536"/>
                <a:gd name="T7" fmla="*/ 0 60000 65536"/>
                <a:gd name="T8" fmla="*/ 0 60000 65536"/>
                <a:gd name="T9" fmla="*/ 0 w 486"/>
                <a:gd name="T10" fmla="*/ 0 h 1836"/>
                <a:gd name="T11" fmla="*/ 486 w 486"/>
                <a:gd name="T12" fmla="*/ 1836 h 1836"/>
              </a:gdLst>
              <a:ahLst/>
              <a:cxnLst>
                <a:cxn ang="T6">
                  <a:pos x="T0" y="T1"/>
                </a:cxn>
                <a:cxn ang="T7">
                  <a:pos x="T2" y="T3"/>
                </a:cxn>
                <a:cxn ang="T8">
                  <a:pos x="T4" y="T5"/>
                </a:cxn>
              </a:cxnLst>
              <a:rect l="T9" t="T10" r="T11" b="T12"/>
              <a:pathLst>
                <a:path w="486" h="1836">
                  <a:moveTo>
                    <a:pt x="264" y="0"/>
                  </a:moveTo>
                  <a:cubicBezTo>
                    <a:pt x="264" y="0"/>
                    <a:pt x="0" y="304"/>
                    <a:pt x="302" y="870"/>
                  </a:cubicBezTo>
                  <a:cubicBezTo>
                    <a:pt x="448" y="1145"/>
                    <a:pt x="486" y="1254"/>
                    <a:pt x="252" y="1836"/>
                  </a:cubicBezTo>
                </a:path>
              </a:pathLst>
            </a:custGeom>
            <a:noFill/>
            <a:ln w="14288" cap="flat">
              <a:solidFill>
                <a:srgbClr val="C82428"/>
              </a:solidFill>
              <a:prstDash val="solid"/>
              <a:miter lim="800000"/>
              <a:headEnd/>
              <a:tailEnd/>
            </a:ln>
          </p:spPr>
          <p:txBody>
            <a:bodyPr/>
            <a:lstStyle/>
            <a:p>
              <a:endParaRPr lang="fr-FR"/>
            </a:p>
          </p:txBody>
        </p:sp>
        <p:sp>
          <p:nvSpPr>
            <p:cNvPr id="18497" name="Freeform 84"/>
            <p:cNvSpPr>
              <a:spLocks/>
            </p:cNvSpPr>
            <p:nvPr/>
          </p:nvSpPr>
          <p:spPr bwMode="auto">
            <a:xfrm>
              <a:off x="2386" y="-8"/>
              <a:ext cx="1202" cy="4337"/>
            </a:xfrm>
            <a:custGeom>
              <a:avLst/>
              <a:gdLst>
                <a:gd name="T0" fmla="*/ 264 w 509"/>
                <a:gd name="T1" fmla="*/ 0 h 1836"/>
                <a:gd name="T2" fmla="*/ 309 w 509"/>
                <a:gd name="T3" fmla="*/ 870 h 1836"/>
                <a:gd name="T4" fmla="*/ 283 w 509"/>
                <a:gd name="T5" fmla="*/ 1836 h 1836"/>
                <a:gd name="T6" fmla="*/ 0 60000 65536"/>
                <a:gd name="T7" fmla="*/ 0 60000 65536"/>
                <a:gd name="T8" fmla="*/ 0 60000 65536"/>
                <a:gd name="T9" fmla="*/ 0 w 509"/>
                <a:gd name="T10" fmla="*/ 0 h 1836"/>
                <a:gd name="T11" fmla="*/ 509 w 509"/>
                <a:gd name="T12" fmla="*/ 1836 h 1836"/>
              </a:gdLst>
              <a:ahLst/>
              <a:cxnLst>
                <a:cxn ang="T6">
                  <a:pos x="T0" y="T1"/>
                </a:cxn>
                <a:cxn ang="T7">
                  <a:pos x="T2" y="T3"/>
                </a:cxn>
                <a:cxn ang="T8">
                  <a:pos x="T4" y="T5"/>
                </a:cxn>
              </a:cxnLst>
              <a:rect l="T9" t="T10" r="T11" b="T12"/>
              <a:pathLst>
                <a:path w="509" h="1836">
                  <a:moveTo>
                    <a:pt x="264" y="0"/>
                  </a:moveTo>
                  <a:cubicBezTo>
                    <a:pt x="264" y="0"/>
                    <a:pt x="0" y="301"/>
                    <a:pt x="309" y="870"/>
                  </a:cubicBezTo>
                  <a:cubicBezTo>
                    <a:pt x="458" y="1144"/>
                    <a:pt x="509" y="1241"/>
                    <a:pt x="283" y="1836"/>
                  </a:cubicBezTo>
                </a:path>
              </a:pathLst>
            </a:custGeom>
            <a:noFill/>
            <a:ln w="14288" cap="flat">
              <a:solidFill>
                <a:srgbClr val="C32127"/>
              </a:solidFill>
              <a:prstDash val="solid"/>
              <a:miter lim="800000"/>
              <a:headEnd/>
              <a:tailEnd/>
            </a:ln>
          </p:spPr>
          <p:txBody>
            <a:bodyPr/>
            <a:lstStyle/>
            <a:p>
              <a:endParaRPr lang="fr-FR"/>
            </a:p>
          </p:txBody>
        </p:sp>
      </p:grpSp>
      <p:grpSp>
        <p:nvGrpSpPr>
          <p:cNvPr id="3" name="Group 2"/>
          <p:cNvGrpSpPr>
            <a:grpSpLocks/>
          </p:cNvGrpSpPr>
          <p:nvPr/>
        </p:nvGrpSpPr>
        <p:grpSpPr bwMode="auto">
          <a:xfrm>
            <a:off x="312738" y="173038"/>
            <a:ext cx="9188450" cy="592137"/>
            <a:chOff x="197" y="158"/>
            <a:chExt cx="5367" cy="373"/>
          </a:xfrm>
        </p:grpSpPr>
        <p:sp>
          <p:nvSpPr>
            <p:cNvPr id="18485" name="AutoShape 3"/>
            <p:cNvSpPr>
              <a:spLocks noChangeArrowheads="1"/>
            </p:cNvSpPr>
            <p:nvPr/>
          </p:nvSpPr>
          <p:spPr bwMode="auto">
            <a:xfrm>
              <a:off x="204" y="159"/>
              <a:ext cx="5352" cy="372"/>
            </a:xfrm>
            <a:prstGeom prst="roundRect">
              <a:avLst>
                <a:gd name="adj" fmla="val 11829"/>
              </a:avLst>
            </a:prstGeom>
            <a:gradFill rotWithShape="1">
              <a:gsLst>
                <a:gs pos="0">
                  <a:srgbClr val="0F7295"/>
                </a:gs>
                <a:gs pos="100000">
                  <a:srgbClr val="16A5D8"/>
                </a:gs>
              </a:gsLst>
              <a:lin ang="5400000" scaled="1"/>
            </a:gradFill>
            <a:ln w="9525">
              <a:noFill/>
              <a:round/>
              <a:headEnd/>
              <a:tailEnd/>
            </a:ln>
          </p:spPr>
          <p:txBody>
            <a:bodyPr wrap="none" anchor="ctr"/>
            <a:lstStyle/>
            <a:p>
              <a:endParaRPr lang="zh-CN" altLang="en-US">
                <a:ea typeface="宋体" pitchFamily="2" charset="-122"/>
              </a:endParaRPr>
            </a:p>
          </p:txBody>
        </p:sp>
        <p:sp>
          <p:nvSpPr>
            <p:cNvPr id="18486" name="Freeform 4"/>
            <p:cNvSpPr>
              <a:spLocks/>
            </p:cNvSpPr>
            <p:nvPr/>
          </p:nvSpPr>
          <p:spPr bwMode="auto">
            <a:xfrm>
              <a:off x="197" y="158"/>
              <a:ext cx="5367" cy="290"/>
            </a:xfrm>
            <a:custGeom>
              <a:avLst/>
              <a:gdLst>
                <a:gd name="T0" fmla="*/ 2573 w 5367"/>
                <a:gd name="T1" fmla="*/ 171 h 290"/>
                <a:gd name="T2" fmla="*/ 5362 w 5367"/>
                <a:gd name="T3" fmla="*/ 162 h 290"/>
                <a:gd name="T4" fmla="*/ 5359 w 5367"/>
                <a:gd name="T5" fmla="*/ 46 h 290"/>
                <a:gd name="T6" fmla="*/ 5315 w 5367"/>
                <a:gd name="T7" fmla="*/ 0 h 290"/>
                <a:gd name="T8" fmla="*/ 50 w 5367"/>
                <a:gd name="T9" fmla="*/ 1 h 290"/>
                <a:gd name="T10" fmla="*/ 6 w 5367"/>
                <a:gd name="T11" fmla="*/ 47 h 290"/>
                <a:gd name="T12" fmla="*/ 13 w 5367"/>
                <a:gd name="T13" fmla="*/ 171 h 290"/>
                <a:gd name="T14" fmla="*/ 2573 w 5367"/>
                <a:gd name="T15" fmla="*/ 171 h 290"/>
                <a:gd name="T16" fmla="*/ 0 60000 65536"/>
                <a:gd name="T17" fmla="*/ 0 60000 65536"/>
                <a:gd name="T18" fmla="*/ 0 60000 65536"/>
                <a:gd name="T19" fmla="*/ 0 60000 65536"/>
                <a:gd name="T20" fmla="*/ 0 60000 65536"/>
                <a:gd name="T21" fmla="*/ 0 60000 65536"/>
                <a:gd name="T22" fmla="*/ 0 60000 65536"/>
                <a:gd name="T23" fmla="*/ 0 60000 65536"/>
                <a:gd name="T24" fmla="*/ 0 w 5367"/>
                <a:gd name="T25" fmla="*/ 0 h 290"/>
                <a:gd name="T26" fmla="*/ 5367 w 5367"/>
                <a:gd name="T27" fmla="*/ 290 h 29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67" h="290">
                  <a:moveTo>
                    <a:pt x="2573" y="171"/>
                  </a:moveTo>
                  <a:cubicBezTo>
                    <a:pt x="4685" y="52"/>
                    <a:pt x="4899" y="184"/>
                    <a:pt x="5362" y="162"/>
                  </a:cubicBezTo>
                  <a:cubicBezTo>
                    <a:pt x="5362" y="115"/>
                    <a:pt x="5367" y="73"/>
                    <a:pt x="5359" y="46"/>
                  </a:cubicBezTo>
                  <a:cubicBezTo>
                    <a:pt x="5359" y="20"/>
                    <a:pt x="5339" y="0"/>
                    <a:pt x="5315" y="0"/>
                  </a:cubicBezTo>
                  <a:cubicBezTo>
                    <a:pt x="50" y="1"/>
                    <a:pt x="50" y="1"/>
                    <a:pt x="50" y="1"/>
                  </a:cubicBezTo>
                  <a:cubicBezTo>
                    <a:pt x="26" y="1"/>
                    <a:pt x="6" y="21"/>
                    <a:pt x="6" y="47"/>
                  </a:cubicBezTo>
                  <a:cubicBezTo>
                    <a:pt x="0" y="75"/>
                    <a:pt x="13" y="124"/>
                    <a:pt x="13" y="171"/>
                  </a:cubicBezTo>
                  <a:cubicBezTo>
                    <a:pt x="442" y="193"/>
                    <a:pt x="461" y="290"/>
                    <a:pt x="2573" y="171"/>
                  </a:cubicBezTo>
                  <a:close/>
                </a:path>
              </a:pathLst>
            </a:custGeom>
            <a:gradFill rotWithShape="1">
              <a:gsLst>
                <a:gs pos="0">
                  <a:srgbClr val="4DC3ED">
                    <a:alpha val="67998"/>
                  </a:srgbClr>
                </a:gs>
                <a:gs pos="100000">
                  <a:srgbClr val="245A6E">
                    <a:alpha val="0"/>
                  </a:srgbClr>
                </a:gs>
              </a:gsLst>
              <a:lin ang="5400000" scaled="1"/>
            </a:gradFill>
            <a:ln w="9525">
              <a:noFill/>
              <a:round/>
              <a:headEnd/>
              <a:tailEnd/>
            </a:ln>
          </p:spPr>
          <p:txBody>
            <a:bodyPr/>
            <a:lstStyle/>
            <a:p>
              <a:endParaRPr lang="fr-FR"/>
            </a:p>
          </p:txBody>
        </p:sp>
        <p:sp>
          <p:nvSpPr>
            <p:cNvPr id="6149" name="AutoShape 5"/>
            <p:cNvSpPr>
              <a:spLocks noChangeArrowheads="1"/>
            </p:cNvSpPr>
            <p:nvPr/>
          </p:nvSpPr>
          <p:spPr bwMode="auto">
            <a:xfrm>
              <a:off x="204" y="159"/>
              <a:ext cx="5351" cy="82"/>
            </a:xfrm>
            <a:prstGeom prst="roundRect">
              <a:avLst>
                <a:gd name="adj" fmla="val 16667"/>
              </a:avLst>
            </a:prstGeom>
            <a:gradFill rotWithShape="1">
              <a:gsLst>
                <a:gs pos="0">
                  <a:schemeClr val="bg1">
                    <a:alpha val="39999"/>
                  </a:schemeClr>
                </a:gs>
                <a:gs pos="100000">
                  <a:schemeClr val="bg1">
                    <a:gamma/>
                    <a:shade val="46275"/>
                    <a:invGamma/>
                    <a:alpha val="0"/>
                  </a:schemeClr>
                </a:gs>
              </a:gsLst>
              <a:lin ang="5400000" scaled="1"/>
            </a:gradFill>
            <a:ln w="9525">
              <a:noFill/>
              <a:round/>
              <a:headEnd/>
              <a:tailEnd/>
            </a:ln>
            <a:effectLst/>
          </p:spPr>
          <p:txBody>
            <a:bodyPr wrap="none" anchor="ctr"/>
            <a:lstStyle/>
            <a:p>
              <a:pPr>
                <a:defRPr/>
              </a:pPr>
              <a:endParaRPr lang="zh-CN" altLang="en-US">
                <a:cs typeface="+mn-cs"/>
              </a:endParaRPr>
            </a:p>
          </p:txBody>
        </p:sp>
      </p:grpSp>
      <p:grpSp>
        <p:nvGrpSpPr>
          <p:cNvPr id="4" name="Group 109"/>
          <p:cNvGrpSpPr>
            <a:grpSpLocks/>
          </p:cNvGrpSpPr>
          <p:nvPr/>
        </p:nvGrpSpPr>
        <p:grpSpPr bwMode="auto">
          <a:xfrm>
            <a:off x="-3175" y="1604963"/>
            <a:ext cx="2152650" cy="2152650"/>
            <a:chOff x="1943" y="626"/>
            <a:chExt cx="1228" cy="1228"/>
          </a:xfrm>
        </p:grpSpPr>
        <p:sp>
          <p:nvSpPr>
            <p:cNvPr id="18478" name="Oval 110"/>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5" name="Group 111"/>
            <p:cNvGrpSpPr>
              <a:grpSpLocks/>
            </p:cNvGrpSpPr>
            <p:nvPr/>
          </p:nvGrpSpPr>
          <p:grpSpPr bwMode="auto">
            <a:xfrm>
              <a:off x="2070" y="1330"/>
              <a:ext cx="975" cy="325"/>
              <a:chOff x="2696" y="1315"/>
              <a:chExt cx="2472" cy="824"/>
            </a:xfrm>
          </p:grpSpPr>
          <p:sp>
            <p:nvSpPr>
              <p:cNvPr id="18483" name="Oval 112"/>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8484" name="Oval 113"/>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6" name="Group 114"/>
            <p:cNvGrpSpPr>
              <a:grpSpLocks/>
            </p:cNvGrpSpPr>
            <p:nvPr/>
          </p:nvGrpSpPr>
          <p:grpSpPr bwMode="auto">
            <a:xfrm>
              <a:off x="2236" y="890"/>
              <a:ext cx="644" cy="645"/>
              <a:chOff x="2880" y="1515"/>
              <a:chExt cx="644" cy="645"/>
            </a:xfrm>
          </p:grpSpPr>
          <p:sp>
            <p:nvSpPr>
              <p:cNvPr id="18481" name="Oval 115"/>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6260" name="Freeform 116"/>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7" name="Group 117"/>
          <p:cNvGrpSpPr>
            <a:grpSpLocks/>
          </p:cNvGrpSpPr>
          <p:nvPr/>
        </p:nvGrpSpPr>
        <p:grpSpPr bwMode="auto">
          <a:xfrm>
            <a:off x="-442913" y="412750"/>
            <a:ext cx="2152651" cy="2152650"/>
            <a:chOff x="1943" y="626"/>
            <a:chExt cx="1228" cy="1228"/>
          </a:xfrm>
        </p:grpSpPr>
        <p:sp>
          <p:nvSpPr>
            <p:cNvPr id="18471" name="Oval 118"/>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8" name="Group 119"/>
            <p:cNvGrpSpPr>
              <a:grpSpLocks/>
            </p:cNvGrpSpPr>
            <p:nvPr/>
          </p:nvGrpSpPr>
          <p:grpSpPr bwMode="auto">
            <a:xfrm>
              <a:off x="2070" y="1330"/>
              <a:ext cx="975" cy="325"/>
              <a:chOff x="2696" y="1315"/>
              <a:chExt cx="2472" cy="824"/>
            </a:xfrm>
          </p:grpSpPr>
          <p:sp>
            <p:nvSpPr>
              <p:cNvPr id="18476" name="Oval 120"/>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8477" name="Oval 121"/>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9" name="Group 122"/>
            <p:cNvGrpSpPr>
              <a:grpSpLocks/>
            </p:cNvGrpSpPr>
            <p:nvPr/>
          </p:nvGrpSpPr>
          <p:grpSpPr bwMode="auto">
            <a:xfrm>
              <a:off x="2236" y="890"/>
              <a:ext cx="644" cy="645"/>
              <a:chOff x="2880" y="1515"/>
              <a:chExt cx="644" cy="645"/>
            </a:xfrm>
          </p:grpSpPr>
          <p:sp>
            <p:nvSpPr>
              <p:cNvPr id="18474" name="Oval 123"/>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6268" name="Freeform 124"/>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10" name="Group 133"/>
          <p:cNvGrpSpPr>
            <a:grpSpLocks/>
          </p:cNvGrpSpPr>
          <p:nvPr/>
        </p:nvGrpSpPr>
        <p:grpSpPr bwMode="auto">
          <a:xfrm>
            <a:off x="-3175" y="3986213"/>
            <a:ext cx="2152650" cy="2152650"/>
            <a:chOff x="1943" y="626"/>
            <a:chExt cx="1228" cy="1228"/>
          </a:xfrm>
        </p:grpSpPr>
        <p:sp>
          <p:nvSpPr>
            <p:cNvPr id="18464" name="Oval 134"/>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1" name="Group 135"/>
            <p:cNvGrpSpPr>
              <a:grpSpLocks/>
            </p:cNvGrpSpPr>
            <p:nvPr/>
          </p:nvGrpSpPr>
          <p:grpSpPr bwMode="auto">
            <a:xfrm>
              <a:off x="2070" y="1330"/>
              <a:ext cx="975" cy="325"/>
              <a:chOff x="2696" y="1315"/>
              <a:chExt cx="2472" cy="824"/>
            </a:xfrm>
          </p:grpSpPr>
          <p:sp>
            <p:nvSpPr>
              <p:cNvPr id="18469" name="Oval 136"/>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8470" name="Oval 137"/>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2" name="Group 138"/>
            <p:cNvGrpSpPr>
              <a:grpSpLocks/>
            </p:cNvGrpSpPr>
            <p:nvPr/>
          </p:nvGrpSpPr>
          <p:grpSpPr bwMode="auto">
            <a:xfrm>
              <a:off x="2236" y="890"/>
              <a:ext cx="644" cy="645"/>
              <a:chOff x="2880" y="1515"/>
              <a:chExt cx="644" cy="645"/>
            </a:xfrm>
          </p:grpSpPr>
          <p:sp>
            <p:nvSpPr>
              <p:cNvPr id="18467" name="Oval 139"/>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6284" name="Freeform 140"/>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13" name="Group 141"/>
          <p:cNvGrpSpPr>
            <a:grpSpLocks/>
          </p:cNvGrpSpPr>
          <p:nvPr/>
        </p:nvGrpSpPr>
        <p:grpSpPr bwMode="auto">
          <a:xfrm>
            <a:off x="-442913" y="5176838"/>
            <a:ext cx="2152651" cy="2152650"/>
            <a:chOff x="1943" y="626"/>
            <a:chExt cx="1228" cy="1228"/>
          </a:xfrm>
        </p:grpSpPr>
        <p:sp>
          <p:nvSpPr>
            <p:cNvPr id="18457" name="Oval 142"/>
            <p:cNvSpPr>
              <a:spLocks noChangeArrowheads="1"/>
            </p:cNvSpPr>
            <p:nvPr/>
          </p:nvSpPr>
          <p:spPr bwMode="auto">
            <a:xfrm>
              <a:off x="1943" y="626"/>
              <a:ext cx="1228" cy="1228"/>
            </a:xfrm>
            <a:prstGeom prst="ellipse">
              <a:avLst/>
            </a:prstGeom>
            <a:gradFill rotWithShape="1">
              <a:gsLst>
                <a:gs pos="0">
                  <a:srgbClr val="2FA4D9">
                    <a:alpha val="62000"/>
                  </a:srgbClr>
                </a:gs>
                <a:gs pos="100000">
                  <a:srgbClr val="164C64">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4" name="Group 143"/>
            <p:cNvGrpSpPr>
              <a:grpSpLocks/>
            </p:cNvGrpSpPr>
            <p:nvPr/>
          </p:nvGrpSpPr>
          <p:grpSpPr bwMode="auto">
            <a:xfrm>
              <a:off x="2070" y="1330"/>
              <a:ext cx="975" cy="325"/>
              <a:chOff x="2696" y="1315"/>
              <a:chExt cx="2472" cy="824"/>
            </a:xfrm>
          </p:grpSpPr>
          <p:sp>
            <p:nvSpPr>
              <p:cNvPr id="18462" name="Oval 144"/>
              <p:cNvSpPr>
                <a:spLocks noChangeArrowheads="1"/>
              </p:cNvSpPr>
              <p:nvPr/>
            </p:nvSpPr>
            <p:spPr bwMode="auto">
              <a:xfrm>
                <a:off x="2696" y="1315"/>
                <a:ext cx="2472" cy="824"/>
              </a:xfrm>
              <a:prstGeom prst="ellipse">
                <a:avLst/>
              </a:prstGeom>
              <a:gradFill rotWithShape="1">
                <a:gsLst>
                  <a:gs pos="0">
                    <a:srgbClr val="338EB7">
                      <a:alpha val="60999"/>
                    </a:srgbClr>
                  </a:gs>
                  <a:gs pos="100000">
                    <a:srgbClr val="184255">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8463" name="Oval 145"/>
              <p:cNvSpPr>
                <a:spLocks noChangeArrowheads="1"/>
              </p:cNvSpPr>
              <p:nvPr/>
            </p:nvSpPr>
            <p:spPr bwMode="auto">
              <a:xfrm>
                <a:off x="3334" y="1520"/>
                <a:ext cx="1249" cy="451"/>
              </a:xfrm>
              <a:prstGeom prst="ellipse">
                <a:avLst/>
              </a:prstGeom>
              <a:gradFill rotWithShape="1">
                <a:gsLst>
                  <a:gs pos="0">
                    <a:srgbClr val="35C8EB">
                      <a:alpha val="92998"/>
                    </a:srgbClr>
                  </a:gs>
                  <a:gs pos="100000">
                    <a:srgbClr val="195D6D">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5" name="Group 146"/>
            <p:cNvGrpSpPr>
              <a:grpSpLocks/>
            </p:cNvGrpSpPr>
            <p:nvPr/>
          </p:nvGrpSpPr>
          <p:grpSpPr bwMode="auto">
            <a:xfrm>
              <a:off x="2236" y="890"/>
              <a:ext cx="644" cy="645"/>
              <a:chOff x="2880" y="1515"/>
              <a:chExt cx="644" cy="645"/>
            </a:xfrm>
          </p:grpSpPr>
          <p:sp>
            <p:nvSpPr>
              <p:cNvPr id="18460" name="Oval 147"/>
              <p:cNvSpPr>
                <a:spLocks noChangeArrowheads="1"/>
              </p:cNvSpPr>
              <p:nvPr/>
            </p:nvSpPr>
            <p:spPr bwMode="auto">
              <a:xfrm>
                <a:off x="2880" y="1516"/>
                <a:ext cx="644" cy="644"/>
              </a:xfrm>
              <a:prstGeom prst="ellipse">
                <a:avLst/>
              </a:prstGeom>
              <a:gradFill rotWithShape="1">
                <a:gsLst>
                  <a:gs pos="0">
                    <a:srgbClr val="0F7295"/>
                  </a:gs>
                  <a:gs pos="100000">
                    <a:srgbClr val="16A5D8"/>
                  </a:gs>
                </a:gsLst>
                <a:lin ang="5400000" scaled="1"/>
              </a:gradFill>
              <a:ln w="9525" algn="ctr">
                <a:noFill/>
                <a:round/>
                <a:headEnd/>
                <a:tailEnd/>
              </a:ln>
            </p:spPr>
            <p:txBody>
              <a:bodyPr wrap="none" anchor="ctr"/>
              <a:lstStyle/>
              <a:p>
                <a:endParaRPr lang="zh-CN" altLang="en-US">
                  <a:ea typeface="宋体" pitchFamily="2" charset="-122"/>
                </a:endParaRPr>
              </a:p>
            </p:txBody>
          </p:sp>
          <p:sp>
            <p:nvSpPr>
              <p:cNvPr id="6292" name="Freeform 148"/>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grpSp>
        <p:nvGrpSpPr>
          <p:cNvPr id="16" name="Group 149"/>
          <p:cNvGrpSpPr>
            <a:grpSpLocks/>
          </p:cNvGrpSpPr>
          <p:nvPr/>
        </p:nvGrpSpPr>
        <p:grpSpPr bwMode="auto">
          <a:xfrm>
            <a:off x="-442913" y="2795588"/>
            <a:ext cx="2152651" cy="2152650"/>
            <a:chOff x="1943" y="626"/>
            <a:chExt cx="1228" cy="1228"/>
          </a:xfrm>
        </p:grpSpPr>
        <p:sp>
          <p:nvSpPr>
            <p:cNvPr id="18450" name="Oval 150"/>
            <p:cNvSpPr>
              <a:spLocks noChangeArrowheads="1"/>
            </p:cNvSpPr>
            <p:nvPr/>
          </p:nvSpPr>
          <p:spPr bwMode="auto">
            <a:xfrm>
              <a:off x="1943" y="626"/>
              <a:ext cx="1228" cy="1228"/>
            </a:xfrm>
            <a:prstGeom prst="ellipse">
              <a:avLst/>
            </a:prstGeom>
            <a:gradFill rotWithShape="1">
              <a:gsLst>
                <a:gs pos="0">
                  <a:srgbClr val="E11F1F">
                    <a:alpha val="62000"/>
                  </a:srgbClr>
                </a:gs>
                <a:gs pos="100000">
                  <a:srgbClr val="680E0E">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17" name="Group 151"/>
            <p:cNvGrpSpPr>
              <a:grpSpLocks/>
            </p:cNvGrpSpPr>
            <p:nvPr/>
          </p:nvGrpSpPr>
          <p:grpSpPr bwMode="auto">
            <a:xfrm>
              <a:off x="2070" y="1330"/>
              <a:ext cx="975" cy="325"/>
              <a:chOff x="2696" y="1315"/>
              <a:chExt cx="2472" cy="824"/>
            </a:xfrm>
          </p:grpSpPr>
          <p:sp>
            <p:nvSpPr>
              <p:cNvPr id="18455" name="Oval 152"/>
              <p:cNvSpPr>
                <a:spLocks noChangeArrowheads="1"/>
              </p:cNvSpPr>
              <p:nvPr/>
            </p:nvSpPr>
            <p:spPr bwMode="auto">
              <a:xfrm>
                <a:off x="2696" y="1315"/>
                <a:ext cx="2472" cy="824"/>
              </a:xfrm>
              <a:prstGeom prst="ellipse">
                <a:avLst/>
              </a:prstGeom>
              <a:gradFill rotWithShape="1">
                <a:gsLst>
                  <a:gs pos="0">
                    <a:srgbClr val="960E0E">
                      <a:alpha val="60999"/>
                    </a:srgbClr>
                  </a:gs>
                  <a:gs pos="100000">
                    <a:srgbClr val="450606">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18456" name="Oval 153"/>
              <p:cNvSpPr>
                <a:spLocks noChangeArrowheads="1"/>
              </p:cNvSpPr>
              <p:nvPr/>
            </p:nvSpPr>
            <p:spPr bwMode="auto">
              <a:xfrm>
                <a:off x="3334" y="1520"/>
                <a:ext cx="1249" cy="451"/>
              </a:xfrm>
              <a:prstGeom prst="ellipse">
                <a:avLst/>
              </a:prstGeom>
              <a:gradFill rotWithShape="1">
                <a:gsLst>
                  <a:gs pos="0">
                    <a:srgbClr val="E11F1F">
                      <a:alpha val="92998"/>
                    </a:srgbClr>
                  </a:gs>
                  <a:gs pos="100000">
                    <a:srgbClr val="680E0E">
                      <a:alpha val="0"/>
                    </a:srgbClr>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18" name="Group 154"/>
            <p:cNvGrpSpPr>
              <a:grpSpLocks/>
            </p:cNvGrpSpPr>
            <p:nvPr/>
          </p:nvGrpSpPr>
          <p:grpSpPr bwMode="auto">
            <a:xfrm>
              <a:off x="2236" y="890"/>
              <a:ext cx="644" cy="645"/>
              <a:chOff x="2880" y="1515"/>
              <a:chExt cx="644" cy="645"/>
            </a:xfrm>
          </p:grpSpPr>
          <p:sp>
            <p:nvSpPr>
              <p:cNvPr id="18453" name="Oval 155"/>
              <p:cNvSpPr>
                <a:spLocks noChangeArrowheads="1"/>
              </p:cNvSpPr>
              <p:nvPr/>
            </p:nvSpPr>
            <p:spPr bwMode="auto">
              <a:xfrm>
                <a:off x="2880" y="1516"/>
                <a:ext cx="644" cy="644"/>
              </a:xfrm>
              <a:prstGeom prst="ellipse">
                <a:avLst/>
              </a:prstGeom>
              <a:gradFill rotWithShape="1">
                <a:gsLst>
                  <a:gs pos="0">
                    <a:srgbClr val="960E0E"/>
                  </a:gs>
                  <a:gs pos="100000">
                    <a:srgbClr val="E11F1F"/>
                  </a:gs>
                </a:gsLst>
                <a:lin ang="5400000" scaled="1"/>
              </a:gradFill>
              <a:ln w="9525" algn="ctr">
                <a:noFill/>
                <a:round/>
                <a:headEnd/>
                <a:tailEnd/>
              </a:ln>
            </p:spPr>
            <p:txBody>
              <a:bodyPr wrap="none" anchor="ctr"/>
              <a:lstStyle/>
              <a:p>
                <a:endParaRPr lang="zh-CN" altLang="en-US">
                  <a:ea typeface="宋体" pitchFamily="2" charset="-122"/>
                </a:endParaRPr>
              </a:p>
            </p:txBody>
          </p:sp>
          <p:sp>
            <p:nvSpPr>
              <p:cNvPr id="6300" name="Freeform 156"/>
              <p:cNvSpPr>
                <a:spLocks/>
              </p:cNvSpPr>
              <p:nvPr/>
            </p:nvSpPr>
            <p:spPr bwMode="auto">
              <a:xfrm>
                <a:off x="2888" y="1515"/>
                <a:ext cx="629" cy="441"/>
              </a:xfrm>
              <a:custGeom>
                <a:avLst/>
                <a:gdLst/>
                <a:ahLst/>
                <a:cxnLst>
                  <a:cxn ang="0">
                    <a:pos x="1400" y="275"/>
                  </a:cxn>
                  <a:cxn ang="0">
                    <a:pos x="1596" y="795"/>
                  </a:cxn>
                  <a:cxn ang="0">
                    <a:pos x="0" y="795"/>
                  </a:cxn>
                  <a:cxn ang="0">
                    <a:pos x="217" y="252"/>
                  </a:cxn>
                  <a:cxn ang="0">
                    <a:pos x="796" y="0"/>
                  </a:cxn>
                  <a:cxn ang="0">
                    <a:pos x="1400" y="275"/>
                  </a:cxn>
                </a:cxnLst>
                <a:rect l="0" t="0" r="r" b="b"/>
                <a:pathLst>
                  <a:path w="1596" h="1118">
                    <a:moveTo>
                      <a:pt x="1400" y="275"/>
                    </a:moveTo>
                    <a:cubicBezTo>
                      <a:pt x="1522" y="417"/>
                      <a:pt x="1596" y="597"/>
                      <a:pt x="1596" y="795"/>
                    </a:cubicBezTo>
                    <a:cubicBezTo>
                      <a:pt x="1037" y="1118"/>
                      <a:pt x="668" y="611"/>
                      <a:pt x="0" y="795"/>
                    </a:cubicBezTo>
                    <a:cubicBezTo>
                      <a:pt x="0" y="585"/>
                      <a:pt x="83" y="392"/>
                      <a:pt x="217" y="252"/>
                    </a:cubicBezTo>
                    <a:cubicBezTo>
                      <a:pt x="364" y="95"/>
                      <a:pt x="570" y="0"/>
                      <a:pt x="796" y="0"/>
                    </a:cubicBezTo>
                    <a:cubicBezTo>
                      <a:pt x="1039" y="0"/>
                      <a:pt x="1253" y="108"/>
                      <a:pt x="1400" y="275"/>
                    </a:cubicBezTo>
                    <a:close/>
                  </a:path>
                </a:pathLst>
              </a:custGeom>
              <a:gradFill rotWithShape="1">
                <a:gsLst>
                  <a:gs pos="0">
                    <a:schemeClr val="bg1">
                      <a:alpha val="53000"/>
                    </a:schemeClr>
                  </a:gs>
                  <a:gs pos="100000">
                    <a:schemeClr val="bg1">
                      <a:gamma/>
                      <a:shade val="46275"/>
                      <a:invGamma/>
                      <a:alpha val="0"/>
                    </a:schemeClr>
                  </a:gs>
                </a:gsLst>
                <a:lin ang="5400000" scaled="1"/>
              </a:gradFill>
              <a:ln w="9525">
                <a:noFill/>
                <a:round/>
                <a:headEnd/>
                <a:tailEnd/>
              </a:ln>
            </p:spPr>
            <p:txBody>
              <a:bodyPr/>
              <a:lstStyle/>
              <a:p>
                <a:pPr>
                  <a:defRPr/>
                </a:pPr>
                <a:endParaRPr lang="zh-CN" altLang="en-US">
                  <a:cs typeface="+mn-cs"/>
                </a:endParaRPr>
              </a:p>
            </p:txBody>
          </p:sp>
        </p:grpSp>
      </p:grpSp>
      <p:sp>
        <p:nvSpPr>
          <p:cNvPr id="76" name="Rectangle 6"/>
          <p:cNvSpPr>
            <a:spLocks noGrp="1" noChangeArrowheads="1"/>
          </p:cNvSpPr>
          <p:nvPr>
            <p:ph type="title"/>
          </p:nvPr>
        </p:nvSpPr>
        <p:spPr/>
        <p:txBody>
          <a:bodyPr/>
          <a:lstStyle/>
          <a:p>
            <a:pPr>
              <a:defRPr/>
            </a:pPr>
            <a:r>
              <a:rPr lang="en-GB" altLang="zh-CN" sz="3000" dirty="0" smtClean="0">
                <a:latin typeface="Times New Roman" pitchFamily="18" charset="0"/>
                <a:ea typeface="宋体" charset="-122"/>
                <a:cs typeface="Times New Roman" pitchFamily="18" charset="0"/>
              </a:rPr>
              <a:t>Estimation des coûts</a:t>
            </a:r>
            <a:endParaRPr lang="en-GB" altLang="zh-CN" sz="3000" dirty="0">
              <a:latin typeface="Times New Roman" pitchFamily="18" charset="0"/>
              <a:ea typeface="宋体" charset="-122"/>
              <a:cs typeface="Times New Roman" pitchFamily="18" charset="0"/>
            </a:endParaRPr>
          </a:p>
        </p:txBody>
      </p:sp>
      <p:sp>
        <p:nvSpPr>
          <p:cNvPr id="18449" name="Espace réservé du numéro de diapositive 4"/>
          <p:cNvSpPr>
            <a:spLocks noGrp="1"/>
          </p:cNvSpPr>
          <p:nvPr>
            <p:ph type="sldNum" sz="quarter" idx="12"/>
          </p:nvPr>
        </p:nvSpPr>
        <p:spPr>
          <a:xfrm>
            <a:off x="6553200" y="6245225"/>
            <a:ext cx="2447925" cy="476250"/>
          </a:xfrm>
          <a:noFill/>
        </p:spPr>
        <p:txBody>
          <a:bodyPr/>
          <a:lstStyle/>
          <a:p>
            <a:fld id="{7194A82F-47EB-41D5-8D66-8B9B19934AAC}" type="slidenum">
              <a:rPr lang="en-GB" altLang="zh-CN" smtClean="0">
                <a:ea typeface="宋体" pitchFamily="2" charset="-122"/>
              </a:rPr>
              <a:pPr/>
              <a:t>9</a:t>
            </a:fld>
            <a:endParaRPr lang="en-GB" altLang="zh-CN" smtClean="0">
              <a:ea typeface="宋体" pitchFamily="2" charset="-122"/>
            </a:endParaRPr>
          </a:p>
        </p:txBody>
      </p:sp>
      <p:sp>
        <p:nvSpPr>
          <p:cNvPr id="66" name="Text Box 60"/>
          <p:cNvSpPr txBox="1">
            <a:spLocks noChangeArrowheads="1"/>
          </p:cNvSpPr>
          <p:nvPr/>
        </p:nvSpPr>
        <p:spPr bwMode="auto">
          <a:xfrm>
            <a:off x="34925" y="1261059"/>
            <a:ext cx="1200150" cy="338554"/>
          </a:xfrm>
          <a:prstGeom prst="rect">
            <a:avLst/>
          </a:prstGeom>
          <a:noFill/>
          <a:ln w="9525">
            <a:noFill/>
            <a:miter lim="800000"/>
            <a:headEnd/>
            <a:tailEnd/>
          </a:ln>
        </p:spPr>
        <p:txBody>
          <a:bodyPr anchor="ctr">
            <a:spAutoFit/>
          </a:bodyPr>
          <a:lstStyle/>
          <a:p>
            <a:pPr algn="ctr">
              <a:spcBef>
                <a:spcPct val="50000"/>
              </a:spcBef>
            </a:pPr>
            <a:r>
              <a:rPr lang="fr-FR" altLang="zh-CN" sz="1600" dirty="0" smtClean="0">
                <a:solidFill>
                  <a:schemeClr val="bg1"/>
                </a:solidFill>
                <a:latin typeface="Times New Roman" pitchFamily="18" charset="0"/>
                <a:ea typeface="宋体" pitchFamily="2" charset="-122"/>
                <a:cs typeface="Times New Roman" pitchFamily="18" charset="0"/>
              </a:rPr>
              <a:t>Introduction</a:t>
            </a:r>
            <a:endParaRPr lang="fr-FR" altLang="zh-CN" sz="1600" dirty="0">
              <a:solidFill>
                <a:schemeClr val="bg1"/>
              </a:solidFill>
              <a:latin typeface="Times New Roman" pitchFamily="18" charset="0"/>
              <a:ea typeface="宋体" pitchFamily="2" charset="-122"/>
              <a:cs typeface="Times New Roman" pitchFamily="18" charset="0"/>
            </a:endParaRPr>
          </a:p>
        </p:txBody>
      </p:sp>
      <p:sp>
        <p:nvSpPr>
          <p:cNvPr id="67" name="矩形 90"/>
          <p:cNvSpPr>
            <a:spLocks noChangeArrowheads="1"/>
          </p:cNvSpPr>
          <p:nvPr/>
        </p:nvSpPr>
        <p:spPr bwMode="auto">
          <a:xfrm>
            <a:off x="436869" y="2232160"/>
            <a:ext cx="1285875" cy="830997"/>
          </a:xfrm>
          <a:prstGeom prst="rect">
            <a:avLst/>
          </a:prstGeom>
          <a:noFill/>
          <a:ln w="9525">
            <a:noFill/>
            <a:miter lim="800000"/>
            <a:headEnd/>
            <a:tailEnd/>
          </a:ln>
        </p:spPr>
        <p:txBody>
          <a:bodyPr>
            <a:spAutoFit/>
          </a:bodyPr>
          <a:lstStyle/>
          <a:p>
            <a:pPr algn="ctr">
              <a:defRPr/>
            </a:pPr>
            <a:r>
              <a:rPr lang="fr-FR" sz="1600" dirty="0" smtClean="0">
                <a:solidFill>
                  <a:schemeClr val="bg1"/>
                </a:solidFill>
                <a:latin typeface="Times New Roman" pitchFamily="18" charset="0"/>
                <a:cs typeface="Times New Roman" pitchFamily="18" charset="0"/>
              </a:rPr>
              <a:t>Gestion</a:t>
            </a:r>
          </a:p>
          <a:p>
            <a:pPr algn="ctr">
              <a:defRPr/>
            </a:pPr>
            <a:r>
              <a:rPr lang="fr-FR" sz="1600" dirty="0" smtClean="0">
                <a:solidFill>
                  <a:schemeClr val="bg1"/>
                </a:solidFill>
                <a:latin typeface="Times New Roman" pitchFamily="18" charset="0"/>
                <a:cs typeface="Times New Roman" pitchFamily="18" charset="0"/>
              </a:rPr>
              <a:t>de</a:t>
            </a:r>
          </a:p>
          <a:p>
            <a:pPr algn="ctr">
              <a:defRPr/>
            </a:pPr>
            <a:r>
              <a:rPr lang="fr-FR" sz="1600" dirty="0" smtClean="0">
                <a:solidFill>
                  <a:schemeClr val="bg1"/>
                </a:solidFill>
                <a:latin typeface="Times New Roman" pitchFamily="18" charset="0"/>
                <a:cs typeface="Times New Roman" pitchFamily="18" charset="0"/>
              </a:rPr>
              <a:t>projet</a:t>
            </a:r>
            <a:endParaRPr lang="fr-FR" sz="1600" dirty="0">
              <a:solidFill>
                <a:schemeClr val="bg1"/>
              </a:solidFill>
              <a:latin typeface="Times New Roman" pitchFamily="18" charset="0"/>
              <a:cs typeface="Times New Roman" pitchFamily="18" charset="0"/>
            </a:endParaRPr>
          </a:p>
        </p:txBody>
      </p:sp>
      <p:sp>
        <p:nvSpPr>
          <p:cNvPr id="68" name="Text Box 69"/>
          <p:cNvSpPr txBox="1">
            <a:spLocks noChangeArrowheads="1"/>
          </p:cNvSpPr>
          <p:nvPr/>
        </p:nvSpPr>
        <p:spPr bwMode="auto">
          <a:xfrm>
            <a:off x="0" y="3412757"/>
            <a:ext cx="1271588" cy="830997"/>
          </a:xfrm>
          <a:prstGeom prst="rect">
            <a:avLst/>
          </a:prstGeom>
          <a:noFill/>
          <a:ln w="9525">
            <a:noFill/>
            <a:miter lim="800000"/>
            <a:headEnd/>
            <a:tailEnd/>
          </a:ln>
        </p:spPr>
        <p:txBody>
          <a:bodyPr anchor="ctr">
            <a:spAutoFit/>
          </a:bodyPr>
          <a:lstStyle/>
          <a:p>
            <a:pPr algn="ctr">
              <a:defRPr/>
            </a:pPr>
            <a:r>
              <a:rPr lang="fr-FR" sz="1600" dirty="0" smtClean="0">
                <a:solidFill>
                  <a:schemeClr val="bg1"/>
                </a:solidFill>
                <a:latin typeface="Times New Roman" pitchFamily="18" charset="0"/>
                <a:cs typeface="Times New Roman" pitchFamily="18" charset="0"/>
              </a:rPr>
              <a:t>Gestion</a:t>
            </a:r>
          </a:p>
          <a:p>
            <a:pPr algn="ctr">
              <a:defRPr/>
            </a:pPr>
            <a:r>
              <a:rPr lang="fr-FR" sz="1600" dirty="0" smtClean="0">
                <a:solidFill>
                  <a:schemeClr val="bg1"/>
                </a:solidFill>
                <a:latin typeface="Times New Roman" pitchFamily="18" charset="0"/>
                <a:cs typeface="Times New Roman" pitchFamily="18" charset="0"/>
              </a:rPr>
              <a:t>des</a:t>
            </a:r>
          </a:p>
          <a:p>
            <a:pPr algn="ctr">
              <a:defRPr/>
            </a:pPr>
            <a:r>
              <a:rPr lang="fr-FR" sz="1600" dirty="0" smtClean="0">
                <a:solidFill>
                  <a:schemeClr val="bg1"/>
                </a:solidFill>
                <a:latin typeface="Times New Roman" pitchFamily="18" charset="0"/>
                <a:cs typeface="Times New Roman" pitchFamily="18" charset="0"/>
              </a:rPr>
              <a:t>coûts</a:t>
            </a:r>
            <a:endParaRPr lang="fr-FR" sz="1600" dirty="0">
              <a:solidFill>
                <a:schemeClr val="bg1"/>
              </a:solidFill>
              <a:latin typeface="Times New Roman" pitchFamily="18" charset="0"/>
              <a:cs typeface="Times New Roman" pitchFamily="18" charset="0"/>
            </a:endParaRPr>
          </a:p>
        </p:txBody>
      </p:sp>
      <p:sp>
        <p:nvSpPr>
          <p:cNvPr id="69" name="Text Box 70"/>
          <p:cNvSpPr txBox="1">
            <a:spLocks noChangeArrowheads="1"/>
          </p:cNvSpPr>
          <p:nvPr/>
        </p:nvSpPr>
        <p:spPr bwMode="auto">
          <a:xfrm>
            <a:off x="432440" y="4686235"/>
            <a:ext cx="1317600" cy="830997"/>
          </a:xfrm>
          <a:prstGeom prst="rect">
            <a:avLst/>
          </a:prstGeom>
          <a:noFill/>
          <a:ln w="9525">
            <a:noFill/>
            <a:miter lim="800000"/>
            <a:headEnd/>
            <a:tailEnd/>
          </a:ln>
        </p:spPr>
        <p:txBody>
          <a:bodyPr wrap="square" anchor="ctr">
            <a:spAutoFit/>
          </a:bodyPr>
          <a:lstStyle/>
          <a:p>
            <a:pPr algn="ctr">
              <a:defRPr/>
            </a:pPr>
            <a:r>
              <a:rPr lang="fr-FR" sz="1600" dirty="0">
                <a:solidFill>
                  <a:schemeClr val="bg1"/>
                </a:solidFill>
                <a:latin typeface="Times New Roman" pitchFamily="18" charset="0"/>
                <a:cs typeface="Times New Roman" pitchFamily="18" charset="0"/>
              </a:rPr>
              <a:t>Coordination entre </a:t>
            </a:r>
            <a:r>
              <a:rPr lang="fr-FR" sz="1600" dirty="0" err="1">
                <a:solidFill>
                  <a:schemeClr val="bg1"/>
                </a:solidFill>
                <a:latin typeface="Times New Roman" pitchFamily="18" charset="0"/>
                <a:cs typeface="Times New Roman" pitchFamily="18" charset="0"/>
              </a:rPr>
              <a:t>Lex</a:t>
            </a:r>
            <a:r>
              <a:rPr lang="fr-FR" sz="1600" dirty="0">
                <a:solidFill>
                  <a:schemeClr val="bg1"/>
                </a:solidFill>
                <a:latin typeface="Times New Roman" pitchFamily="18" charset="0"/>
                <a:cs typeface="Times New Roman" pitchFamily="18" charset="0"/>
              </a:rPr>
              <a:t> et </a:t>
            </a:r>
            <a:r>
              <a:rPr lang="fr-FR" sz="1600" dirty="0" err="1">
                <a:solidFill>
                  <a:schemeClr val="bg1"/>
                </a:solidFill>
                <a:latin typeface="Times New Roman" pitchFamily="18" charset="0"/>
                <a:cs typeface="Times New Roman" pitchFamily="18" charset="0"/>
              </a:rPr>
              <a:t>Yacc</a:t>
            </a:r>
            <a:endParaRPr lang="fr-FR" sz="1600" dirty="0">
              <a:solidFill>
                <a:schemeClr val="bg1"/>
              </a:solidFill>
              <a:latin typeface="Times New Roman" pitchFamily="18" charset="0"/>
              <a:cs typeface="Times New Roman" pitchFamily="18" charset="0"/>
            </a:endParaRPr>
          </a:p>
        </p:txBody>
      </p:sp>
      <p:sp>
        <p:nvSpPr>
          <p:cNvPr id="71" name="Text Box 70"/>
          <p:cNvSpPr txBox="1">
            <a:spLocks noChangeArrowheads="1"/>
          </p:cNvSpPr>
          <p:nvPr/>
        </p:nvSpPr>
        <p:spPr bwMode="auto">
          <a:xfrm>
            <a:off x="0" y="6042610"/>
            <a:ext cx="1285875" cy="338554"/>
          </a:xfrm>
          <a:prstGeom prst="rect">
            <a:avLst/>
          </a:prstGeom>
          <a:noFill/>
          <a:ln w="9525">
            <a:noFill/>
            <a:miter lim="800000"/>
            <a:headEnd/>
            <a:tailEnd/>
          </a:ln>
        </p:spPr>
        <p:txBody>
          <a:bodyPr anchor="ctr">
            <a:spAutoFit/>
          </a:bodyPr>
          <a:lstStyle/>
          <a:p>
            <a:pPr algn="ctr"/>
            <a:r>
              <a:rPr lang="fr-FR" sz="1600" dirty="0" smtClean="0">
                <a:solidFill>
                  <a:schemeClr val="bg1"/>
                </a:solidFill>
                <a:latin typeface="Times New Roman" pitchFamily="18" charset="0"/>
                <a:cs typeface="Times New Roman" pitchFamily="18" charset="0"/>
              </a:rPr>
              <a:t>Références</a:t>
            </a:r>
            <a:endParaRPr lang="fr-FR" sz="1600" dirty="0">
              <a:solidFill>
                <a:schemeClr val="bg1"/>
              </a:solidFill>
              <a:latin typeface="Times New Roman" pitchFamily="18" charset="0"/>
              <a:cs typeface="Times New Roman" pitchFamily="18" charset="0"/>
            </a:endParaRPr>
          </a:p>
        </p:txBody>
      </p:sp>
      <p:graphicFrame>
        <p:nvGraphicFramePr>
          <p:cNvPr id="70" name="Diagramme 69"/>
          <p:cNvGraphicFramePr/>
          <p:nvPr/>
        </p:nvGraphicFramePr>
        <p:xfrm>
          <a:off x="1785918" y="1214422"/>
          <a:ext cx="7429520" cy="45720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corporate-PowerPoint-template">
  <a:themeElements>
    <a:clrScheme name="Office 主题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主题">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主题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主题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主题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主题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主题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主题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主题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主题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corporate-PowerPoint-template</Template>
  <TotalTime>7238</TotalTime>
  <Words>819</Words>
  <Application>Microsoft Office PowerPoint</Application>
  <PresentationFormat>Affichage à l'écran (4:3)</PresentationFormat>
  <Paragraphs>154</Paragraphs>
  <Slides>10</Slides>
  <Notes>9</Notes>
  <HiddenSlides>0</HiddenSlides>
  <MMClips>0</MMClips>
  <ScaleCrop>false</ScaleCrop>
  <HeadingPairs>
    <vt:vector size="4" baseType="variant">
      <vt:variant>
        <vt:lpstr>Thème</vt:lpstr>
      </vt:variant>
      <vt:variant>
        <vt:i4>1</vt:i4>
      </vt:variant>
      <vt:variant>
        <vt:lpstr>Titres des diapositives</vt:lpstr>
      </vt:variant>
      <vt:variant>
        <vt:i4>10</vt:i4>
      </vt:variant>
    </vt:vector>
  </HeadingPairs>
  <TitlesOfParts>
    <vt:vector size="11" baseType="lpstr">
      <vt:lpstr>corporate-PowerPoint-template</vt:lpstr>
      <vt:lpstr>Diapositive 1</vt:lpstr>
      <vt:lpstr>PLAN</vt:lpstr>
      <vt:lpstr>Management du projet</vt:lpstr>
      <vt:lpstr>Itération du projet</vt:lpstr>
      <vt:lpstr>Suivi du projet</vt:lpstr>
      <vt:lpstr>Difficultés et Solutions</vt:lpstr>
      <vt:lpstr>Introduction</vt:lpstr>
      <vt:lpstr>Estimation des coûts : Hypothèses</vt:lpstr>
      <vt:lpstr>Estimation des coûts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刘文涛</dc:creator>
  <cp:lastModifiedBy>garcia fabien</cp:lastModifiedBy>
  <cp:revision>194</cp:revision>
  <dcterms:created xsi:type="dcterms:W3CDTF">2009-10-11T07:29:35Z</dcterms:created>
  <dcterms:modified xsi:type="dcterms:W3CDTF">2011-01-27T14:27:07Z</dcterms:modified>
</cp:coreProperties>
</file>