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25076-90C4-4811-8C7D-E10E84580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A03AE-57B0-4FDF-B02D-C1FF74065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C513B-9A16-4E1E-A877-D7034F45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431D9-B0AE-4653-A8C5-6A9EFDE2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0A6E5-C1B0-490A-97B4-0EC15B59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23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CC405-FFEC-4A53-868C-9016597A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8385B3-62C0-4EE9-8C24-33D07523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20DED-78BD-418C-AA74-950230CC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937CF-A477-4BAE-887F-FC5AF70D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2B42C-10CB-4AA9-9BB8-B142E00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40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89ABFA-5A83-467D-BB90-7C48CBAE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9021FB-4542-4455-8B51-290E6178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40610-B4E0-4228-A54A-409416D0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7ED62-FBA9-47DF-ADFA-5EE002B6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6B476-2995-4AC6-AAB3-08BDAAB4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704F4-6A2D-4A2E-AFA9-737E967D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B1C31-87D3-443A-9E14-5127EB4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62193-D7FD-4797-BFD2-0B620B0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42268-E730-4443-AC49-688EAD0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B8D38-33F6-4390-AC2F-3FED43FC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518-B80C-485D-A68F-73B273F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4F6CD-4668-4F30-9E48-17C6CC19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A1953-3496-41E3-837B-5ED3D05E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8E458-16B2-4558-941E-0F58B630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44365-2710-42B2-92C3-49E9A977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ACCBE-1C05-4D9A-B8AC-B025A786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0D9B5-6DDB-4F57-9538-5120BAC81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B65C2D-1539-4BFD-929F-FFB7ADC6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74566-61FF-4554-A238-F1026AA3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E33A6-0353-4D94-BEC3-6D43CA4D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A86F4A-D3DD-4523-9D9C-44F42A4D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6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02DFA-28AF-4246-AD57-CA0F8CF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DCF49-30B8-431B-BFE0-2B7AF081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A006CF-1ED0-45D4-9E13-1625C442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102A4A-0F13-497F-8373-75148A5A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262C18-156C-4C27-9E4C-05CD42971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52A401-DDA8-4906-A54E-F0790C2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51DC0D-8664-470F-91BE-6432C16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9F4F68-7A50-47AD-AB3E-AA8F552D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7C072-FF22-446E-BD0B-184C8E58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BBD444-C352-4459-9A7E-2BF07186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CD91D5-8F3E-4C63-B8D1-89D537B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B5022F-35BB-4A89-9AC2-DC6AE07A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0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14BC63-A3E1-41A7-96E6-0F63C256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736CFE-EFF4-4DEA-8588-AFA1A407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A7085-3E9B-4871-A8A5-F19D908D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80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39D41-4937-413E-83AD-2D770FA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F9CA-69C4-4DA8-8B68-E77516AC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CE65C2-2DD4-445C-A633-C3F8031C3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EE9664-464B-4303-8E3F-1641431E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5BC3D7-29A8-404B-89BF-83E3FA38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6BEE4-A803-42B9-888C-3D140F9E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A7658-29F8-4D83-92C5-4391D0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579A20-6D08-437D-9D6E-D128E38E1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3A5CC-95BF-4E80-A349-C12CB3D7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B85228-44E6-42EF-9042-7715CBB6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D05323-7C90-404E-A42E-FEA461B5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2606-78D5-4B4D-AF73-1BC4B398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614D55-AB84-4CA8-82F9-2DFAD5C8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3515E-827B-4311-A366-E21AC140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C6E0F7-AFB6-40B3-BA96-CE1BA1BA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5727-9217-4E5A-859C-BF92129A7993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FA900-D185-4A86-8280-7C1641064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99540-78A7-4E4F-80C0-22FCD9DA3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3F3A-702E-491A-A22B-699FBE336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3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A3F4A-26EA-4D46-9D59-BF4CB323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60" y="2024108"/>
            <a:ext cx="9144000" cy="1919796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9600" dirty="0">
                <a:latin typeface="Bahnschrift SemiLight Condensed" panose="020B0502040204020203" pitchFamily="34" charset="0"/>
              </a:rPr>
              <a:t>No SQL vs SQL </a:t>
            </a:r>
          </a:p>
        </p:txBody>
      </p:sp>
    </p:spTree>
    <p:extLst>
      <p:ext uri="{BB962C8B-B14F-4D97-AF65-F5344CB8AC3E}">
        <p14:creationId xmlns:p14="http://schemas.microsoft.com/office/powerpoint/2010/main" val="28022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9BFA6-1E3D-4888-A01A-654D60E1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F71569-0978-4EEF-A8ED-EBDED633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9000"/>
            <a:ext cx="10924714" cy="274796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2" descr="L'essentiel sur MongoDB | LeMagIT">
            <a:extLst>
              <a:ext uri="{FF2B5EF4-FFF2-40B4-BE49-F238E27FC236}">
                <a16:creationId xmlns:a16="http://schemas.microsoft.com/office/drawing/2014/main" id="{6E601B10-5F19-4ED4-BDD7-D884609E6C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28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A6862-2630-44CA-A312-E267A08C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MongoDB?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4EF66-5844-4B12-AEAC-09DD1732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MongoDB is an open-source NoSQL database written in C++ language. It uses JSON-like documents with optional schemas.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It provides easy scalability and is a cross-platform, document-oriented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MongoDB works on the concept of Collection and Document.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It combines the ability to scale out with features such as secondary indexes, range queries, sorting, aggregations, and geospatial indexes.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MongoDB is developed by MongoDB Inc. and licensed under the Server Side Public License (SSPL).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6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— what is a simple language. SQL — in simple words, it is a… | by  Akademily | Medium">
            <a:extLst>
              <a:ext uri="{FF2B5EF4-FFF2-40B4-BE49-F238E27FC236}">
                <a16:creationId xmlns:a16="http://schemas.microsoft.com/office/drawing/2014/main" id="{695D70D5-0EEE-4C94-ABFD-A06F95A3A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2" y="1038687"/>
            <a:ext cx="8904303" cy="51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0B347-07D9-4DFA-815E-7EE95BE5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SQL?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886DF-32AC-4188-A5E8-D5B22DBB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2E3F"/>
                </a:solidFill>
                <a:effectLst/>
                <a:latin typeface="bebas-neue-pro-expanded"/>
              </a:rPr>
              <a:t>SQL (pronounced “</a:t>
            </a:r>
            <a:r>
              <a:rPr lang="en-US" b="0" i="0" dirty="0" err="1">
                <a:solidFill>
                  <a:srgbClr val="002E3F"/>
                </a:solidFill>
                <a:effectLst/>
                <a:latin typeface="bebas-neue-pro-expanded"/>
              </a:rPr>
              <a:t>ess</a:t>
            </a:r>
            <a:r>
              <a:rPr lang="en-US" b="0" i="0" dirty="0">
                <a:solidFill>
                  <a:srgbClr val="002E3F"/>
                </a:solidFill>
                <a:effectLst/>
                <a:latin typeface="bebas-neue-pro-expanded"/>
              </a:rPr>
              <a:t>-que-</a:t>
            </a:r>
            <a:r>
              <a:rPr lang="en-US" b="0" i="0" dirty="0" err="1">
                <a:solidFill>
                  <a:srgbClr val="002E3F"/>
                </a:solidFill>
                <a:effectLst/>
                <a:latin typeface="bebas-neue-pro-expanded"/>
              </a:rPr>
              <a:t>el</a:t>
            </a:r>
            <a:r>
              <a:rPr lang="en-US" b="0" i="0" dirty="0">
                <a:solidFill>
                  <a:srgbClr val="002E3F"/>
                </a:solidFill>
                <a:effectLst/>
                <a:latin typeface="bebas-neue-pro-expanded"/>
              </a:rPr>
              <a:t>”) stands for Structured Query Language. SQL is used to communicate with a database. According to ANSI (American National Standards Institute), it is the standard language for relational database management systems. SQL statements are used to perform tasks such as update data on a database, or retrieve data from a database. Some common relational database management systems that use SQL are: Oracle, Sybase, Microsoft SQL Server, Access, Ingres,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479E1-7ABC-4D67-8332-3EFA136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Differentiate</a:t>
            </a:r>
            <a:r>
              <a:rPr lang="fr-FR" b="0" i="0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 MongoDB and MySQL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0F5DCA-10D1-4B8C-90A1-8370CEC4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Despite MySQL and MongoDB being freeware and open source databases, there are several differences between them in terms of a data relationship, transaction, performance speed, querying data, schema design, normalization, etc. The comparison between MongoDB and MySQL is similar to the comparison between Non-relational and Relational databases.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DC6EE-163A-4233-BB76-4583D606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4" descr="MongoDB Fundamentals - Mapping Relational SQL - Day 6 of 6 MappingRelationalSQL-800x413 ">
            <a:extLst>
              <a:ext uri="{FF2B5EF4-FFF2-40B4-BE49-F238E27FC236}">
                <a16:creationId xmlns:a16="http://schemas.microsoft.com/office/drawing/2014/main" id="{F82A8B77-E6E9-41F0-91FE-52A951914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34381"/>
            <a:ext cx="7620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02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Grand écran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Bahnschrift SemiLight Condensed</vt:lpstr>
      <vt:lpstr>bebas-neue-pro-expanded</vt:lpstr>
      <vt:lpstr>Calibri</vt:lpstr>
      <vt:lpstr>Calibri Light</vt:lpstr>
      <vt:lpstr>inherit</vt:lpstr>
      <vt:lpstr>Montserrat</vt:lpstr>
      <vt:lpstr>Thème Office</vt:lpstr>
      <vt:lpstr>No SQL vs SQL </vt:lpstr>
      <vt:lpstr>Présentation PowerPoint</vt:lpstr>
      <vt:lpstr>What’s MongoDB?</vt:lpstr>
      <vt:lpstr>Présentation PowerPoint</vt:lpstr>
      <vt:lpstr>What’s SQL?</vt:lpstr>
      <vt:lpstr>Differentiate MongoDB and MySQL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 vs SQL </dc:title>
  <dc:creator>TheGass</dc:creator>
  <cp:lastModifiedBy>TheGass</cp:lastModifiedBy>
  <cp:revision>1</cp:revision>
  <dcterms:created xsi:type="dcterms:W3CDTF">2023-02-22T13:04:58Z</dcterms:created>
  <dcterms:modified xsi:type="dcterms:W3CDTF">2023-02-22T13:08:35Z</dcterms:modified>
</cp:coreProperties>
</file>