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veat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7aba1d62e9852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7aba1d62e9852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7aba1d62e9852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7aba1d62e9852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7aba1d62e9852f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7aba1d62e9852f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7aba1d62e9852f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7aba1d62e9852f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439508" y="1155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Project Description </a:t>
            </a:r>
            <a:endParaRPr sz="60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409650" y="246650"/>
            <a:ext cx="8520600" cy="4520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100" i="1" u="sng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user story</a:t>
            </a:r>
            <a:endParaRPr sz="4100" i="1" u="sng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Providing an excellent user experience to the customers.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e-commerce website should be easy to navigate, visually appealing, and offer clear and detailed product information.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Having a secure payment system to ensure the customer's confidential information is safe.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Having a reliable and efficient shipping and delivery system to ensure the products arrive in a timely manner.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Customer support should be readily available to assist customers with any questions or issues they may have. 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Roboto"/>
              <a:buChar char="●"/>
            </a:pPr>
            <a:r>
              <a:rPr lang="fr">
                <a:solidFill>
                  <a:srgbClr val="00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Providing an exceptional user experience will help to build customer loyalty and increase sales, making it the most important aspect of an e-commerce website.</a:t>
            </a:r>
            <a:endParaRPr sz="2000">
              <a:solidFill>
                <a:srgbClr val="000000"/>
              </a:solidFill>
              <a:highlight>
                <a:schemeClr val="dk1"/>
              </a:highlight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371850" y="363750"/>
            <a:ext cx="8520600" cy="4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fr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Login/sign up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Search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Add/remove to cart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Buy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</a:t>
            </a: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Login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Manage product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Manage all orders</a:t>
            </a:r>
            <a:endParaRPr sz="1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932675" y="966000"/>
            <a:ext cx="1665522" cy="881766"/>
          </a:xfrm>
          <a:prstGeom prst="flowChartTerminator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Customer</a:t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932675" y="3460000"/>
            <a:ext cx="1665522" cy="881766"/>
          </a:xfrm>
          <a:prstGeom prst="flowChartTerminator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Admin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2656975" y="1259900"/>
            <a:ext cx="13716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2699075" y="3668050"/>
            <a:ext cx="1479900" cy="24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414100" y="1253275"/>
            <a:ext cx="2606850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/>
              <a:t>Login</a:t>
            </a:r>
            <a:endParaRPr sz="1800" b="1"/>
          </a:p>
        </p:txBody>
      </p:sp>
      <p:sp>
        <p:nvSpPr>
          <p:cNvPr id="148" name="Google Shape;148;p16"/>
          <p:cNvSpPr/>
          <p:nvPr/>
        </p:nvSpPr>
        <p:spPr>
          <a:xfrm>
            <a:off x="2832450" y="2209825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Search product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2461475" y="28475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Add/Remove to cart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194750" y="2337175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 product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2178825" y="35714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Buy product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5465450" y="3308700"/>
            <a:ext cx="1584198" cy="55144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Manage all orders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7704875" y="2562750"/>
            <a:ext cx="1053000" cy="9225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Admin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86125" y="2612475"/>
            <a:ext cx="1373400" cy="1021500"/>
          </a:xfrm>
          <a:prstGeom prst="ellipse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Customer</a:t>
            </a:r>
            <a:endParaRPr/>
          </a:p>
        </p:txBody>
      </p:sp>
      <p:cxnSp>
        <p:nvCxnSpPr>
          <p:cNvPr id="155" name="Google Shape;155;p16"/>
          <p:cNvCxnSpPr>
            <a:stCxn id="154" idx="7"/>
            <a:endCxn id="148" idx="1"/>
          </p:cNvCxnSpPr>
          <p:nvPr/>
        </p:nvCxnSpPr>
        <p:spPr>
          <a:xfrm rot="10800000" flipH="1">
            <a:off x="1558395" y="2485470"/>
            <a:ext cx="1274100" cy="2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6"/>
          <p:cNvCxnSpPr>
            <a:stCxn id="154" idx="6"/>
            <a:endCxn id="149" idx="1"/>
          </p:cNvCxnSpPr>
          <p:nvPr/>
        </p:nvCxnSpPr>
        <p:spPr>
          <a:xfrm>
            <a:off x="1759525" y="3123225"/>
            <a:ext cx="7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6"/>
          <p:cNvCxnSpPr>
            <a:stCxn id="154" idx="5"/>
            <a:endCxn id="151" idx="1"/>
          </p:cNvCxnSpPr>
          <p:nvPr/>
        </p:nvCxnSpPr>
        <p:spPr>
          <a:xfrm>
            <a:off x="1558395" y="3484380"/>
            <a:ext cx="620400" cy="3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6"/>
          <p:cNvCxnSpPr>
            <a:stCxn id="153" idx="2"/>
            <a:endCxn id="150" idx="3"/>
          </p:cNvCxnSpPr>
          <p:nvPr/>
        </p:nvCxnSpPr>
        <p:spPr>
          <a:xfrm rot="10800000">
            <a:off x="6779075" y="2613000"/>
            <a:ext cx="925800" cy="41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6"/>
          <p:cNvCxnSpPr>
            <a:stCxn id="153" idx="3"/>
            <a:endCxn id="152" idx="3"/>
          </p:cNvCxnSpPr>
          <p:nvPr/>
        </p:nvCxnSpPr>
        <p:spPr>
          <a:xfrm flipH="1">
            <a:off x="7049683" y="3350153"/>
            <a:ext cx="809400" cy="23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6"/>
          <p:cNvCxnSpPr>
            <a:stCxn id="154" idx="0"/>
            <a:endCxn id="147" idx="1"/>
          </p:cNvCxnSpPr>
          <p:nvPr/>
        </p:nvCxnSpPr>
        <p:spPr>
          <a:xfrm rot="10800000" flipH="1">
            <a:off x="1072825" y="1528875"/>
            <a:ext cx="2341200" cy="108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6"/>
          <p:cNvCxnSpPr>
            <a:stCxn id="153" idx="0"/>
            <a:endCxn id="147" idx="3"/>
          </p:cNvCxnSpPr>
          <p:nvPr/>
        </p:nvCxnSpPr>
        <p:spPr>
          <a:xfrm rot="10800000">
            <a:off x="6020975" y="1528950"/>
            <a:ext cx="2210400" cy="103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6"/>
          <p:cNvSpPr/>
          <p:nvPr/>
        </p:nvSpPr>
        <p:spPr>
          <a:xfrm>
            <a:off x="3318750" y="358125"/>
            <a:ext cx="2506500" cy="36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CC4125"/>
                </a:solidFill>
              </a:rPr>
              <a:t>UML Diagram</a:t>
            </a:r>
            <a:endParaRPr sz="2200" b="1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292775" y="387025"/>
            <a:ext cx="8542500" cy="4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sz="2200" b="1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25" y="832200"/>
            <a:ext cx="8530425" cy="386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Affichage à l'écran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Nunito</vt:lpstr>
      <vt:lpstr>Arial</vt:lpstr>
      <vt:lpstr>Times New Roman</vt:lpstr>
      <vt:lpstr>Roboto</vt:lpstr>
      <vt:lpstr>Caveat</vt:lpstr>
      <vt:lpstr>Calibri</vt:lpstr>
      <vt:lpstr>Shift</vt:lpstr>
      <vt:lpstr>Project Description 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TheGass</dc:creator>
  <cp:lastModifiedBy>TheGass</cp:lastModifiedBy>
  <cp:revision>1</cp:revision>
  <dcterms:modified xsi:type="dcterms:W3CDTF">2023-03-08T09:01:46Z</dcterms:modified>
</cp:coreProperties>
</file>